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3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7"/>
  </p:normalViewPr>
  <p:slideViewPr>
    <p:cSldViewPr snapToGrid="0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30T16:01:07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10012 8952 0 0 0,'0'-3'0'0'0,"4"-2"0"0"0,4-1 0 0 0,9-1 0 0 0,11-2 0 0 0,12-2 0 0 0,10-1 0 0 0,11 0 0 0 0,9-1 0 0 0,6 2 0 0 0,6 2 0 0 0,2 4 0 0 0,2 2 0 0 0,0 1 0 0 0,0 0 0 0 0,-1-1 0 0 0,0-1 0 0 0,-4-3 0 0 0,-5-2 0 0 0,-5 0 0 0 0,-7 0 0 0 0,-4-1 0 0 0,-5-4 0 0 0,-5-1 0 0 0,-4 0 0 0 0,-2 0 0 0 0,-5 2 0 0 0,-3 0 0 0 0,-3-1 0 0 0,-4 0 0 0 0,-3 2 0 0 0,-3 1 0 0 0,-1 3 0 0 0,-5 0 0 0 0,-5-1 0 0 0,-5-5 0 0 0,-3-8 0 0 0,-6-8 0 0 0,-3-8 0 0 0,0-7 0 0 0,-3-6 0 0 0,-4-7 0 0 0,0-3 0 0 0,-1-6 0 0 0,-2-2 0 0 0,-2 0 0 0 0,-2-3 0 0 0,-1-1 0 0 0,-5 0 0 0 0,-4 3 0 0 0,-9 1 0 0 0,-1 7 0 0 0,-1 12 0 0 0,3 13 0 0 0,0 9 0 0 0,3 11 0 0 0,0 7 0 0 0,3 6 0 0 0,-1 8 0 0 0,1 8 0 0 0,3 10 0 0 0,2 13 0 0 0,-1 14 0 0 0,0 14 0 0 0,-2 17 0 0 0,-1 16 0 0 0,3 15 0 0 0,1 10 0 0 0,6 12 0 0 0,5 8 0 0 0,7 8 0 0 0,3 8 0 0 0,3 9 0 0 0,2 9 0 0 0,1 9 0 0 0,1 6 0 0 0,-1 4 0 0 0,0 1 0 0 0,-1-3 0 0 0,1-3 0 0 0,-1-7 0 0 0,0-8 0 0 0,-4-15 0 0 0,-4-18 0 0 0,-1-20 0 0 0,-3-19 0 0 0,-3-19 0 0 0,2-16 0 0 0,-1-15 0 0 0,-2-12 0 0 0,-5-13 0 0 0,-3-11 0 0 0,-4-8 0 0 0,-4-10 0 0 0,-8-14 0 0 0,-4-12 0 0 0,-6-18 0 0 0,-7-23 0 0 0,-10-22 0 0 0,-3-20 0 0 0,-4-13 0 0 0,-1-9 0 0 0,3-1 0 0 0,5 5 0 0 0,8 8 0 0 0,10 11 0 0 0,10 16 0 0 0,11 15 0 0 0,11 16 0 0 0,8 15 0 0 0,6 10 0 0 0,6 10 0 0 0,7 8 0 0 0,12 7 0 0 0,13 5 0 0 0,15 2 0 0 0,17-4 0 0 0,18-7 0 0 0,20-11 0 0 0,20-10 0 0 0,22-11 0 0 0,20-7 0 0 0,15-7 0 0 0,8-2 0 0 0,4 0 0 0 0,19-6 0 0 0,-13 1 0 0 0,-25 10 0 0 0,-33 9 0 0 0,-26 9 0 0 0,-28 10 0 0 0,-27 10 0 0 0,-27 9 0 0 0,-22 7 0 0 0,-17 2 0 0 0,-12-1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28:46.98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12981 1309 5734,'0'50'0,"0"8"0,1-21 0,-2 3-633,-2 1 1,-1 1 632,0 4 0,-1 2 0,-3 1 0,-1 4 0,2-7 0,-1 4 0,-1 0 0,-1 1 0,-2 2 0,1-1 0,2-3 0,0 0 0,0-3 0,-8 14 0,2-6 0,6 7 403,2-19-403,-1-1 208,7-20-208,15-6 0,14-15 0,29-10 0,-24 5 0,0-1 121,1-4 0,0 0-121,6 2 0,1 0 0,-3-2 0,-1-1 0,1 3 0,-1 0 0,1-1 0,-2-1 0,23-6-29,-10-5 29,-8 5 0,-8-4 0,-7 4 0,-3-4 0,-13-6 0,-3 0 0,-7-5 411,0 0-411,0 0 30,-7-5-30,-3 4 0,1 1 0,-5 6 0,12 9 0,-6 1 0,1 5 0,-2 4 0,-8 6 0,8 15 0,-13 20 0,11 4 0,-6 17 0,10-14 0,7 9 0,7-4 0,3-5 0,14 3 0,9-13 0,9-1 0,15-6-337,2-13 337,7-8 0,-29-7 0,-1-4 0,-2 0 0,0-2 0,3-5 0,0-2 0,0-1 0,-1-3 0,-1-2 0,-2-3 0,1 0 0,-2-1 0,-2 0 0,-3 0 0,-4 0 0,-3 0 0,13-25 0,-9 4 0,-15 1-76,-17-14 76,-3 19 0,-12-13 0,13 27 0,3 6 0,36 20 0,8 13 0,-2 2 0,4 3-190,-2 3 0,1 1 190,3 2 0,1 1 0,-4 3 0,-1 3 0,1-1 0,-3 4 0,-4 2 0,-3 2 0,-2 1 0,-2 2 0,-2 1 0,-4 1 0,-7-3 0,-3 0 0,0-5 0,-2-1 0,-6 28 73,0-14-73,-7-5 0,5-11 0,-5-20 0,7-16 0,0-36 0,15-13 0,-4 14 0,3-7 0,1 2-202,7-3 1,2 0 201,-3 3 0,1-3 0,-1 2 0,4-14 0,0 5 0,-3 14 0,-2 2-116,-6-7 0,-2 2 116,10-6 0,-20 13 0,5 6 0,-7 10 0,0 6 0,0 5 0,37 27 0,9 26 0,-12-14 0,0 2 278,-4 6 0,-3 2-278,-9-3 0,-3-1 0,-2 0 0,-2-1 0,-2 5 0,-2-1 0,-2-3 0,-1-2 0,4 29 221,-16-10-221,-1-11 0,0-5 0,2-10 0,7-5 0,7-11 551,2-19-551,8-8 0,14-24 0,4-1-260,-11 14 1,1 0 259,4 1 0,-1 1 0,-2-5 0,0 1 0,2 3 0,1 1 0,-4 1 0,-1-1 0,6-9 0,-3 1 0,10-13 0,-16 16 0,-3 2 0,-2-7 0,-7 14 0,-9 7 0,-9 25 0,-15 11 0,-1 25 0,-1 3-900,2 12 900,15-4 0,9 0 0,9-5 0,22-1 0,-3-27 0,12-1 0,1-33 0,-6-10 0,-10-8 0,-3-4 0,-1-25 0,-9 21 0,-2 0 0,-10-9 1446,-8 13-1446,-1 7 0,-22 14 0,-11 2 0,-17 18 0,0 2 0,2 10 0,15-5 0,1-1 0</inkml:trace>
  <inkml:trace contextRef="#ctx0" brushRef="#br0" timeOffset="407">16487 1764 5734,'16'-6'0,"-6"10"0,-3 12 0,-7 25 0,-7 16-532,2-23 0,0 1 532,-2 5 0,-2 2 0,1-4 0,-1 2 0,-2 6 0,-2-1 0,-5 17 341,2-8-341,8-43 176,8-26-176,8-17 0,5-16 0,5-7-503,-1 12 1,3-2 502,-3 4 0,3-3 0,-1 3 0,6-5 0,0 4 91,0 7 0,0 3-91,-6 1 0,4 10 0,15 24 0,1 14 0,3 17 0,-8 10 0,-5 8-333,-14-5 0,-6 0 333,-4-3 0,-1 1 0,0 1 0,-1 0 0,-2-6 0,-2-2 0,2-1 0,-2-2 0,-6 23 0,-2-8 949,-8-8-949,1-15 0,-1-7 0,1-16 0,-1-4 0</inkml:trace>
  <inkml:trace contextRef="#ctx0" brushRef="#br0" timeOffset="938">11790 3252 5734,'32'10'0,"8"-6"0,12-2 0,1-2 0,-1-1 0,2 0 0,5-2-1133,-4 1 1,6-1 0,2 0 0,2 0 0,-2-2 1132,1 0 0,-1-1 0,2-1 0,0 1 0,1-1-13,-3 1 1,1 0 0,1 0 0,0 0 0,1 0 0,1-1 12,-6 1 0,1 0 0,1-1 0,-1 1 0,2-1 0,-1 0 0,1 1 0,-6 0 0,1 0 0,0 0 0,0 0 0,0 0 0,0 0 0,1 0 0,-1 0 0,2 0 0,0 0 0,0 0 0,0 0 0,0 1 0,0-1 0,1 0 0,-1 0 0,2 1 0,0-1 0,0 1 0,0 0 0,0 0 0,0 0 0,0 0 0,0 0 0,-2 0 0,1 1 0,-1-1 0,1 0 0,-1 1 0,0 0 0,0-1 0,0 1 0,-1 1 0,1-1 0,-1 1 0,1-1 0,-1 1 0,-1 0 0,1 0 0,-1 0 0,5 0 0,-1-1 0,0 1 0,0 0 0,-1 0 0,0 1 0,0-1 0,-3 1 0,-1 1 0,1-1 0,-1 1 0,-1-1 0,0 1 0,-1 0 0,4 0 0,-1 0 0,0 0 0,-2 0 0,1 1 0,-2-1 0,6 1 0,0 0 0,-2 0 0,0 0 0,1 0 0,2 0 0,0 0 0,0 0 0,-2 0 0,-4 0 0,10 0 0,-5 0 0,0 0 0,4 0 0,-1 0 0,-9 0 0,-17 0 0,-4 0 0,2 0 0,-2 0 0,3 0 872,8 0-872,-44-4 666,-11-2 0,-10-9 0,-4-1 0</inkml:trace>
  <inkml:trace contextRef="#ctx0" brushRef="#br0" timeOffset="4457">18355 1919 5734,'8'1'0,"38"-16"0,2-13-713,-6 8 0,4-1 713,-8 1 0,-1-1 0,1-2 0,-1 0 0,1 1 0,-2 1 0,-6 0 0,-1 1 0,20-11 452,-8 6-452,-16 8 234,-1 7-234,-14 51 0,-3-2 0,-6 0 0,-2 3-284,1 24 284,0-32 0,0 0 0,0 3 0,0-1 0,0 27 674,0-7-674,0-15 0,0-10 0,0-5 0,0-10 0,15-6 305,3-15-305,8-1 0,-2-14 0,-8 4 0</inkml:trace>
  <inkml:trace contextRef="#ctx0" brushRef="#br0" timeOffset="4806">18604 2239 5734,'56'-5'0,"11"0"0,-27 0 0,2-1-590,0 1 0,1 0 590,2 0 0,0 0 0,-3 0 0,-1-1 0,-7 1 0,0 0 377,30-1-377,-22-3 195,6 8-195,-21-4 0,-10 5 0,-19 0 0</inkml:trace>
  <inkml:trace contextRef="#ctx0" brushRef="#br0" timeOffset="5620">10864 6146 5734,'-9'4'0,"-5"11"0,11 23 0,4 10 0,-5-3 0,0 3-997,2 2 1,-1 4-1,1 4 997,0 3 0,0 4 0,0 2 0,-1-4-459,-1-10 1,0-4-1,-1 2 1,1 2 458,2 3 0,0 3 0,1 1 0,-1-1 0,0-4 0,-2 12 0,-2-4 0,1-1-304,2-2 1,0-1 0,0-2 303,0-6 0,0 0 0,0-3 0,-1 16 0,1-4 0,2-11 0,2-5 0,-1 18 0,0-17 0</inkml:trace>
  <inkml:trace contextRef="#ctx0" brushRef="#br0" timeOffset="6038">10898 6239 5734,'0'-27'0,"0"2"0,0 9 0,0 1 0,7 9 0,2 15 0,8 13 0,6 29 0,-10-19 0,0 4-514,7 9 1,1 3 513,-1 3 0,2 7 0,-5-12 0,1 6 0,0 1 0,1-2 0,2 3 0,-1-1 0,1 3-504,-3-1 1,1 5 0,-1-1 0,1-3 503,2-1 0,1-2 0,-1-1 0,-4 0 0,-1 1 0,2-3-331,3-2 0,1-1 0,0-2 331,3 16 0,1-2-202,-5-16 1,2 0 0,-3-4 201,-1 0 0,-1-3 312,2 2 1,-1-12-313,-10-26 0,6-46 0,-13 3 0,-3-7 95,4 6 1,0-3 0,-1-2-96,-2-8 0,0-2 0,0-2-182,0 12 1,0-2-1,0 0 1,0 0 181,0 0 0,-1 0 0,1-1 0,1-2 0,0 0 0,0-3 0,1-2 0,0 2 0,-1 4 0,0-13 0,-1 5 0,1-4 0,1 1 0,0-6 0,0 3 0,-1 10 240,0 0 0,-2 6-240,1-11 0,0 7 0,0 16 0,0 15 0,8 29 0,1 11 0</inkml:trace>
  <inkml:trace contextRef="#ctx0" brushRef="#br0" timeOffset="6728">13080 5836 5734,'-41'40'0,"0"1"0,0-3 0,-1 3 0,5 0 0,-2 4 0,3-2-1136,-6 4 0,1-1 1136,11-7 0,-1 3 0,4-4 0,0 2 0,6-3 0,10-2 0,4-2 0,0 25 695,30-12-695,20-15 0,8-23 0,8-5-316,-9 0 1,1-3 315,-7-3 0,3-2 0,0-1 0,1-1 0,1 0 0,-3 0 0,2 0 0,-2 1 0,14-3 0,-3 4-123,2 15 123,-9 15 0,-10 17-479,-31 3 1,-8 16 0,-4 4-1,0-8 479,-1-11 0,-3-3 0,0 4 0,-1 4 0,0 6 0,-1 2 0,-3-2 0,-3-8-312,-9 0 1,-4-6-1,-1-1 312,2-1 0,0 0 0,-3-2 0,-4-2 0,-2 0 0,-1-4 0,-13 9 0,-1-5 0,-2-6 0,0-6 164,6-8 0,2-8-164,6-7 0,2-8 0,6-9 0,5-7 0,10-10 0,7-4 0,2-3 0,6-1 0,7-2 0,5 1 0,3 4 0,5 2 0,4 4 0,3 4 0,6 6 0,3 6 0,2 6 0,1 7 0,0 8 0,-1 4 0,1 6 0,-2 5 0,-2 6 0,-2 2 0,-1 2 0,-3 2 41,-6 2 1,-2 2-42,4 6 0,-2 0 0,-2 19 542,-7-23 0,-2-4 0,-4-16 0,-7-2 1</inkml:trace>
  <inkml:trace contextRef="#ctx0" brushRef="#br0" timeOffset="8317">14635 6166 5734,'0'-35'0,"-8"-2"0,-1-9 0,-15-10-1152,6-7 1152,0 26 0,-3-3 0,3 0 0,-1-3 0,-1 2 0,-7-11 0,-1 0-440,5 7 1,-2-4-1,2 3 440,-6-9 0,1 2 0,-1 1 0,-1 0 0,-2-3 0,-2 2 0,-1 3 0,-4 1 0,2 7 0,-4-1 0,0 3 0,7 8 0,1 3 0,-1-1 0,-9-4 0,-1 0 0,2 2 0,-4-2 0,2 3 0,-1 6 0,0 2 0,3-5 0,0 0-51,-5 7 0,-4 0 51,1 1 0,-5-1 0,2 2 0,10 6 0,1 2 0,-3 0-450,-17-5 0,-4 1 1,3 2 449,12 6 0,2 2 0,0 1 0,0 0 0,0 0 0,-4 2 0,-2 0 0,-4 0 0,-1 2 0,4-1 0,2 1 0,4 0 0,-5 0 0,-7 1 0,-6-1 0,0 2 0,8 0 0,12 0 0,5 2 0,-2 0 0,-8 0 0,-2 1 0,4 2 0,-7 4 0,2 3 0,6-1 0,-2 0 0,1 1 0,-12 6 0,-1 0 0,12-4 0,-3 1 0,3 0 0,-10 5 0,0 2 0,9-3 0,-2 2 0,2-2 0,10-3 0,1-1 0,0 0 0,-9 4 0,-1 1 0,4-1 0,-3 5 0,3-1-133,2-2 1,0 2 132,-3 7 0,1 2 0,2-4 0,0 3 0,1 4 0,-2 4 0,3-1 0,10-9 0,1-2 0,-1 4 0,-5 7 0,-3 4 0,2 1 0,5-3 0,7-4 0,5-1 0,-2 1 0,-7 8 0,-1 3 0,5 2 0,6 4 0,4 3 0,1-3-22,1-12 1,2-1-1,0 1 22,-1 13 0,2 2 0,0-3 0,-3 1 0,1-3-50,5 1 1,2 0 49,-1-2 0,1-1 0,3-4 0,3 0 0,1 2 0,2-1 417,-1-6 1,0 0-418,-1 1 0,2 1 0,1-4 0,3 3 0,6 20 0,2 2 0,0-13 0,2-1-57,-3-5 1,2 3-1,0-3 57,6 8 0,0 0 0,-3-1 0,1 3 0,2-3 0,2 4 0,-1-3 0,2 7 0,0 0 0,-3-9 0,2 3 0,0-4 0,3 0 0,0-3 0,-2 0 0,3 1 0,-1-8 0,2 0 0,0-2 0,5 7 0,1-1 0,-3-8 0,3 0 0,-1-2 0,6 0 0,-1-2 0,0 0 0,2 0 216,5-2 1,0 0-217,-6 0 0,1 0 0,5 1 0,2-2 0,-1-1 0,0 0 0,-3-1 0,1 0 0,0-2 0,4 0 0,-6-4 0,2 0 0,-1-1 0,9 3 0,0-2 0,-9-4 0,2 1 0,-2-2 0,3-1 0,0-1 0,11 5 0,0 0 0,-11-5 0,0-1 0,0 1 0,4 0 0,-1-2 0,12-2 0,-1-3 0,1 2 0,0-1 0,0-5 0,-1-3 0,-13-1 0,0 0 0,7-2 0,1-1 0,-1-1 0,2-2 0,3-1 0,0-2-84,0-1 0,-1-1 84,2-1 0,-2-1 0,-2 3 0,-1-2 0,-4-2 0,-1-2 0,0 3 0,-1 0 0,-9 0 0,-1 0 59,7-2 0,-1 0-59,16-12 0,-23 12 0,-2-1 0,16-19 0,-18 17 0,-1-1 0,19-22 0,-19 18 0,0 0 0,-3 0 0,1-1 0,18-11 0,0-1 0,-15 8 0,0 0-258,11-5 1,-2 1 257,-16 8 0,-2 2 0,18-20 584,6 1-584,-23 7 0,-1-1 0,-1 9 0,-1-1 322,2-10 0,-1 0-322,10-20 0,0 5 0,-16 21 0,0 1 0,16-28 0,-17 28 0,1-2 0,-1 1 0,1 0 0,0 0 0,-1 0 0,-3 0 0,0 0 0,3 1 0,-1-2 0,-6-1 0,0 0 0,3-1 0,0 0 0,0-2 0,0 0 0,-3-1 0,0 1 0,3 2 0,0 1 0,5-29 0,-9 21 0,0 2 0,9-14 0,-9 19 0,0 0 338,9-22-338,-1 16 0,1-14 0,-1 18 0,-6-1 1820,4-3-1820,-4 7 0,6-2 0,1-1 71,-1-1-71,-7-4 355,6 0-355,-13-1 0,5 1 6,-7 0-6,0-5 0,0-1 0,0 0 0,8-4 0,-7 9 0,7-4 0,-8 4 0,0 6 0,-8-14 0,-1 16 0,-15-11 0,6 19 0,-6 5 0,8 6 0</inkml:trace>
  <inkml:trace contextRef="#ctx0" brushRef="#br0" timeOffset="29117">20389 6611 5734,'58'-15'0,"0"0"0,1 1 0,7 0 0,-10 4 0,9-1 0,5 0 0,1 0 0,-4 0-1133,-9 3 1,-1 0 0,-1 0 0,2 1 0,3-2 1132,-4 1 0,3 0 0,2-1 0,1 0 0,0 0 0,-1 1 0,-1-1-13,5 1 1,-2 0 0,-1 1 0,1-1 0,3 0 0,4 0 12,-12 2 0,4 0 0,1-1 0,3 0 0,0 0 0,2 1 0,-1-1 0,-1 0 0,-2 1 0,-1 0 0,-3 0 0,-1 0 0,-2 0 0,0 1 0,-1-1 0,2 1 0,0-1 0,1 1 0,2-1 0,0 1 0,1 0 0,3 0 0,0 0 0,1-1 0,1 1 0,-2 0 0,0 0 0,-1 0 0,-3 1 0,-1-1 0,4 0 0,-3 1 0,-2-1 0,-1 1 0,-1 0 0,2-1 0,1 1 0,2 0 0,-2 0 0,1 0 0,2 0 0,1 0 0,1 0 0,-1 0 0,0-1 0,-2 1 0,-1 0 0,-3 1 0,9-2 0,-4 0 0,-2 1 0,0-1 0,0 0 0,3 1 0,2-2 0,-6 1 0,3 0 0,3 0 0,1-1 0,0 1 0,0-1 0,-1 1 0,-4-1 0,-3 0 0,-4 1 0,12-1 0,-7-1 0,-3 1 0,1-1 0,5-1 0,-2-1 0,4-1 0,3 0 0,-1-1 0,-1 0 0,-4 0 0,-8 0 0,3 0 0,-7-1 0,-2 1 0,1-2 0,8 0 0,1-2 0,-2 1 0,-9 0 0,0-2 0,-9 2 0,1-1 1297,-14 0-1297,-2 8 2290,-15 17-2290,-2 17 0,-6 22 0,-2 9 0,1-8 0,0 3 111,0-1 1,0 3 0,0 0-112,0-3 0,0-2 0,0 2-539,0 4 0,0 1 0,0 1 539,0 4 0,0 0 0,0 6 0,0-10 0,0 4 0,0 2 0,0-1 0,0-2-497,0 1 0,0-3 0,0 0 0,0 3 497,0-1 0,0 4 0,0 0 0,0-1 0,0-4 0,0-4 0,0-3 0,0-2 0,0 0-106,2 14 0,1-1 1,0-1 105,-3-2 0,0-1 0,1-1 0,4-6 0,0 0 0,0-3 0,-1-4 0,-2-1 0,1-1 0,2 14 0,0-4 0,-2-10 0,1-4 0,0-6 0,-1-1 0,-1 17 958,5-18-958,-7-6 2252,-7-16-2252,-9-15 1853,-3-2-1853,-12-12 671,5 3-671,-7 0 0,-7 1 0,-3 5 0,-14-1-298,21 6 0,-1 0 298,-1-3 0,-1 1-472,-16 3 1,-2 1 471,6-4 0,-1 0-432,8 5 0,-3 0 1,0 1 431,0-3 0,0 0 0,0 1 0,-4 1 0,0 0 0,-5 0 0,5 1 0,-4-2 0,-3 1 0,1 1 0,2-1-579,-5 2 1,3 0 0,-1 0 0,-4-1 578,8 0 0,-4-1 0,-1 1 0,0-1 0,0 0 0,2 1-118,-2 0 1,1 1-1,1 0 1,0 0 0,-2 0 117,-4-1 0,0 0 0,-2 0 0,-2 0 0,-4 0 0,12 1 0,-3 0 0,-2 0 0,-2 0 0,-1 0 0,1 0 0,2 0 0,2 0 0,1 0 0,2 0 0,1 0 0,1 0 0,-1 0 0,-1 0 0,-3 0 0,5 0 0,-2 1 0,0-1 0,-2 1 0,-1-1 0,1 1 0,-1 0 0,1-1 0,1 1 0,-7-1 0,0 1 0,-1-1 0,1 1 0,1-1 0,0 1 0,2 0 0,2 0 0,-7 1 0,3 1 0,2 0 0,0-1 0,-1 1 0,-2-1 0,7 0 0,-2 0 0,-2-1 0,0 0 0,0 1 0,2-1 0,2 0 0,3 1 0,-10 0 0,3 0 0,3 0 0,0 0 0,0 0 0,1 1 0,0 0 0,0 0 0,-1-1 0,-3 1 0,8-1 0,-2-1 0,-2 1 0,0-1 0,0 0 0,2 1 0,2 1 0,-6 0 0,4 1 0,1 1 0,-1-1 0,-3 0 0,2 0 0,-4-1 0,0 0 0,0 1 0,3-1 0,5 1 0,-3 1 0,4 0 0,2 1 0,1-1 0,-14 0 0,1 0 0,1 1 0,8 1 0,0 1 0,0 1 0,-7-1 0,-1 1 0,4 0 0,2 2 0,2 1 0,-10 1 0,5-2 0,11-5 0,8 3 1345,16-8-1345,1 4 2468,15-14-2468,9-3 0,1-22 0,7-13 330,-4 10 1,-1-3-331,-2-9 0,0-6-456,1 8 1,0-6-1,0-2 1,-1 3 455,0-9 0,-1 1 0,-1-3 0,1 2 0,0-4 0,0 1 0,0 2 0,2-3 0,1 2 0,0 1 0,-3 1 0,1 0 0,-1 1 0,3 4 0,0 0 0,-1 2-313,-2 1 1,0 2 0,0 1 312,0-14 0,0 3 0,0 3 0,0 3 0,0 12 0,0 2 0,-4 5 0,0 1 0,3-17 0,-7 11 0,1 5 0,5 15 0,-13-3 549,14 7-549,-14 1 2129,-2-8-2129,6 12 1341,-11-8-1341,13 14 0,0-3 0,9 8 0,46-4 0,2 5 0,1 0 0,4 0-1572,-3 0 0,2 0 1572,-8 0 0,3 0 0,1 0 0,2 0 0,0 0 0,1 0-784,5 1 1,2 1 0,1 0 783,-1 1 0,0 1 0,0-1 0,3 1 0,0 0 0,-1 0-80,-5 1 0,0 0 0,2 0 80,-2-2 0,2 0 0,1-1 0,-5 0 0,-4 0 0,-4 0 0,2 0 0,12 0 0,1-1 0,-6 0 0,-10 0 0,-6-2 0,29 1 0,-18 0 0,-8 0 0,-16 0 362,-8 5 1,-10 1 0,-7 4-1</inkml:trace>
  <inkml:trace contextRef="#ctx0" brushRef="#br0" timeOffset="34592">23746 1650 5734,'-7'-12'0,"5"12"0,-13 21 0,-1 20 0,-2 21-669,3-22 0,-2 3 669,1 8 0,-1 1 0,0 5 0,-1 1-1353,-5 4 1,-1 0 1352,2-1 0,1 2 0,3-8 0,-2 3 0,1-1-564,2-6 0,-1-2 1,2 1 563,1-2 0,0 0 0,3-3 0,-2 4 0,4-5 0,2 2 0,8-19 0,-7-7 0,5-29 501,-12-13 0,12-24 0,-6-7 0</inkml:trace>
  <inkml:trace contextRef="#ctx0" brushRef="#br0" timeOffset="34929">23746 1536 5734,'10'14'0,"4"8"0,-5 24 0,6 0 0,2 6-1044,-4-6 0,2 2 0,-1 1 1044,1 0 0,-1 0 0,1 1 0,2 5 0,-1 1 0,-1-3 0,-1 6 0,-2-3 0,0 1 0,-1 0 402,-2-6 1,-1 1-403,0 12 0,0-3 0,1-20 0,-1 0 0,-3 15 0,-1-5 0,4-16 131,-8-20 1,0-38 0,0-24 0</inkml:trace>
  <inkml:trace contextRef="#ctx0" brushRef="#br0" timeOffset="35209">23349 2353 5734,'32'-6'0,"10"1"0,17 5-1774,-23 0 1,1 0 1773,1 0 0,0 0 0,-1 3 0,1-1 451,0-2 1,-3 1-452,17 4 0,3-5 0,-27 0 147,10 0 0,-19 0 0,4 0 1</inkml:trace>
  <inkml:trace contextRef="#ctx0" brushRef="#br0" timeOffset="35481">24689 2260 5734,'0'-21'0,"0"0"0,0 5 0,7 6 0,39 5 0,-2 5 0,4 0 0,5 0 0,1 0-343,4 0 1,-2 0 342,-14 0 0,-4 0 0,21 0-60,6 0 60,-29 0 0,3 0 0,-30-4 0,-2-2 0,-7-4 0</inkml:trace>
  <inkml:trace contextRef="#ctx0" brushRef="#br0" timeOffset="35786">25896 1546 5734,'18'-27'0,"5"12"0,-22 30 0,7 17 0,-8 29 0,0-24 0,0 4-648,0 7 0,0 6 0,0-2 648,0 9 0,0 1 0,0-7 0,0 4 0,0-4 0,0 1 0,0-3 0,0-1 0,0-1 0,0-6 0,0-2 0,0-6 0,0-1 202,0 2 0,0-2-202,0 6 0,0 1 0,0-37 0,0-7 0</inkml:trace>
  <inkml:trace contextRef="#ctx0" brushRef="#br0" timeOffset="36663">23498 3944 5734,'0'52'0,"4"9"0,0 3 0,-3-24 0,-1-1 0,4 26 0,0-2 0,-4-26 0,0-4 0,0 7 0,0 4 0,0-37 0,0-9 0,0-55 0,0-6-126,0 11 1,0-8 125,2-1 0,0-7 0,1 6-373,1 1 0,1 0 373,1 12 0,2-6 0,0 1 0,2 10 0,2 5 0,3 4 0,4-4 0,3 4 0,18 4 0,2 11 0,15 14 0,-5 11 0,-19 8 0,-2 4 0,13 17 0,-11 17 0,-18-10 0,-15-4 0,0-1 232,-7-5-232,-3 0 765,1-5-765,-6-10 0,21-7 0,-4-9 0,22 0 0,1 23 0,1 1 0,-9 27 0,-10-4 0,-7 9 0,-7 2-237,-10-1 237,-1-1 0,-21-9 0,4-5 0,-14-11 0,17-17 0,-1-3 0,-20 1 0,-4-3 0,9-18 0,21-3 0,-4-4 0,14-8 0,8 7 0,1-13 0,8 3 0,0-4 0</inkml:trace>
  <inkml:trace contextRef="#ctx0" brushRef="#br0" timeOffset="36965">24672 3986 5734,'-16'-16'0,"7"-4"0,1 9 0,16 0 0,30 7 0,1 4 0,0 0 0,1 0 0,13 0 0,5 0 0,0 0 0,-10 0 0,3 0 0,-5 0 0,-26-5 0,11-1 0</inkml:trace>
  <inkml:trace contextRef="#ctx0" brushRef="#br0" timeOffset="37367">25499 3758 5734,'8'-10'0,"-7"9"0,14 7 0,-6 19 0,0 7 0,-6 15 0,-6 7 0,-7-8 0,-3 1-311,-4 16 0,-1-2 311,3-23 0,2-4 0,6 15 0,32-37 0,25-3 0,16-14 0,-15-2 0,8-2 0,-5 1-410,-5 1 0,-1 0 410,5 0 0,3 0 0,-10 1 0,-4 2 0,-11 4 0</inkml:trace>
  <inkml:trace contextRef="#ctx0" brushRef="#br0" timeOffset="37827">23779 5133 5734,'24'-15'0,"-5"3"0,12-25 0,-20 7 0,4-21 0,-23 14 0,-8 6 0,-10 11 0,-7 9 0,-7 11 0,-3 15 0,-6 21-494,6 12 494,22-13 0,2 1 0,3-3 0,6 3-59,11 9 0,6 5 0,5-4 59,12 2 0,6-2 0,-7-6 0,3 1 0,4-8-227,17-5 1,1-12 226,-13-9 0,-2-4 0,4 1 0,0-3 0,29-6 0,0 0 0</inkml:trace>
  <inkml:trace contextRef="#ctx0" brushRef="#br0" timeOffset="38097">24838 5174 5734,'0'-26'0,"0"1"0,7 4 0,24 0 0,13 5 0,-12 8 0,3 1-951,2 2 0,-1 0 951,25-6 0,3 6 439,-22-4-439,-1 7 0,-16-2 0,-8 4 0,-10 0 0</inkml:trace>
  <inkml:trace contextRef="#ctx0" brushRef="#br0" timeOffset="38549">25549 4885 5734,'0'-11'0,"0"1"0,0 0 0,0-1 0,7-3 0,10-3 0,1-3 0,28-10 0,-17 7 0,19-2 0,-22 14 0,5 7 0,-12 13 0,4 16 0,-13 4 0,-3 11 0,-29 14 0,9-22 0,-11 16 0,24-36 0,17-3 0,8-9 0,16 0 0,1 5 0,8 5 0,-8 6 0,-2 9 0,-21 6 0,-5 2 0,-14 7 0,-14-8 0,-12-1 0,-8-13 0,-4-2 0,-19 7-151,18-11 1,-1-3 150,-9 0 0,-1-13 0,1-2 0</inkml:trace>
  <inkml:trace contextRef="#ctx0" brushRef="#br0" timeOffset="42839">29981 2115 5734,'-50'-12'0,"0"12"0,-7 26-966,27-1 0,2 6 966,-6 12 0,1 7-492,13-9 1,1 2 0,0 3 491,-3 6 0,0 1 0,1 3 0,3 0 0,2 3 0,-1 2 0,-1 1 0,-1 4 0,1 0 0,1-5 0,3 0 0,3-5 0,-2 3 0,-1-6 0,0 3 0,0-1 0,2-8 0,3 6 0,0-7 297,-3-6 1,0-3-298,3 15 0,2-44 0,14-31 0,-3-16 0,1-8-320,9-13 0,3-6 320,-3 12 0,0-4 0,1-1-129,1-4 1,1-2 0,1 0 128,-3 16 0,2-1 0,-1 1 0,0 0 0,4-11 0,0 1 0,-1 1-273,-2 5 1,0 1 0,1 3 272,10-12 0,-1 3-152,-13 9 0,-1 5 152,6 8 0,1 5 1135,6-10-1135,-1 20 1883,7 30-1883,1 28 0,-15-8 0,-1 5 549,0 8 1,-1 8-550,-7-2 0,0 8 0,-2 2 0,-1-5-357,-2-5 1,0-2 0,-1 2 356,1 6 0,0 4 0,0 0 0,-1-8 0,-3 1 0,0-5-152,0-4 1,0-1 151,0-6 0,0-2 0,0 23 0,-8-15 0,-1-5 0</inkml:trace>
  <inkml:trace contextRef="#ctx0" brushRef="#br0" timeOffset="42996">29303 2952 5734,'-11'5'0,"12"5"0,40 6 0,18 9-2113,-23-13 1,3-2 2112,9 1 0,1-1 0,-2-4 0,0-2 0,6-2 0,1 1 0</inkml:trace>
  <inkml:trace contextRef="#ctx0" brushRef="#br0" timeOffset="43348">30890 2518 5734,'24'0'0,"-6"-5"0,21-5 0,-11-6 0,12-9 0,-14 3 0,-2-8 0,-23 8 0,-10-3 0,-31 13 0,-26 12-468,24 9 0,-1 3 468,-7 5 0,1 3 0,2 3 0,2 6 0,8 0 0,1 6 0,4-1 0,2 6 0,3 2 0,-4 15 0,9 1 0,19-16 0,6-2-233,3 0 0,5-2 233,7 0 0,4-3 0,1-3 0,5-2 0,25 1 0,5-6 0,-13-8 0,2-5 0,13-4 0,1-7 0,-16-10 0,0 1 0</inkml:trace>
  <inkml:trace contextRef="#ctx0" brushRef="#br0" timeOffset="43909">31502 2280 5734,'16'-31'0,"-6"5"0,-3 42 0,-7 15 0,0 9 0,0 6-603,-3 0 1,-1 2 602,0 6 0,-2 1 0,-1 5 0,-2-1 0,-3-4 0,0 0 0,3-3 0,0-1 0,-3-6 0,0-2 287,-5 20-287,1-13 0,-1-37 0,1-25 0,6-44-497,6 14 0,1-4 497,6-12 0,1-4-194,-1 16 0,0-1 1,1 0 193,2-1 0,2-1 0,2 0 0,-1 2 0,2 0 0,2 1-405,6-17 1,4 2 404,1 8 0,1 3 0,-1 7 0,2 3-171,5 7 1,2 4 170,-3 8 0,1 5 0,9 5 0,1 7 0,-3 9 0,-1 5 0,-2 6 0,-2 5 0,-2 6 0,-5 4 0,-6 3 0,-7 4 0,-6-2 0,-5 1 0,-3 2 0,-7-1 394,-14 7 0,-11-4-394,-15 0 0,-3-6 667,12-6 1,1-4-668,-6-7 0,18-8 1016,42-11-1016,21 1 0,20 15 0,-7 11 87,-8 20-87,-20-16 0,-4 2 0,-3 1 0,-4 3 0,-1 4 0,-3 1 0,-4-2 0,-6 0 0,-19 19 0,-10-1 0,-1-15 0,-5-2 0,-1-6 0,1 1 0,-1-1 0</inkml:trace>
  <inkml:trace contextRef="#ctx0" brushRef="#br0" timeOffset="46709">20538 7727 5734,'17'-5'0,"-1"0"0,30-33 0,-14 11 0,15-17 0,-15 14 0,-14 8 0,6-8 0,0 4 0,-13 4 0,3 2 0,-14 24 0,0 7 0,0 25 0,0 6 0,0 4 0,1-4 0,-2 2-474,-1 11 1,-1 6 0,1-4 473,1-1 0,0-2 0,-1-9 0,-1 1 0,1-3 0,2 0 0,0-4 0,0 19 0,0-3 0,0-9 0,0-17 0,0-9 0,0-22 0,0-12 0,0 2 1420,0-7-1420,0 2 0,-7 1 0,5 1 0,-6 5 0,1 4 0,5 6 0,-5 6 0</inkml:trace>
  <inkml:trace contextRef="#ctx0" brushRef="#br0" timeOffset="47064">20406 8461 5734,'24'-11'0,"9"-3"0,17-3 0,8-3-1964,-18 7 1,1 1 1963,-2 1 0,-1 0 0,7-2 0,0 0 353,-3 5 1,-1 0-354,-6 1 0,-2-1 0,31-2 0,-14 4 0,-8 2 0,-9 4 695,-9 0-695,-22 0 0,-4 0 0,-14-5 0,-1-1 0</inkml:trace>
  <inkml:trace contextRef="#ctx0" brushRef="#br0" timeOffset="47749">21547 7624 5734,'0'-11'0,"0"-4"0,7-1 0,3-9 0,6-1 0,23-10 0,-17 13 0,24-1 0,-21 18 0,1 2 0,5 8 0,-12 16 0,5 3 0,-15 26 0,-9-14 0,-17 9 0,-1-13 0,-6-4 0,7-2 0,1-9 0,-1 4 0,16-14 0,2 4 0,23-10 0,2 0 0,14 4 0,-5 7 0,13 5 0,-13 4 0,5 6 0,1 14 0,-21-1 0,2 7 0,-51 3 0,-1-14-759,0-12 0,-4-2 759,-17 6 0,-6-7-181,-8-5 181,19-9 0,-9-1 0,30-5 0,8-9 0,10 2 0,7-13 0,0 4 0</inkml:trace>
  <inkml:trace contextRef="#ctx0" brushRef="#br0" timeOffset="48252">22457 7407 5734,'0'-16'0,"0"-4"0,-8 13 0,-1-2 0,-8 4 0,1 4 0,-1-8 0,8 3 0,2-4 0,-1 0 0,7-5 0,1 8 0,16-2 0,10 9 0,7 9 0,0 7 0,7 19 0,-5 8-204,-17-14 0,-3 3 204,-1-1 0,-4 1 0,-3 6 0,-4 1 0,-2 0 0,-2 0 0,-6 0 0,-3 0 0,-5 0 0,-3-1 0,-2-1 0,-2-2 0,-3-2 0,0-2 0,4-3 0,0 0 0,-20 18 0,8-14 0,8-2 0,23-23 0,13-9 0,37-14 0,-2-2 0,3-3-489,-8 6 0,3 0 489,-1 2 0,4-1 0,-3 1 0,3 2 0,-1 2 0,7-2 0,1 2 0,-4 3 0,-1 1 0,-2-3 0,-2 1 0,-3 3 0,-1 2 0,-4 0 0,-1-1 0</inkml:trace>
  <inkml:trace contextRef="#ctx0" brushRef="#br0" timeOffset="57335">23316 7717 5734,'0'-11'0,"0"1"0,0 0 0,-7 4 0,5-8 0,-12 3 0,-10-47 0,10 28 0,0-2 0,-2-7 0,-1-1 0,2 5 0,-1 0 0,-4-10 0,-1 2 0,-8-9 0,6 11 0,0 0 0,-10-5 0,5 7 0,-10-5 0,-3 3 0,5 13 0,-12-7 0,-7 5 0,9 7 0,-11-2 0,16 6 0,8 7 0,8-3 0,-7 5 0,7-5 0,-8 3 0,0-3 0,-8 1 0,6 7 0,-5-7 0,-1 8 0,6-4 0,-5-1 0,0 6 0,-10 0 0,6 5 0,-11 0 0,20 0 0,-13 0 0,13 2 0,-2 1 0,-20-2 0,21 3 0,1 1 0,-6 1 0,-14 9 0,2 1 0,-6 0 0,11-6 0,8-5 0,5-5 0,-13 0 0,6 4 0,-8-2 0,1 11 0,-1-10 0,8 6 0,-6-9 0,13 0 0,-13 0 0,14 9 0,-14-7 0,13 12 0,-6-8 0,8 4 0,-29 10 0,22-8 0,1 0 0,0 0 0,3 5 0,-12-1 0,-7 3 0,16-3 0,4-6 0,0 1 0,-1 5 0,-12-1 0,22-5 0,2 1 0,0-6 0,6 4 0,1 2 0,3 5 0,4 5 0,-13-1 0,4 19 0,-12 9 0,5 2 0,1 4 0,1-22 0,8 2 0,0 0 0,-4 0 0,-4 28 0,10-35 0,4 8 0,-6 16 0,7-6 0,-6 10 0,13-9 0,-5-4 0,7 4 0,0 0 0,0-4 0,0 4 0,0-9 0,0 0 0,0 12 0,0-14 0,0-1 0,0 16 0,7-16 0,-5 6 0,5-10 0,1-4 0,1 15 0,0-8 0,-2 7 0,1-9 0,-6 0 0,5 0 0,0-4 0,-5 7 0,13-11 0,-13 7 0,5-9 0,0 4 0,3-3 0,-1 7 0,5-2 0,-4-1 0,6 0 0,8 8 0,-6-10 0,-1 11 0,5-6 0,-11-6 0,13 7 0,-8-9 0,1-5 0,0 4 0,14 5 0,-11-7 0,19 6 0,-14-4 0,8-8 0,-7 13 0,5-14 0,-5 9 0,7-9 0,0 9 0,0-9 0,8 4 0,1 0 0,8-4 0,-1 4 0,1-4 0,-1-1 0,-6-4 0,4-2 0,3 1 0,-6-4 0,11 13 0,-20-12 0,13 12 0,9-13 0,-20 4 0,1-1 0,-3-3 0,0-1 0,9 3 0,-2-1 0,12-2 0,-18 0 0,-1 0 0,17 0 0,-3-5 0,-16 4 0,-1-3 0,-7 4 0,1-5 0,5 4 0,-5-4 0,7 5 0,0 0 0,0-4 0,0 3 0,0-9 0,1 9 0,6-8 0,-5 8 0,13-13 0,-13 7 0,5-8 0,-7 0 0,15-1 0,-11-4 0,10 8 0,-21-2 0,5 4 0,-12-1 0,12 0 0,-13 2 0,6 3 0,-7-4 0,7 0 0,-6-1 0,6 1 0,0 0 0,1-1 0,1 1 0,13-5 0,-19 4 0,19-4 0,-21 4 0,6 6 0,-8-5 0,1 5 0,-1-6 0,16-4 0,-12 4 0,11-4 0,-14 5 0,-1-1 0,1 1 0,-8 0 0,6-1 0,-6 1 0,7 0 0,1-5 0,-1 3 0,1-3 0,0 0 0,-1 4 0,1-9 0,-8 9 0,5-4 0,-4-5 0,6 8 0,8-17 0,-6 12 0,14-27 0,-14 19 0,6-14 0,-15 23 0,-2 1 0,-7 4 0,8 1 0,1-5 0,0-1 0,-1 0 0,-8 1 0,0 0 0,0 4 0,0-9 0,0 9 0,0-23 0,0 15 0,0-16 0,0 15 0,0-28 0,-8 20 0,6-34 0,-12 33 0,12-16 0,-13 13 0,6-8 0,-8 3 0,-6-4 0,4 0 0,-5 4 0,8 1 0,-1 5 0,1 5 0,-1-4 0,1 4 0,-8-19 0,-2 10 0,-7-9 0</inkml:trace>
  <inkml:trace contextRef="#ctx0" brushRef="#br0" timeOffset="58128">22242 9908 5734,'30'46'0,"1"1"0,-1 0 0,1-1 0,-1 1 0,6 10 0,-1 1 0,-1-2 0,-1-6 0,-1-3 0,-1-5 0,-2-1-228,-4-1 1,-1-2 0,0-2 227,10 4 0,-3-4 0,5 14 0,3-5 55,-23-25 1,-6-19-1,-3-2 1</inkml:trace>
  <inkml:trace contextRef="#ctx0" brushRef="#br0" timeOffset="58729">23564 10662 5734,'-7'58'0,"-9"-6"0,7-5 0,-1 2-875,-5-5 0,-1 0 875,3 7 0,0 2 0,-3-2 0,-1 2 0,6-6 0,0 3 0,0-2 0,-3 4 0,2-1 0,3 8 0,2-3 495,-1 5-495,8-20 299,0-24-299,0-18 0,-7-30 0,-2-20 0,0-13 0,-1 13 0,-2-2 0,-3 7 0,-3 2-737,-2-3 1,-4 6 736,-3 14 0,-3 9 249,-6 14 1,0 8-250,-27 18 0,26-5 0,1 3 0,-14 21 0,17 0 0,9 1 36,8-6-36,7 5 0,1-9 0,8-1 0,8-6 0,1-9 1573,0-10-1573,-2-12 321,1-15-321,1-5 0,15-10 0,2 0 0</inkml:trace>
  <inkml:trace contextRef="#ctx0" brushRef="#br0" timeOffset="58982">23763 10807 5734,'24'-16'0,"-13"15"0,4 12 0,-15 29 0,0 3 0,0 4 0,-4-5 0,0 2-532,3 14 0,0 0 532,-2-11 0,-1-2 127,4-4 1,0 2-128,0 22 0,0-2 0,0-27 0,0-2 0,0 17 0,0-6 0,0-19 0,0-19 0,0-9 0</inkml:trace>
  <inkml:trace contextRef="#ctx0" brushRef="#br0" timeOffset="59712">23068 10735 5734,'49'5'0,"0"0"0,7 2 0,3 1 0,-15-4 0,1-1 0,1 1-1887,5 3 0,1 0 0,1-1 1887,-1-2 0,1 0 0,0-1 0,0 1 0,0 0 0,-1-1 121,-2-1 0,0-1 0,-1 0-121,18 0 0,-2-2 0,-10-3 0,-2-1 0,-6 3 0,-4-3 456,-8-6 0,-3-2-456,17-4 0,-16-8 0,-16-1 0,-10 9 2899,-7-2-2899,-15 36 1356,4 7-1356,-13 32 0,8 6-226,11-26 1,1 1 225,0 1 0,0 2 0,0 0 0,1 2 0,3 16 0,-2-1 0,-5-16 0,0 0 0,2 12 0,0-3 0,-11 3 0,-8-12 0,6-11 0,-28-18 0,16-3 0,-10-18 0,16-3 0,7-18 0,8-2 0,9-5 0,2 2 0,13 4 582,1 4-582,10 2 0,0 9 0,12 6 0,-10 10 0,2 9 0,2 6 0,14 13-214,-14-3 1,1 1 213,16 16 0,1 0 0,-8-7 0,-2-4 0,-6-13 0,-1-23 0,-8-13 0,7-27 0,-11 0 0,-2-3 0,-7 17 0,-2-2-78,-1-11 1,-3-4 0,-6 5 77,-26-17 0,8 20 0,-6 1 0,-20 6 0,-6 6 0,13 9 0,-1 1 0,-15-7 0,1 4 0,18 13 0,2 3 0,-32-5 0,19 18 0,-10 11 0,35 3 0,-2 7 0</inkml:trace>
  <inkml:trace contextRef="#ctx0" brushRef="#br0" timeOffset="60262">25499 10797 5734,'2'-6'0,"-4"1"0,-14 5 0,-1 0 0,1 0 0,-1 0 0,8-9 0,-6-2 0,13-19 0,2-25 0,14 20 0,4 0 0,-5-1 0,3 1-112,10 1 1,3 4 111,13-2 0,15 2 0,-13 24 0,1 5 0,21 2 0,-19 5 0,-1 5-1263,6 14 1263,5-3 0,-15 7 0,-2-2 0,-21 4 0,-4 4 0,-23 7 0,-1 5 0,-22 9-451,0-12 0,-3 2 451,7-9 0,-3 0 0,-9 11 0,-1 0-193,7-5 1,2-1 192,11-13 0,2-1 517,-8 7 1,6-1-518,10 7 0,3 1 0,7-1 0,7 0 0,10 1 0,1-6 0,14 0 977,-7-5-977,1 0 711,5 14-711,-12-15 50,5 13-50,-8-16 0,-7 4 0,-9 27 0,-9-11 0,1-12 0,0 0 0</inkml:trace>
  <inkml:trace contextRef="#ctx0" brushRef="#br0" timeOffset="60614">25780 12450 5734,'10'5'0,"4"1"0,-19-1 0,10 4 0,-19 2 0,4 5 0,1 5 0,2-1 0,7 10 0,7-7 0,2-7 0,8-17 0,-1-15 0,-6-9 0,-3 3 0,-7-3 0,-7 4 0,-3 0 0</inkml:trace>
  <inkml:trace contextRef="#ctx0" brushRef="#br0" timeOffset="74312">21630 1495 5734,'-8'-11'0,"14"6"0,-4 5 0,22 10 0,16 11 0,11 10-510,-11-13 0,1 0 510,-3 3 0,1 0 0,10 2 0,0 0 0,-3 0 0,0 1 0,0-1 0,0 1 0,-1-1 0,0 0 0,-11-4 0,0-1 0,-2-2 0,0-1 0,18 10 245,-1-4-245,-14-5 0,-4-6 0,-14-5 0,-8-1 0,6-3 775,-13 8-775,5-3 0,0 0 0,-12-1 0,3-5 0</inkml:trace>
  <inkml:trace contextRef="#ctx0" brushRef="#br0" timeOffset="75091">22572 1640 5734,'36'28'0,"0"0"0,6 3 0,0 0 0,-2-6 0,-1-1-351,2 2 1,-3-2 350,12 7 228,-15-5-228,4-5 116,-21-2-116,-2-7 0,-30 12 0,-14-7 0,-21 13 0,-1 1-246,22-13 1,-1 1 245,0 3 0,-1 2 0,1-3 0,-1 0 0,-1 3 0,-2 3 0,-4 5 0,1 1 0,4-7 0,1 0 0,-2 4 0,2-1 339,-2 7-339,9-14 0,7-3 0,1-8 0,7-1 0,1-27 509,8-3-509,11-21 0,6-17 0,-1 6 0,-4 12 0,2-2 0,4-7 0,6-10 0,-1 0 0,-3 11-219,-4 11 0,-1 3 219,9-16 0,-2 4 0,-6 11 0,-6 18 0,-3-2 0,-7 17 0,0 8 0,-7 10 0,-3 5 0</inkml:trace>
  <inkml:trace contextRef="#ctx0" brushRef="#br0" timeOffset="76207">26260 1495 5734,'-9'-16'0,"-6"-4"0,-2 0 0,-1 2 0,-6-6 0,8 13 0,-1-4 0,-7 0 0,-9 3 0,-16 2 0,4 10 0,-2 10 0,14 6 0,-8 10 0,6 5 0,-5 5 0,7 6 0,-8-1 0,6 5 0,5-12 0,-2 2 0,1 6 0,1 1-380,0 0 0,0 0 380,1 0 0,3-1 0,8-10 0,3-2-123,-2 1 1,0 0 122,5 0 0,-1 0 0,-18 27 0,12 3 0,3-9 0,8 9 0,8-23 0,0 0 0,0 29 0,3-29 0,2-1 0,11 24 0,10-3 0,7-1 0,-3-14 0,2-2 0,-5-13 0,2-2-288,10 12 0,2-3 288,-4-14 0,0-5 0,-4 1 0,2-3 0,19-1 0,2-5 0,-18-4 0,-1-2 0,16-3 0,-3-4-287,9-16 287,-26 7 0,-2-3 0,-1-5 0,-1-2 0,1-1 0,-1-3-624,4-4 0,-2-2 624,-4-2 0,-2-1 0,4-1 0,-1-2-158,-6-1 1,-2 0 157,1 0 0,-2-1 0,-5-1 0,-2-1 0,1 0 0,-2-1 0,-5 0 0,-3-3 0,-1 3 0,-2-3 0,-2 2 0,-1-4 0,-3 0-410,-1 6 1,-1-3 0,-1 5 409,1 4 0,-2 3 0,-5-2 0,-1 3 122,-10-24-122,-7 11 0,0 16 1537,-8 11-1537,6 19 0,-20 12 0,4 10 0</inkml:trace>
  <inkml:trace contextRef="#ctx0" brushRef="#br0" timeOffset="77135">25830 3583 5734,'-26'-43'0,"2"7"0,0 7 0,6 7 0,-13-3 0,5 8 0,-7 7 0,0 10 0,0 10 0,-8 16 0,13 6 0,0 5 0,0-6 0,2 2-365,-3 16 0,1 2 365,7-12 0,2 0 0,1 2 0,3 1 0,1-3 0,2 0 0,-1 1 0,2 1-169,6-4 1,1 0 168,-1-1 0,3 0 0,4 7 0,3-1 0,4 20 0,-3-26 0,5-2 0,27 17 0,-8-23 0,7-13 0,3-6 0,8-9 0,-2-7 0,1-5 0,8-11 0,-17 4 0,-4-2 0,1-11 0,-11 1 0,-2-2 0,-2-14 0,-3 15 0,-3-1 0,-4-22-47,-3 7 47,-6 2 0,-2-1 0,1-14-185,1 14 0,-2 1 185,-6-7 0,5 1 672,-13-3-672,13 21 86,-12-1 1,12 29-1,-6 8 1</inkml:trace>
  <inkml:trace contextRef="#ctx0" brushRef="#br0" timeOffset="77924">25813 4420 5734,'-23'-15'0,"4"8"0,-12-2 0,13 9 0,-14 0 0,-8 13 0,10 5 0,-15 13 0,19 4 0,-7-3 0,0 13 0,8-15 0,2 1 0,-6 25-239,5-19 1,2 1 238,3 19 0,9-7 0,4 4 0,4 2 0,4 1 0,1 2 0,3 1 0,2-14 0,3 2 0,1-6 0,4-3 0,3-3 0,5 10 0,2-2 0,-2-14 0,1-4 0,25 16 0,-8-15 0,2-4 0,-11-12 0,0-3 0,15 5 0,0-3 0,-11-8 0,-1-4 0,-2-2 0,0-1 0,3 1 0,0-3 0,-4-7 0,0-2 0,0 1 0,0-2 0,0-6 0,0-5 0,9-15 0,-3-4 0,-10 9 0,-3-4 0,0-6 0,-1-5 0,-6 3 0,-7 3 0,-4 0-346,6-15 0,-6 0 346,-10 22 0,-3 2 0,1 0 0,-1-1-142,-2 3 0,-3 0 142,-2 4 0,0 1 0,-6-30 0,-21 14 0,12 1 0,-21 9 0,6 2 0,-15 8 0,5 2 0,-12 9 0,5 6 0,23 6 0,-1 3 0,3 5 0,0 1 0,-3 1 0,0 0 0</inkml:trace>
  <inkml:trace contextRef="#ctx0" brushRef="#br0" timeOffset="81131">5358 11995 5734,'-42'-2'0,"1"-1"0,17-2 0,61 4 0,27 2 0,-13-1 0,4 0 0,5 0-1064,-9 0 1,4 0 0,2-1 0,1 2 0,-2-1 1063,11 2 0,-1 0 0,0 1 0,0-1 0,0 0 0,1-1 0,0 1 0,-1 0 0,-1 1 0,0 1 0,-1 0 0,-1 0-93,-5 0 0,-1 0 0,-2-1 0,0 1 93,10 0 0,-2 0 0,-2 0 122,-10-1 0,-1 1 1,-2-1-123,11 0 0,-3-2-86,-5 0 0,-4-2 86,6-3 2099,-14-2-2099,-39-9 468,-17 4 1,-16-9-1,-9 4 1</inkml:trace>
  <inkml:trace contextRef="#ctx0" brushRef="#br0" timeOffset="81370">6598 11933 5734,'-26'-20'0,"10"4"0,8 51 0,8 18 0,3 6 0,2 8-817,-2-21 1,0 1-1,0 2 817,0 8 0,0 2 0,0 0-425,0 5 0,0 0 1,-1 0 424,-4 2 0,-1 0 0,0 0 0,1-16 0,0 0 0,0 1 0,-1-1 0,-2 14 0,-1 0 0,0-1 0,3-3 0,1-1 0,-2-1-345,-1-1 0,0 0 1,1-2 344,2-7 0,2-1 0,0-1-213,-4 18 1,0-4 212,3-11 0,2-5 0,7 18 0,1-17 0</inkml:trace>
  <inkml:trace contextRef="#ctx0" brushRef="#br0" timeOffset="81698">7193 13050 5734,'17'-6'0,"-1"15"0,8 4 0,9 17 0,10-9 0,14 9 0,1-12 0,-10-14 0,0-3-367,18-8 367,-25-3 0,-3-5 0,3-16 0,-23-10 0,-11-11 0,-23-5 0,-17-1 0,13 31 0,-3 3 0,-4 3 0,-3 5 0,-28-5 0,-9 26 0,33 5 0,2 6-186,5 10 1,3 4 185,-2 3 0,4 3 0,7 7 0,4 2 0,1-2 0,4 2 0,10 20 0,7 0 0,0-20 0,5-2-332,10 16 0,5-5 332,-3-25 0,3-5 0,1-2 0,2-3 0,-1-4 0,0 0 0</inkml:trace>
  <inkml:trace contextRef="#ctx0" brushRef="#br0" timeOffset="81933">8301 12791 5734,'0'-22'0,"8"40"0,8 17 0,11 13 0,10 12 0,-2-3 0,0-5 0,4 0-629,-2-4 1,6 5-1,1 0 1,-5-8 628,4 0 0,-3-5 0,9 4 0,-2-3-225,-21-17 0,-3-4 225,18 7 0,-16-11 0,-8-11 0,-10-20 0,-7-7 0</inkml:trace>
  <inkml:trace contextRef="#ctx0" brushRef="#br0" timeOffset="82108">8930 12688 5734,'-50'39'0,"25"-15"0,0 5 0,-1 7 0,-1 6 0,1-1-1179,-2 10 1,0 2 1178,2-10 0,-2 3 0,2 0 0,6-2 0,1 0 0,2-2 0,-2 2 0,1-1 349,-3 10 0,3-3-349,9-15 0,2-4 0,-3 9 0,3 4 0</inkml:trace>
  <inkml:trace contextRef="#ctx0" brushRef="#br0" timeOffset="82406">9442 12078 5734,'17'-47'0,"-1"15"0,-6 22 0,-11 37 0,-6 17 0,3-3 0,-3 5-725,-2 5 1,-3 5-1,2-1 725,3-7 0,1 0 0,1 3 0,-2 4 0,1 4 0,0 0 0,1-4 0,0 0 0,2-4 0,2 2 0,1 13 0,2 3 0,3-7 0,2-5 0,4-6 0,4-5 0,3-3 0,5-5 0,2-4 201,-5-6 0,4-4-201,25-2 0,3-9 0,-18-7 0,0-5 0,17-3 0,1-7 0,-9-11 0,-5-6-155,-9 2 0,-3-1 155,4-5 0,-5-1 0,-8-21 0,-10 0 0,-7 1 0</inkml:trace>
  <inkml:trace contextRef="#ctx0" brushRef="#br0" timeOffset="82607">9079 12853 5734,'-67'-4'0,"16"-2"0,11-4 0,30-1 0,27 1 0,32 0 0,12 0 0,5 0 0,-11 4 0,2-1-420,-4 0 0,2-2 0,-3 1 420,4 0 0,-3 0 0,0 0 0,0 0 0,-3 1 0,-1-1 0</inkml:trace>
  <inkml:trace contextRef="#ctx0" brushRef="#br0" timeOffset="82993">11195 12688 5734,'-26'-21'0,"3"1"0,13 4 0,3-4 0,7 9 0,22-4 0,13 4 0,-4 6 0,4 0-401,9-3 1,2 1 400,2 1 0,5 0 0,7-1 0,7-2 0,-5 1-671,2 4 0,-1 0 671,-3-2 0,4 0 0,-8 0 0,-11 3 0,-5 0 0,2 0 0,-3 0 0,12-1 0,-3 4 0,-22 0 0,12-5 0,-25 0 687,9-6-687,-15 1 0,-5-5 0,6-1 0</inkml:trace>
  <inkml:trace contextRef="#ctx0" brushRef="#br0" timeOffset="83480">14436 11448 5734,'-16'-21'0,"-1"0"0,8 1 0,-6 8 0,6 12 0,-7 25 0,-3 26 0,-1 10-929,2-3 0,-1 4 929,6-17 0,-1 3 0,-1 2 0,0 0 0,-1 9 0,0 3 0,0-1 0,0-3 0,-2 3 0,0-4 0,1 5 0,4-11 0,0 4 0,0 2 0,0-4 0,0-5 0,-9 17 0,2-4 0,8-7 0,1 2 0,1-10 0,-6 7 0,16-24 0,9-48 0</inkml:trace>
  <inkml:trace contextRef="#ctx0" brushRef="#br0" timeOffset="84024">14089 11386 5734,'7'-16'0,"-5"-4"0,13 13 0,-13-7 0,12 13 0,-4 6 0,14 6 0,1 19 0,16 7 0,-17-8 0,1 3-1410,4 3 1,1 3 1409,7 12 0,0 3 0,-13-17 0,1 0 0,1 2-312,3 3 1,0 2-1,3 1 312,-2-1 0,3 1 0,0 1 0,0-1 0,-1-1 0,1 0 0,-1 1 0,1-1 0,1 5 0,1 0 0,-2 0 0,-1-4 0,0-2 0,-2-2 0,-2-2 0,7 12 0,-7-8 0,-8-7 0,9-6 0,-27-24 0,13-20 0,-13-19 0,-2-9 0,7 2 0,0-4-167,-5-1 0,-2-5 0,0 1 167,3 3 0,-1 1 0,1-1 0,-3-1 0,-1-1 0,2 0-50,1-1 0,1 0 0,-1 1 50,-1 1 0,-1 0 0,1-1 0,3-11 0,2-2 0,-2 3 0,-2 13 0,-2 2 0,0-2 0,3-16 0,0-4 0,-1 8 0,-2 11 0,0 2 0,0-8 0,0 3 0,0-11 0,0 22 0,0 5 0,0 19 2890,0 23-2890,-8 4 378,-1 19 1,-7 9 0,-1 3 0</inkml:trace>
  <inkml:trace contextRef="#ctx0" brushRef="#br0" timeOffset="84882">15610 11799 5734,'0'48'0,"0"-11"0,0-3 0,0 1 0,0 18 0,8 9-671,1 0 671,15-5 0,2-5 0,14-11 0,-5-10 0,13-15 0,-12-15 0,-1-6 0,15-22 0,-11 10 0,-1-8 0,-13-16 0,-4-10 0,-3 4 0,3 6 0,-1-1-231,1-5 1,2-6 0,-7 7 230,-5-16 0,12 11 0,-22 9 322,14 11-322,-13 43 0,5 13 0,-7 37 0,0 5-728,0-34 0,0 1 728,0 5 0,0-1 0,0-1 0,0 0 82,0-1 0,0 0 1,0 26-1,0-5 0</inkml:trace>
  <inkml:trace contextRef="#ctx0" brushRef="#br0" timeOffset="85388">16470 11840 5734,'9'-39'0,"-1"0"0,8-4 0,16 92 0,-12 11 0,-4-13 0,-1 1-1026,-6-13 0,-1-2 1026,-3 1 0,-1-2 0,3 21 471,-7-2-471,0-14 0,0-11 0,7-43 0,10-19 0,-8-1 0,0-3-90,6 4 1,2-1 89,3-14 0,0 2 0,-6 16 0,1 2 0,5-5 0,-1 7 0,-2 14 0,-1 30 0,1 22 0,-11-5 0,-3 3 774,-2 0 0,-2 4-774,-3 8 0,-3 6 0,1-6 0,1-7 0,-1-1 0,-6 23 0,2-9 0,8-26 0,2-22 0,24-57 0,-7 21 0,1-3-358,6-20 1,2-3 357,-1 11 0,-1 2 0,-2 2 0,-1 2 0,-1 5 0,0 3 0,13-15 0,0 21 0,-7 21 0,-2 26 0,-8 15 0,1 16 0,-1 5 0,1 5 0,-8-26 0,-1 0 0,1 14 0,-2 0 0,-7-44 0,0-8 0</inkml:trace>
  <inkml:trace contextRef="#ctx0" brushRef="#br0" timeOffset="85792">17529 11086 5734,'16'-37'0,"-7"20"0,6 27 0,-13 33 0,2-7 0,-1 5-721,-5 9 0,-3 3 721,1 5 0,-1 5 0,0-17 0,-1 4 0,-1 2 0,1-2 0,-3 13 0,1 0 0,-1-1 0,0-1 0,0 0 0,1-3 0,-1 10 0,2-9 0,0-2 340,7-21-340,0-33 0,0-22 0,7-42 0,0 28 0,2-3-898,3-5 0,2 0 898,6 1 0,1 2 0,-5 0 0,2 3 376,5 7 0,2 4-376,17-17 0,8 25 0,-8 21 0,-1 21 0,-23 21 0,-3 11-236,-23 4 236,-1 0 0,-22-5 0,-4-5 0,8-30 0,-3-3 0,-29 8 0,27-18 0,-2-3 0,-10-4 0,0-4 0,-20-9 0,26 3 0,4-4 1881,-6-33-1881,21 0 0,19-16 0,19 9 0</inkml:trace>
  <inkml:trace contextRef="#ctx0" brushRef="#br0" timeOffset="86157">18025 11665 5734,'46'34'0,"-8"-19"0,8-4 0,2-8 0,-15-15 0,-2-6 0,5-4 0,-6-4 0,2-33 0,-25 3 0,-14 15 0,-3 5 0,-6 10 0,-8 10 0,-2 20 0,-14 23 0,18-1 0,2 4-1094,-2 3 0,1 3 1094,0 9 0,2 2 0,5-5 0,2 1-129,2 4 1,4 2 128,4 7 0,4-1 0,1-14 0,3-1 0,3 6 0,6-4-3,25 0 0,4-25 1,13-9-1</inkml:trace>
  <inkml:trace contextRef="#ctx0" brushRef="#br0" timeOffset="86626">18686 11510 5734,'17'-51'0,"-1"21"0,-7-3 0,6 36 0,-6 4 0,8 23 0,-1 7 0,1 15 0,-8-8 0,-2 6 0,-1 3 0,-2 2-272,0-3 1,-1-1 271,-3-4 0,0-5 0,0 3 0,7-54 0,3-13 0,-3-15 0,2-7-360,3 2 1,0 0 359,0-4 0,2-1 0,1 0 0,3 1 0,2 1 0,0 2 0,-3 0 0,1 3 0,2 7 0,1 3 0,19-21 0,-5 25 0,5 16 0,-7 15 0,0 21 0,1 10 0,-9 11 0,-8 0 503,-10-1-503,-7-9 0,0-1 0,-7-14 0,-2-3 759,-8-13-759,-7-2 0,13-8 0,-4-11 0,23-2 0,1-9 0,0 6 0,6-1 0,-13-4 0,5 3 0,-7-3 0</inkml:trace>
  <inkml:trace contextRef="#ctx0" brushRef="#br0" timeOffset="96734">14585 16956 5734,'0'-19'0,"0"-8"0,0-14 0,0-20-724,0 25 0,0-1 724,3-9 0,2-1 0,-2-5 0,3-4 0,3 3 0,2-4 0,0 1-467,-2 11 0,0 0 0,0-1 467,5-12 0,0-2 0,-1 3 0,0-2 0,0 3 0,2-1 0,1 2 0,-4 7 0,2 2 66,2-1 0,1 2-66,-5 5 0,1 2 0,3-1 0,0 1 0,-3 3 0,-1 2 0,1 2 0,0 0-110,18-25 110,-5 4 0,-3 13 0,2-1 0,-7 11 0,1-1 139,5-9 1,-1-1-140,10-16 0,0 8 0,-13 20 0,1 0 0,14-14 1374,-2 1-1374,-2 5 597,2-4-597,-5 11 143,10-5-143,-12 13 393,7 0-393,0 5 0,0-3 41,0 7-41,8-7 0,-6 7 0,5 2 0,1 1 0,-7 8 0,29-4 0,-17 5 0,11 0 0,-17 0 0,-7 0 0,0 5 0,0 0 0,15 15 0,-11 2 0,11 4 0,-15-1 0,0 1 0,0 0 0,7 10 0,-5-4 0,6 8 0,-1-8 0,-5 4 0,13-5 0,-13 0 0,5 0 0,1 9 0,-7-7 0,0 3 0,-3-6 0,-5-9 0,7 9 0,-8-3 0,7 4 0,-7 0 0,8 0 0,0 0 0,0 0 0,1 0 0,-1 14 0,0 3 0,-8-5 0,-2-13 0,0-2 0,-1 2 0,11 0 0,2 3 0,-12-6 0,0 0-211,10 2 0,0 0 211,-4 0 0,-1-2 0,22 14 0,-11-9 0,1 0 0,-8-8 0,0-1-312,12 12 1,1-1 311,-12-12 0,0-1 0,-4 2 0,0 0 0,4-3 0,-1 1 0,-3 0 0,1-1-35,-2 1 1,2 0 34,10 6 0,-1 1 0,17 7 0,-24-12 0,0-2 0,16 4 0,-13-8 0,12 3 0,-4-14 0,6-2 0,-13-1 0,0-1 0,12 4 0,-13-3 0,-1-1 0,1 3 392,6-5-392,-8 0 645,0-5-645,7 0 0,3-10 0,-1-1 0,6-10 0,-6 5 0,7-14-294,8 8 294,-5-14 0,5 9 0,-8-8 0,-6 8 0,4-13 0,-4 7 0,-1-12 0,6 7 0,-23 9 0,-1-1 0,2 9 0,0 1 0,0-8 0,-3 0 0,11-13 0,-3 5 0,-6-5 0,1-6 0,-2 11 0,-2-3 0,-11 8 0,0-1-287,12-11 0,0 0 287,-10 12 0,0 0 0,3 0 0,1 0 0,-1 0 0,1-1 0,7-14 0,0-2 0,-6 11 0,0-1 0,7-12 0,-2 0 0,-7 16 0,1 0 0,10-15 0,1-2 0,2 3 0,1-1 0,-1-3 0,1 2 0,1 6 0,-2 3 0,-12 12 0,-1 1 0,7 2 0,0 0 0,-3 0 0,0 0 0,0 2 0,0 1 0,7-6 0,0 2 0,8-8 0,12-3 0,-15 22 0,8 5 0,-7-4 349,14 13-349,-13-6 0,13 7 0,16-9 0,-16 3 596,14-3-596,-28 10 0,-9 0 0,-1 5 0,7 14 0,-10 3 0,10 10 0,-7 7 0,-6-6 0,13 16 0,-5-6 0,0 8 0,5 0 0,-13-3 0,6 3 0,-7-5 0,-1 5 0,1-4 0,-1 9 0,1-9 0,-2-6 0,1 2 0,4 19-265,-1-17 1,1 1 264,-7-10 0,0 0 0,3 0 0,1 0 0,-1 2 0,1 0 0,-1-1 0,1-1 0,3 1 0,0-2-257,15 27 257,-11-31 0,0-1 0,11 22 0,5-1 0,-7-9 0,0-1 0,-7-1 0,-3-10 0,0 1 0,7 14 0,-8-13 0,3 0 0,10 4 0,0-2 0,15 9 0,-2-2 0,5-1 0,-11-17 0,0-2-250,2 5 1,-1 0 249,-2-6 0,-1-1 0,-9-1 0,2 0 0,10 0 0,2 0 0,-8-2 0,0 0 0,10 0 0,1-2 0,-11-6 0,0-1 0,11 1 0,1-1 0,-5-3 0,0-3 0,5-2 0,0-3 0,-12 2 0,-1-3 0,-3-5 0,0-4 0,15-8 0,0-1 0,-8 0 0,1-1-198,7-8 1,1-2 197,-9 9 0,1-2 0,-5 1 0,3-3 0,-2 1 0,9-7 0,0-1-278,-9 7 1,2-2-1,-3 1 278,2-7 0,-3 2 0,-1 1 0,-2 0 0,2-2 0,-1-1 0,0 3 0,0 0 0,-4-1 0,1-1-323,2 2 0,0 0 323,-3-1 0,1 2 0,2 1 0,2 1 0,-1 0 0,0 1 0,0 3 0,0 1 0,0-2 0,0-1 0,1 1 0,-2 0 0,-3 2 0,1-2 0,5-3 0,3-4 0,-2 4 0,-5 3 0,0 2 0,2-2 0,3-1 0,-4 4 274,18-11-274,-8 4 0,6 1 0,-6 10 0,8-4 0,7 8 0,-6-3 0,6 4 0,0 5 0,-13 1 0,11 10 759,-13-4-759,-7 7 1119,4-2-1119,-21 4 842,14 4-842,8 16 0,-3 3 0,10 12 0,-13 1 0,-1-4 0,0 8 0,0 2 0,0 5-1883,0 9 1883,-16-23 0,-1 1 0,1 2 0,-1 1-307,1 6 1,-1 1 306,0 3 0,1-1 0,2 5 0,3 2 0,2-3 0,3 4 0,1-3-428,-5-8 0,1-3 0,2 2 428,9 9 0,3 0 0,1-3 0,-4-9 0,0-4 0,2-2 0,-1-2 0,2-2 0,5 1 0,1-2 0,6 3 0,2 0 0,-1-1 0,-5-3 0,4 2 0,-4-3 0,3 2 0,6 2 0,5 2 0,-1-1 0,-9-4 0,-1-1 0,-6-5-159,-1-2 0,-1-1 159,-4-2 0,-1-2 0,23 6 1353,-2-8-1353,-7-3 0,-1-16 0,3-4 0,10-3 121,-11 2 0,-1-1-121,0-7 0,-1 9 1543,-6-9-1543,-10 9 485,-9-4-485,-23 0 0,-10 3 0,-16-3 0</inkml:trace>
  <inkml:trace contextRef="#ctx0" brushRef="#br0" timeOffset="100748">14668 16181 5734,'0'0'0</inkml:trace>
  <inkml:trace contextRef="#ctx0" brushRef="#br0" timeOffset="102113">12816 17266 5734,'5'0'0,"14"0"0,38-4 0,-25 1 0,4 0-1043,14-2 1,4 0 1042,2-2 0,6-1 0,-10 2 0,7 0 0,2-1 0,-3 1-725,6-2 0,-2 0 0,5 1 725,-16 1 0,2 0 0,2 0 0,1 0 0,0 0 0,6 0 0,1-1 0,1 1 0,-2 0 0,-2 1 0,0 0 0,-3 0 0,-1 1 0,4 0 0,0-1 0,4 0 0,0 0 0,-1 0 0,-5 0 0,11 0 0,-4 0 0,-1 1 0,1 0 0,-2 0 0,1 0 0,-4-2 0,-1-1 0,3 0 0,-4 3 0,2 1 0,1-1 0,-1-1 0,-1 0 0,-1-2 0,0 0 0,1 1 0,-1 1 0,0 1 0,-1 0 0,-1 0 0,11-3 0,-3 0 0,-4 1 0,8 1 0,-5 0 0,-4 0 0,-1 0 0,4 0 0,0-1 75,-8 1 0,0 0-75,3 0 0,0 0 0,-3 0 0,0-1 0,4 1 0,0 0 0,0 2 0,0 0 0,-1 1 0,2 0 0,-9 1 0,2 2 0,-2-1 0,5 0 0,0 0 0,-8 0 0,1 0 0,-1 0 0,11 0 0,-2 0 0,-8 0 0,1 0 0,-1 0 0,4 0 0,-3 0 0,4-2 0,0-1 0,6 0 0,5 0 0,-5-1 0,2-2 0,-2 0 0,-8 1 0,3 0 0,-1 0 0,-2 0 0,-1 0 0,1 0 0,6 0 0,0 0 0,0-1-279,-2 1 0,0 0 0,-1-1 279,-5 1 0,0 0 0,-4 0 0,4 3 0,-1-1 37,9-4 1,0 0-38,-8 3 0,0 1 671,4-2 0,-2 0-671,-10-2 0,-1 0 0,1 3 0,1 1 0,3-4 0,2-1 22,6 0 0,0 1-22,0 1 0,3 1 0,4-3 0,5-1 0,-1 1 0,-12 4 0,-1 0 0,2 0-35,-3-2 1,2 0 0,2-1 0,0 2 34,5 0 0,1 2 0,1-1 0,-4 0-282,3-3 0,-4 0 1,4 0 281,-3 3 0,2 0 0,1 1 0,-4-2 0,-1-2 0,-2-2 0,2 1 0,-1 0 0,4 1 0,-1-1 0,-2 0 0,4-3 0,-2 0 0,2-1 0,-3 3 0,4-1 0,-1 0 0,-4-1 0,-3 0 0,-3-1 0,0 0 0,3 0 0,1 0 0,-2-1 0,-1-1 0,0 0 0,-1 1-207,1 0 0,-1 0 0,1 2 207,1 0 0,0 1 0,3 0 0,-2-1 0,4-1 0,-1 1 0,-1 1 0,6 1 0,-1 2 0,2-2 0,-7 0 0,2-1 0,1-1 0,0 2 0,5 0 0,0 2 0,1 0 0,-4 0-215,6 0 0,-2 2 0,2-1 215,-2 0 0,3-1 0,1 1 0,0 1 0,-12 1 0,1 2 0,-1 0 0,2 1 0,-1-1 0,5 1 0,1 0 0,0 0 0,0 0 0,0-1 0,-1 1 0,-1-1 0,1 0 0,-1 0 0,-1 0 0,-1 1 0,-1 0 0,0 0 0,0 0 0,-1 0 0,12-2 0,-1-1 0,-1 0 0,-2 0 0,-11 0 0,-2 0 0,1 0 0,1 0 0,0 0 0,2 2 0,1-1 0,-1 0 0,-4-2 0,15-2 0,-3-2 0,-1 1 0,3 3 0,0 0 0,4-2 0,-16 0 0,4-2 0,1-1 0,-1 1 0,-3 1 0,2 0 0,-2 2 0,-1 1 0,3-2 0,-4 1 0,2-2 0,1 1 0,0 0 0,1 1 0,0 0 0,1 1 0,0 0 0,0 1 0,1 0 0,1 0 0,1 0 0,1 1 0,-1 0 0,1-1 0,1 1 0,0 0 0,0 0 0,0-1 0,-1 1 0,-4 0 0,1 0 0,-1 0 0,-2 0 0,-3 2 0,12 0 0,-5 1 0,0-1 0,-3 0 0,-1-1 0,-1 1 0,-3 1 0,-2 0 0,0 0 0,18-2 0,-2-1 0,-10 3 0,-1-1 474,10-5 0,-2-2-474,-16 3 0,-2-1 0,4 1 0,-6-2 0,-1-11 565,-34 7 1,-45-15 0,-16 0 0</inkml:trace>
  <inkml:trace contextRef="#ctx0" brushRef="#br0" timeOffset="102894">11923 17060 5734,'-17'19'0,"-7"8"0,-1 14 0,-8 11-296,19-23 0,2 4 296,-5 20 0,3 3-402,7-13 1,3 1 401,-3 14 0,6-1 0,10-19 0,6-4 0,14 5 0,6-7 0,3-11 0,3-6 0,8 0 0,2-7 0,-6-14 0,0-9 0,-3-3 0,-2-5 0,-1-4 0,-2-3 0,-2-5 0,-4-3 0,-7-2 0,-6-2 0,-6-4 0,-7-1 0,-7 2 0,-6 0 0,-6-2 0,-5 2 0,0 9 0,-4 3 0,-8 1 0,-2 3 0,4 7 0,-3 3 96,-7 6 0,-3 4-96,-7 4 0,1 6 0,11 3 0,0 3 0,-4 2 0,3 3 0,-2 8 0</inkml:trace>
  <inkml:trace contextRef="#ctx0" brushRef="#br0" timeOffset="103744">11427 16088 5734,'-26'-20'0,"2"8"0,8 3 0,6 13 0,-4 11 0,12 16 0,-6 17 0,8 18-280,0-32 0,0 1 280,0 4 0,0 4 0,4 14 0,0 0 0,-3-19 0,0-2 0,3 10 0,-1-5-107,-3-11 107,0-14 0,7-6 0,-5 0 0,6-23 0,-8 0 0,7-22 0,2-2 0</inkml:trace>
  <inkml:trace contextRef="#ctx0" brushRef="#br0" timeOffset="104442">12386 13887 5734,'-3'66'0,"0"0"0,0 0 0,2-7 0,0 1 0,2 0 0,0-2-996,0-6 1,1-2-1,1 0 1,0 1 995,0 6 0,1 0 0,0 0 0,1-4 0,3 0 0,0-3 0,0 3 0,-1 0 0,-1 4 0,0-1 0,1-2 0,1 1 0,1-4 0,0 4 0,-3-5 0,1 2 0,-1 1 0,-1-5-6,0 19 1,-1-4 5,0-1 0,-1 0 0,-2-3 0,-2 0 0,1-4 0,0-1 0,4 2 0,-1 1 0,-2-5 0,0 0 0,3 0 0,0-1 0,0-2 0,-1 0 409,-2-4 0,0 3-409,1 3 0,1 4 0,-1-4 0,-2-1 0,0 0-530,2-1 1,1 3-1,0-7 530,-3-10 0,1-2 0,7 3 0,-1-1 1413,-5 28-1413,13-1 0,-6-6 0,0-4 0,6-5 0,1 13 0,3-15 0,-3 5 0,-1-10 0,-6-7 913,0 7-913,6-8 3,-13 4-3,5-5 2265,-7-10-2265,0-19 170,-7-11-170,5-20 0,-13 2 0,6-8 0,-8-7 0,8-5 0,2-4 0,7-1 0</inkml:trace>
  <inkml:trace contextRef="#ctx0" brushRef="#br0" timeOffset="105270">11030 15148 5734,'0'-15'0,"7"-1"0,10-10 0,16 0 0,9-5 0,0 9 0,-1 7 0,-8 29 0,-15 17 0,-3 7 0,-4-2 0,-4 4-1350,0 21 1,-6 3 1349,-7-15 0,-5 2-397,-7 6 1,-5 6 0,2-6 396,3-5 0,1-2 0,-3-2 0,-3 2 0,5-8 0,2 4 0,6-15 0,3-10 0,14-11 0,17-10 2273,11-6-2273,22-13 0,2-3 0,-15 0 0,0-1 625,-11 8 1,-2 0-626,7-6 0,-4-1 0,-1-5 0,-9-4 0</inkml:trace>
  <inkml:trace contextRef="#ctx0" brushRef="#br0" timeOffset="105727">10881 14321 5734,'40'-33'0,"1"-1"0,8 2 0,6-3 0,1 4 0,-7 14 0,-8 7 0,-16 10 0,-1 43 0,-14-1 0,-9 15 0,-2 3 0,0-21 0,0-1-196,-3 15 1,0-1 195,4 10 0,8-15 0,1-12 0,29-14 0,-1-11 0,20-5 0,-7-5 0,-1 0 0,-14 18 0,-11 1 0,-24 21 0,-16 6 0,-10 2 0,-7 8 0</inkml:trace>
  <inkml:trace contextRef="#ctx0" brushRef="#br0" timeOffset="107560">12452 16409 5734,'-9'-5'0,"9"4"0,16-4 0,10 1 0,7 3 0,4 1 0,20-10-1372,-10 7 1,1 1 1371,-10-3 0,0-1 0,6 1 0,2 0 61,-4 0 1,0 0-62,3 2 0,0 0 0,-3-1 0,-1-1 0,-4 0 0,1-1-90,13-1 1,1-2 89,-7-1 0,-2 0 0,4 1 0,-2 2 0,-8-1 0,-2 1 0,15-4 0,-8 1 0,-2 4 0,-7-3 0,-7 8 1961,5-4-1961,-5 5 0,7 0 597,0 0-597,-7 0 241,20 0-241,-24 0 0,24 0 0,-13 0 0,2-4 0,5 3 0,1-9 0,1 5 0,0-1 0,-1 1 0,6 5 0,-17 0 0,16-4 0,-21 3 0,8-9 0,0 9 0,-7-8 0,5 8 0,-5-8 0,15 3 0,1-4 0,7-1 0,-6 1 0,4 4 0,-12-3 0,6 8 0,-8-8 0,-7 8 0,5-4 0,-27 0 0,1 0 0</inkml:trace>
  <inkml:trace contextRef="#ctx0" brushRef="#br0" timeOffset="108573">12783 15737 5734,'-10'-5'0,"3"0"0,14-1 0,39-13 0,17 2-828,-12 4 0,4 0 828,6 0 0,2 0-346,-19 4 0,2-1 1,5 0 345,9 0 0,7 1 0,2 0 0,-4 0-534,-11 0 0,-2-1 0,0 0 0,3 1 534,2 1 0,3 1 0,2 0 0,-2 0 0,-3 0 0,-1 0 0,-2-1 0,-2 0 0,1 2-227,-1 0 1,0 0 0,0 1 0,0 0 226,-2-1 0,0-1 0,-1 1 0,0-1 0,10-1 0,-1-1 0,0 1 0,-3 1 0,0 0 0,-2-1 0,-7-1 0,-2-2 0,0 2 0,19-2 0,-3 0 0,-9-2 0,-3 0 0,-1 3 0,-3 0 0,-10-3 0,-1 0 0,4 3 0,-2-1 0,17-15 0,5 6 0,-8-1 1032,1 5-1032,-1-4 0,1 9 0,0-9 0,-8 9 0,-7 1 0,0 0 0,12-1 0,-7 3 0,-1 1 0,13-3 0,12 4 0,-5-3 2360,7 3-2360,-29 1 0,0 0 0,0 2 0,1 0 0,7-2 0,0 1 0,-3 1 0,1 0 390,5 0 1,1 0-391,-7-1 0,0-1 0,7 3 0,0-2 0,-7-3 0,0-1 0,7 3 0,0-1 0,-7-2 0,0 1 0,7 2 0,0 0 0,-3-2 0,0-1 0,0 0 0,-1 0 0,0-3 0,0 1 0,1 2 0,-2 0 0,-5 0 0,0 1 0,5-1 0,0 1 0,-6 2 0,-1-1 0,1-4 0,-1 0 0,4 4 0,-1 1 0,-2-3 0,0 1 0,6-1 0,2 1 0,-1 1 0,2 0 0,2-1 0,1-1 0,0 3 0,-1 0 0,-3 0 0,0 0 0,-1-1 0,0 1 0,-7 2 0,-1 1 0,-3-3 0,-2 0 328,33 4-328,-29-3 106,3 4-106,-37 0 442,-11 0-442,-24 9 0,-10 2 0,-6 10 0</inkml:trace>
  <inkml:trace contextRef="#ctx0" brushRef="#br0" timeOffset="109503">12138 14858 5734,'14'-10'0,"5"0"0,29-1 0,-17 6 0,4 0-976,9 0 0,4 0 976,11-1 0,5 1-537,-16 2 1,1-1 0,3 1 536,7 0 0,2-1 0,0 1-270,-11-1 0,-1 0 0,1 0 0,2 1 270,4 0 0,1 0 0,1 1 0,0-2-274,2 0 1,0-2 0,0 1 0,1 1 273,2 0 0,-1 1 0,2 1 0,4-1 0,-8 1 0,4-1 0,2 1 0,0-1 0,-1 1 0,-3-1 0,-2 1 0,-2 0 0,-1 0 0,1 0 0,2 0 0,0 0 0,3 1 0,0-1 0,0 0 0,-2 0 0,-3 1 0,7-2 0,-3 1 0,-3 0 0,1-2 0,-2 0 0,-2 0 0,1-1 0,4-1 0,-9 0 0,2-1 0,3 0 0,0-1 0,0 0 0,0-1 0,1-1 0,1 0 0,0-1 0,0 0 0,0 0 0,0 0 0,-2 0 0,0 0 0,1 1 0,-1-1 0,0 0 0,0-1 0,4-1 0,2 0 0,1-1 0,-3 0 0,-2 1 0,-6 2 0,11-2 0,-5 2 0,-1 0 0,-7 0 0,1-1 0,-2 1 0,-4 1 0,13-1 0,-4 1 0,6 0 0,-1 0 0,-15-1 0,0 1 0,11 2 0,-2 0 0,-19 0 0,-2 1 0,7 1 0,1 2 0,-3 1 0,0 0 0,-1-2 0,1 1 0,2 3 0,1 0 0,6-1 0,3 0 0,6 2 0,-2 0 0,-9 0 0,-1 0 0,1 0 0,-6 0 856,-11 0-856,18 0 2657,-26 0-2657,11 0 0,-29 9 0,-4 3 0</inkml:trace>
  <inkml:trace contextRef="#ctx0" brushRef="#br0" timeOffset="110868">14602 16047 5734,'-8'-6'0,"9"41"0,4 22 0,-5 5 0,2 6-1205,2-8 1,2 3 0,0 1 1204,2 0 0,0 1 0,0-3 0,-2-11 0,0-2 0,0 1 0,2 4 0,1 1 0,-2 0 0,0-1 0,-2 0 0,0 0 0,-2 3 0,0 0 0,0-1 0,2 0 0,1-1 0,-2 0 0,-3-2 0,-2 1 0,3-1 0,2-2 0,2-1 0,-2 0-35,-2-3 0,-2 0 0,0-2 35,4 12 0,0 0 72,-4 10 0,0-4-72,0-21 0,0-3-9,0 4 0,0-3 9,0 1 0,7-15 1615,-5-5-1615,5-16 1061,-7-6-1061,-7-18 888,5-3-888,-13-14 0,13-5 0,-5-6 0</inkml:trace>
  <inkml:trace contextRef="#ctx0" brushRef="#br0" timeOffset="111660">15081 18362 5734,'8'-21'0,"1"-4"0,15 3 0,-6-3 0,6 4 0,-8 5 0,-6-3 0,4 7 0,-12 11 0,13 26 0,-13 14 0,5 22 0,0-3-1604,-5 4 1604,2-29 0,0 0 0,-4 26-115,0 2 115,0-14 0,0-6 0,0-10 0,0-6 0,0-9 0,0-10 0,0-7 0</inkml:trace>
  <inkml:trace contextRef="#ctx0" brushRef="#br0" timeOffset="111812">15081 18910 5734,'24'-32'0,"2"-3"0,14 13 0,17-12 0,-11 16 0,9-7 0,-22 15 0</inkml:trace>
  <inkml:trace contextRef="#ctx0" brushRef="#br0" timeOffset="112146">15677 18217 5734,'-28'4'0,"6"21"0,22 9 0,0 12 0,7-10 0,-5-10 0,13 0 0,-13-6 0,12 6 0,-4-5 0,21 0 0,-4-1 0,14-9 0,-15-1 0,-3-5 0,-6 0 0,-15-4 0,-11 3 0,-17-4 0</inkml:trace>
  <inkml:trace contextRef="#ctx0" brushRef="#br0" timeOffset="115117">2629 6177 5734,'-9'-44'0,"-6"10"0,14 51 0,1 22-1002,4 6 1,1 6 1001,0 6 0,-1 2 0,-1-10 0,-1 3 0,0 6 0,-1-8 0,-1 6 0,0 3 0,0 2 0,-1-3 0,1-5-579,0 5 1,0-6 0,0 1 0,0 4 578,0 7 0,0 6 0,0 1 0,0-4 0,0-9 0,0-6 0,0-8 0,0-1 202,0 16 0,0-4-202,0-9 0,0-3-22,0-6 1,0-3 21,0 13 722,0-16-722,0-7 2467,8-17-2467,1-12 0,0-12 0,-2-14 0</inkml:trace>
  <inkml:trace contextRef="#ctx0" brushRef="#br0" timeOffset="116879">15991 18031 5734,'0'-15'0,"0"-5"0,7-2 0,10-8 0,16-1 0,2 3 0,5 8 0,-14 20 0,-2 16 0,-8 15 0,-13 4 0,-4 3 0,-1 27-299,-4-18 0,-4 1 299,-2-13 0,0-2 0,-7 29 0,-4-6 0,6-14 0,0-6 0,8-11 0,9-9 0,9-5 0,15-7 0,2-4 0,14-9 0,3-7 0,6-10 0</inkml:trace>
  <inkml:trace contextRef="#ctx0" brushRef="#br0" timeOffset="117077">16603 17887 5734,'0'15'0,"0"6"0,0 46 0,0-5-645,0 5 645,0-9 0,0-15 0,0-2 0,0 7 52,0 15 1,-8-41 0,-1-2 0</inkml:trace>
  <inkml:trace contextRef="#ctx0" brushRef="#br0" timeOffset="117846">16206 17246 5734,'-17'-11'0,"1"-3"0,-1-7 0,1-6 0,-1-8 0,8-11 0,1 14 0,1-3-564,2-5 1,1-4 563,-4-11 0,-1-2-511,1-3 0,0-1 511,1 17 0,-1-2 0,-1-3 0,-2-13 0,0-4 0,0 4 0,2 13 0,0 2 0,-1-1 0,0-11 0,-1-3 0,1 5 0,2 1 0,0 3 0,-1 3 0,1 1 0,3 3 0,1 1 0,0 3 0,1 1-118,2 4 0,2 0 118,-1 2 0,0-1 0,0-2 0,0 0 0,0-18 0,0-4 0,0 29 718,-8-3-718,6 6 1368,-5 2-1368,7 6 299,-7 5-299,5-1 0,-6 0 0,1-3 0,5 7 0,-5-3 0,7 5 0,0 0 0,-7 4 0,5 6 0,-6 10 0,8 6 0,0 5 0,0 0 0</inkml:trace>
  <inkml:trace contextRef="#ctx0" brushRef="#br0" timeOffset="118830">3539 6590 5734,'-9'-4'0,"1"-7"0,16-14 0,8-16 0,15-5 0,8-3-878,-4 11 0,3-1 878,0 4 0,4-2 0,0 5 0,11 2 0,2 7 0,2 4 0,2 7-236,-1 10 1,0 9 235,-6 7 0,-3 8 0,-5 13 0,-6 7 0,-8 10 0,-10 6 0,-12-12 0,-5 3 0,-5 5 0,-4-5 0,-6 5 0,-2 3 0,-1-1 0,0-3-553,-2 2 0,-1-2 0,-1-1 0,-3 3 553,0 1 0,-2 3 0,-1 1 0,0-3 0,0-5 0,-6 8 0,1-6 0,-1-1-245,3-5 1,0-2 0,2-1 244,-6 10 0,5-3 331,7-11 0,7-3-331,13 13 0,48-38 0,18-14 0,-4-7 0,6-6-284,-14 4 1,6-2 0,1 0 0,-1-2 283,-3-2 0,-2-1 0,1-1 0,0 2 0,4 1 0,0 0 0,1 1 0,-1-1 0,-1 0 0,-1-1 0,1 1 0,-2 1 27,0 1 1,-1 1 0,-1 1-1,0 0 1,10-2 0,-2 0 0,0 2-1,-3 1 1,0 0 0,0 0 0</inkml:trace>
  <inkml:trace contextRef="#ctx0" brushRef="#br0" timeOffset="121243">17479 16915 5734,'-9'-9'0,"2"2"0,-1-8 0,6-14 0,-5 5 0,7-21 0,-7-14 0,5 2-182,-6 20 1,1-1 181,5-24 0,-5 29 0,0-1 0,6 0 0,0 0 0,-7-2 0,1 0 0,6 2 0,0 0 0,-6-2 0,-1 1 0,7-28 0,-7 1 0,1 6 0,5 8 0,-13 7 0,14 6 0,-14 4 0,13-10 0,-5 13 0,-1-11 0,6 17 0,-5-3 0,7-1 363,-7 0-363,5-5 0,-13-19 0,6 15 0,0-15 0,-6 10 0,13 16 0,-5-9 0,7 17 0,0-5 0,-7-4 0,5 3 0,-6-3 0,1-5 0,5 2 0,-12-7 0,12 8 0,-13-3 0,13 4 0,-13 0 0,14-4 0,-7 8 0,8-8 0,0 13 0,-7-7 0,5 12 0,-5 11 0,7 8 0,0 14 0,0-1 0</inkml:trace>
  <inkml:trace contextRef="#ctx0" brushRef="#br0" timeOffset="123578">5308 5918 5734,'-15'57'0,"-1"0"0,3 0 0,-2 0 0,-5-4 0,0-2-553,7-3 1,0-3 552,-3-7 0,1-3 0,-3 16 354,-6-43-354,15-31 0,7-11 0,4-9-1437,4-9 0,4-5 1437,-1 12 0,3-2 0,0-1 0,3-1 0,1 0 0,3 0-357,3-1 0,3-1 0,1 3 357,0 4 0,2 2 0,3 3-138,2 4 0,3 4 0,1 3 138,20-8 0,2 11-237,-4 16 1,0 11 236,1 6 0,-5 16 0,-19 18 0,-8 15 0,-5 0 0,-5-8 0,-6 0 0,-2 5 144,-3 2 0,-2 5 1,-3 0-1,-4-3-144,-9 7 0,-6-3 0,0-2 0,2 0 0,-1 0 0,-1-3 23,-1-4 0,-1-1 0,1-2-23,3-6 0,0-1 0,0-1 107,0 0 0,-1 0 1,3-4-108,0-2 0,4-3 571,6 24-571,56-48 0,-3-14 0,8-4-5,-4 3 1,6-1 0,1-1 4,-7-1 0,2 0 0,1-1 0,2 1-245,-5 1 0,3-1 0,0 1 0,1 0 1,0 0 244,2-1 0,0 0 0,1 1 0,0 0 0,0 0 0,2 1 0,1 0 0,0 1 0,0 0 0,-1 0 0,-3 0 0,-1 1 0,0 0 0,0 0 0,-1 1 0,13 0 0,-1 1 0,-1 1 0,0 0 0,-5 1 0,0 0 0,-1 0 0,1 0 0</inkml:trace>
  <inkml:trace contextRef="#ctx0" brushRef="#br0" timeOffset="124694">17330 18104 5734,'0'-16'0,"0"-9"0,8 4 0,8-10 0,25-19 0,-5 19 0,-9 8 0,1 3 0,15 4 0,-1 5 0,-2 7 0,-7 4 0,-7 18 0,-9 0 0,-25 18 0,-10 4 0,-8-11 0,2 1 0,8-11 0,7-7 0,9 7 0,16-3 0,10 10 0,4-3 0,2 3 0,9 15-129,-10-13 1,0-1 128,2 9 0,-7-10 0,-9-5 0,-17 3 0,-17-16 0,-1 6 0,-21-14 0,12-5 0,-14-5 0,15-11 0,2-5 0</inkml:trace>
  <inkml:trace contextRef="#ctx0" brushRef="#br0" timeOffset="125164">18918 16977 5734,'0'-16'0,"0"-8"0,0 20 0,-8 1 0,7 33 0,-7 8 0,7-2 0,2 2 0,-1 15 0,0 12 0,0-25 0,0-17 0,0-13 0,8-21 0,-7-30 0,7-7 0,-8-14 0</inkml:trace>
  <inkml:trace contextRef="#ctx0" brushRef="#br0" timeOffset="125657">19182 17876 5734,'-25'-46'0,"8"18"0,2 3 0,6 30 0,-15 7 0,6 13 0,-28 15 0,24-6 0,-9 11 0,23-14 0,16-4 0,1-2 0,22-9 0,11-6 0,17-10-200,-26-4 1,0-2 199,0-1 0,0-2 0,11-7 0,1-3 0,-5 0 0,-1 1 0,-4 3 0,-2 1 0,5-4 0,-30 32 0,-1 13 0,-5 10 0,5 9 0,-7-4 399,7-1-399,-5 0 0,6-9 0,-16 3 0,-1-8 0,-7-7 0,-1-5 0</inkml:trace>
  <inkml:trace contextRef="#ctx0" brushRef="#br0" timeOffset="126740">18686 16946 5734,'-9'-5'0,"2"0"0,7-10 0,0-15 0,0-3 0,-8-13 0,6-5 0,-5-2-330,7-9 330,0-4 0,0 32 0,0 0 0,0 1 0,0-2 0,0-15 0,0 1 0,0-2 0,0 13 0,0 5 0,0 17 0,0 1 0,0 13 0,0 13 0,0 6 0,0 8 0</inkml:trace>
  <inkml:trace contextRef="#ctx0" brushRef="#br0" timeOffset="127811">6962 4998 5734,'-26'-1'0,"2"16"0,8 22 0,-1 25-687,11-24 0,3 2 687,2 4 0,2 1 0,2 3 0,3 1 0,8-2 0,3 0 0,-1 3 0,3-2 0,8-3 0,3-2 0,-1 0 0,1-3 0,2-4 0,2-4 0,2-4 0,2-5 0,-5-5 0,2-5 103,2-2 0,-1-7-103,23-13 0,-24-14 0,-6-8 0,-12 2 0,-4-5-172,2-15 1,-8-3 171,-16 7 0,-6 2 0,0-4 0,-5 1 0,-9 4 0,-7-1 0,0 2 0,-5-5 0,-3 1-350,5 7 1,-2 0 0,0 4 349,-5 4 0,2 3 0,6 3 0,1 2 287,4 6 0,0 6-287,-5 9 0,4 10 0,-5 24 0,16-1 0,0-1 0</inkml:trace>
  <inkml:trace contextRef="#ctx0" brushRef="#br0" timeOffset="130133">2348 8657 5734,'-24'5'0,"6"-4"0,16 4 0,20-5 0,34-10 0,12-3 0,-6 1 0,4-1-1063,-14 3 0,5-1 0,1-1 0,0-1 1063,-2 1 0,-2 0 0,2-1 0,2 0 0,-4 2 0,2-1 0,1 1 0,1-1 0,-1 1-282,5-3 0,-1 1 1,1-1-1,2 0 0,0 1 282,-6 1 0,2 0 0,1 0 0,0 0 0,0 0 0,0-1-13,0 1 1,1-1 0,0 0 0,0 0 0,1 1 0,0-1 12,3-1 0,1 0 0,0 0 0,0 1 0,1-1 0,-1 0 0,1 0 0,-1 0 0,1 0 0,-1 0 0,1 0 0,0 0 0,-8 2 0,0 0 0,-1 0 0,1-1 0,1 1 0,1-1 0,1 0 0,-4 0 0,2 1 0,1-1 0,0 0 0,1 0 0,1-1 0,-1 0 0,0 0 0,-2 0 0,6-2 0,-1 0 0,1-1 0,-2 0 0,1 1 0,0-1 0,-1 0 0,-1 0 0,-1 1 0,0 1 0,-1-1 0,1 1 0,-2 0 0,0-1 0,-2 0 0,-1 0 0,7-4 0,-1 0 0,-1-1 0,-2 1 0,-4 1 0,-3 1 0,15-6 0,-6 2 0,-3 0 0,-7 1 0,-2 0 0,-2 1 0,-2 2 0,-2 1 0,-2 0 0,12-6 0,-2 0 0,4-2 0,-2 0 0,-14 7 0,-2 1 0,1-3 0,0 1 1193,19-1-1193,-26 8 2823,25-2-2823,-34 13 1355,11-3-1355,-14 4 363,-1 0-363,8 0 0,2 0 0,-1 0 0,-1 0 0,-7 0 0,-1 0 0,1 0 0,-8-5 0,-2-5 0,-7-11 0,0-15 0,-7-11 0,0-12 0,-2-8-969,-4 8 1,0-3 968,5 16 0,-1-5 0,1-2 0,0 2-917,-4-11 0,1 0 1,1-1 916,3 10 0,0-1 0,1-1 0,0 0 0,-2-3 0,0 0 0,0 0 0,1-1-262,0 1 0,1-1 0,0 0 1,-1 1 261,-1 0 0,0 1 0,0 0 0,-1-3 0,1 2 0,0-2 0,-1-1 0,1 1 0,1 4 0,-1 1 0,1 2 0,1 2 0,-1-3 0,-1-8 0,0-3 0,0 1 0,1 3 0,1 8 0,0 1 0,0 3 0,0 3 0,-7-20 0,0 3 0,5 10 0,0-2 0,-2 7 0,-1 12 0,-1 3 0,0 0 0,0 1 355,-14-29-355,0 21 0,2-4 1732,8 23-1732,-1 1 0,1-1 0,6 0 3266,-4 5-3266,-3 1 324,-1 5-324,-13 0 0,-3 10 0,-2 3 0,-30 4-384,10 3 0,-8 5 384,14-1 0,-5 2 0,-3 1 0,3-1-759,3 0 0,1-1 1,-2 1-1,-3 0 759,5 0 0,-3 0 0,-3 2 0,0-1 0,1 1 0,1-1-375,-5 1 0,3 0 0,0 0 0,-3 1 1,-4 1 374,7-3 0,-4 0 0,-4 2 0,0-1 0,-2 1 0,1 0 0,2-1 0,2-1 0,1 0 0,2 0 0,1-1 0,1 0 0,-1 0 0,-2 0 0,-2 1 0,2-1 0,-1 1 0,-3 0 0,0 0 0,-1 0 0,1 1 0,1-2 0,2 0 0,2-1 0,-1 1 0,1-2 0,3 1 0,0-2 0,1 1 0,0-1 0,-1 1 0,-7 2 0,1 0 0,0-1 0,0 1 0,0-1 0,0 0 0,2-1 0,-1 0 0,0 0 0,1 0 0,0-1 0,0 1 0,4-1 0,0 0 0,1 0 0,-1 0 0,2 0 0,-1-1 0,-9 1 0,1 0 0,0-1 0,0 0 0,2 1 0,3-1 0,1 1 0,1-1 0,0 0 0,1 0 0,-8 1 0,0 0 0,1 0 0,2-1 0,7-1 0,0 0 0,2-1 0,1 1 0,-12 3 0,1 0 0,4-2 0,10-2 0,2-2 0,3 1 0,-13 1 0,3 0 0,-2-1 0,5-3 0,-1 0 2030,-10-1-2030,51-1 2126,1 6-2126,8 11 0,0 11 0,0 4 0,0-4 0,0 5-120,2 19 0,1 9 0,0-1 120,-3-16 0,1-1 0,0 2 0,0 3 0,1 3 0,0 1 0,0-3 0,0 7 0,1-2 0,-1 0 0,-1 3 0,-1 1 0,1 1-628,3 2 0,2 0 1,-1 1 627,-3-15 0,0-1 0,0 1 0,1-1 0,1 2 0,0 0 0,0 0 0,0-1 0,1 0 0,-1 0 0,0-1 0,0 0 0,1 16 0,1 0 0,0-1-429,-1-1 0,1-1 1,-1 0 428,1-3 0,-1-1 0,1-1 0,-1 0 0,1-1 0,-1-2-209,1-5 0,-1-2 0,1 0 209,-1-2 0,1-1 0,-1 2 0,1 5 0,-1 1 0,1-2 0,2 6 0,0 0 468,-3 7 1,-1 0-469,1-12 0,-2-4 0,-3-13 0,0-1 0,1 9 0,-2-2 0,-7 6 1597,7 8-1597,-14-20 1763,13 4-1763,-5-23 1415,7 3-1415,0 16 22,0-10-22,0 9 0,0-19 0,14-18 0,12-4 0,4-6 0,4-4-639,10-1 0,4-1 639,-6 3 0,3-1 0,1-1-625,5-2 0,1-1 0,3 0 625,-9 3 0,1 0 0,1-1 0,0 1-453,1 0 0,1 0 0,0-1 1,1 1 452,4-3 0,1 1 0,0-1 0,0 1 0,-2 2 0,0 1 0,0 0 0,0 0 0,2 0 0,-1-1 0,1 0 0,0 0 0</inkml:trace>
  <inkml:trace contextRef="#ctx0" brushRef="#br0" timeOffset="131629">7425 10145 5734,'-17'-35'0,"-7"-6"0,-1-20-950,6 23 1,-3-3-1,0 0 950,-5-13 0,-1-1 0,0 5 0,-2-4 0,0 3 0,5 10 0,0 2 0,0 0 0,-2-2 0,0 1 0,-2-3 0,-3-1 0,-2-4 0,-2 1 0,4 2 0,0-2 0,2 2 0,-4-2 0,3 6 0,-5-3 0,-1-1 0,2 2 0,3 5 0,2 1 0,4 4 0,-2-1 0,-6-4 0,-1-1 0,1 4 187,-4-3 1,4 6-188,-4-10 277,14 15 1,2 2-278,5 7 0,1-1 0,-1 8 1473,8 1-1473,-6 0 446,13-1-446,-5 1 0,7 0 0,-7 4 0,5 11 0,-20 38 0,9-1 0,0 5 0,-4-2 0,-1 0-325,2 8 1,-1-1 324,1-15 0,1-3 0,-3 25-16,-6 2 16,8-26 0,0 0 0,-4 21 0,-4 0 0,10-26 0,12-24 0,-6-35 0,8-11 0,-3 4 0,-1-4 0,3-15 0,0 0 0,-2 11 0,-1 1 101,0-16 0,1 4-101,1-4 0,-6 4 16,8 23-16,0-2 0,0 16 0,0-6 0,8 13 0,16-9 0,25 4 0,-14 8 0,6 0-332,3-1 1,6-2 0,-1 2 331,10 2 0,1 1 0,-9-2 0,2-1 0,-4 1-232,3 3 0,-5 0 232,-9 2 0,-1 0 0,1 0 0,-4 2 0,3 5 0,-6 11 0,-38 16 0,-19 21 0,4-17 0,-6 2-78,-5 3 0,-6 4 0,1-3 78,-4 9 0,-2-1 0,2-7 0,-2 1 0,3-4-75,2-1 1,3-3 74,2-6 0,1-1-59,8-2 0,1-1 59,-17 11 0,8-9 0,8-3 0,1-17 0,7 2 0,1-9 0</inkml:trace>
  <inkml:trace contextRef="#ctx0" brushRef="#br0" timeOffset="135354">27847 10549 5734,'0'-21'0,"0"5"0,0 24 0,-7 24 0,3 1 0,-1 6-879,-3 13 1,-1 4 878,2-11 0,-1 2 0,-1 1-430,1 5 1,0 1 0,-1 1 429,-4 5 0,-1 0 0,0 1 0,2-3 0,1 1 0,-1 5 0,2-5 0,-2 6 0,0 2 0,1-2 0,1-6 0,0 5 0,0-5 0,1 4 0,1-11 0,0 5 0,1 1 0,-1-4 0,0-5 0,-5 18 0,2-8-215,6-14 0,-1-1 215,-2 5 0,2-3 0,6 5 0,-8-9 0,6-7 0,-5-8 1026,7-2-1026,7-9 1837,10-1-1837,16-9 0,24-6 0,-16-4 0,8-3-584,-1-2 0,8-4 0,3 0 1,-1 0 583,-5 3 0,0 0 0,1-1 0,4 0 0,-7-1 0,2-1 0,1-1 0,2 0 0,2 0 0,1 1 0,1 1 0,4 0 0,0 0 0,2 1 0,-1-1 0,-1 1 0,-2 0-403,-2-1 0,-2 1 1,-1-1-1,0 1 1,2 0-1,2 0 403,-4 2 0,1-1 0,3 1 0,0 0 0,0 0 0,-1 0 0,-2 1 0,-3 1 0,12-1 0,-3 0 0,-3 1 0,0 1 0,0-1 0,-3 2 0,-1-1 0,-1 1 0,0 1 0,0-1-93,11 0 0,-1 1 0,0 1 1,-2-1 92,-8 1 0,-2 0 0,0 1 0,-2 0 0,13 0 0,-1 0 0,-3 1 0,-10 1 0,-1 0 0,-2 0 0,8 0 0,-4 0 0,-6 2 0,-4 1 1465,17-2-1465,-17 4 0,-11-5 0,-14 0 2037,-1 0-2037,1-10 1565,-8-20-1565,-4-17 0,-2-9 0,1 3 0,-1-3-411,-2 0 1,-2-4-1,3 0 411,2 7 0,2 0 0,-2-1 0,0-7 0,-2-1 0,2-1-531,-1 12 1,1-1-1,0 0 1,1 0 530,1-4 0,0-1 0,0 0 0,0-1 0,-1 0 0,-1 0 0,0-1 0,1 0 0,3-1 0,0-1 0,0 0 0,0 1 0,-3 4 0,-1 1 0,0 1 0,1 0 0,1 1 0,1 1 0,-1 1 0,-1 1 0,-1-9 0,-1 2 0,-1 2 0,1 4 0,0 1 0,-2 2-283,0-14 1,-2 4 282,2 8 0,-2 3-85,-2 7 1,-1 3 84,-5-25 0,-8 10 0,-6 6 0,-11 9 0,-15 2 0,-10 13 0,-7 3 0,5 6 0,-5 2-82,19 3 0,-4 0 0,-1 1 1,0 2 81,-14 1 0,1 3 0,-2 0 0,13 0 0,-1-1 0,-1 1 0,-4 0 0,6 1 0,-4 0 0,-3 0 0,0 0 0,1 0 0,3 0-104,1 0 1,2 0 0,0 0 0,0 0-1,-3 0 104,-1 0 0,-3 0 0,-1 0 0,0 0 0,2 0 0,5 0 0,-7 0 0,3 0 0,3 0 0,-1 0-34,2 0 0,0 0 0,-1 0 1,0 0 33,-8 1 0,-3 0 0,2 1 0,4-1 0,0-1 0,5 0 0,-2 1 0,-7 2 0,-1 0 0,8 0 0,10-3 0,6 1 0,-17 9 0,11-9 0,15 3 996,7-4-996,3 0 2700,-1 0-2700,13 5 1655,-11-4-1655,12 4 383,1-1-383,-5-3 0,12 9 0,-13-9 0,13 8 0,-13 1 0,6 2 0,0 3 0,-6 0 0,14 5 0,-14 11 0,6 20 0,-8 12 0,7-17 0,-1 8 0,1-3-813,-4 11 1,0 1 812,3-4 0,0 5 0,0-3 0,1-13 0,-1-2 0,1-1 0,2 3 0,0 1 0,-2-1 0,-2 1 0,-3-1 0,2 1 0,1 1 0,1 0 0,-1-1 0,-1-2 0,-1-2 0,1 3 0,-3 13 0,-1 3 0,2-4 0,-4 5 0,1-2 0,4-11 0,0 3 0,2-5-241,-1-4 0,2-4 241,2-2 0,1-2 0,0-3 0,0-3 0,-9 20 0,8-11 0,2-1 0,7-17 0,0-17 0,0-19 0,0-18 0</inkml:trace>
  <inkml:trace contextRef="#ctx0" brushRef="#br0" timeOffset="136165">29203 9277 5734,'0'-16'0,"0"79"0,1-24 0,-2 5-1281,0 10 1,-2 8 0,0 0 1280,1 1 0,-1 0 0,-1 3-285,-1-12 1,-1 1-1,0 3 1,-1 2 284,1-6 0,-1 4 0,0 1 0,0 1 0,0-1 0,1-3-151,-1 0 0,2-3 0,-1-1 0,0 1 0,0 3 151,0-2 0,-1 3 0,0 1 0,0 0 0,1-3 0,1-4 0,-1 3 0,2-3 0,0-3 0,1 1 0,-1 11 0,2 0 0,-1 0 0,0 7 0,0 0 0,1-4 0,2 1 0,0-2 0,0-15 0,0 1 0,0-6 306,0 10-306,0-11 0,0-39 0,0-10 0</inkml:trace>
  <inkml:trace contextRef="#ctx0" brushRef="#br0" timeOffset="136472">29733 9629 5734,'-4'-34'0,"0"0"0,2-23 0,-5 11 0,7 19 0,0 31 0,0 42 0,3-1 0,1 8-964,-1-3 1,0 4-1,1 2 964,-1-7 0,2 1 0,-1 2 0,0 0-400,-1 5 0,-1 2 0,0 0 1,0 0 399,1 5 0,-1 0 0,0 1 0,-1 0 0,-2-2 0,-1 1 0,0 0 0,-1 0 0,1 0 0,0 1 0,0 0 0,-1-1 0,0-2 0,-1-2 0,0 2 0,-1 2 0,-1-2 0,0 4 0,-1 0 0,0-1 0,1-4 0,1-2 0,0-3 0,1-2 0,-2 3 0,-2 8 0,0 2 0,-1-1 0,3-7-184,2-11 0,1-4 0,1-3 184,-3 10 0,2-3-23,3-8 1,0-3 22,0 10 0,0-31 0,0-18 0</inkml:trace>
  <inkml:trace contextRef="#ctx0" brushRef="#br0" timeOffset="136746">30377 9742 5734,'0'-36'0,"0"-1"0,0-25 0,0 57 0,-7 40 0,3 14 0,-1 10-839,-2-13 1,-1 3 0,-1 6 838,0 0 0,0 6 0,-1 4 0,0 0 0,0-4-526,0 2 1,1-2 0,0 1 0,-1 3 525,1-9 0,-1 3 0,1 1 0,-1 1 0,1-3 0,1-3 0,-2 8 0,2-4 0,0-1 0,1 0-280,0-2 1,0 1-1,1-2 1,0 0 279,0-4 0,-1 0 0,1 0 0,1-2 0,-1 11 0,1-1 0,-1-2 0,1-7 0,0-1 0,-1 1 0,-2 3 0,-1 1 0,2-5 0,2 2 0,-1-4 0,-5 2 0,0-5 0,2-10 0</inkml:trace>
  <inkml:trace contextRef="#ctx0" brushRef="#br0" timeOffset="137189">27649 10569 5734,'-2'-20'0,"19"-6"0,40 0 0,-5 9 0,10 3-1617,-6 4 0,5 1 0,3 1 1617,-5 2 0,3-1 0,2 1 0,1 0-177,-3 1 0,1 1 1,2 0-1,1 0 1,0 0 176,-8 1 0,1 0 0,1 1 0,0-1 0,0 1 0,1-1 0,3 1 0,1 0 0,0 0 0,0 1 0,0-1 0,1 1 0,0 0 0,0 0 0,1 0 0,-1 0 0,0 1 0,0-1 0,-4 1 0,0 0 0,-1 0 0,0 0 0,0 0 0,-1 0 0,-3 0 0,0 0 0,-1 0 0,0 0 0,0 0 0,0 0 0,2 0 0,1 0 0,1 0 0,-2 0 0,0 0 0,-4 0 0,13 0 0,-2 0 0,-3 0 0,0 0 0,-4 0 0,0 0 0,-3 0 0,-6 0 0,13 1 0,-13-2 0,-16-3 0,-41 3 0,-27-4 0,-2 4 0,-7 2 0,-8 3 0,-4 1 0,11-1 0,1 0 0,-1 0 0</inkml:trace>
  <inkml:trace contextRef="#ctx0" brushRef="#br0" timeOffset="137547">27087 11479 5734,'-43'5'0,"47"-9"0,40-12-1740,12 3 1,11-1 1739,-10 3 0,4-2 0,3 2-555,-4 1 0,3 1 0,3 0 0,1 0 555,-7 1 0,2-1 0,1 0 0,2 1 0,1 1-6,-5 0 0,1 2 0,2 0 0,0-1 0,0 2 1,1-1 5,-7 0 0,1 0 0,0 1 0,0 0 0,1-1 0,0 1 0,0 1 0,2-1 0,1 1 0,0 0 0,0 0 0,0 0 0,0 0 0,-1 1 0,0 0 0,0 0 0,0 1 0,0-1 0,0 1 0,-1-1 0,0 1 0,-1-1 0,0 0 0,-1-1 0,0 1 0,0 0 0,0 0 0,-1 1 0,5-1 0,0 1 0,0 1 0,-1-1 0,-1 0 0,0 0 0,4-1 0,-1 1 0,0-2 0,-2 1 0,-1 0 0,6-1 0,-2-1 0,-1 1 0,2-2 0,-8 0 0,3-1 0,-1 0 0,-4-1 0,-4 1 0,1-2 0,-6 0 0,2 0 0,13-3 0,2-1 0,-16 0 0,-15-4 635,-16-3-635,-32 7 0,-20 2 0,1 7 0,-5 1 0,-13 2 0,-3 0 0,-8 0 0,0 0 0</inkml:trace>
  <inkml:trace contextRef="#ctx0" brushRef="#br0" timeOffset="137862">27186 12057 5734,'-54'6'0,"0"-1"0,9-3 0,20-3 0,54-5 0,28-3 0,-9 3 0,9 1 0,6-1 0,2 1 0,0-1-944,-6 2 1,2-1-1,1 0 1,1 0 0,2 1-1,1 0 944,-6 1 0,1 0 0,3 0 0,0 0 0,0 1 0,0 0 0,-2 0 0,-1 0-11,0 1 1,-1 0-1,-1 0 1,-1 0-1,0 1 1,1 0 0,0 0 10,1 0 0,0 1 0,0 1 0,1-1 0,-1 1 0,1 0 0,-1-1 0,1 0 0,-1 0 0,1 0 0,0-1 0,-1 1 0,0 0 0,0 1 0,6 0 0,0 1 0,-1-1 0,0 1 0,0 0 0,-1-1 0,-3-1 0,-1 0 0,0 0 0,0 0 0,0 0 0,1 0 0,5-1 0,1 1 0,1 0 0,0 0 0,-3 0 0,-4-1 0,9 0 0,-5 0 0,-1 0 0,2 0 0,-10 0 0,3 1 0,-1-1 0,-4 0 0,-6-1 0,18 0 0,-9-2 0,-9-2 0,-6-1 0,17-10 1347,-18-9-1347,-25-11 0,-16-6 0,-9-10 0</inkml:trace>
  <inkml:trace contextRef="#ctx0" brushRef="#br0" timeOffset="138379">27947 9825 5734,'18'39'0,"28"-9"0,-7-14 0,9-1 0,3-1-1557,7-3 0,3-3 0,3-1 1557,-5-1 0,3-1 0,1 0 0,2 0-213,-8-1 0,2 0 1,1 0-1,0 0 1,1-1 212,4 0 0,1-1 0,1 0 0,0 1 0,1-1 0,-9 0 0,2 1 0,0 0 0,0-1 0,0 1 0,0-1 0,-1-1 0,2 0 0,-1 0 0,0 0 0,-1 0 0,1 0 0,-1-1 0,0 1 0,0 0 0,0 0 0,-1 0 0,-1-1 0,6 0 0,0 1 0,0-1 0,-2-1 0,0 1 0,-5-1 0,0 1 0,-1-1 0,-1 0 0,-1 0 0,3 0 0,-1 0 0,-1 0 0,1-2 0,9-3 0,2-2 0,-2 0 0,-6 1 0,-11 2 0,-5 0 0,1 0 0,11-3 0,0 0 0,-12 0 0,-10-1 0,-9 3 1237,-22 0-1237,-11 2 525,-24 8 1,-17 7-1,-9 5 1</inkml:trace>
  <inkml:trace contextRef="#ctx0" brushRef="#br0" timeOffset="138938">28178 9608 5734,'-16'-10'0,"21"-1"0,21 6 0,6 0 0,9 0-1227,6 3 0,9 1 1,3 0-1,-2 0 1227,-5-1 0,0 1 0,1-1 0,3 1-166,5-1 1,4 0-1,2 0 1,0 0 0,-4 1 165,-7 0 0,-1 1 0,-1 0 0,-1 0 0,1 0 0,1-1 0,0 0 0,0 0 0,0 0 0,-1 0 0,13 1 0,0 0 0,-1 0 0,1 0 0,-3 0 0,1 0 0,-2 0 0,0 0 0,-6 1 0,0 0 0,-2 1 0,0-1 0,13-1 0,-2 0 0,-1 1 0,-6 0 0,-2 1 0,-1-1 0,-7 0 0,-2-2 0,-1 1 0,13 0 0,-2 0 0,-11 0 0,-2 0 1703,14 0-1703,5 5 0,-34-4 1805,10 8-1805,-30 6 0,-9 2 0,-9 9 0</inkml:trace>
  <inkml:trace contextRef="#ctx0" brushRef="#br0" timeOffset="142380">28757 9308 5734,'-17'-4'0,"-36"-25"0,13-1-514,7 2 0,1-4 514,10 3 0,4-4 0,3-6 0,4-4-1458,5-8 0,3-2 1458,2-3 0,4-2 0,10-5 0,5 2-10,-2 2 1,3 3 9,8 0 0,3 4-256,-5 6 0,1 3 256,6 4 0,1 1-16,0-3 0,0 2 16,-6 15 0,-1 1 1049,3-5 1,-3 3-1050,0 4 1039,-2 5-1039,-8 6 0,-6 10 0,-3 6 0</inkml:trace>
  <inkml:trace contextRef="#ctx0" brushRef="#br0" timeOffset="142859">29716 7045 5734,'0'-31'0,"0"0"0,0 4 0,0 2 0,-7 50 0,-3 17 0,6 0 0,-1 9 0,0-3 0,-1 8 0,0 1 0,1-5-368,1-5 1,1-5 0,-1 6 367,-1 13 0,-2 8 0,1-1 0,0-10 0,1-4 0,1-5 0,0 10 0,1-4 0,3 1 0,0-19 0,0-2 0,0-18 0,0-7 0,0-11 1102,0-14-1102,0 4 0,7 9 0,2 9 0</inkml:trace>
  <inkml:trace contextRef="#ctx0" brushRef="#br0" timeOffset="143748">29468 9381 5734,'7'-26'0,"3"-14"0,13-17-474,-5 18 0,5-5 474,5-6 0,6-5 0,-1 2-718,-3 8 1,0 2-1,2-3 718,-1 2 0,1-3 0,1 1 0,0 3 0,3 1 0,-1 3 0,0 1-120,-1 1 0,0 0 0,-1 3 120,17-12 0,0 3-282,-4 6 1,-2 2 281,-9 6 0,-2 2 134,-4 5 1,-1 2-135,12-6 1612,-7 6-1612,-7 5 1235,-17 9-1235,-11-4 0,-14 10 0,-1 0 0</inkml:trace>
  <inkml:trace contextRef="#ctx0" brushRef="#br0" timeOffset="144297">30493 8109 5734,'0'-10'0,"0"0"0,8-5 0,15-6 0,12-5 0,-7 8 0,1 0-305,0 0 0,1-1 305,7-2 0,0 1 0,-7 3 0,0 2 74,3-1 1,-1 2-75,10 3 0,-2 6 0,-7 20 0,-7 11 0,-9 16 0,-17 9 0,-10 2 0,-6 3 0,-1-9 0,1-5 461,7-11-461,1-6 0,8-9 0,8 4 0,15-9 0,12 9 0,30-13-1310,-25-2 1,2-1 1309,8-3 0,1-2 0,10-1 0,2-1-438,-5 1 1,1-2 437,3 0 0,-1-2 0,-9 1 0,-3 0-164,1-1 1,-2 1 163,-13 2 0,-2 1 0,24-3 0,-17 5 2205,-14 0-2205,-2 0 1118,-23 0-1118,-17 0 0,-26 9 0,-17 3 0</inkml:trace>
  <inkml:trace contextRef="#ctx0" brushRef="#br0" timeOffset="181475">7276 16326 5734,'-40'-15'0,"-3"8"0,8-7 0,19 13 0,40-8 0,13 2 0,14 1 0,0-1-1111,-1 0 0,1 0 0,5-1 1111,-7 0 0,6 0 0,1 0 0,1-1 0,-1 1-362,-1 1 0,-1-1 0,0 1 0,1 0 0,1 0 362,5-2 0,0 1 0,1-1 0,0 1 0,1 0-119,2 1 1,1-1 0,1 1 0,-1 0 0,1 0 118,-4-1 0,0 0 0,0 0 0,2 0 0,4-1 0,-12 2 0,3-1 0,3 0 0,1-1 0,0 1 0,-2 0 0,-3 0 0,-5 0 0,4 0 0,-6 1 0,-2-1 0,2 1 0,3-2 0,7-1 0,8-2 0,1 0 0,-3 1 0,-7-1 0,-13 2 0,-2-1 0,-9-1 0,2-2 0,-9-1 0,-15-6 943,-22 0-943,-2 1 2698,-8 3-2698,1 3 2093,-1 8-2093,0 1 0,1 5 0,-1 0 0,1 5 0,-1 1 0,1 4 0</inkml:trace>
  <inkml:trace contextRef="#ctx0" brushRef="#br0" timeOffset="181936">9988 15137 5734,'-33'-32'0,"0"7"0,7 15 0,10 10 0,16 15 0,18 10 0,10 4 0,-2-6 0,3 2-582,14 13 0,4-2 582,-3-11 0,2-2 0,-1 0 0,2-1 0,2-1 0,1 0 0,4 3 0,-2 2 0,-12-7 0,-8 6 0,-8 31 0,-15 7 0,-11-22 0,-9 0-349,-6 6 0,-6 5 1,-1-3 348,-9 7 0,-2-3 0,8-13 0,-1 0 0,0 0 0,3-1 0,0 1 0,0 0 0,0-2 0,0-1 0,1 2-288,1 4 1,1 2-1,1-2 288,-2 3 0,2-2-46,3 3 0,5-4 46,6 2 0,7-23 670,-15-40-670,11-27 0,-6 3 0,-2-9-144,4-4 0,0-7 0,0 1 144,2 13 0,-1 1 0,0-3 0,0 0 0,-1-3 0,0 0 0,0 4 58,0 1 1,0 3 0,0-2-59,-1-8 0,1-3 0,-1 5 0,0-5 0,0 2 0,0-8 0,3 5 0,6 2 0,0 11 98,0 15-98,0 10 0,0 15 0,0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31:50.78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13279 3324 5734,'-5'-45'0,"1"1"0,-1 2 0,2 2 0,3-17 0,0 20 0,-14 68 0,5-2 0,-1 10-929,-4 11 0,-4 12 0,-1 4 1,0-4 928,4-11 0,-1-1 0,0 0 0,-1 3 0,-2 3 0,-1 4 0,-2 1 0,0 1 0,0 0 0,3-8 0,-1 1 0,-1 0 0,0 0 0,1-2 0,0-1 0,-5 10 0,1-3 0,-1 0 0,0 3 0,1-2 0,-1 3 0,0 0 0,1-2 0,2-5 0,-1 8 0,1-5 0,-1 0 0,2-9 0,-2 1 0,1-2 0,2-3-137,-4 15 1,0-6 0,-4 2 0,1-12 0,3-22 0</inkml:trace>
  <inkml:trace contextRef="#ctx0" brushRef="#br0" timeOffset="243">13047 3314 4706,'9'-50'0,"-1"0"0,3-1 0,2 5 0,5 1 0,13 26 0,2 65 0,-12-7 0,1 6-1569,-2-5 0,3 4 1,-2 1 1568,-1 2 0,-2 2 0,5 6 0,-2-6 0,3 7 0,2 3 0,0 2 0,0-2 0,-2-2 0,-2 1 0,-1-2 0,0-1 0,-1 1 0,2 2 0,0-3 0,0 4 0,1-1 0,0 1 0,-2-3 0,-1-5 0,0 5 0,-1-4 0,-3-3 0,-2-3 0,1 10 0,-4-4 0,2-7 0,-2-2 0,-5-6 0,-3-2 0,-3 12 0,-16-21 0,-10-17 0</inkml:trace>
  <inkml:trace contextRef="#ctx0" brushRef="#br0" timeOffset="390">12717 4533 5468,'-43'-5'0,"1"0"0,-9-19 132,65 10-132,16 1 0,10 2 0,23 4 0,6 4-693,-22 0 0,1 1 0,1 1 693,3 0 0,0 1 0,0 1 0,-4 3 0,-1 1 0,-1 1 0,1 1 0,-1 0 0,1 1 0</inkml:trace>
  <inkml:trace contextRef="#ctx0" brushRef="#br0" timeOffset="971">12518 7727 5734,'-33'15'0,"7"6"0,9 11 0,3 8 0,7-4 0,3 3-2539,-4 22 1,1 4 2538,6-6 0,2 1 0,-1-16 0,0 1 0,0 1-219,2 2 0,1 0 0,0 0 219,-2 1 0,-1 0 0,1-1 0,1 0 0,1-1 0,-1 3 0,-1 0 0,-2 5 0,1-2 0,0-3 0,1 17 0,-2-6 0,-5-2 0,-3-26 0,-2-63 0,5-6 0,0-12 0,2-1 0,0-4 0,1-2 0,2-2 0,2 7 0,0-1 0,1-2 0,2 0 0,0-3 0,2-2 0,0 0 0,2 0 0,-1-1 0,1-1 0,1 0 0,1 1 0,3 1 0,1 0 0,1 2 0,0 0 0,-1 5 0,0 1 0,1 1 0,1 2 0,7-12 0,1 2 0,3 3 0,-1 8 0,1 2 0,2 4 0,12-10 0,3 7 0,0 13 0,2 8 0,-8 10 0,-1 9 0,22 29 0,-32-2 0,-6 9 0,-14 12 0,-8 10 0,-2-2 0,2-9 0,-2 0 0,-4 2 0,-5 17 0,-6 3 0,-1-4 0,1-15 0,-2-3 0,-1-1 0,-11 16 0,-2-3 0,2-4 0,-2-2 732,-4-2 1,2-4-733,12-15 0,2-2 1442,-16 22-1442,38-39 458,24-6-458,25-4 0,-12 2 0,2 1 438,6 5 1,1 4-439,1 2 0,-2 4 0,2 5 0,-4 5 0,-10 4 0,-5 3 0,-1 1 0,-6 1 0,-13 4 0,-7 1 0,-6 2 0,-7-1 0,-9 2 0,-7-1-1149,-7 1 1,-6-2 1148,8-13 0,-3 0 0,-1-2 0,0-2 0,-2-1 0,-3 2-324,-3 0 1,-4 1 0,-1 0-1,3-2 324,0-1 0,1-3 0,0 2 0,-11 6 0,-1 1 0,5-4 0,6-4 0,4-4 0,9-3 0,2-1 0,-25 10 0</inkml:trace>
  <inkml:trace contextRef="#ctx0" brushRef="#br0" timeOffset="1301">13031 10662 5734,'-48'37'0,"11"-6"0,-11-10 0,15-11 0,8-5 0,8-19 0,10-3 0,21-28 0,-25 10 0,8 14 0,-52 23 0,25 13 0,-1 5-498,-10 5 1,-1 2 497,-3 10 0,0 3-648,2 3 1,2 4 647,10-12 0,1 2 0,1 3 0,-2 11 0,3 3 0,4 2-878,7 1 0,5 1 1,2-1 877,0-4 0,2 0 0,6-3 0,10-2 0,6-3 0,5-6-406,11-4 1,6-6 405,4 0 0,4-2 0,8-5 0,3-3 0,-1-2 0,0-3 0,1-1 0,-1-1 0,-1-1 0,0-1 0</inkml:trace>
  <inkml:trace contextRef="#ctx0" brushRef="#br0" timeOffset="1768">12171 13132 5734,'-26'57'0,"17"-25"0,2 2 0,2 3 0,2 4-1046,2 10 1,1 5-1,1-1 1046,1-10 0,1-2 0,0 4 0,-1 1 0,0 5 0,0 0 0,1-3 0,0 4 0,0-2 0,0 3 0,-1 2 0,1 5 0,-1 0 0,-2-3 0,-1 0 0,-2-2 0,0 1 0,1-5 0,0 1 0,0 0 0,-1-7 0,-5 10 0,-1-6 330,1-8 0,0-3-330,-9 13 0,1-24 556,-1-42-556,-7-30 0,8 1 0,-1-8-421,3 10 1,0-2 0,0-5 420,-2-11 0,-1-6 0,0-1 0,3 2-157,3 13 0,1 2 1,1-1-1,0-2 157,-1-1 0,0-2 0,0-1 0,1 1 0,2 6 0,2-6 0,2 5 0,2 0 0,-1 2 0,1 1 0,4 1-226,12-21 1,8 5 225,1 18 0,6 7 0,12-1 0,6 10 0,0 22 0,3 10 0,9 3 0,3 11 0,-8 11 0,1 10 0,-3 1-281,-10-7 1,-4 0 0,-2 9 280,-3 10 0,-3 9 0,-4 3 0,-9-4-94,-8-5 1,-8-2 0,-5 2 93,0-2 0,-2 2 0,-5 0 0,-6-2 0,-11-3 0,-7-2 0,-3-2 0,0-3 0,-1 5 0,-2-5 0,-3 0 0,2-7 0,-5 1 0,1-4 0,1-4 0,1-5 0,2-5 0,0-4 0,-21 1 0,1-8 146,9-6 0,3-6 1,-1-7-1,2-6 1,7-5-1,0-1 0</inkml:trace>
  <inkml:trace contextRef="#ctx0" brushRef="#br0" timeOffset="2801">15594 4130 5734,'-26'0'0,"2"-4"0,22-2 0,26-4 0,9 4 0,8 1-837,16-2 1,11-1 836,-13 2 0,9-1 0,4 0 0,1 0 0,-4 0-516,-8 1 1,-3 0 0,1 1 0,1-1-1,3-1 516,-3 1 0,3-2 0,3 1 0,0-1 0,0 1 0,-2 0 0,-3 1-297,7-1 0,-2 2 0,-2 0 0,0 0 1,0-1 296,2 0 0,-1 0 0,0 0 0,0 0 0,-1 0 0,-3 2 0,-2-1 0,0 1 0,0 0 0,-1 1 0,10-2 0,-1 1 0,-2 1 0,-1-1 0,9-2 0,-3 1 0,-3 1 0,-6 0 0,-2 1 0,-3-1 0,9-1 0,-4 0 0,-11 2 0,-2 0 0,20-6 0,-29 8 1008,-4-8-1008,-29 3 539,-11 0 0,-10 2 1,-5 4-1</inkml:trace>
  <inkml:trace contextRef="#ctx0" brushRef="#br0" timeOffset="3053">19579 2900 5734,'6'-55'0,"-1"-1"0,1 1 0,-1-4 0,-1 3 0,0-6 0,-1 6 0,-3 5 0,8 25 0,1 66 0,-4-7 0,-1 8-934,-1 9 0,0 8 0,-2 1 934,0 4 0,-1 2 0,-1 1-419,1-8 0,0 1 1,0 2-1,0-1 419,1 1 0,-1 0 0,0 1 0,-1 3 0,0-9 0,-2 3 0,0 1 0,0 1 0,1-2 0,0-4 0,0 10 0,2-4 0,0 0 0,-2 2 0,-2-4 0,-1 4 0,0 1 0,0-4 0,2-6 0,2 4 0,1-6 0,-1-1 0,-3-3 0,-2-2 0,1-1-66,5 13 0,-1-2 0,-6-6 0,-1-2 0,3-5 0,1 1 0</inkml:trace>
  <inkml:trace contextRef="#ctx0" brushRef="#br0" timeOffset="3511">15048 8854 5734,'-52'5'0,"-1"0"0,3-3 0,7 2 0,8 5 0,4-8 0,29 8 0,26-8 0,6 4 0,6-1 0,15-2 0,6-2-1131,-5 0 0,3 0 1,2 0 1130,-9-2 0,1-1 0,2 0 0,1 0 0,8 0 0,2-1 0,3 0 0,3-1-325,-15 1 1,4-2 0,2 1 0,0-1 0,1 0 0,-2 0 0,-3 0 324,8 0 0,-2 0 0,-2 0 0,2 1 0,2-2-13,0 1 1,2-1 0,2 1 0,-1-1 0,-1 0 0,-4 0 12,-1 0 0,-3 0 0,-1 0 0,-3 0 0,-3 1 0,11-1 0,-4 2 0,0-2 0,6 0 0,0-1 0,-11-1 0,7-6 195,-34 4 0,-19-4 0,-23 4 0</inkml:trace>
  <inkml:trace contextRef="#ctx0" brushRef="#br0" timeOffset="3915">18637 8037 5734,'42'-10'0,"-9"-1"0,-17 1 0,-8-9 0,-16 6 0,-1-16 0,0 7 0,2-13 0,7 3 0,0-9 0,14 5 0,5-1 0,21 11 0,10 11-286,-18 16 1,2 7 285,7 5 0,1 9 0,-5 16 0,0 11 0,-5 1-656,-7-6 0,-3 1 1,-3 5 655,0 2 0,-2 4 0,-2 2 0,-5-2 0,-4 7 0,-6 0 0,-6 7 0,-3-20 0,-3 6 0,-4 3 0,-2 2 0,0-1 0,1-3 0,2-4-638,-2 12 0,1-6 0,0 0 0,-5 4 638,3-12 0,-2 4 0,-3 3 0,0-1 0,0-1 0,1-5 0,3-6 0,-8 11 0,3-9 0,-1 1-208,-3 3 0,0 1 1,3-4 207,4 1 0,4-3 106,-3 5 1,18-9-107,52-19 0,21-13 0,-8-1 0,6-3-59,-10-5 1,6-2-1,3-2 1,-2 0 58,-4-1 0,0-2 0,0 1 0,2-1 0,-8 2 0,2 0 0,0-1 0,1 1 0,0-1 0,0 0 0,1 0 0,0 0 0,0 0 0,0 0 0,0 1 0,0 1 0,0 0 0,-1 0 0,0 0 0,-4-1 0,0 0 0,-1 0 0,0 0 0,2 0 0,4 1 0,2 0 0,0 0 0,-2 0 0,-5-1 0,10-1 0,-6 0 0,1-1 0,4 1 0,1 0 0,-1 0 0</inkml:trace>
  <inkml:trace contextRef="#ctx0" brushRef="#br0" timeOffset="4277">15362 11520 5734,'-16'10'0,"21"1"0,6-6 0,28 0 0,14-5 0,-4-3 0,5-2 0,1-1-988,5 2 0,2 0 0,2 0 988,-7-2 0,2 0 0,1-1 0,-3 0-494,-6 1 0,-2 0 0,0-1 0,1 1 494,1 0 0,1 1 0,0 0 0,0-1 0,0 0 0,1-1 0,-1 1 0,-1 0-265,14 0 0,-1 1 1,-2 0 264,-6 0 0,0 0 0,-3 0 0,-6 2 0,-1 0 0,1-1 0,7-2 0,2-1 0,-6 0 0,-5-1 0,-2-1 0,10-4 0,1 1 0</inkml:trace>
  <inkml:trace contextRef="#ctx0" brushRef="#br0" timeOffset="4762">18670 10941 5734,'11'0'0,"-6"5"0,-29-4 0,6 4 0,-6-5 0,-7-14 0,18 1 0,-2-35 0,32 17 0,16-23 0,16 22-566,10 1 566,-20 17 0,3 3 0,14 3 0,2 4 0,-8 0 0,-1 3 0,9 5 0,-4 7 0,-17 9 0,-8 5 0,6 26 0,-27-14 0,-8 2-834,-7-5 0,-5-1 834,-6 3 0,-4 1 0,-9 7 0,-2-2 0,9-13 0,0-1 0,-8 6 0,1-5-326,-2-2 326,15-7 449,11 0-449,30-4 0,12 5 0,-4-11 0,3 0-217,-1 5 1,2 0 216,6 1 0,0 0 0,-2 4 0,-2 2 0,1 0 0,-3 2 0,-8-4 0,-2 2 0,15 24 0,-31 0 1603,-18-4-1603,-21-6 0,-10-3 0,5-10 0,-3-3-1119,-18 10 0,-2-2 1119,6-11 0,-3-3 0,6-2 0,-4 0 0,3 0 0,-10 4 0,0 0 0,10-4 0,-1 0 0,2 0 0,-6 3 0,3 1 0,-2-1 0,0 1 0</inkml:trace>
  <inkml:trace contextRef="#ctx0" brushRef="#br0" timeOffset="5227">14056 14982 5734,'46'-27'0,"0"-1"0,1 3 0,5 1 0,1 2 0,5 0 0,2 0-1887,2 1 0,0 1 0,3-1 1887,-11 4 0,2 0 0,0 0 0,2 1 0,-6 2 0,0 0 0,1 0 0,1 1 0,0 0-15,2-1 0,0 1 1,1 0-1,2-1 1,3 1 14,-2 2 0,4-1 0,3 0 0,1 0 0,-1 1 0,-1 0 0,-4 0 0,-2 1 0,-3 0 0,-2 1 0,1 0 0,1-1 0,2 0 0,1 0 0,4-1 0,1 0 0,0 0 0,-1 0 0,-2 1 0,-5 1 0,0 0 0,-3 2 0,-2 0 0,-1 0 0,0-1 0,8-3 0,-1 0 0,0-1 0,-2 1 0,-5 3 0,0 0 0,-2 1 0,-1-2 0,6-2 0,-1-2 0,-2 2 0,12-2 0,-3-1 0,-8-4 0,-7-3 0,1-8 59,-24-20 1,-33 20-1,-13-5 1</inkml:trace>
  <inkml:trace contextRef="#ctx0" brushRef="#br0" timeOffset="5593">18984 13463 5734,'18'-6'0,"-3"7"0,-7 31 0,-1 10 0,11 11 0,6-6 0,7-1 0,-2-18 0,3-5 0,1 3 0,2-6 0,29-10 0,-7-26-1018,-6-25 1018,-18 19 0,-1-4 0,-6-9 0,-1-1 0,4 4 0,-1 0 0,-3-4 0,0 0 0,0 4 0,-1 2 328,11-4-328,4 34 0,-28 34 0,1 2 0,-2 4-289,-8 1 1,-2 2 288,3 7 0,1 3 0,-1-1 0,-1 3 0,0-2 0,3 6 0,0-1-792,0-8 1,0 1 0,1-4 791,3-1 0,-1-4 0,-3-5 0,-1-1 0,0 0 0,-1-1 0</inkml:trace>
  <inkml:trace contextRef="#ctx0" brushRef="#br0" timeOffset="10784">26409 3221 5734,'7'-11'0,"-5"1"0,5 0 0,-7 18 0,0-5 0,8 8 0,-7-17 0,7 8 0,-8 0 0</inkml:trace>
  <inkml:trace contextRef="#ctx0" brushRef="#br0" timeOffset="12776">26491 3200 5734,'0'-21'0,"0"1"0,-22-10 0,-27 21 0,15 9 0,-2 5-555,-9 11 1,0 6 554,2 11 0,3 6-417,2 1 0,1 3 417,-2 8 0,4 2 0,8 1 0,3 1 0,2 1 0,4 2 0,6-4 0,7 1 0,6-1 0,5 0-344,5-4 1,4-2 343,7-2 0,6-3 0,5-3 0,7-3 0,2-12 0,5-3 0,0-3 0,11 3 0,4-5 0,1-4 0,6-2 0,-5-6 0,1-7 0,-5-5 0,-3 3 0,-5-5 0,-17-4 0,-10-4-207,-16-9 207,-1-10 166,-23 0 0,4-6 0,-13 1 1</inkml:trace>
  <inkml:trace contextRef="#ctx0" brushRef="#br0" timeOffset="13213">27186 3272 5734,'9'-48'0,"6"3"0,-13 19 0,5 15 0,-7 26 0,0 36 0,-4-8 0,-1 8 0,-1-1-698,3-6 0,-1-1 0,0 3 698,-3 15 0,-2 3 0,1-3 0,1 6 0,-2-4 0,-3-5 0,0-3 172,3-7 1,0-3-173,0 3 0,1-5 0,1 4 0,7-23 0,7-56 0,1-1 0,1-6 0,2-11 0,3-8-525,0 8 1,2-6 0,1-2 0,-1 4 524,0-6 0,-1 3 0,2-3 0,-2 2 0,2-3 0,-1 0 0,0 7 130,-2 6 0,0 4 0,-2 1-130,2-13 0,-2 4 0,0 14 0,0 3 0,4-16 108,8 40-108,2 27 0,-6 9 0,0 6-93,2 6 0,-1 5 93,0 5 0,0 6 0,1 1 0,1 1 0,0 0 0,-1 3 0,-4-6 0,-1 3 0,0 0 0,-1-5 508,2-1 0,-1-4 0,-2-2-508,0 14 0,-6-8 244,-9-18 1,-17-15-1,-9-7 1</inkml:trace>
  <inkml:trace contextRef="#ctx0" brushRef="#br0" timeOffset="13353">27054 3665 5734,'-2'-6'0,"11"2"0,24 8 0,9 2 0,23 0 0,-5-1 0,-23-5 0,0 0 0</inkml:trace>
  <inkml:trace contextRef="#ctx0" brushRef="#br0" timeOffset="13776">28509 3128 5734,'0'-16'0,"0"1"0,7 9 0,2 1 0,1 15 0,4-3 0,-5 7 0,8-3 0,0-5 0,-8-6 0,-9-25 0,-9-3 0,-15-14 0,-9 7 0,-10 13 0,-14 16 0,-1 22-333,24 0 0,1 5 333,-1 7 0,2 5 0,5 2 0,3 3 0,-2 8 0,4 1 0,10 1 0,6 3 0,5-6 0,3 2 0,4-3 0,9 3 0,5-1 0,3 10 0,5-4 0,3-24 0,3-5 0,-5-3 0,0-3 0,4-5 0,1-3 0,32-5 0,-33-9 0,0-5 0,26-16 0,-31 8 0,1-1 0</inkml:trace>
  <inkml:trace contextRef="#ctx0" brushRef="#br0" timeOffset="14226">29253 2704 5734,'7'26'0,"-4"28"0,-4 11 0,1-21 0,0 2 0,0 3-774,0 0 1,1 4-1,-1 2 1,-3 0 773,-2 7 0,-3 2 0,0 0 0,0 0 0,1-3 0,1-1 0,-1 0 0,-1 0 0,-1 1 0,-2 0 0,0-2 0,0-2 0,0 3 0,0-3 0,0-5 0,-1 0 0,0-9 910,-4-2-910,-1-13 0,8-63 0,7-25 0,4-12-483,0 25 1,1-2 0,1-3 482,0-4 0,-1-4 0,2-2 0,0 2 0,0 7 0,1 1 0,1 1 0,-1-2 0,-2-1 0,0 0 0,0-1 0,2 1 0,1 3 0,1 0 0,1 1 0,-2 0 0,0-10 0,-2 1 0,2 1-251,0 7 0,2 1 1,-2 2 250,1-9 0,1 5 0,2 13 0,2 6 0,13-3 1124,14 41-1124,-15 14 0,0 8 0,4 8 0,0 9-365,-5-4 0,0 5 0,1 3 0,-2-3 365,2 1 0,-2-1 0,2 5 0,0 3 0,3 7 0,1 2 0,-2-3 0,-3-7 0,-3-6 0,-2-6 0,1 3 0,9 18 0,2 3 0,-6-11 1577,1 3-1577,-10-15 0,-23-19 0,-12-8 0</inkml:trace>
  <inkml:trace contextRef="#ctx0" brushRef="#br0" timeOffset="14401">28840 3500 5734,'-35'0'0,"48"0"0,40 0 0,-2-2 0,6-1-2831,8 1 1,3-1 2830,-22-1 0,2 0 0,-1 1 0,-2 1 0,0 0 0,-1 0 397,19 0 0,-3 0-397,-12 2 0,-4 0 0,22 0 0,-18 0 0</inkml:trace>
  <inkml:trace contextRef="#ctx0" brushRef="#br0" timeOffset="16418">27566 9081 5734,'-24'0'0,"-1"0"0,-16 0 0,21-9 0,5 2 0,32-8 0,9 9 0,7 2 0,0 4 0,0 0 0,15 23 0,-21 19 0,-3 9 0,-1-14 0,-2 3 0,1 22 0,-5 3 0,-10-18 0,2-3 0,10-3 0,1-1-158,-7 1 1,3-4 157,10-9 0,3-5 0,21 7 0,-17-16 0,0-3 0,20 2 0,-5 0 0,-24-3 0,-15-4 0,-38 32 0,-2-12 0,-4-2 0,-2 1 0,-14 7 0,8-7 0,-1 0-187,12-8 1,0 0 186,-5 4 0,0-2 151,4-5 1,4-3-152,-1 1 0,-8 2 0,21-13 0,8 8 0,2-3 0,7 4 0</inkml:trace>
  <inkml:trace contextRef="#ctx0" brushRef="#br0" timeOffset="16722">28773 9019 5734,'10'-43'0,"-3"3"0,-7 14 0,0 24 0,0 23 0,0 41 0,-5-14 0,-4 7 0,1 0-621,2-9 1,-1-1-1,0 4 621,-2 0 0,-2 4 0,1 0 0,-1-3 0,0 2 0,0-2 0,0-1 0,2-2 0,1 0 0,-1-1 0,-3 20 0,1-4 0,2-10 0,1-4-157,0-1 0,0-3 157,-2 15 0,3-9 0,7-19 0,0-24 0,0-18 0,0-26 0,0-10 0</inkml:trace>
  <inkml:trace contextRef="#ctx0" brushRef="#br0" timeOffset="17360">29369 8978 5734,'7'-11'0,"10"1"0,8 0 0,8-1 0,8 5 0,16 2 0,-4 8 0,4 11 0,-17 3 0,-14 11 0,-17 25 0,-17-17 0,-7 1 0,-2-2 0,-3 0 0,-15 11 0,-2-6 0,-9-6 0,6 9 0,25-28 0,22 4 0,17-9 0,11 4 0,29 0-374,-3 1 374,-28-6 0,0 1 0,24 14 0,-15 6 0,-18 6 0,-7 4 0,-13 15-140,0-11 1,-5-1 139,-30 3 0,5-1 0,-7-10 0,0 5 0,7-18 90,3-4 1,13-19 0,3-6 0</inkml:trace>
  <inkml:trace contextRef="#ctx0" brushRef="#br0" timeOffset="17632">30642 8781 5734,'35'-48'0,"4"8"0,-21 33 0,-2 23 0,-8 36-214,-7-14 0,-2 6 214,-3 7 0,-1 7 0,-1-2-524,0-9 0,0 0 1,0 2 523,-2 14 0,-1 3 0,0-4 0,1-16 0,0-1 0,0-2 0,0 20 0,0-2 0,-1-8 0,1-1-189,3-5 0,1-3 189,0-8 0,1-4 0,3 20 0,-8-17 256,-8-23-256,-10-18 0,-7-16 0,0-9 0</inkml:trace>
  <inkml:trace contextRef="#ctx0" brushRef="#br0" timeOffset="18796">31254 8326 5734,'-11'-43'0,"0"0"0,0 0 0,0-2 0,1 0 0,-2 1 0,-2 3 0,-1 0 0,-4-2-1036,-3-1 1,-3-2 0,-2 0 0,-2 3 1035,-9-3 0,-2 3 0,-5 0 0,2 2 0,-3-1 0,-3 1 0,0 5-339,1 9 0,-1 3 0,-1 3 1,-2 0 338,-4 1 0,-1 0 0,-3 3 0,-6 2-34,11 5 0,-4 2 0,-4 1 0,-2 1 0,-1 2 0,-1 2 0,-1 1 34,10 2 0,-1 2 0,-1 1 0,-1 1 0,0 2 0,-1 0 0,-2 2 0,0 0 0,-1 1 0,6 0 0,-2 0 0,-1 2 0,-2 0 0,0 1 0,0 1 0,-1 0 0,1 1 0,1 0 0,0 0 0,2 1 0,1 0 0,-4 2 0,1 1 0,0 0 0,1 0 0,1 2 0,1-1 0,0 2 0,1 0 0,0 0 0,0 2 0,2-1 0,-1 2 0,0 0 0,1 1 0,0 1 0,1 0 0,2 0 0,1 0 0,2 0 0,3 1 0,-6 3 0,4 1 0,2 0 0,2 0 0,1 0 0,0 1 0,0 1 0,-5 4 0,0 1 0,1 0 0,1 1 0,2 1 0,1 1 0,2 0 0,1 0 0,1 2 0,2 0 0,1 1 0,2 1 0,-4 6 0,2 0 0,3 1 0,2 4 0,2 3 0,8-5 0,1 3 0,2 3 0,2 2 0,2-1 0,3-1 0,2-3 0,1 8 0,2-4 0,5 1 0,4 1 0,6 4 0,3-14 0,4 5 0,3 2 0,3 2 0,3 0 0,1-1 0,2-3 0,0-3 0,2-5 0,6 5 0,3-6 0,1-4 0,3-1 0,3 0 0,2 1 0,-5-6 0,2 0 0,2 1 0,2 0 0,1 0 0,1-2 0,0-1 0,0-3 0,-1-3 0,8 2 0,0-3 0,0-3 0,0-2 0,2-1 0,0-1 0,1 0 0,-4-3 0,1 0 0,0-1 0,1-1 0,1 0 0,-1-2 0,2 0 0,-1-1 0,1 0 0,0-1 0,1-1 0,0 0 0,1-1 0,-1-2 0,1 0 0,0-1 0,1-2 0,-1 0 0,2-1 0,-1-1 0,0-1 0,0-1 0,0-2 0,0 0 0,-1-1 0,-1-1 0,1 0 0,-1-2 0,0-1 0,0-1 0,0-2 0,0 0 0,-2-3 0,1 0 0,0-2 0,-1-1 0,0-1 0,0-2 0,-1-1 0,-1-2 0,6-2 0,-1-2 0,0-1 0,-1-2 0,0-3 0,-1-4 0,0-4 0,-9 2 0,0-5 0,1-2 0,-1-4 0,0-1 0,0-1 0,-2-1 0,-1 0 0,-2 1 0,-3 2 0,2-1 0,-2 0 0,-2 0 0,-1 0 0,-1 0 0,-1-2 0,-1-2 0,1-2 0,-4 3 0,1-3 0,1-2 0,-1-2 0,-1 0 0,-1 0 0,-2 0 0,-2 1 0,-3 1 0,-2 3 0,1-14 0,-3 1 0,-5 2 0,-2 1 0,-2 0 0,-2 0 0,-2 4 0,-3-1 0,-1 0 0,-3 1 0,-1 1 0,-1 0 0,-3-6 0,-3 1 0,-1 1 0,-3 1 0,-2 1 0,-5-7 0,-4 2 0,-2 2 0,-4 2 0,1 8 0,-3 1 0,-3 3 0,-2 4 0,0 4 0,-4 4 0,-1 3 0,-2 3 0,-11-1 0,-3 6 0,-2 6 0,-2 8 0,-1 6 0,0 8 0,4 6 0,2 7 0,0 3 0,0 6 0,1 1 0,-1 0 0</inkml:trace>
  <inkml:trace contextRef="#ctx0" brushRef="#br0" timeOffset="19173">28906 12295 5734,'-26'19'0,"2"22"0,18-1 0,3 7-1571,-2 13 0,3 5 1571,2-12 0,3 3 0,1 5-482,0-2 1,0 5-1,1 3 1,0 0-1,1-2 482,-1-9 0,0-2 0,1-1 0,-1 2 0,1 4-27,0-6 1,0 4 0,0 2-1,0 0 1,0 0 0,0-2 0,-1-2 26,0 9 0,0-2 0,0-2 0,0 0 0,1 1 0,0 1 0,1 0 0,-1 1 0,1-1 0,-2 0 0,-2-2 0,-1-1 0,0 0 0,0 1 0,0 2 0,0-3 0,1 2 0,0 2 0,0-1 0,-1-2 0,-1-3 0,0 7 0,-1-3 0,0-1 0,-1 1 0,1-6 0,0 3 0,0-1 0,0-3 0,0-7 0,1 19 0,-2-8 0,-2-7 0,-1-5 0,2 12 0,-12-36 0,12-25 0,-6-28 0</inkml:trace>
  <inkml:trace contextRef="#ctx0" brushRef="#br0" timeOffset="19594">28277 15613 5734,'-9'35'0,"9"7"0,9 9 0,17 0 0,9 6-1440,-4-7 0,3 1 0,2 1 1440,-5-11 0,1 0 0,1 0 0,1 0 0,4 4 0,0 0 0,2 0 0,-1-4-472,8 3 1,-1-4 0,0 0 471,-3-1 0,-1-1 0,0-1 0,0-3 0,-1-1 0,-1-1 123,12 7 0,-4 0-123,-10-6 0,-1-1-82,4-5 1,-3-2 81,1 13 1446,6-13-1446,-28-21 2989,-8-18-2989,13-22 0,-9 7 0,0-4-91,6-10 0,4-2 91,9-9 0,0-2-335,-13 16 0,-3-2 0,3 0 335,4 1 0,2-1 0,-2 0 0,-4-1 0,-3 0 0,1 1 0,12-16 0,-1 1 0,-6 0 0,-2 1 0,-2 9 0,-3 0-180,-5 3 1,-3 1 179,-2 6 0,-3 1-46,-17-26 46,-10 15 0,-4 29 0,-7 5 41,-4 4 1,-4 3-42,-16 5 0,-3 2-53,19 2 1,-1 0 0,0 2 52,-7 2 0,0 2 0,-1 0 0,1 1 0,-1 1 0,0 0 0,1 1 0,-1 1 0,0-1 0,2 1 0,0-1 0,-3-1 0,-10-4 0,-2-1 0,3-2 0,16-2 0,2 0 0,-1-2 0,-9-3 0,0-1 0,0 0 0</inkml:trace>
  <inkml:trace contextRef="#ctx0" brushRef="#br0" timeOffset="21169">33073 6104 5734,'-24'0'0,"-2"5"0,-7 10 0,-1 2 0,-2 1 0,-21 17-561,14-8 1,-2 0 560,8-6 0,1 0 0,3 6 0,-2 3 0,-5-2 0,-4 3 0,3-1 0,-2 7 0,-1 1 0,2-4 0,-4 1 0,0 0 0,0 1 0,0 0 0,2-2 0,9-5 0,2-2 0,-2 2-312,-9 7 1,-3 2-1,4-3 312,0 2 0,4 0 0,1 2 0,0 3 0,4-9 0,-2 2 0,3-2 0,0 7 0,0-1-241,-11 7 1,2-2 240,19-17 0,4-2 0,-14 16 0,9-10 699,7-1-699,8-13 1235,2 3-1235,7-19 603,0-21-603,0-13 0,0-23 0,0-2 0,0-4 0</inkml:trace>
  <inkml:trace contextRef="#ctx0" brushRef="#br0" timeOffset="21810">31651 6600 5734,'7'-10'0,"-27"23"0,-9 15 0,-8 14 0,2-2 0,-6 6 0,-3 4-773,12-11 1,-4 5 0,-2 2 0,3 0 0,5-6 772,-5 18 0,4-1 0,5-9 0,1 1 0,7-2 274,9-2 0,8-2-274,3-1 0,6-1 0,9-6 0,6-3 0,4 0 0,5-3 0,4-1 0,3-4 49,5-2 0,2-2-49,0 1 0,0-1 0,0-4 0,0-1 0,-4-2 0,-1 0-61,-4-2 0,-1-1 61,15 5 1843,-3-5-1843,-15 0 508,-7-4-508,-24-20 807,-6-13-807,-20-25 0,15 20 0,2-3-285,-2-5 0,1-2 285,0-6 0,0-3 0,-2 2 0,0-4 0,-2 0 0,1 1 0,-1-1 0,1 1-351,-1-1 0,1 1 0,-1 3 351,-7-13 0,-1 4-194,4 13 1,-1 5 193,-11-11 0,5-3 0,0 24 636,20 13-636,-12 6 1084,8 17-1084,-2 10 0,-15 9 0,-2 2 0</inkml:trace>
  <inkml:trace contextRef="#ctx0" brushRef="#br0" timeOffset="23737">23349 2745 5734,'-29'-50'0,"-1"-1"0,0 1 0,1-1 0,-1 1 0,1-1 0,-1 1 0,-3 9 0,-5-3 0,-2-1 0,-4-2 0,-2 0 0,-1-1 0,-2 0 0,-1 0 0,0 2 0,1 1 0,0 1 0,2 4 0,1 2 0,4 3-708,-9-4 0,2 5 1,3 4-1,0 2 1,-1 0-1,-2 0 1,-3-2-1,-3-4 708,9 5 0,-1-1 0,-2-2 0,-1-1 0,-2-1 0,-2-1 0,0 0 0,-2-1 0,0 1 0,0 1 0,-1 0 0,-1 2 0,1 1 0,0 2 0,1 2 0,-4 0 0,-1 2 0,-1 1 0,-1 2 0,0 0 0,-1 2 0,1 0 0,-1 1 0,1 0 0,-1 1 0,2 1 0,0-1 0,0 1 0,2-1-7,-2 0 1,0 0 0,1 2 0,1-1 0,0 1 0,1 1 0,-1 0 0,1 0 0,-1 0 0,-1 0 0,0 0 0,-2-1 6,1 1 0,-1-1 0,0 0 0,-1 0 0,0 1 0,0-1 0,-1 0 0,0 1 0,0 0 0,-1 1 0,1 0 0,-1 2 0,1-1 0,2 3 0,-1-1 0,-1 2 0,-1-1 0,0 2 0,0-1 0,0 1 0,1 1 0,1 0 0,1 0 0,1 0 0,3 1 0,2 0 0,3 0 0,-11-1 0,7 2 0,3-1 0,1 2 0,1-1 0,-3 1 0,-4 0 0,-6-1 0,12 1 0,-4 0 0,-4 0 0,-3 0 0,-2 0 0,-2 0 0,-1-1 0,-1 1 0,0 0 0,2 1 0,0-1 0,2 1 0,3 0 0,3 0 0,4 1 0,4 1 0,-18-1 0,8 1 0,5 1 0,1 0 0,0 0 0,-4 1 0,-6-1 0,9 1 0,-4-1 0,-4 1 0,-3 0 0,-1 0 0,0 0 0,-1 0 0,2 0 0,3 1 0,2 0 0,5 0 0,4 0 0,-9 2 0,6 0 0,4 0 0,1 1 0,-1 0 0,-3 1 0,-1 0 0,-4 0 0,0 1 0,-1 0 0,2 1 0,2 0 0,3 0 0,-2 3 0,3-1 0,2 2 0,1 0 0,-2 1 0,0 1 0,-1 2 0,1 1 0,0 0 0,-1 0 0,2 1 0,0-1 0,-1 1 0,-1 2 0,-3 2 0,1 0 0,-4 2 0,-2 2 0,0 0 0,-1 1 0,2 0 0,4-1 0,1-1 0,3-1 0,2 0 0,0 0 0,-2 2 0,-3 0 0,5-2 0,-3 1 0,-1 1 0,-1 1 0,0-1 0,1 1 0,3-2 0,2 0 0,-11 7 0,3-1 0,3 0 0,0-1 0,-1 1 0,-1 1 0,0 0 0,0 0 0,0 0 0,1 0 0,2 0 0,0 0 0,0 0 0,1 0 0,0 1 0,0-1 0,1 1 0,0 0 0,0 0 0,1 1 0,0 0 0,1 1 0,0 0 0,0 0 0,1 1 0,-1 0 0,1 1 0,1 0 0,-1 0 0,2 2 0,-1-1 0,2 0 0,-1 2 0,0 1 0,-1 4 0,4-2 0,-1 3 0,-1 2 0,0 2 0,0-1 0,2 0 0,2-2 0,1-2 0,2-2 0,2 0 0,-1 0 0,1 1 0,-2 3 0,1 1 0,-2 2 0,1 1 0,-1 1 0,1 1 0,0 0 0,2-1 0,1 1 0,0 1 0,0 0 0,2 1 0,0-2 0,2 0 0,1-1 0,1-2 0,3-3 0,1 1 0,0-1 0,0 2 0,-1 1 0,-1 3 0,-1 3 0,-2 1 0,2 0 0,0 0 0,1-2 0,4-1 0,-2 3 0,4-3 0,1 0 0,1 1 0,-2 5 0,2-3 0,-2 4 0,1 2 0,0 1 0,0 0 0,1-1 0,1-3 0,2-4 0,0-1 0,2-2 0,0 0 0,-1 2 0,-1 2 0,0 3 0,-2 2 0,0 2 0,0 0 0,0-1 0,2-1 0,0-4 0,0 5 0,1-3 0,1-1 0,1-1 0,-2 1 0,1 0 0,-1-1 0,1 1 0,-1 0 0,1 1 0,-1 1 0,1 1 0,0 0 0,-1 0 0,0 0 0,0-1 0,-1-1 0,0 0 0,0 3 0,-1 4 0,4-12 0,0 3 0,0 3 0,0 1 0,-1 0 0,1-1 0,0-1 0,0-3 0,-2 7 0,0-3 0,1-2 0,0 1 0,-1 1 0,1 3 0,1-6 0,0 3 0,-1 1 0,1 2 0,-1-1 0,1-1 0,1-2 0,0-2 0,-1 4 0,1-4 0,1-1 0,-1-1 0,1 3 0,0 4 0,0-2 0,1 3 0,-1 3 0,1 0 0,-1 2 0,1-2 0,0-1 0,1-3 0,0-4 0,1-2 0,0-2 0,0 0 0,0 1 0,0 3 0,-1 4 0,3-8 0,-1 4 0,0 3 0,-1 2 0,1 1 0,0 0 0,0 0 0,1-2 0,0-1 0,0-4 0,2-3 0,-2 14 0,1-6 0,1-2 0,0-1 0,0 1 0,0 4 0,0-7 0,0 2 0,-1 2 0,1 1 0,0-1 0,0 0 0,1-3 0,1-3 0,1 13 0,0-3 0,2-3 0,0 0 0,0 1 0,0 0 0,1-1 0,-1 0 0,2 0 0,0 0 0,1-2 0,0 1 0,1-1 0,1 0 0,2-1 0,0 1 0,1-1 0,2 0 0,0-1 0,0 0 0,0-3 0,0-1 0,1 0 0,1 0 0,1-1 0,3 1 0,0 0 0,2 0 0,0-1 0,0 0 0,1-2 0,-1 0 0,1 0 0,1-1 0,1 0 0,2 0 0,0 0 0,1 0 0,1-1 0,1 1 0,0 0 0,1-1 0,0 1 0,2-1 0,-1 0 0,2 1 0,0-2 0,1 1 0,0-1 0,1 0 0,0 1 0,0-1 0,0-1 0,1 1 0,1-1 0,1 0 0,0 0 0,1-1 0,0 1 0,0-1 0,-2-1 0,0-1 0,1 1 0,-1-1 0,1 0 0,0-1 0,-1-2 0,1 1 0,1 0 0,2 2 0,0 0 0,3 3 0,1 0 0,0 0 0,0-1 0,-2-3 0,-2-1 0,-1-3 0,-1-1 0,2 0 0,1 1 0,1 0 0,1 1 0,1 1 0,0-1 0,2-1 0,-1-1 0,8 2 0,0-1 0,1-2 0,1 0 0,1 0 0,-6-5 0,1-1 0,1 0 0,0 0 0,0 0 0,-1 0 0,0-1 0,-1 1 0,1-1 0,-1 0 0,1 0 0,-1-1 0,8 4 0,1-1 0,-1-1 0,1 0 0,-1 1 0,2 0 0,0 1 0,-1-1 0,0 0 0,-2-2 0,1 1 0,-3-3 0,2 0 0,5 3 0,-8-5 0,6 2 0,2 2 0,1-1 0,0 0 0,-3-2 0,-4-3 0,10 3 0,-5-4 0,0 0 0,4 0 0,-9-4 0,3 1 0,2 0 0,-1-1 0,0-1 0,-4-2 0,10 1 0,-4-3 0,0-1 0,1 0 0,3-1 0,1-1 0,0-1 0,0 0 0,0 0 0,1 0 0,-1-1 0,1-1 0,-1 0 0,0-1 0,2-1 0,4 0 0,-9-1 0,4 0 0,2 0 0,1 0 0,-2-1 0,-3 1 0,-2-1 0,-3 0 0,-1-1 0,1 0 0,3 1 0,1-1 0,2 0 0,2-1 0,0 1 0,1-1 0,-2-1 0,-1 0 0,1 0 0,0-1 0,0-1 0,-3 0 0,-1 0 0,0-1 0,-4-1 0,0 0 0,1-1 0,3 1 0,1-1 0,2 1 0,1-1 0,2 0 0,1-1 0,3-2 0,-12 0 0,3-2 0,1-1 0,2 0 0,1-1 0,-2 0 0,0 0 0,-3 0 0,-3 0 0,9-1 0,-4 1 0,-2-1 0,0 0 0,2-1 0,4 0 0,-12 1 0,4 1 0,2-2 0,1 1 0,2-1 0,-1 0 0,-2 0 0,-1 0 0,-3 0 0,-3 1 0,8-3 0,-4 0 0,-3 0 0,-1 1 0,0-1 0,1 0 0,0 0 0,-1 1 0,0 0 0,0-1 0,3 0 0,1-1 0,-3 2 0,2-2 0,2 0 0,1 0 0,0-1 0,1 1 0,-1 0 0,-1 0 0,-2 1 0,0-1 0,0 2 0,-1-1 0,1-1 0,1 1 0,0-1 0,1 0 0,0 0 0,2-2 0,1 0 0,0 0 0,1 0 0,-1 0 0,-1 0 0,-2 1 0,-2 1 0,2-1 0,-1 2 0,-2-1 0,-1 1 0,0 0 0,-2 0 0,0-1 0,4-2 0,0-1 0,-2 1 0,-1-1 0,-1 1 0,-3 0 0,7-1 0,-4 0 0,-1 0 0,1-1 0,0-1 0,-1-1 0,1-1 0,3-2 0,-6 2 0,2-2 0,2-2 0,-1 1 0,0-1 0,-4 0 0,11-5 0,-3-1 0,-1 0 0,3-3 0,-10 5 0,2-1 0,2-1 0,-1-1 0,-2 0 0,-4 1 0,6-8 0,-5 0 0,-1 0 0,0-1 0,2-2 0,-1 0 0,1-1 0,-2-2 0,0 0 0,0-2 0,-1 0 0,0 0 0,-1 0 0,-2 0 0,1-1 0,3-4 0,-7 6 0,2-3 0,2-2 0,-1-1 0,0 1 0,-3 3 0,-1 1 0,-2 1 0,-1 2 0,1-2 0,3-1 0,-1-1 0,3-1 0,1 0 0,0-2 0,0 0 0,-1 0 0,0 0 0,-1-2 0,1 0 0,-1 0 0,0 2 0,-2 1 0,3 1 0,-2 1 0,0 2 0,1-2 0,0-2 0,-6 6 0,1-2 0,0-2 0,1 0 0,-1 1 0,-1 1 0,-2 2 0,3-3 0,-2 2 0,-1 2 0,0-2 0,1-3 0,1-3 0,1-4 0,1-2 0,0 1 0,-2 0 0,-1 4 0,-2 2 0,-2 3 0,-1 1 0,1 0 0,1-4 0,0 1 0,1-3 0,1-1 0,-1 0 0,-1 2 0,-2 3 0,1-4 0,-2 3 0,-1 1 0,0 0 0,1 1 0,0 0 0,0 0 0,-2 0 0,-1 1 0,-1-1 0,0 0 0,-1 1 0,1 1 0,0 1 0,0 0 0,-2-1 0,5-15 0,-1-1 0,0 0 0,2 2 0,0 0 0,0-1 0,-4-1 0,-1 0 0,1 0 0,-5 15 0,1 1 0,0-1 0,-2 1 0,4-16 0,-2 0 0,0 0 0,-2 0 0,0 0 0,-2 0 0,0 3 0,-1 0 0,-2 0 0,-3 1 0,-1 1 0,1-3 0,-2 7 0,2-2 0,-1 0 0,-1 2 0,0-2 0,-1 1 0,-1-1 0,1-11 0,0-3 0,-1 6 0,-1-2 0,-1 0 0,-3 4 0,0-4 0,0 3 0,2 13 0,1 2 0,-1-1 0,-1-12 0,-2-2 0,3-1 0,6-3 0,3-1 0,0 3 0,-5 13 0,1 2 0,0-2 14,0 2 1,2-2-1,-1 0 1,1 2-15,2-2 0,0 3 0,-2-1 0,-2 2 0,-2 0 0,2 0 0,3-2 0,1 0 0,-1-2-15,-4 2 1,-2-2-1,0 0 1,0 2 14,2-3 0,0 2 0,-1-2 0,-2-13 0,0-1 0,-2 3 0,-1-3 0,0 2 0,0 18 0,0 0 0,0 0 0,0-19 0,0-1 0,0 18 0,0-2 0,0 0 0,0 2 0,1-1 0,-2 0 0,-1-3 0,0-2 0,-1 1 0,0-2 0,1 0 0,-2-1 0,-3-2 0,-1 0 0,-1-1 0,-1-2 0,-1 1 0,-1-1 0,-3 0 0,-2 1 0,-1 0 0,0 1 0,-2 0 0,-1 1 0,-1 2 0,-2 1 0,-3-4 0,4 12 0,-2-2 0,-1-2 0,-1 2 0,1 2 0,-3-1 0,0 3 0,0 0 0,-2-2 0,2-2 0,-2-3 0,0-1 0,-1 2 0,1 3 0,-3 2 0,-1 4 0,0 1 0,1-2 0,2-3 0,1 0 0,0-1 0,-2 1 0,-3 0 0,-3 1 0,-1 0 0,1 0 0,0-2 0,0 0 0,0 1 0,-2 0 0,-1 0 0,-2 0 0,0 1 0,-1 0 0,1 1 0,-2-1 0,0 2 0,1-1 0,-1 2 0,1 1 0,-1 0 0,1 0 0,1 2 0,0 0 0,1 0 0,-1 1 0,1 1 0,0-1 0,0 1 0,-1 0 0</inkml:trace>
  <inkml:trace contextRef="#ctx0" brushRef="#br0" timeOffset="29196">14453 2187 5734,'-17'-39'0,"8"6"0,2 32 0,14 16 0,-5 26-1063,2 3 0,3 14 0,-1 6 0,-1-6 1063,-3 1 0,-1-3 0,0 7 0,1-2 0,2 6 0,0 3 0,-1-1 0,-2-4-278,-1-3 1,-2-3 0,0-1 0,-1 2 277,0 3 0,-2 2 0,1 0 0,0 0-75,0-12 0,1 1 1,-1 0-1,0 0 1,0 0 74,0 1 0,-1 0 0,0 0 0,1 3 0,-2 2 0,1-1 0,0 2 0,0 2 0,-1 3 0,0 0 0,0 0 0,1 0 0,-1-4 0,1 0 0,0 1 0,-1 0 0,1 1 0,-1-1 0,0 1 0,1-1 0,-2 2 0,1-1 0,-1 1 0,1 0 0,-1-1 0,0 1 0,1-1 0,0 0 0,1-2 0,-1 1 0,1 0 0,0-1 0,0 0 0,0-2 0,1-1 0,-1-2 0,-1 4 0,1-2 0,0-3 0,-1 1 0,1-1 0,0 1 0,1 0 0,-1 1 0,1 0 0,0 0 0,0 0 0,0-1 0,-1 2 0,1-1 0,0 1 0,-1 0 0,1-1 0,0 1 0,0-1 0,0-1 0,0 0 0,0 1 0,0 1 0,0 3 0,0-4 0,0 3 0,0 1 0,0 1 0,0 1 0,0-2 0,0-1 0,1-3 0,-1 6 0,1-3 0,0-1 0,0-1 0,0 2 0,-1 2 0,-1 1 0,0 2 0,-1 2 0,1 0 0,-1-2 0,0-1 0,0-5 0,0 3 0,-1-3 0,1-3 0,-1 0 0,0 0 0,0-1 0,1 1 0,-1-1 0,0-1 0,-1 0 0,-3 11 0,-1-1 0,-1-1 0,1 1 0,2-3 0,-1 0 0,1 0 0,-1-2 0,1-3 0,0-1 0,-1 0 0,0 3 0,-1-3 0,-1 2 0,-1 1 0,1-1 0,2-3 0,2-2 0,2-2 0,0-1 0,-1 1 0,-3 9 0,-2 2 0,1-1 0,2-6 0,4-6 0,1-3 0,0-2 0,-3 17 0,-1-3 0,0-3 0,2-2 0,1-3 0,2-2 0,0-4 0,1 0 0,3-1 0,0 2 0,0 20 0,0 3 0,0-14 0,0 1 0,0-6 0,0 3 0,0-3 0,0 11 0,0-1 0,0 2 0,0 2 0,0 1 0,0 1 0,0-20 0,0 0 0,0 0 0,0 0 0,1-1 0,-2 1 0,-1 1 0,0 1 0,-1-1 0,0 1 0,0-1 0,0 1 0,-2 1 0,-1 1 0,0-1 0,1-2 0,0 0 0,-2 2 0,-2 16 0,-2 2 0,0-2 0,2-15 0,0-3 0,0 3 0,-2 12 0,-1 2 0,2-4 0,-3 3 0,2-4 0,2 1 0,1 0 9,3-3 0,1 2-9,-1-5 0,-1 4 0,2-3 0,3 9 0,0 0-6,-3-8 0,-2 1 0,2-2 6,3 4 0,0-3 0,-6 2 0,-1 0 0,7-2 0,0 4 0,-1-3 0,-1 4 0,1-3 0,0 8 0,4 3 37,3-11 1,3 5-1,1 1 1,-2-6-38,-2-8 0,-1-5 0,2 2 0,8 14 0,3 2 0,-2-5 0,-5 2 0,-2-4 0,4-8 0,0 0 52,-3 9 0,-1-3-52,1 11 0,-5-28 0,-1-3 0,-3 2 2191,-7-18-2191,-10-2 662,-1-15-662,-13-10 2020,12-6-2020,-4-5 607,-9 0-607,12 5 0,-33 1 0,23 9 0,-3 4 0,-3 0 0,-10 2 0,12-1 0,-4 2 0,-9 5 0,-1 2-505,3 0 1,-1 1 504,-17 6 0,-2 1-682,7-1 1,0 1 681,13-4 0,-2 0 0,-1-1-869,-1 2 0,-1-1 0,-1 0 869,-6 2 0,-1-1 0,0 2 0,0 0 0,0 0 0,0 1-252,-4-2 0,0-1 1,-4 2 251,14-3 0,-3 1 0,-1 1 0,0-1 0,3-1 0,0 0 0,2-1 0,0 0 0,-5 1 0,2-1 0,-4 1 0,-3 0 0,1 0 0,2 0 0,5-2 0,-14 4 0,5-1 0,-1-1 0,3-1 0,-2-1 0,1 0 0,5-1 0,3 1 0,4-2 0,2 0 0,-17 0 0,3 0 0,7-2 0,1-2 0,-1-1 0,4-1 0,-7-2 559,19 1 0,8-2-559,19-4 1223,-4-10-1223,22-16 0,2-16 0,-1 14 0,1-5 491,-1-6 1,1-6 0,-2-4-492,-3 0 0,-1-3 0,-2-2 0,2-1-595,1-2 1,0-1 0,0-2 0,-1-1 594,-3 4 0,-2-2 0,0-2 0,0 1 0,0 2-288,2 3 0,-1 2 0,1 0 0,0-1 1,-1-2 287,0 4 0,0-2 0,0-1 0,-1 0 0,1-2 0,0 0 0,1 3 0,-1-1 0,2 0 0,-1-2 0,0 0 0,0 0 0,0-2 0,0 4 0,0 0 0,0-2 0,0 0 0,0 0 0,0-1 0,0-1 0,0 0 0,1 3 0,-1-1 0,1 0 0,0-1 0,0 0 0,0-1 0,0 0 0,0 0 0,-1-1 0,1 3 0,0-1 0,-1 0 0,1 0 0,0 0 0,-1-1 0,1 0 0,0 0 0,1-1 0,0 1 0,0 3 0,0 1 0,0-1 0,1 0 0,0-1 0,0 1 0,0-1 0,1 1 0,-1-1 0,0 0 0,0 0 0,0-3 0,0 0 0,0 0 0,-1 0 0,1 0 0,0-1 0,0 1 0,1-1 0,-1 1 0,1-1 0,0 1 0,0-1 0,1 1 0,-1-1 0,1 1 0,1-1 0,-1 1 0,0-1 0,1 1 0,-1-1 0,1 1 0,0 0 0,-1 0 0,1 2 0,-1-1 0,1 1 0,-1 0 0,1-1 0,0 0 0,0-1 0,0 0 0,1-1 0,1-2 0,-1 6 0,1-1 0,-1-1 0,2-2 0,-1 0 0,1-1 0,0 0 0,0 0 0,0 1 0,0 0 0,0 2 0,0 1 0,0 1 0,-1 2 0,2-6 0,-1 1 0,0 3 0,0 1 0,0 1 0,0-1 0,0 1 0,0-2 0,1-2 0,1-2 0,-1 4 0,1-3 0,0-2 0,1-2 0,0 0 0,0-1 0,0 0 0,0 1 0,0 2 0,0 2 0,-1 3 0,0 3 0,0 5 0,3-18 0,0 8 0,-1 3 0,0 3 0,0-2 0,1-2 0,-1 1 0,1 0 0,0 1 0,-1-1 0,1 0 0,0 0 0,-1 0 0</inkml:trace>
  <inkml:trace contextRef="#ctx0" brushRef="#br0" timeOffset="30858">25714 4719 5734,'24'15'0,"31"3"0,11-1 0,-10-2 0,4 0-1416,-9-6 1,6 1 0,2-1 0,-2-2 1415,-5-1 0,0-2 0,-1-1 0,2-1 0,5 0 0,2 0 0,1-1 0,1-1 0,-9 0 0,1-1 0,0 0 0,1 0 0,1-1 0,0 1 0,-1 0 0,2-1 0,2 0 0,4-2 0,-8-1 0,4 0 0,2-1 0,2-1 0,0-1 0,0 1 0,-2-1 0,-3 1-13,6-1 1,-2 0 0,-2 0 0,0-1 0,2 0 0,3-2 12,-4 1 0,4-1 0,2-1 0,0-1 0,0 0 0,-1 0 0,-2-1 0,-5 0 0,3-1 0,-4-1 0,-2 0 0,-1 0 0,0-2 0,1 1 0,1-2 0,0 0 0,0 0 0,-1-2 0,0 1 0,-1-2 0,-1 0 0,-1 0 0,-1-1 0,1-1 0,-2 0 0,0 0 0,9-5 0,-1 0 0,-1-1 0,-1-1 0,0 0 0,-3-1 0,0 0 0,-1-2 0,-1 1 0,-1-2 0,-2 2 0,-2 0 0,0-1 0,-2-1 0,-1-1 0,5-7 0,-3-2 0,-1-1 0,-1 0 0,-3 1 0,0-1 0,-3-1 0,-4-1 0,-7 1 0,-2-1 0,-4 0 0,0-1 0,-2 2 0,-2-1 0,-1 0 0,-4-1 0,-2-15 0,-4-2 0,-6 1 0,-3 1 0,-5 0 0,-4 0 0,-6 1 0,-4 1 0,-5 0 0,3 15 0,-4 0 0,-3 1 0,-1 1 0,-3 1 0,-1 1 0,-4 1 0,-7 0 0,3 10 0,-5 0 0,-4 0 0,-3 0 0,-1 2 0,1 0 0,3 2 0,-1 0 0,2 1 0,0 2 0,-1 0 0,-2 1 0,-4-1 0,1 3 0,-3-1 0,-3 0 0,-1 0 0,-1 2 0,1 0 0,0 2 0,4 3 0,1 1 0,1 1 0,1 3 0,1 0 0,0 1 0,-1 1 0,-1 1 0,-4-1 0,0 1 0,0 0 0,-1 2 0,0 0 0,0 1 0,0 1 0,1 0 0,1 1 0,0 1 0,-1 1 0,-1 1 0,-2 1 0,-2 2 0,6 0 0,-2 2 0,-2 1 0,-2 1 0,-1 0 0,0 1 0,1 1 0,1 0 0,1 0 0,3 0 0,-3 2 0,2-1 0,2 2 0,1-1 0,0 1 0,-1 1 0,-1 1 0,-3 0 0,5-1 0,-2-1 0,-1 1 0,0 1 0,-1-1 0,-1 2 0,0 1 0,1 2 0,-1 1 0,1 2 0,7-1 0,-2 3 0,0 2 0,0 1 0,-1 1 0,1 0 0,0 1 0,2 0 0,0 0 0,3-1 0,2-1 0,2-1 0,-12 5 0,4-2 0,4 0 0,1-1 0,0 1 0,-2 2 0,-2 3 0,6-4 0,-4 3 0,-3 1 0,0 1 0,0 0 0,1 2 0,4-1 0,3-1 0,6 0 0,7-2 0,-9 15 0,11-1 0,6-1 0,3 3 0,5-2 0,3 2 0,4 0 0,5 1 0,5 13 0,8 1 0,6-1 0,4-14 0,4 1 0,4-2 0,4 0 0,5 0 0,4-1 0,4-2 0,1 0 0,5 2 0,3-2 0,2-1 0,2 0 0,-7-9 0,2 0 0,1-1 0,0-1 0,1 0 0,0-1 0,0-1 0,1 0 0,2-1 0,3 1 0,-5-3 0,4 0 0,3 1 0,0-1 0,-1 0 0,-1-2 0,-2-1 0,4 2 0,-3-3 0,-1 0 0,1-1 0,3 1 0,-2 0 0,3 2 0,2-1 0,-2 0 0,-2-2 0,-5-3 0,16 4 0,-7-3 0,-2-1 0,-8-2 0,-2-2 0,-1 0 0,12 4 0,-3-2 0,-12-6 0,-3-2 0,19 2 0,-11-7 793,-15-4-793,-7-4 1476,-3-7-1476,-6 0 3130,-8-4-3130,-1 5 335,-16-10-335,6 8 0,-5-17 0,7 7 0,0-9 0</inkml:trace>
  <inkml:trace contextRef="#ctx0" brushRef="#br0" timeOffset="32048">32015 2384 5734,'-36'28'0,"0"0"0,-1 5 0,-3 1-996,4-8 1,-3 2 0,0 0 995,0 3 0,0 0 0,-1 1 0,-1 2 0,0 0 0,-2 2 0,5-4 0,-1 1 0,0 1 0,3-2 0,0 0 0,3-1 0,1 2 0,-3 5 0,1 1 0,7-2 254,7-1 0,9 0-254,11 0 0,7 0 0,7-1 0,5-2 0,11 2 0,7-3 0,0-7 0,5-1 0,0-2-99,8 4 0,1-1 99,10 1 0,-3-3 0,-24-11 0,-2-3 0,5-2 0,-2-4 0,18-17 0,-3-4 0,-19-32 1203,-22 2-1203,-4 16 0,-2-2-105,-3-4 1,0-1 104,3-5 0,1-1 0,-3-4 0,0-1 62,3 1 1,-1 0-63,-2 0 0,-2 0 0,1-8 0,0 3 0,0 16 0,0 1-7,0-9 0,0 5 7,0 7 218,0 5-218,8 18 545,8 11-545,39 20 0,-7-6 0,-12-4 0,0-1 0,13-4 791,-6-5-791,-3-9 17,-14 2-17,-2-17 0,-8 6 0,-7-7 0,-1 9 0,-8 1 0,-8 37 0,-3 14 0,-2 8 0,0 3 0,-1 4-178,1-5 1,0 3 0,-2 2 177,0 5 0,-2 2 0,2-2-452,2-12 1,1-1-1,0 2 452,-2 10 0,0 2 0,2-5 0,-1-1 0,2-3 0,2-1 0,1-2 0,3-10 0,1-2 0,-3 33 0,7-24 0,0-1 0</inkml:trace>
  <inkml:trace contextRef="#ctx0" brushRef="#br0" timeOffset="32230">30923 4440 5734,'50'2'0,"-1"-13"0,1-11 0</inkml:trace>
  <inkml:trace contextRef="#ctx0" brushRef="#br0" timeOffset="32616">32015 2549 5734,'41'-18'0,"0"-1"0,4 3 0,0 1 0,-3 1 0,1 3-578,6 4 0,-1 3 578,-9-1 0,-1 5 0,15 9 0,-3 6 0,-16-2 0,-3 3 0,3 7 0,-4 4 266,1 20-266,-22 10 0,-1 0 0,-16 5 0,-1 0 0,-6-21 0,-1-2 0,-4 14 0,-12 6 215,23-38-215,2-16 0,14-15 0,2-16 0,23-16 0,3-10-28,-8 26 0,3 0 28,-2-5 0,2 1 0,13-3 0,3 4 0,-10 8 0,-1 2 0,3-2 0,-2 4 0,11 6 0</inkml:trace>
  <inkml:trace contextRef="#ctx0" brushRef="#br0" timeOffset="33015">33156 2446 5734,'7'-31'0,"2"-5"0,8 4 0,-1-4 0,1 14 0,-8 35 0,-9 35 0,-4 1 0,-1 6-1131,0-11 0,-1 3 1,0 2 1130,-1 6 0,-1 3 0,-1 0 0,1 4 0,-1 0 0,1 1-488,-1 2 1,1 1 0,-1-1 487,-2-1 0,0-1 0,2 2 0,3-6 0,1 2 0,2-1 0,-2-3 0,-1 0 0,1-3 0,0 0 0,1 9 0,2 0 0,0-6-117,2-10 1,0-6 116,0-4 0,0-3 0,0 13 0,0-16 0,0-11 0</inkml:trace>
  <inkml:trace contextRef="#ctx0" brushRef="#br0" timeOffset="34005">31006 11086 5734,'-24'-16'0,"-9"15"0,-8 20 0,-4 10 0,1-2 0,-2 5-876,2-1 0,-3 5 0,0 2 876,6-3 0,0 2 0,0 0 0,2-1-338,-2 3 1,2-1 0,0 1 337,-8 7 0,0 3 0,6-4 0,9-1 0,6-2 285,3-8 1,5 0-286,9 28 0,18-10 0,24-11 0,-6-22 0,3-3 0,3-4 0,2-2-189,6 3 1,1-2 188,0-4 0,-1-2 0,-7 0 0,0 0 0,10 1 0,-2-3 0,6-1 1085,7 2-1085,-31-8 1565,-15-7-1565,-2-14 257,-7-12-257,-7-19 0,2 12 0,-1-6 0,0 3 0,1 3 0,-1 0-4,1-2 1,-1-4-1,3 6 4,3-12 0,0 9 0,0 1 0,0 0 0,0 13 0,0-2 0</inkml:trace>
  <inkml:trace contextRef="#ctx0" brushRef="#br0" timeOffset="34328">30725 11592 5734,'16'-5'0,"8"-5"0,17 9 0,10-3 0,-1 8 0,3 1 0,-16-4 0,1 0 0,26 8 0,-3 1 0,-11-4 0,10 14 0,-58 14 0,-18 10 0,0-13 0,-3 0-202,-6 0 1,0 0 201,4 0 0,0 0 0,0 0 0,2 0 0,4 5 0,4-1 0,-6 16 0,10-6 0,14-30 0,2-20 0,8-11 0,0-11 0</inkml:trace>
  <inkml:trace contextRef="#ctx0" brushRef="#br0" timeOffset="34496">30030 12998 5734,'-26'37'0,"10"-6"0,16-15 0,9-12 0,22-14 0,12-24 0,-14 12 0,0 0 0</inkml:trace>
  <inkml:trace contextRef="#ctx0" brushRef="#br0" timeOffset="34909">30675 11055 5734,'45'-13'0,"0"0"0,6 1 0,6 0 0,1 1 0,4 2 0,2 2 0,1 0-1037,1-1 0,1 1 0,-2 1 1037,-7 3 0,-1 1 0,-5 3 0,0 2 0,-6 4 344,-11 2 1,-2 3-345,24 14 0,-31 2 0,-5 3 0,7 21 0,-15-15 0,-2 1 0,-4 20 0,-14 3 0,-2-9 0,0-18 0,1-2 0,-1 8 546,2 4-546,7-28 0,7-20 0,9-4 1660,17-26-1660,10 2 0,-12 11 0,2 0-925,0 0 1,2 1 924,6-1 0,1 1 0,-5-1 0,1 0-205,3 1 0,-1-1 205,-9 2 0,-1 1 0,2 2 0,0 1 0,17-10 0</inkml:trace>
  <inkml:trace contextRef="#ctx0" brushRef="#br0" timeOffset="35069">31518 11003 5734,'37'3'0,"0"-1"0,25 7 0,3 1 0,-17-1 0,-1 1 0,15 6 0,-4 2 0,-26-5 0,0 1 0</inkml:trace>
  <inkml:trace contextRef="#ctx0" brushRef="#br0" timeOffset="35362">32180 11200 5734,'0'-15'0,"15"-20"0,-4 5 0,5-14 0,6 17 0,-11 7 0,13 18 0,-7 60 0,-12-25 0,-1 4-660,1 26 0,-3 5 660,-4-4 0,-3 2-520,2-17 0,0 1 0,0 1 520,-2 4 0,0 0 0,-2 0 0,0-1 0,-2-1 0,1 2 0,2-2 0,0 2 0,-1 1 0,1-5 0,-3-1 0,0-3 0,1 1 0,-1 7 0,1 2 0,1-6 0,2-8 0,1-5 0,-4 20 0,8-17 0,0-34 0,8-33 0,-4-5 0,1-6 0,6-13 0,2-4-38,-1-9 0,2-3 1,-2 15-1,2-1 1,0 0-1,0-4 1,0 1-1,0-1 1</inkml:trace>
  <inkml:trace contextRef="#ctx0" brushRef="#br0" timeOffset="35507">32411 11510 5734,'9'-44'0,"0"0"0,-1 1 0,1-17 0,-1 7 0,-1 6 0,-7 12 0,15 14 0,3 6 0,30 9 0,11 2-826,2 5 0,4 2 826,-14 0 0,1 0 0,5-1 0,4 0 0,-6 0 0,-7 1 0,-4-2 0,7-1 0,-6-4 0,-12-7 0,-19-5 0</inkml:trace>
  <inkml:trace contextRef="#ctx0" brushRef="#br0" timeOffset="37004">32527 10611 5734,'-57'-21'0,"0"0"0,13 7 0,-3 0 0,-1 1 0,-8 1 0,-2 2 0,-3 0-1269,8 1 0,-2 1 1,-2 1-1,0 1 1269,-6 1 0,-1 0 0,-1 2 0,0 0-132,8 0 0,-1 0 0,0 1 0,-1 0 1,0 1 131,-1 1 0,1 1 0,-1 1 0,-2 0 0,-4 3 0,6 0 0,-5 1 0,-2 1 0,0 1 0,0 1 0,2 0 0,3 1 0,2-1 0,5 1 0,0 1 0,0 0 0,-2 3 0,-3 3 0,3 0 0,-5 3 0,-2 1 0,-2 2 0,1 1 0,0 1 0,2 0 0,4 0 0,5-1 0,-2 3 0,6-1 0,2 1 0,1 1 0,1 1 0,-3 3 0,-1 2 0,-3 3 0,0 1 0,0 2 0,2 0 0,4 1 0,5-1 0,0 5 0,5-1 0,3 1 0,3 2 0,0 1 0,2 1 0,2 2 0,2 1 0,3 1 0,2 0 0,5-1 0,2 1 0,3 0 0,2 1 0,3-1 0,2 2 0,2 0 0,3 0 0,2 0 0,3-1 0,3-2 0,3 1 0,2-1 0,3-1 0,1 0 0,5 1 0,1 0 0,4-1 0,1-2 0,2 0 0,2-2 0,2-1 0,3-1 0,1-2 0,2 0 0,5 0 0,3 0 0,1-2 0,2-1 0,2-2 0,-8-7 0,1 0 0,2-2 0,0-2 0,2 0 0,0-1 0,5 0 0,1 0 0,1-2 0,1-2 0,0 0 0,1-2 0,0 0 0,1-2 0,0 0 0,1-2 0,0-2 0,0-1 0,1-1 0,-1-1 0,0-1 0,2-2 0,1-3 0,3-4 0,-12-2 0,2-3 0,3-2 0,0-2 0,1-1 0,-1-2 0,-1 0 0,-1-1 0,-4 0 0,3-2 0,-3 0 0,-2-1 0,0-1 0,-1-3 0,3-3 0,2-4 0,-7 1 0,4-4 0,2-3 0,2-3 0,-1-1 0,1-2 0,-1-1 0,-3 0 0,-2 1 0,-3-1 0,-5 2 0,5-6 0,-6 0 0,-3-1 0,-3 1 0,0-3 0,0 0 0,2-3 0,-2 3 0,1-3 0,0-1 0,1-2 0,-1 0 0,-1 0 0,-2 0 0,-4 2 0,-2 1 0,0-7 0,-3 2 0,-4 0 0,-1 0 0,-2 0 0,-1 0 0,3-9 0,-2 0 0,-2 0 0,-2 0 0,-2 1 0,-3 2 0,-3 1 0,-1 0 0,-3 0 0,-1 1 0,-1 1 0,-2 1 0,-2 0 0,-1 0 0,-3 1 0,-3-9 0,-2 1 0,-5 0 0,-5 0 0,0 13 0,-4 0 0,-4-1 0,-1 1 0,0 3 0,0 3 0,-7-7 0,-1 5 0,-2 2 0,-3 0 0,-1 3 0,-4-2 0,-2 3 0,0 3 0,1 7 0,0 8 0,-1 7 0,1 2 0,-1 1 0,-2 3 0,0-1 0,0 0 0,0 0 0</inkml:trace>
  <inkml:trace contextRef="#ctx0" brushRef="#br0" timeOffset="38112">31270 1981 2606,'-56'26'0,"0"0"0,-1 0 0,1 0 0,0 1 0,-1-1 0,9 0 0,-2 2 0,-1 1 0,0 1 0,-1 2 0,0 1 0,0 2 0,1 1 0,1 2 0,4-1 0,1 2 0,-1 3 0,0 0 0,1 2 0,0 1 0,1 0 0,0 0 0,1 0 0,1-2 0,1 0-290,-3 1 0,0 0 1,1-1-1,1 0 1,1-1-1,1 2 1,1 0-1,1 1 1,1 2 289,1 2 0,0 3 0,-1 1 0,2 1 0,2 1 0,2-2 0,5-1 0,4-3 0,7-3 0,2 15 0,9-4 0,7-3 0,3 1 0,4 0 0,5 0 0,4-1 0,2-1 0,1 0 0,4 0 0,3-2 0,4-1 0,-1-10 0,4 0 0,2-2 0,2-1 0,1 0 0,3-1 0,1-1 0,1 0 0,3-2 0,1-1 0,4 0 0,3 0 0,2-2 0,0-2 0,2-1 0,-9-6 0,1-1 0,1-1 0,1-2 0,-1 0 0,1-1 0,0-1 0,0 0 0,1-1 0,-1-2 0,1-1 0,0-1 0,10 0 0,0-2 0,0-2 0,1-1 0,-2-3 0,0-1 0,0-3 0,0-1 0,-1-2 0,-1-1 0,-2-1 0,-1-2 0,0-2 0,-1-1 0,1-2 0,-1-1 0,-1-1 0,0-1 0,2-4 0,0-3 0,-6 1 0,1-4 0,1-2 0,1-2 0,-1 0 0,-2 0 0,-2 1 0,0 1 0,-3 1 0,-2-1 0,1 0 0,-1-2 0,3-2 0,-1-2 0,3-2 0,0-2 0,1-1 0,-3 0 0,-1 0 0,-4 1 0,5-4 0,-5 1 0,-1-1 0,-2-2 0,0-5 0,-6 3 0,0-4 0,0-4 0,-1 0 0,-2-1 0,-2 1 0,-3 2 0,0-5 0,-3 3 0,-3-1 0,-1-1 0,1-3 0,-4 8 0,2-4 0,0-1 0,-1-1 0,-2 1 0,-4 2 0,-3 3 0,-3-13 0,-6 3 0,-4 1 0,-2 0 0,-2-1 0,-3 0 0,-2 0 0,-3 1 0,-1 2 0,-1 1 0,-5 0 0,-7 0 0,-4 8 0,-7-1 0,-4 0 0,-2 1 0,-1 2 0,3 2 0,0 1 0,1 3 0,-1 2 0,-1 0 0,-3 0 0,-2 1 0,-3-2 0,-2 0 0,0 2 0,0 3 0,3 5 0,-7 0 0,1 6 0,1 3 0,0 1 0,1 2 0,0 3 0,-1 2 0,1 2 0,3 5 0,-1 2 0,0 3 0,0 0 0,3 3 0,0-1 0,-1 1 0,1-1 0</inkml:trace>
  <inkml:trace contextRef="#ctx0" brushRef="#br0" timeOffset="39394">25350 2022 5734,'9'36'0,"-1"0"0,7 19 0,1-1 0,-6-15 0,0-1-278,7 13 1,-2-3 277,-6 4 182,5-16-182,-12-6 92,13-14-92,2-28 0,16-17 0,-10-4 0,3-5-741,12-6 0,5-1 741,-9 11 0,1-1 0,5 0-487,-3 4 0,4 0 1,1 0-1,1 1 487,2-1 0,1 1 0,0 0 0,3 0-464,5-2 1,1 0-1,2 0 1,-1 0 463,-2 1 0,1 1 0,-1 1 0,0-1 0,-2 2 0,1 1 0,-2-1 0,0 2-17,-4 3 0,0 1 0,-2 0 0,-2 1 0,4-4 0,-3 2 0,-1 0 0,13-5 0,0-1 0</inkml:trace>
  <inkml:trace contextRef="#ctx0" brushRef="#br0" timeOffset="39707">25747 1795 5734,'21'51'0,"1"0"0,-2 3 0,0 1 0,1 2 0,-2 1-700,-2-2 0,1 1 700,2-9 0,2 0 0,-1-4 0,-2-1 0,0-2 0,7 12 0,3-9 444,12-22-444,8-22 0,-16-13 0,1-5-523,9-11 0,4-4 523,-10 5 0,1-2 0,2-1-674,10-4 0,3-2 0,1 0 674,-10 6 0,1-2 0,2 0 0,0 1-358,6-1 1,1 1 0,0-1 0,0 1 357,-1-2 0,-1-1 0,0 2 0,1 0 0,0 3 0,1 1 0,-1 1 0,0 0-71,-6 4 1,-1-1 0,-1 2 0,1 2 70,10-3 0,-1 3 0,-1 4 0,-9 7 0,-1 3 0,-1 2 0,14 4 0,0 0 0</inkml:trace>
  <inkml:trace contextRef="#ctx0" brushRef="#br0" timeOffset="40440">25466 11551 5734,'43'7'0,"1"0"0,-8 5 0,1 2 0,22 7 0,1 5-2831,-9 6 1,-1 3 2830,-7-10 0,1 1 0,0 1 0,-2 4 0,0 3 0,1-1 98,4-1 1,2 1 0,2 2-99,-5-1 0,1 4 0,1-1 0,-4-2 0,1-1 0,-3-2 0,2 1 0,8 6 0,2 0 0,-4-3 0,-2-1 0,-6-5 974,13 5-974,-2-7 0,-43-28 0,-3-10 0,-14-11 0,-3-14 0,-14-8 0,-1-8 0</inkml:trace>
  <inkml:trace contextRef="#ctx0" brushRef="#br0" timeOffset="40742">26310 11303 5734,'-10'-10'0,"-4"-1"0,12 24 0,-17 23 0,-6 11 0,6 2 0,-1 5-927,-3 2 0,-2 4 0,0 1 927,2-4 0,2-1 0,-2 2-319,5-12 1,0 1 0,-1 0-1,1 0 319,-1 2 0,0 0 0,0 0 0,1 1 0,-1-2 0,1 0 0,-1 1 0,-1 2 0,0-2 0,-1 2 0,0 1 0,0-1 0,1-3 0,-2 14 0,1-4 0,-2 0 0,2-7 0,-2 1 0,1-2 0,2-5 0,-2 9 0,2-6 0,3-10 0,1-2 0,-8 24 0,7-14 0,8-32 0,-6-16 0,13-35 0,-5-10 0</inkml:trace>
  <inkml:trace contextRef="#ctx0" brushRef="#br0" timeOffset="50720">25350 5867 5734,'-1'-5'0,"32"-10"0,18 2 0,19 0 0,8-1-809,-27 6 0,3-1 1,3 1-1,4-1 1,2 1-1,2 0 0,2-1 809,-8 2 0,3 0 0,3 0 0,2 0 0,1 1 0,1-1 0,1 0 0,0 0 0,-1 1 0,0 0 0,-2 0-7,-2 0 0,0 1 1,0-1-1,-1 1 0,0 0 1,1 0-1,0 1 0,0-1 1,0 0-1,2 1 1,-1 0 6,1 0 0,1 0 0,0 0 0,2 0 0,-1 1 0,1-1 0,0 1 0,-1 0 0,-1 0 0,-1 0 0,-1 1 0,-2 0 0,8 0 0,-1 0 0,-2 1 0,-2-1 0,1 2 0,-2-1 0,1 0 0,1 0 0,-1 1 0,2-1 0,-1 0 0,1 0 0,-1 1 0,1-1 0,-1 1 0,1 0 0,-1-1 0,0 1 0,-2 0 0,1 0 0,0 0 0,0 0 0,0 0 0,-1 0 0,0 0 0,0 0 0,-2 0 0,4 0 0,-2 0 0,-1 1 0,0-1 0,0 0 0,1 0 0,2 0 0,2-1 0,-9 0 0,4 0 0,1 0 0,2-1 0,0 1 0,0-1 0,0 0 0,-3 0 0,-1 0 0,-3 0 0,-4 0 0,13-2 0,-6 1 0,-2-1 0,-2 0 0,2 0 0,3 0 0,-5 0 0,4 0 0,2-1 0,1 1 0,-2-1 0,-5-1 0,-6 0 0,-7-2 0,24-11 0,-15-3 0,-14 0 0,-5-2 0,-5 4 0,-5-3 0,-7-22 0,-10 3 1763,-32 10-1763,-26 2 0,11 23 0,-4 3 0,-8-1 0,1 1 0</inkml:trace>
  <inkml:trace contextRef="#ctx0" brushRef="#br0" timeOffset="51122">26012 6135 5734,'-53'-7'0,"-1"1"0,1-1 0,3 0 0,0 0 0,3 0 0,-9-1 0,4 0 0,8-2 0,5 0 0,-11 4 0,48-4 0,52 10 0,9 4 0,13 2-1063,-23-4 0,3 1 0,4 0 0,2 0 1063,0 1 0,3 1 0,2 0 0,2 1 0,2-1-202,-12 0 1,1-1 0,1 0 0,1 0 0,1 1 0,1-1-1,1 1 202,-2 0 0,0 0 0,2 0 0,0 0 0,0 1 0,2-1 0,-1 0 0,1 1-9,-5-1 1,2 0 0,-1 0 0,1 0 0,0 0 0,1 1 0,-1-1 0,1 0 0,0 1 8,1-1 0,0 1 0,1 0 0,-1-1 0,1 1 0,0 0 0,0 0 0,0 0 0,0-1 0,0 1 0,1 0 0,-1 0 0,1 0 0,-1 0 0,1-1 0,-1 1 0,0 0 0,-1-1 0,-2 0 0,0 0 0,0 0 0,-1-1 0,1 1 0,-1 0 0,-1-1 0,1 1 0,-1 0 0,5 0 0,0 0 0,0 0 0,0 0 0,-1 1 0,-1-1 0,0-1 0,-1 1 0,3-1 0,-1 0 0,-1 0 0,-1 0 0,0-1 0,-1 1 0,-1-1 0,2 1 0,0 0 0,-2-1 0,0 1 0,-2-1 0,-1 0 0,2-1 0,-1 1 0,-1-1 0,-2 0 0,-2-1 0,3 1 0,-1-1 0,-3 0 0,-1 0 0,3-2 0,-2-1 0,-3 0 0,9 0 0,-6-2 0,-15 0 0,-4-2 0,17-9 0,-22 4 1207,-2-13-1207,-22 11 707,-12-7 0,-30 10 1,-11 0-1</inkml:trace>
  <inkml:trace contextRef="#ctx0" brushRef="#br0" timeOffset="51965">26773 12605 5734,'48'8'0,"1"-1"0,4 1 0,2 0 0,-10-1 0,2 0 0,1 0-1337,5-1 1,2-1 0,2 0 1336,-7-1 0,1 0 0,1 0 0,1-1 0,3 0 0,0 0 0,2-1 0,5 0 0,-10 0 0,3-1 0,3 1 0,2-1 0,-1 1 0,-1-1 0,-2 1-345,9 0 0,-2 0 0,-2 0 0,2 0 0,3 0 345,-9-1 0,3 0 0,2-1 0,0 1 0,-1-1 0,-2 1 0,-3 1 0,6 0 0,-3 1 0,-2 0 0,0 0 0,-1-1 0,-2-1 0,-1-1 0,0 0 0,0 0 0,3 2 0,-1 1 0,1 0 0,2 2 0,-1-1 0,1 1 0,-2-2 0,5-1 0,0-1 0,-1 1 0,-1-1 0,0 1 0,-5 0 0,1 2 0,-1-1 0,-2 0 0,-2 0 0,14-1 0,-4-1 0,-7 0 0,-11-1 0,-5 0 0,13 0 0,-3 0 0,-23 0 539,-8 5-539,-17-4 2499,-9 4-2499,-8-5 2453,-7-5-2453,-1-1 0,-8 1 0,0 0 0</inkml:trace>
  <inkml:trace contextRef="#ctx0" brushRef="#br0" timeOffset="53261">26971 13153 5734,'-50'9'0,"67"-2"0,16 3-1221,19-6 1,10-3 1220,-17-1 0,1 0 0,3 0-935,6 0 0,4 0 0,1 0 935,-7 0 0,3 0 0,0 0 0,1 0 0,6 0 0,1 0 0,1 0 0,1 0 0,-8 1 0,1 0 0,1 0 0,0 0 0,0 0-98,3-1 0,-1 0 1,1 0-1,1 0 1,0 1 97,-7 0 0,0 0 0,1 1 0,0 0 0,0 0 0,0-1 0,-2 0 0,-1 0 0,1-1 0,0 1 0,2 0 0,3 1 0,-3 0 0,4 0 0,2 1 0,1 0 0,1 1 0,-2-1 0,-1 1 0,-4-1 0,4 0 0,-2 1 0,-3-1 0,1 1 0,0 0 0,3 1 0,0 0 0,3 0 0,2 1 0,-1 0 0,-1 0 0,-3 0 0,-4 0 0,11 2 0,-4-1 0,-4 2 0,-1-1 0,-6 1 0,-3 0 0,0 0 0,1 0 0,1-1 0,2 0 0,-2-1 0,-5 1 0,18 3 0,-5 0 0,5-4 0,-7 0 0,-9 3 1624,-17-9-1624,-10 3 2020,-6-4-2020,0 5 0,-23-8 0,-5 1 0</inkml:trace>
  <inkml:trace contextRef="#ctx0" brushRef="#br0" timeOffset="55639">26111 5898 5734,'-9'15'0,"-6"5"0,-1 7 0,-3 13 0,-12 2 0,5 10-2948,1 9 2948,-7-3 0,19-22 0,1 0 437,-1-4 0,0 3-437,-4 6 0,-3 4 0,4-3 0,3-2 0,2 1-37,-4 4 1,-2 3 0,3-5 36,-3 18 0,9-28 0,0-1 0,-1 19 0,1-4 0,1 5-135,5 4 135,-5-3 0,6-12 0,2 1 0,-1 17 0,0-10 0,0 0 0,0 7 0,0 9 0,7-19 0,-5 0 0,13 1 0,-11-10 0,1 1 0,11 15 0,-7-17 0,-1 1 0,8 24 0,1-10 0,-8 4 0,6-24 0,-13-1 1466,12-9-1466,-12 5 0,13-6 0,-13 1 681,12 0-681,-4-1 171,6-4-171,-7-1 0,6-9 0,-13 3 0,13-3 0,-6 0 0,0-6 0,-2-6 0</inkml:trace>
  <inkml:trace contextRef="#ctx0" brushRef="#br0" timeOffset="56390">25483 8295 5734,'31'26'0,"4"0"0,22 5 0,-14-11 0,2 0-320,-9-3 0,1 0 320,26 5 0,-1 0 0,-28-8 0,-1 0 0,7 1 0,-1 0 0,1 1 0,-7-1 208,-7 0-208,-2-8 106,-8 2-106,-7-14 0,6-10 0,-13-16 0,5-16 0,1-15-93,-7 26 1,-1 0 92,4-1 0,0 0 0,0 1 0,-1 0 0,-1-26-67,5 6 67,-7 13 0,0-2 0,0 18 0,0-3 0,0 9 0,0 5 507,0 1-507,-7 10 71,5-5-71,-20 5 0,-33-1 0,5 1-145,11 7 0,-1 1 145,-17 3 0,-1 9 0,-1 5 0,27-7 0,0 1 0,-6 6 0,2 0 0,-19 9 0,23-12 0,1 0 0,-9 8 0,12-12 0,5 5 0,23-17 0,9 4 0,7-5 0,1 0 0</inkml:trace>
  <inkml:trace contextRef="#ctx0" brushRef="#br0" timeOffset="57022">26475 7055 5734,'0'-10'0,"-7"0"0,-3-5 0,1 3 0,-6-3 0,-8 9 0,-5 6 0,-27 29 0,11 1-163,18-4 0,2 3 163,-16 18 0,14 9 0,9-3 0,12-18 0,3 0 0,9 16 0,10 4 0,9-19 0,14-10 0,2-5 0,15-11-237,2-5 237,0-5 0,-22 0 0,-2 0 0,3 0 0,8 0 0,-29 0 318,-1 0-318,-7-5 0,-1-1 0,-8-4 0,0 0 0</inkml:trace>
  <inkml:trace contextRef="#ctx0" brushRef="#br0" timeOffset="57540">26872 7117 5734,'-17'42'0,"1"-1"0,-1 0 0,8-4 0,2-1 0,14-10 0,2-1 0,15-9 0,2-5 0,7-7 0,7-18 0,-12 2 0,10-18 0,-19-1 0,-3-1 0,-1-22 0,-13 23 0,5-17 0,-7 26 0,-7 1 0,-2 2 0,-8 7 0,1-7 0,-16 3 0,12 4 0,-11 3 0,22 13 0,1 2 0</inkml:trace>
  <inkml:trace contextRef="#ctx0" brushRef="#br0" timeOffset="58636">27285 6766 5734,'0'-11'0,"0"1"0,8 4 0,-7 11 0,14 11 0,-13 10 0,5 5 0,-7 5 0,8 5 0,-7 25 0,7-27 0,-1 1 0,-6-4 0,0-1 0,6 30 0,1-30 0,-7-4 0,7-9 0,-8 2 0,0-12 0,0-7 0,0-20 0,0-3 0,0-7 0,0 10 0,-8-5 0,-8 3 0,-10 1 0,1 7 0,-14 9 0,19 0 0,-12 9 0,16-2 0,-1 12 0,8-2 0,2 3 0,7-4 0,0 13 0,15-1 0,-4 4 0,5-7 0,-1-10 0,-6-5 0,8 1 0,6-6 0,-4 0 0,5-5 0,0 0 0,-6 0 0,13 0 0,-5-9 0,0 2 0,-2-13 0,-8 4 0,1-9 0,-1 3 0,-7-3 0,6 0 0,-13 7 0,13-1 0,-14 4 0,7 3 0,-8-2 0,0 3 0,0 1 0,0 0 0,0-1 0,0 1 0,0 0 0,0-1 0,0 1 0,0 0 0,0 13 0,0 4 0,0 23 0,0 6 0,0 12 0,0-1 0,0-1 0,0-10 0,0 0 0,0-5 0,0-9 0,0 2 0,0-22 0,0-26 0,0-12 0,0-24 0,0 8 0</inkml:trace>
  <inkml:trace contextRef="#ctx0" brushRef="#br0" timeOffset="59600">27732 7107 5734,'9'16'0,"-2"3"0,1 7 0,1 6 0,0-5 0,-2-2 0,-7-47 0,0 10 0,0-31 0,0 21 0,8-3 0,-7 4 0,14-4 0,2-6 0,1 3 0,6 3 0,0 10 0,-6 5 0,13-1 0,-5 5 0,-7 11 0,3 2 0,-13 17 0,0-2 0,6 9 0,-14 0 0,7-5 0,-8 4 0,0-8 0,0 3 0,0-9 0,0-1 0,0-14 0,0-16 0,7-3 0,2-12 0</inkml:trace>
  <inkml:trace contextRef="#ctx0" brushRef="#br0" timeOffset="60330">28343 6724 5734,'-16'10'0,"-15"24"0,3 2 0,11-7 0,1 1 0,-8 13 0,8-2 0,6 18 0,3-32 0,7 20 0,7-40 0,3-7 0,6-11 0,1-10 0,-1-9 0,1 3 0,-1-9 0,1 5 0,-1 5 0,-6 1 0,-3 4 0,-7 5 0,7 5 0,2 25 0,8 5 0,7 16 0,-6-4 0,14 5 0,-14 5 0,6 2 0,-8 3 0,1-1 0,-1 16 0,-6-10 0,-10 4 0,-10-19 0,-6-5 0,-1-5 0,-7 4 0,-1-4 0,-16 1 0,6-2 0,1-17 0,-1-5 0,-6 2 0,-14-15 0,31-11 0,8-5 0,6-15 0,10-6 0,13 6 0,6-3 0,5-2 0,3 0 0,2 5 0,3 1 0,3 0 0,1 8 0,8 13 0,4 1 0,-29 22 0,-5 2 0</inkml:trace>
  <inkml:trace contextRef="#ctx0" brushRef="#br0" timeOffset="61740">27550 6890 5734,'7'6'0,"2"3"0,8-8 0,-1 4 0,8-19 0,-13 6 0,4-12 0,-15 10 0,0-1 0,0 1 0,0 0 0,0-1 0,0 1 0,-7 4 0,-3-7 0,-6 6 0,-1-4 0,1 7 0,-1 4 0,1 14 0,7-6 0,1 16 0,1-13 0,5 4 0,-5-5 0,7 1 0,0 8 0,0-6 0,7 16 0,-5-17 0,13 3 0,-6-10 0,7-5 0,1-5 0,-1 0 0,1-6 0,-8-4 0,6 4 0,-13-13 0,5 6 0,-7-2 0,0-4 0,0 11 0,-7-11 0,-3 17 0,-6-2 0,-1 9 0,1 0 0,7 4 0,-6 7 0,6 0 0,-8 9 0,1 0 0,-1 7 0</inkml:trace>
  <inkml:trace contextRef="#ctx0" brushRef="#br0" timeOffset="85607">1455 4761 5734,'0'10'0,"0"0"0,0 15 0,0-7 0,22 26 0,6-20 0,29 6 0,-14-21 0,2-4 0,-5-1 0,1-2-287,8-1 0,-1-2 287,-7-3 0,-1-2 0,-2-3 0,-1-3 0,5-2 0,-1-3 0,1 0 0,-1-3 0,-3-1 0,-1-3 0,9-12 0,-4-3 0,-17 8 0,-2-1 0,10-10 0,-5-1 0,-17-19-311,3 0 311,-14 0 0,0 4 0,-7 7 0,-2 9 0,-8 11 0,-7 6 0,-1 9 0,-8 6 0,-15 5 0,-4 10-8,16 0 0,-1 5 8,-1 3 0,1 5 0,-8 4 0,0 3-281,2 2 0,1 3 281,0 3 0,1 5 0,6 2 0,0 5 0,2-1 0,-1 10 0,2 2-905,4-5 1,0 2 0,5-2 904,7 2 0,7-1 0,5-3 0,8-1-204,5-3 0,7-3 204,10-3 0,5-4 0,8 0 0,5-3-184,5-5 1,3-3 183,9-2 0,1-2 0,-3-4 0,0-1 0,-1-2 0,-1-1 72,-6-6 1,-2-1-73,-7 1 0,-2-2 2399,27-4-2399,-18 0 0,-8 0 566,-16 0-566,-1-10 283,-15-6 0,-1-15 0,-8-5 0</inkml:trace>
  <inkml:trace contextRef="#ctx0" brushRef="#br0" timeOffset="86276">3092 4719 5734,'-7'-47'0,"5"6"0,-5 5 0,7 10 0,0 1 0,0 18 0,7 13 0,2 29 0,8 27-535,-9-19 0,0 3 535,1 9 0,-1 3 0,-3 5 0,-1 4 0,-1-9 0,0 3 0,-2-3 0,0 6 0,-2-2 0,1 8 0,0-7 0,0-6 0,-7-40 0,-2-33 0,-15-46 0,14 17 0,2-4-1451,-1-12 1,1-2 1450,4 18 0,2 0 0,1-1 0,2 1 0,2-1 0,0 2 48,1-19 0,1 2-48,3 8 0,1 2-124,-2 8 0,2 4 124,6 6 0,2 4 0,10-8 0,16 25 0,6 9 0,12 13 1059,-6 3 1,0 5-1060,-20 4 0,-2 3 0,5 7 0,-3 3 0,-4 0 0,-3 3 0,-2 5 0,-2 2 0,-3-1 0,-2 0 0,-1 2 0,-3 1 0,-1 0 0,-2-1 0,-3-2 0,-1 1 0,0 1 0,-2-1 194,-4-5 1,-2 0-195,4 1 0,-1-1 0,-3 23 349,0-6-349,0-7 0,0-12 0,0-16 776,0-14-776,-7-23 490,5-1-490,-12-5 0,4-9 0,-6-2 0,-1-14 0,1-5 0,-8-2 0,-2-3 0</inkml:trace>
  <inkml:trace contextRef="#ctx0" brushRef="#br0" timeOffset="90777">4845 4947 5734,'-9'-11'0,"16"6"0,19 0 0,31 5 0,-24 0 0,2 0-443,9 0 0,2 0 443,0 0 0,0 0 0,4 0 0,-1 0 0,-2 0 0,-2 0 0,-7 0 0,-1 0 78,0 0 1,-2 0-79,9 0 0,19 0 0,-34 0 0,10 0 0,-23 0 0,1 0 0</inkml:trace>
  <inkml:trace contextRef="#ctx0" brushRef="#br0" timeOffset="91513">6565 4327 5734,'-31'-31'0,"3"4"0,-12 2 0,7 9 0,-8 1 0,-1 9 0,6 3 0,0 2 0,-11 10 0,8-5 0,0 3 0,-5 19 0,8 1 0,1 4 0,11-5 0,2 1-204,-7 12 0,3 2 204,11-9 0,4-2 0,-13 32 0,15 0 0,1-4 0,8-2-125,0-4 125,0-1 0,0 1 0,10-17 0,2 0 0,9 21 0,-2-22 0,2-2 0,12 9 0,0-5 0,8-5 0,-6-5 0,5 0 0,-7-10 0,-7-6 0,-2-5 403,-8-5-403,1 0 130,-1 0-130,1-5 0,7-1 0,-6-4 0,6-5 0,-7 3 0,-1-2 0,1 3 0,-1 1 0,-7 0 0,6 4 0,-13-3 0,13 7 0,-14-7 0,7 4 0,-8-6 0,0 1 0</inkml:trace>
  <inkml:trace contextRef="#ctx0" brushRef="#br0" timeOffset="92002">6896 4637 5734,'-24'35'0,"5"2"0,-12 14 0,13 1 0,4-10 0,4 1 0,8 21-259,1-24 0,4-1 259,13 8 0,8-1 0,9-14 169,2-7-169,13-14 86,-13-7-86,5-13 0,-6-7 0,-9-10 263,-1-15-263,-7-1 0,-8-14 0,-2 3 0,-14-4 0,-2 10 0,-8 1 0,-7 10 0,6-4 0,-13 12 0,-2-7 0,-10 14 0,8 5 0,4 6 0</inkml:trace>
  <inkml:trace contextRef="#ctx0" brushRef="#br0" timeOffset="92710">7656 3810 5734,'8'3'0,"1"47"0,-2 4 0,1 14 0,1 0-1887,-1-4 0,1 0 0,0 0 1887,-3-11 0,1 2 0,-1-2 0,0-3 0,0-1 0,-1-5 0,1 4 138,1 16 0,1 3 0,-1-10-138,-2-21 0,1-2 491,4 31 0,-4-24-491,-10-70 0,-6-18 0,-12-1 0,-6 0 0,2 3 0,-3 4 0,-6 10 0,-2 11 0,-12 24 0,-1 12 0,0 11 0,16 8 0,12-6 0,5 2 0,6 16 0,4 17 0,30-27 0,12-6 0,22-10-193,2-11 193,7-5 0,0-10 0,-7-1 0,-9-8 2864,-2-3-2864,-21-3 1264,12-15-1264,-21 7 0,-1-8 0,-3 6 330,-12 13-330,6-3 0,-8 10 0,0 0 0,0-1 0</inkml:trace>
  <inkml:trace contextRef="#ctx0" brushRef="#br0" timeOffset="92934">8086 4564 5734,'0'-10'0,"8"18"0,8 28 0,3 10 0,-7-12 0,-1 2 0,6 21 0,-8-15 0,-1 1 0,1 20 0,-1-24 0,-2-3 0,-4 5 0,6-5 0,-8-5 0,0 0 0</inkml:trace>
  <inkml:trace contextRef="#ctx0" brushRef="#br0" timeOffset="93592">8301 4554 5734,'0'25'0,"15"29"0,-11-7 0,3-12 0,0 0 0,-7 17 0,0 9 0,0-16 0,0-5 0,0-16 0,0-22 0,8-7 0,1-22 0,7-14 0,1-2 0,7-7 0,-6 7 0,13 2 0,-5 10 0,15 6 0,-6 4 0,12 5 0,-12 6 0,6 5 0,-8 5 0,-8 0 0,-1 5 0,-7 0 0,-8 10 0,6 1 0,-13 5 0,5 9 0,0-7 0,-5 2 0,5-10 0,-7-14 0,0-6 0,0-12 0,0-3 0</inkml:trace>
  <inkml:trace contextRef="#ctx0" brushRef="#br0" timeOffset="94161">9277 4306 5734,'-31'-16'0,"3"19"0,-20 15 0,13 28-2108,12-17 1,-1 4 2107,1 5 0,3 6-131,4 13 1,3 7 0,0-3 130,-1-3 0,2 0 0,5-1 0,2 4 0,3-9 0,4-16 0,3-6 908,4 13-908,8-18 0,7-25 0,9-57 0,-6-3 626,-10 9 1,-2-4-627,-6 10 0,-2 2 0,-2 1 0,-1 0 0,4 0 0,-1 2 0,-5-23 1563,5 7-1563,-7 19 0,0 7 0,0 14 0,8 6 0,1 10 0,29 38 0,-1 12-508,-12-6 1,0 4 507,-4 5 0,-2 2-265,-5-12 0,0 2 0,-1 2 265,-1 5 0,-1 2 0,0 0 0,1 4 0,0 1 0,-2 1-538,-3 3 0,-2 1 1,-1 0 537,-2-2 0,-3 1 0,0-1 0,0 0 0,-2 1 0,-2-2-260,-2-4 0,-3 0 1,-4 0 259,-4-6 0,-4 1 0,-1-1 0,-1-4 0,0 0 0,0-4 0,-5-1 0,-10 7 0,-5 0 0,0-9 0,-1-7 0,-2-10 0,-2-8 0,-1-8 0,7-8 0,2-8 96,-2-11 0,5-7-96,6-11 0,5-7 0,-1-8 0,6-8-85,15 13 1,4-5 0,3-2-1,-1 2 85,1-4 0,1 3 0,2-4 0,2 5 0,1-3 0,3 0 0,4 2 26,6 2 0,3 0 0,2 3 0,-4 3 0,-1-8 0,0 2 0,6 6 0,1 0 1,-1 0-1</inkml:trace>
  <inkml:trace contextRef="#ctx0" brushRef="#br0" timeOffset="95315">8169 4378 5734,'17'-24'0,"-8"1"0,-2-8 0,-7 6 0,0 4 0,-7 1 0,-2 4 0,-1 1 0,3 4 0,0 6 0,-3-5 0,-13 5 0,4-1 0,-5 1 0,8 5 0,-1 0 0,1 0 0,-1 5 0,1 5 0,-1 2 0,1 3 0,-8-5 0,5 5 0,-5 1 0,8 0 0,-1-1 0,1 0 0,-1-4 0,8 4 0,2-4 0,7 4 0,0 1 0,0 4 0,0 1 0,0 0 0,0-1 0,7 1 0,-5 0 0,13-5 0,1-1 0,32-5 0,-9-4 0,16-2 0,-30-4 0,7-4 0,-7-7 0,1-5 0,-2 0 0,0-3 0,-13 7 0,11 2 0,-20 1 0,12 8 0,-12-9 0,6 5 0,-8-6 0,0 1 0</inkml:trace>
  <inkml:trace contextRef="#ctx0" brushRef="#br0" timeOffset="97841">1720 7686 5734,'24'20'0,"9"1"0,16 0 0,-17-15 0,3-1-536,5 1 1,2-3 535,0-4 0,1-2 0,5 1 0,1-2 0,-6-4 0,-1-4 0,0 0 0,-2-2 0,-2-3 0,-2-3 0,-6 0 0,-1-1 9,0-1 1,-1-2-10,14-23 0,-16-5 0,-12-4 0,-21 3 0,-2-3 0,-23 4 0,-2 10 0,-7 17 0,-5 5 0,14 7 0,-2 3 0,-10 3 0,-6 4 0,4 3 0,3 5 0,2 6-323,-17 8 1,4 8 322,14 8 0,6 7 0,3 5 0,4 6-403,8-14 1,3 3 0,1 1 402,2 1 0,2 0 0,2 2 0,1 0 0,3 1 0,1 0 0,2 0 0,2 0 0,2-1 0,2 0 0,1-1 0,3-2-196,6 19 0,5-4 196,7-4 0,5-5 0,4-5 0,5-5 0,5-6 0,2-4 0,2-6 0,1-5-167,-4-5 1,0-5 166,3-5 0,0-6 0,-10-6 0,-1-3 170,3-2 1,-1-4-171,-6-2 0,-2-1 0,-2-2 0,-2 0 1144,22-15-1144,-17-2 942,-9 9-942,-7 4 706,6-3-706,-12 9 124,4 0 0,-15 1 0,0 4 0</inkml:trace>
  <inkml:trace contextRef="#ctx0" brushRef="#br0" timeOffset="98399">2977 7417 5734,'0'-26'0,"0"5"0,0 6 0,0 18 0,0 18 0,6 18 0,2 10 0,-2 14 0,-1 3-424,3-19 0,1 0 0,-2 0 424,-3 0 0,-1-1 0,-1-3 0,3 0 0,-2-3-64,-3 26 64,0-14 0,0-15 0,-15-8 0,4-17 0,-20-26 1263,20-15-1263,-4-31 0,14 26 0,2 0-229,-1-5 0,0 0 229,3-5 0,1 0 0,3 2 0,3 1 0,5-4 0,3 2 0,-1 6 0,1 1 0,1-1 0,2 3 0,20-19-6,-14 11 6,12 17 0,-13 24 0,7 17 0,0 30 0,-16-14 0,-1 4-355,1 5 0,-1 2 355,-3 5 0,0 1 0,-1 1 0,0-1 0,-4-2 0,0 0 0,0 9 0,1-2 0,-1-18 0,0-3 245,-3 6 1,-1-4-246,4-9 6,-8-11-6,0-24 0,0-17 0,7-31 0,-2 23 0,-1-1 0</inkml:trace>
  <inkml:trace contextRef="#ctx0" brushRef="#br0" timeOffset="99194">4349 7210 5734,'0'-10'0,"0"0"0,0-1 0,0 1 0,0 0 0,0-5 0,-7 3 0,-2-7 0,-8 12 0,0-7 0,-28 13 0,-9 19 0,23-4 0,2 5-310,-1 12 1,5 5 309,6 4 0,4 3-1240,2 5 0,1 3 1240,-1 2 0,2 3 0,5 0 0,3 1-66,0-3 1,6 1 65,4-9 0,4 0 0,2-2 0,4 3 0,3-2-210,3 9 0,3-5 210,1-21 0,1-4 0,16 17 0,-12-28 0,1-4 0,26 5 0,-23-15 0,1-3 0,-3-2 0,0-3 0,3-2 0,0-4 0,-4-5 0,0-2 0,-3-1 0,-2-1 119,2 1 0,-3-1-119,16-26 0,-18 11 0,-3-1 0,-1-11 0,-8 12 0,-4 1 2372,-9 6-2372,-8-4 171,-8 10-171,-3 1 597,-4 13-597,6 3 272,1 9-272,-1 0 0,-7 9 0,6 7 0,-6 15 0,15 11 0,-6 0 0,13 13 0,-5-11 0,14 11 0,2-13 0,30 9 0,12-18 0,3-7 0,8-26 0,-27-17 0,5-9 0,-14-14 0,-16 8 0,-3-2 0,-7-18 0,-7 16 0,-3 3 0,-16-9 0,-7 10 0,-7 7 0,-2 10 0,-5 17 0,0 4 0,8-3 0,1 6 0,10 2 0,28-1 0</inkml:trace>
  <inkml:trace contextRef="#ctx0" brushRef="#br0" timeOffset="99991">5374 7035 5734,'10'-21'0,"-3"5"0,0 19 0,-5 14 0,9 29 0,0 10 0,-9-16 0,0 4-558,4 2 0,2 6 0,1 2 0,-3-6 558,-3 15 0,-2-3 0,4-7 0,0 3 0,0-5 22,-5-3 0,0-3-22,3-6 0,1-1 0,-2 24 0,5-6 0,-7-23 0,0-32 1630,0-29-1630,0-30 0,-2 14 0,-3-1 0,-6 5 0,-2 2 0,1-1 0,-4 4 0,-24-13 558,7 32-558,0 6 0,0 19 0,0 13 0,7 24 0,9 6 0,10 10 0,8-22 0,5 1 0,8-5 0,4-1 0,-2 1 0,4-4 0,7-9 0,3-6 0,20-2 0,-1-15 0,8-6-1729,2-13 1729,-25 6 0,-2-1 0,-2-3 0,-1-3-133,0-2 1,-1-2 132,-2 1 0,-2-1 0,-3-1 0,0-1 0,19-21 0,-6-9 0,-17 24 0,-1-2 0,-2-8 0,-3 0 0,-1 8 0,-3 1 0,0-30 0,-7 37 0,-7 1 0,-2-1 0,-8 5 1675,8-5-1675,-20 6 319,16 8-319,-19 3 0,16 18 0,-8 3 0,-2 13 0,1 10 0,7 5 0,4 4 0,7-7 0,3 2-338,-2 16 0,5 0 338,7-12 0,5-3 0,4 2 0,3-1 0,-2-4 0,2-1 0,6 1 0,0-3 0,-3-6 0,1-3 0,5-3 0,2-2 0,23 9-118,5-17 118,-8-8 0,-6-14 0,-3-20 0,-7-8 0</inkml:trace>
  <inkml:trace contextRef="#ctx0" brushRef="#br0" timeOffset="100529">6449 7272 5734,'0'-10'0,"0"0"0,8 8 0,4 56 0,-1 22 0,0-37 0,-1 1-527,-1 20 0,-1 9 0,-1-8 527,-3-12 0,-1-4 0,-3 3 0,0 2-117,0 6 0,0-1 117,0-17 0,0-1 0,0 6 0,0-4 0,0-6 0,0-8 0,0-29 1128,-7-22-1128,5-36 0,-2 21 0,0-2-210,4-10 0,0-2 210,0-4 0,0-1 0,4 2 0,0 0 0,-1 9 0,0-1 0,0 4 0,1-1 0,1 2 0,2-6 0,1 3 0,1-2 0,15 18 0,24-3 0,-2 23 0,18 12 0,-22 17 0,-1 18 0,-8-2 0,-8 7 0,-1-13 0,-15 8 0,-1-13 0,-8-2 0,0-5 0,0-14 1107,0-11-1107,-8-3 0,-1-6 0,-7 9 0</inkml:trace>
  <inkml:trace contextRef="#ctx0" brushRef="#br0" timeOffset="103744">1273 9412 5734,'-33'-5'0,"8"4"0,1-8 0,22 8 0,4-9 0,29 9 0,18-3 0,-13 1 0,4 1-579,8 2 1,3-1 578,13-3 0,2-1-625,-17 1 1,1 1 0,2-1 624,11 1 0,4-1 0,0 0-500,-14-1 0,0 0 0,2 0 0,1 0 500,6 1 0,2 0 0,0 0 0,1 0-141,-12 0 0,0 0 0,0 0 0,0 0 1,1 0 140,2-1 0,0 1 0,1 0 0,2 0 0,2 0 0,-5 0 0,3 1 0,2-1 0,0 1 0,0-1 0,-1 0 0,-3 1 0,8-2 0,-3 1 0,-1-1 0,1 1 0,2 0 0,-8 1 0,3 1 0,1-1 0,0 1 0,0 0 0,-4 0 0,-2 0 0,11-2 0,-4 1 0,-1-1 0,3 1 0,-8 1 0,3 0 0,1 1 0,0-1 0,-2 1 0,-3-1 0,8-1 0,-5 1 0,1-1 0,6-1 0,-2 0 0,5 0 0,3-1 0,0 0 0,-3 0 0,-6-1 0,-1 1 0,-4-1 0,-2 0 0,4 1 0,-1-1 0,4 1 0,0 0 0,-1 0 0,-4-1 0,-1 0 0,-3-1 0,-2 1 0,1 1 0,1 2 0,0 2 0,-1 0 0,0-1 0,11-1 0,-1-1 0,0 2 0,-3 1 0,0 2 0,-2-1 0,-5 0 0,-1 0 0,-2 0 0,16 0 0,-3 0 0,-6 0 0,-3 0 287,-10 0 1,-2 0-288,-2 0 0,-2 0 0,23 0 0,-2 9 1888,-8-7-1888,1 12 0,-15-8 0,1-1 0,20 1 0,-16 2 0,-1-2 0,-3-5 1811,10 9-1811,-27-9 896,12 3-896,-13-4 456,21 0-456,-19 0 108,19 0-108,1 0 0,-11 0 0,17 0 0,-27 5 0,5-4 0,-8 8 0,8-8 0,2 9 0,14-9 0,2 3 0,15-4 0,-10 0 0,2 0-324,-12 0 0,1 0 324,18 0 0,-2 0 0,-19 0 0,-2 0 0,5 2 0,-2 1 0,15-2 0,5 4 0,-14-5 0,-7 0 0,-4 0 0,-15 0 0,1 0 648,0 0-648,-1 4 0,1-3 0,-1 4 0,1 0 0,7-4 0,-6 3 0,6 1 0,-8-4 0,1 4 0,-1-5 0,1 0 0,0 0 0,-8-10 0,5-6 0,-4-10 0,6-19 0,8-12-610,-11 15 1,0-4 609,6-11 0,2-4-595,-7 13 0,0-3 0,0-5 595,0 2 0,0-7 0,1-2 0,0-1 0,-1 4-591,2-4 0,-1 2 1,1-1-1,0-3 591,-3 11 0,0-3 0,1-2 0,0 0 0,-1 2 0,0 4 0,2-10 0,0 5 0,-1 0 0,1-2-74,0 3 1,2-2-1,0-1 1,-1 1 0,-2 3 73,-1 1 0,-1 3 0,-1 0 0,1-1 0,3-7 0,2-3 0,-1 3 0,-2 4 0,-1 5 0,-3 5 0,1-3 0,0-13 0,0-4 0,0 3 0,-3 14 0,1 2 0,-1-3 0,3-13 0,-1-3 0,1 4 0,-3 17 0,0 3 0,1-2 0,1-3 0,0-3 0,0 0 0,1 2 0,1-2 0,-1 2 0,1-1 0,-1-15 0,-1-2 0,2 4 0,4 0 0,-1 2 0,-9 2 0,-1 0 0,7 9 0,-2 0 0,-9 0 0,0-1 0,6-3 0,1 1 0,-7 9 0,-1 0 0,4-4 0,0 1 0,-4 10 0,0 2 725,0 2 0,0-1-725,0-4 0,0-1 0,0 0 0,0 0 0,0-3 0,0 1 0,0 2 0,0 0 0,0-2 0,0 0 0,0 5 0,0-1 0,0-3 0,0-2 0,0-10 0,0-1 0,0 8 0,0 0 525,0-8 0,0 0-525,0 14 0,0 2 0,-4 1 0,0-1 0,3-11 0,1 1 0,-4 12 0,0 1 647,1-9 0,-1 2-647,-5-6 889,-1 6-889,-4 1 350,5 7-350,-22 5 0,-6 2 0,-8 0-8,-1 5 1,-9 4 7,12 12 0,-2 5 0,-1-1-588,2 0 0,0-1 1,-4 1 587,-3 0 0,-3 1 0,-3 0 0,3 1-515,3 0 1,2 0-1,0 0 1,-3 0 514,-7 0 0,-3-1 0,0 0 0,-1 1-300,-2 0 1,-2 2 0,1 0 0,-2-1 299,9-2 0,0 0 0,-1 0 0,0 0 0,0 1 0,-1 0 0,0 1 0,0 0 0,-2 1 0,-5-2 0,10 0 0,-4-1 0,-2 0 0,-2 0 0,0 0 0,0 0 0,2 0 0,3 0 0,-8 1 0,3 0 0,2 0 0,0-1 0,-3 1 0,-2 0 0,12-1 0,-3 0 0,-1 0 0,-2 0 0,1 0 0,0 0 0,1 0 0,1 0 0,4 0 0,-11 0 0,2 0 0,2 0 0,1 0 0,1 0 0,-1 0 0,0 0 0,1 0 0,0 0 0,0 0 0,1 0 0,-1 0 0,0 0 0,1 0 0,-1 0 0,0 0 0,1 0 0,1 0 0,-8 0 0,0 0 0,1 0 0,0 0 0,-1 0 0,1 0 0,0 0 0,0-1 0,0 1 0,2 1 0,3-1 0,1 1 0,0 0 0,1 0 0,-1 0 0,0 1 0,1 0 0,-1 0 0,1 0 0,1 1 0,4-1 0,1 1 0,0 1 0,0-1 0,0 1 0,-13 1 0,0 0 0,0 0 0,1 0 0,4 1 0,1-1 0,0 0 0,0 0 0,0 0 0,0 0 0,1 0 0,-1 1 0,4 0 0,0 1 0,0-1 0,0 0 0,2-1 0,0-1 0,0 0 0,1 0 0,-14 4 0,1 1 0,1-2 0,3-2 0,1-2 0,2 1 0,7 2 0,1 1 0,-4-1 0,-7 1 0,-5-1 0,-1 0 0,8 1 0,9 0 0,6 1 0,-4 0 0,-7-1 0,-4 1 0,1-1 0,9 0 8,5 1 1,6 1-9,-2 1 0,1-1 1641,-19-2-1641,2 2 0,-7-4 0,25 1 1763,-14-1-1763,35 0 1691,-6-5-1691,15 18 531,1-4-531,8 25 91,8-2-91,-6 14 0,5 7-279,-7-23 1,0 1 278,0 2 0,0 2-385,0 6 0,0 1 385,0 4 0,0 2-549,0 5 1,0 2 548,0 2 0,0 1 0,-2-17 0,-1 0 0,1 1-403,-1 1 1,0 0 0,-1 1 402,-1 0 0,0 1 0,-1 1 0,0 2 0,1 0 0,-1 1 0,1-2 0,-1 0 0,1 0 0,-1 0 0,1-1 0,-1 1 0,0-1 0,1 1 0,0-1 0,1-2 0,2-1 0,-2 1 0,0-1 0,-2 1 0,2 3 0,2-2 0,2 4 0,0 0 0,0-3 0,-2 2 0,-1-3 0,1 3 0,1-2 0,1 3 0,0-1 0,1-3 0,-1-3 0,0-3 0,0 0 0,0 1 0,0 0 0,0 0-85,0 16 0,0 2 85,0-8 0,0 3 0,0-2 0,0 5 0,0-1-85,-2-7 1,-1 2-1,0-4 85,-1 0 0,-1-3 0,0 0 0,1 1 163,0 0 0,1 0-163,2-3 0,2 2 0,-4 0 0,1 4 0,-1 1 0,3 0 0,0 2 0,-2-1 0,-2 0 0,-2 0 0,2 0 0,3-3 0,1 0 0,-1-1 0,-4 3 0,-1-1 0,2-3 0,3 1 0,0-1 0,-1-3 0,-1 2 0,1-7 0,2 17 1060,0-2-1060,0-4 0,0-1 0,0 1 0,-4-15 0,1 1 0,1 24 0,-2-24 0,0 0 0,4 18 648,0-9-648,0 8 1075,0-16-1075,0 1 774,0-14-774,0-1 172,0 1-172,0 5 0,0 0 0,0 0 0,0-4 0,0-2 0,0-9 0,0-1 0,0 4 0,0-6 0,0 7 0,0-5 0,8-4 0,-6 4 0,5-5 0,0 5 0,-5 1 0,5 0 0,1-1 0,-6-4 0,5 4 0,0-9 0,-5 13 0,6-8 0,-8 5 0,0-1 0,7-9 0,2-1 0,15-5 0,-6 0 0,28-10 0,-9 8 0,13-7 0,-10 9 0,-7 0 0,0 0 0,8 0 0,-7 0 0,0 0 0,-11-5 0,-6 0 0</inkml:trace>
  <inkml:trace contextRef="#ctx0" brushRef="#br0" timeOffset="112649">27500 10642 5734,'-16'-11'0,"6"1"0,32 4 0,30 2 0,1 5 0,8 2-1058,-12 0 0,4 1 1,3-1 1057,-2 0 0,2 0 0,3 0 0,2 0-377,-7 0 1,2 0 0,0 0-1,2 0 1,0 0 376,5 0 0,-1 0 0,2 0 0,3 0 0,3 0 0,-12-1 0,3 1 0,2-1 0,2 1 0,0-1 0,1 1 0,0 0 0,-1-1-85,0 2 0,1-1 0,0 0 0,0 1 0,1-1 0,-1 1 0,-1-1 1,1 0 84,-2-1 0,0 1 0,1-1 0,-1 0 0,0 0 0,-1 0 0,-1 0 0,-1 0 0,3 0 0,0 1 0,0-1 0,-1 0 0,-3 0 0,-2 0 0,-5-1 0,11 0 0,-6-2 0,-3 1 0,0 0 0,11 0 0,-3 0 0,-1 0 0,-8 0 0,-2 0 0,-2 0 0,10 0 0,-4 0 0,-13 0 0,-3 0 835,24 0-835,-29 0 2645,-4 0-2645,-29 0 1591,-11-5-1591,-24 0 0,-32-6 0,27 6 0,-1 0 0</inkml:trace>
  <inkml:trace contextRef="#ctx0" brushRef="#br0" timeOffset="112978">27831 10931 5734,'-59'-5'0,"17"4"0,25-3 0,41 8 0,16 3 0,13 1 0,1 1 0,-1 0 0,1 1 0,5 0-783,-9-1 0,5 0 0,2 1 0,0-1 0,-1 0 783,9 1 0,-1-1 0,-1 0 0,2 0 0,-10-2 0,0 0 0,0 1 0,2-1 0,2-1 0,4 1 0,3-1 0,2 0 0,0 0 0,-2 0 0,-3-1 0,-4-1 0,-2 0 0,-1 0 0,0-1 0,2 0 0,-2 1 0,3 0 0,1-1 0,-2 1 0,-2-2 0,-5 0 0,17-3 0,-6-1 0,-3 0-29,-7 1 0,-2-1 0,-1-1 29,18-3 0,-3-3-178,-17 2 0,-3-2 178,-5-2 0,-4-3 0,15-17 0,-25-6 639,-10-9 1,-15-1 0,0-4 0</inkml:trace>
  <inkml:trace contextRef="#ctx0" brushRef="#br0" timeOffset="115572">30857 9391 5734,'33'0'0,"15"0"0,11 0-900,-20-2 1,4-1 899,10 1 0,1-1 0,1-4 0,0-1-1357,7 3 0,-1-2 1357,-4-4 0,2-2 0,-6 2 0,2-1 0,-3 0 66,5-7 1,-2-2-67,-8 4 0,3-1 0,-6-2 0,0-2 0,-5-3-217,-1-2 0,-1-2 217,1-1 0,-2-2 0,-6-1 0,-1-2 0,0-3 0,-1-1 0,-3 3 0,-1-1 0,2-2 0,-2 1 0,-3 2 0,0 0 129,0-1 0,-1 1-129,-3 0 0,-1 0 0,0 0 0,1-1 0,0-1 0,-1 0 0,-3-3 0,0-1 0,-1-2 0,-1-1 818,2-3 0,-2-1-818,-1 0 0,-1-1 0,-1-1 0,0-1 0,0-2 0,-1 0 36,-2-3 1,-1 0-37,2 1 0,-3-3 0,-3 3 0,-3-4 0,-1 3 0,0-7 0,-3 0 0,-1 11 0,-3-3 0,-1 1 0,-3 4 0,-1 0 0,-1 4 0,-5-8 0,-2 1 0,1 8 0,-1-2 0,-1 3 0,-3-6 0,-2 4 0,-6 0 0,-2 0 0,1-4 0,-1 0-277,-6 3 0,-2 2 277,16 12 0,-1-1 0,0 1 0,-4 4 0,-1 1 0,0-1 0,2-2 0,1-1 0,-1 1 0,-1 4 0,-1 0 0,1 1 18,-11-14 1,0-1-19,0 3 0,-4-1 0,4 1 0,-2-5 0,1 0-126,3 6 0,-3-2 0,4 4 126,0-2 0,3 3 0,-2 1 0,1 2 98,4 0 0,-1 2-98,-3 0 0,1 2 0,6 2 0,0 0 415,1 3 0,0 1-415,4 1 0,1 0 344,-14-16-344,1 6 0,8 2 1207,0 2-1207,0-8 0,-7 2 0,5-7 0,-13 3 783,-2-4-783,11 11 0,-2 0 0,5 10 0,0-1-88,-8-9 0,0 1 88,10 13 0,2 0 0,-2-4 0,1 0 0,-25-7 0,21 5 0,2 0 0,-4-2 0,-14-6 0,35 15 0,1 5 0,10-1 558,-1 1-558,7 0 0,-14 32 0,6 3 0,-8 36 0,-7 1-327,15-27 0,0 2 327,-7 2 0,1 0 0,5 5 0,1-1 0,-3-3 0,0 0 0,4 1 0,0-1 0,-9 23 0,12-27 0,1-2 0,-3 7 0,7-2 0,0-34 0,0-15 0,0-26 0,7-16 0,-3 16 0,1-1 1,7-4 1,0 0-2,-3-4 0,1 1 0,5 0 0,1 0 0,-7 1 0,0-2 0,7-8 0,-1 1 0,-5 12 0,-1 1 0,3-5 0,0 3 0,-3-5 0,6 10 0,-14 10 0,7 5 0,-8 6 0,0 5 651,7 4-651,10 6 0,8 10 0,16 6 0,8 10-237,-16-13 0,1 0 237,-1 0 0,2 0 0,2 0 0,-1 0-52,23 7 52,-10-4 0,-15-1 0,-3 0 0,-20 1 0,-11 10 471,-19 0-471,-21 10 0,-10 0-279,22-13 0,-2 0 279,-3 1 0,-1-1 0,-2 5 0,-1 1 0,3 1 0,0 2-467,-6 3 0,-1 2 467,3 2 0,1 0 0,-1 2 0,0 1 0,1-3 0,1 0 0,6-2 0,1-2-71,3-5 1,3-2 70,-11 18 0,3-15 0,20-6 544,-11-4-544,28-10 978,3-6-978,9-11 166,13-9-166,-12 3 0,5 2 0,-15 1 0,-2 3 0,-7-4 0,8 0 0,-7-5 0,14-6 0,-13-1 0,13-8 0,-6-1 0,7-1 0,1-3 0,-1 3 0,1 6 0,-8 5 0,6 6 0,-13 5 0,5 14 0,-7 2 0</inkml:trace>
  <inkml:trace contextRef="#ctx0" brushRef="#br0" timeOffset="119454">4531 11479 5734,'-17'-6'0,"8"-3"0,-5 8 0,12-13 0,2 7 0,2-13 0,-2 4 0,-32-18 0,-12 10 0,9 9 0,-3 5-422,-6 6 0,-2 8 422,-4 8 0,-1 5-433,10-2 1,-1 3 0,2 2 432,2 5 0,1 3 0,1 2 0,-3 4 0,0 2 0,3 2 0,8-1 0,3 2 0,1 1 0,0 3 0,1 2 0,6 0 0,4 16 0,8-1-344,5-5 1,9-1 343,8-6 0,8-4 0,12-8 0,7-5 0,1-4 0,4-7 0,7-6 0,3-7-415,3-7 1,-1-6 414,-5-3 0,-1-3 0,-1-4 0,-2-4 48,-1-4 0,-4-3-48,-14 6 0,-4-2 535,-2-2 0,-6-1-535,-6-10 718,-15 10-718,0 1 0,7 13 0,2 3 0</inkml:trace>
  <inkml:trace contextRef="#ctx0" brushRef="#br0" timeOffset="119770">4845 11809 5734,'-9'20'0,"2"2"0,7 13 0,14 20 0,-3-13 0,21 7 0,-14-28 0,13-11 0,-12-10 0,4-10 0,-6-11 0,0-14 0,-8-26 0,-14 28 0,-5 0 0,-18-25 0,-21 19 0,-1 28 0,8 11 0,-6 11 0,13 9 0,2 7 0,17 4 0,23 0 0,11 0 0</inkml:trace>
  <inkml:trace contextRef="#ctx0" brushRef="#br0" timeOffset="120489">5507 11241 5734,'0'-37'0,"0"6"0,0 11 0,7 9 0,-5 25 0,13 14 0,-6 28 0,-1 3 0,0 5 0,1-10 0,-1 2-457,-3-4 1,1 4 0,-1-3 456,3 7 0,1-1 0,-1-12 0,0 2 0,0-4-220,-3 2 0,1-2 220,6 7 0,-2-6 0,-8-9 0,-2-44 0,-10-14 0,-13-35 0,-3 4 1066,-15 5-1066,7 6 0,-14 19 0,13 13 0,-13 28 0,13 18 0,2 20 0,23-24 0,4 2 0,3 3 0,6 1 0,3-2 0,4 0 0,1-3 0,4-1 0,7 0 0,4-5 0,25 10 0,-1-23 0,3-9 0,-12-5 0,1-13 0,-5-15 0,6-15 0,1-8 0,-3 1 0,-6 6 0,-5 6 0,-4 3 0,1-5-51,1-5 0,3-8 1,0-1-1,-4 1 0,-8 8 51,-7-7 0,-8 7 0,-4-18 0,-16 2 0,-10 35 0,-7 15 0,-8 19 0,6 13 0,-12 24 20,19 6-20,7-1 0,3 2 55,12-15 1,1 1-56,-4 16 0,4-1 0,19 9-203,-3-2 203,28-19 0,5-23 0,6-7 0,-12-6 0,3-6-404,13-6 0,7-5 1,-5-2 403,-8-3 0,-3-3 0,-2 1 0,1-1 0,-4 0-65,-4 1 0,-4 0 65,1-3 0,-2 2 534,12-9-534,-3-2 0,-14 9 46,-10 5 0,-16 6 0,-9 5 0</inkml:trace>
  <inkml:trace contextRef="#ctx0" brushRef="#br0" timeOffset="123725">1521 11034 5734,'0'8'0,"0"10"0,8 23 0,-6 20-969,5-21 1,0 2 968,-5 11 0,-2 4-538,4 6 0,-1 3 538,-2-18 0,-1 0 0,-1 1 0,1 1 0,0 0 0,0 0 0,0 1 0,0-1 0,0 0 0,0 0 0,0 0 0,0-1 0,0-4 0,0 0 0,0 1-90,0 6 1,0 2-1,0-4 90,0 2 0,0-2-66,0 5 1,0-7 65,0-6 755,0-12-755,0-24 1284,0-7-1284,0-29 0,0-12 0,-7-20 332,3 29 0,-1-2-332,1-3 0,-1-1 0,-2 5 0,-1-1 0,1-3 0,-3 1-50,-15-22 50,9 28 0,-1 1 0,-16-17 0,-8 10 0,-8 12 0,-10 15 0,26 12 0,0 5-308,-8 1 0,1 6 308,2 8 0,-1 6 0,-1 2 0,-2 5 0,4 0 0,-1 10 0,3 2-274,5-9 0,0 1 0,6 0 274,10 5 0,5-2 0,0-7 0,5-1 137,10 2 1,5-1-138,15 18 0,-2-26 0,4-3-120,5-4 0,2-4 120,7-1 0,1-3 0,2 1 0,4-2 0,-2-7 0,4-3 0,-3 1 0,5 3 0,-1-1 0,14-5 0,-3-3 0,-27 0 0,-4-2 0,26-5 561,-15-4-561,-9 4 883,-9-4-883,-7 4 185,-1-9-185,-7 4 534,-1-4-534,-8-1 0,0 0 0,-8 1 0,7-1 0,-14 0 0,6 1 0</inkml:trace>
  <inkml:trace contextRef="#ctx0" brushRef="#br0" timeOffset="124367">1869 12213 5734,'-24'-27'0,"5"2"0,3 23 0,16-1 0,9 27 0,15-6 0,2 7 0,7 0 0,7-8 0,2-2 0,8-10 0,0-5 0,-8-9 0,6-3 0,-21-18 0,12-6 0,-25 0 0,-3-3 0,8-20-171,-10 17 0,-3 1 171,-6-12 0,0-4 0,-8 15 0,-1 2 0,-8 9 0,-6 9 0,-3 7 0,-22 20 0,15 16 0,0 6 0,1-5 0,1 4-23,-2 16 0,2 6 23,5 4 0,4 1-353,11-10 1,2 0 352,-4 13 0,4-2 0,10-19 0,6-3-176,16 30 176,5-5 0,-2-33 0,3-1 0,15 18 0,-3-19 0,5-4 0,0-5 0,1-3 0,-3 1 0,0-2 75,1-8 0,-3-2-75,7-5 704,-6-4-704,-10-1 193,-2-4-193,-20-1 0,11 0 0,-13-3 222,0 7-222,6-7 0,-13 3 0,5-5 0,-7-4 0,0-2 0,0-4 0</inkml:trace>
  <inkml:trace contextRef="#ctx0" brushRef="#br0" timeOffset="127410">6069 11003 5734,'0'-10'0,"0"0"0,0-1 0,0-4 0,0 4 0,-7 1 0,5 14 0,-6 8 0</inkml:trace>
  <inkml:trace contextRef="#ctx0" brushRef="#br0" timeOffset="127797">6532 11375 5734,'0'-16'0,"0"1"0,7 19 0,2 12 0,8 16 0,7 19 0,-6-3-1244,6 13 1244,-15-13 0,6 2 0,-13-17 0,5-8 0,-7-19 0,0-17 0,0-11 0,15-41 0,-4 24 1244,13-15-1244,-15 35 0,6 13 0,-6 11 0,15 15 0,-6 17 0,13 15-375,-12 5 375,-4-26 0,1 0 0,2 27-113,6-2 113,-7-14 0,-1-6 0,1-11 0</inkml:trace>
  <inkml:trace contextRef="#ctx0" brushRef="#br0" timeOffset="128309">7293 11220 5734,'-32'-7'0,"-10"50"0,19-5 0,2 5-702,2 8 0,5 2 702,4-1 0,5-3 0,8-14 0,2-4 445,4 21-445,7-15 231,-7-12-231,6-19 0,-6-12 0,8-24 0,-1-12 0,1-20 101,-12 28 1,-1 0-102,0-4 0,0-1 0,0 4 0,-1 1 0,-1-32 0,12 5 0,-4 26 0,13 16 0,11 39 0,-13 4 0,0 9-1073,3 20 0,1 13 1,-3 0 1072,-2-7 0,-2 1 0,0 5 0,-6-11 0,1 3 0,-1 3 0,-2 1 0,0 0-320,-4-3 0,0 2 1,-2 1-1,0-1 1,-2 0-1,-1-4 320,0 13 0,-3-4 0,0 0 0,-2 3-15,1-5 0,0 3 1,-1 1-1,-2-2 1,-4-4 14,-5 3 0,-5-4 0,-2-2 0,0-4 0,-1-2 0,-1-3 0,-2-1 0,-6 8 0,-4-1 0,-1-9 0,-7-10 0,-2-10 0,8-7 0,-1-7 0,-2-10 0,1-8 0,8-7 0,5-11 0,10-28 0,10-17 0,4 3 0,3 20 0,3 2 0,3-3 0,2-9 0,3-5 0,3 0 0,4 7 0,9 5 0,4 6 0,1 2 0,0 2 0,2 3 0,1 1 0,5-1 0,1 1 0,2 4 0,0 2 0,1 4 0,1 0 0,-1 2 0,1 0 0,0 3 0,-1 3 0,1 1 0,-2 2 0,16-5 0,-2 2 0,-6 5 0,-3 3 0,-9 3 0,-2 2 0,27 0 0</inkml:trace>
  <inkml:trace contextRef="#ctx0" brushRef="#br0" timeOffset="129771">1869 13918 5734,'-24'-31'0,"5"27"0,-5 26 0,14 13 0,4 12-1148,-1 0 0,1 8 0,0 4 0,1-3 1148,1 8 0,0-1 0,1 4 0,0-13 0,-1 4 0,0 2 0,2-2 0,0-3 0,3 13 0,2-3 0,1-1 0,-2-2 0,1-2 0,1 0 25,1-7 0,0-1 0,1-2-25,3 13 0,-1-2 268,-4-11 1,1-3-269,3-9 0,-1-3 0,-5 16 0,5-20 0,-7-30 2169,0-27-2169,-7-31 0,-7 1 0,-4-3 0,1 14 0,-2 1 323,-8-13 0,-3 5-323,2 23 0,-1 7 0,-30-9 0,26 23 0,0 5 115,0 6 1,0 5-116,-1 7 0,2 5 0,5 2 0,2 4 0,-1 9 0,4 2 0,7-4 0,5 3 0,1 3 0,8 3 0,16 9 0,9-1 0,1-11 0,5-3-419,12 6 0,6-5 419,0-16 0,2-6 0,-4-5 0,1-4 0,5-3 0,3-6 0,1-8 0,5-5 0,-5-1 0,-4-1 0,-2-2 0,0-1 0,3-2 0,-9-2 0,-12 0 0,-7-1-140,-3-2 1,-1-2 139,0 0 0,-2-2 0,-1-14 0,-3-2 0,-5 13 0,-2 0 0,2-11 0,-5 2 0,-12-7 550,-2 9-550,-8 7 272,1 13-272,-8 7 891,-2 10-891,-14 19 0,5 13 0,-6 15-45,24-13 1,1 3 44,2-1 0,2 1 0,3 2 0,2 0 0,2 2 0,3-1 0,9 24 0,9 1 0,17-12 0,10-7 0,-13-21 0,4-5 0,-1-5 0,2-2 0,6 0 0,1-3 0,-1-3 0,0-4 0,1-1 0,-1-3 0,-3 2 0,-1-3 0,-2-4 0,-3-3 0,17-17 0,-8-6 0</inkml:trace>
  <inkml:trace contextRef="#ctx0" brushRef="#br0" timeOffset="130430">3291 15034 5734,'0'-10'0,"0"-1"0,7 6 0,2-5 0,8 5 0,-8-10 0,-2-1 0,-7-10 0,-7-5 0,-10-5 0,-8-1 0,-8 19 0,-4 5 0,-20 6-250,16 9 0,1 8 250,6 9 0,4 7 0,6 4 0,4 4 0,-6 6 0,4 2 0,11 2 0,4 1 0,-3-1 0,5 0 0,10-2 0,5-1 0,0-4 0,5-2 0,8-4 0,4-4 0,4-4 0,4-5 0,8-5 0,4-5-431,3-4 1,1-4 430,3-5 0,1-5 0,2-3 0,-1-5-1218,-4-3 1,-2-5 1217,0-3 0,-1-4 0,-6 1 0,-4-4-245,0-11 1,-4-1 244,-11 16 0,-4 0 153,0-7 0,-9 4-153,-18 13 607,-11 13-607,-23 33 0,-1 14 0,17-8 0,0 2 1125,3-1 1,2 1-1126,5 4 0,4 0 0,-3 27 0,28-6 0,5-11 715,21-19-715,10-12 0,8-15-185,-24-6 1,-1-3 184,25-22 0,-31 9 0,-4-3 0,10-33 0,-22 25 0,-5-1 0,-7 1 0,-6-1 0,-13-10 0,-8 2 0,3 11 0,-5 4 0,-9-4 0,-2 4 0,7 12 0,1 4 0,0 5 0,0 1 0,-18-4 0,3 18 0,30 2 0,3 10 0</inkml:trace>
  <inkml:trace contextRef="#ctx0" brushRef="#br0" timeOffset="131158">4514 14311 5734,'24'-52'0,"-13"9"0,11 8 0,2 60 0,-6 19 0,-1 10 0,1 6 0,-1 5-317,-3-9 1,-1 3-1,-1 2 317,-5 3 0,-2 1 0,1-4-346,2-13 0,1-3 1,-2 1 345,-3 10 0,-2 0 0,1-5 0,5-7 0,-1-5-33,-5 27 33,12-18 0,-12-13 0,6-23 0,-8-13 0,7-29 0,-5-13 0,5-14 0,-14-5 622,-2 4-622,-25 26 0,-8 8 0,-11 9 383,2 10 0,-1 9-383,17 16 0,4 6 0,-3-1 0,2 3 0,1 4 0,3 2 0,1 0 0,4 0 0,9 0 0,3 0 19,0-1 1,7 0-20,18 6 0,9-2 0,15 15-288,0-24 1,5-7 287,-6-10 0,1-7 0,7-4 0,0-4 0,1-5 0,0-3-426,4-5 0,0-3 426,-1-4 0,1-3 0,0-1 0,-1-2 0,-6-3 0,-1 0 0,3 1 0,-2 0 0,-12-1 0,-2 0 103,1 4 1,-3 0-104,-5 1 0,-3 0 0,14-24-33,-15 5 33,-3 1 532,-15 5-532,-15-5 925,-3 13-925,-15 3 348,0 20-348,0 14 41,-8 17-41,6 11 0,2 19 0,2 1 0,23-7 0,5 5 0,-2-4 0,3 1 0,8 1 0,4-1 0,1-7 0,4-5 0,18 6 0,0-10 0,0-10 0,7-11 0,-5-10 0,13-15 0,-13-11 0,13-20 0,-13-7 0,-15 22 0,0 0 0</inkml:trace>
  <inkml:trace contextRef="#ctx0" brushRef="#br0" timeOffset="131595">5589 14910 5734,'5'-43'0,"0"0"0,-2 4 0,1 3 0,3-14 0,-5 21 0,13 5 0,-6 28 0,22 40 0,-3 8-317,-12-13 0,1 3 317,-1-3 0,-1-1 0,-6 1 0,0 0 0,7 0 0,0 0 0,-6 0 0,-2-1-112,9 26 112,-3-8 0,-12-6 0,5-35 0,-7-17 0,0-45 0,0-13 0,0-8 0,3 14 0,2-3-324,1-7 0,1-6 1,4 7 323,5 6 0,3 4 0,3-9 0,5 6-58,-3 27 0,2 6 58,23-8 0,1 17 0,0 14 0,-1 14 0,-6 8 0,-10 9 0,-10 0 0,-13-4 0,-3-7 0,-7 0 1575,0-18-1575,0-12 64,0-4 1,-7-10-1,-3 14 1</inkml:trace>
  <inkml:trace contextRef="#ctx0" brushRef="#br0" timeOffset="134338">1224 16698 5734,'-50'-10'0,"8"-1"0,1 1 0,16 4 0,1 2 0,7 4 0,8-5 0,9 4 0,9-4 0,22 1 0,12-2-397,-8-1 0,3-1 397,10-2 0,3-1-659,-7 2 0,3-2 0,2 0 659,11-1 0,4 0 0,1 0-596,-9 1 1,2 1 0,1-1 0,2 1 595,-6 2 0,2 1 0,2 0 0,-1 0 0,1 0-117,2-1 1,0 1-1,1-1 1,0 1 0,1 1 116,-8 1 0,1 0 0,1 1 0,-1 0 0,1-1 0,0 2 0,0-1 0,-1 0 0,0 0 0,1 1 0,2 0 0,3 0 0,-2 0 0,4 1 0,2 0 0,1 0 0,0 0 0,0 1 0,-2-1 0,-3 1 0,-1 0 0,-2 0 0,-2 0 0,0 0 0,1 1 0,1-1 0,2 0 0,-5 1 0,2-1 0,1 0 0,0 0 0,2 0 0,-1 1 0,1-1 0,-1 1 0,1 1 0,0-1 0,1 2 0,0-1 0,0 1 0,1 0 0,-2-1 0,0 1 0,-2 0 0,-1-1 0,4 1 0,-3-1 0,-1-1 0,0 1 0,0 0 0,1 1 0,2-1 0,3 2 0,2-1 0,2 2 0,0-1 0,0 0 0,-1 0 0,-3 1 0,-3-1 0,0-1 0,-3 1 0,-3 0 0,0-1 0,-1 1 0,1 0 0,7 0 0,0 0 0,0 0 0,-2 1 0,1-1 0,-4 0 0,0 0 0,-1 0 0,0 0 0,-1 0 0,8-1 0,0-1 0,-2 0 0,0 0 0,-6 1 0,-1-1 0,0 0 0,-2 0 0,10-1 0,-1 0 0,-2 0 0,-6 0 0,0 0 0,-3 0 0,10 0 0,-3 0 0,-2-2 0,-5-1 107,-15 3 1,-2-1-108,4-1 0,-2 0 0,9 2 2339,-4-5-2339,-23-1 2292,-2 1-2292,-14-5 888,14-5-888,-13 3 0,5-17 0,-7 7 0,8-13 0,-7-11 0,14-12-436,-10 19 1,-1-3 435,4-6 0,1-3-1552,3-11 0,0-5 1552,-3 16 0,-1-2 0,1-2 0,-1-7 0,0-2 0,1-2-440,0 10 0,1-2 0,0-1 1,0 0 439,-1-4 0,-1 0 0,0-1 0,2-1 0,-1 11 0,1-1 0,0 0 0,0 0 0,0 0 0,0 0 0,0 0 0,0 0 0,0 0 0,0 0 0,0 2 0,0 0 0,0 0 0,0 0 0,0 1 0,2-11 0,0 1 0,1 0 0,-1 1 0,1 2 0,-1 1 0,1 0 0,-1 1 0,-1 2 0,-1 1 0,0 0 0,1 0 0,1 1 0,0 0 0,1 0 0,-2 1 0,-2 3 0,-1 1 0,0-1 0,2-3 0,0 0 0,1-2 0,1-2 0,-1 0 0,0 1 0,1-11 0,-1 1 0,-1 0 0,1 0 0,0 1 0,0-1 0,-1 1 0,0 2 0,-1 8 0,-1 2 0,0 1 0,-2 5 0,4-13 0,-3 4 0,-2 6 0,-1 1 0,0 6 0,0 1 0,-4 2 0,0 1 0,0 4 0,0 0 0,0-28 0,0 1 0,-8 4 0,6 0 0,-12-4 0,13 21 0,0-1 0,-14-22 0,14 21 0,0 0 0,-13-6 0,5 9 0,1 0 0,-3-5 1354,-11-10-1354,13 30 0,-15 8 1998,6 0-1998,-21-3 0,-3 7 0,7 4 0,-4 1 568,-2 2 0,-2 0-568,-13-2 0,-2-1-572,-7 0 0,-3 0 572,19 3 0,-1-1 0,-1 1-558,-8-2 1,-1 1 0,-1-1 557,-2 0 0,0 1 0,-2-1-418,11 1 0,-2 1 0,0-1 0,-1 1 418,-3-1 0,-2-1 0,0 1 0,-2 0 0,9 0 0,0 1 0,-2 0 0,0 0 0,0 0 0,-2 0 0,0 0 0,-1-1 0,0 1 0,-1 0 0,-3 0 0,0-1 0,0 1 0,-3 0 0,-3-1 0,13 2 0,-2 0 0,-3-1 0,-1 1 0,0-1 0,0 1 0,2 0 0,2 0 0,-8 0 0,2 0 0,1 0 0,0 0 0,-1 1 0,-3-1 0,6 1 0,-3-1 0,-1 1 0,-1-1 0,0 1 0,1 0 0,2 0 0,2 1 0,-4-1 0,1 1 0,3 1 0,0-1 0,0 1 0,-1-1 0,0 1 0,-1 0 0,1 0 0,-1 0 0,0 1 0,0 0 0,-2 0 0,1 2 0,-1-1 0,0 1 0,0 0 0,0 0 0,1 0 0,0 0 0,0 1 0,0 0 0,0 0 0,0 0 0,1 1 0,0 0 0,0 0 0,1 1 0,-1 0 0,1 0 0,2-1 0,0 2 0,0-1 0,0 0 0,1 1 0,0-1 0,-7 0 0,0 0 0,1 0 0,1 0 0,0 1 0,3 0 0,0 0 0,1 0 0,0 0 0,2 0 0,3-2 0,0 1 0,2-1 0,0 0 0,0 1 0,-9 2 0,0 1 0,1 0 0,2-2 0,5-1 0,0-1 0,2 0 0,1 1 0,-10 3 0,1 0 0,2 0 0,3-4 0,1-1 0,2 1 0,8 2 0,0 2 0,1-2 0,-18 0 0,1-1 41,7 3 1,2-1-42,9-3 0,1-2 984,-11 0 1,3 1-985,-7 1 711,18-3 1,1-1-712,-4 5 1062,7-5-1062,-11 0 742,18 0-742,-12 5 0,0-4 455,5 8-455,-6-8 0,16 4 0,1-5 0,14 13 0,3-5 0,7 17 0,0-5 0,7 11 0,10 34 0,1-8-294,-9-15 0,-1 1 294,0-8 0,-1 2 0,-2 22 0,-1 6 0,-1-16 0,0 1 0,0 1 0,0 0 0,0 1 0,-2 1-1008,-2 1 0,-2 0 0,0-3 1008,3 8 0,-2-3 0,-5 6 0,-1-1-349,8-3 1,-1-1 348,-7 0 0,1 0 0,6-3 0,0 0 0,-3-2 0,1-1-230,2-2 0,2 1 230,-1-1 0,0-1 0,-1-1 0,2-1 0,2-1 0,1-1 0,-4 0 0,2-1 0,5-4 0,1 0 0,-3 0 0,-1-1 134,0-2 0,1 0-134,2 14 0,1 0 0,-3-12 0,-1-1 1160,1 11 0,-1-2-1160,3 16 0,1 0 0,-6 0 0,5-4 0,-7 7 0,0-11 0,0 11 0,0-22 0,0-1 0,0 23 0,0-21 0,0 0 0,0 9 0,0 8 0,0-4 0,0 1 0,0-14 0,0 0 0,0 20 0,0-20 0,0 2 0,0-3 0,0-1 0,0 21 0,0-24 0,0 1 0,0-4 0,0-2 0,0 23 0,0-22 0,0 0 0,0 16 0,0 1 0,0 4 0,0-3 0,0 3 0,0-21 0,0 0 0,0 22 0,0-22 0,0 0 0,0 16 0,0 1 0,0-17 0,0 0 0,0 21 0,0 10 0,0-20 0,0-5 0,0 1 948,0-6-948,7 0 0,-5-5 757,13 0-757,-13-5 0,12 4 0,-12-8 111,6 8-111,-1 1 365,-5-4-365,12 3 0,-12-4 0,6-5 0,-8 5 0,0-6 0,0-4 0,0-1 0,0 0 0,0-3 0,0 7 0,0-7 0,7 3 0,-5 0 0,5 1 0,-7 0 0,0-1 0,0 4 0,0-6 0,0 16 0,0-12 0,0 8 0,0 0 0,0-3 0,8 3 0,-7-9 0,7 9 0,-8-13 0,0 8 0,0-10 0,0 5 0,0-4 0,0 4 0,0 0 0,0-3 0,7-2 0,-5-1 0,13 2 0,-14 0 0,7 4 0,-8-5 0,7-4 0,-5 3 0,5-3 0,1 9 0,-6-4 0,5 4 0,0-4 0,2-6 0,8 0 0,7-5 0,2-5 0,36-9 0,-7-4-967,-15 8 1,1 0 966,-8 2 0,0 1 0,0 1 0,0 1-142,0 0 1,0 0 141,4 0 0,0 0 0,1-3 0,-1 1 0,1 1 0,0 0 0,2-3 0,0-1 0,-5 4 0,-2 0 0,5-5 0,-2-2 0,23-4-55,-10-8 55,-8 4 0,-8 0 0,-15 5 0,-3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34:14.79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8037 9205 5734,'-35'-3'0,"0"0"0,9-1 0,68 4 0,6-4 0,13-2-839,-17 3 1,6-1 0,5 0-1,5 0 1,4-1 0,5 0 838,-19 2 0,3-1 0,4 0 0,3 0 0,3 0 0,1 0 0,2 0 0,0 0 0,1-1 0,0 1 0,-1 0 0,-1 0 0,-2 0 0,-1 0-59,3 0 0,-1 0 1,-1 0-1,-1 0 0,0 0 1,0 0-1,0 0 0,1 0 1,1 0-1,2 1 0,1-1 1,3 0 58,-12 1 0,3-1 0,1 1 0,1-1 0,2 1 0,1 0 0,0-1 0,1 1 0,1-1 0,-1 1 0,0-1 0,-1 1 0,0 0 0,-1 0 0,-2 0 0,-1 0 0,-1 0 0,-2 0 0,10 0 0,-1 0 0,-3 0 0,0 1 0,-2-1 0,0 0 0,-1 1 0,0 0 0,0-1 0,1 1 0,0 0 0,1-1 0,-2 1 0,0 0 0,0 0 0,0 0 0,1 0 0,-1 0 0,1 0 0,0 0 0,-1 0 0,1 0 0,0 0 0,0 0 0,0 0 0,0 0 0,1 0 0,-1 0 0,1 0 0,0 0 0,0 0 0,-1 0 0,1 0 0,0 0 0,0 0 0,0 0 0,-1 0 0,1 1 0,0-1 0,0 1 0,-1-1 0,1 1 0,0-1 0,0 1 0,0 0 0,-1 0 0,1 0 0,-1 0 0,1 0 0,-1 0 0,0-1 0,4 1 0,0 0 0,-1 0 0,1 0 0,-1 0 0,1 0 0,-1 0 0,0 1 0,0-1 0,0 0 0,0 1 0,0-1 0,-2 1 0,-1-1 0,0 1 0,0 0 0,0 0 0,0 0 0,0 0 0,1 0 0,0 0 0,1 0 0,1 1 0,1-1 0,-6 1 0,3-1 0,0 1 0,2 0 0,0 0 0,1 0 0,0 0 0,-1 0 0,1 0 0,0 0 0,-2 0 0,0 0 0,-2 1 0,-1-1 0,-2 0 0,7 0 0,-2 1 0,-2-1 0,-1 1 0,-1-1 0,0 1 0,-1-1 0,1 1 0,1 0 0,1-1 0,1 1 0,-4 0 0,2 0 0,1 0 0,0 0 0,1 0 0,0 0 0,0 0 0,0 0 0,-1 0 0,-1 0 0,-1 0 0,-2 0 0,-2 0 0,11 0 0,-1 0 0,-2 1 0,-1-1 0,-1 1 0,-1-1 0,-2 0 0,-2 0 0,0 0 0,8 0 0,-3 0 0,-2 0 0,0 0 0,-1 0 0,2 0 0,3 0 0,3-1 0,1 1 0,-3 0 0,-4-1 0,-7 0 0,9-1 0,-8 0 0,-3 0 0,11 0 0,-5 0 0,-12-2 0,-4-1 0,16-2 0,-11-10 21,-30 3-21,-3-12 2242,-15 11-2242,0-11 3115,-8 13-3115,7 23 0,-7 17 0,8 4 0,0 5-419,-3 7 1,-1 3 418,3 17 0,0 4-999,-3-16 0,-2 3 0,1 1 999,3-7 0,-1 1 0,1 2 0,0 0 0,0 3 0,-1 0 0,1 2 0,0 5-237,0-6 0,1 3 0,0 3 0,-1 1 1,1 1-1,1-1 237,-1-6 0,1 0 0,0 0 0,0 1 0,0-1 0,0 1 0,1 0-18,-1 0 0,1 0 1,0 1-1,0-1 1,1 0-1,-1-1 1,0 0 17,0 6 0,0 1 0,1-1 0,-1-1 0,1-3 0,0-3 0,2 8 0,0-4 0,0-2 0,1 0 0,-1-2 0,0-1 0,0 0 0,0 2 0,1-4 0,0 1 0,-1 2 0,1-3 0,0-3 0,2 13 0,-1-5 0,0 2 0,-1-9 0,0 3 0,-1-2 0,-2-6 0,-3 7 0,-5-5 0,-4-4 0,-6-3 0,-9-4 0,-7-3 0,-3-3 0,-5-2 0,-11 0 0,-5-4 0,12-10 0,-3-2 0,-1-2 0,-6 2 0,-1-2 0,-4-2 4,7-2 0,-3-2 0,-1 0 1,-1-1-5,-4 1 0,-1-1 0,0 0 0,-3 0-4,6-1 1,-1-1-1,-1 0 1,-1 0 0,-1 0 3,7 0 0,-1-1 0,-1 1 0,0-1 0,-1 1 0,0-1 0,-5 1 0,1-1 0,-1 0 0,-1 1 0,-4-1 0,-3 1 0,12-1 0,-2 1 0,-4-1 0,-1 1 0,-2-1 0,0 1 0,1 0 0,0-1 0,1 1 0,3-1 0,2 0 0,2 0 0,1 0 0,0 0 0,1 0 0,-1 0 0,-1 0 0,-1 0 0,-3 1 0,7-1 0,-2 0 0,0 0 0,-2 0 0,0 1 0,-1-1 0,0 1 0,-1-1 0,0 1 0,0-1 0,1 1 0,-1-1 0,-2 1 0,-1 0 0,0-1 0,-1 1 0,0 0 0,0 0 0,0 0 0,1 0 0,0 0 0,1 0 0,1 0 0,2 0 0,-2 0 0,1 0 0,2 0 0,1 1 0,0-1 0,1 0 0,-1 1 0,-2-1 0,0 1 0,-3 0 0,2 0 0,-2 0 0,-2 1 0,-2-1 0,1 1 0,-2 0 0,1 0 0,1 0 0,1-1 0,1 1 0,2 0 0,3-1 0,-3 1 0,1 0 0,2-1 0,2 1 0,0-1 0,1 1 0,1-1 0,-2 1 0,1 1 0,-8 0 0,1 1 0,-1 0 0,1 0 0,0 0 0,0 0 0,1 0 0,0 0 0,2-1 0,0 0 0,1 0 0,-1-1 0,1 1 0,1 0 0,-1 0 0,1 1 0,-6 1 0,0 1 0,1-1 0,-1 1 0,2 0 0,-1 0 0,1 0 0,3-1 0,0 0 0,0 0 0,1 0 0,0 0 0,1 1 0,1-1 0,-6 2 0,1 0 0,0 1 0,1-1 0,1 1 0,1-1 0,3 0 0,2 0 0,1 0 0,0 0 0,-1 1 0,-1 0 0,-6 3 0,-2 0 0,0 1 0,0 1 0,2-1 0,1 1 0,-1 1 0,2 0 0,1 0 0,0 1 0,0 0 0,-4 2 0,0 1 0,0 1 0,3-1 0,5-1 0,-5 3 0,5 0 0,5 0 0,-5 2 0,9-1 0,4 1 0,1-9 1098,16-5-1098,8-21 1244,-5-25-1244,13 3 0,0-4 0,-4 1 0,0-1 1402,-2-7 1,-1 1-1403,-1 6 0,1 0-486,-1-9 0,-1-2 486,-10-4 0,1-3-551,11 10 1,2-2-1,0-2 551,-5-6 0,-1-3 0,2-2-527,4 8 0,2-3 0,0-1 0,0-2 527,2 7 0,-1-2 0,1-1 0,1-1 0,-1-1-83,1-4 0,1 0 0,-1-1 0,1-4 0,0-4 83,2 14 0,-1-4 0,1-2 0,0-2 0,-1-2 0,1 1 0,0 0 0,0 2 0,1 2 0,-1-7 0,1 3 0,-1 1 0,1 1 0,0-2 0,0-1 0,0-3 0,1 10 0,0-2 0,0-2 0,-1-1 0,1-1 0,0 1 0,0 0 0,0 2 0,0 2 0,1 2 0,-1-7 0,0 3 0,1 1 0,-1 1 0,1 2 0,0-1 0,0 1 0,0-7 0,0 1 0,0 0 0,0 1 0,1 1 0,-1 0 0,1-5 0,1 1 0,-1 1 0,0 1 0,0 1 0,-1-8 0,-1 3 0,0 1 0,0 2 0,2 8 0,0 2 0,0 1 0,-1 0 0,0-16 0,0 1 0,0 5 0,-1-4 0,1 4 0,2 3 0,2 5 0,-1-1 0,7 32 0,10 9 0,8 20 0</inkml:trace>
  <inkml:trace contextRef="#ctx0" brushRef="#br0" timeOffset="284">11162 8771 5734,'5'37'0,"-1"1"0,-9 6 0,-4 7 0,3 6 0,1 7 0,-5 8-944,0-16 1,-4 5-1,-2 3 1,0 2 0,1-1-1,2-2 944,3-7 0,1-1 0,1-1 0,0 1 0,0 1 0,-1 4-10,0-3 1,-1 4 0,-1 2 0,0 1 0,1 0 0,-1 0 0,2-2 0,1-2 9,1 7 0,0-2 0,2-1 0,0 0 0,0 0 0,1 1 0,1-7 0,0 1 0,0 0 0,1 0 0,0 1 0,0-1 0,1 0 0,0 0 0,0-1 0,0 0 0,1 0 0,1 1 0,-1 1 0,2 3 0,0-4 0,0 3 0,1 2 0,1 1 0,-1 0 0,1 0 0,1-1 0,-1-2 0,0-3 0,1 2 0,-1-2 0,1-1 0,1-2 0,-1 1 0,1 1 0,0 2 0,0-1 0,1 4 0,0 0 0,0 1 0,1-1 0,-1-2 0,1-3 0,-1-4 0,1 6 0,1-5 0,-1-2 0,0-3 0,1 1 0,1 6 0,0-2 0,0-1 0,0-3 0,1 6 0,0-3 0,1-4 0,3 6 0,3-9 0,15-5 0,0-36 0</inkml:trace>
  <inkml:trace contextRef="#ctx0" brushRef="#br0" timeOffset="521">12865 9195 5108,'31'-52'0,"-1"1"0,0-1 0,1 1 0,17 8 0,1 16 0,-5 16 0,-5 19-1466,-17 35 1,-12 26 0,-4 5 1465,-3-25 0,-4 1 0,-1 3 0,-2 4 0,1 3-80,0-8 1,-1 4 0,0 3 0,-1 2 0,1 2 0,-2 0 0,1-1 0,0-1 0,1-2 79,-2 6 0,1-3 0,-1 0 0,1-1 0,-1 2 0,1 4 0,-1 4 0,2-16 0,-1 5 0,1 1 0,-1 4 0,0 0 0,1 2 0,-1 1 0,1-1 0,-1-1 0,1-2 0,0-1 0,1-3 0,0-3 0,-1 9 0,1-4 0,1-2 0,0-2 0,0 0 0,0 0 0,0 2 0,0 2 0,1-3 0,0 2 0,-1 2 0,1 1 0,0 0 0,0-1 0,0 0 0,1-3 0,0-1 0,1-4 0,1 13 0,0-4 0,0-2 0,2-2 0,-1-1 0,1 1 0,-1-2 0,1-2 0,0 1 0,0-2 0,1 0 0,0 0 0,2 4 0,1 0 0,0-1 0,1-1 0,0-1 0,2 7 0,1-1 0,1-2 0,0-2 0,3 10 0,1-4 0,2-4 0,-1-12 0,1-4 0,1-1 0,5 7 0,-1 0 0</inkml:trace>
  <inkml:trace contextRef="#ctx0" brushRef="#br0" timeOffset="789">14354 9784 4367,'14'-57'0,"-1"1"0,1-1 0,0 1 0,0 0 0,0-1 0,0 1 0,3-16 0,-1-3 0,0 4 0,1 11 0,2 17 0,21 8 0,-5 91 0,-21-8 0,-4 12 0,-1 4-874,-4-12 1,-1 3-1,-1 3 1,0 2 0,-2 0 873,1-2 0,-2 2 0,0 1 0,0 1 0,-1 2 0,0 0 0,1-3 0,-1 0 0,-1 0 0,1 2 0,-1 2 0,1 2 0,-1 4 0,1-11 0,0 2 0,-1 4 0,0 1 0,1 1 0,-1 2 0,1-1 0,-1-1 0,0 0 0,1-2 0,0-2 0,-1 2 0,1-1 0,0-2 0,0 0 0,0-1 0,0 1 0,0 0 0,0 2 0,1 2 0,-1-7 0,1 1 0,-1 2 0,1 1 0,0 1 0,-1 0 0,1-1 0,0 1 0,1-3 0,-1 0 0,1-3 0,0-2 0,0 8 0,0-4 0,0-2 0,1-1 0,0 0 0,0 0 0,1 2 0,1 2 0,0-3 0,2 3 0,-1 1 0,1 1 0,1 0 0,0 0 0,0-1 0,0-1 0,0-2 0,0-2 0,0 6 0,1-2 0,-1-2 0,1-2 0,0 1 0,1 0 0,1 3 0,0-1 0,1 3 0,0 1 0,1 0 0,1 0 0,0-3 0,-1-4 0,1-5 0,5 16 0,-1-7 0,2-5 0,2-2 0,7 4 0,2-4 0,2-7 0,9-1 0,3-12 0,1-19 0,0-1 0</inkml:trace>
  <inkml:trace contextRef="#ctx0" brushRef="#br0" timeOffset="1013">16603 9370 4618,'17'-50'0,"0"0"0,0 0 0,0 0 0,4-9 0,1 2 0,-1 4 0,-1-8 0,2 12 0,26 12 0,-13 73 0,-23 3 0,-2 14 0,-3 9 0,-1 3 0,-1-4-924,0-2 0,-2-3 1,-1 2-1,-1 5 1,-1 7 923,0-19 0,0 4 0,0 4 0,-1 3 0,0 3 0,-1 1 0,1 0 0,-1 1 0,0-2 0,0-1 0,-1-2 0,1-3 0,-1 4 0,-1-2 0,0-3 0,0 0 0,0 0 0,0 0 0,-1 0 0,1 3 0,-1 2 0,1-5 0,-1 2 0,1 2 0,-1 1 0,0 1 0,1 0 0,-1 0 0,0-1 0,0 0 0,0-1 0,0-3 0,0-1 0,-1 12 0,-1-3 0,1-1 0,-1-2 0,1 0 0,0 0 0,0-1 0,0 1 0,1-1 0,1 0 0,-1-1 0,1 1 0,0-1 0,0 0 0,0-1 0,0 1 0,-1 4 0,0-1 0,-1 0 0,2 0 0,-1 0 0,1 1 0,1 2 0,2-9 0,-1 1 0,2 1 0,-1 1 0,1 0 0,1-1 0,-1-1 0,1-2 0,-1-4 0,1 9 0,0-3 0,0-3 0,1 0 0,0 0 0,1 1 0,0 6 0,1 2 0,1 1 0,1-2 0,0-6 0,3-7 0,3 1 0,2-8 0,2-3 0,9 8 0,0-1 0</inkml:trace>
  <inkml:trace contextRef="#ctx0" brushRef="#br0" timeOffset="1229">18174 9908 3027,'16'-55'0,"1"0"0,0 1 0,0-1 0,0 0 0,2-7 0,0 1 0,-1 0 0,0 4 0,0-5 0,1 3 0,1 5 0,8-17 0,1 31-1514,-2 78 1,-3 30 1513,-9-16 0,-4 5 0,-2 9 0,-4-12 0,-1 8 0,-1 3 0,-1 2 0,-2 1 0,1-2 0,-2 0 0,-1-1 0,-1 1 0,0 1 0,-1 0 0,0 0 0,0-5 0,0 0 0,0 1 0,-1 0 0,0 1 0,0-1 0,-1 1 0,1-5 0,-1-1 0,0 1 0,0 0 0,-1 0 0,1 0 0,-1 0 0,0 0 0,1-1 0,-1 0 0,0-1 0,0 0 0,-1 1 0,1 0 0,-1 2 0,0 2 0,0-4 0,-1 3 0,0 2 0,0 0 0,0 1 0,0 0 0,0-1 0,0-1 0,0-2 0,0-3 0,0 8 0,0-3 0,0-2 0,0-1 0,0 1 0,0 0 0,-1 1 0,0 0 0,-1 2 0,0 2 0,0-1 0,0 0 0,0-3 0,0-3 0,1-4 0,-4 14 0,2-6 0,0-4 0,-2 0 0,0-5 0,0-1 0,0 0 0,-1 0 0</inkml:trace>
  <inkml:trace contextRef="#ctx0" brushRef="#br0" timeOffset="1760">8979 10859 5734,'-35'16'0,"12"-1"0,23-5 0,31-4 0,2-5 0,7-2-1078,1-2 1,4-2-1,9-2 1078,-8 0 0,7-2 0,5 0 0,2-2 0,2 0 0,-1 0 0,-2 1-310,4-1 1,0 0 0,-1-1 0,1 1 0,3-1 0,4-1 309,-12 3 0,2-1 0,2-1 0,2 0 0,2 0 0,-1 0 0,1 0 0,0 0 0,-2 0 0,-1 1-72,2-1 0,-1 0 0,-1 1 0,-1-1 1,1 1-1,0 0 0,1-1 0,0 1 1,1 0 71,-6 1 0,0 0 0,1 0 0,1 0 0,-1 0 0,2 0 0,-1 0 0,1 0 0,-1 0 0,1 0 0,0 1 0,3-2 0,-1 1 0,1 0 0,0 0 0,1 0 0,-1 0 0,1 0 0,0 0 0,1 1 0,-1-1 0,1 0 0,-3 1 0,1 0 0,0 1 0,0-1 0,0 0 0,1 0 0,-1 1 0,1-1 0,0 1 0,0-1 0,0 1 0,0 0 0,-4 0 0,0 1 0,0 0 0,0-1 0,1 1 0,-1 0 0,1 0 0,-1-1 0,1 1 0,0 1 0,-1-1 0,1 0 0,0 0 0,0 0 0,1 1 0,0-1 0,-1 1 0,1-1 0,0 1 0,0-1 0,0 1 0,-1 0 0,1 0 0,0 0 0,0 0 0,0-1 0,-1 1 0,1 0 0,0 0 0,0 0 0,0 0 0,-1-1 0,1 1 0,0 1 0,0-1 0,-1 0 0,0 0 0,1 1 0,-1-1 0,3 1 0,0 0 0,0-1 0,0 1 0,0 1 0,0-1 0,0 0 0,-1 0 0,1 1 0,-1-1 0,0 0 0,0 1 0,-2-1 0,-1 1 0,1-1 0,0 1 0,-1 0 0,1-1 0,-1 1 0,0 0 0,-1 0 0,1 0 0,-2 0 0,1 0 0,7 0 0,0 0 0,-1 0 0,0 1 0,0-1 0,-1 0 0,0 1 0,-1 0 0,0 0 0,-1 0 0,2 0 0,0 0 0,0 1 0,-1-1 0,-1 1 0,0 0 0,-1 0 0,0-1 0,-1 1 0,1-1 0,0 1 0,-1-1 0,-1 1 0,0-1 0,-1 1 0,-1-1 0,-1 1 0,10 0 0,-1 0 0,-1 1 0,-2-1 0,-1 1 0,-2-1 0,2 0 0,-2 0 0,-1 0 0,-2 0 0,-2 0 0,3 0 0,-3 0 0,-1-1 0,-4-1 0,0-1 0,-4-2 0,-4 0 0,3-2 0,-9-4 0,-6-23 0,-62 4 0,0 13 0,-6 3 0,-24 2 0,-9 6 0,15 2 0,-4 1 0,-1 1 0,7 3 0,1 0 0,0-1 0,-1 1 0</inkml:trace>
  <inkml:trace contextRef="#ctx0" brushRef="#br0" timeOffset="2159">8963 12512 5734,'59'6'0,"1"0"0,-6-7 0,9-3 0,4-1 0,2-2 0,-2 1-1133,-3-1 1,0 0 0,0-1 0,3-1 0,5 0 1132,-18 1 0,3 1 0,3-2 0,1 1 0,1-1 0,0 0 0,0 0 0,0 0 0,-2 0-10,4-2 1,0 1 0,0-1 0,-1 0 0,0 0 0,1-1 0,1 1 0,0 0 9,-1 1 0,0-1 0,0 1 0,1 0 0,1-1 0,0 1 0,0-1 0,1 1 0,-1-1 0,-2 1 0,-1 0 0,1 0 0,1 0 0,-1 0 0,1 0 0,0 0 0,1 1 0,-1-1 0,1 0 0,-4 2 0,1-1 0,-1 0 0,1 0 0,1 1 0,-1-1 0,0 1 0,1 0 0,-1-1 0,1 1 0,0 0 0,0 0 0,1 0 0,-1 1 0,1-1 0,0 0 0,0 1 0,0-1 0,0 1 0,0 0 0,0 0 0,0 0 0,-1 0 0,1 0 0,-2 0 0,1 1 0,0-1 0,0 1 0,0 0 0,2 0 0,1 1 0,2-1 0,1 1 0,-11 1 0,2 0 0,1 0 0,2 1 0,0 0 0,2-1 0,0 1 0,0 0 0,0 0 0,0 1 0,0-1 0,-1 1 0,-1-1 0,-1 1 0,-1 0 0,-2 0 0,7 0 0,-2 0 0,-1 0 0,-1 0 0,-1 0 0,0 1 0,0-1 0,-1 1 0,2 0 0,1 1 0,0-1 0,3 1 0,-5 0 0,1 0 0,2 0 0,1 0 0,1 1 0,0 0 0,1 0 0,-1 0 0,0 0 0,-1 0 0,0 1 0,-2-1 0,-1 1 0,-3 1 0,-1-1 0,8 1 0,-2 0 0,-3 1 0,-2-1 0,0 1 0,-1 1 0,1-1 0,1 1 0,1 1 0,3-1 0,-5 1 0,2 0 0,1 0 0,1 1 0,1 0 0,1 0 0,-1 1 0,1-1 0,-2 0 0,0 1 0,-1-1 0,-2 0 0,-3 0 0,11 1 0,-2 0 0,-3-1 0,-1 1 0,0 0 0,0-1 0,0 1 0,1 0 0,3 0 0,-5-1 0,2 1 0,1 0 0,1 0 0,1 1 0,0-1 0,-2 0 0,-1 0 0,-2-1 0,-2 0 0,-4 0 0,17 2 0,-4-1 0,-4 0 0,-1-1 0,-2 0 0,0 0 0,4-1 0,-1 0 0,-2 0 0,-1-2 0,-2 0 0,5 1 0,-2 0 0,-2-2 0,-2-5 0,-4-5 0,-1-4 0,-4-2 0,-7-3 0,5-10 0,-11-7 0,-7-18 0,-18-5 0,-34 7 0,0-1 0</inkml:trace>
  <inkml:trace contextRef="#ctx0" brushRef="#br0" timeOffset="3343">10038 9711 5734,'-33'-26'0,"-8"-4"0,-1 13 0,-8 2 0,5 14 0,-3 7-754,10 2 1,0 4 753,-18 4 0,0 5 0,17 2 0,3 6 0,-8 16 0,7 8 0,14 5 0,7 3 0,-3 3 0,9 0 0,21-4 0,9-4 0,0-15 0,4-5 0,9-4 0,8-6 0,0-12 0,7-3 0,-3-4 0,7-2 0,1-6 0,-6-3 0,2-4 0,-2-6 0,-4-8 0,-2-6 0,-6-1 0,1-9 0,-4-4 0,-1 9 0,0-2 0,-8-3 0,-12-27 0,-11 1 0,1 22 0,-4 0 0,-5-14 0,-10 4-113,-14 18 0,-5 7 113,5 11 0,-1 3 0,-11-2 0,-2 7 0,8 10 0,3 6 0,-24 17 0,2 7 0,15 10 0,1-1 0</inkml:trace>
  <inkml:trace contextRef="#ctx0" brushRef="#br0" timeOffset="3551">9674 10032 5734,'34'-1'0,"0"1"0,30 10 0,-32 17 0,0 12 0,-2-1 0,1 3 0,-2 2-1793,1 6 1,1 5 0,-5-3 1792,-4 2 0,-4-2 0,0-2 0,-3 0 373,-2 0 1,0 0-374,3-4 0,-1-2 0,-6 0 0,1-3 0,5-8 0,1-1 0,2 24 0,6-13 0</inkml:trace>
  <inkml:trace contextRef="#ctx0" brushRef="#br0" timeOffset="4133">11476 9360 5734,'0'44'0,"0"-1"0,0 5 0,0 4 0,0 1 0,0 3 0,0 0 0,0 1-865,2 1 0,1 0 0,0-2 865,-3-4 0,-1-1 0,3-6 0,5-6 0,1-4 0,1 26 782,8-25-782,7-15 421,9-49-421,2-13 0,-17 1 0,-3-6-1090,-2 0 0,-2-1 1090,-2-5 0,-2-1 0,1 1 0,1 0 317,-1 5 0,0 1-317,-3 6 0,0 3 0,9-20 0,-12 15 0,13 22 0,-6 15 0,7 20 2387,8 11-2387,2 16 0,0-12 0,3 0 0,-6-4 0,0-1 275,9 4 1,0-3-276,18 1 0,-8-13 0,-9-14 0,-9-14 0,-7-13 0,-8-10 0,-2-13 0,-14 2 0,5-9 0,-13 10 0,14 1 0,-7 14 0,1 2 0,5 10 0,-5 4 0,7 1 0,7 9 0,2 1 0</inkml:trace>
  <inkml:trace contextRef="#ctx0" brushRef="#br0" timeOffset="4889">13461 9680 5734,'16'-26'0,"1"-4"0,-1 4 0,1-24 0,-8 10 0,-2-10 0,-7 14 0,0 10 0,0 0 0,0 10 0,0 1 0,0 14 0,0 16 0,0 22 0,0 29 0,2-17 0,2 11 0,0 2 0,1-6 0,3 9 0,2-1-316,-3-8 1,1 6 0,0-2-1,3-11 316,4-10 0,3-7 0,15 15 0,7-11 0,2-20 0,8-16 0,0-21 0,-8-16-272,-17 9 1,-2-5 271,-8-4 0,-3-4-365,5-5 0,-3-2 365,-4-6 0,-3 0 0,-1 4 0,-3 0 0,-5-1 0,-3 0 0,1 8 0,-3 2 0,-10 4 0,-5 2 378,-1 0 1,-3 4-379,-3 14 0,-3 5 0,-4-4 0,-2 9 0,-6 23 0,0 10 0,11-4 0,2 3-326,-7 16 0,4 4 326,12-5 0,4 3 0,3 16 0,4 3 0,5-14 0,3 0 0,1 8 0,6-2 0,9-16 0,5-5 0,1-2 0,4-4 0,11-4 0,6-4 0,3-1 0,6-6 0,9-8 0,9-5 0,-3-1-305,-16 1 1,-2-1-1,3-2 305,0 0 0,3-2 0,-1-1 0,-4-1 0,17-8 0,-5-3 0,-8-2 0,-1-1 0,-2-4 0,1 0 0</inkml:trace>
  <inkml:trace contextRef="#ctx0" brushRef="#br0" timeOffset="5627">15412 9370 5734,'17'5'0,"-1"10"0,-3 13 0,-2 7 0,-1 0 0,-2 3-966,5 20 0,-2 2 966,-2-6 0,-1 1 0,0 2 0,0-1 0,1-1 0,-1-1 0,-4-1 0,1-2 272,2-9 0,1 0-272,-4 2 0,1-3 0,4 5 329,-9-49-329,-9-35 0,4-9 0,1-11-1014,0 2 0,1-4 0,2 1 1014,3 10 0,1 2 0,0-3 0,-3-14 0,0-4 0,2 6 167,4 3 0,2 3-167,3-8 0,2 3 0,0 22 0,2 4 0,3-5 0,4 6 0,19 9 30,1 15-30,7 14 0,-15 13 0,-3 5 0,7 24 0,-15-13 0,-7 5 0,-18 11 0,-11 1-251,-2-12 0,-5 0 251,-7 13 0,-5-2 0,1-14 0,-4-4 0,-1-3 0,-1-3 0,3-1 0,0-2 1450,0-5 1,2-3-1451,-18 2 0,10-7 471,14-13-471,9-7 0,39-14 0,15 7 0,-2 5 0,4 2-781,1 6 0,2 4 781,10 0 0,3 2 0,3 3 0,2 2-321,4-1 1,4 2 320,-12 1 0,2 3 0,-3-1 0,9-2 0,-1 2 0,-15-1 0,1 2 0,-3-1 0,-1 0 0,0 0 0</inkml:trace>
  <inkml:trace contextRef="#ctx0" brushRef="#br0" timeOffset="5952">17380 9029 5734,'0'3'0,"7"41"0,-2-11 0,-1 7-1887,2 14 0,0 8 0,-1-1 1887,-2-16 0,0-2 0,0 3 0,2 16 0,1 4 0,-2-5 392,-3 5 1,0-2-393,1-11 0,0 2 0,1-2 0,1 12 0,-1-3 0,-2-2 0,0-6 941,7 9-941,-8-56 0,0-23 0,0-26 0,0-16 0</inkml:trace>
  <inkml:trace contextRef="#ctx0" brushRef="#br0" timeOffset="6151">16966 9277 5734,'15'-40'0,"11"7"0,0 12 0,5 2-2009,5 4 1,3 3 2008,10-1 0,1 1 0,1 3 0,-1 2 321,3 0 0,1 4-321,11 3 0,-1 4 0,-18 1 0,-1 2 0,9 2 0,-5 2 0,1 10 0,-10 0 0</inkml:trace>
  <inkml:trace contextRef="#ctx0" brushRef="#br0" timeOffset="10761">9409 9484 5734,'-16'15'0,"-1"-8"0,1 2 0,-8-9 0,-2-14 0,-22-8-797,-3-19 797,15 16 0,-2-2-1429,-2-5 0,-2-2 1429,-10-5 0,-3 0 0,17 11 0,-1 0 0,-2 0-384,-4-2 1,-2 1 0,0 1 383,0-1 0,0 2 0,-1 0 0,-1 0 0,-1 1 0,1 1 0,-1 0 0,0 1 0,1 0 0,2 3 0,0 1 0,-1-1-171,-8-2 0,-1 0 0,1-1 171,8 4 0,2 0 0,1 1 0,1-1 0,2 1 0,3 0 0,-4-1 0,7 0 309,3-5-309,1 4 2423,14 5-2423,1 1 0,17 14 0,10 2 0</inkml:trace>
  <inkml:trace contextRef="#ctx0" brushRef="#br0" timeOffset="12901">10087 2208 5734,'-10'52'0,"-1"-1"0,1 1 0,-1 0 0,-1 5 0,1 0 0,-1 3 0,-1 5 0,3-11 0,-1 4 0,0 4 0,-1 0 0,0 2 0,1-2 0,-1-3-944,0 2 1,0-2-1,0-2 1,0 2 0,-1 1-1,1 3 944,0-2 0,0 2 0,0 3 0,-1 0 0,1 1 0,0-1 0,-1-2 0,1-3-13,-2 5 1,0-3 0,0-2 0,1 0 0,0 0 0,0 1 12,2 0 0,1 0 0,1 0 0,-1 1 0,1 0 0,-2 3 0,1-8 0,-1 2 0,-1 2 0,1 1 0,-1-1 0,1-1 0,1-2 0,0-3 0,0 14 0,0-5 0,2-1 0,-1 0 0,-1 3 0,0-5 0,-1 4 0,-1 0 0,1-2 0,1-3 0,1-6 0,-1 10 0,2-7 0,1-1 0,0 1 0,2-1 0,0-5 0,0-2 0,3-4 0,3 1 0,12-11 0,31-26 0,12-14 0,-15 0 0,3-2 0,5-2 0,8-1 0,5-2 0,4-2 0,0 1 0,-9 1 0,-1 0 0,1-1 0,4 0 0,6 0 0,-14 3 0,3-1 0,4 0 0,3 0 0,1-1 0,1 1 0,0-1 0,0 1 0,-2 0 0,-1 1 0,0 0 0,-2 0 0,0 1 0,-1-1 0,0 1 0,1 0 0,2 0 0,1 0 0,3-1 0,-9 2 0,2 0 0,1-1 0,2 0 0,1 0 0,1 0 0,0 1 0,0-1 0,0 1 0,-1 0 0,-1 0 0,-1 1 0,-1 0 0,7 0 0,-1 1 0,-1 0 0,0 1 0,-1-1 0,-1 2 0,1-1 0,-1 1 0,2-1 0,-1 1 0,-3 0 0,0 0 0,-1 0 0,1 0 0,0 1 0,0 0 0,0-1 0,1 1 0,-1 1 0,0-1 0,0 1 0,1-1 0,-1 1 0,1 0 0,0 1 0,-1-1 0,1 1 0,0 0 0,0 0 0,-1 0 0,1 0 0,-1 0 0,6 0 0,-1 1 0,1 0 0,0-1 0,-1 1 0,0 1 0,1-1 0,-1 0 0,0 1 0,-1-1 0,0 1 0,-1 0 0,0-1 0,0 1 0,0 1 0,0-1 0,0 0 0,-1 0 0,0 1 0,0-1 0,4 1 0,0-1 0,0 1 0,0 0 0,-1 0 0,0 0 0,0 0 0,-1 0 0,-1 0 0,4 1 0,0 0 0,-1-1 0,0 1 0,-1 0 0,0 0 0,-1 0 0,-1 0 0,-3 0 0,-1 0 0,0 0 0,-1 0 0,-1 0 0,1 0 0,-2 0 0,0-1 0,11 2 0,-2-1 0,0 0 0,-1 1 0,1-1 0,0 1 0,-8-1 0,2 1 0,-1-1 0,1 1 0,-2-1 0,-2 0 0,-3 0 0,14-1 0,-4 0 0,-2 0 0,1 0 0,4 2 0,1 0 0,-4-1 0,-9-4 0,1-4 0,-11-6 0,-11-4 0,-7-7 0,-6-10 0,-9-6 0,-10-14 0,-9-6 0,2 9 0,-3-2 0,-2-1 0,-3-10 0,-3-1 0,-1-3 0,2 10 0,-1-1 0,0-2 0,1 0 0,-1-4 0,0-1 0,0-1 0,0-1 0,2 10 0,0-2 0,0 1 0,0-2 0,1 1 0,0-3 0,1 1 0,-1-1 0,2-1 0,-1 0 0,1-3 0,0-1 0,0-1 0,1 1 0,-1 0 0,0 0 0,0 1 0,0-1 0,1 1 0,1-1 0,2 2 0,1-1 0,0 0 0,1 1 0,-1 1 0,1 4 0,-1 1 0,1 0 0,0 0 0,0 2 0,0-10 0,0 1 0,0 1 0,0 2 0,2 5 0,0 1 0,-1 1 0,0 2 0,-5-12 0,-1 2 0,1 2 0,2 5 0,0 2 0,-2 1 0,-2 7 0,-1 1 0,-3-1 0,-3-8 0,-4 0 0,-6 4 0,-10 3 0,-7 5 0,-7 1 0,8 10 0,-4 1 0,-3 0 0,-4 3 0,-3 3 0,6 5 0,-4 3 0,-2 2 0,-2 1 0,-1 1 0,1 1 0,1 0 0,1 1 0,1 0 0,0 1 0,0 1 0,-1 0 0,0 1 0,-2 1 0,2 0 0,-2 1 0,-1 0 0,0 1 0,0 0 0,0 1 0,1 0 0,1 0 0,0 1 0,3 0 0,0 1 0,1 0 0,-2 0 0,-3 1 0,-3 0 0,8 1 0,-4 0 0,-2 0 0,-1 0 0,-2 1 0,-1 0 0,1 0 0,-1 0 0,2 0 0,1 0 0,2 0 0,-3 1 0,1-1 0,1 0 0,2 1 0,-1 0 0,0 0 0,-1 0 0,-1 0 0,-3 1 0,6-1 0,-2 0 0,-1 1 0,-2 0 0,0 0 0,-1 0 0,0 0 0,1 1 0,1-1 0,1 1 0,2-1 0,2 0 0,-4 2 0,1-1 0,3 0 0,0 0 0,1 0 0,1 1 0,0-1 0,-1 1 0,0 0 0,-7 1 0,1 0 0,-1 0 0,1 0 0,0 1 0,0-1 0,1 1 0,-1 0 0,4-1 0,-1 0 0,0 0 0,1 1 0,0-1 0,1 1 0,0-1 0,0 1 0,-5 1 0,0 0 0,1 1 0,0-1 0,1 1 0,0-1 0,1 1 0,-6 0 0,1 0 0,1 1 0,0-1 0,1 0 0,1 0 0,5 0 0,0-1 0,1 0 0,1 1 0,1-1 0,1 0 0,-3 2 0,2-1 0,1 0 0,1 0 0,-2 1 0,-1-1 0,-1 0 0,1 1 0,2-1 0,4 0 0,-8 2 0,5 0 0,0 0 0,-5 1 0,1-1 0,9-1 0,-11 4 350,11-1-350,22-9 2406,2-2-2406,8-4 0,7 10 0,1 1 0</inkml:trace>
  <inkml:trace contextRef="#ctx0" brushRef="#br0" timeOffset="14160">8764 9081 5734,'-49'-36'0,"21"18"0,-1 0 0,1-2 0,-3-2 0,-8 0 0,-6-2 0,4 1 0,4 1 0,1 1-421,-8-2 0,-3-1 0,7 3 421,-6-7 0,-9 3 0,22 6 0,0 3 403,0-10-403,7 9 0,-5-7 0,12 12 208,-4-3-208,6 5 0,1 0 0,6-1 652,-4 6-652,12-4 0,-6 3 0,1 0 0,13 11 0,-5 2 0,16 7 0,0 1 0,-1 1 0</inkml:trace>
  <inkml:trace contextRef="#ctx0" brushRef="#br0" timeOffset="15453">7574 11127 5734,'-19'-4'0,"5"-7"0,36-9 0,20-16 0,-5 15 0,9 0-718,-6 1 1,7-2-1,1 0 1,-1 2 717,3-2 0,-1 1 0,2-1 0,0 2 0,3-2 0,-1 0 0,-3 1 0,-4 2 0,-3 0 0,0 1 0,20-6 0,-3 1 0,-8 2 0,-3 1 287,-3 2 1,-2 0-288,-6 2 0,-2 1 0,15-7 0,-10 3 0,-17 13 0,-23 11 0,-10 2 0,-17 8 0</inkml:trace>
  <inkml:trace contextRef="#ctx0" brushRef="#br0" timeOffset="15978">8483 10321 5734,'-26'-16'0,"10"1"0,23 0 0,19 4 0,24-9 0,8 9-261,-25 3 0,1 1 261,-1 1 0,0 1 0,26-5 0,-3 4 128,-21 2-128,4 4 0,-21 0 0,-1 9 0,-17 44 0,-9 1-354,1-8 1,-1 3 353,1-7 0,0-1 0,-4 3 0,0 0 0,3 3 0,-1-1 0,-2-1 0,0-1 0,3-3 0,2 0-7,2 5 0,1-1 7,-4 17 0,8-2 0,0-30 0,-7-19 0,-9-15 706,-10-23-706,0-20 0,10 17 0,1-2-66,1-6 1,2-1 65,-1 1 0,0-3 0,0 0 0,0-4 0,1 2 0,1-4 0,2 1 0,-7-12 0,0 1 0,7 13 0,2 3 0,-2-10 0,1-3 0,8 28 0,0 10 0,0 20 0,0-1 0,0 35 0,0-18 0,0 19 0,0-13 0</inkml:trace>
  <inkml:trace contextRef="#ctx0" brushRef="#br0" timeOffset="18522">12452 4110 5734,'-25'-31'0,"0"0"0,-16-2 0,-4 4 0,13 7 0,-2 5-309,-14 1 1,0 7 308,-10 15 0,8 15 201,9 10-201,23 10 0,11 2 0,23 3 0,25-10 0,10-5-519,9-19 0,5-8 519,-18-1 0,2-6 0,5-7 0,5-5 0,-7-3 0,-8-4 0,-5-3 0,6-10 0,-11-6-221,-27-4 1,-12 0 220,-6 12 0,-6 2 0,-11-10 0,-10 7 0,-3 21 0,-6 7 0,1 4 0,-6-1 0,-1 7 0,-4 10 0,-5 7 0,8 2 0,10 3 0,6 7 0,5 4 0,1 7 0,10-2 0,13-4 0,7 0 0,3 13 0,9-4 0,14-17 0,9-7 0,24 1 0,6-7 0,-13-6 0,2-5-597,-6-5 0,1-3 0,-4-3 597,2-8 0,-7-5 0,-7-4 0,-3-3-21,-1-4 1,-6-4 20,-16-14 0,-7-2 0,3 12 0,-5 0 288,-16-8 0,-8 5-288,-24-2 0,17 28 0,-3 3 0,4 5 0,0 2 0,-3 2 0,1 4 0,-23 13 375,9 16-375,24-3 2339,12 12-2339,21-19 0,10 5 0,16-15 61,2-2-61,12-18 0,-12-2 0,-2-15 376,-1-9-376,-14 6 0,-2-5 0,-8 18 0,-8 1 0,0 4 0,7 6 0,-5 5 0,5 5 0</inkml:trace>
  <inkml:trace contextRef="#ctx0" brushRef="#br0" timeOffset="19361">13130 3893 5734,'33'-20'0,"15"-6"0,-17 6 0,4-2-2831,15-3 1,7-1 2830,-13 5 0,3 1 0,3-1 0,-5 3 0,1-1 0,3 1 0,0 0-19,7 0 1,1-1 0,2 1 0,1 0 18,-7 1 0,1 1 0,1-1 0,0 1 0,2 0 0,2 1 0,2 0 0,1 1 0,0-1 0,0 1 0,-6 1 0,-1 0 0,2 0 0,-1 0 0,1 0 0,0 1 0,1 0 0,-1 0 0,1 1 0,1 0 0,2 0 0,3 0 0,-7 2 0,3-1 0,2 0 0,2 0 0,0 0 0,1 1 0,-2 0 0,-1 0 0,-2 0 0,4 0 0,-2 1 0,-2-1 0,0 2 0,0-1 0,3 0 0,1 0 0,-4 0 0,2 0 0,1 1 0,1-1 0,1 0 0,0 0 0,0 1 0,0-1 0,0 1 0,-1 0 0,2 0 0,0 0 0,0 0 0,-1 0 0,0 1 0,-1-1 0,-1 1 0,-2 0 0,4 0 0,-2 0 0,-3 0 0,0 0 0,2 0 0,2 1 0,5-1 0,-13 1 0,4 0 0,2 0 0,3-1 0,1 1 0,0 0 0,1 0 0,-1-1 0,-2 2 0,-2-1 0,-2 1 0,-4 0 0,11 0 0,-4 0 0,-3 1 0,-1 0 0,-1 0 0,3 0 0,2 0 0,-3 1 0,1-1 0,2 1 0,1-1 0,1 1 0,-2 0 0,0 0 0,-3 0 0,-2 1 0,11-1 0,-3 1 0,-3 0 0,0 0 0,0 1 0,1 0 0,0 1 0,-1 0 0,1 1 0,0 0 0,-1 0 0,1-1 0,0 0 0,-1 0 0,1 0 0,-1 0 0,0 1 0,0-1 0,-1 1 0,-2 1 0,1-1 0,0 1 0,-1-1 0,0 1 0,-2 0 0,1-1 0,-1 0 0,-1 1 0,1-1 0,-1 1 0,0 0 0,0-1 0,-1 1 0,1-1 0,-1 1 0,-1 0 0,9 1 0,0 0 0,-1 0 0,0 0 0,-1 1 0,0-1 0,0 1 0,-1 0 0,0 1 0,-2-1 0,-3 0 0,0 0 0,-2 1 0,0-1 0,0 0 0,11 2 0,-1-1 0,0 1 0,-1 0 0,-5 0 0,-1 1 0,0-1 0,2 1 0,-4-2 0,3 0 0,0 0 0,-2 0 0,-2 1 0,0-1 0,-3 1 0,0 0 0,1 0 0,6 2 0,3 0 0,-3-1 0,-4 1 0,-4-2 0,-4 0 0,-2 1 0,17 4 0,1 1 0,-11-4 0,1-1 0,-2 0 0,5 1 0,0-1 0,-10 0 0,1 1 0,-3-2 0,0-1 0,-3 0 0,1 1 0,0 1 0,-3-1 0,0 1 0,2-3 0,1 1 0,-8 3 0,2 2 0,20 2 0,0-1 0,5 2 0,-15-1 0,-5-3 1704,-14-9-1704,-2 4 2253,-8-5-2253,1 0 1201,-8 4-1201,6-3 0,1 4 0,10-5 0</inkml:trace>
  <inkml:trace contextRef="#ctx0" brushRef="#br0" timeOffset="20145">25317 2611 5734,'8'-15'0,"8"17"0,17 5 0,24 20 0,-21-9 0,4-1-688,8 0 0,3-2 688,6 4 0,2-2-417,3-1 1,0-1 416,1-1 0,-1-2 0,1 2 0,-2-2-305,-10-4 1,-1 0 304,-4 2 0,-2-1 0,14-2 0,-10 2 0,-15-4 0,-14 5 848,-12 20-848,-24 17 0,2-14 0,-3 2 58,-5 10 1,-3 2-59,-3 4 0,-1 2-216,6-13 0,-1-1 1,0 2 215,3 0 0,-1 0 0,0 1 0,-1-1 0,-1 1 0,1-1 0,-6 19 0,1-1 0,-4-4 0,2-1-332,8-2 1,2-1 331,-3-9 0,0-1-189,3 10 0,2-2 189,-9 10 429,11-23 1,3-4-430,5-11 1305,-6-6-1305,6-15 830,-8-10-830,1-11 0,-1-10 0,1-10 0,-1-6 0,8-9 140,-6-2-140,11 23 0,-1-1 0,-3 0 0,-1-1-335,1-6 1,0-2 334,-4-1 0,0-1 0,3-2 0,0 0 0,-3 1 0,0 1 0,3 1 0,1 1 0,3 4 0,1-1 0,0-14 0,1 2 0,2 15 0,2 2 0,-1-11 0,0 3 0,0-2 0,0 10 0,0 7 0,0 14 379,0 1-379,0 14 697,0 7-697,0 5 0,0 4 0,0-5 0</inkml:trace>
  <inkml:trace contextRef="#ctx0" brushRef="#br0" timeOffset="21648">27417 1908 5734,'10'19'0,"-3"22"0,-6 1 0,-2 12-1133,-1-4 1,0 8 0,-2 6 0,1 0 0,-1-2 1132,1-7 0,0-2 0,0 1 0,-1 2 0,-1 7-8,0-11 1,0 4 0,-1 3-1,0 4 1,-1 1 0,0 0-1,0 0 1,0-2 0,1-3 0,-1-4 7,0 14 0,-1-4 0,0-3 0,1 0 0,-2 1 0,1 3 0,-1-5 0,1 3 0,-1 1 0,-1 1 0,1 0 0,-1-1 0,2-3 0,-1-3 0,0 2 0,1-3 0,0-1 0,0-2 0,0 0 0,-1 0 0,0 10 0,-1-2 0,0 1 0,0-1 0,0-1 0,0-4 0,0-1 0,1 0 0,-1 0 0,-1 3 0,1 1 0,-2 3 0,1 2 0,0-2 0,0-2 0,2-6 0,0-2 0,0-6 0,2 0 0,1 2 0,-3 17 0,0 5 0,5-7 0,11-20 0,35-17 0,3-30 0,8-13 0,-9-6 0,3-6 0,3-3 0,0 1 0,2-2 0,3-1 0,1 0 0,-4 2 0,2 0 0,1-1 0,1 1 0,1-1 0,-4 4 0,1 0 0,2 0 0,0 0 0,0 0 0,2 0 0,-7 4 0,2-1 0,0 1 0,0 0 0,1 0 0,0 1 0,1 1 0,-1 0 0,2 2 0,-1 0 0,1 0 0,0 1 0,0 1 0,0-1 0,0 0 0,-1 0 0,1 1 0,0 0 0,-1 0 0,1 1 0,0 2 0,7-2 0,1 2 0,-1 1 0,1 1 0,-1 0 0,0-1 0,-2 1 0,0-1 0,0 1 0,-1 0 0,1 1 0,-1 1 0,-3 2 0,-1 2 0,-1 0 0,1 0 0,1 0 0,2 1 0,-2-1 0,2 0 0,1 0 0,1 0 0,-1 1 0,-3-1 0,-2 2 0,5-1 0,-3 0 0,-2 1 0,0 0 0,1 0 0,8-1 0,3 0 0,-1 0 0,-3 0 0,-7-1 0,2 0 0,-7-1 0,-2 0 0,19-5 0,-5-2 0,-15 1 0,-4-5 0,-6-4 0,-3-6 0,-5-4 0,-3-8 0,-3-14 0,-3-10 0,-2 0 0,-2 9 0,-2 1 0,-1-4 0,0-4 0,-2-4 0,0-2 0,-2 3 0,-2 8 0,-2 2 0,0 0 0,-2-1 0,-1-3 0,0-1 0,-2 0 0,1 0 0,1-1 0,-1 0 0,0 0 0,-1 1 0,-3 2 0,-1 0 0,-2 1 0,0-3 0,-1 3 0,-1-3 0,-1 0 0,-1 1 0,-2 4 0,0 2 0,-2 4 0,-1 0 0,-1-1 0,-2-8 0,-2-2 0,-2 2 0,-3 7 278,-3 6 0,-3 7 1,-3 2-279,-2 3 0,-4 2 0,-2 2 0,-8 1 0,-4 3 0,-2 1-209,10 7 0,-3 1 0,0 1 1,-2 1 208,-4 1 0,-1 1 0,-2 1 0,-1 0 0,-4 1 0,-2 1 0,0 1 0,-1 0 0,12 2 0,2 0 0,-1 1 0,-4 1 0,-6 0 0,10 1 0,-4 0 0,-5 1 0,-2 0 0,-2 0 0,0 0 0,0 0 0,2 1 0,3-1 0,4 0 0,-13-1 0,4 0 0,3 1 0,0-1 0,-2 0 0,-6 1 0,12 0 0,-4 1 0,-3-1 0,-2 1 0,-1-1 0,1 1 0,1 0 0,2-1 0,4 1 0,5-1 0,-15-1 0,6 0 0,3 0 0,1 0 0,-1 0 0,1 0 0,0 0 0,0 0 0,1 0 0,1-1 0,2-1 0,1 0 0,0 0 0,1 0 0,2 0 0,-8-1 0,2 1 0,1 0 0,-2-1 0,-6-1 0,-2-1 0,2 0 0,5 1 0,5 1 0,4 0 0,1 1 0,-5-1 0,1 1 0,7 1 0,-18-1 926,30 5-926,12 9 2033,15-2-2033,23 17 2063,3-6-2063,15 11 178,0-7 0,0 8 0,1-3 0</inkml:trace>
  <inkml:trace contextRef="#ctx0" brushRef="#br0" timeOffset="25274">20423 1257 5734,'-24'0'0,"5"5"0,-12 10 0,5 16 0,-14 16-441,22-15 0,1 2 441,-4 4 0,2 2 0,4 4 0,4 1 0,1 1 0,3 1 0,3 2 0,1-1 0,2-2 0,2-2 0,5 0 0,3-1 0,-1-6 0,2-1 0,5-4 0,3-2 0,23 21-42,8-19 42,10-12 0,7-20 0,-7-15 0,-2-11 0,-31 4 0,-3-2 0,-1-2 0,-1-1 0,0-3 0,-2-2 0,-1-30 0,-3 0 0,-17 24 0,-3 0 0,-4-18 0,-15-4 0,-9 29 0,-10 10 0,-13 20 0,-3 6 0,-7 3 0,20 5 0,-4 4 0,8 1 0,-6 13 0,15 0 0,3 1 0,5-2 0,8 14 0,10-27 651,14 7-651,-5-12 273,20 3-273,-11-10 0,13 0 0,-7-5 0</inkml:trace>
  <inkml:trace contextRef="#ctx0" brushRef="#br0" timeOffset="25752">21084 1216 5734,'-7'-15'0,"-10"26"0,-1 8 0,-14 37 0,19-25 0,1 1-255,-1 7 1,0 4 254,-7 16 0,1 2 0,11-11 0,4 2 0,-1 2 0,2 3 0,3-6 0,7-6 0,5-2-802,2 10 1,5-3 801,21 2 0,10-16-338,9-15 338,-24-16 0,3-5 0,10-11 0,1-7 0,0-8 0,-2-5 0,-3 0 0,-4-5 0,-3-13 0,-11-1 0,-15-12 0,-9 26 0,-6 2 0,-22-7 0,-21 10 0,-5 10 19,20 14 1,-2 4-20,-32 3 0,33 4 0,0 2 0,-1 3 0,2 3 0,-27 14 0,26-4 0,1 1 0,-12 11 0,4 16 416,16-18 0,8 8 0,-1-3 0</inkml:trace>
  <inkml:trace contextRef="#ctx0" brushRef="#br0" timeOffset="31299">9492 6621 5734,'0'15'0,"-7"6"0,-3 33 0,-6-3-603,8-9 0,-1 1 603,-3-6 0,0 0 0,3 5 0,0 3 0,-1-3 0,-1 3 0,1-2 0,-3 6 0,0 1 0,2 0 0,0 3 0,0-5 0,1-9 0,2-3 0,0 7 0,1-2 0,0 0 0,5-10 385,-6-10-385,8-6 199,0-5-199,15-4 0,3-2 0,23-4 0,16 0 0,-15-3 0,8-2 0,-1 0-466,-2 0 0,1 1 0,3 0 466,1-1 0,3 0 0,3 0 0,3-1-545,-2 1 0,4 0 1,1 0-1,-1 0 1,-2 1 544,4 1 0,-2 2 0,0-1 0,3 0 0,-11-1 0,3 0 0,1-1 0,1 1 0,-3 0 0,-2 1-248,10 1 0,-4 1 0,0 0 1,0 0 247,1-1 0,0-1 0,0 1 0,0 0 0,2 0 0,0-1 0,0 1 0,-1 0 0,0 1 0,-1 0 0,0 0 0,1-1 0,3 0 0,0-2 0,0 1 0,-1-1 0,-2 0 0,-1 1 0,0-1 0,1 1 0,1 0 0,0 0 0,0 1 0,-1-1 0,-1-1 0,0-1 0,0 0 0,0 1 0,2 0 0,0 1 0,0-1 0,0 1 0,-3-1 0,0 0 0,1 0 0,4 0 0,-9 1 0,4 0 0,3 0 0,-1 1 0,-1-1 0,-4 1 0,-2 0 0,-3 0 0,-1 0 0,0 0 0,3 0 0,0 1 0,1-1 0,1 1 0,1 0 0,0 0 0,0 1 0,5 1 0,2 0 0,0 1 0,-1-1 0,-2 1 0,-4-1 0,3 0 0,-6 0 0,1 0 0,3 0 0,-3 1 0,4 0 0,2 1 0,0 0 0,-4-1 0,-6 0 0,7-1 0,-5-1 0,0 1 0,8 3 0,1 0 0,-1-1 0,-3-3 0,-1-1 0,2 1 0,-10 2 0,1 1 0,1 0 0,-2-1 0,13 0 0,-2-2 0,1 1 0,-11 0 0,0 1 0,1 0 0,-2-1 0,10 2 0,-2 0 0,0-1 0,1-1 0,-1 0 0,-2-1 0,-7 1 0,-3 0 0,1-1 0,19-1 0,-2 0 0,-13 0 0,-1 0 0,7 0 0,-2 0 0,-18 0 0,-2 0 901,2 0 0,-3 0-901,14-5 0,-13 4 1734,-2-8-1734,-2 3 1495,-12 1-1495,5 0 650,-8 5-650,1 0 53,-8-5-53,-2-5 0,1-1 0,1-14 0,0 8 0,6-13 0,-6-1 0,6-18 0,5-16 0,-2 5-730,-5 11 0,0-1 730,1 1 0,3-7 0,0 1 0,-4 7 0,-4 2 0,0 4 0,6-2 0,1 0 0,-6 7 0,-1 1-40,3 2 0,-1 1 40,-1-18 0,4 5 0,-12 9 0,6-3 0,-8 8 0,0 5 1447,0 3-1447,0 13 93,0-4-93,0 4 0,0 1 0,-8 4 0,-1 2 0,-8 4 0,1 0 0</inkml:trace>
  <inkml:trace contextRef="#ctx0" brushRef="#br0" timeOffset="34259">5870 4926 5734,'24'16'0,"9"4"0,10-13 0,-1 2 0,-2-9 0,-7-5 0,0-1 0,8-27 0,-14 8 0,5-24 0,-16 7 0,1 4 0,-8-6 0,-2 7 0,-7-5 0,-7 6 0,-2 0 0,-8 5 0,1 5 0,-1 0 0,1 10 0,-8-3 0,-2 7 0,-7 2 0,-15 10 0,11 15 0,-10 2 0,18 10 0,3 4 0,-13 6-209,10-1 1,3 2 208,0 15 0,2 9 0,18-29 0,3 0 0,3 31 0,6-17 0,5 0 0,4-15 0,3 0 0,1 9 0,4-3 0,27 4 0,-1-11 0,1-6 0,-1-9 0,-6-1-76,19-9 76,-23-2 0,-1-8 0,1-1 0,-1 3 0,18-17 0,-31 12 0,-1-7 0,-7 8 0,7-8 0,-6 12 0,-2-12 0,-8 8 0</inkml:trace>
  <inkml:trace contextRef="#ctx0" brushRef="#br0" timeOffset="34807">6482 4471 5734,'17'26'0,"7"0"0,1 10 0,-1-7 0,0 1 0,6 22 0,-7-21 0,0-1 0,-5 15 0,-2-13 0,-8 3 0,-8-13 0,-8 2 0,-8-21 0,-2-9 0,-14-20 0,14-20-258,2 16 1,1-2 257,8-7 0,3-1 0,-4-1 0,1-1 0,6-2 0,2 0 0,2 7 0,1 1 0,0-1 0,2 3 0,17-19 0,3 7 0,3 27 0,5 7 0,21 5 0,-19 8 0,1 5-169,-4 8 1,-1 3 168,-3 0 0,0 3 0,1 2 0,-1 2 0,21 18 0,-10-1 0,-7-5 0,0-10 0,-7-5 0,-9-6 498,-3-9-498,-12-6 0,5-15 0,-7-12 0,-7-9 0,5-1 0,-5 1 0</inkml:trace>
  <inkml:trace contextRef="#ctx0" brushRef="#br0" timeOffset="35672">7474 3727 5734,'-31'14'0,"0"0"0,-9 11 0,7 3 0,3 4-512,-3 21 512,19-23 0,2 2 0,-1 1 0,2 0 0,6 1 0,1 0 0,0 2 0,1 0 0,2 1 0,2-1 0,2-2 0,1-1 0,13 29 0,9-10 0,26-29 0,9-9 0,-27-9 0,0-3-358,33-4 0,-1-9 358,-31-9 0,-4-6 0,-1 1 0,-1-3 0,-3-6 0,-3-3 0,-1 3 0,-3-1 0,-5-3 0,-3-1-12,2 3 1,-2 0 11,-6 2 0,-1 0 0,4-7 0,-1 2 0,-5-13 0,5-2 0,-7 34 0,0 5 233,0 4-233,0 1 670,-7 0-670,-2 4 348,0-3-348,-6 7 0,6-2 0,-8-1 0,1 4 0,-1-3 0,-7 4 0,6 9 0,-6 2 0,7 15 0,8 0 0,2 23 0,7-9 0,7 16 0,2-15 0,23 14 0,-12-15 0,18 5 0,-12-24 0,15-11 0,1-5 0,22-19 0,-11-3 0,4-14 0,-16-5 0,-19 7 0,-4-2 0,2-16 0,-6 15 0,-5 0 0,-17-5 0,-1 6 0,-15 6 0,-2 4 0,-29 1 0,17 8 0,-25 3 0,21 9 0,6 1 0,0 2 0,-11 8 0,-16 0 0,37 0 0,2-7 0,8 1 0,7 5 0,9-3 0,9 2 0</inkml:trace>
  <inkml:trace contextRef="#ctx0" brushRef="#br0" timeOffset="36806">8037 2652 5734,'0'-12'0,"7"8"0,2 25 0,15 15 0,2 11 0,1 2 0,1 5-237,-5-10 0,0 4 237,1 5 0,1 7 0,-2-5-1279,-1-3 1,0-1 1278,-6-8 0,0 1 0,-1-3 0,3 0 0,-2-3-82,-4-4 0,1-1 82,18 24 0,-12-16 0,5-5 0,-15-10 0,6-5 255,-14-6-255,7-23 2707,-8-5-2707,0-18 233,-8-5-233,-8-5 0,4 9 0,-2-2 0,-19-17 0,18 20 0,-3 2 0,-11 4 0,-4 5 0,-23 1 0,16 13 0,0 7 0,-12 18 0,12 25 0,16-1 0,15 9 0,9 4 0,9-8 0,7 7 0,8-12 0,-5-2 0,5-10 0,-1-6 0,-4-4 0,19-5 0,-10-6 0,12-5 0,-7-5 0,8-5 0,-6-5 0,13-6 0,-14-14 0,7 2 0,-16-2 0,-2-3 0,6-14 0,-9 15 0,-1-1-967,-3-18 967,-7 4 0,6 0 0,-13-3 0,2 15 0,-1 0 0,-3-23 0,1 23 0,-2 0 0,-6-15 0,-4 8 0,-2 0 0,-7-10 0,-3 3 0,0 3 0,3 15 0,-12-13 0,16 28 967,-8-4-967,6 14 0,-6-4 0,15 20 0,-6 6 0,13 15 0,-13 10 0,13 6 0,-5 5 0,7 4-1492,0 1 1492,7 5 0,3-4-132,6-2 132,1-9 0,-1-5 0,8-7 0,-5-4 0,4-9 0,9 7 0,-12-21 1469,18 6-1469,3-14 155,-4-10-155,10 3 0,-18-10 0,-2-3 0,11-1 0,10-18 0,-17 14 0,-13 7 0,6-6 0,-7 13 0,-8-4 0,-2 4 0,1 1 0,-6 0 0,5-1 0,-7-3 0,0-3 0</inkml:trace>
  <inkml:trace contextRef="#ctx0" brushRef="#br0" timeOffset="37432">8963 2528 5734,'7'20'0,"2"6"0,0 16 0,6 9 0,-6 11-416,0-24 0,-1 1 416,-3 0 0,-1 1 0,8 22 0,-2 1 0,-8-22 0,0 0 0,8 15 0,2-4 0,-3 1 201,0-7-201,-1-15 0,-1-6 0,-5-23 0,5-8 0,-11-28 0,-7-9 0,6 7 0,-1-4-461,0-8 1,-3-10-1,1-2 1,0 8 460,-2-10 0,2 1 0,1-3 0,2-6 0,0 10-4,1 13 1,1 5 3,2 0 0,2 2 0,-2 3 0,2 1 0,6-21 0,2 6 0,23 15 0,-5 18 0,21 15 0,-13 24 0,5 10 1841,-14 1-1841,-2 8 639,0-3-639,-13-5 0,4-7 0,-23-15 0,-1 0 0,-8-9 0,1 3 0,-1-4 0,1-4 0,-1-2 0,1-9 0,-1 4 0,1-4 0,7 14 0,1 2 0</inkml:trace>
  <inkml:trace contextRef="#ctx0" brushRef="#br0" timeOffset="40184">5722 6580 5734,'24'-15'0,"16"-10"0,-9 3 0,4-2-1377,9-6 0,4-4 1377,-10 6 0,2-2 0,5-3-526,-1 0 1,5-3 0,2-3 0,0 1 0,-2 1 525,-6 5 0,-1 0 0,-1 1 0,2-2 0,2-1-59,4-4 0,3-2 0,1-1 0,1-1 0,-1 2 0,-2 1 59,0 1 0,-1 1 0,-2 1 0,1 1 0,1-1 0,2-3 0,1 1 0,0 0 0,0-1 0,1 2 0,0 0 0,0 0 0,1 1 0,0 0 0,0 0 0,-8 6 0,-1 0 0,1-1 0,0 1 0,0 0 0,0 1 0,9-4 0,-1 2 0,0-1 0,2 0 0,2-2 0,-8 4 0,3-2 0,1-1 0,1 0 0,-1 0 0,-1 2 0,-3 0 0,7-2 0,-4 1 0,0 1 0,0 0 0,2-2 0,-2 0 0,2 0 0,1-1 0,0-1 0,-2 0 0,-2 0 0,-5 2 0,-1 0 0,0-1 0,-2 0 0,-2 1 0,-1 2 0,9-7 0,-4 3 0,0 0 0,1-2 0,-3 1 0,1-2 0,0 0 0,-1 0 0,-4 4 0,5-4 0,-3 2 0,-2 1 0,-6 2 0,-2 0 0,0 1 0,17-10 0,-3 2 0,-8 5 0,-2 2 0,-1 4 0,1 2 0,12-6 0,-2 1 0,-18 13 0,1 2 68,14-6 1,-4 2-69,-12 6 1664,-4 5-1664,-10 4 3124,-5 1-3124,8 5 781,-8-4-781,6 3 0,-29-42 0,-14-15 0,15 26 0,0-2-446,-8-13 1,-5-7 0,1 2 445,-3-2 0,-1 1 0,1-5 0,-2-4 0,5 16 0,-1-5 0,-1-1 0,2 2 0,-1-5 0,2 1 0,-2-2-510,0 2 1,-3-2 0,0-1 0,3 4 509,0-3 0,3 4 0,-3-6 0,1 6 0,-3-6 0,0-1 0,0 1 0,3 5 0,-3-7 0,2 3 0,-1-2 0,4 12 0,-1-5 0,-1 0 0,1 3 0,4 6 0,-6-14 0,2 7-233,3 5 0,0 2 233,1 3 0,0 2-77,3 3 0,1 3 77,-17-20 956,7 11-956,-5 5 2137,12 15-2137,-12 6 680,5 19-680,-14 12 0,-10 20-477,16-10 0,-5 4 477,1-1 0,-6 3 0,-2 2 0,1 0-645,4-3 0,1-1 0,-1 1 0,-2 2 645,-4 1 0,-3 3 0,-2 0 0,1 0 0,1-1-391,5-3 1,0-1-1,1-1 1,0 1 0,-1 0 390,-1 1 0,0 0 0,0 1 0,-1-1 0,-1 0 0,-2 3 0,-1-1 0,0 0 0,-1 0 0,1 0 0,-1 0 0,1-1 0,0 0 0,-1 0 0,0 0 0,0 1 0,-1-1 0,0 0 0,0 0 0,0-1 0,0-1 0,0-1 0,0 0 0,0 0 0,0 0 0,0 1 0,0 0 0,0 0 0,0 0 0,1-1 0,1-2 0,1-1 0,0 0 0,0 0 0,1 0 0,0 1 0,1 1 0,0 0 0,1 0 0,0-1 0,-8 5 0,1-2 0,0 0 0,2 1 0,3-1 0,1 1 0,1-1 0,0 0 0,3-2 0,0-1 0,1 1 0,1-1 0,-9 7 0,2 1 0,0-1 0,4 0 0,1 0 0,1 0 0,4-3 0,0 0 0,1 0 0,3-2 0,0-1 0,-1 2 0,-7 7 0,-1 3 0,2-4 0,-8 4 0,1-2 206,9-7 1,-1 2 0,2-4-207,-3-2 0,2-2 0,2-3 0,0-1 624,1 3 1,1-1-625,2-6 0,2-1 0,2 3 0,1-1 0,-21 11 0,10-5 1426,7-1-1426,0-4 782,7 0-782,-5-1 1132,13 1-1132,-14-5 525,14 4-525,-6-4 0,0 4 0,13-4 0,-4-1 0,15 0 0,0 15 0,0 36 0,3-29 0,2 3-481,2 12 0,2 2 481,-1-2 0,3 4 0,4 4 0,4 5 0,0-1 0,-4-11 0,0-1 0,1 3-432,0-1 1,2 2 0,1 1 0,1 1 431,-1-7 0,0 1 0,1-1 0,-1 0 0,0-2-464,0 1 0,-1-2 1,0 0-1,0 3 464,1-2 0,1 3 0,0 1 0,-1-1 0,-1-5 0,3 11 0,-2-4 0,0 0-306,0-2 0,1 0 0,-2-1 306,-4-3 0,0 0 0,0 0 0,4 10 0,2 0 0,-3-2 0,-2 4 0,-1-1 6,2-12 0,0 0 0,-2-3-6,-4-3 0,-1-4 491,6-2 0,1-2-491,2 23 1881,-1-10-1881,-2-5 1471,-6 1-1471,0-15 910,-2-3-910,1-18 0,52-29 0,-25 7 0,4-2-327,2-3 0,5-3 0,5-3 327,-4 3 0,5-4 0,2 0 0,1-1 0,-4 1-717,2-3 0,-3 1 0,1 0 0,4-1 717,-6 4 0,3-1 0,2-1 0,1 1 0,-3 0 0,-3 1 0,6-4 0,-4 2 0,-1 0 0,1 0 0,1 2 0,-1 0 0,1 0 0,-1 0 0</inkml:trace>
  <inkml:trace contextRef="#ctx0" brushRef="#br0" timeOffset="58343">19381 3965 5734,'-8'-21'0,"7"1"0,-7-1 0,1 0 0,5-4 0,-5-24 0,7-2-241,-3 14 0,-2-2 241,1 3 0,-1 0-342,-3-5 1,0-1 341,-1-6 0,1-1-465,0-3 1,0-1 464,-4-3 0,0-2-1263,-4-3 0,-1 0 1263,-3 3 0,-3 0 0,5 15 0,-1 0 0,-1 1-263,-8-18 0,-2 1 263,6 19 0,-1 0 0,0 0 0,1 0 0,1-1 0,-5-1 0,-5 2 0,-4-1 0,-3-1 0,1 0 0,-1-3 0,-1-1 0,-1 0 0,0 2 0,-4 0 0,-1 0 0,-1 2 0,1-1-147,2 1 0,0 0 0,1 1 0,2 3 147,-3 3 0,1 3 0,0-1 0,1-1 0,0 0 0,-3 0 0,2 4 0,-4-1 0,-1 1 0,-1 1 0,-5-2 0,-2 1 0,-1 1 0,0 0 0,-1 0 0,-1 1 0,0 0 0,-1 2 0,10 6 0,-1 1 0,-1 1 0,2 1 0,0 1 0,-3 0 0,0 2 0,1 1 0,-1 0 0,-1 1 0,-1 0 0,0 0 0,-1 1 0,0-1 0,-1 1 0,0-1 0,0 1 0,0-1 0,0 1 0,0-1 0,0 1 0,0 0 0,0 1 0,0 0 0,1-1 0,-1-2 0,0 0 0,0 0 0,0 1 0,2 1 0,0 1 0,0 0 0,0-1 0,-1-2 0,-1 0 0,0 0 0,1 1 0,3 1 0,0 0 0,0 1 0,-1 0 0,-2-1 0,0 0 0,-1 1 0,1 0 0,2 2 0,1 0 0,0 0 0,0 1 0,-2 1 0,1 1 0,-1 0 0,1 1 0,2 0 0,1 1 0,1 1 0,-1 0 0,0 0 0,1 1 0,-1 0 0,1 1 0,-15 0 0,0 2 0,0 0 0,0 0 0,-1-1 0,1 2 0,0 2 0,0 2 0,0 1 0,2-2 0,1 1 0,-1 1 0,-2 2 0,1 0 0,-1 1 0,2 1 0,1-1 0,-1 2 0,1-1 0,1 2 0,-4 1 0,15-1 0,-2 2 0,-2 0 0,2 1 0,2 0 0,2-1 0,3 0 0,-1 1 0,-4 2 0,2 0 0,-6 2 0,-2 2 0,1-1 0,2 0 0,6-1 0,-14 8 0,6-2 0,-3 2 0,1-3 0,-3 1 0,0 0 0,4-1 0,2 0 0,4-1 0,-1 0 0,0 1 0,-1 0 0,0-1 0,1 0 0,0-1 0,0 1 0,2 0 0,0 1 0,1 0 0,2-2 0,0 0 0,0 0 0,-1-1 0,-1 1 0,-1 2 0,2 0 0,-3 3 0,0 2 0,0 1 0,1 1 0,0 2 0,0 0 0,0 1 0,-1-1 0,-1 1 0,2 1 0,1 5 0,8-1 0,1 5 0,2 1 0,1 0 0,4-4 0,-6 8 0,5-3 0,0 4 0,5-2 0,0 4 0,1 0 0,2-2 0,0 1 0,2-2 0,1 0 0,0 0 0,1 1 0,1 0 0,0-2 0,2 0 0,0 0 0,-1 0 0,1 0 0,1-1 0,1 0 0,0-1 0,1 0 0,2-2 0,0-1 0,0 0 0,0 1 0,0 0 0,2-1 0,-5 17 0,0 2 0,4-5 0,-1 5 0,1-4 0,3-13 0,1-2 0,0 1 0,0 13 0,1 3 0,2-4 0,1 8 0,2-3 0,3-19 0,0 1 0,0 0 0,0 3 0,0 0 0,0 1 0,0 2 0,0 1 0,0 0 0,2 0 0,0 1 0,2 3 0,0 3 0,1 5 0,2 0 0,0-3 0,4 2 0,1-3 0,0 3 242,-2-3 0,-1 3 0,2 0 1,2-1-243,2-4 0,4-1 0,-1-1 0,-1-2-57,-1 3 1,-1-3-1,2 2 57,1-6 0,2 3 0,1-1 0,-1-4 0,0-4 0,-1-4 0,1 0 0,1 0 0,2-1 0,-1 0 0,11 16 0,0-1 0,0 1 0,0-2-70,4-1 0,0 0 70,0-3 0,1 0 0,6 1 0,2-2 0,-1-1 0,2-1-9,-12-15 0,1 0 1,0 0 8,0 0 0,0 0 0,0 0 0,2-1 0,1-1 0,0 0 0,2 1 0,0-1 0,0 0 0,-2-3 0,0 0 0,1 0 0,0 0 0,2 0 0,-1-1 0,-3-3 0,0 0 0,1 1 0,13 8 0,3 2 0,-2-2 0,-10-9 0,-1-2 0,0 2 0,9 6 0,1 2 0,-2-4 0,8-1 0,-2-3 210,-4 1 0,4 0-210,2-4 0,5 0 0,-2-2 0,-12-4 0,-2-2 0,4 0-239,-1 1 1,3 0 0,0-1-1,-2-2 239,6-2 0,-3-2 0,1-1 0,4 2 0,2-1 0,1-1-33,2-1 0,1-2 0,4 1 33,-12-1 0,5 1 0,1 0 0,-1 0 0,-3 0 0,2 1 0,-2-1 0,-1 1 0,3-1 0,-3 0 0,3-1 0,0 0 0,-1 1 0,-4-1 0,13 2 0,-5 1 0,0-2 0,-3-1 0,-1-1 0,1-1 0,-1 2 0,1-1 0,-1-1 0,1 0 0,-1 0 0,1-1 0,2-1 0,0-1 0,1 1 0,-1-1 0,1 0 0,0 0 0,0-2 0,1 0 0,4-1 0,-14 1 0,3 0 0,1 0 0,0 0 0,-3 0 0,2 0 0,-3 0 0,1 0 0,3 0 0,-3-2 0,3 1 0,0-2 0,2 1 0,-1 0 0,4 1 0,1 0 0,0 1 0,-1-1 0,-4-1 0,0-1 0,-3-1 0,0 0 0,3 1 0,1 1 0,4 0 0,1 0 0,-2 0 0,-4-1 0,-8-1 0,-4 1 0,0-2 0,4 0 0,3 0 0,3 0 0,2-2 0,-1 1 0,-4 0 0,-3-1 0,-2 1 0,-1-1 0,3-1 0,1 0 0,2-1 0,1 0 0,-2-1 0,-3 1 0,10-4 0,-4 0 0,-1 0 0,2-1 0,1-1 0,-1 0 0,2-1 0,0 0 0,0-1 0,-4 1 0,-1-1 0,1 1 0,4-2 0,0 0 0,0-1 0,-4 1 0,0 0 0,-1 0 0,1 0 0,-1 0 0,0 0 0,-4 1 0,-2 1 0,0-1 0,-8 2 0,0-1 0,2-2 0,2-2 0,5-3 0,-2-1 0,-4 3 0,8-10 0,-1-1 0,-1 2 0,4-3 0,-4-3 0,-10-1 0,-4-3 0,-2 3 0,5-3 0,0-1 348,-5-1 0,2-4 0,-4 5-348,-2 4 0,-3 2 0,2-7 0,-1 0 522,-2 6 1,0-1-523,-2-2 0,1-3 0,-3 3 0,2-5 0,-2 1 242,-2 7 1,-1-3-1,-2 2-242,-3-6 0,-3 2 0,2 0 0,-2 0 0,-2-11 0,-1-2 0,0 0 0,0-5-401,-3 14 1,-1-7 0,0 0-1,0 3 401,-1-6 0,0 3 0,0-3 0,-1 2 0,0-4 0,0 0 0,-1 4-405,0-3 0,-1 3 1,-1-1 404,1 0 0,0 0 0,0-1 0,1 1 0,-1-1 0,-1 1 0,0-1 0,-2 1 0,0 0 0,-1 4 0,-1-1 0,-3-1 0,-2 5 0,-3-3 0,-2 1 0,-2 3 0,-3-1 0,-2 2 0,-6 1 0,1 6 0,-5 0 0,-2 1 0,-1 6 0,-10 4 0,-1 1 0,1 0 0</inkml:trace>
  <inkml:trace contextRef="#ctx0" brushRef="#br0" timeOffset="61634">1918 6693 5734,'0'-10'0,"8"-5"0,1 4 0,7-9 0,8 0 0,2-7 0,22-13-356,-23 17 1,1-1 355,10-4 0,2-2 0,-2 0 0,3-2 0,-3 4 0,3-1 0,-2 1 0,1-1 0,-1 0 0,15-9 0,-3 2 0,3-5-274,-3 0 274,-1 4 0,-5-3 0,-5 15 0,3-1 0,-13 2 0,0-1 0,12-4 0,-1 2 0,11-15 0,0 7 0,-8 8 0,-2 2 0,-14 9 0,-2 1 0,-7 5 0,6-5 0,-4 3 690,12-7-690,2 7 0,9-12 0,8 7-62,7-13 62,2 4 0,-26 12 0,0 1 0,26-12 0,-27 14 0,0 1 0,27-6 0,0-3-105,-10 7 105,-1-7 0,-13 7 0,5-7 0,1 3 0,-6-1 0,12-7 0,3 7 0,1-4 0,-1-3 0,-2 12 0,-13-12 0,-2 12 0,13-3 0,-24 5 353,24 0-353,-28-1 109,13 1-109,-12 4 0,5-3 0,-1 3 0,-4-4 0,12-1 0,-13 6 0,6 0 0,0 5 0,9-9 0,-5 2 0,3-8 0,-14 5 0,7 4 0,-6-3 0,6 8 0,0-8 0,-6 3 0,13 0 0,-27 1 0,1 5 0</inkml:trace>
  <inkml:trace contextRef="#ctx0" brushRef="#br0" timeOffset="62899">4663 4719 5734,'33'5'0,"8"1"0,1 4 0,15-4-625,2-2 625,7-4 0,-7 0 0,5 0 0,-13 0 204,-1 0-204,-17 0 103,-2 5-103,-12-4 0,-3 8 0,-8 11 318,-8 3-318,-8 12 0,6 1 0,-12 1 0,5 13 0,-8-1-171,8-17 1,2 1 170,-3 30 0,3-27 0,0 1 0,2-3 0,0-1 0,1 1 0,-1-1 0,-2 24 0,7-5 0,0-6 0,0-5 0,0 1 0,0-1 0,0-4 0,0-6 0,0-1 341,0-13-341,0 7 0,0-8 0,0 5 0,0-1 0,0-4 0,0-1 0,0-4 0,-7-10 0,-3-2 0,1-19 0,-6-6 0,-1-11 0,-2-9 0,-6-6-301,7-5 301,1-5 0,-8 0 0,5 0 0,4 21 0,-1 2 0,-2-19 0,6 21 0,0 1 0,-5-7 0,8-3 0,-6 9 0,6-3 0,0 8 0,-13-13 0,11 3 301,-6 4-301,3 3 0,12 19 0,-13 1 0,13 5 0,-5 0 0,0 4 0,5-3 0,-5 3 0,14 10 0,2 2 0</inkml:trace>
  <inkml:trace contextRef="#ctx0" brushRef="#br0" timeOffset="67388">28542 2735 5734,'-7'-6'0,"-10"11"0,-16 11 0,-9 24 0,5 2 0,2 6-715,10-6 1,2 2 714,2-4 0,-2 3 0,5-1 0,3 5 0,4 0-172,1 4 1,4 0 171,4-5 0,4-2 0,4 0 0,4-1 0,0-5 0,6-3-152,13 0 0,4-4 152,15 4 0,-16-18 0,0-7 0,9-19 0,-15-12 0,-10-11 974,-16-18-974,-16 6 0,-10-11 0,-7 12 0,0 2 0,0 10 0,-1 10 0,1 6 735,8 10-735,1 0 367,15 19-367,1-1 0,16 16 0,1-2 0</inkml:trace>
  <inkml:trace contextRef="#ctx0" brushRef="#br0" timeOffset="67717">28972 3148 5734,'-7'-21'0,"-3"6"0,-6 19 0,-8 22 0,10 6 0,2 6 0,2-5 0,2 3 0,2 8 0,4 2 0,8-2 0,5-3 0,15 12 0,-11-21 0,3-5 0,15-11 0,-7-16 0,-3-16 0,-13-20 0,-3-6 0,-7-10 0,-7 5 0,-17-8 0,-4 29 0,-20 22 0,14 32 0,-7 24 0</inkml:trace>
  <inkml:trace contextRef="#ctx0" brushRef="#br0" timeOffset="68517">29021 2828 5734,'-16'25'0,"-8"25"0,6-4 0,6-14 0,0 1 0</inkml:trace>
  <inkml:trace contextRef="#ctx0" brushRef="#br0" timeOffset="70777">29402 2931 5734,'0'-20'0,"-15"-24"0,-3 9 0,-11-2 0,-5 0 0,8 11 0,-3 1-421,-10-6 1,-3 2 420,6 6 0,-1 4 0,-4 3 0,-1 1 0,0 2 0,0 1 0,-7 1 0,0 1 0,7 0 0,0 0 0,-3 3 0,0 2 0,3-1 0,1 3 0,-1 8 0,1 4 0,3-2 0,1 3 0,-4 10 0,1 5 0,5 0 0,2 3 0,-3 5 0,-1 6 0,4 0 0,1 4 0,1-1-479,-3 7 0,2 1 479,5-6 0,-1 2 0,4-2 0,2-1 0,4 3 0,5 5 0,2 6 0,1-5 0,0-3 0,2-1 0,5 3 0,3 4 0,3-6-262,4-8 1,4-4 261,11 3 0,4-2 0,-2-1 0,4-2-352,10-2 1,5-4 351,1-2 0,3-2 0,6-1 0,3-2-254,5-5 0,1-2 254,-1-1 0,3-3 0,-5-5 0,5-3 0,-3-1 0,-14-1 0,-3-1 0,2-1 0,10-2 0,2-2 0,-4-2 0,1-5 0,-4-3 125,-4-4 0,-2-3-125,1-4 0,-2-4 0,-5-3 0,-3-2 0,2-3 0,-2-2 0,-6-5 0,-1-2 0,0 1 0,-1-2 0,-6-3 0,-2-1 0,-2 0 0,-3 0 0,-5-1 0,-3-2 0,-5 1 0,-4-1 0,-5 0 0,-3 1 0,-1 2 0,-4 1 0,-3 3 0,-4 3 0,0 5 0,-6 2 131,-15-8 0,-9 7-131,12 18 0,-3 5 0,-1 1 0,1-1 0,-1 2 0,0 4-11,-21 4 0,2 8 11,12 9 0,4 4 0,8-3 0,1 3 0,-3 6 0,1 3 0,10-1 0,2 1 529,-2 2 1,3 5-530,3 17 0,5 3 0,5-13 0,3 0 0,1 14 0,5 0 0,5-15 0,0-1 0</inkml:trace>
  <inkml:trace contextRef="#ctx0" brushRef="#br0" timeOffset="71136">28625 3707 5734,'47'-6'0,"12"15"0,-18 2 0,1 4-990,4 9 1,0 4 989,0 8 0,0 5-401,-13-10 0,0 2 0,-2 2 401,-2 4 0,-1 3 0,0 1 0,2 1 0,1 1 0,-2 1-239,-3 3 0,-1 1 0,-1 1 239,1 0 0,0 1 0,-2 0 0,-2-2 0,-2 1 0,0-1 0,1 1 0,-1-1 0,-1-1-333,4 14 1,-2-1 332,1-7 0,-1-2 198,-7-13 1,0-2-199,-1-5 0,-1-1 1137,6 20-1137,-8-19 1598,-2-13-1598,-7-31 258,-7-10 0,-9-24 0,-10-3 0</inkml:trace>
  <inkml:trace contextRef="#ctx0" brushRef="#br0" timeOffset="76073">26326 6177 5734,'0'-11'0,"0"19"0,7 5 0,-2 20 0,0 6 0,11 21-475,-7-11 0,-1 2 475,0-12 0,0 0 0,-3 2 0,-1 1 0,4-3 0,-1 0 0,-6-2 0,0-2 0,14 27 0,-14-10 229,7-15-229,-8-7 0,0-28 0,0-14 0,-8-20 0,-8-14 0,-2-1 0,-6 0 0,-5 9 0,-3 3 0,-3 0 0,-1 7 0,-5 9 0,-23 33 0,16 9 0,10 6 0,6 6 0,12 17 360,5-16 1,8 2-361,18-1 0,7-2 0,12 16 0,17-14 0,7-6-341,-21-17 1,2-4 340,18 4 0,4-4 0,-4-10 0,-1-4 0,-8-3 0,2-2 0,-2-4 0,3-2 0,-4-2 0,-1-4 0,-3-3 0,7-5 0,-4-3 0,-16 7 0,-3-2 0,18-24 0,-15-5-102,-3 7 102,-13-1 0,-3-5 0,-7 14 0,0-8 0,-15 18 0,-3 14 0,-15 3 0,0 14 0,0 5 674,-8 10-674,16 4 0,1 6 0,-3 12 0,2 4-263,2 0 1,4 1 262,4 5 0,6 1 0,7 3 0,4-2 0,1-14 0,3 0 0,14 21 0,6-5 0,20-4 0,-11-18 0,4-4 0,5-11 0,0-7 0,20-1 0,-23-20 0,3-10 0,-6 1 0,-10 2 0,-3-2 0,18-23 0,-1-1 0</inkml:trace>
  <inkml:trace contextRef="#ctx0" brushRef="#br0" timeOffset="76747">27467 6425 5734,'9'-5'0,"-9"4"0,-2-8 0,-12 8 0,5-4 0,-15 5 0,-2 0 0,0 9 0,-5 3 0,5 18 0,1 2 0,7 1 0,4 3 0,3 21 0,3-20 0,2 2 0,8-1 0,3-1 0,4 10 0,15 11 0,2-31 0,14-11 0,2-7 0,8-18 0,7-7-1573,-6-11 1573,-22 8 0,-1-2 0,-2-2 0,-2-1-107,18-24 107,-9-7 0,-1 17 0,-21-3 0,11 15 0,-21 5 0,7 6 1554,-16 5-1554,-1 4 126,-7 2-126,-8 13 0,5 2 0,-12 15 0,13 0 0,-6 10 0,7-4 0,8 8 0,2-8 0,14 4 0,17-5 0,4-14 0,19-3 0,-12-14 0,6-5 0,-15-5 0,-3-11 0,-6-28 0,-23-11 0,-4 25 0,-5 1 0,-6 6 0,-2 5 0,-27-7 0,10 15 0,-1 9 0,14 1 0,-5 5 0,23 5 0,2 1 0</inkml:trace>
  <inkml:trace contextRef="#ctx0" brushRef="#br0" timeOffset="77475">28112 6156 5734,'17'-26'0,"-1"0"0,1 10 0,-8 15 0,5 8 0,-4 27 0,6 9 0,-7 19-286,-4-26 0,-2 0 286,-3 3 0,0 0 0,0 2 0,0 1 0,0 11 0,0 0 0,0-18 0,0 0 0,0 8 0,0-4 0,0-2 0,0-1 0,7-28 0,-5-6 0,5-32 0,-7-6 572,0-7-572,-7 2 0,-2 1 0,-15 12 0,-9-11 0,-2 25 0,-6-4 0,8 32 0,0 3 0,8 23 0,-7-2 0,24-5 0,5 3 0,3 11 0,19 13 0,21-25 0,2-8-311,15-11 311,-24-10 0,0-3 0,1-7 0,0-1 0,7 0 0,-1-2 0,-6-4 0,0-3 0,7-3 0,-1-2 0,-9 1 0,-1-2 0,3-6 0,-2-3 0,11-19 0,-20 19 0,-3-3 0,-5-3 0,-3-1 0,6-20 0,-10-9 0,-7 33 0,-7-2 0,-2 12 0,-15 1 0,6 2 0,-21 12 0,11 7 0,-12 11 0,15 13 0,2 5 0,-6 14 2,5-9 0,2 2-2,4 15 0,7-2 0,5 0 0,6 5 0,1-10 0,7-2-40,31-2 40,-2-16 0,12 1 0,-1-21 0,1-8 0,3-11 0,5-7 0,-7-9 0</inkml:trace>
  <inkml:trace contextRef="#ctx0" brushRef="#br0" timeOffset="77935">28955 6290 5734,'8'-16'0,"1"-3"0,7 12 0,8-2 0,2 27 0,7 5 0,-15 23 0,-9-7 0,-3 1 0,-6 25 0,1-21 0,-2 1 0,-2-6 0,-1-2 0,2 24 0,-5-10 0,7-31 0,7-63 0,4 5 0,2-4 0,-1-2 0,3-1-870,9-4 0,0 3 870,4-5 0,10 9 0,-12 11 0,7 11 0,-7 9 0,5 30 0,-13 0 0,-1 17 1740,-2-11-1740,-13-4 0,5-5 0,-7-1 0,0-19 0,0-3 0,0-13 0,0 4 0,-15-4 0,-3 4 0</inkml:trace>
  <inkml:trace contextRef="#ctx0" brushRef="#br0" timeOffset="86154">25152 7210 5734,'16'9'0,"16"3"0,-5 13 0,21 2 0,-13 4 0,-4-9 0,0 0 0,15 17 0,-3-7 0,1 1 0,-17-11 0,1 1-702,14 7 1,2-1 701,-7-7 0,2-1-1481,8 2 1,5 0 1480,8-2 0,3-1 0,-15-7 0,2-1 0,1 0-148,4 1 1,2 1 0,5-1 147,-5-3 0,5-1 0,2 0 0,1 0 0,-4 0-232,4 2 0,-2 0 0,0 0 0,3 0 232,-11-4 0,3 1 0,2 0 0,-1-1 0,-1 1 0,-2-1 0,12 4 0,-3-1 0,0 0 0,-1 0 0,1-3 0,-1 0 0,0-1 0,1 1 0,-13 0 0,-1 0 0,1 1 0,2-1 0,1-1 0,2-2 0,4 0 0,1-2 0,0 1 0,-2-1 0,-2 0 0,-1 0 0,-3 0 0,-1-1 0,1 0 0,2-1 0,-1-1 0,2 1 0,1-1 0,-1-1 0,-1-1 0,-5-2 0,7-3 0,-5-1 0,-1-2 0,0-1 0,2-1 0,0 0 0,-1-2 0,0-1 0,-4-3 0,-1-1 0,-1-2 0,1 0 0,4-2 0,-1 0 0,0-1 0,-1-1 0,-3 0 0,-1-1 0,0-1 0,-1 0 0,1 0 0,0 0 0,-1-1 0,0 0 0,-3 1 0,0 0 0,-1-1 0,-1 1 0,11-10 0,-1 0 0,-2 0 0,-2 3 0,-2 1 0,-1-2 0,-5 1 0,-2 0 0,-2-1 0,9-13 0,-3-1 0,-6 1 0,-4-1 0,-11 0 0,-3-2 0,1 1 0,-3-1 0,-7-3 0,-5 0 0,-1-1 0,-2-1 0,-1-1 0,-5-3 0,-7 3 0,-5-3 0,-1 1 0,3 12 0,-1 1 0,-2-1 7,-2 0 1,-2-2-1,-1 0 1,-2 4-8,-4-3 0,-2 3 0,-2 1 0,-4-3 0,-2 2 0,-2 0 0,-2-2 0,-2 2 0,-2 1-8,7 11 1,-1 1-1,-1 1 1,0 1 7,-1-1 0,0 0 0,-1 2 0,-2 0 0,-4 0 0,-1 1 0,-1 1 0,0 1 0,0 1 0,1 1 0,-2 1 0,0 0 0,-3 1 0,-2 1 0,0 0 0,-1 2 0,3 1 0,-1 2 0,-1 1 0,-3 0 0,7 4 0,-4 1 0,-2 1 0,0 0 0,1 1 0,3 0 0,2 2 0,1 1 0,2 0 0,-1 1 0,-3 1 0,0-1 0,-2 0 0,-1 1 0,-1 1 0,0 1 0,0 2 0,-1 4 0,-1 1 0,-1 3 0,2 0 0,0 1 0,2 0 0,0 0 0,2 0 0,1 1 0,-1 1 0,-3 2 0,8-2 0,-4 2 0,-1 1 0,0 1 0,1 0 0,1 1 0,4 1 0,-6 3 0,2 2 0,3 1 0,0 1 0,-1 0 0,-1 2 0,0 1 0,1 1 0,0 1 0,0 1 0,2 1 0,0 2 0,0 0 0,2 1 0,-1 1 0,1 0 0,1 2 0,0 0 0,0 2 0,-2 3 0,6-3 0,-1 2 0,-1 2 0,-1 0 0,2 1 0,1 0 0,2-3 0,-4 7 0,3-2 0,1 0 0,0 2 0,-2 4 0,8-7 0,-2 3 0,-1 3 0,-1 1 0,2 0 0,2-1 0,2-3 0,5-3 0,-5 13 0,4-5 0,4 0 0,1 2 0,2-1 0,0 2 0,2 1 0,4-2 0,5-4 0,4 5 0,7-3 0,6-2 0,4-1 0,5-1 0,6-3 0,6-2 0,6-3 0,3-2 0,6 0 0,5-3 0,4-3 0,-5-7 0,3-3 0,2 0 0,0-2 0,5 0 0,2-1 0,0-1 0,3-1 0,-8-3 0,1 0 0,1 0 0,1-2 0,0 0 0,2 0 0,0-1 0,1-1 0,0 0 0,0 0 0,2 0 0,1-1 0,0 1 0,0-1 0,-1-1 0,-2 0 0,0 0 0,-1-1 0,1 0 0,-1 0 0,-3-1 0,1 1 0,-1 0 0,-1-2 0,0 0 0,9 0 0,-1-2 0,0 0 0,-2 0 0,-5 0 0,-1-1 0,0 1 0,-1-2 0,14-2 0,1 0 0,-1 0 0</inkml:trace>
  <inkml:trace contextRef="#ctx0" brushRef="#br0" timeOffset="106577">21630 1009 5734,'-17'-31'0,"1"0"0,-8 0 0,-9 0 0,2 6 0,-3 1 0,1 5 0,-3 2-631,-12-9 0,-2 3 631,-2 8 0,-2 3-570,-7-1 0,-3 1 570,13 5 0,-1 2 0,-2 1-534,0-1 0,-2 2 0,-1 1 534,-7 1 0,-3 2 0,2 3 0,2 3 0,2 1 0,-1 2 0,14-1 0,-1-1 0,0 3 0,-2 4 0,2 4 0,-1 3 0,-1 3 0,1 1 0,2-1 0,0 1 0,3 0 0,0 1 0,0 3-303,1 1 0,-2 2 0,1 3 0,3 0 1,4-1 302,-6 14 0,6 1 0,4 2 0,3 1 0,3 2 0,4 2-72,3-1 0,4 2 0,6 4 72,7 1 0,7 4 0,3 2 0,2-4 0,0-11 0,1-2 0,4 0 0,2 1 0,3 0 0,3 2 0,3 1 0,1-3 0,1-5 0,5 0 0,1-5 0,3-2 0,2-1 0,4 1 0,3-2 0,3-1 0,1-3 0,1-2 0,2-4 0,2-1 0,1-2 0,3 1 0,0-3 0,2-2 0,2-3 0,0-3 0,1-3 0,3-4 0,2-4 0,-11-5 0,2-3 0,2-3 0,0-2 0,0-3 0,-1-3 0,-1-2 0,-1-5 0,0-1 0,-1-3 0,0-1 0,0 1 0,0 0 0,1-1 0,0-1 0,-2-1 0,-2-1 0,-2-4 0,2-6 0,-1-3 0,-4-2 0,-3-2 0,-5-3 0,-5-2 0,-5-2 0,-3-3 0,-3 1 0,-2 1 0,-1-2 0,-4 2 0,-3-1 0,-1-3 0,-2 1 0,-1-4 0,-1-1 0,-4 0 0,-4 5 0,-5-2 0,-5 4 0,-4 0 0,-1 1 0,-3-2 0,-2 1 0,-3 1 0,-3 1 0,-2-1 0,-3 1 0,-2 2 0,-4 2 0,-4 2 0,-4 3 0,-3 3 0,-2 1 0,-2 0 0,-2 3 0,-2 2 0,-3 3 0,8 9 0,-2 2 0,-1 3 0,-2 1 0,1 2 0,-2 1 0,0 2 0,-1 1 0,0 3 0,0 1 0,-2 3 0,-1 3 0,1 2 0,-1 1 0,0 0 0,1 4 0,-1 0 0,1-1 0,-1 1 0,0 0 0</inkml:trace>
  <inkml:trace contextRef="#ctx0" brushRef="#br0" timeOffset="108478">21018 2807 5734,'0'22'0,"7"8"0,1 2 0,1 3-562,3 0 0,1 2 562,4 4 0,0 1 0,-1 4 0,1 1-386,3 2 0,0 0 386,-3 1 0,1-1 0,5 1 0,2 2 0,-9-8 0,1 1 0,-1-3 0,7 5 0,-2-1 0,0 13 0,-1-5 0,11-1 438,-13-3-438,-1-18 0,-2-2 0,-13-14 0,12-1 0,-12-14 131,5-6 1,-7-7-1,0-3 1</inkml:trace>
  <inkml:trace contextRef="#ctx0" brushRef="#br0" timeOffset="109387">21051 4151 5734,'50'15'0,"-8"-3"0,2 1 0,-11 1 0,0 0-361,15-1 0,0 0 361,10 11 117,-22-13 1,0-1-118,17 3 119,4 0-119,-31-17 0,-4-30 0,-13 3 368,8-24-368,-8 9 0,-1 14 0,-1-1 0,-6-14 0,7-16 0,-8 21 0,0 9 0,0 3 0,0 15 0,0 0 0,-8 8 0,-8-2 0,-10 14 0,-7 1 0,-4 3 0,-12 13-288,2-10 1,0 2 287,16 1 0,1 0 0,-3-2 0,0 0 0,-24 14 0,8-2 0,-8 0 0,20-8 0,-2 3 0,23-10 0,14-4 0,4-1 575,14-1-575,1 2 0,7 13 0,-6 3 0,6 9 0</inkml:trace>
  <inkml:trace contextRef="#ctx0" brushRef="#br0" timeOffset="111409">23019 6704 5734,'-52'-31'0,"23"15"0,-4 1 0,-20-10 0,-4 0-1496,3 3 0,-3 0 1496,4 2 0,-5-1 0,0 1-391,6 2 1,1 1-1,-2 0 391,-4 0 0,-1 0 0,-1-1-213,10 4 1,0 0 0,-1 0 0,-1 0 212,-2 0 0,0 0 0,-1-1 0,-1 1-181,-2-2 1,-1 1 0,0-1 0,0 1 180,-1 0 0,1 1 0,0-1 0,-1 1 0,1 0 0,0 0 0,0 0 0,1 0 0,2 1 0,1 0 0,1 0 0,0 0 0,2 1 0,1 0 0,1 1 0,0-1 0,-9-2 0,0 1 0,0-1 0,-7-3 0,-2 0 0,6 2 0,0-1 0,2 2 120,-6-4 0,6 1-120,9 2 1747,10 5-1747,14 4 405,9-3 0,17 17 0,9-1 0</inkml:trace>
  <inkml:trace contextRef="#ctx0" brushRef="#br0" timeOffset="124334">23862 9670 5734,'24'-21'0,"9"-4"0,17 3 0,-11 2 0,3 1-314,-10 9 1,0 1 313,8-6 0,-1 1 0,3 4 0,-9 4 0,-9 1 205,-15 15-205,-16 10 0,-11 26 0,-1-18 0,-3 3-392,-6 11 0,-1 2 392,-1-2 0,0 1 0,-4 6 0,1 4 0,8-6 0,0 2 0,4 0 0,-1 8 0,5 1 0,4-11 0,1 2 0,6-1 0,13 19 0,10-4 0,-1-18 0,5-3 0,5 12 0,4-4 0,2-20 0,1-4 0,-4-4 0,2-2 0,6 0 0,0-4 0,22 5 0,-2-11 0,-15-5 0,-9-5 0,-9-5 290,-15-10-290,-2-7 0,-7-13 0,-7-11 0,-9-3 237,7 17 1,-1-1-238,-2 0 0,0-2 0,6-5 0,3-2-351,-2-2 1,3-1 350,4-3 0,3-1 0,-1 1 0,1 1 0,6 0 0,2 1 0,2 4 0,3 2 0,3 3 0,0 1 0,0 4 0,1 2-8,2 5 0,0 3 8,10-9 0,7 21 0,-15 25 0,5 26 0,-20 6 0,-4 6-218,2-8 1,-1 2 217,-6 13 0,-4 1 0,-5-5 0,-3-2 128,-2-11 0,-2-2-128,2-1 0,-1-3 0,-11-3 16,0-29-16,13-20 0,5-16 0,5-6 0,7 3 0,4-2-357,2-17 0,2-1 357,4 7 0,4 2 0,2 7 0,2 2 0,2-4 0,3 4 363,-3 10 1,2 4-364,13-5 0,1 9 0,-8 15 0,-1 7 0,8-2 0,-3 10 0,-4 23 0,-8 9 0,-8-13 0,-5 2 205,-1 11 1,-4 2-206,-5-9 0,-2-3 0,-3 16 0,0 0 0,0-29 813,0-20-813,0-17 0,7-26 0,2-20-435,2 22 1,2-2 434,3-8 0,1 1 0,4 1 0,0 1 0,0-1 0,1 4 0,2 8 0,-1 4 0,5-15 0,11 26 0,-21 41 0,6 28 0,-14-3 0,-4 6-638,-1 6 1,0 2 637,-1-13 0,2 2 0,-2 3 0,-1 2 0,-2 5 0,1 0 0,1-3 0,5 1 0,0-3 0,0 2 0,-3-2 0,-2 3 0,1-1 0,3-6 0,7 10 0,3-4 0,2 10 0,2-4-129,-3-24 1,1-4 128,4 3 0,2-9 0,8-23 0,0-29 0,0-13 0</inkml:trace>
  <inkml:trace contextRef="#ctx0" brushRef="#br0" timeOffset="124589">26194 9453 5734,'0'-28'0,"-8"13"0,7 26 0,-7 24 0,8 14 0,8 13-416,1 0 416,15-5 0,1-10 0,8-11 102,1-20-102,6-35 0,-13-15 0,-12 4 0,-6-7 0,-15-21 0,-10-2 0,7 24 0,-4 1-690,-8-19 1,-5 7 689,-15 20 0,6 13 0,-5 18 0,7 21 0,0 13 0</inkml:trace>
  <inkml:trace contextRef="#ctx0" brushRef="#br0" timeOffset="124740">26310 10497 5734,'16'22'0,"-7"2"0,6-17 0,-6-3 0,0-19 0,6-11 0,-6-11 0</inkml:trace>
  <inkml:trace contextRef="#ctx0" brushRef="#br0" timeOffset="125147">27054 9122 5734,'25'-22'0,"-1"8"0,-7 23 0,-8 13 0,6 19 0,-7 6 0,0 3-576,1-9 0,1 1 576,-2 21 0,0-1 0,0-19 0,-1-2 0,-6-2 0,0-1 0,13 24 0,-12-10 275,6-11-275,-8-14 0,0-17 0,-8-25 0,-1-17 0,-8-20 0,1-1 0,-1 2 877,-6 0-877,4 22 0,-5 5 0,0 29 0,6 6 0,-6 15 0,8 9 0,-1-6 0,8 5 0,-6-18 0,13-1 0,-5-4 0,7-1 0,0 0 0</inkml:trace>
  <inkml:trace contextRef="#ctx0" brushRef="#br0" timeOffset="125454">27103 9732 5734,'17'31'0,"7"9"0,1-2 0,8 13 0,1-9 0,-1-1 0,0-10 0,7-5 0,2-24 0,-7-4 0,-3-33 0,-16-3 0,-6-18 0,-3-4 0,2-3-103,-5 8 0,-1 5 103,-3 19 0,0 10 0,0 20 0,0 8 0,0 27 0,0-10 0,0 11 51,-7-19 1,-2-10-1,-8-8 1</inkml:trace>
  <inkml:trace contextRef="#ctx0" brushRef="#br0" timeOffset="125821">27219 9091 5734,'0'-15'0,"0"4"0,15-9 0,-4 4 0,20 0 0,-13 1 0,-1-4 0,-10 1 0,-21-2 0,-34-4 0,-15 6-311,17 8 1,-5 0 310,7 3 0,-3 0 0,2 1-436,-7 1 1,1-1 435,7 0 0,-3-1 0,4 0 0,-4 0 0,4-2-34,-20-11 34,8 3 0,46-25 0,18 16 0,24-28 0,10 17 0,-8 9 0,1 1 0,12-13 0,-16 18 0,-1 3 0,2 0 140,-8 13 1,-1 1-1,-7 5 1</inkml:trace>
  <inkml:trace contextRef="#ctx0" brushRef="#br0" timeOffset="125985">26326 9215 5734,'2'1'0,"27"-6"0,13-3 0,8 0-1319,10-5 0,3 0 1319,-19 5 0,1-1 0,0 0 0,2-1 0,1-1 0,-1 1 0,-1 0 0,1-1 0,0 1 0</inkml:trace>
  <inkml:trace contextRef="#ctx0" brushRef="#br0" timeOffset="127384">29749 9153 5734,'0'20'0,"-15"11"0,-3 16 0,-22 1 0,5-11 0,-6-18 0,16-19 0,8-10 0,17-34 0,17 8 0,-6 3 0,3 1 0,27-6 0,-6-2 0,12 18 0,-12 8 0,-3 25 0,-1 10 0,7 25-378,-15-5 0,-5 5 378,-11 0 0,-7 1 0,-9 2 0,-6 1 0,1-1 0,-7 0 0,-8-9 0,-7-2 0,0-4 0,-5-2 0,-2-4 0,4-6 0,-3-1 0,1-8 0,-5-15 0,2-10 0,5-1 0,3-6 0,1-9 0,4-6 0,7-6 0,6-3 0,7-3 0,5-2 0,4-3 0,6-1-1292,9-3 0,5 2 1292,5 0 0,4 1 0,1 2 0,4 1-319,8 4 0,1 3 319,-7 7 0,0 2-133,3 6 0,0 3 133,-7 4 0,-1 4 0,20 0 0,-8 7 0</inkml:trace>
  <inkml:trace contextRef="#ctx0" brushRef="#br0" timeOffset="127952">29799 9329 5734,'33'5'0,"7"5"0,2 11 0,8 10-460,-25-10 1,0 4 459,0 0 0,-1 2 0,2 6 0,-2 1 0,-6-2 0,-1-1 0,3 0 0,-2 0 0,1 21 297,-3-11-297,-8-14 151,-8-22-151,0-21 0,0-25 0,3 9 0,1-3-332,-1-4 0,3-1 332,8-8 0,3-2 0,0 3 0,1 0 0,2 2 0,3 2 0,1 5 0,-1 3 326,12-21-326,13 24 0,-13 17 0,-2 30 0,-9 31 0,-14-14 0,-4 5-387,-3 8 0,-3 5 0,-1-2 387,1 6 0,-2-1 0,-2-7 0,-2 3 0,0-5 212,2 2 1,-1-6-213,-10 6 103,13-17-103,2-54 0,17-33 0,-3 16 0,5-4-522,7-9 0,5-4 522,-9 15 0,3-4 0,0 0 0,0 3-105,2 0 0,1 3 0,0-2 105,7-12 0,0-3 0,-2 8 0,-7 11 0,-1 6 76,0 7 1,-2 3-77,3-2 0,-10 40 0,-8 24 0,-8-1 0,0 8-186,3 5 0,2 8 1,1-2 185,-1-7 0,1-1 0,2 4 0,3 8 0,3 7 0,1-1 0,0-7 0,-3-10 0,0-5 0,2 2 0,6 9 0,2 2 0,-1-8 513,-3-9 0,-1-6-513,-1-1 0,1-5 0,14-1 0,-13-17 0,6-36 0,-7-12 0</inkml:trace>
  <inkml:trace contextRef="#ctx0" brushRef="#br0" timeOffset="128356">31502 8905 5734,'0'-38'0,"-7"13"0,5 25 0,-6 53 0,14-12 0,3 4 0,0 16 0,0 0-316,4-11 1,0-4 315,-1-7 0,0-4 0,5 0 154,-8-13-154,6-7 0,-14-15 0,14-10 0,9-20 0,-11 10 477,16-22-477,-27 42 0,5-12 0,-7 27 0,8-4 0,1-1 0,7 0 0,8-4 0,31-1 0,1-5 0,-19-2 0,-1-1 0,14-3 0,-10-13 0,-7 2 0,-7-9 0,-10 1 0,-8-1 0</inkml:trace>
  <inkml:trace contextRef="#ctx0" brushRef="#br0" timeOffset="128502">31353 8792 5734,'-2'-17'0,"11"3"0,39 3 0,-15 8 0,2 0-701,10 1 0,2 0 701,2 1 0,1 2 0,0 1 0,0 0 0,-1 1 0,1 0 0</inkml:trace>
  <inkml:trace contextRef="#ctx0" brushRef="#br0" timeOffset="129148">30096 11561 5734,'-7'26'0,"5"14"0,-5 17-845,6-15 1,2 4 844,-1 2 0,0 3-438,0 10 1,0 1 437,0-1 0,0-1 0,0 2 0,0 0 0,0-4 0,0-2 29,-1-6 0,2-2-29,2-5 0,1-3 0,-2 22 0,5-16 730,-7-20-730,0-24 1136,0-24-1136,-7-30 0,3 17 0,-1-2 19,-3-3 1,-1 0-20,-1-4 0,-4 1 0,-1 8 0,-3 1 0,-1 2 0,-4 3 0,-34-3 0,14 30 0,-2 8 0,11 3 0,2 6 0,-13 10 0,3 6 0,16-1 0,3 2 0,0 1 0,4 2 0,4-1 0,4 0 0,-4 28-75,15-11 75,7-5 0,10-18 0,1-9 0,21-23 0,-11-17 0,12-16 0,-14-14 36,-2-7 0,-16 25 1,0 0-1,0-1 1,1 0-1</inkml:trace>
  <inkml:trace contextRef="#ctx0" brushRef="#br0" timeOffset="129475">30229 11592 5734,'46'-10'0,"0"0"0,3-5 0,-1 0 0,-12 1 0,-2 0-827,0 1 1,-4 0 826,3-11 519,-2 12-519,-12 20 0,5 20 0,-14 3 0,-4 4-246,-1 6 1,-1 2 245,1 10 0,-2 2-433,-3 0 1,0 1 432,0 1 0,0-1 0,0-6 0,0-1 165,0-2 0,0-2-165,0-10 0,0-1 0,0 22 0,0-25 0,0-11 0</inkml:trace>
  <inkml:trace contextRef="#ctx0" brushRef="#br0" timeOffset="129914">31155 11510 5734,'16'-12'0,"-7"17"0,-1 40 0,-16 2 0,1-12 0,-2 0 0,-9 12 0,-6-6 0,0-14 0,5-12 0,-12-11 0,13-18 0,1-12 0,17-21 0,17-11-925,-3 27 1,5 0 924,4 2 0,3 1 0,2 1 0,3 2-165,5 5 1,2 4 164,-5 3 0,2 5 0,2 5 0,-1 6 0,23 18 0,-9 20 0,-34-13 0,-7 6 0,-7 28 0,-11 5 0,-6-15 0,-5 1-345,3-5 1,-3 2 0,-2-3 344,-10 4 0,-2-5 0,1-3 0,0-2-200,-1-4 0,2-1 200,6-6 0,0 1 730,-1-3 1,7 0-731,23 15 0,18-2 0,8-27 0,8-3-112,3 0 0,2-1 112,4-2 0,0 0 0,4-2 0,-1-2 0,-2-1 0,-2-1 0,-3-2 0,-1 0 0,-7-4 0,-2-2 1157,18-14-1157,-17-17 0,-17-15 0,-8-5 0</inkml:trace>
  <inkml:trace contextRef="#ctx0" brushRef="#br0" timeOffset="130203">30923 10549 5734,'24'3'0,"16"8"0,-11 5 0,1 4-761,7 5 1,2 2 760,3 3 0,-2 3 0,-5 4 0,-2 3 0,1-2 0,-3 2 0,-12 1 0,-3 1 0,1-3 0,-3 0 0,-11-3 0,-4 0 0,-1 26 0,-22-10 0,-2-11 0,-14-5 358,5-10-358,-6-5 0,8-11 0,8-1 190,-7-8 0,14 9 0,-6-5 0</inkml:trace>
  <inkml:trace contextRef="#ctx0" brushRef="#br0" timeOffset="130544">29286 11789 5734,'-51'0'0,"10"-5"0,39-1 0,41-11 0,29-3 0,-13 6 0,9 1 0,4-1 0,0 1-851,-9 0 1,0 0 0,1-1-1,2 1 1,1 0 850,-9 3 0,3 0 0,0 0 0,1 1 0,0 0 0,-1 0 0,-2 1-282,11-2 0,-1 2 1,-1 0-1,-1 0 0,2 0 282,1 0 0,0 0 0,1 0 0,-1 0 0,0 0-15,-4 1 0,0-1 1,0 1-1,-1 0 1,0-1 14,-2 1 0,-1 0 0,0-1 0,0 1 0,-2 0 0,8-2 0,-1-1 0,-2 1 0,-1 1 0,-8 2 0,-1 1 0,-2 0 0,-1-1 0,9-2 0,-2-1 0,-3 2 0,8 1 0,-5 1 0,-8-3 0,-4 1 0,16 1 0,-11 1 0,-22 5 1309,-17 0-1309,-11 5 0,-29 1 0,-4 4 0</inkml:trace>
  <inkml:trace contextRef="#ctx0" brushRef="#br0" timeOffset="135162">31089 8450 5734,'23'-20'0,"7"-3"0,3-2 0,-2 0 0,2-1-1075,19-11 1,1-3 1074,-10 2 0,-2-1 0,5 0 0,-2 0 0,-2-2 0,-1-1 0,1 3 0,-1 0-7,-6 5 0,-2 1 7,-4 1 0,-1 3 494,12-14-494,-14 8 0,-2 14 0,-8 6 1071,-6 5-1071,-10 4 0,-2-8 0,-6 3 0</inkml:trace>
  <inkml:trace contextRef="#ctx0" brushRef="#br0" timeOffset="135579">32395 6900 5734,'9'-58'0,"6"12"0,-13 48 0,5 17 0,-7 42 0,0-26 0,0 3-611,0 9 0,0 3 611,0 3 0,0 5 0,0 0 0,0 6 0,0-3 0,0-15 0,0-2 0,0 1 0,0 11 0,0 3 0,0-6 0,0-1 0,0-6 0,0-6 0,0-2 291,0 24-291,0-16 0,0-10 0,0-14 0,7-12 0,-5-20 0,13-17 931,-13-28-931,5 18 0,-14 12 0,-2 33 0</inkml:trace>
  <inkml:trace contextRef="#ctx0" brushRef="#br0" timeOffset="136374">29733 13763 5734,'7'-21'0,"2"0"0,8 5 0,-1 20 0,-7 18 0,-1 29 0,-8-18 0,0 2-353,0 8 0,0 1 353,0 3 0,0 1 0,0 3 0,0 1 0,-4 0 0,0-1 0,4-3 0,-1-2 0,-3-3 0,0-3 0,4 22 0,0-16 0,0-10 0,0-15 0,0-1 0,0-19 0,0-2 0,0-9 176,0-1 1,0 10-1,0 2 1</inkml:trace>
  <inkml:trace contextRef="#ctx0" brushRef="#br0" timeOffset="136905">29435 15727 5734,'0'-21'0,"0"5"0,0 1 0,0 4 0,0 15 0,0 3 0,-7 18 0,-10 6 0,-1 15 0,-14 11-332,19-24 1,1 2 331,-1 6 0,0 0 0,0-2 0,2 1 0,5 6 0,3 0 0,-2-4 0,3 0 0,4-1 0,3 0-137,-2-4 0,3-1 137,18 26 0,16-20 0,12-12 0,-6-30 0,3-8 0,-12 1 0,0-4-311,12-12 0,-3-5 311,-14 1 0,-5-3 0,0-7 0,-4-3 0,-5-3 0,-3-3 0,-5 0 0,-4-2 0,-3-1 0,-6 1 0,-2 3 0,-6 1 0,-17-10 0,-7 2 0,9 16 0,-5 4 0,-15-6 0,-3 7 0,16 13 0,-2 6 0,-23 7 0,-2 8 0,21 1 0,1 3 0,-15 6 0,3 6-42,23 2 1,5 4 0,-11 27 0,9 5 0</inkml:trace>
  <inkml:trace contextRef="#ctx0" brushRef="#br0" timeOffset="138646">29418 14662 5734,'24'-16'0,"-5"-4"0,-3 9 0,-1 1 0,-6 10 0,15 14 0,-6 13 0,14 14 0,-7 11 0,8 5 0,-9-12 0,0 0-270,-6-11 1,1 1 269,4 8 0,2-1-108,-5-8 1,0-3 107,8 9 0,-5-1 0,-8-28 0,-6-11 0,8-11 527,-1-9-527,1-16 227,0-2-227,-1-12 0,1 3 0,6-5 0,-7 17 0,2 0 0,16-17 0,-17 19 0,0 2 0,14-6 0,-13 2 0,6 8 0,-7 2 0,-1 4 0,-7 1 0,-9 4 0,-9 5 0,-15 7 0,-1 4 0,-16 0 0,-9 0 0,7 6 0,-2 1-298,9-1 1,-1 1 297,-15 5 0,1 1 0,16 0 0,2 0 0,-4 0 0,0 0 0,-21 13 0,25-10 0,1-2 0,-4 3 0,-3-2 0,22-10 0,16-14 0,2 2 148,16-13 1,0 4 0,-1-4 0</inkml:trace>
  <inkml:trace contextRef="#ctx0" brushRef="#br0" timeOffset="140773">31585 7572 5734,'0'-10'0,"7"4"0,2 1 0,8 1 0,-1 3 0,1-9 0,-1 5 0,8-6 0,31-4 0,-22 8 0,21-2 0,-38 9 0,1 0 0,-1 0 0,1 0 0,-1 0 0,-6 5 0,-3 5 0,-7 2 0,0 7 0,7-3 0,-5 10 0,13 0 0,-6 23 0,8-8 0,-8 9 0,5-14 0,-12-5 0,13-5 0,-13 4 0,12-4 0,-12 5 0,13 5 0,-6 1 0,0-1 0,-1-9 0,-8-3 0,-22-49 0,-19-36 0,-2-10 0,9 19 0,-1 3 0,8 9 0,-10-14 0,-2-4 0,6 7 0,15 18 0,14 15 0,-25-12 0,18 14 0,-13 1 0,0 0 0,6 4 0,1-4 0,2 9 0,21 1 0,-12 10 0,14 1 0</inkml:trace>
  <inkml:trace contextRef="#ctx0" brushRef="#br0" timeOffset="144725">32858 6311 5734,'-32'-13'0,"0"1"0,-7-5 0,-14-3 0,34 14 0,-19-3 0,10 8 0,-5-4 0,9 5 0,8 0 0,-8 0 0,5 5 0,-19 5 0,10 2 0,-12 3 0,14-5 0,-5 5 0,5 1 0,-7 5 0,7-5 0,-5 3 0,13-7 0,-6 3 0,7-5 0,1 5 0,-23 24 0,17-8 0,-1-5 0,0 2 0,-2 13 0,-8 11 0,7-13 0,2 9 0,15-16 0,-6 10 0,13 4 0,-5 1 0,7 5 0,0-13 0,0 5 0,0 18 0,0 0 0,-1-12 0,2 5 0,1-5 0,3 10 0,0 3 0,0-3 0,0-11 0,1 3 0,1-1 0,-1-2 0,2 11 0,0 3 0,1-4 0,-2-13-340,3-6 1,-1-4 339,-1 25 0,0 0 0,3-18 0,0 0 0,-2 4 0,0 4 0,-1-3 0,2 2 0,0-1 0,7 16 0,-4-5 0,-12-10-172,7-15 0,-1 0 172,-5 23 0,1-24 0,1 2 0,0 1 0,0-1 0,-2 17 0,1-15 0,1-1-1006,-4 15 1006,0 4 0,0 1 583,0 10-583,-4-16 0,1 2 0,2-10 0,0 1-160,-7 13 1,1 0 159,6-15 0,0-1 0,-6 3 0,-1-1 0,7-2 0,1 2 0,-7 17 0,-1 4 0,4-20 0,2 1 0,-1-1 0,0 1 0,0 0 0,0 0 0,-2-1 0,0 1 0,0 0 0,2 3 0,0 1 0,0-1 0,-5 11 0,-1 1 0,4-11 0,0 2 0,-1 0 0,-2 2 0,0 1 0,0-3 0,-1 9 0,-1 1-359,2-10 0,0 2 1,0-2 358,0 5 0,0 0 0,2-6 0,1 2 0,-1 1 0,1 4 0,-1 0 0,1 0 0,-1 1 0,1-1 0,-1 0 0,1-4 0,0-1 0,-1-2 0,-2 5 0,-1-3 111,1 0 1,0 0-112,3-3 0,0 1 0,-2-1 0,0-1 0,2-3 0,1-1 0,-4-4 0,-1 2 0,1 17 0,0 1 0,-1-17 0,1 1-654,0 16 1,-1-1 653,1-14 0,0-2 0,0-2 0,-1 1 185,-2 6 0,-1 1-185,3-4 0,-1-1 0,-5 5 0,-1 0 0,6-4 0,2-2 0,-4 1 0,0 0 285,-4 8 0,0 1-285,3-1 0,-1-1 0,-3-3 0,1-1 0,4-5 0,0 0 0,-3 1 0,-1-1 0,2-6 0,0 1 699,-9 22 1,-2 1-700,8-23 0,-1-1 0,-2 9 0,0 0 202,3-13 1,1-2-203,-17 27 0,16-26 0,1-1 0,-17 18 0,0 7 0,9-22 0,0 0 0,-13 18 0,13-20 0,0-2 0,-9 11 0,-7 2 0,-2 5 0,17-21 0,0-1 0,-3 1 0,-1 0 0,0 2 0,-1 0 0,-14 10 0,0 0 0,11-9 0,2 0 18,-5 5 1,0 0-19,4-5 0,2-2 0,-9 13-120,8-15 1,0-1 119,-4 12 0,-13 5 0,13 2 0,-13-2 0,-1-6 0,-3-4 0,-5-4 0,21-13 0,0-3 0,-19 1 0,19-7 0,1-1 0,-8-4 789,3 0-789,-8-5 0,4 0 0,-13-15 325,8 3-325,9-2 0,-6-4 0,1 3 0,-8 2 0,0 1-266,6-1 0,-1-2 0,3 4 266,-1 5 0,6 3 0,-10 2 247,0 1-247,8 5 0,2 10 0,-1-3 0,6 7 0,-12 1 0,4 1 0,-14 1-197,6 7 197,-6-7 0,0 8 0,6 0 0,-6-3 0,0 8 0,20-12 0,0 0 0,5-2 0,2 1 0,-4 3 0,3 0 0,-9 16 0,7 5 0,0 2 0,0 7 0,0-7 0,7 7 0,2-12 0,15 7 803,1-8-803,8 9 0,8 1 0,1 4 0,12-11 0,4 0-283,-6-11 1,1 0 282,11 14 0,2-2 0,-9-14 0,1-1 0,14 14 0,1-1 0,-8-12 0,1-1 0,10 11 0,2-1 0,-8-13 0,-1-3 0,-2 1 0,0-1 0,6-1 0,1-2 0,-3-1 0,0-1 0,2-2 0,2 0 0,3 2 0,0 0 0,-3-2 0,1 0 0,5 3 0,1-1-1062,-3 1 1,0-1 1061,0-1 0,0-1 0,3 2 0,-1 0-169,-5-4 0,-1 0 169,3 2 0,0-1 0,0-4 0,0 0 0,-4 0 0,2-1 0,20-3 0,1-2 0,-18 0 0,0 0 0,14-1 0,0-2 0,-18-1 0,-2 0 0,-2-3 0,0-1 0,2-1 0,0-2 0,-3-2 0,2-3 0,1-4 0,5-2 0,-4-1 0,7-2 0,-2-2-264,-4 0 1,2-3 0,-3 2 263,2-3 0,-3 0 0,1 1 0,0-1-46,-3 1 0,0 0 46,-1 0 0,-1-1 0,-2 3 0,-2 0 0,2-2 0,-2-1 0,-2 2 0,-1-2 0,4-1 0,-1-2 0,-4-1 0,2-2 0,1 2 0,2-3 0,-1 1 0,4-6 0,1-3 0,-7 7 0,3-3 0,0-2 0,-4 5 367,9-13 1,-2 1-368,-4 5 0,1-2 0,-3 2 0,1-6 0,-3 2 0,4 1 0,0 0-146,-2-2 1,-1 0 145,0 0 0,1 1 0,2-1 0,0-1 0,-2-4 0,-1 0-86,4-3 1,0 0 85,-11 19 0,-1-1 0,2-3 0,2-3 0,2-3 0,0-1 0,-3 2 0,0-3 0,-3 2 0,2-3-219,2 2 1,2-2 0,-1 0-1,-3 2 219,-2 1 0,-2 1 0,0-2 0,1-2 0,0-2 0,1-2 0,-1 0 0,1-2 0,1-1 0,-1 0 0,0 0 0,-2 0 0,1 0 0,-1 0 0,0 1 0,-1 2 0,1 1 0,-2 0 0,0 4 0,1-2 0,-2 3 0,0 0 0,1 1 0,-1-1 0,1 1-337,-1-2 0,1 0 0,-1 0 337,1 2 0,-1 0 0,1 0 0,-1-1 0,1 1 0,-1 0 0,1 2 0,-1 1 0,1 0 0,0 1 0,-1-1 0,1 1 0,-1 2 0,1 1 0,-1 0 0,9-17 0,0 1 0,-4 1 0,0 0 0,0 4 0,-1 0 0,-4 5 0,1 0 0,-1 0 0,1-2 0,0-13 0,-1-1 0,-3 12 0,0-1 0,0-8 0,-3 0 0,-5 16 0,0 2 0,2 3 0,0 0 0,-2-18 0,-1-1 0,4 14 0,1 2 0,0-11 0,-1 1 451,-4 16 0,1 1-451,2 1 0,0 0 321,-2-1 0,0-2-321,3-15 0,0-1 0,-3 13 0,-1 0-28,1-15 1,-2 1 27,-3 17 0,0 0 0,0-5 0,0-2 0,0 2 0,0 0 0,0-1 0,0-2 0,-4-1 0,0 0 0,4 0 0,-1-1 608,-6-2 1,-1-1-609,3 1 0,1 0 0,-1 0 0,0 0 0,-2 2 0,0 1 0,2 0 0,1-1 656,-7-14 1,-2-3-657,0 0 0,0-1 0,0 1 0,0 1-321,1 4 1,0 3 320,4 11 0,0 3 0,0 0 0,-1 0 0,1-2 0,0 1 0,0 0 0,-1-2 0,-3-14 0,0-2 0,3-1 0,0 0 0,-4 2 0,2 3 0,6 5 0,1 5 363,-11-11-363,13 2 0,-5 9 0,4 13 0,-1-1 0,-4-2 0,-1-1 0,4-2 0,-1 0 0,-5 1 0,0 2 0,2-24 0,-2 17 0,-2-1 0,4 12 0,0 0 0,-4-12 0,2 2 0,1-4 720,-4 1-720,5-9 0,-8 15 0,1-14 222,6 21-222,-12-11 910,19 15-910,-19-10 141,20 22-141,-20-17 0,18 16 0,-18-7 0,13 5 0,-8-5 0,1 7 0,7-11 0,1 13 0,1-19 0,5 11 0,-5-15 0,-1 17 0,6-3 0,-12 4 0,12 1 0,-5 4 0,7-4 0,-8 9 0,6-4 0,-12 4 0,4 1 0,1-5 0,-5-1 0,4-5 0,-6-4 0,-8-10 0,6 1 0,-6-1 0,15 14 0,1 1 0,1 9 0,5-4 0,-5 19 0,7 2 0</inkml:trace>
  <inkml:trace contextRef="#ctx0" brushRef="#br0" timeOffset="145933">25069 15282 5734,'0'-47'0,"0"-13"0,-7 20 0,5 9 0,2 32 0,2 30 0,13 16 0,-11-14 0,1 1-155,3 1 0,0 3 155,-2 24 0,-2 0 0,0-18 0,-1 1 0,-2 3 0,-2 5 0,1-8 0,0 11 0,0 11 0,7-80 0,10-2 0,8-30 0,16 13 0,9-4-1631,8 10 1631,-25 13 0,0 1 0,26-4 126,-2 5-126,-7 16 0,-8 29 0,-16 7 0,-16-10 0,-5 3 0,-20 24 0,-4-1 0,-2-30 0,-5-2 0,2-1 0,-4-2 0,-21 0 0,-5-3-274,13-6 0,0-3 274,-12 1 0,1-4 0,-14-11 0,32-6 0,3-4 0,-5-24 1548,4-11-1548,32 3 149,17-3-149,1 19 0,6-9 0,-7 19 0</inkml:trace>
  <inkml:trace contextRef="#ctx0" brushRef="#br0" timeOffset="146158">25681 15458 5734,'18'-16'0,"5"5"0,-14 16 0,7 6 0,1 15 0,-1 9 0,-6 3 0,-3 13 0,-7-9 0,0 0 0,0-11 0,0-11 0,-7-19 0,-3-7 0</inkml:trace>
  <inkml:trace contextRef="#ctx0" brushRef="#br0" timeOffset="146640">25946 15292 5734,'0'36'0,"0"5"0,0 6 0,0 1 0,0 2 0,0-3 0,0-4 0,0 6 0,0-20 0,0-13 0,0-23 0,0-24 0,0-10 0,7-7 0,2-3 0,15-5 0,-5 7 0,12 3 0,-13 20 0,13 6 0,-5 19 0,14 25 0,-5 6 0,-2 21 0,-15-21 0,-4 0 0,-3 11 0,11 13 0,-20-32 0,5 2 0,-7-22 0,7-3 0,3-15 0</inkml:trace>
  <inkml:trace contextRef="#ctx0" brushRef="#br0" timeOffset="146966">26491 15179 5734,'10'-32'0,"4"2"0,-12 9 0,-2 19 0,-9 27 0,0 11 0,1 28 0,8-16 0,8-1 0,-6-2 0,20-8 0,-11-19 0,13-10 0,-15-47 0,-2 8 0,-7-18 0,0 22 0,0 2 0,0 9 0,7 6 0,-5 19 0,13 3 0,-6 18 0,8-8 0,7 3 0,-6-4 0,6-9 0,-8-8 0,1-10 0</inkml:trace>
  <inkml:trace contextRef="#ctx0" brushRef="#br0" timeOffset="147287">26839 15096 5734,'7'-7'0,"2"8"0,8 20 0,-8 5 0,6 10 0,-6-4 0,0 8 0,6-12 0,-6 2 0,0-10 0,-2-17 0,1-10 0,1-38 0,8 9 0,6-13 0,-4 23 0,5 5 0,-8 6 0,1 5 0,-1 4 0,1 1 0,-1 10 0,-6 1 0,-3-10 0,-7-3 0</inkml:trace>
  <inkml:trace contextRef="#ctx0" brushRef="#br0" timeOffset="147574">27252 14817 5734,'17'9'0,"14"16"0,-11 0 0,19 9 0,1-13 0,-3-14 0,11-9 0,-15-18 0,-8-7 0,-1-8 0,-7 3 0,-1-4 0,-6 5 0,-3 9 0,-7 26 0,0 28 0,-3 1 0,-1 6-610,-4 11 1,-1 3 609,-3 11 0,-2 2-491,6-18 0,-1 1 1,1 0 490,-3 1 0,1 0 0,-1 1 0,3-3 0,0 1 0,-1-2 0,-2-1 0,-1-2 0,2 1-395,-3 17 0,0 0 395,-3-7 0,1-1 0,2-4 0,0-3 0,-3-7 0,-1-2 0,1-3 0,-1-3 0,-16 24 0</inkml:trace>
  <inkml:trace contextRef="#ctx0" brushRef="#br0" timeOffset="151394">21712 2229 5734,'17'20'0,"7"10"0,-8 7 0,1 4 0,0-2 0,1 3-828,-4-1 0,0 4 0,-2 0 828,2 16 0,-2 2 0,-4-19 0,1 1 0,-2 1-308,-1 2 0,0 0 1,-2 1 307,0 0 0,-1 1 0,0 0 0,-1-1 0,1-1 0,-1 1 0,-2-1 0,0 1 0,0-1 0,0-2 0,0 0 0,0 1-74,0-2 0,0-1 1,0 1 73,0 20 0,0 0 0,-3-1 0,-1 0 0,0-2 0,-2 0 0,-1 0 0,-2 0 0,-3 2 0,0 1 0,3-3 0,0 6 0,-1-19 0,-1 8 0,-1 2 0,1-1 0,1-5 0,2 8 0,1-4 0,-2 5-295,0-8 0,-2 7 0,-1 0 1,1-2-1,1-6 295,1 1 0,1-6 0,-1 0 0,1 1 0,0-1 0,-1 0 0,-1-3 0,-1 0 0,0-1 0,-1 18 0,-1 0 31,-2-9 0,-1 3 1,-1 0-32,0-1 0,0 1 0,-1-1 0,2-1 0,-1 0 0,-1-1 0,0-3 0,-1-2 0,1-3 0,0 3 0,1-3 0,-3 0 0,0-1 0,3-3 0,0 1 0,1-2 0,-1 1 0,-6 12 0,-1 0 0,5-9 0,1 1 0,-6 10 0,0 1 212,7-13 1,1 1-213,3 1 0,0 3 0,1-3 0,-2 3 0,2-1 0,-2 10 0,0 0 15,3-10 1,1 3 0,-2-3-16,-4 6 0,1-2 0,5 0 0,2 1 0,-4-2 0,0 3 0,3-4 0,2 3 0,-1 1 0,-1 2 0,1 1 0,-1 0 0,0 1 0,1 0 0,-1 0 0,1-3 0,0 0 0,0-3 0,-1 8 0,2-4 0,2 2 0,1 0 0,-4 2 0,1 0 0,2-3 0,1 3 0,0 1 0,2 5 0,-1-3 0,0-15 0,0-1 0,1 1 142,2 18 0,0 4 1,0-4-143,0-19 0,0-4 0,0 5 0,3 10 0,1 6 0,1 0 0,-2-6 0,-2-8 0,0-4 0,1 3 0,2 4 0,2 5 0,0-2 0,0-7 0,-2-1 0,1-5 212,3-1 0,0 0-212,1 0 0,-1 0 0,0-5 0,0 1 0,1 14 0,-1 3 0,4-1 0,0 1 0,-3-3 0,0 0 0,3-3 0,0-2 0,5 16 0,-9-29 0,0 1 0,0-2 0,1 3 0,6 21 0,1 2 0,-2-12 0,0 0 27,-4-5 0,1 3 0,1 1-27,3 2 0,1 0 0,-1-1 30,-1 8 1,1 1-31,0-9 0,3 2 0,-3-3 0,-2 3 0,-1-3 0,0-1 0,0 0 0,1 0 0,-2 0 525,-2-4 0,1 2-525,8 16 0,2-1 0,-6-14 0,0 0-14,2 10 1,1-1 13,-1-18 0,-1-2 0,3 30 0,-2-31 0,0 0 0,-4 0 0,1 0 0,7 14 0,1 0 0,-3-11 0,-1 1 0,-1 7 0,1 1 0,6 2 0,0-2 0,-12-11 0,0 0 0,8 13 0,0 0 0,-6-11 0,-2-1 0,-1 0 0,-1 1 0,2 2 0,2 1 0,3 17 0,-1 1 0,-6-13 0,2 2 0,3 2 0,3 5 0,-2-6 0,-1-4 0,-1-1 0,7 12 0,1-1 0,-1-16 0,0-2 0,1 3 0,1 0 0,-2 1 0,2-1 0,2-3 0,0 1 0,-3 2 0,0 0 0,3-3 0,1 1 0,11 18 0,0 1 0,-9-13 0,1 0 0,-3-5 0,2 3 0,0-2 0,14 18 0,-1-2-168,-4-9 0,0-1 168,-7-7 0,1 1 0,-1-3 0,4 3 0,0-4 0,0 0 0,0-2 0,0-1 0,0-2 384,0-3 1,1 0-385,6 8 0,0 0 0,-4-11 0,-2-1 142,-1 7 0,0 0-142,3-8 0,-2-2 0,5 10 499,9 8-499,-25-9 0,1 5 1124,2 0-1124,7 5 0,0 1 0,0-1 180,0 0-180,0-5 0,0 0 0,15 4 0,-11-2 0,-4-9 0,4 1 0,-3-1 0,0 0 0,-6-4 0,-1-1 0,26 15 0,-36-24 0,7-4 0,-6 3 0,6-8 0,-8 8 0,1-3 0,-1 4 0,8 10 0,2-8 0,7 8 0,-7-14 0,-2 3 0,-8-8 0,8 8 0,-5-8 0,4 4 0,-13-14 0,-10-3 0,-10-13 0,-6-1 0</inkml:trace>
  <inkml:trace contextRef="#ctx0" brushRef="#br0" timeOffset="152041">24209 15561 5734,'0'15'0,"8"6"0,1 1 0,37 21 0,-8-13-952,-2-10 1,0 0 951,8 10 439,4-13-439,-15 7 0,-7-12 0,-2 7 0,-15-7 0,-2 7 0,-7 7 0,-15 6 0,4 14 0,-20 5-1436,5 7 1436,10-27 0,-1 0 0,1 1 0,-1 3 235,-4 16 0,2 2-235,5-10 0,0 0 0,-2 11 0,1 2 0,3 2 0,0-2 0,3-17 0,0-1 0,-3 10 0,0-2 0,-5 18 0,8-28 0,2 3 0,7-24 1529,0-5-1529,-7-8 901,-3-4-901,-6-17 0,-1-3 0,-7-18 0,6-7 0,2 17 0,1-2-481,1-19 0,2-3 481,-1 7 0,0-1 0,4-11 0,2-4 0,3 17 0,2-2 0,0 3 0,2-4 0,0 0 0,0-17 0,0 3 0,0 25 0,0 2 0,0-30 0,8 19 0,-6 11 0,5 6 0,-7 13 0,0 2 0,0 11 0</inkml:trace>
  <inkml:trace contextRef="#ctx0" brushRef="#br0" timeOffset="-190107.73">21431 2363 5734,'-7'-6'0,"-2"2"0</inkml:trace>
  <inkml:trace contextRef="#ctx0" brushRef="#br0" timeOffset="-176703.73">9591 8874 5734,'-45'9'0,"0"-1"0,-1 0 0,2 4 0,1 1 0,2 3 0,-17 12 0,2 6-1203,16-6 1,1 3-1,0 3 1203,-5 4 0,0 4 0,0 6 0,7-3 0,-1 5 0,0 4 0,1 4 0,3 2 0,7-7 0,2 4 0,0 2 0,2 2 0,2 1 0,1 0 0,1-1 0,2 0 0,2 1 0,1 0 0,2 0 0,2 0 0,1 0 0,2-1-322,0 8 1,0 1-1,2 0 1,4-3 0,6-2-1,6-6 322,8-5 0,5-2 0,6-4 0,2-4 0,3-6 0,4-2 0,4-7 0,2-4 0,2 0-50,4 1 1,2-1 0,2-3 0,1-3 49,3-3 0,0-3 0,2-3 0,1-1 0,3 0 0,1-1 0,1-3 0,-1-3 0,-1-2 0,0-3 0,0-2 0,-1-1 0,1-2 0,0-1 0,-1-2 0,-2-3 0,-6-1 0,-1-2 0,-1-2 0,-2-2 0,-3-1 0,0 0 0,-2-5 0,-3-5 0,-7-5 0,-1-6 0,-3-3 0,-3-1 0,-3 2 0,-1 0 0,-4 0 0,-3-1 0,-3-4 0,-2 0 0,-1-4 0,-2-1 0,-5 0 0,-6 4 0,-6 1 0,-6 3 0,-5 0 0,-5-1 0,-6-1 0,-7-2 0,-4 0 0,-2 2 0,2 4 0,-1-1 0,-1 5 0,-1 0 0,-4 1 0,-1 1 0,-4-2 0,-2 2 0,0 2 0,2 6 0,3 5 0,3 5 0,-2 2 0,-4 2 0,-7 1 0,-6 1 0,-1 2 0,1 2 0,6 1 0,-5-1 0,5 4 0,-3 1 0,0 0 0,-5 2 0,4 2 0,12 5 0,13 8 0,8 5 0,-4 30 0,19 7 0</inkml:trace>
  <inkml:trace contextRef="#ctx0" brushRef="#br0" timeOffset="-175778.73">8434 9050 5734,'-52'-18'0,"1"-1"0,5 0 0,4-2 0,4-1 0,4-2-2190,3-6 1,1-2 2189,-10-5 0,-1-4 0,7-9 0,0-2-73,8 16 0,-2 0 1,2-3 72,2-3 0,2-3 0,0-1 0,-3-1 0,0-1 0,1-1 0,3-1 0,2-1 0,0 0 0,1-2 0,1-1 0,3-3 0,3 0 0,2-5 0,2 1 0,1 2 0,1-3 0,2 2 0,1-3-131,2 2 1,2-3-1,0 0 1,4 5 130,2 2 0,4 5 0,1-1 0,1-1 0,1 0 0,5-2 0,4 2 0,4-2 0,1 0 0,1 3 0,2-6 0,0 4 0,5-3-123,-8 15 0,2-2 0,3-1 0,-1 2 0,-1 3 123,2 1 0,-1 2 0,0 2 0,2 0 0,2-3 0,2 0 0,1 1 0,0 0 0,-1 0 0,0 0 0,1 1 0,0-1 0,1 1 0,0-1 0,0 0 0,1 1 0,1-1 0,0 1 0,1-1 0,-1 2 0,-2 0 0,1 1 0,0 0 0,0 0 0,2 1 0,1 0 0,1 1 0,-1 0 0,-2 2 0,-1 1 0,1 1 0,4 0 0,1 1 0,4 0 0,2 0 0,1 2 0,-2 0 0,-1 3 0,-1 0 0,0 2 0,2 0 0,1 0 0,-2 2 0,3 0 0,0 0 0,0 1 0,-1 1 0,-3 1 0,9-2 0,-2 2 0,-2 2 0,0 0 0,10-1 0,-1 2 0,-5 2 0,3 0 0,-3 1 261,-6 2 1,0 0-262,3 1 0,0-1 0,-3 3 0,0 0 0,1 0 0,-1 0 0,-1 0 0,0-1 0,-3 1 0,0 0 0,0 2 0,-1 0 0,-6-1 0,-2-1 0,1 2 0,-3 0 1109,20-2-1109,-2-5 1084,-7 9-1084,-16-3 1883,-2 4-1883,-23-5 1044,-9 4-1044,-9-4 91,-8 5-91,8-4 0,-6-2 0,6-4 0</inkml:trace>
  <inkml:trace contextRef="#ctx0" brushRef="#br0" timeOffset="-175300.73">11476 4306 5734,'47'5'0,"0"-1"0,-2-1 0,3-2 0,0 2 0,2 2 0,0 0 0,1 0-777,4-1 1,0-1 0,-3 0 776,7 1 0,-4 3 0,-4 3 0,-3 4 258,-11-2 1,-4 3-259,15 27 0,-50-5 0,-11 4 0,0-10 0,-4 2 0,-6 9 0,-5 5 0,0-4 0,0-2 0,1 0-788,-2 13 0,1 1 788,7-18 0,4-2 0,-2 28-63,3-6 63,1-16 935,13-10-935,-12-10 133,4-20-133,-13-17 0,-3-26 0,6 15 0,-1-3 908,1-5 0,-2-2-908,-2-2 0,-4-2 0,1 1-522,-5-9 0,0 1 522,5 6 0,-1-1 0,2 2 0,0-3 0,2 1-214,3 4 1,2 0 213,5 2 0,2 2 0,-12-27 0,8 5 0,7 15 0,1-3 0,8 18 0,0 1 100,8 16 1,1 5-1,7 5 1</inkml:trace>
  <inkml:trace contextRef="#ctx0" brushRef="#br0" timeOffset="-168559.73">3192 10745 5734,'-26'4'0,"2"-2"0,0 7 0,6-8 0,23-10 0,52-13 0,-25 10 0,2 1-248,18 0 0,-1 2 248,-16 5 0,-2 4 0,4 5 0,0 4 0,-3-2 0,-2 7 0,9 32 0,-9 10 0,-17-18 0,-6 4-313,1 1 0,-1 5 1,-9-5 312,-22 5 0,-12-3-138,-2 3 1,-6 2-1,1-4 138,-4 1 0,0-2 0,6-10 0,-1 0 0,9-7 0,7 0 0,33-33 0,24-5 0,24-11 0,-18 8 0,6-3 0,-2 1-296,9-3 0,1 0 296,-4 2 0,4-1 0,-5 1 0,-1 0 0,-2 1 165,9-1 0,-3 1-165,-18 3 0,-2 2 0,32-10 0,-39 5 100,-15-1 0,-2-4 0,-7-1 0</inkml:trace>
  <inkml:trace contextRef="#ctx0" brushRef="#br0" timeOffset="-168150.73">4481 10611 5734,'-35'-38'0,"-3"12"0,5 31 0,-2 17 0,-6 24-2241,8 7 2241,16-23 0,1 2 0,-2 25 509,11-5-509,23-11 0,19-23 0,7-5 0,-5-4 0,2-2-1051,20-1 1,3-3 1050,-12-2 0,-1-2 0,-2 1 0,-2 0-106,-3 0 0,-1 0 106,-7 3 0,-2 3 1260,17 20-1260,-30 7 0,-28 13 0,-26-9 0,7-19 0,-1-1-186,-30 14 186,26-19 0,0-2 1192,0 3 1,0-2-1193,-4-6 0,0-3 0,-16 7 330,5-9-330,24 0 0,22-4 0,4-2 0</inkml:trace>
  <inkml:trace contextRef="#ctx0" brushRef="#br0" timeOffset="-167751.75">4581 9815 5734,'-50'-36'0,"1"1"0,0 0 0,0-1 0,-3 3 0,1 3 0,-4 0 0,0 3 0,-4 0 0,-1 2 0,2 7-726,0 4 0,2 6 1,-4 8 725,8 6 0,-5 6 0,-1 3 0,1 3 0,3 1-740,-1 4 1,3 2 0,0 3 0,-2 4 739,7-2 0,-2 3 0,-1 2 0,0 3 0,3 0 0,4 2-120,0 4 0,4 3 0,2 1 0,1 1 0,0 1 120,3-4 0,1 0 0,0 2 0,0 0 0,1 0 0,1 1 0,1 1 0,0 0 0,1 1 0,0 1 0,1 0 0,1 0 0,1 1 0,0 1 0,0 0 0,2 1 0,1-1 0,1 1 0,1-2 0,1-1 0,1 0 0,1 1 0,3 2 0,2 1 0,4 2 0,2 3 0,2 2 0,2 0 0,1 0 0,1-2 0,1-4 0,1 8 0,1-3 0,3-2 0,1 1 0,5 0 0,1-2 0,2 3 0,3-1 0,2-1 0,2-4 0,4-6 0,8 3 0,4-6 0,3-5 0,4-3 0,2-4 0,4-3 0,3-4 0,1-4 0,6-4 0,2-5 0,3-4 0,0-4 0,-11-5 0,1-2 0,1-3 0,0-3 0,1-3 0,3-4 0,1-3 0,0-3 0,-1-2 0,-1-3 0,-8 1 0,-1-1 0,-1-2 0,0-2 0,-1-1 0,-1-2 0,0-2 0,-1-2 0,-1-2 0,-1-2 0,-1 0 0,0-1 0,-2-1 0,0 0 0,-2-2 0,0-1 0,-2-1 0,-1-1 0,-2-2 0,-1-1 0,-2 0 0,-1-2 0,-1 0 0,-1 0 0,-3 0 0,0 0 0,-2-1 0,-1 0 0,-1 0 0,-2-1 0,0 1 0,-1 0 0,-1-1 0,-2 0 0,-3-2 0,-2-2 0,-3-1 0,-3-4 0,-3-1 0,-1-2 0,-1 2 0,-1 2 0,-1 3 0,1-6 0,-1 4 0,-2 2 0,-2-1 0,-3-1 0,-2 1 0,-2-1 0,-2-2 0,-3 2 0,-1 5 0,-2 5 0,-5 2 0,-2 5 0,-2 5 0,-4 2 0,-14-8 0,-5 6 0,-2 6 0,1 6 0,-2 5 0,-1 6 0,-5 5 0,-2 5 0,1 5 0,1 6 0,1 5 0,0 3 0,-2 4 0,0 0 0,0 0 0</inkml:trace>
  <inkml:trace contextRef="#ctx0" brushRef="#br0" timeOffset="-166683.75">11609 8533 5734,'-50'14'0,"18"1"0,0 6 0,1 11 0,1 8-1128,1-5 0,-1 3 0,1 3 1128,2 7 0,2 4 0,0 3-569,2-8 1,-1 1 0,2 2 0,1 1 568,1 2 0,3 2 0,1 0 0,1 1 0,0 3 0,1 0 0,2 1 0,3 0-20,3-2 1,3 1 0,2-1 0,2 0 19,2-1 0,1-1 0,3 0 0,5-2 0,2-2 0,3-1 0,4-1 0,7-1 0,6-1 0,6 0 0,6-1 0,3-3 0,3-5 0,-1-8 0,4-5 0,4-2 0,1-2 0,1-2 0,-2 1 0,1 0 0,-1 0 0,1-1 0,0-2 0,2-3 0,-1-5 0,4-3 0,3-3 0,0-4 0,-1-3 0,-3-4 0,-4-3 0,-6-3 0,-2-5 0,-3-2 0,-2-2 0,1-2 0,10-7 0,-1-2 0,-2-4 0,-3-8 0,-14 3 0,-1-6 0,-2-3 0,-2-3 0,-1 2 0,-3 1 0,-1 2 0,-3 2 0,-1 0 0,-3-2 0,-2-3 0,-2 0 0,-1-4 0,-2-1 0,-2 0 0,-4 1 0,-5 4 0,-4-7 0,-6 3 0,-4 2 0,-5 2 0,-3 1 0,-4 2 0,-4 2 0,-3 1 0,-2 0 0,-2 1 0,-4 2 0,-7 2 0,2 8 0,-7 2 0,-4 0 0,-1 2 0,0 2 0,4 1 0,0 1 0,1 3 0,1 0 0,-1 2 0,-4 0 0,-2 0 0,-2 1 0,-3-1 0,-1 3 0,1 2 0,1 4 0,3 4 0,-1 4 0,1 1 0,0 3 0,2 1 0,3 0 0,-9 2 0,3 2 0,2 2 0,-3 2 0,3 0 0,-4 2 0,1 1 0,2 2 0,6 2 0,-1 11 0,0 0 0,0 0 0</inkml:trace>
  <inkml:trace contextRef="#ctx0" brushRef="#br0" timeOffset="-165904.75">4845 13639 5734,'-9'7'0,"16"-22"0,19-19 0,-2 9 0,2-1-499,-2-3 1,3 1 498,8 4 0,2 0 0,-7-2 0,0 2 0,7 4 0,0 3 0,-4 3 0,0 2 244,26-3-244,-2 19 183,-22 17-183,-4 20 0,-33 0 0,-9 3 0,3-6 0,-4-1-213,-11 9 1,-4-1 212,6-16 0,0-2 0,-19 14 485,14-10-485,9-10 60,17-11-60,24-5 0,18-5 0,25 0-358,-30 2 1,1 0 357,6 2 0,2 3 0,8 6 0,-1 4 0,-16-4 0,-1 2 154,6 6 1,-7 3-155,-16 17 0,-12 7 0,-31 8 0,-11-3-210,11-25 1,-1 0 209,0-4 0,0-1 0,-17 18 0,-6-19 0,35-26 0,0-19 0</inkml:trace>
  <inkml:trace contextRef="#ctx0" brushRef="#br0" timeOffset="-165627.75">6267 13143 5734,'-47'-36'0,"10"18"0,-11 9 0,22 25 0,10 15 0,16 10 0,16 11-498,17 5 498,-9-26 0,2 0 0,-1-2 0,1-1 0,11 6 0,-2-2 0,4 13 0,-1 4 0,-45-22 0,-11-7 0,-30-9 0,4-2 0,-13-8 0,7 3 0,0-4 0,16-4 0,2-6 0,16-7 0</inkml:trace>
  <inkml:trace contextRef="#ctx0" brushRef="#br0" timeOffset="-165242.75">5970 12347 3543,'-57'-19'0,"0"-1"0,0 1 0,0 0 0,-5 3 0,2 4 0,-4 3 0,1 3 0,-5 1 0,-1 4 0,5 5-758,10 5 0,2 4 0,2 3 0,0 4 758,-1 3 0,0 4 0,2 3 0,0 2-128,-2 3 0,0 1 0,2 5 1,1 8 127,13-6 0,1 6 0,-1 5 0,2 2 0,2 1 0,1-1 0,2-3 0,2 1 0,2-3 0,2 1 0,2 0 0,0 3 0,0 2 0,2-3 0,0 2 0,-1 3 0,2 1 0,1 0 0,1 0 0,3-2 0,4-3 0,1 14 0,4-1 0,4-3 0,2 0 0,3-1 0,1-1 0,2-1 0,2-1 0,3 0 0,2-2 0,1-3 0,2-1 0,2 0 0,3-3 0,3-1 0,3-4 0,2-1 0,3-3 0,2-1 0,2-2 0,0-2 0,0-2 0,3-2 0,4-3 0,5-5 0,0-6 0,5-4 0,4-3 0,2-2 0,1-3 0,-2-1 0,-3-1 0,-1-2 0,-2-2 0,0-2 0,-1-2 0,2-2 0,2-2 0,4-2 0,3-1 0,2-2 0,0-3 0,-1-1 0,-3-3 0,-5-3 0,5-7 0,-4-3 0,-4-4 0,-1-2 0,-2-3 0,-1-1 0,-1-2 0,-2-3 0,-2-2 0,-2-1 0,-3-2 0,-2-1 0,-2-2 0,-3-2 0,-3-1 0,-4-1 0,-3-1 0,-2-2 0,-3 0 0,-1-1 0,-1 0 0,-2-1 0,-2-1 0,-2 1 0,-5-1 0,-3 2 0,-3-1 0,-4 1 0,-2-1 0,-1 2 0,-2 3 0,-3-1 0,-1 2 0,-2 1 0,-2 0 0,-2 4 0,-1-1 0,-2 2 0,-2 2 0,-2 2 0,-9-8 0,-3 3 0,-3 3 0,-1 3 0,2 4 0,-2 2 0,-2 4 0,-4 3 0,-1 8 0,-4 2 0,-3 4 0,1 2 0,3 4 0,-14-1 0,3 7 0,-3 5 0,7 2 0,-3 4 0,1 4 0,6 4 0,9 11 0,-1 0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39:21.40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11857 4947 5734,'7'-11'0,"-5"1"0,5 18 0,-7 9 0,0 39 0,4-21 0,0 3-1870,-3 14 1,-1 4 1869,4 5 0,0 3 0,-4-15 0,0 1 0,0 0-176,0 2 0,0 0 0,0 1 176,0 4 0,0 2 0,0-1 0,0-2 0,0 0 0,0 0 0,0 3 0,0 2 0,0-2 0,0-3 0,0-1 0,0 0 0,-2 0 0,-1-1 0,0 3 0,1-3 0,1 4 0,-2 0 0,0-4 0,-2 0 0,-1-4 0,1 3 0,1 12 0,2 2 0,-2-6-201,-3-7 0,0-5 201,6-6 0,0-3 0,-6 22 0,7-11 0,0-19 0,0-2 2262,7-19-2262,9-6 1717,3-11-1717,16-7 0,5-3 0,-8 4 0,2 0-245,6-2 1,4-2 0,1 1 244,-2 2 0,1 1 0,1 1-974,10-3 1,3 0-1,2 0 974,-10 3 0,2-1 0,0 1 0,2-1 0,4 0 0,2 0 0,0 1 0,2-1-278,-7 2 0,0 1 0,1-1 0,1 1 0,0 0 278,2 0 0,0 1 0,1 0 0,0 0 0,1 0 0,3-1 0,1 1 0,0-1 0,0 2 0,-1 0 0,-1 1 0,-1 2 0,-1 0 0,1-1 0,-1 1 0,-1-2 0,0 0 0,-1-1 0,0 1 0,-1 2 0,7 1 0,-1 1 0,-1 1 0,2 0 0,-7-1 0,2-1 0,0 1 0,-2 0 0,-4 2 0,10 2 0,-5 1 0,2 1 0,-3-2 0,3 0 0,-2 0 0,-5 4 0,13 8 0,-6 1 0,-7-5 0,-3-1 385,-9 1 1,-7-1-386,-11-4 2292,-7-5-2292,-1 0 2638,-7-9-2638,6-12 0,-12-15 0,-4-6 0,5 3 0,-1-2-484,-2-3 1,-1-4 0,-1-1 483,1 4 0,0 0 0,0-5-521,0 1 1,0-5 0,0-3-1,0-1 1,0 4 520,0-3 0,0 2 0,0 0 0,0-4 0,0-1 0,0-3 0,0-2 0,0 2 0,0 4-345,0 2 0,0 2 0,0 2 0,0 1 345,0-15 0,0 1 0,0 1 0,1 6 0,-1 0 0,-1 2 0,-1 4 0,-1 1 0,1 3-135,1-14 1,0 1 134,-3 14 0,-2 0 0,1 3 0,1-3 0,-1 1 0,1-4 0,-1 2 0,-10-12 0,6 14 0,-7-3 0,-1 7 356,0 13 1,-5 1-357,-9 1 0,-4 2 0,1-2 0,-3 3 882,-9 5 1,-4 4-883,5 6 0,-4 2 0,2 2 298,-13 2 0,-2 1-298,1 0 0,-5-1 0,2 2 0,14 2 0,2 2 0,-4 1 0,-8-1 0,-5 2 0,-1 0 0,3 1 0,12-2 0,1 2 0,1-1 0,-3 1-325,0-1 0,-4 2 1,0-1-1,1 0 0,2 0 325,-1 0 0,3 0 0,-1 0 0,-4 1 0,-6 1 0,-4 2 0,-1 1 0,-1-1 0,4-1-290,9-1 0,3-1 0,0-1 0,-1 1 0,-2 1 290,0 1 0,-1 0 0,-2 1 0,-1-1 0,1 1 0,1-1 0,-9 0 0,0 1 0,1-1 0,2 0 0,3-1 0,2-1 0,4 0 0,0 0 0,-2 0 0,-10 2 0,-3 1 0,2 0 0,8-2 0,-11 0 0,8-2 0,6 0 0,5 0 0,12-2 0,3-1 0,-21-2 0,16 0 0,8 0 1146,7 0-1146,3 0 2717,13 4-2717,3 11 1871,7 2-1871,15 23 0,-12-12 0,19 17 0,-12-4 0,14 6 0,-6 5 0,5-4 0,0 2 0,-12-12 0,0 1-438,12 20 0,0 1 438,-14-15 0,0-1 0,7 0 0,-1 0-232,-5-2 0,-1-1 232,2-3 0,2 1 0,-1 1 0,0 1 0,-3-3 0,0-1 0,3-4 0,0-3 0,-3 10 0,-2-20 208,-7-10 0,0-9 0,0-2 0</inkml:trace>
  <inkml:trace contextRef="#ctx0" brushRef="#br0" timeOffset="1525">12783 5102 5734,'0'8'0,"0"14"0,0 26 0,0 10 0,0-9 0,0 2-718,0 1 0,0 4 0,0 2 718,-2 4 0,-1 1 0,0-2 0,3-11 0,-1-3 0,0 4 0,0-1 0,-1 4 0,0 0 0,0-5-144,2 16 1,0-5 143,1-5 0,-2-6 549,-6 10-549,5-49 0,-13-20 0,6-12 0</inkml:trace>
  <inkml:trace contextRef="#ctx0" brushRef="#br0" timeOffset="1815">12452 4936 5734,'48'-5'0,"3"14"0,-15 0 0,2 4-673,0 8 0,-1 4 673,1 2 0,-1 3 0,1 3 0,-2 2 0,-6 0 0,-1 2 0,-3-1 0,-3 1 50,-4-4 1,-5 1-51,3 28 0,-25-28 0,-6-2 0,-23 13 0,9-22 0,-3-2 0,-26 5 0,15-10 0,2-6 297,14-5-297,17-10 0,33-5 0,5-2 0,26-3 0,-13 5 0</inkml:trace>
  <inkml:trace contextRef="#ctx0" brushRef="#br0" timeOffset="2193">13180 5598 5734,'16'46'0,"1"1"0,-8 0 0,-2 8 0,-7-11 0,0 6 0,0-13 0,-7-11 0,5-1 0,-13-19 0,6-1 0,-7-52 0,6 8 0,9 2 0,2-1 0,9-13 0,6 8 0,15-2 0,-3 27 0,34 41 0,-30 6 0,-12 0 0,-2 1 0,-3 6 0,-13-10 0,5-5 0,-7-6 0,0-23 0,7-5 0,3-18 0</inkml:trace>
  <inkml:trace contextRef="#ctx0" brushRef="#br0" timeOffset="2499">13593 5515 5734,'-9'38'0,"0"-1"0,0 3 0,3-1 0,6 20 0,5-17 0,5 1 0,1-9 0,3-2 0,14 21 0,18-35 0,-11-47 0,0-10 0,-20-2 0,-6-2 0,-9-11 0,-3 14 0,-4 2 0,-17 0 0,6-2 0,-13 13 0,5 11 0,0 7 0,3 14 0,6 5 0,0 11 0,1 0 0,7 9 0,1-3 0</inkml:trace>
  <inkml:trace contextRef="#ctx0" brushRef="#br0" timeOffset="2950">14172 5608 5734,'-8'-15'0,"-1"-1"0,-15-4 0,-1 8 0,-8 3 0,-8 14 0,6 9 0,3 15 0,2 6 0,13-7 0,2 3-250,-9 16 0,3 2 250,14-13 0,4 0 0,-2-2 0,3 0 0,17 28-224,3-11 224,23-5 0,1-18 0,7-9 0,8-19 0,2-5 0</inkml:trace>
  <inkml:trace contextRef="#ctx0" brushRef="#br0" timeOffset="3940">14453 5681 5734,'0'-42'0,"0"6"0,-7 5 0,-3 10 0,-6 15 0,-1 16 0,1 17 0,-1 14 0,8 20 0,9-15 0,9 13 0,8-32 0,7-2 0,1-14 0,23-25 0,-11-4 0,11-23 0,-23 0 0,7-6 0,-14 0 0,-2 6 0,-1 5 0,-6 5 0,8 9 0,-1 12 0,-6 20 0,4 12 0,-12 18 0,6 7 0,-8 6 0,0-1 0,0-6 0,0-14 0,0-2 0,0-14 0,7-6 0,-5-10 0,14-24 0,4-13 0,-5 8 0,0-3 0,10-15 0,-1 1 0,2-5 0,-4 27 0,-20 33 0,5 13 0,-7 14 0,0 1 0,0 17 0,0-28 0,8 17 0,1-45 0,7-5 0,1-29 0,7-2 0,2-22 0,-8 20 0,4-4 0,-20 23 0,13 24 0,-6 19 0,0 7 0,6 1 0,-13-15 0,20-10 0,-11 0 0,12-14 0,-13-7 0,4-6 0,-12-8 0,13 8 0,-13-3 0,5 9 0,-14 15 0,-2 8 0,-1 13 0,-4 10 0,12 7 0,-6-4 0,8-3 0,8-20 0,-6-10 0,5-15 0,-7-6 0,0-20 0,0 4 0,-7 0 0,-3 7 0</inkml:trace>
  <inkml:trace contextRef="#ctx0" brushRef="#br0" timeOffset="4294">15412 5381 5734,'7'25'0,"3"6"0,-1 29 0,-2-13 0,-6-12 0,-2-1 0,-6-1 0,5-12 0,-5-27 0,7-20 0,0-16 0,9 10 0,4-1 0,-1-19 0,6 21 0,3 2 0,5-2 0,-1 11 0,7 9 0,-14 11 0,6 11 0,-15 0 0,-16 0 0,-12-11 0,-14-6 0</inkml:trace>
  <inkml:trace contextRef="#ctx0" brushRef="#br0" timeOffset="6670">15842 4657 5734,'49'-2'0,"-1"0"0,-4-1 0,1-1 0,4 0 0,13 1 0,5-1 0,3 0-1006,-19 0 0,2 1 1,1-2-1,5 1 1,5 0 1005,-8 2 0,5-1 0,4 0 0,3 0 0,1 0 0,1 0 0,-1 1 0,-1-1 0,-3 0-89,1 0 1,-2 0 0,-1 0 0,-1 1-1,2-1 1,0 0 0,2 0 0,3 0 88,-10 1 0,1 0 0,2-1 0,2 1 0,1 0 0,0 0 0,0-1 0,0 1 0,-1 0 0,0 0 0,-3 1 0,-1-1 0,7 0 0,-1 1 0,-2 0 0,-1-1 0,0 1 0,-1 0 0,0 0 0,1 0 0,0 1 0,0-1 0,0 0 0,0 1 0,0-1 0,0 0 0,0 1 0,-1 0 0,0-1 0,0 1 0,4 0 0,-1 0 0,0 0 0,-1 0 0,1 0 0,0 0 0,0 0 0,2 0 0,-2 0 0,2-1 0,1 1 0,1-1 0,-1 1 0,0-1 0,-2 1 0,-2-1 0,-4 0 0,9 1 0,-3-1 0,-4 0 0,1 0 0,-1 0 0,2 0 0,-4 0 0,3 0 0,0 1 0,0-1 0,-3 0 0,-4 0 0,-6 0 0,15-2 0,-9-1 0,-2 2 0,-6 1 0,-1 2 0,-4-2 0,1-4 0,-4 0 0,-2 3 0,-4-1 0,8-8 0,-9 1 1198,-9 0-1198,-7-1 706,-16 6 0,-2 0 1,-16 5-1</inkml:trace>
  <inkml:trace contextRef="#ctx0" brushRef="#br0" timeOffset="9852">21960 3531 5734,'0'-16'0,"-7"5"0,5 21 0,-5 16 0,7 26 0,0-11 0,0 7 0,0-1-1056,0 14 0,0 1 1056,0-1 0,0 5 0,0-2-790,0-10 0,0-1 1,0 0 789,-2 0 0,-1 1 0,1 0 0,1 4 0,1 1 0,-1-1-353,-3-1 1,-2 0-1,1 0 353,2-1 0,0-1 0,0 1 0,-2-3 0,-1 1 0,0-2 0,1-4 0,-1-2 0,1 0 0,0 20 0,1-3-98,-1-10 1,2-2 97,3-6 0,0-2 0,0 23 0,0-14 687,0-15-687,0-7 2572,0-14-2572,-7-1 1746,12-10-1746,5 0 0,37-10-242,-11 3 0,4-1 242,2-2 0,5-1 0,1 2-778,9 1 0,3 1 0,7 0 778,-17 0 0,6 1 0,4-1 0,1 0 0,2 1 0,-2 0 0,-2 1-365,3 0 1,-3 0-1,1 1 1,0 0-1,1 0 1,4 0 364,-3 0 0,4 0 0,1 0 0,1 0 0,1 0 0,-1 1 0,-1-1 0,-3 2 0,0-1 0,-2 1 0,-1 1 0,-1-1 0,1 1 0,2 0 0,4 1 0,-8-1 0,2 0 0,2 0 0,2 1 0,1 0 0,-1 0 0,1-1 0,-2 1 0,-2 0 0,-1 0 0,2 0 0,-1 0 0,-2-1 0,-1 1 0,0 0 0,1 0 0,1 1 0,2-1 0,1 1 0,3-1 0,1 1 0,2 1 0,-1-1 0,-1 0 0,-2 0 0,-2 0 0,-3 0 0,6 0 0,-3 0 0,-2 0 0,-2 0 0,-1 0 0,0 1 0,6 0 0,-1 0 0,0 0 0,-2 1 0,-1-1 0,-5 1 0,0-1 0,-1 0 0,-2 0 0,-1 0 0,2 0 0,-1 0 0,-2-1 0,-1 0 0,6 2 0,-2-1 0,-1-1 0,-5 0 0,-1-1 0,-4-1 0,3-1 0,-4 0 0,-4-1 0,-4 0 269,-3-2-269,-14 0 2365,-23 0-2365,10-4 2408,-26-7-2408,12 0 692,-6-9-692,-8-14 0,13-5 0,0 5 0,0-2-388,6 0 0,1-2 388,-4-11 0,-1-8-577,5 8 1,0-5-1,0-2 1,0 2 576,-2-6 0,1 1 0,-1-3 0,3 11 0,-1-2 0,1-2 0,0 0 0,0 0 0,-1-1 0,1-2 0,0 1 0,0 1 0,-1 3 0,0-2 0,0 3 0,0 0 0,0-3 0,0 2 0,1-4 0,-1 1 0,1 1 0,0 4 0,0-8 0,0 5 0,0 0-140,-2 1 0,0 0 0,0-5 140,1-3 0,0-6 0,0 0 0,0 6 0,-2 7 0,-1 4 0,1-3-230,2-2 1,0-5 0,0 2 0,0 8 229,-4-2 0,1 6 0,6 2 0,0 0 0,-6 4 0,-1 2 0,4 1 0,-1 3 477,-11-19-477,7 2 2029,-6 15-2029,-2 5 0,-1 5 0,-13 10 519,5 1-519,-22 10 0,-3 0 362,15 5 1,-2 0-363,-6 0 0,-2 0 0,-3 2 0,-3 1-588,-9 1 0,-1 2 588,0-1 0,-1 1-509,15 1 1,-1 0-1,-1-1 509,-4 0 0,-1-1 0,-1 0-492,-5 2 0,-1 0 1,-6 0 491,17-3 0,-4 0 0,-2 1 0,-2-1 0,2 0 0,3 0-222,-12 2 0,2-1 0,1 1 0,-5-1 222,10-1 0,-4-1 0,-1 0 0,-1 1 0,3-1 0,4 0 0,-7 2 0,4 1 0,1-1 0,-1-1 0,-2-1 0,0-2 0,-2 0 0,-2 1 0,3 0 0,-4 0 0,-1 0 0,1 0 0,4-1 0,-1 0 0,3-1 0,1-1 0,-3 1 0,2 0 0,-3 0 0,0 0 0,2 0 0,4 0 0,-12 0 0,5 0 0,1 0 0,2 0 0,1 0 0,1 0 0,1 0 0,2 0 0,0 0 0,4 0 0,1 0 0,1 0 0,5 0 0,2 0 0,0 0 0,-18 0 0,1 0 0,-1 0 0,2 0 0,11 0 0,3 0 0,6 0 0,4 0 1550,-10 0-1550,30 0 3000,-1 0-3000,1 0 1169,-1 0-1169,1 0 15,-1 0-15,-7 5 0,6-4 0,-6 3 0,0 1 0,6-4 0,-6 4 0,15-1 0,1 7 0,8 9 0,0 7 0,0 13 0,0-6 0,0 2 0,0 27-281,0-18 1,0 0 280,1-12 0,-2 1 0,-2 23 0,-1 0 0,3-15 0,0-1 0,-3 16 0,1 0 0,3-23 0,0-1 0,0 12 0,0 0 0,0 13-40,0-22 0,0-3 40,0 8 0,0 4 0,0-15 0,0 4 0,0-24 139,0 0 0,0-13 0,0-4 0</inkml:trace>
  <inkml:trace contextRef="#ctx0" brushRef="#br0" timeOffset="12871">23234 3769 5734,'0'-11'0,"0"1"0,0 32 0,0 12 0,0 5 0,0 4-1605,0 1 0,0 1 1605,-3 11 0,-2 1 0,2 2 0,-3 1-152,-5 2 0,-2 1 152,7-18 0,0 0 0,0-1 0,-6 16 0,0 0 0,3 2 0,2-1-284,-2-8 0,1-1 284,0-3 0,-1-1-126,-3 2 0,1-3 126,0 10 1925,-12-4-1925,7-57 0,-2-17 0,-6-22 0</inkml:trace>
  <inkml:trace contextRef="#ctx0" brushRef="#br0" timeOffset="13411">23052 3851 5734,'40'-26'0,"3"1"0,13 9 0,-4 1 0,5 9 0,-8 10 0,-16 13 0,-1 5 0,-5 0 0,-1 2-329,0 11 0,-2 2 329,-7-7 0,-3 2 0,-4 12 0,-4 1 0,-4 20 0,0-20 0,-6-2 0,-27 10 0,-9-8 0,-6-2 0,12-17 0,-2-1 107,-15 10 0,-1-3-107,14-14 0,4-6 0,-4 1 109,-8 1-109,29-14 0,1 0 0,7-9 335,1 2-335,16-17 0,-6 11 0,20-7 0,-11 10 0,27 0 0,-10-1 0,20 6 0,-6 0 0,7 5 0,1 9 0,-8 3 0,6 18 0,-6 2 0,-12 4 0,4 10 0,-4-4 0,-3-10 0,-1 2-264,6 14 0,1 7 1,-6-10 263,1 3 0,3 10 0,-14-31 0,-1-2 0,1-27 0,-1-7 0</inkml:trace>
  <inkml:trace contextRef="#ctx0" brushRef="#br0" timeOffset="13829">24276 4089 5734,'-8'-15'0,"-1"8"0,-8-2 0,8 14 0,-13 9 0,11 13 0,-20 14 0,17-5 0,2 3 0,2-6 0,2 2 0,2 5 0,5 1 0,6 3 0,6-4 0,22 13 0,-17-19 0,3-4 0,14-11 0,4-7 0,18 4 0,-16-13 0,3-6 0,0-7 0,-3-5-266,16-18 266,-21 9 0,-6-3 0,-9-20 0,-16 10 0,-6-1 0,-23-14 0,-3 6 0,-6 4 0,4 20 0,-1 3 0,-5-5 0,1 3 0,-21 2 0,7 13 0,8 1 0,1 15 0,16-4 0,1 28 0,15-15 0,1 16 0</inkml:trace>
  <inkml:trace contextRef="#ctx0" brushRef="#br0" timeOffset="14535">24838 3965 5734,'16'-12'0,"-7"17"0,14 44 0,-20 9-613,5-14 1,-1 3 612,-6-8 0,-2 0 0,1 2 0,0 0 0,0 1 0,0-1 0,0-4 0,0 0 0,0 29 391,0-14-391,0-2 202,0-21-202,-7-14 0,5-31 0,-6-25 0,8-17 0,0 21 0,0-3-157,0-19 0,0-2 157,0 14 0,0 1 0,3-14 0,2 1-193,-1 17 0,1 3 193,4-22 0,6 6 0,-13 25 0,12 14 0,-4 15 0,6 12 0,1 25 0,-1 6 0,1 19 0,-6-30 0,2 1 0,-1 13 0,1 1 326,0-11 0,0-2-326,0 3 0,-2-2 0,-2 6 0,6-14 414,-6-9-414,7-22 0,1-44 0,-9 17 0,1-3-372,3-13 0,-1-2 372,-1 4 0,-1-1 0,3 1 0,0-1 0,-4 2 0,0 2 0,0 5 0,1 2 0,-1 2 0,0 3 0,2-7 0,4 4 0,-5 22 246,1 21-246,4 28 0,-9-5 0,-1 4-1060,4 7 0,1 2 1060,-1 6 0,1 2 0,-1-1 0,0 0 250,-3 0 0,-1 4-250,3 0 0,2 5 0,-3-6 0,-4-5 0,0-2-436,3-1 1,1 4 0,-2-10 435,-4 0 0,0-10 0,0-6 1889,0-18-1889,0-8 0,-8-15 0,-1-5 0</inkml:trace>
  <inkml:trace contextRef="#ctx0" brushRef="#br0" timeOffset="22748">11857 5257 5734,'-17'0'0,"1"0"0,-16 0 0,12 0 0,-11 0 0,14 0 0,1 0 0,-1-5 0,15 4 0,-3 1 0,12 6 0</inkml:trace>
  <inkml:trace contextRef="#ctx0" brushRef="#br0" timeOffset="41262">11840 5216 5734,'-26'-6'0,"-5"1"0,13 5 0,-28 0 0,16 0 0,-17 0 0,14 0 0,0 0 0,-1 0 0,1-4 0,0-2 0,-14-4 0,2-1 0,10 4 0,-1-1 0,-18-3 0,14-1 0,-8-2 0,6 2 0,9 4 0,0 0-104,-23-9 1,3 0 103,13 7 0,-8 0 0,19-1 0,-17 1 0,20 0 0,1-1 0,-7 1 0,7 0 207,-9 4-207,1-3 0,-7 8 0,5-4 0,-5 1 0,-1 2 0,6-2 0,-12-1 0,4 0 0,-1 0 0,-16-2 0,5 0 0,1 0 0,1 6 0,-11-4-225,14 5 225,-7 0 0,6 0 0,-14-4 0,6 3 0,-7-4 0,0 5 0,0-4 0,0 2 0,0-2-287,29 1 1,0 1 286,0 2 0,-1-1 0,-3-4 0,-1 1 0,1 3 0,0 1 0,-1-5 0,1 1 0,-4 3 0,0 0 0,-1-1 0,0 0 0,-2 1 0,-3 2 0,4-1 0,-2 0 0,1 0 0,-7 0 0,0 0-333,8 0 0,-3 0 1,4 0 332,-5 0 0,3 0 0,-2 0 0,0 0 0,4 0 0,1 0-285,-4-1 1,0 2 284,7 1 0,0 0 0,-2 1 0,-2 0 0,-14 4 0,0 1 0,18-5 0,0 1 0,-11 3 0,3 0 164,-7-6-164,15 3 488,8-4-488,-4 0 1009,10 0-1009,-5 0 172,17 5 0,8 1 0,8 4 0</inkml:trace>
  <inkml:trace contextRef="#ctx0" brushRef="#br0" timeOffset="43055">4134 4554 2713,'-11'62'0,"0"-1"0,0 1 0,1-13 0,0 1 0,0 1 0,0 0 0,-1 3 0,1 0 0,0 1 0,-2 0-679,-1 4 1,-2 0 0,0 1 0,1 0 678,1 1 0,1 1 0,-1 1 0,0-1 0,-1 0 0,-1 0 0,1 1 0,0-1 0,1-1 0,1-1 0,0 2 0,-1 3 0,2-9 0,-1 4 0,0 2 0,-1-1 0,1 0 0,1-4 0,-1-1 0,2-2 0,-1-2 0,0 1 0,0 3 0,-1 2 0,0 3 0,-1 1 0,1 0 0,0-3 0,1-2 0,0 6 0,0-4 0,1-1 0,0 0 0,-2 1 0,0 0 0,0-1 0,0-2 0,1-4 0,1-1 0,-1 0 0,1-1 0,-4 13 0,0-1 0,-1-2 0,2-10 0,-1-2 0,1-1 0,-4 16 0,1-3 0,-1-2 0,1-4 0,6-19 0,1-3 975,1 5 1,2-6-976,6-9 2038,0-3-2038,7-13 1673,2-6-1673,23-6 0,10-13 0,-3 8 0,10 0-696,-2-2 1,7-2 0,3-1 0,-2 2 695,-3 1 0,-1 2 0,2-1 0,2 0-475,5 0 1,3-2 0,2 0 0,-1 1 0,-1 1 474,-9 2 0,-1 2 0,-1 0 0,0 0 0,1 1 0,1 0 0,-1 0 0,0 1 0,3 0 0,2 1-85,5 0 0,3 0 0,3 0 0,0 1 0,-1 1 0,-4-1 85,-3 1 0,-2 1 0,-2 0 0,1 0 0,2 0 0,1 0 0,3 0 0,1 0 0,-1 0 0,-2 1 0,-5 1 0,6 0 0,-5 1 0,-2 0 0,-1 1 0,-4 0 0,0 1 0,-2 0 0,0 0 0,13 0 0,-2 1 0,-2 0 0,-9 0 0,-2-1 0,-1 1 0,17-2 0,-3 0 0,-16-2 0,-4 0 0,-2 0 0,-4 0 961,8 0-961,-1 0 0,-16 0 2472,-8-4-2472,-2-7 1873,-13-10-1873,5-14 0,-7-17 0,0 15 0,0-3-429,0-9 1,0-5 428,2 10 0,1-3 0,-1-1-670,-1-7 0,-1-2 0,1-2 670,2 8 0,1-2 0,0 0 0,0-1-461,-2-3 0,0 1 0,0-2 0,1-6 461,0 12 0,1-5 0,1-2 0,0-2 0,0 1 0,0 0 0,-1 4-119,2-10 0,-1 2 0,0 2 0,1-2 0,0-4 119,-1 8 0,1-4 0,0-2 0,0 0 0,0 1 0,0 1 0,-1 5 0,1-6 0,-1 3 0,0 2 0,0 0 0,0 0 0,0 0 0,0 0 0,0-1 0,-1 2 0,1 0 0,0-8 0,-1 0 0,0 2 0,-1-1 0,0 2 0,-1 1 0,1 0 0,-1 2 0,0 5 0,0 1 0,0 1 0,-1 1 0,-1 0 0,0 2 0,0-1 0,0 2 0,0-12 0,0 2 0,0 1 0,0 1 0,0 1 0,0 2 0,0 4 0,0 0 0,0 2 0,0 2 0,0 1 0,0 0 0,0-14 0,0 1 238,0 4 1,0 2-239,0 10 0,0 2 0,0 5 0,0 1 1932,0-31-1932,0 26 1502,0-4-1502,0 28 1094,-7 6-1094,-3 5 729,-6 10-729,-8 10 0,-16 7 0,12-5 0,-3 1-572,-12 5 1,-4 0 571,-9 3 0,-4 1-625,12-5 1,-2 0 0,-1 1 624,-3-1 0,-2 1 0,-1 0-433,9-4 1,-1 0-1,-1 0 1,0 0 432,2 0 0,1-1 0,-1 1 0,-2-1 0,-4 1 0,-1 1 0,-1-1 0,1 0 0,2-1 0,1 0 0,0 0 0,-1 0 0,1 0 0,-1 0 0,0 0 0,-4 1 0,1-2 0,-4 1 0,-1-1 0,1 0 0,3 0 0,4-1 0,3 0 0,0-1 0,-2 0 0,-11 2 0,-4 0 0,2-1 0,6-2-210,9-2 0,4-3 0,2 1 210,-11 3 0,2-1 184,-1-3 0,3-2-184,-4 8 0,-5-9 1356,41-1-1356,-5-5 2075,15 9-2075,2 2 1123,14 15-1123,-5 0 454,5 5-454,-7 5 0,0-4 0,0 22 0,0-19 0,0 24 0,-7-21 0,-2 12 0,-8-3 0</inkml:trace>
  <inkml:trace contextRef="#ctx0" brushRef="#br0" timeOffset="43856">4151 6652 5734,'0'17'0,"6"19"0,2 8 0,-2 4 0,-1 6-1136,3-2 0,0 5 0,0 0 1136,-2-2 0,0 0 0,-1 1 0,0 1 0,1 2 0,-1 3 0,1-2 0,0 5 0,0 0 0,0-5 0,0-2 0,0-4 0,1 3 0,-2-1 0,1 4 0,0-2 0,0-8 493,3-3 1,-1-8-494,1 11 0,-14-87 0,-4-28 0,4 20 0,2-2 0,-2-4-408,-4-5 1,-1-5 0,-1-1 0,2 2 407,2 5 0,1 2 0,0 0 0,-1-4 0,1-2 0,-1-3 0,0-2 0,0 2 0,1 3 0,1 3 0,-1 3 0,2-1 0,1-2 0,1-4 0,1-5 0,0-1 0,2 4 0,2 7-264,1 4 0,2 5 0,2 1 264,1-9 0,2 1 0,10 7 0,14 12 0,10 8 0,-2 4 0,-6 1 0,3 7 233,10 10 0,7 7 0,-10 8-233,-16 9 0,-7 7 0,7 18 0,-6 6 0,-14-5 0,-6 2-338,-5 8 0,-7 1 338,-7 3 0,-5 0-175,4-19 1,-2 1 0,-3-1 174,-3-1 0,-2 0 0,0-1 0,-12 17 0,-2-3 86,-1-7 1,-2-3-87,4-6 0,0-3 160,5-9 1,0-3-161,-16 4 672,8-12-672,23-23 0,10-12 0,32-11 0,11-9 0,-4 19 0,3 3 1244,-1 0 1,2 1-1245,5-1 0,2 2 0,-2 6 0,3 5 0,3 4 0,4 4 0,-5 3 0,-3 2 0,-1 4 0,24 5 0,-7 4 0,-16 11 921,-1 0-921,-15-5 0,-3 4 0,-6-13 0,0 3 0</inkml:trace>
  <inkml:trace contextRef="#ctx0" brushRef="#br0" timeOffset="44340">5226 6249 5734,'0'-53'0,"0"-2"0,0 40 0,0 22 0,0 50 0,0-14 0,0 7-905,0 10 0,0 8 1,0-3 904,0-11 0,0-3 0,0 3 0,0-1 0,0 3 0,0-1 0,0-4-97,0 16 1,0-5 96,0-6 0,0-4-96,0-9 1,0-3 95,0 17 0,-8-35 0,-1-84 0,4 19 0,1-6 27,1-4 1,0-6-1,1-1-27,2 2 0,0-1 0,0-1-276,0 10 0,0-2 0,0 0 0,0 0 276,0-1 0,0 1 0,0 0 0,0 0 0,2 0 0,0-1 0,0 2 0,0 0-538,0-11 0,1 1 0,1 2 538,1 6 0,1 1 0,0 2 0,-3-11 0,3 3 0,4 9 0,2 6 0,6-5 569,15 33-569,8 46 0,-16-2 0,-1 5 420,2 11 0,0 3-420,3 6 0,-1 1 865,-3 4 1,-1 2-866,-7-20 0,-1 0 0,1 1 0,8 18 0,-1-1-210,-6-6 1,-1-1 209,3-5 0,-1-3-89,-6-9 1,0-2 88,12 24 0,-8-16 865,-2-15-865,-14-25 310,7-13 0,-16-24 0,-1-1 0</inkml:trace>
  <inkml:trace contextRef="#ctx0" brushRef="#br0" timeOffset="45267">5639 5391 5734,'16'-31'0,"8"14"0,-5 12 0,12 26 0,-5 20 0,-10-11 0,1 2-537,0 8 1,-1 3 536,1 6 0,-1 1-355,-3 2 0,0 0 355,3 5 0,-1-1 0,-9-8 0,-1-1-189,6 0 0,0-2 189,-6-10 0,-1-2 0,5 19 0,6-17 700,-13-23-700,-2-18 1003,-9-30-1003,-8-26 0,5 18 0,0-5-452,3-9 0,0-3 452,1 17 0,0 0 0,0-4 0,1 0 0,1-3 0,0-1 0,1 3 0,1 1 0,1 3 0,-1-2 0,-1-10 0,-1-1 0,2 6-133,4 8 1,0 5 132,0-23 0,0 16 0,8 15 0,1 15 0,15 11 0,2 20 0,14 16 330,-19-2 0,0 3-330,4 4 0,0 3-351,0 11 0,-1 2 351,-2 0 0,-1 1 0,-1 3 0,0 1 0,-3-6 0,-1-2 0,1-2 0,-1-2 0,-3-7 0,0-4 0,11 19 0,-8-13 0,1-33 0,-8-23 0,6-40 0,-9 7 0,-1-10 0,0 0-432,1 9 1,1 1 0,-1-4 431,-2-3 0,0-3 0,0-1 0,0 4 0,2-2 0,-1 3 0,-1 1-70,-3 3 1,-1 1-1,1 1 70,6-16 0,0 1-279,-6-1 0,0 4 279,6 22 0,1 3 0,1-27 0,15 63 0,2 31 0,-6 0 0,0 5 407,-2 9 0,-1 4-407,7 9 0,0 3 0,-10-17 0,0 0 0,0 3 0,0 0 0,1 3 0,-1 1 0,0-4 0,1 1 0,0-3 0,-1 2 0,1 10 0,-2 2 0,0-7 0,-1-9 0,0-4 422,0 5 1,-1-3-423,0 11 175,4-3 0,-22-34 0,-2-10 0</inkml:trace>
  <inkml:trace contextRef="#ctx0" brushRef="#br0" timeOffset="46106">5093 6332 5734,'24'-11'0,"9"-4"0,9-1 0,15-9 0,-20 8 0,0-1-233,-6 1 1,0 0 232,2-1 0,-1 1 0,8-4 153,-14 6-153,-2 5 77,-8-1-77,-7 1 0,-1 0 0,-1 4 0,-5 11 0,5 6 0</inkml:trace>
  <inkml:trace contextRef="#ctx0" brushRef="#br0" timeOffset="52941">12121 7438 5734,'0'-11'0,"0"1"0,0 9 0,0 2 0</inkml:trace>
  <inkml:trace contextRef="#ctx0" brushRef="#br0" timeOffset="54672">11394 12688 5734,'3'39'0,"1"0"0,-4-3 0,2 0 0,9 7 0,0-1 0,-7 16 0,18 1 0,-13-24 0,7-13 0,1-15 0,-8-19 0,6-38 0,-10 11 0,-1-5-902,4-17 0,0-7 902,0 12 0,0-2 0,0-3-699,-1 8 0,-1-1 1,0-1-1,1-2 699,1-4 0,0-2 0,1-1 0,-1-1 0,-1 9 0,-1 0 0,1-1 0,-1 0 0,1-1-227,1-1 0,0-1 0,1 0 0,-1-1 0,0 0 227,-1-2 0,-1-1 0,1-1 0,0 1 0,1 0 0,0 0 0,2 1 0,0-1 0,0 1 0,-1 0 0,-1 0 0,-1-1 0,0 1 0,-1 0 0,1 1 0,0 3 0,-1 0 0,1 1 0,0 1 0,-1 0 0,2-11 0,1 2 0,-1 0 0,-1 1 0,-2 4 0,-1 0 0,0 1 0,1 1 0,0 7 0,2 1 0,-1 0 0,0-3 0,0-9 0,0-4 0,0 0 0,0 5 0,0 0 0,-1 4 0,2-5 0,-1 12 0,0-4 0,0-1 0,1 1 0,-1 4 0,3-16 0,-1 3 0,1 2 0,0 0 0,-1 1 0,1 2 0,-1 6 0,0 1 0,0 3 0,0-1 0,0 3 0,-3 2 0,-1 1 0,4 5 0,-1 0 0,-6 3 0,0 1 0,6-18 1750,-7 3-1750,0 13 0,0 6 0,0 6 2059,0 9-2059,0 1 1569,0 4-1569,0 1 356,0 0-356,0-1 0,0 1 0,0 0 0,0-1 0,0-4 0,0 4 0,0-9 0,0 9 0,8-9 0,-7 4 0,7-4 0,-8 4 0,0-9 0,0 13 0,0-8 0,0 5 0,0 13 0,-8 8 0,-1 11 0,-15 40 0,-1-14-258,8-4 0,1 1 258,-1-8 0,0-1 0,1 7 0,-1 1 0,1-2 0,-1 0 0,2 1 0,-3 1 0,-9 9 0,-1-1 0,9-14 0,0-2 0,-10 10 0,2-4 0,2 0 0,1-6 0,7-10 0,8-15 0,2-17 0,14-15 0,2-20 0,8-11-269,-6 23 1,2 0 268,-1-5 0,1 1 0,7 1 0,1 0 0,-4-1 0,1-1 0,2 3 0,0 0 0,0 2 0,1 0 0,-4 5 0,1 1 0,5-1 0,1 3 475,11-12-475,6-2 0,-1-1 0,-5 17 0,-2-4 0,-9 22 0,-8 6 0,-6 6 565,4 13-565,-4 3 13,13 18-13,-6-8 0,-1 2 0,1-6 0,1 1-193,6 9 1,0-1 192,-3-11 0,0-1 0,4 2 0,0-2 0,25 18 0,-1-3 0,-17-22 0,1-1 0,12 11 0,3-7 0,-24-3 0,-29-7 0,-6 5 0,-37 4 0,-11-4-310,16-4 1,-4 1 309,-3 3 0,-1-1 0,-6 2 0,-2-1 0,1-1 0,0 1 0,0-4 0,1 1 0,2 0 0,1-1 0,5-4 0,-1 1-291,-7 6 1,2-1 290,-11-6 0,26 2 0,3-2 0,-4-6 0,28 2 0,1 1 0,28 0 0</inkml:trace>
  <inkml:trace contextRef="#ctx0" brushRef="#br0" timeOffset="55359">12072 13039 5734,'0'30'0,"-1"20"0,2 6 0,2-16 0,1 3-817,-1 14 0,0 7 0,0-5 817,2-9 0,-1-3 0,1 14 0,-2-2 0,-3-21 0,0-4 0,0 28-204,0-15 204,0-7 591,0-18-591,-8-16 0,-8-27 0,-10-17 0</inkml:trace>
  <inkml:trace contextRef="#ctx0" brushRef="#br0" timeOffset="55555">12022 12461 5734,'-9'-2'0,"1"4"0</inkml:trace>
  <inkml:trace contextRef="#ctx0" brushRef="#br0" timeOffset="55952">12353 13143 5734,'0'44'0,"0"1"0,2 3 0,3 1 0,6 7 0,2-2 0,-4-13 0,2-3 0,5-1 0,-1-11 0,-5-21 0,-10-4 0,-10-41 0,1-3 0,2-8 0,6 13 0,2 1 0,6-16 0,-3 18 0,1 1 0,12-2 0,7 5 0,2 10 0,7 11 0,-8 10 0,7 10 0,1 24 0,2 1 0,-2 15 0,-17-13 0,-1 3 0,-13 2 0,5-9 0,-7-3 0,0-24 0,0-8 0</inkml:trace>
  <inkml:trace contextRef="#ctx0" brushRef="#br0" timeOffset="56350">12832 13060 5734,'9'36'0,"6"5"0,2 15-550,-8-23 0,0 2 550,3 4 0,0 0 0,0 2 0,0 1 0,-3-3 0,0 0 0,3 0 0,0-1 0,5 25 0,-1-2 353,1-14-353,-37-66 0,5-6 0,-5-15 0,-1-6-199,5 8 1,1-1 198,5 1 0,2-2 0,-5-15 0,2 0 0,5 14 0,3 1 0,1-10 0,4 2 0,7-10 0,15 2-98,2 9 98,7 10 0,0 7 526,7 19-526,2 25 0,-7 14 0,-11 19 0,-17 9 0,-14-8 0,-2 13 0,-15-13 0,-2 2 0,1-13 605,-14 3-605,19-21 0,-4-10 0,17-21 0</inkml:trace>
  <inkml:trace contextRef="#ctx0" brushRef="#br0" timeOffset="56908">13229 12874 5734,'8'-6'0,"-7"11"0,14 11 0,-6 19 0,8 3 0,-8 13 0,6-9 0,-6 0 0,0-7 0,6-8 0,-13-7 0,20-5 0,-19-13 0,12-8 0,-8-15 0,-5-10 0,13-6 0,-13-4 0,5 4 0,-7 2 0,0 8 0,0 7 0,0 5 0,7 41 0,3-4 0,1 17 0,1 5 0,7 8 0,-4-19 0,1 0 0,2 12 0,14-22 0,-7-4 0,1-19 0,5-10 0,-5-20 0,-2-4 0,0-7 0,-4-19 0,-3-5-444,-3 23 1,0 0 0,-2-1 443,-4-6 0,-3 0 0,-1 2 0,0-4 0,-1 3 0,-3 3 0,0 2 0,0 3 0,0 3 0,-7-25-453,5 19 453,-13 18 0,6 25 0,0 25 0,1 22-277,8-12 0,0 3 277,0 6 0,0 5 0,2-1 0,1 4 0,0-2 0,0 8 0,3 0 0,3 2 0,2 4 0,0-8 0,-1-11 0,0-2 0,7 18 0,-2-5 1180,-6-10-1180,-2-7 0,-7-39 0,0-12 0</inkml:trace>
  <inkml:trace contextRef="#ctx0" brushRef="#br0" timeOffset="57062">13610 12843 5734,'20'-9'0,"39"-12"0,-20 10 0,2-1-467,9-5 1,-2 0 466,-14 6 0,-2 0 0,25-19 0,-8 4 0</inkml:trace>
  <inkml:trace contextRef="#ctx0" brushRef="#br0" timeOffset="57902">15214 7066 5734,'7'21'0,"4"18"0,2 12 0,-2-6 0,2 7 0,0 2 0,-1 0-1416,2 3 1,-1-1 0,1 3 0,-1 1 1415,-2-1 0,1 3 0,0 1 0,-1-1 0,0-1 0,-1-6 0,-1-2 0,1 1 0,-1-1 0,0 2-15,0 4 0,0 2 1,-1 0-1,0 1 1,1-1 14,0 3 0,1 0 0,0 0 0,0 1 0,0 0 0,-1-10 0,-1 0 0,1 0 0,-1 1 0,0-1 0,0 1 0,-1-2 0,0 0 0,0 0 0,-1 1 0,1 1 0,1 1 0,0 2 0,2 2 0,-1 2 0,1 0 0,-1 0 0,0-3 0,-1-3 0,-1 5 0,-1-3 0,-1-2 0,1 1 0,1 2 0,0-3 0,2 3 0,-1 0 0,1 0 0,-2-3 0,-1-2 0,-2 6 0,-2-3 0,-1-2 0,1-4 0,1 0 0,-1-4 0,0 0 0,-1 7 0,-1-1 0,-1-7 0,1 17 0,0-14 0,0-19 0,0-24 1059,0-32-1059,0-16 0,0-19 0,0 8 0</inkml:trace>
  <inkml:trace contextRef="#ctx0" brushRef="#br0" timeOffset="58483">15114 11313 5734,'-16'0'0,"14"5"0,41 19 0,16 9-1122,-12-4 1,4 3 1121,0 0 0,3 4 0,-12-7 0,2 4 0,2 1 0,-2-1 0,6 2 0,-1-2 0,2 3-730,-4-1 1,3 2-1,-1 1 1,-3-3 729,-1-1 0,-4-1 0,1-1 0,-2-4 0,0 0 0,-2-1 273,10 12 1,-3-2-274,-4-9 0,-1-3 0,-6-3 0,-3-3 0,8 2 0,4-49 0,-28-17 0,-9 2 0,-2-8 0,-2 2-54,-3-8 1,-1-2 53,0 5 0,0-3 0,1 3 0,1-9 0,1 2 0,3 1 0,0 0 1117,0 4 1,0-1-1118,2 10 0,0-1 0,1 3 0,2-3 0,0 2 0,-2-10 0,3 5 588,8 3-588,-12 8 0,6 9 0,-8 9 1280,-8 8-1280,-8 14 618,-17 10-618,-17 15 0,-3 3 0,-4 4-482,15-7 1,-3 3 481,3-3 0,-7 3 0,-1 0 0,6-3-607,-9 6 1,1-2 606,3-2 0,-4 0 0,4-2 0,2 0 0,3-4 0,1-2 0,3-1 0,6 0 0,2 0 0,-25 8 0,15-5 0,16-6 0,19-10 0,16 5 0,7-5 0,1 6 0</inkml:trace>
  <inkml:trace contextRef="#ctx0" brushRef="#br0" timeOffset="59052">16867 12657 5734,'-30'-22'0,"0"0"0,-18-12 0,2 51 0,16 13 0,9 3 0,2 5-209,6-3 1,2 4 208,2 19 0,2 3-361,1-15 0,2 0 361,2 12 0,4-1 0,5-20 0,3-2 0,1-3 0,4-2-122,14 5 0,4-4 122,8 0 0,21-8 0,-29-40 0,-7-18 0,-10-8 0,-8-17 99,-16-4-99,-6 15 0,-3-2 125,3 14 1,-1 0-126,-9-9 0,0 2 0,-9-7 0,0 9 26,6 19 0,-1 1-26,-11-2 0,7 8 0,2 4 0,2 10 0,-3 4 0</inkml:trace>
  <inkml:trace contextRef="#ctx0" brushRef="#br0" timeOffset="59658">16999 12585 5734,'10'-22'0,"4"11"0,-4 45 0,-1 7-435,-2-2 0,0 2 435,-2-6 0,0-1 0,2 5 0,2-1 0,3-1 0,0-1 0,-3 0 0,0 0 0,6-4 0,2-1 0,8 25 281,8-19-281,15-21 144,-11-21-144,3-27 0,-18-4 0,-5-7 0,-10 7 0,-1-2-929,9-13 1,-1 1 928,-12 10 0,-2 3 0,7-27 278,-7 4-278,0 17 0,0 12 0,8 16 0,1 34 0,15 37 0,-6-2-106,-2-15 0,-1 0 106,4 3 0,12 0 0,-13-11 1874,43-20-1874,-28-21 0,0-5 0,-3-7-1595,-5-35 1595,-8 20 0,-2-3 0,-5-4 0,-2-5 0,0-3 0,1-5 0,-2 2 0,-3 10 0,-1 1 0,-1-1-324,1-11 1,0-3 0,-2 4 323,-3-1 0,-3 4 0,1 7 0,-1 2 0,0 6 0,1 2 194,-4-22-194,-6 62 0,10 31 0,-7 8 0,0 10-476,8 4 0,4 6 0,-1-2 476,-3-13 0,0-3 0,2 5 0,2 6 0,3 6 0,1 0 0,-1-6 0,0-5 0,-1-3 0,1-1 0,4 0 0,0 0 0,0-4 621,1 5 1,-1-9-622,1-17 0,6-20 0,-6-25 0</inkml:trace>
  <inkml:trace contextRef="#ctx0" brushRef="#br0" timeOffset="59806">17578 12347 5734,'-25'15'0,"23"10"0,13 3 0,20-13 0,8-4 0,25 4 0,-20-13 0,2-4 0,-9-1 0,-1 0 0</inkml:trace>
  <inkml:trace contextRef="#ctx0" brushRef="#br0" timeOffset="60262">18157 12213 5734,'9'-41'0,"-1"17"0,-8-5 0,0 28 0,14 35 0,-10 12 0,7-9 0,0 3-470,-6 2 0,-1 2 470,4 0 0,1 1 0,-4 6 0,-1 2-309,3 1 0,1 0 309,-4-4 0,1-1 0,2 3 0,2-1 0,0-11 0,-1-1 0,-3-3 0,-1-1 0,3 17 0,-7-16 0,0-19 0,-14-51 0,10-17 0,-7 4 0,0-3-157,9-1 0,2-1 157,-7-5 0,-1-1 0,8-4 0,-1 0 0,-6 4 0,-1 1 0,4 0 0,-1 2 0,-3 7 0,-1 1 0,1 3 0,0 1 0,3 8 0,0 2 0,-2-23 247,7 15-247,0 10 0,7 15 0,3 16 0,43 34 0,-13 6-398,7 3 0,0 3 398,-22-15 0,-2 1 0,7 8 0,-5 0 0,-9 17 900,-16-15-900,-31 17 0,-5-28 0,8-8 0,-1-3 0,-21-8 574,8-3-574,9-14 0,9-19 0,22 0 0,11-16 0,17 4 0,7 0 0</inkml:trace>
  <inkml:trace contextRef="#ctx0" brushRef="#br0" timeOffset="60857">18620 12037 5734,'17'30'0,"-1"6"0,-4 5 0,0 2 0,-3-8 0,0 0-471,3 15 1,0 0 470,-4-15 0,1-2 5,2 6 1,2-2-6,12 13 0,1-5 0,-2-30 224,-7-15-224,6-20 0,-4-2 0,5-28 0,-8 2-745,-7 15 0,-1-1 745,8-29 0,-7 29 0,-1 2 396,1-21-396,13-7 199,-11 48-199,13 7 0,-15 51 0,6 7 0,-6 4 0,2-17 0,2-1 0,13 9 0,-1 11 0,7-43 0,-7-11 0,8-25 0,1-17 0,-14 8 0,0-4 360,-2-6 1,-1-4-361,4-8 0,-2-2-1401,-5-3 1,-2-3 1400,1-2 0,-2-2 0,-2 3 0,-2 1-816,-1 2 1,-2 0 815,0 7 0,-1 2-99,-3 3 0,0 2 99,0 8 0,0 3 0,0-20 0,-7 16 444,-3 25-444,-6 21 0,-1 31 0,8 21 0,2 9 0,1-15 0,3 6 259,2-6 1,2 9 0,1 1 0,3-4-260,4 4 0,3-2 0,0-1 0,-1 2 0,0 0 0,4-4 0,2-12 0,2-2 0,0-6 934,1 1 0,2-8-934,20 2 0,-8-9 0,-18-37 338,-1-15-338,-13-40 0,-2 2 0,-4 20 0,-2 0 0,-2 10 0,0 0 0</inkml:trace>
  <inkml:trace contextRef="#ctx0" brushRef="#br0" timeOffset="61084">19149 11985 5734,'-44'11'0,"0"0"0,2 0 0,14 2 0,34 3 0,21-4 0,31-6 0,9-3-873,-15-4 0,1-3 873,-1 0 0,4-1 0,-4-1 0,4-1 0,-4-3 0,-1-2 0,-3-1 0,-5 2 0,-3 1 0,-6 0 0,-2-1 0,18-14 406,-10 3-406,-21-3 0,-5 9 0,-21 6 0,-2 10 0,-8 5 0</inkml:trace>
  <inkml:trace contextRef="#ctx0" brushRef="#br0" timeOffset="69083">23498 6797 5734,'0'12'0,"0"11"0,0 34 0,-6 2 0,-2 5-1305,2-10 0,1 2 1305,-3-4 0,-1 4 0,2-3 0,2 4 0,1 0-102,-4-10 0,0 2 0,1-4 102,6-1 0,-1-1 320,-5 7 0,-1-7-320,1-17 0,5-21 0,-5-35 0,5-26 0,4-10 0,0 7 0,3-5-449,-2 17 1,0-4-1,2-1 1,0 1 448,5-7 0,2 2 0,0-1 0,-1-2 0,0 0 0,1 0-175,4 2 0,0 0 1,0 0 174,-2 5 0,0 0 0,0 1-129,2 5 1,0 2 0,2 0 128,4-1 0,3 2 0,0 3 0,5 1 0,2 5 0,7 1 0,3 13 0,6 29 0,0 11 0,-11-4 0,-1 5 0,10 12 0,-4 4 0,-15-10 0,-4 3-102,2 10 1,-2 0 101,4 13 1253,-11-20 0,-1-3-1253,2 1 402,-8-9 1,-1-2 0,-8-10 0</inkml:trace>
  <inkml:trace contextRef="#ctx0" brushRef="#br0" timeOffset="69499">24259 6890 5734,'0'21'0,"0"4"0,0 10 0,0 17 0,0 11-329,0-25 1,0 1 328,0-4 0,0-1 0,0 33-44,0-2 44,0-20 0,-7-10 0,-3-44 0,-6-19 0,-1-29 0,1 0-940,-8-5 940,6 9 0,-14 3 183,7 17-183,-8 8 0,-1 15 0,1 19 0,0 8 0,8 23 0,-7 3 0,22-11 0,2 1 0,-9 13 0,10 4 0,7-25 1458,0-9-1458,0-10 0,0-26 0,0-4 0,0-16 0</inkml:trace>
  <inkml:trace contextRef="#ctx0" brushRef="#br0" timeOffset="69796">23548 6848 5734,'40'0'0,"1"0"0,2 0 0,3 0 0,1 0 0,15 0 0,3 0-876,-12 0 0,2 0 1,-2 0 875,11 0 0,-5 0 0,-7 0 0,-3 0 0,-3 0 0,-2 0 0,-6 0 0,-2 0 790,15 0-790,-3 0 0,-15 0 426,-7 0-426,-2 0 0,-22-4 0,-4-2 0</inkml:trace>
  <inkml:trace contextRef="#ctx0" brushRef="#br0" timeOffset="70276">24507 6828 5734,'40'14'0,"-5"-2"0,-2 18 0,-9 1 0,-7 29 0,-15-24 0,-2 2 0,-3 10 0,-3-1 0,-3-11 0,-1-2 0,-14 24 0,15-36 0,2 2 0,7-12 0,14-2 0,5-1 0,21-8 0,2 9 0,15-5 0,-5 6 0,5-1 0,-8 5 0,-6-4 0,4 13 0,-19-16 0,3 6 0,-22-18 0,-9-11 0,-9-21 0,-6-2 0,-1-4 0,6 3 0,0-1-177,-6-12 1,1-2 176,5-2 0,3 2 0,2 13 0,1 1 0,-4-8 0,1 2 0,5-1 0,-5 2 0,7 18 0,0 1 0,-7 11 0,-3 10 0,1 5 0,-5 10 0,4 6 0</inkml:trace>
  <inkml:trace contextRef="#ctx0" brushRef="#br0" timeOffset="70461">24672 8182 5734,'17'-37'0,"-1"1"0</inkml:trace>
  <inkml:trace contextRef="#ctx0" brushRef="#br0" timeOffset="71282">25218 6921 5734,'17'-6'0,"-1"2"0,8 4 0,-6 9 0,28 16 0,-30 5 0,-2 5 0,7-2 0,-2 2-229,-8 10 1,-5 1 228,-2-9 0,-1-2 0,-2 2 0,-2-1 0,-2-2 0,-1-1 0,-5 29-60,-8-10 60,0-11 0,1-10 0,-8-15 0,6-6 0,-14-20 0,14-6 454,2-15-454,8-5 0,8-6 63,8 6-63,1-5 0,7 9 0,8-3 0,2 8 0,0 7 0,5 5 0,2 9 0,2 6 0,13 10 0,-14 15 0,14 3 0,-13 12 0,6-12 0,-8 2 0,-8-10 0,-1-4 0,-15-1 0,6-14 0,-13-6 0,5-25 0,-7-8 0,0-23-381,0 3 381,1 22 0,-2 0 0,-6-27 0,3 30 0,-1 0 0,-12-25 0,8 2 0,-6 4 0,14 5 0,-14 10 0,13 7 0,-5 10 0,7 4 0,-8 1 381,-16 9-381,-10 6 0,-14 4 0,-6 2 0,9 0 0,-1 0-415,1-1 0,-2 0 0,1 0 415,-15-2 0,-1 0 0,8 0 0,-1 0 0,2 0 0,-4 0 0,2-1 0,-11 1 0,7 0 0,17 2 0,40-5 0,51 4 0,2-3 0,7 0-994,-8 0 1,3 1 0,2-1 993,7 0 0,2-2 0,1 1 0,-15 0 0,0 0 0,0 0 0,0 0-313,2 0 1,0 0 0,-1 0 0,0 0 312,11 0 0,0 1 0,-2-2 0,-4 0 0,-1-1 0,-1 1 0,-6 0 0,-1 1 0,-2-1 190,7-3 1,-3-1-191,-6 3 0,-5-2-6,4-6 1,-26 4 0,-17 2 0</inkml:trace>
  <inkml:trace contextRef="#ctx0" brushRef="#br0" timeOffset="72664">12981 2869 5734,'7'-20'0,"-5"4"0,20 5 0,-11 11 0,21 11 0,1 14 0,9 12 0,-10 1 0,0 3-315,-8-9 1,-2 0 314,7 13 0,-3 0 0,0 12-137,-19-19 1,-5-1 136,-4 10 0,-21 12 0,-3-33 0,-29-10 0,9-11 0,-11-11 0,9-18 0,28 10 611,-2-15-611,22 18 291,14-13-291,5 11 0,21-7 0,2 15 0,1 3 0,1 4 0,15 8-182,-12-1 0,-1 3 182,-2 10 0,-8-3 0,-2 1 0,5 4 0,9 6 0,-24-20 0,-8-1 0,1-8 0,-8-1 0,-2-10 0,-7-15 0,0-7 0,0-24 0,0-2-49,0 22 0,0-1 49,0 2 0,0-2 0,1-15 0,-2 0 0,-2 13 0,-1 2 0,-1-11 0,1 2 0,-6-6-17,-4 6 17,-3 5 0,-9 4 0,-21 6 0,-5 6-255,17 15 0,-3 4 255,1 0 0,-2 1 0,-5 2 0,-2 2 0,4 0 0,0 2 0,0-1 0,1 0 0,-25 0 0,24 9 437,40 2-437,29 1 0,4-6 0,5-3 0,4-2 0,2-2-401,4 1 0,0 0 401,6-2 0,3-1 0,10-1 0,0-2 0,-14 1 0,-3-1 0,6-2 0,-5 1 461,8-4-461,-14 1 0,-10 0 0,-10 4 0,-6 1 0,0 19 0,-8 8 0,-2 28 0,-3-15 0,-1 3 21,-2 5 0,0 3-21,3 8 0,0 0 0,-4 2 0,0 2 0,2-7 0,1 3 0,-1-3 0,-1 5 0,0-2 0,3 14 0,-1-3 0,-3-27 0,0-4 29,0 15-29,0-10 0,8-42 0,1-10 0</inkml:trace>
  <inkml:trace contextRef="#ctx0" brushRef="#br0" timeOffset="73699">14238 2621 5734,'0'33'0,"-7"-4"0,-3-8 0,1-5 0,-6-6 0,14-10 0,1-24 0,38-23 0,1 1-190,-4 18 0,1 2 190,9-5 0,10 10 0,-20 6 0,5 19 0,-14 17 0,-10 20 0,-8 21-576,-20-3 0,-6 2 576,4-14 0,-1 0 0,0-4 0,-2 2 0,-1-5-45,-2-2 1,0-2 44,-2 7 0,3-1 0,-1 5 332,-2 1-332,22-47 0,15-12 0,-4-16 1184,27-8-1184,-3 3 0,15-4 0,-8 18 0,2 5 0,-7 12 0,0 3-82,9 0 0,-2 5 82,-14 9 0,-3 5 0,-2 6 0,-2 0 0,4 9 0,4 9 0,-14-25 0,-8-19 0,-2-12 0,-14-25 0,-2-11 0,4-5 0,1-4-334,0 13 1,0-2 333,3-20 0,2 0 0,2 20 0,2 2-204,-2 1 1,3 1 203,5 4 0,2 2 0,12-23 0,9 8 0,-1 18 0,14-3 0,-10 22 0,11 0 0,-22 8 895,5 4-895,-13-4 448,6 5-448,-7 0 0,-1 10 0,-7 10 0,-1 22 0,-4-9 0,-1 5-1231,-2 3 1,0 3 1230,3 11 0,-1 2 0,-2 0 0,-2 1-415,1 2 1,0-1 414,0-2 0,0 0-19,0 7 0,0-1 19,0-13 0,0-2 0,0-3 0,0-7 0,0-8 0,0-69 0,0-23 0,0 8 0,0-4 551,0 4 1,0-2-552,1-8 0,-2-1 0,-2 5 0,-1 0 0,0 0 0,-1 2 307,-3 6 0,-1 0-307,-3-5 0,0 3 0,7 16 0,-1 2 0,-3-3 0,4 5 47,12 7-47,17 8 0,18 13 0,-8 3 0,6 2-381,2 0 1,5 1-1,0 1 381,11-1 0,3 0 0,1 0 0,4 0 0,-5 0 0,-5 0 0,-3 0 0,12 0 0,-4 0 1018,0 0-1018,-43-5 0,-30 4 0,-38-4 0</inkml:trace>
  <inkml:trace contextRef="#ctx0" brushRef="#br0" timeOffset="74983">4911 2756 5734,'17'-31'0,"-8"4"0,-2 7 0,-7 5 0,0 14 0,-7 11 0,-9 16 0,-10 16 0,-7 9-334,0 7 334,7-1 0,9-23 0,3-2 0,3 8 0,-4-1 0,22-20 0,10-7 0,1-2 0,13-1 0,-5-7 0,7 2 0,-7-4 334,5 0-334,-5 0 0,0 0 0,-2 0 0,-8 0 0,-7-4 0,-1-2 0,-8-14 0,0-6 0,-8-15 0,-1-7 0,-7-12-369,-1 1 369,9 25 0,-1 1 0,-7-19 0,7 1 0,1 14 0,8 2 0,0 8 0,-7 7 0,-2 18 0,0 19 0,-6 19 0,6 11 0</inkml:trace>
  <inkml:trace contextRef="#ctx0" brushRef="#br0" timeOffset="75284">4845 3583 5734,'17'10'0,"-1"0"0,8 1 0,-5-6 0,12 4 0,-6-7 0,-6-2 0,-4-11 0,-15-5 0,-8-9 0,-1-1 0,-8-1 0,1-3 0,-8 8 0,6 2 0,1 5 0,10 5 0</inkml:trace>
  <inkml:trace contextRef="#ctx0" brushRef="#br0" timeOffset="75554">5374 2435 5734,'0'-36'0,"0"5"0,0 24 0,8 23 0,-6 31 0,5-12 0,0 2-528,-6 6 0,0 3 528,6 5 0,1 1 0,-7-2 0,0 0 0,6 2 0,0-2 0,-6-7 0,0-2 126,7-5 1,-1 0-127,-6 1 0,0-4 0,6 3 0,-7-7 0,0-40 0,0-11 0</inkml:trace>
  <inkml:trace contextRef="#ctx0" brushRef="#br0" timeOffset="75891">4465 2642 5734,'58'-15'0,"0"0"0,0 0 0,0 0 0,0 0 0,-2 2 0,0-1 0,0 1 0,-3 0 0,-2 1-1176,13-4 0,-4 0 1,0 2 1175,-2 1 0,0 1 0,-1 0 0,-9 0 0,-1 0 0,-1 1 136,14-1 0,-4 2-136,-9-3 0,-4 2 701,16-1-701,-12 2 0,-21 5 0,-17 5 0,-11 0 0</inkml:trace>
  <inkml:trace contextRef="#ctx0" brushRef="#br0" timeOffset="76478">5622 2363 5734,'43'5'0,"-5"7"0,1 4 0,10 14-455,-8-4 1,-3 3 454,-3 23 0,-3 5 0,-26-24 0,-3 1 0,-3 25 0,-9 6 191,-8-17-191,1-2 175,-1-19-175,8-3 0,1-22 0,23 1 0,18-13 0,11 4 0,21 2 0,-14 4 0,6 0 0,-15 0 461,-1 0-461,-16 0 82,-8-9-82,-10-8 0,-14-32 0,-2 3 0,1 13 0,-1 1 0,0-15 0,2 1 0,14 9 0,2 1 0,22 10 0,4 10 0,8 16 0,4 16 0,-12 10 0,-2 10 0,-9-4 0,-7 8 0,-8-3 0,-2-5 0,-7-7 0,-7-19 0,5-12 0,-13-19 0,6-12 0,-7-10 0</inkml:trace>
  <inkml:trace contextRef="#ctx0" brushRef="#br0" timeOffset="78878">6912 2084 5734,'0'-10'0,"0"-1"0,-7-4 0,-2 4 0,-8-4 0,8 5 0,-6-1 0,13 10 0,-5 7 0,14 5 0,-5 4 0,13-4 0,-13-1 0,13-4 0,-6-2 0,7-4 0,1 0 0,-1 0 0,1 0 0,-1-4 0,-6-11 0,4-2 0,-12-13 0,5 3 0,-14-4 0,5 5 0,-12 5 0,4 2 0,1 3 0,2-1 0,14 7 0,-5 10 0,13 1 0,-13 8 0,5-3 0,-7 5 0,0-1 0,0 5 0,0-4 0,0 13 0,0-6 0,0 7 0,0 0 0,7-3 0,-5 3 0,13-9 0,-13-1 0,12-9 0,-12 3 0,13-8 0,-6-1 0,0-10 0,-1-11 0,-1-5 0,-5-10 0,5 4 0,-7-3 0,-7 4 0,5 4 0,-20 6 0,11 11 0,-13 6 0,7 4 0,-6 4 0,-18 39 0,19-10 0,5 1 0,5 1 0,12 3 0,7 7 0,2-18 0,15 3 0,2-9 0,7-10 0,0-2 0,7-13 0,17-16 0,-11-3 0,9-12 0,-21 4 0,-9-5 0,-1 4 0,-7-8 0,-1 12 0,1-2 0,-8 10 0,6 8 0,-6 21 0,7 10 0,1 25 0,-8 3 0,-2 16-357,-7 0 357,-3-30 0,-1 0 0,-5 29 0,-15-4 0,-2-7 0,1-9 0,1-16 0,14-2 0,10-26 0,17 4 0,31-21 0,-2 7 0,18 2 0,-22 5 0,6 10 357,2-4-357,-14 8 0,3-8 0,-22 4 0,-1-14 0,-7-7 0,6-38 0,-13 7 0,4 0 0,2 1 0,2-7 0,-2 18 0,0 1 0,1-3 0,6 6 0,-6 10 0,8 7 0,7 8 0,9 20 0,2 13 0,5 20-404,-7 10 404,0 0 0,-16-26 0,-1 0 0,17 26 0,-7-5 0,-2-6 0,-7-14 0,-8-2 0,-2-14 0,-7-10 0,0-12 0,0-19 0,7-40 0,1 11 0,1-5-408,-1 1 1,2-1 407,0 12 0,0-1 0,2 3 0,3-9 0,3 4-410,2 3 1,2 0 409,2-2 0,2 2 0,1 6 0,2 2 0,0 0 0,1 1 0,6 6 0,2 2 0,-8 5 0,0 3-71,6 5 1,0 3 70,16-1 0,4 25 0,-13 11 0,-17 13 0,-4 6 0,-2 20 0,-7-16 0,-4 1 0,-17 17 0,-1-4 0,-7-11 0,-8-3 0,-2-21 0,-7-3 0,0-15 0,0-15 1089,7-10-1089,10-17 914,8-15-914,13 10 0,5-1 0,2 11 0,2 0-16,1-10 1,5 5 15,27 0 0,-4 12 0,6 14 0,1 16 0,-14 14 0,-1 6 0,-10-3 0,-2 3-216,6 11 1,-3 4 215,-8-7 0,-4 0 0,-3 30 0,-2-27 0,-4-1 0,-19 29 0,-1-21 0,-3-1 0,-3-13 0,-3-1 0,-6 6 0,-4-4 0,-25 1 0,23-21 0,-1-4 0,-1-1 0,1-5 0,-1-6 0,0-3 0,-3-2 0,1-4 0,9-7 0,2-2 0,-8-4 0,2-2 0,12-2 0,2-3 0,-5-3 0,4-1 0,11 3 0,4-2 0,-3-16 0,5-1 0,8 19 0,1 1 0,-1-13 0,4 3 0,17-2-68,9 5 68,9 16 0,7 6 0,1 15 0,0 0 0,7 5 0,1 0 0,9 0 0</inkml:trace>
  <inkml:trace contextRef="#ctx0" brushRef="#br0" timeOffset="79126">9062 1298 5734,'33'-50'0,"0"-3"0,-19 20 0,-2-1-253,0 3 0,0-1 253,-3-1 0,-2 0 0,2-6 0,-1 2 0,1-10 166,6 3-166,-6 40 84,0 32-84,3 20 0,-2 8 0,-7-3 0,-2 4-266,3-2 0,2 4 0,-2 3 266,-1-10 0,-1 3 0,0 0 0,-1-3-478,-1 4 0,0-4 1,2 3 477,1-3 0,1 3 0,0-2 0,-1-5 0,-2 12 0,0-5-116,3-3 1,0-2 115,0 5 0,-1-4 0,-1 13 0,2-28 0,-1-4 0,-3-11 0,0-16 0,0-33 0,0-17 0</inkml:trace>
  <inkml:trace contextRef="#ctx0" brushRef="#br0" timeOffset="79286">9376 1515 5734,'8'-41'0,"1"4"0,18 13 0,14-2 0,3 4 0,1 4 0,2 3 0,4-1-335,3-2 0,4-1 0,0 1 1,-2 3-1,3 1 0,-2 2 0,-2 2 1,-8 2-1,0-1 0,0 1 1</inkml:trace>
  <inkml:trace contextRef="#ctx0" brushRef="#br0" timeOffset="100546">25681 14517 5734,'0'-35'0,"0"12"0,0-1 0,0 13 0,-7 15 0,-10 7 0,-8 20 0,-23 11-319,23-17 1,-2 1 318,-5 1 0,-2-1 0,4 2 0,1 0 0,0-4 0,1-1 0,-14 19 0,9-11 0,17-1 0,23-4 0,11 0 0,23 4 0,8-3-382,10 4 382,-27-18 0,2 0 0,14 5 0,0-1 0,11 1 0,-15-3 0,-4-1 0,-12-7 0,10 2 0,-27-18 612,4-26-612,-22-5 0,3 6 0,-2-2-240,-5 2 0,-1 0 240,2-6 0,1-3 0,0-1 0,2 0 0,2 0 0,2 0 0,3-1 0,0 2 0,0 6 0,0 1 0,0-1 0,0 3 0,0-19 387,0 11-387,0 17 0,8 19 0,16 40 0,3 2 0,-7 1 0,0 1 0,1-9 0,-1 1 0,1 15 0,0-1 0,14 10 0,-18-19 0,-3-2 0,-5-7 0,-1-5 0,-8-15 500,0-7-500,0-14 0,0-6 0,0-5 0,0-5 0,0 0 0,7 0 0,-5 9 0,5 16 0,-7 13 0</inkml:trace>
  <inkml:trace contextRef="#ctx0" brushRef="#br0" timeOffset="100894">25813 15396 5734,'-29'31'0,"0"1"0,-6-1 0,-2-1 0,-7 4 0,-2-3 0,7-7 0,-3-2 0,-16 3 0,-2-5 0,20-10 0,1-10 0,-4-20 0,4-7 0,-3-4 0,33-4 0,10-2 0,18 0 0,28 0 0,5 16 0,-17 11 0,3 6 0,14 15 0,1 5 0,-8-4 0,0 2-397,12 10 1,-2 2 396,-16-5 0,-3-1 0,-2 1 0,-1 0-178,7 5 0,-1-2 178,8 6 0,-14-11 0,-3-4 0,-4-14 0,-10-12 0,-9-20 0,-7-11 0</inkml:trace>
  <inkml:trace contextRef="#ctx0" brushRef="#br0" timeOffset="101644">25218 14445 5734,'-9'-9'0,"16"2"0,23-5 0,10 0 0,-4 3 0,3 1-809,4-2 1,4 0 0,-1 0 808,12-4 0,2 1 0,1 3 0,6-1 0,-4 1 0,-15 1 0,-3 0 0,2 1 0,11 0 0,2 1 0,-4 1 0,0 0 0,-5 2 0,-8 1 0,-2 1 0,1 2 0,-3 0 0,20 0 737,-17 5-737,-11 5 0,-29 11 394,-11 5-394,-24 10 0,10-14 0,-4 2-366,-12 13 1,-2 2 365,8-8 0,1 1 0,-6 8 0,5 4 0,12-4 0,9 0 0,10 23 0,4-20 0,7-2 936,31 7-936,-16-22 0,2-1 0,2-6 0,3-2 0,2 2 0,0-2 0,18 9 0,-15-14 0,-2-3 0,-3 1 0,15-5 0,-37-10 0,-1-23 0,-14-3 0,-3-5 0,4-2 0,-1-2 28,-9-10 1,-1-1-29,3 7 0,0 1 0,-3 3 0,-1 0 69,3 0 0,2-1-69,-2-5 0,4 1 0,14 8 0,5 2 0,11-27 0,37 38 0,2 34 0,-25 3 0,-2 5-259,-2 4 0,-1 3 259,4 6 0,-2 5 0,0 15 0,-3 3 0,-5-13 0,-2 0 0,1 11 0,-5-1 0,-8 7 0,-9-11 0,-9-16 0,-23-32 0,-4-11 0,-1-8 0,0-5 0,4-6 0,17-20 0,16-7 0,9 1 0,15 5 0,-6 11 726,13 10-726,-12 10 118,5 11-118,0 19 0,-6 8 0,6 14 0</inkml:trace>
  <inkml:trace contextRef="#ctx0" brushRef="#br0" timeOffset="101999">26558 15458 5734,'-43'41'0,"16"-15"0,-1-1 0,-9 5 0,-3 3 0,1-27 0,12-2 0,-28-18 0,18-3 0,-3-18 0,8-2 0,21-5 0,-3 6 0,14 5 0,0 10 0,14 11 0,12 14 0,16 12 0,-14 1 0,1 2-219,0 2 1,1 0 218,3 3 0,0 0 0,0 1 0,0 0 0,1-6 0,-2 0 0,-2 1 0,-1 0 0,21 11 0,-10-9 0,-14-7 0,-2-20 0,-8-6 0,-6-19 0,4-7 0,-4-10 0</inkml:trace>
  <inkml:trace contextRef="#ctx0" brushRef="#br0" timeOffset="102359">27302 14373 5734,'0'-31'0,"0"9"0,-8 2 0,-8 14 0,-3 6 0,-12 15 0,7 12 0,0 5 0,5-2 0,0 3-324,-7 14 0,4 3 324,11-9 0,6 0 0,2 1 0,6-1 0,7-4 0,3-1 0,0-1 0,2-3 0,7-6 0,4-5-115,23 10 115,10-20 0,-14-28 0,-2-9 0,-13 4 0,-3-4-266,12-17 1,-8-5 265,-19 11 0,-5 1 0,-1-3 0,-5 1 0,-18-26 0,-16 13 0,-9 15-132,-8 20 132,-7 7 0,-1 18 0,-1 3 0,2 13 0,15 6 0,9 6 0,9 9 0,7 1 0</inkml:trace>
  <inkml:trace contextRef="#ctx0" brushRef="#br0" timeOffset="102548">27136 15530 5734,'0'21'0,"0"-1"0,0 1 0,0-19 0,0-8 0,0-21 0,0-4 0</inkml:trace>
  <inkml:trace contextRef="#ctx0" brushRef="#br0" timeOffset="102865">26475 14145 5734,'27'29'0,"14"-14"0,19-1 0,10-1 0,1-1 0,-9-1-531,2 3 1,-5-2 0,11-1 530,-18-5 0,9 0 0,5 0 0,3-1 0,0-1 0,-4-1 0,-6-1 0,-10-2-1041,8-2 0,-10-3 0,2-3 1041,18-2 0,3-3 0,-16-3 0,-14-10 922,-23 4-922,-17 3 0,-17 13 0,-31 15 0,2 8 0,14-1 0,0-1 0</inkml:trace>
  <inkml:trace contextRef="#ctx0" brushRef="#br0" timeOffset="117769">25036 14817 5734,'-26'0'0,"-12"0"0,10 9 0,-5-2 0,-5 8 0,10 0 0,-20-4 0,6 9 0,-8-4 0,-6 5-164,24-12 1,-3 2 163,-12 8 0,-3 1 0,-9 0 0,0-1 0,7 5 0,0 0-326,-5-4 0,3 0 326,20-5 0,0 1 0,-6-1 0,0 1 0,2 1 0,0 1 0,1-2 0,-1 0 0,-3 4 0,1 1 0,2-3 0,1 0 0,-4 3 0,-1 0 0,-2 0 0,-2-1-488,-3 1 1,-1-1 487,-4 2 0,-1-2 0,0-1 0,-5-1 0,1-3 0,-6 0 0,-1-1 0,14-4 0,-2-2 0,0 0 0,-1 0 0,-2 1 0,-1 0 0,0 0 0,0-1-687,2-2 1,1 0 0,1-2 0,2 1 686,-2 0 0,3 0 0,0 0 0,2 0 0,1 0 0,-4 0-259,0 0 0,-3 0 0,0 0 1,2 0 258,-3 3 0,3-1 0,-3 0 0,3-1 0,-2-1 0,-1 0 0,5 0 0,0 0 0,3 0 0,-2 0 0,0-2 0,-4 0 0,1-1 0,2 0 0,-2 0 0,3 0 0,-3 0 0,3 0 0,-4 1 0,1-1 0,4 0 0,-16-1 0,4-1 0,15 3 0,-1 1 0,2-2 0,-18-1 0,1 0 0,-4 3 0,0 1 0,3-4 0,1-1 0,0 2 0,1 1 0,2-3 0,2 0 0,-1-1 0,0 2 0,0 1 0,0 0 0,1-1 0,-2-1 0,0 3 0,-5-1 0,7-2 0,-4 0 0,3 0 0,12 0 0,2 0 0,-4 0 0,-6 0 0,-5 0 0,0 0 0,5 0 0,-11 0 0,2 0 0,10 0 0,-2 0 0,3 0 0,-7 0 0,4 0 0,4 0 0,1 0 0,-4-2 0,1-1 0,7 1 0,0-1 0,-3-2 0,1-1 0,5 1 0,1 0 0,-2 0 0,-2 0 0,-10-2 0,0-1 0,15 0 0,0 0 0,-13 0 0,-3-1 0,-6-3 0,0 0 0,13 6 0,-3 0 0,3 0 0,-7 0 0,-1-1 0,6 2 244,-15-4 0,2 1-244,2 3 0,-3 0 0,4-1 0,16 0 0,4 0 0,-3-1 0,-17-1 0,-4-1 0,3 1 0,14 0 0,2 1 0,-4-1 0,-5-2 0,-6 0 0,1 0 0,5 1 0,6 1 0,4 0 0,-1 1 0,-7-3 0,-2-1 0,4 2 752,-10-1 1,3-1-753,4-1 0,1-1 0,0 2 0,0 0 0,0-4 0,1 0 0,3 4 0,1 0 145,0-1 0,-1-1-145,5 2 0,-2-1 0,3 1 0,-7-4 0,1 1-54,5 2 0,-2 0 0,5 0 54,3 0 0,1-1 0,-25-2 0,1 0 0,26 4 0,2-1 439,-21-3 1,1 0-440,-4-1 0,-1-8 0,2 7 774,7-8-774,1 4 0,9 4 0,1 0 0,-18-12 0,14 11 0,-1 0 0,4-1 0,-1-1 0,-8 3 0,-3 1 0,4-3 0,1 1-599,-2 3 1,2 0 598,14 2 0,0 1 0,-3 1 0,-1 0 0,-8-4 0,0 0 0,5 4 0,1 1 0,-6-3 0,1 0 665,-14-7-665,11-2 0,0 0 0,-12-4 24,16 3 0,0 2-24,-7 0 0,8 5 0,-6-3 143,13 7-143,-13-3 0,14 0 0,-7 4 1880,8 1-1880,0 0 0,0 9 0,-8-8 421,14 3-421,-4-4 0,14 4 0,1 2 0,-1 4 0,-7-5 0,-9-1 0,-2-4 0,-5 0 0,14-1 0,2 1 0,0 0 0,6-1 0,-13 1 0,12 0 0,-5 4 0,8-3 0,-8 3 0,6-4 0,-6-1 0,7 5 0,-7-3 0,-1 8 0,-1-8 0,2 8 0,7-8 0,1 7 0,7-7 0,1 4 0,8 3 0,0 4 0,0 8 0</inkml:trace>
  <inkml:trace contextRef="#ctx0" brushRef="#br0" timeOffset="121016">26624 6828 5734,'-32'-45'0,"12"11"0,-18-11 0,19 14 0,-19-9 0,-5 2-660,15 10 1,-2 1 659,-6 2 0,-2 1-324,-2-4 1,-3 0 323,-2 2 0,-1 0 0,-6-1 0,-3-2 0,6 4 0,-3-1 0,1 1 0,6 6 0,1 0 0,-2 0-349,-11-6 0,-3-1 1,1 3 348,11 9 0,2 2 0,-1 1 0,-7-3 0,-1 0 0,0 1 0,0 3 0,-1 2 0,0 0-454,-5 0 0,-1 1 0,-4 1 454,10 3 0,-3 0 0,-3 1 0,2 1 0,3 0-339,-1 0 0,4 1 0,-1 0 0,-3 1 339,-1 0 0,-4 0 0,-2 1 0,2 1 0,5 0 0,3 2 0,3 0 0,2 0 0,-1 1 0,-1 0 0,0 1 0,1-1 0,-2 1 0,0 1 0,0-1 0,-1 1 0,1 0-1,3 1 0,0-1 0,0 1 0,0 1 1,0 1 0,0 0 0,1 1 0,0 0 0,-13 3 0,1 1 0,2 1 0,0 4 0,1 1 0,2 1 0,5-5 0,2 0 0,-2 4 0,4 2 0,-3 4 0,1 1 0,4-2 0,3-2 0,3-1 0,-1 4 0,0 7 0,-3 5 0,3 1 0,7-2 0,-3 7 0,9 6 0,13 5 0,5 13 0,4 2 0,0-7 0,2-12 0,1-5 0,4 5 0,2 7 0,4 6 0,2-1 0,-1-6 0,-1-9 0,0-5 0,2-1 0,2 0 0,1-1 0,2 0 0,1 0 0,0 0 0,2-1 211,6 19 0,3-2-211,-7-19 0,2-1 0,0 0 0,11 18 0,0 0 0,2-3 0,6 1 0,2-9 0,7 0 0,-2-3 0,-12-9 0,-1-3 0,6 1 0,12 1 0,8 1 0,1-1 0,-4-6 44,-8-5 1,-2-4 0,3 0-45,0-1 0,4 0 0,1-1 0,-3-3 0,1-3 0,-1-4 0,5 0 0,-7-3 0,5 0 0,2-1 0,0-1 0,-4 0 0,1 0 0,-4-1 0,1-1 0,5 0 0,2-2 0,6 0 0,2-1 0,1-1 0,-3 0 0,-7 1 0,0-1 0,-6 0 0,0 0 0,7-3 0,-3-1 0,7-2 0,4-1 0,1-1 0,-1 0 0,-4 1 0,-6 0-139,4 0 0,-6 0 0,-1 0 0,6-3 139,-6 0 0,5-1 0,4-3 0,0 1 0,-1-1 0,-5 1 0,-6 2 0,15-6 0,-8 2 0,2-2 0,-3 0 0,3-1 0,-1 0 0,-5 1 0,-4 1 0,-4 1 0,-1-1 0,2-1 0,0 0 0,-1-1 0,-6 2 0,-1-2 0,-1 0 0,1-1 0,-1-1 0,-1-3 0,6-13 0,-2-6 0,-3 2 0,-9 10 0,-2 1 0,-1-3 0,8-13 0,-1-3 0,-6 2 0,-7-4 0,-5 1 0,-1 0 0,-4-1 0,-8-2 0,-4 1 264,-4 5 1,-5-2-265,0 4 0,-3-3 0,-1 4 0,-6-8 0,-2 2 561,5 9 0,-1-1 0,-1 3-561,-8 0 0,-1 3 0,4 1 0,-2 1 0,-5 4 0,0 1 0,6 1 0,1 2 0,-3 5 0,-1 3 0,0 0 0,1 3 669,-24-7-669,3 1 0,-14 9 0,32 5 0,-15 7 0</inkml:trace>
  <inkml:trace contextRef="#ctx0" brushRef="#br0" timeOffset="122785">28873 6942 5734,'16'31'0,"3"-3"0,1 2 0,9 17-290,-9-12 0,1 0 290,10 12 189,-13-5-189,13-2 96,-20-17-96,12-4 0,-7-51 0,10-9 0,-14 10 0,2-1 295,17-19-295,-13 20 0,13 6 0,-12 9 0,12 1 0,-13 5 0,6 4 0,-7 1 0,-1 5 0</inkml:trace>
  <inkml:trace contextRef="#ctx0" brushRef="#br0" timeOffset="123746">28939 6983 5734,'41'0'0,"0"0"0,15-1 0,1 2 0,-5 2 0,0 3 0,0-1 0,-3 6 0,-2 17 0,-7 7 0,-20-6 0,-4 5-155,1 9 0,-1 7 0,-3 0 155,-2-5 0,-3 0 0,-1 0-337,3 21 0,-2-2 337,1-7 0,-3-6 0,-6 5 0,0-18 0,0-22 0,0-27 0,-3-24 0,-1-8 0,3 8 0,0-1-215,1-23 1,0-2 214,0 16 0,2 1 0,5-3 0,1 1 119,-4-6 0,1 2-119,2 16 0,2 1 0,-2-4 0,3 5 0,14 1 0,9 19 0,2 18 771,-2 20-771,-2 20 0,-5 12 131,-14-26 0,1 4-131,8 15 0,-3 2-257,-11-15 0,-1 0 257,10 10 0,-3-2 0,-11 6 0,5-11 0,-7-10 0,0-10 0,-14-34 281,3-11-281,-6-37 0,9 29 0,1-4-127,6-18 1,1-2 126,-4 13 0,0 0 0,3-10 0,2 1-128,7-10 128,1 11 0,15-4 0,1 20 0,1 1 0,5 23 0,-5 7 0,0 8 0,5 7 0,-13 5 772,14 5-772,-14 4 139,6 6-139,-11 4 0,-2 3 0,0 17 0,-3-15 0,-1 0 0,-7 6 0,0-10 0,0 0 0,0-10 0,0-5 0,-8-11 0,-1-14 0,0-8 0,-6-13 0,13 3 0,-5-8 0,0 9 0,5-5 0,-13 1 0,13 8 0,-5-3 0,7 10 0,-7 4 0,-3 2 0</inkml:trace>
  <inkml:trace contextRef="#ctx0" brushRef="#br0" timeOffset="124132">29898 6859 5734,'24'0'0,"9"4"0,16 2 0,10 9-412,0-8 412,-2 2 0,-7-9 135,-15 0-135,3 0 69,-19-14-69,-3 6 0,-9-16 0,-7 13 208,0-4-208,0 4 0,8 10 0,-6 12 0,12 15 0,-5 20 0,8 11-601,-8 1 1,-1 3 600,-3-12 0,-1 0 0,-1-4 0,-1 2 0,0-3-254,-2 4 1,0-3 253,0-3 0,0-1 0,4-4 0,-1-2 0,-1 22 0,6-1 0,-8-37 0,0-6 0,0-29 0</inkml:trace>
  <inkml:trace contextRef="#ctx0" brushRef="#br0" timeOffset="124797">30791 7159 5734,'7'35'0,"-5"2"0,5 0 0,-7-2 0,-7-8 0,5-7 0,-12-19 0,12-12 0,-6-20 0,38-29 0,-13 32 0,2 0 0,6-2 0,2 3 0,28-3 0,-20 30 0,5 16 0,-14 10 0,-2 10 0,-15 1 0,-1-5 0,-8 2 0,0-17 0,0 3 0,0-24 0,7-2 0,2-20 0,15 5 0,-6-9 0,6 12 0,0-1 0,-6 13 0,6 11 0,0 38 0,-5 0 0,-7-9 0,0 2-829,4 16 829,-7-10 0,-1-2 0,-1-13 0,-5-16 0,5-17 0,-7-48 0,0-8-268,0 19 1,0-1 267,0 5 0,0 1 0,0 2 0,0 0 720,0-27-720,-7 6 0,5 2 0,-13 16 0,13 4 0,-12 11 0,5 12 0,-8-3 578,-7 0-578,6 8 66,-6-6-66,0 7 0,-9-5 0,-9 6 0,-15 0-516,-9 10 516,29 1 0,-2 3 0,-5 1 0,-2 1 0,0 5 0,0 0 0</inkml:trace>
  <inkml:trace contextRef="#ctx0" brushRef="#br0" timeOffset="125764">30163 8967 5734,'0'4'0,"0"7"0,0 34 0,0 2 0,0 6-1046,0-3 1,0 2 1045,-3-8 0,0 2 0,1 1 0,1 2 0,1 0 0,-1-3 0,-2 2 0,-1-1 0,3 19 0,2-6 644,-1-19-644,-7-3 342,-3-52-342,-6-13 0,-8-29 0,12 24 0,-2 0-136,-5-2 1,-2 1 135,4 3 0,-1 2 0,-30-18 1072,13 15-1072,-27 24 0,23 14 0,-9 24 0,25 6 0,6 0 0,0-2 304,8 1-304,-5-13 0,4-13 0,-6-17 0</inkml:trace>
  <inkml:trace contextRef="#ctx0" brushRef="#br0" timeOffset="125905">29699 9112 5734,'32'0'0,"17"0"0,2 0 0,3 0 0,-8 0 0,0 0 0,14 0 0,-1 0 0</inkml:trace>
  <inkml:trace contextRef="#ctx0" brushRef="#br0" timeOffset="126106">30278 9112 5734,'54'-26'0,"-9"5"0,-28 11 0,0 5 0,14 37 0,-11 4 0,0-1 0,-1 5-374,-9 1 1,-2 1 373,4 5 0,0 0 0,-3 3 0,-2-1 0,2 0 0,-1 0 0,-3-4 0,-1-2-124,0-5 1,-1-2 123,-3 29 0,0-22 0,0-12 0,-7-26 0,-2-25 0,-8-18 0</inkml:trace>
  <inkml:trace contextRef="#ctx0" brushRef="#br0" timeOffset="126244">30559 9112 5734,'52'-40'0,"-11"28"0,4 4 0,7-5 0,3 3-220,-8 9 0,3 4 1,-6 0-1,22-2 1,-27 1-1,0 1 1</inkml:trace>
  <inkml:trace contextRef="#ctx0" brushRef="#br0" timeOffset="128864">30096 6549 5734,'17'-5'0,"7"-5"0,2-6 0,4-7 0,2-2 0,16-17-565,-13 6 1,1-2 564,-6 4 0,-3 0 0,-1-9 0,0-1 0,6-3 0,0-1-472,-6-7 0,0-2 472,6 0 0,0-1 0,-14 16 0,-2-2 0,1 1 0,2 2 0,1-1 0,-2 0 0,-3 0 0,-1-2 0,0 2 0,7-21 0,-2 2-405,-5 3 0,-2 1 405,-3 2 0,-2 2 0,-2 5 0,-2 3-42,-2 6 0,-2 0 42,-5-9 0,-3 1 0,0 11 0,-1 0 0,-2-1 0,-1 2 0,-11-10 666,7 20-666,1 4 1180,-1 5-1180,1 6 1004,-1 0-1004,1 9 117,-1-3-117,8 13 0,9-7 0,2 17 0,5-8 0</inkml:trace>
  <inkml:trace contextRef="#ctx0" brushRef="#br0" timeOffset="133719">29733 3686 5734,'-17'4'0,"-7"7"0,-9 14 0,-17 3-446,21-6 1,0 0 445,-1-3 0,1 0 0,0 4 0,1 0 0,-14 14 0,1-1 288,15-10-288,10 4 147,9-8-147,14 12 0,2-2 0,15 10 0,2-1 0,7 0 0,0-4 0,-7 3 456,5-12-456,-13 2 0,6-10 0,-15-4 0,6-5 0,-13-25 0,5-14 0,-9-9 0,-3-5 0,3-22-203,-2 21 0,1 1 203,3-14 0,0 9 0,0 5 0,7 11 0,2 1 0,0 13 0,6-7 0,-6 13 0,8 0 406,-1 7-406,8 4 0,-5 13 0,12 5 0,-13 13 0,6 4 0,-7 7 0,-1-5 0,-7 8 0,-1-13 0,-8-1 0,0-5 0,0-10 0,0-1 0,0-14 0,7-2 0,-5-23 0,13 1 0,-14-22 0,21-2 0,-13 8 0,1-3 0,12-6 0,4 1 0,-8 7 0,0 2 0,2 2 0,1 4 0,10 2 0,-13 8 0,14-3 0,8-5 0,-11 12 0,10-2 0,-22 16 0,-1 4 0,8 0 0,-6 4 0,6 7 0,-7 9 0,7 7 0,-6 8 0,-5-4 0,-2 3 0,-5 1 0,-3 1 0,1 1 0,-1 1 0,-2 11 0,-2-2 0,1 2 0,-7 16 0,5-40 0,-12-15 0,-3-10 0,-1-5 0,-21-19 0,26 10 0,-9-10 0,22 13 0,0 1 0,0 0 0,0-1 0,0 1 0,8 0 0,1 4 0,0-3 0,6 8 0,-6-9 0,7 9 0,1-8 0,-8 3 0,6-9 0,1-5 0,3 2 0,5 4 0,-1 4 0,-4 9 0,5-3 0,0 4 0,-6 0 0,13 4 0,-5 7 0,0 5 0,5 9 0,-5-3 0,7 8 0,0-4 0,0 0 0,-7 0 0,-3-10 0,-6-1 0,-15-37 0,-11-17 0,-2-21 0,-1 27 0,2 1 0,0-20 0,-14-9 0,-1 7 0,-8 2 0,7 17 0,2 14 0,15 6 0,-13 0 0,11 4 0,-20-4 0,12 5 0,-5 4 0,8-3 0,-1 3 0,1-4 0,-16-5 0,12 8 0,-26-7 0,26 13 0,-18-4 0,19 5 0,-5 0 0,-22 28 0,22-17 0,-21 23 0</inkml:trace>
  <inkml:trace contextRef="#ctx0" brushRef="#br0" timeOffset="133890">29997 3614 5734,'10'63'0,"0"1"0,0 0 0,1-1 0,-1 1 0,0 0 0,0 0 0,0-1 0,0 2 0,-1 4 0,1 1 0,-1-4 0,0-8 0,-2-12 0,0-18 0,0-12 0,-7-28 0,0-25 0</inkml:trace>
  <inkml:trace contextRef="#ctx0" brushRef="#br0" timeOffset="134553">30394 3562 5734,'24'-12'0,"16"3"0,26 9-1057,-21 2 0,2 1 1057,10-3 0,2 1 0,1 3 0,5 1 0,-10-4 0,7 0 0,0-2 0,-6 1 0,-6 1 0,-5-1 0,4-1 0,18 0 0,3 0 0,-13-2 651,0-8-651,-40 15 345,-34 30-345,-3 7 0,-2 5 0,5-8 0,5 1 0,5 6 0,4 5 0,5-10 0,11-2 0,4-5 0,5-7 0,11-26 1118,2 0-1118,5-9 0,15-2 0,-24-1 0,8 21 0,-39 5 0,-42 26 0,-21 0 0,20-22 0,-6-7 0,3 0 0,-8-1 0,-1-3 0,5-11 0,-3-17 0,5-12 0,2 0-334,6 8 1,2-1-1,4-3 334,4-9 0,4-4 0,6 6 0,4-13 0,-1-15 0,8 19 0,2 4 0,7 26 0,0 16 0</inkml:trace>
  <inkml:trace contextRef="#ctx0" brushRef="#br0" timeOffset="134779">31304 3924 5734,'44'0'0,"9"-5"0,-40-1 0,9-4 0</inkml:trace>
  <inkml:trace contextRef="#ctx0" brushRef="#br0" timeOffset="135522">30526 10249 5734,'0'30'0,"8"2"0,2 10 0,4 3 0,-2-12 0,3 1 0,7 17 0,4 2 0,1-6 0,3-3 0,0-3 0,0-1 0,0 1 0,-1-3 0,12 7 0,-17-25 0,-15-11 0,-9-8 0,-9 4 0</inkml:trace>
  <inkml:trace contextRef="#ctx0" brushRef="#br0" timeOffset="135811">29799 11530 5734,'13'31'0,"-1"0"0,5 1 0,-2 3 0,-4 15 0,-4 4 0,-1 3 0,-3 0-668,-1 0 1,-6-1 667,-5-6 0,-6-6 0,-10 3 414,-16-7-414,6-18 222,-20-12-222,26-20 0,-17-12 0,20-9 0</inkml:trace>
  <inkml:trace contextRef="#ctx0" brushRef="#br0" timeOffset="136882">29948 11871 5734,'33'20'0,"7"2"0,-5 4 0,5 4 0,-7-8 0,1 8 0,-9-18 0,-8-2 0,-10-21 0,-7-14 0,0-16 0,0-17-178,-3 25 1,-1-2 177,3 1 0,0 1 0,-6-29 0,-1 5 0,6 15 0,-5 2 0,7 13 0,7 7 0,3 9 0,13 7 0,3 17 0,7 9 0,-7 15 0,5 14 0,-12 1 0,-3 6 0,-9-2 177,-8-20 1,-5-2-178,-10-1 0,-3 4 0,3-52 0,8-16 0,8-7 0,8-8 0,1 10 0,15 5 0,-6 10 0,6 11 0,0 5 0,2 14 0,-1 12 0,7 6 0,-14 14 0,6-9 0,-8 3 0,1 1 0,-1-18 0,-6-22 0,-3-20 0,0-22 0,3-5 0,6 17 0,-7-1 0,6 25 0,-6 5 0,15 38 0,2-2 0,-8 29 0,12-49 0,-12-20 0,8-26 0,12-13 0,-18 30 0,12-2 0,-16 20 0,1 10 0,-8 6 0,6 0 0,-14 4 0,7-8 0,14-39 0,-9 18 0,11-34 0,-10 38 0,-5 9 0,8 3 0,7 17 0,-6-11 0,6 2 0,-7-15 0,-8-11 0,6-5 0,-6-4 0,7 4 0,30 19 0,-22 10 0,22 18 0,-29-5 0,-8 13 0,-2-15 0,-7 15 0,-7-21 0,-2 6 0,-8-8 0</inkml:trace>
  <inkml:trace contextRef="#ctx0" brushRef="#br0" timeOffset="137790">31634 11882 5734,'-9'16'0,"2"3"0,-1-7 0,7-11 0,1-31 0,9-1 0,7-14 0,15 25 0,-10 9 0,10 7 0,-22-5 0,-2-3 0,-14-13 0,-2-6 0,-15-6 0,6-9 0,-6 8 0,15-7 0,16-10 0,26 19 0,4-3 0,18 39 0,-20 16 0,5 10 0,-21 2 0,-5 3 0,5 20 0,-11-17 0,-2 3 0,-5 12 0,-2-5 0,1-15 0,0 19 0,15-77 0,-4-8 0,20-6 0,2-7 0,2 3 0,-7 18 0,-1 1 0,10-6 0,4 1 0,-18 27 0,-6 11 0,-8 24 0,-1 1 0,-16 20 0,6-23 0,-12 3 0,4-14 0,-6-10 0,-1-12 0,8-10 0,9-14 0,27 64 0,16 38 0,-8-12 0,-9-20 0,-4 2 0,6 16 0,-1-3 0,-11-18 0,-10-21 0,20-12 0,3-14 0,24-6 0,-25-14 0,-4 2 0,0-4 0,-9 2 0,-3-2 0,4-11 0,-1 0 0</inkml:trace>
  <inkml:trace contextRef="#ctx0" brushRef="#br0" timeOffset="138063">32213 10797 5734,'47'18'0,"0"0"0,13 5 0,-14 5 0,-5 3 0,-8 6 0,-17 4 0,-16 0 0,-16 1 0,-10-1 0,-7-4 0,-7-2 0,5-8 0,-6-7 0,16-5 0,1-4 0,22-6 0,4 0 0</inkml:trace>
  <inkml:trace contextRef="#ctx0" brushRef="#br0" timeOffset="138209">32544 11406 5734,'48'11'0,"3"-6"0,15 0 0,-12-4 0,2-2 0,-2-3 0,-1-1 0,3 0 0,-2-2 0,-11-3 0,1 0 0</inkml:trace>
  <inkml:trace contextRef="#ctx0" brushRef="#br0" timeOffset="147536">28558 8047 5734,'-16'0'0,"-1"0"0,8-4 0,9 3 0,9-4 0,23 10 0,-5 0 0,6 1 0,-2 3 0,-5-8 0,7 4 0,-7 0 0,5-4 0,-5 3 0,7 1 0,-7-4 0,5 8 0,2-8 0,2 4 0,20-5 0,-11 0 0,-9 0 0,2 0-353,24 0 353,-22 0 0,2 0 0,-3 0 0,0 0 0,3 2 0,0 1 0,1-3 0,-1 1 0,0 1 0,1 0-345,2-1 1,2-2 344,0 1 0,0 0 0,-1 0 0,1 0 0,3 0 0,0 0 0,-3 0 0,0 0 0,-1 0 0,2 0 0,16 0 0,0 0 0,-16 0 0,-2 0-937,16 0 1,-2 0 936,-21 0 0,-1 0 0,3 0 0,1 0-152,-3 0 0,-1 0 152,1 2 0,0 1 0,2 2 0,0 0 0,-5 1 0,-2 0 0,4 2 0,0-1 0,29-2 0,-7 5 0,-13-10 0,2 1 0,-16 3 0,2 1 0,31-2 0,2 0 0,-29 2 0,-1 0 0,15 1 0,-1-2 0,15 2 0,-33-1 0,0-1 0,34 2 0,-34-1 0,0 0 0,26 6 0,-2-5 0,-8 3 250,-7-8-250,-1 3 545,-8 1-545,7 1 1998,-12 0-1998,10-2 426,-19-4-426,5 0 0,-8 0 0,-7-14 0,-1-7 0,-8-25 0,0-16-328,3 25 0,1-5 328,-1-5 0,0-6 0,0 1-739,5-14 1,1 0 738,-3 6 0,-1-2 0,0 2 0,-1 12 0,-1 3 0,0-1 0,1-18 0,-1-1 0,-2 8 0,-1-1 0,-1 3 0,-2-4 0,-1 2-236,1 9 1,1-2-1,-3 5 236,-2 6 0,-2 0 0,-3-20 0,0 0 0,3 22 0,0 0-63,-3-13 0,0 3 63,-5 5 497,1 7-497,-1 4 1416,-14-5-1416,3 9 0,-19-8 0,4 13 521,-14-3-521,25 14 0,-2 1-227,-5 0 1,-5 0 226,-5 1 0,-6 1 0,1-1-564,9 2 0,0 0 0,-2 0 564,-3 0 0,-2 1 0,-2 0 0,2-1-564,-9-1 1,1-1 0,-1 1 563,12 3 0,-1 1 0,0 0 0,-1 0-319,-4-2 1,-1-1 0,0 1-1,1 1 319,1 1 0,2 1 0,-2 1 0,-3-1 0,-4 1 0,-3 0 0,-2-1 0,0 2 0,5-1 0,-1 0 0,4 1 0,0 0 0,-3 0-19,2 1 0,-4 0 1,0 0-1,2 0 1,4 0 18,-13 2 0,5-1 0,1 1 0,3 0 0,0-1 0,1 2 0,4 0 0,1 0 0,1 1 0,3 0 0,2-1 0,0 0 0,-14 0 0,1 0 0,8 2 0,2-1 0,9-3 0,3-1 97,6 5 0,2 0-97,-25 0 1667,15 1-1667,9-1 3154,9-5-3154,15 18 719,-6 0-719,6 23 0,-8 5 0,1 11-362,8-22 1,-1 2 361,-3 6 0,0 2 0,3 3 0,0 2-523,-6 7 0,-1 5 523,5-16 0,1 5 0,0 0 0,0-1-611,-2 7 0,0-1 0,-1 2 611,1-3 0,0 3 0,-1 0 0,3-2 0,0 4 0,2-3 0,0 0-333,-2-1 1,-1 0 0,1 3 332,2-1 0,2 4 0,0 0 0,0-4 0,-1 3 0,1-4 0,1 3-176,0-5 1,1 3 0,0-1-1,2-4 176,1-4 0,2-3 0,-1 4 0,0 9 0,-1 6 0,1 1 0,1-6 0,1-4 0,1-5 0,-1 4 0,-1 2 0,-1 4 0,0-1 0,1-4 0,1-1 0,1-3 0,-1-4 14,-1 10 1,-2-2-15,1-10 0,0 2 0,0-3 0,0 0 0,0-2 458,0 13 1,0-1-459,0-15 0,0-1 447,0 7 0,0-3-447,0 9 1551,0-6-1551,0-9 0,0-6 975,0-6-975,0-4 719,0-1-719,0 1 216,0-5-216,0-1 0,0-5 0,0 5 0,0-3 0,0 7 0,0-7 0,8 7 0,1-7 0,15 3 0,2 0 0,21-4 0,5 4-1038,-17-11 0,3-2 1038,6 1 0,2-2 0,11 0 0,2-2-448,-15 0 1,0 0 0,2-1 447,7 0 0,2 0 0,1 0 0,1 0 0,2 1 0,-1-2-479,3 0 0,0 0 0,1 0 479,3 1 0,1 0 0,0 0-293,-3 1 0,1-1 0,0 0 293,-13-1 0,0 1 0,1-1 0,0 2 0,-2 0 0,-1 1 0,1 0 0,1-1 0,2 0 0,0 0 0,1 0 0,-1 0 0,-3 0 0,1 2 0,-2-1 0,1 0 0,17 0 0,-1 0 0,0 0 0,-3-2 0,1 1 0,-2-1 0,-3 2 0,-1 0 0,-1-1 0,1 0 0,0-1 0,-1 0 0,-3 1 0,-2 0 0,0-1 0,-2-1 0,0-1 0,-1 1 58,18 0 0,-2-1-58,-2-6 0,-3 1 0,-5 6 0,-1-1 0,-4-3 0,-1-1 570,-7 3 0,-1 0-570,-5 0 0,1 0 0,8-3 0,-2 1 0,22 0 755,-25 0 0,-1 0-755,10 1 0,-6 1 1340,-10 0-1340,-9 5 1154,-8 0-1154,1 0 474,-8-4-474,-2-7 0,-7-5 0,0-9 0,0-15 0,-7-13 0,6 18 0,0-3-464,-3-6 1,1-3 463,2-7 0,2-1-609,-1-7 0,0-2 609,-1 20 0,1-1 0,1 0 0,0 0 0,2 0 0,0 1 0,1-22 0,1 2 0,-1 1 0,1 2 0,3 3 0,-1 2-337,-6 4 1,0 1 336,3 2 0,-1 0 0,-5 5 0,-3 0 0,1 2 0,-1 1-163,-7 2 1,0 1 162,3 1 0,-1 2 0,-21-24 0,5 0 0,-7 16 0,0 2 630,0 0-630,0 5 0,7-6 0,-12 1 0,3 0 0</inkml:trace>
  <inkml:trace contextRef="#ctx0" brushRef="#br0" timeOffset="156350">28410 7045 5734,'0'-21'0</inkml:trace>
  <inkml:trace contextRef="#ctx0" brushRef="#br0" timeOffset="159562">29088 5071 5734,'33'4'0,"14"-2"0,5 2-495,-16-3 1,1-2 494,1 1 0,0 0 0,3 0 0,0 0 0,4 0 0,0 0-414,5 0 0,0 0 414,3-2 0,2 0-414,6-1 1,1 0 413,-16-1 0,1-1 0,0-1-431,2 0 1,2-1 0,0-1 430,3-1 0,1-1 0,1-2-363,3-1 0,2-1 0,-1 0 363,1-1 0,0-1 0,1 0 0,-13 2 0,0 0 0,1 0 0,0 0-178,1-1 1,1 1-1,0 0 1,-1-1 177,-1-1 0,0-1 0,0 0 0,0 1 0,0 0 0,0 0 0,0 0 0,-1 0 35,11-5 0,0 0 0,2-3-35,-5 1 0,2-3 0,0 1 0,-3 0 0,1 0 0,-4 0 0,2-1-11,-5 1 0,2-1 0,-1-1 0,-5 1 11,-5 0 0,-3 0 0,-1 1 0,17-11 0,-2-2 0,-5-2 0,-2-1 351,-2 4 0,-3 0-351,-6-3 0,-2-1 0,-2 3 0,-3-2 0,-1-17 0,-3-1 0,-4 15 0,-3 0 0,-2-15 0,-4 2 648,-5 18 1,-2 2-649,-3-2 0,0 0 0,0 1 0,0 1 0,-7 0 0,-1 0 0,4-2 0,-3-1 0,-12 0 0,-6-2 0,1 1 0,0-9 0,-2 1-90,-5 5 1,-5 0 0,0 4 89,-5-5 0,-2 5 0,-9-1 0,-3 3 0,-2 4 0,-1 3 0,16 9 0,1 0 0,-1 2 0,1 2 0,0 2 0,-2 0 0,-19-5 0,-4-1 0,4 2 0,17 5 0,3 1 0,-3 0 0,-17-3 0,-4 1 0,5 1 0,1 0 0,2 3 0,-7 2 0,0 2 0,2-1 0,1 1 0,-1 1 0,1 2 0,0 0 0,1 2 0,-1-1 0,1 1 0,2 2 0,0 0 0,-3 0 0,1 0 310,6 0 1,2 0-311,-1 0 0,1 0 0,3 0 0,1 0 349,3 0 1,0 0-350,-14 4 0,0 1 0,19-1 0,0-1 34,-8 5 0,2-1-34,-17 4 0,13 4 0,-6 1 1108,14 0-1108,-4 8 0,12-7 0,-13 13 0,13-8 0,-13 12 0,16-14 0,0 2 0,-16 21 0,12-20 0,2 0 0,-1 17 0,-12-3 0,12 0 0,-13 3 0,13-3 0,-5 9 0,6 1-547,1 9 547,0-3 0,17-23 0,-1 1-187,-16 26 187,0 1 0,0-2 0,0-5 0,7-3 0,-5-2 0,5 4 0,1-6 329,1-3-329,7-7 80,1-12-80,6 4 1527,3-6-1527,0 10 244,5-7-244,-5 2 0,7-1 0,0-11 0,0 11 0,0-12 0,0 3 0,0-5 0,0 0 0,0 5 0,0 1 0,-8 19 0,6-11 0,-5 15 0,0-13 0,5 1 0,-6-2 0,1 0 0,5-3 0,-5 3 0,7-4 0,-7 9 0,5 2 0,-6 0 0,8 7 0,8-16 0,-6 7 0,12-14 0,-5 4 0,8 5 0,-8-2 0,6 7 0,-13-14 0,12 3 0,-12-3 0,13 0 0,-6 4 0,8-9 0,-8 9 0,6-4 0,-6 5 0,7-5 0,1 8 0,-1-11 0,-6 6 0,12-9 0,-19 1 0,19-6 0,-20 9 0,13-11 0,-6 10 0,8-7 0,-1 4 0,-7 1 0,6-1 0,-6 0 0,15 1 0,-6-5 0,6-2 0,0 1 0,-13 0 0,11 10 0,-13-8 0,15 7 0,2-8 0,7 4 0,-7-4 0,-2 3 0,-8-8 0,1 4 0,-1-1 0,1-2 0,-1 7 0,8-8 0,2 13 0,0-7 0,5 3 0,-5 4 0,7-7 0,-7 3 0,12 4 0,-18-7 0,12 3 0,-16-1 0,1-8 0,-1 4 0,1-5 0,-1 0 0,-7 4 0,6-2 0,-6 2 0,8-4 0,-15 0 0,3-4 0,-12-2 0</inkml:trace>
  <inkml:trace contextRef="#ctx0" brushRef="#br0" timeOffset="163042">29187 1402 5734,'16'41'0,"1"5"0,-1-3 0,-6 2 0,-3-8 0,0-1 0,-5-10 0,6-5 0,-1-11 0,-5-14 0,12-12 0,3-20 0,9-16 0,-3 19 0,1-1-396,-2-5 1,1-1 395,8-1 0,2 0 0,-4 3 0,1 2 0,3 2 0,0 2-153,-7 3 0,-1 1 153,3 6 0,-1 2 0,8-16 0,6 16 0,-23 14 0,-3 12 0,-15 10 0</inkml:trace>
  <inkml:trace contextRef="#ctx0" brushRef="#br0" timeOffset="163813">29633 1278 5734,'17'-16'0,"-1"1"0,1 0 0,-1 3 0,1-7 0,0 12 0,-1-7 0,1 8 0,-1 1 0,1 0 0,-1 5 0,8 0 0,-13 9 0,4-2 0,-15 13 0,0 0 0,0 7 0,0 8 0,0 2 0,0 4 0,0 1 0,0-1 0,0 5 0,0-3 0,7 2 0,-5-3 0,13 13 0,-13-10 0,12 14 0,-12-25 0,13 5 0,-13-17 0,12-2 0,-12-19 0,6-17 0,-8-16 0</inkml:trace>
  <inkml:trace contextRef="#ctx0" brushRef="#br0" timeOffset="164491">28988 1495 5734,'8'-15'0,"1"-6"0,15-1 0,9-17 0,17 6 0,-21 12 0,0 1 0,23-2 0,3 8 0,-6 19 0,-4 5 0,10 2 0,-20 7 0,5-3 0,-7 0 0,0 4 0,-7-13 0,5 6 0,-12-7 0,4 0 0,-6 3 0,-1-8 0,-6-1 0,-3-6 0</inkml:trace>
  <inkml:trace contextRef="#ctx0" brushRef="#br0" timeOffset="165200">30245 1071 5734,'8'36'0,"-7"10"0,7 11-530,-8-22 0,0 2 530,0 2 0,0 0 0,0 5 0,0 0 0,0-2 0,0 0 0,0 3 0,0 1 0,0 13 0,0-2 0,0-15 0,0-2 0,0 11 0,0-4 341,0-5-341,0 7 174,14-47-174,-3 2 0,21-44 0,-7 3 0</inkml:trace>
  <inkml:trace contextRef="#ctx0" brushRef="#br0" timeOffset="166303">30626 1577 5734,'-17'21'0,"8"-5"0,-6-1 0,13-14 0,-5-6 0,14-16 0,2-6 0,15-4 0,2 0 0,7 5 0,-7 5 0,-2 11 0,-8 5 0,-7 15 0,-1 6 0,-8 10 0,0 5 0,-8 9 0,7-16 0,-7 5 0,16-23 0,1-11 0,15-2 0,-6-7 0,6 8 0,-8 1 0,1 5 0,0 5 0,-1 5 0,1 6 0,-1 5 0,-7 0 0,6-5 0,-6-6 0,0-24 0,6-9 0,-6-23 0,1-5 0,4-7 0,-9 16 0,-1-1 0,6-20 0,-5 25 0,-3 1 0,-9-4 0,-3 5 0,-6 5 0,-8 0 0,-2 5 0,-14 1 0,-10 4-248,18 12 1,-2 2 247,-3-1 0,-1 1 0,-7 1 0,0 2 0,-1 0 0,0 2 0,0-1 0,0 1 0,0 2 0,2 0 0,9 0 0,2 0 0,-31 0 0,29 5 0,4 1 0,29 9 0,4-4 0,36 4 0,21 0-279,-15-11 1,4-1 278,9 2 0,2-1 0,2-3 0,2-2 0,4-1 0,-1-1 0,-7-1 0,-1-2 0,1 1 0,-4-1 0,-12-4 0,-1 0-142,-1 2 0,-1 0 142,18-13-24,-1 5 24,-22 1 0,-3 10 0,-9 0 1016,-4 14-1016,5 7 316,-8 15-316,1 15 0,-9 0 0,0 2 0,1-9 0,-1-1-260,-3 17 0,-1-1 260,0-16 0,-1-3 0,-3 28-90,8-7 90,-6-10 0,5-14 0,-7 3 0,7-23 0,2-12 0,8-17 0</inkml:trace>
  <inkml:trace contextRef="#ctx0" brushRef="#br0" timeOffset="167690">31899 1216 5734,'-8'6'0,"7"3"0,1-8 0,-6 13 0,4-7 0,-14 7 0,-1-3 0,1 4 0,-8-4 0,5 0 0,3-11 0,9-11 0,7-5 0,7-9 0,9-2 0,17-4 0,10 0 0,6 5 0,-6 1 0,4 9 0,-12 1 0,6 9 0,-16 1 0,-1 5 0,-7 10 0,-8 1 0,-2 14 0,-14 16 0,-2-7 0,-8 11 0,1-23 0,-1 2 0,1-13 0,7 4 0,9-9 0,16-6 0,10-6 0,0 0 0,5 2 0,-6 4 0,1 0 0,5 9 0,-5-2 0,7 12 0,8 11 0,-21-1 0,2 16 0,-22-9 0,-7 6 0,-10 4 0,-9 1-220,-7 5 220,0-5 0,0-1 0,0-10 0,-7-5 0,-3-5 0,-6-15 0,-1-2 0,1-9 0,-16-9 0,27-2 0,-23-15 0,41 9 0,-11-7 0,21 12 0,3-2 0,0 8 0,5-3 0,-6 3 0</inkml:trace>
  <inkml:trace contextRef="#ctx0" brushRef="#br0" timeOffset="168076">31502 844 5734,'40'4'0,"25"2"0,-28 1 0,3 1-798,9-2 1,1-1 797,0 5 0,-1 0 0,-2-4 0,-2-1 39,-3 3 0,-1-1-39,25-1 357,-16-1-357,-17-5 0,-9 0 0,-8 0 200,-29 4 1,-7 2-1,-30 4 1</inkml:trace>
  <inkml:trace contextRef="#ctx0" brushRef="#br0" timeOffset="169284">29055 1991 5734,'23'19'0,"-4"-1"0,19 7 0,5-4 0,15 4-409,-21-14 1,0 0 408,0 1 0,1 1 0,3-2 0,1-1 0,3-2 0,0 0 0,1 2 0,0-1 0,2-3 0,3 0 0,0 1 0,3 2 0,-1-1 0,11-1 0,1-2-535,-4 1 0,5-1 1,-2-1 534,-13-1 0,-2-2 0,1 0 0,9-1 0,2 0 0,0 0 0,-3 0 0,1 0 0,0 0 0,2 0 0,2 1 0,2-2 0,-3-1 0,4 0 0,0 0 0,-4-1 0,-1 0 0,-4-1 0,3-1 0,-3 0 0,3-1 0,-2-1 0,-5 0 0,8-3 0,-5-2-392,2-5 1,-2 0 391,-5 4 0,-3-2 0,-2-4 0,0-2 0,4 3 0,-2-1-255,-9-3 1,-1-2 254,6 3 0,0 0 0,-10-4 0,0-1 0,3 5 0,-1 0 70,-5-4 1,-3-1-71,1 3 0,-1-1 0,-2-3 0,-2-2 0,2 1 0,-3-1 0,-4-4 0,-3-1 0,5 1 0,-3-2 0,-8-3 0,-2-1 0,5 3 0,-2-1 0,-5-2 0,-3 1 0,2 4 0,-2 0 0,-3-33 0,0 1 0,-7 32 0,-1 0 0,0-2 0,-2 0 0,-8-1 0,-5 1 377,-3-2 1,-5-1-378,-8 0 0,-4 0-182,9 11 1,-3 0 0,-1 2 181,-6-1 0,-3 1 0,-1 1-364,-6-2 0,-1 1 0,-2 2 364,11 6 0,-1 2 0,-2 1 0,0 0 0,-5 0 0,-1 1 0,-2 0 0,1 1 0,-2 2 0,0 0 0,0 1 0,-2 1-321,-3-1 1,-1 1 0,0 0 0,0 1 320,1 2 0,1 0 0,0 1 0,-1 0 0,1 1 0,0-1 0,0 2 0,0 1 0,0 1 0,1 1 0,-1 2 0,1 1 0,1 1 0,-1 2 0,1 1 0,0 1 0,-2 2 0,0 1 0,0 2 0,0 0 0,-2 3 0,0 2 0,0 1 0,1 1 0,1 0 0,2 2 0,0 1 0,-1 0 0,12-3 0,-1 2 0,0-1 0,1 1 0,1 1 0,-8 5 0,2 0 0,0 1 0,1 1 0,2 1 0,0 1 0,2 1 0,2 0 0,5-3 0,2 1 0,1 1 0,2 0 0,-9 10 0,2 1 0,3 0 0,8-4 0,2-1 0,3 0 0,-4 16 0,6 0 218,5-6 0,10 2-218,20 9 0,12-2 0,-1-16 0,6-2 676,12 8 1,6-5-677,4-17 0,2-4 0,-4-2 0,1-2 0,10 0 0,0-3 0,-9 0 0,-2-2 627,0-6 0,-2-1-627,-10 0 0,-2-1 1037,18-4-1037,-10 0 336,-14 0-336,-2 0 924,-8 0-924,-6-4 98,-3-2 1,-7-4-1,0-1 1</inkml:trace>
  <inkml:trace contextRef="#ctx0" brushRef="#br0" timeOffset="173206">17975 10828 5734,'17'9'0,"-1"2"0,8 15 0,9 23 0,2-12 0,-2 17 0,-9-28 0,-7-1 0,-8-9 0,5-5 0,-4-7 0,6-8 0,1-7 0,14-14 0,4 2 0,7-11 0,6 7 0,-6-4 0,8 5 0,-8-4 0,6 8 0,1-8 0,-12 18 0,2-2 0</inkml:trace>
  <inkml:trace contextRef="#ctx0" brushRef="#br0" timeOffset="174046">18140 10900 5734,'46'7'0,"0"0"0,-7-2 0,-2 2 0,20 19 0,-10-1 0,-21-1 0,-2 1 0,20 12 0,-12-1 0,-1 0 0,-2-5 0,10 8 0,-30-19 0,5-9 0,-12 4 0,13-32 0,-13 2 0,5-30 0,-7 4 0,15-20 0,-4 15 0,5-12 0,7 26 0,-12-9 0,20 14 0,2-12 0,-6 20 0,5 0 0,-16 14 0,1 14 0,-1 8 0,1 14 0,-1 10 0,1 11 0,-1 5-238,-6 0 238,4 0 0,-12 3 0,5-15 0,-7-5 0,0-20 0,0-28 0,0-9 0,0-15 0,0-5 0,0-22 0,3-4 0,2 0 0,4 0-111,-2 17 1,3 5 110,13 5 0,3 5 0,29 0 0,-16 9 232,23 16-232,-27 18 0,-9 14 0,-4 10 0,-20 5 227,5 6-227,-3-10 0,0 1 0,5 19 0,-5-20 0,1 1 0,6-4 0,0-3 0,0 20 0,20 4 0,-12-24 0,4-6 0,-6-13 0,14-3 0,-11-14 0,12-5 0,-23-6 0,6-5 0,-6 1 0</inkml:trace>
  <inkml:trace contextRef="#ctx0" brushRef="#br0" timeOffset="174377">19480 10693 5734,'7'-6'0,"17"11"0,-4 7 0,19 13 0,-13 1 0,7 5 0,-7-4 0,12 12 0,-10-11 0,5-1 0,-17-18 0,-8-19 0,-1-16 0,-5-15 0,5-12 0,-3 15 0,-1 0 0,-1-13 0,6-3 0,-8 29 0,0 8 0,0 3 0,0 12 0,0 8 0,0 10 0,0 5 0</inkml:trace>
  <inkml:trace contextRef="#ctx0" brushRef="#br0" timeOffset="174550">19844 11448 5734,'0'-4'0,"0"-3"0</inkml:trace>
  <inkml:trace contextRef="#ctx0" brushRef="#br0" timeOffset="174901">19298 10642 5734,'57'-15'0,"-3"9"0,2 0 0,-14-1 0,3-1 0,16 4 0,8 1 0,-6 0-2112,-13 0 0,-1 0 2112,17 0 0,-5 2 0,-14 1 1033,-23 0-1033,-7 0 172,-1 0 1,-14 0-1,-4 0 1</inkml:trace>
  <inkml:trace contextRef="#ctx0" brushRef="#br0" timeOffset="190831">5341 7376 5734,'20'-34'0,"1"1"0,5-9 0,5-2 0,8-5 0,4-2-1365,-6 9 1,2-1 0,1-1 1364,-6 9 0,1-2 0,1 1 0,1 0-322,3-2 0,1 0 0,1 0 0,0 0 322,1-2 0,1 0 0,0 0 0,-1 0 0,0 3 0,-2 0 0,1 1 0,0 1-24,-3 1 1,1 2 0,-1 0 0,-1 0 23,5-7 0,-2 1 0,0 2-87,-4 6 0,-1 0 1,-3 2 86,7-9 0,-4 2 460,-6 6 1,-3 1-461,6-13 0,-9 14 1927,-8 8-1927,-7 22 1681,-9 9-1681,-16 19 0,-10 10 0,-7 6 0</inkml:trace>
  <inkml:trace contextRef="#ctx0" brushRef="#br0" timeOffset="191180">5292 7510 3400,'46'-38'0,"0"1"0,-1-1 0,3 5 0,8-3 0,3-2 0,2 0 0,-3 1 0,-5 4-850,1-3 0,-5 3 0,0 1 0,5-3 850,-2 3 0,6-4 0,3 0 0,-2 1 0,-4 3 0,-8 4 0,-1 1 0,-7 4 0,-1 1 0,13-7 0,-2 2 539,-11 5 1,-1 2-540,20-11 914,-17 6-914,-14 9 434,-2 1-434,-8 9 0,-14 6 0,-4 6 0</inkml:trace>
  <inkml:trace contextRef="#ctx0" brushRef="#br0" timeOffset="191647">5920 7572 5734,'7'-6'0,"3"11"0,13 6 0,-4 15 0,5-5 0,-8 5 0,8-10 0,-5-1 0,4-10 0,-6-5 0,-1-5 0,8-15 0,9-29 0,-12 24 0,1-2-300,2-10 0,1-2 300,3 5 0,1 2 0,0 2 0,1 1 0,3-2 0,0 1 0,-4 6 0,1 1-104,6 1 0,0 3 104,10-8 0,1 12 0,-23 11 0</inkml:trace>
  <inkml:trace contextRef="#ctx0" brushRef="#br0" timeOffset="192610">6102 7303 5734,'57'-16'0,"-6"6"0,6 14 0,-7 13 0,0 14-405,-25-10 0,-1 3 405,-2 2 0,-2 1 0,5 6 0,-2 1 0,-5-3 0,-1 1 0,0-1 0,-1 0 58,1 5 0,-3-2-58,5 7 169,-3 3-169,-8-38 0,-8-21 0,0-22 0,0-20 0,0 17 0,0-2-137,-1 0 1,2-1 136,2-6 0,1 1 0,0 5 0,1 2 0,3 1 0,1 3 0,7-21 109,1 12-109,-1 15 0,1 11 0,-1 9 0,1 16 0,14 30 0,-3 5 0,-12-11 0,1 3 0,14 24 0,-13-8 0,-5-15 0,-2-2 0,-2 5 689,-1 3-689,-8-33 0,-8-7 0,-1-24 0,-7-7 0,7-15 0,7-7 0,4-3 0,1 23 0,3 1-155,4-22 1,4 3 154,11 7 0,16 8-39,-6 6 39,12 10 0,-4 11 0,-1 14 0,-2 8 0,-6 18 0,-9 2 0,-8 18 0,-10-1 0,-7 11 0,0-7 0,0 4 0,0-15 308,0-6-308,0-11 40,0-9-40,0-10 0,-7-12 0,5-19 0,-20-35 0,11 12 0,2 9 0,1 0 0,1-5 0,7-11 0,-7-6 0,5 15 0,-3 9 0,2 2 0,11 4 0,1-13 0,15 23 0,-6 10 0,13-3 0,-5 13 0,0 1 0,5 29 0,-12-4 0,4 24 0,-13-16 0,-3 2 0,-7-4 0,0 0 0,0-4 0,0-16 0,0-7 0,0-15 0</inkml:trace>
  <inkml:trace contextRef="#ctx0" brushRef="#br0" timeOffset="192893">7524 6724 5734,'41'-19'0,"1"6"0,-7-2 0,3 20 0,-19 11 0,5 15 0,-8 10 0,1 6 0,-2-6 0,1 2 0,-2 1 0,-1 0-194,4-1 0,-1 0 194,-3-5 0,-2-3 0,6 2 0,-8-6 0,6-10 0,-13-6 0,5-14 0,-14-12 0,5-10 0,-6-10 0</inkml:trace>
  <inkml:trace contextRef="#ctx0" brushRef="#br0" timeOffset="193538">8070 6962 5734,'9'-25'0,"6"-6"0,1-6 0,3-4 0,4 9 0,1-7 0,-13 29 0,11 7 0,-20 39 0,2 4 0,0 5 0,-4-6 0,0 2-238,0 12 1,0 0 237,-4-19 0,0-1 0,2 33 0,-5-27 0,14-18 0,3-33 0,21-29-297,-14 11 1,1-2 296,6-4 0,1-2 0,0-2 0,0-2 0,11-12 0,0 2 0,-12 14 0,-1 1 0,6-2 0,-2 4 258,-4 5-258,-6 19 0,-8 16 0,-2 16 0,-7 15 0,0 11 0,0 1 610,0-2-610,0-10 200,0 0-200,0-24 0,0-13 0,0-30 0,0-16 0,0-15-308,1 24 0,-2-1 308,-5 0 0,-2-1 0,0-2 0,-3 1 0,-3 4 0,-5 2-110,-2 4 1,-5 5 109,-21-2 0,-9 10 0,10 14 0,-4 6 0,1 1-446,-3-2 0,-1 2 1,1 3 445,0 6 0,0 5 0,4 0 0,-4 5 0,5 2 0,3 1 0,5 2-154,8-2 0,3 3 154,3-1 0,2 2 0,-2 18 0,1-1 0</inkml:trace>
  <inkml:trace contextRef="#ctx0" brushRef="#br0" timeOffset="199529">3142 11365 5734,'-17'32'0,"8"-16"0,2-12 0,7-15 0,15-4 0,3 4 0,15-13 0,15 7 0,-4-9 0,20 15 0,-20 2 0,4 9 0,-15 9 0,-7 7 0,-10 15 0,-16 10 0,-9 2 0,-15 16 0,6-18 0,9-6 0,18-26 0,24-14 0,17-6 0,8 6-189,-21 1 1,0 3 188,24 15 0,3 3 0,-22 19 0,-9 10 0,-24 11 0,-10-23 0,-7 0 0,-13 2 0,-6 0-448,-1 3 0,-4-1 448,-12-3 0,-2-1 0,4 0 0,-1-1 0,-1-7 0,-2-1-318,-3 2 1,1-3 317,11-9 0,2-2 0,1 1 0,4-3 0,-1-7 79,14-4 1,15 0 0,4 0 0</inkml:trace>
  <inkml:trace contextRef="#ctx0" brushRef="#br0" timeOffset="200431">3655 13422 5734,'-26'20'0,"-5"-4"0,12-1 0,-12-9 0,20-6 0,-4-10 0,15-20 0,15-3 0,3-9 0,18 18 0,6 4 0,16-5-226,-10 11 0,0 4 226,11 15 0,-10 16 0,-16 11 0,-16 18 0,-17 8 0,-13-1 0,-5 4 0,0-16 0,-1 0-379,-9 15 0,-1-1 379,8-21 0,0-5 0,-20 20 0,16-7 0,15-10 0,12-15 0,30-12 0,11-7 0,-11-5 0,4-5 0,14-4 0,12-6 0,2-1 0,-8 1-355,-12 2 0,-4 1 0,3-2 355,6-1 0,5-2 0,-1 0 0,-7 0 0,6-6 0,-7 3-17,-12 10 0,-3 1 1,25-17-1,-31 24 1</inkml:trace>
  <inkml:trace contextRef="#ctx0" brushRef="#br0" timeOffset="201478">4233 14796 5734,'-7'-21'0,"12"33"0,-3 23 0,5 3 0,3 5-945,1 3 1,2 2 944,-1 8 0,1 2 0,4-1 0,0 1 0,-1 2 0,1-2 0,-1-7 0,1-2 0,-4-2 0,-1-2 0,1-10 0,-2-2 0,6 23 587,-1-15-587,-6-10 309,-3-28-309,-7-11 0,-7-28 0,-10-1 0,-1-13 0,-6 1 622,7-11-622,-7-2 0,15 26 0,0-1 0,-3 1 0,0-1 0,3-6 0,2 0 0,-2 3 0,1 0 0,0-1 0,-1 0 0,1 1 0,0 3 0,-9-26 0,8 6 0,-5 16 0,4 10 0,1 10 0,-6 11 0,-10 51 0,-3 19 0,-7-6-211,14-13 0,-1 8 1,3-8 210,-5 9 346,7-17-346,8 1 0,2-17 0,7 3 0,0-10 0,0 0 0</inkml:trace>
  <inkml:trace contextRef="#ctx0" brushRef="#br0" timeOffset="202081">3125 16812 5734,'-25'22'0,"1"-8"0,7-9 0,8-10 0,53-32 0,-14 10 0,4-2-916,6-1 0,4-3 1,3-1 915,5-4 0,3 0 0,1 0 0,-12 8 0,1 1 0,1-1 0,5-1 0,0 1 0,5-1 0,3-1 0,1 0 0,-1 2 0,-4 1-415,-3 2 0,-2 1 0,-1 1 0,1 0 0,2-1 415,2 0 0,3-2 0,2 1 0,-2-1 0,-1 2 0,-4 3 0,3-1 0,-3 2 0,-2 1 0,-1 0-204,7-3 1,-1 0 0,1 0 203,6-2 0,2 0 0,-6 2 0,-6 1 0,-1 0 0,-6 5 0,2-1 0,-9 4 0,1-3 0,6-1 1269,-28 13-1269,0 1 3010,-8 1-3010,-9 3 0,-9-4 0,-8 5 0</inkml:trace>
  <inkml:trace contextRef="#ctx0" brushRef="#br0" timeOffset="204456">6912 9877 5734,'0'-11'0,"8"-17"0,1 4 0,7-17 0,1 6 0,-1 7 0,8-2 0,-5 10 0,5 8 0,-8 3 0,1 18 0,6 21 0,-12 8 0,-3 4 0,1-8 0,-2-1 0,0 12 0,-6-2 0,-16 8 0,11-18 0,-10-3 0,14-15 0,7-9 0,2-6 0,15-6 0,2 0 0,14-3 0,-5 8 0,6-4 0,-16 15 0,-1 6 0,-14 15 0,-3 5 0,2 15 0,-14-4 0,-5-1 0,-10-1 0,-20 4 0,14-27 0,-5-3 0,12-13 0,-5-1 0,8-5 0,14 0 0,4 0 0</inkml:trace>
  <inkml:trace contextRef="#ctx0" brushRef="#br0" timeOffset="204841">6631 11241 5734,'39'-12'0,"-1"0"0,14-6 0,-9 2 0,0 2 0,7-2 0,-8 1 0,6 0 0,-28 3 0,2-3 0,-22 5 0</inkml:trace>
  <inkml:trace contextRef="#ctx0" brushRef="#br0" timeOffset="205059">6796 11065 5734,'24'31'0,"-5"0"0,0-2 0,0 1 0,2 12 0,-2 2 0,0 0 0,-1 3 0,6 8 0,-7-25 0</inkml:trace>
  <inkml:trace contextRef="#ctx0" brushRef="#br0" timeOffset="205488">7309 11076 5734,'0'-11'0,"0"1"0,0 0 0,0-1 0,7-4 0,3 4 0,6-4 0,8 9 0,-6 2 0,14 8 0,-14 7 0,6 9 0,-8 7 0,-6 8 0,-10 25 0,-10-13 0,-1-14 0,-1-2 0,-7 6 0,-12-6 0,20-6 0,4-22 0,30-6 0,12-27 0,-4 14 0,3 0-184,-2-4 1,4-1 183,22-5 0,3 1 0,-19 8 0,1 0 0,21-6 0,-3 2 0,-14 4 0,7 2 0,-38 11 0</inkml:trace>
  <inkml:trace contextRef="#ctx0" brushRef="#br0" timeOffset="205862">6548 12388 5734,'33'-18'0,"-1"1"0,8-6 0,2 0 0,14-7 0,4-2-1185,-13 7 0,1-1 1,6-1 1184,-5 2 0,4 0 0,2-2 0,2 0 0,-1 1 0,1-1 0,1 1 0,0 0 0,0 0 0,0 0-436,0 0 0,1 0 0,0 0 1,-1 1-1,-2 0 436,5-1 0,-1 0 0,-3 2 0,-5 2 0,-8 3 0,-4 2 0,-1 1 513,7-5 0,0 1-513,3-3 0,-3 1 0,2-2 0,5-5 0,-36 23 1315,-1 2-1315,-14 4 0,-18 0 0,-19 0 0</inkml:trace>
  <inkml:trace contextRef="#ctx0" brushRef="#br0" timeOffset="206830">7706 12419 5734,'7'-15'0,"10"-5"0,9-2 0,29-13 0,5 8 0,-14 5 0,8-2 0,-5 2 0,-3 5 0,0 0 0,3-4 0,3-2 0,-6 5 0,15-4 0,-26 6 0,-23 6 0</inkml:trace>
  <inkml:trace contextRef="#ctx0" brushRef="#br0" timeOffset="207228">7871 12430 5734,'-8'48'0,"0"0"0,3-1 0,1-4 0,-4 5 0,8 1 0,0-21 0,0-3 0,15-15 0,18-19 0,11-8 0,6-5 0,-15 11 0,0 3 0,12 2 0,-8 6 0,1 4 0,-2 9 0,-2 4 0,19 18 0,-24-3 0,-7 5 0,-15 27 0,-18-4 0,-17-11 0,-7-19 0,0-13 0,8-2 0,1-10 0,7-5 0,-7-10 0,13-1 0,-4-10 0</inkml:trace>
  <inkml:trace contextRef="#ctx0" brushRef="#br0" timeOffset="208459">7425 14259 5734,'24'-31'0,"9"0"0,16-5-553,-16 18 0,1 0 553,-1-1 0,2 1 0,5-3 0,0 2 0,-5 4 0,-2 2 0,1 0 0,-1 1 0,16-8 0,-8 9 0,-8-4 0</inkml:trace>
  <inkml:trace contextRef="#ctx0" brushRef="#br0" timeOffset="208691">7706 13928 5734,'17'15'0,"-1"10"0,-1 3 0,1 4 0,-2-2 0,0 2-384,6 9 1,0 0 383,-7-8 0,0 0 0,3-1 0,-1-2 0,11 28 0,0-11 0,-2-7 0,-8-9 0</inkml:trace>
  <inkml:trace contextRef="#ctx0" brushRef="#br0" timeOffset="209118">8417 13659 5734,'-7'-20'0,"5"-1"0,-5 0 0,7 5 0,0 1 0,0 14 0,7 12 0,9 20 0,3 7 0,5 3 0,-8-1 0,1-12 0,-1 1 0,-7-3 0,6-9 0,-6 7 0,1-8 0,-3 5 0,-7-1 0</inkml:trace>
  <inkml:trace contextRef="#ctx0" brushRef="#br0" timeOffset="209392">8004 14538 5734,'24'-5'0,"16"-10"0,19-11-1020,-19 9 0,2-3 1020,7-7 0,2-1 0,1 2 0,4-2 0,-4-3 0,3-4 0,-2 2 0,-12 10 0,-3 0 0,2-1 0,8-6 0,1-3 0,-2 2 0,11-4 0,-4 4 94,-20 8 1,-2 1-95,5-2 0,-4 4 107,-9 9 0,-15 6 0,-2 11 0</inkml:trace>
  <inkml:trace contextRef="#ctx0" brushRef="#br0" timeOffset="209764">9029 14331 5734,'-7'-26'0,"5"1"0,-6 4 0,8 0 0,0 5 0,-7 6 0,-2 19 0,-8 40 0,1 4-224,10-11 0,3 1 224,-5 20 0,16-1 0,1-5 0,7-15 0,16-2 0,17-22 0,4-9 0,4-24 0,-16-2 0,-8-9 0,-15 1 0,-3 3 0,-22 2 0,-10 9 448,-16 7-448,-2 8 0,-2 5 0,-20 13 0,17-5 0,1 3 0,-10 21 0</inkml:trace>
  <inkml:trace contextRef="#ctx0" brushRef="#br0" timeOffset="210505">4498 16564 5734,'-35'-12'0,"-11"35"0,26 13 0,3 0 0,3 4-1898,8-2 1,2 2 1897,0 5 0,1 3 0,6 1 0,1 0 124,-1 3 0,4 0-124,7-5 0,3 0 0,-2 0 0,5-2 0,6-9 0,5-3 166,0-1 1,4-3-167,1-11 0,3-4 0,2-4 0,1-5 0,-1-8 0,1-5 0,0-3 0,-2-4 0,-4-2 0,-4-3-25,-5-2 1,-4-2 24,8-18 1818,-29-4-1818,-11 14 0,-24 11 0,-17 12 219,18 12 0,-2 3-219,0 1 0,0 2 0,0 5 0,2 3 0,2 1 0,3 1 132,-15 22 0,8 0 0,11 1 0</inkml:trace>
  <inkml:trace contextRef="#ctx0" brushRef="#br0" timeOffset="212413">7838 9474 5734,'0'-15'0,"0"3"0,0-3 0,-7 0 0,-10-1 0,-1-9 0,-7 1 0,-3-1 0,-11-17-278,8 12 1,-2 1 277,4 5 0,1 2 0,3 0 0,-2 1-123,-5 0 0,0 1 123,-19-16 0,-6 10 0,0 1 0,-2 4 0,16 10 0,-2 1 0,9 4 0,0 1-211,-12 1 1,1 3 210,12 5 0,2 2 0,-8 4 0,1 1 0,2 2 0,0 1-337,-6 3 1,-2 1 336,5 0 0,-2 1 0,-1 1 0,-2 3 0,2-2 0,-4 3 0,2-1 0,6-1 0,-1 0 0,3-1 0,-1-3 0,4 0 0,5 2 0,1 1 117,0-3 1,1 0-118,3 5 0,1 0 0,-2 0 0,2 1 0,2 6 0,2 1 0,-1 2 0,1 2-214,0 5 0,0 3 214,2 0 0,1 2 0,-3 4 0,0 0 0,2-3 0,3 2 0,2 3 0,0 0 0,-3-1 0,1-1 0,1 0 0,2 1-210,-1 3 1,0 0 209,1-3 0,0 0 0,3 7 0,2 3 0,1-1 0,0 5 0,1-3-302,2-11 1,0-1-1,0 3 302,1-2 0,0 4 0,0 0 0,1-3 0,0 2 0,1-3 0,1 2 0,-2 2 0,1 1 0,1 1 0,1 2 0,0 1 0,1 0 0,0 1 0,0 0 0,0 1-447,2 2 1,0 1-1,2 0 447,0 0 0,2 0 0,-1 0 0,-2-1 0,-1 1 0,2 0 0,2 1 0,2 1 0,0-1 0,0-3 0,0 0 0,0 1 0,0 0 0,1 1 0,0-1 0,3 0 0,1-1 0,1-1 0,-1 0 0,0 0 0,2-1 0,1 0 0,0 0 0,1 0 0,0-3 0,-1 0 0,1 0 0,1 2 0,1-1 0,0 0-222,-3-4 0,0 0 0,1 0 222,2-1 0,1 1 0,-2-2 0,-1-2 0,-2-1 0,3 2 0,1-3 0,2 4 0,1-1 0,-2-3 0,2 3 0,-2-2 0,2 1 0,-1-4 0,0 2 0,1-1 0,0-5 0,2-1 0,0-5 0,0 1 86,-3 0 0,0 1 0,3 0-86,11 6 0,3 1 0,-1-2 0,-6-8 0,-2-2 0,2 0 132,5 4 0,3 1 1,-2-4-133,6 1 0,-2-4 0,-4-4 0,3-1 0,-5-4 0,3 1 0,-1-3 0,6-1 0,0-3 0,17 6 0,1-5 0,-21-10 0,-2-3 0,8-1 0,0-2 521,-7-1 1,0 0-522,6 0 0,2 0 0,10 0 0,1 0 0,-8 0 0,0 0 0,9 1 0,-2-2 0,-18-1 0,-2 0 0,1-1 0,-1 0 0,-6-2 0,0-1 0,3-1 0,0 0 591,-4-1 0,0-1-591,4-2 0,-1-3 0,-2-1 0,0-1 0,3-1 0,0-3 0,-4-2 0,0-1 0,3 0 0,1-2 0,12-17 0,0-4-313,-8 10 0,-1-3 313,-8 4 0,1-3 0,-3 1 0,5-7 0,-4 0 0,-1 0 0,-1-1 0,0-1 0,-1 0 0,-3 7 0,0-5 0,-1-12 0,0-8 0,-1 4 0,2 3 0,-2 0-55,-7 11 1,1-4-1,-2 0 1,0 5 54,2-9 0,-1 3 0,-3-1 0,-1-3 0,-1 5 0,0-3 0,-1 2 0,-1-9 0,0-1 0,-1 9 0,1-3 0,-2 2 0,-2-7 0,-1-2 0,-1 2 0,0-4 0,-2 3 0,0 9 0,-1 2 0,-1-2 0,1-13 0,0-2 0,0 4 0,0 15 0,0 4 0,0-3 0,1-14 0,-1-2 0,-1 2 0,0 13 0,-2 1 0,0-1 0,-2-12 0,0-4 0,-1 5 0,-3-5 0,-1 2 0,3 19 0,-1-1 0,-1-2 0,-1-11 0,0-3 0,-1 2 0,2 8 0,0 3 0,-1-2 0,-2-8 0,-2-2 0,0-1 0,-2-5 0,0-1 0,0 4 0,4 16 0,0 2 0,0-1 0,-4-16 0,-1-3 0,2 6 0,-1 2 0,-1 3 0,-3 5 0,-2-1 0,1 1 0,-2-9 0,-2 2 0,1 9 0,-4 0 0,1 2 0,0-5 0,-4 1 0,-7-1 0,-6-2 0,1 2 0,9 12 0,0 1 0,-1-2-231,-1-1 0,-3-2 0,0 0 0,0 4 231,-1 0 0,0 4 0,-3-2 0,1-2 0,-3-3 0,0 0 0,1 3 0,-4-2 0,1 3 0,-3-4 0,7 6 0,-2-4 0,-2-1 0,2 2 0,4 4 0,-3-2 0,3 4 0,-1-1 0,-7-7 0,-1 0 0,-1 4-235,3 9 0,0 4 0,0 3 235,-10-3 0,-1 5 0,9 9 0,-3 3 0,3 3 0,-8 8 0,1 1 0</inkml:trace>
  <inkml:trace contextRef="#ctx0" brushRef="#br0" timeOffset="213525">8682 9060 5734,'-15'13'0,"-3"5"0,-23 28 0,20-21 0,0 2-424,-4 3 1,0 2 423,4-2 0,0 3 0,-4 12 0,2 0 0,3 13 0,7-22 0,4-3 274,16 3-274,3-10 140,13-5-140,3-11 0,7-10 0,0-10 0,0-11 433,0-10-433,-7-6 0,-2-13 0,-13-5 0,-5-3 0,-5 18 0,-1-1-229,1-22 0,-3 3 229,-15 2 0,8 8 0,-6 18 0,13 2 0,-5 14 0,-8 28 0,4 17 0,-13 29 0</inkml:trace>
  <inkml:trace contextRef="#ctx0" brushRef="#br0" timeOffset="213868">8516 9308 5734,'17'-5'0,"7"0"0,16 19 0,-3-6 0,3 7 0,-16-6 0,-7-8 0,-8 8 0,-9-12 0,-9 2 0</inkml:trace>
  <inkml:trace contextRef="#ctx0" brushRef="#br0" timeOffset="-213005.73">4432 8171 5734,'29'19'0,"1"-1"0,-3 0 0,3 0 0,12 5 0,2-1 0,-11-8 0,0 1-594,14 10 0,2-1 594,-12-12 0,-1-1 0,5 4 0,1-1 0,3-4 0,2-3-597,8-1 0,4-2 597,3-3 0,8-2 0,-12-1 0,7 0 0,1-1 0,-2 0 0,-9 0 0,-2 0 0,1 0 0,5 0-374,0 0 0,6-2 0,3 1 0,1 0 0,-4 0 1,-5 0 373,1 1 0,-5 0 0,-1 0 0,2-1 0,-2 1 0,3-1 0,0 0 0,-2 0 0,-5 0-281,5-1 0,-5 0 0,0 0 281,-1-1 0,-1-1 0,-1-1-133,15-4 0,-1-2 133,0-3 0,-1-2 0,-1 0 0,3-3 0,-19 3 0,3-2 0,0-1 0,-1 0 0,6-3 0,-2 1 0,2-2 0,-3 2 0,3-2 0,-1 0 0,-3 1 0,4-2 0,-4-1 0,1 2 0,3 0 0,0 0 0,0 0 250,-2-1 1,-1 0 0,3-2-251,-4 2 0,3-2 0,0 0 0,-1-1 0,-2 1 0,0-1 0,-1 1 0,0-1 0,-2 1 0,0-1 0,0 1 0,-2 0 0,9-6 0,-2 0 0,-2 0 0,-6 1 0,-3-1 0,2 0 0,3-2 0,2-1 0,-2 0 0,-5 1 0,-2-1 0,1 1 0,2-2 0,1 1 0,-5 1 0,-1-2 0,-2-1 166,2-2 0,3-3 0,0-1-166,-3-2 0,-1 0 0,1-1 0,2-1 0,1 0 0,-2-1 13,-4 3 0,0 0 0,-1 0-13,2-4 0,-1 0 0,-1 2 107,-8 9 0,-2 2 0,1-2-107,7-12 0,1-4 0,-3 3 0,-1-6 0,-2 1 0,-8 15 0,1-1 0,-1 0 0,1 2 0,0-1 0,-1 0-457,-1-2 0,-1 0 0,-1 0 457,1 1 0,0 0 0,-1 0 0,-2 0 0,0 1 0,0-1 24,0 1 0,0 0 0,0-3-24,1-15 0,-2-5 0,1 2 0,-2 14 0,0 1 0,-1-3-78,-3 4 0,-1-3 0,0-1 1,-1 3 77,1-5 0,-2 3 0,-1-1 0,-2 0 0,-2-1 0,0 0 0,1-4 0,-1-1 0,-1 1 0,-3 1 0,-1 0 0,-1 0 0,1 0 0,0 0 0,-2 0 0,-2-2 0,-2 1 0,0 0 0,0 5 0,0 1 0,0 0 0,-2 0 0,0 0 0,-2 2 0,-2 4 0,-2 2 0,0 0 0,2 2 0,1 0 0,-3 2 0,-4-1 0,-2 2 0,1 0 0,-7-16 0,0 1 0,-6 2 0,-1 1 0,8 4 0,-2 1 487,-5 2 0,0 1-487,5 3 0,2 2 0,-4-1 0,0 1 0,4 1 0,0 1 574,1 1 0,-2-2-574,1 3 0,-2-2 0,0 1 0,-9-5 0,-2 0-17,5 5 1,-3-1 0,0 2 16,4 8 0,-1 3 0,-1 0 0,-4 0 0,-1 0 0,-1 1 0,-4-1 0,0 1 0,-2 1-203,-5 1 0,-2 1 1,1 0 202,1-1 0,1-1 0,-2 2 0,12 5 0,-1 1 0,-1 0 0,1 0 0,-15-6 0,0 0 0,1 0 0,-1 3 0,0 0 0,0 1 0,16 4 0,-2 1 0,1-1 0,0 2 0,0 0 0,-1 1 0,0 0 0,0 2-237,-1 0 0,-1 2 0,0 0 0,0 2 237,-3 0 0,-1 2 0,0 1 0,0 0 0,1 0 0,1 1 0,-2 1 0,-3 2 0,-3 3 0,-5 3 0,-1 0 0,1 1 0,4-1 0,1 0 0,3-2 0,1 2 0,-3 1 0,1 1 0,-2 2 0,-1 0 0,2 1 0,5-1 0,-8 4 0,5 0 0,0 1 0,-1 0 0,0 1 0,0 0-173,2 1 1,0 0 0,0 0 172,-5 0 0,0-2 0,-1 2 0,17-6 0,-1 1 0,0 0 0,0-1 0,-1 0 0,0 0 0,-1-1 0,0 0 0,-1 1 0,-1-1 0,0 1 0,1-1 0,1 1 0,0-1 0,0 1 0,0-1 0,-2 1 0,1-1 0,-1 0 0,1 1 0,3 0 0,0 1 0,0 0 0,1 0 0,-14 5 0,0 0 0,1 2 0,2 1 0,0 3 0,1 0 0,4-1 0,0 1 0,1 1 0,2 2 0,1 2 0,0 1 0,-1-1 0,0 1 0,3 2 0,3 1 0,3 1 0,-1 1 0,-2 0 0,0 0 0,1 2 0,4 1 0,1 1 0,0 1 0,-1 0 0,0 1 0,1 0 0,1 0 0,1 0 0,0 0 0,1 2 0,-1-1 0,1 0 0,1-1 0,2 0 0,-1 0 0,-1 0 0,1-1 0,0 1 0,2-1 0,1-1 0,0 0 0,-1 0 0,1 0 0,0 0 0,5-4 0,0 1 0,0 0 67,0 1 1,0 0-1,2 0-67,-4 18 0,2 1 0,6-19 0,0 0 0,2 1 0,2 22 0,3 1 0,-8-3 0,1 1 0,8 1 0,4 1 0,-2-3 0,1 0 0,3-3 0,3 6 0,5-12 0,2 7 0,2 1 0,0-6 0,-1-3 0,0-4 0,2 3 67,0 4 1,2 4-1,1 0 1,0-7-68,9 12 0,1-5 0,-4 1 0,1-1 222,5 1 1,1 0-223,-3-1 0,1 0 0,2-2 0,1 0 0,0 0 0,0-1 0,3-1 0,1-1 0,0 1 0,1-2 0,-1 0 0,1-2 0,2-4 0,0 0 232,-3-1 0,1 0-232,-2-4 0,2-2 0,3-2 0,-1-2 280,-6 0 1,-1-1-281,0-6 0,0 0 0,-2-2 0,2 2 0,6 8 0,2 0 0,-6-10 0,1-1 0,11 11 0,1 0 0,-10-13 0,-1-1 0,4 2 0,0 2 0,0 1 0,0 0 0,0-2 0,0 1 0,4 1 0,0 0 0,-7-2 0,0 0 0,10 0 0,-1-1 0,-8-1 0,-1-1 0,6 3 0,1-1 0,-3-4 0,-1 0 0,0 0 0,0 0 0,0-1 0,0 0 0,-4-4 0,1 0 0,2 2 0,0 0 0,27 13 0,-23-15 0,1-1 0,1-2 0,0 0 0,3 0 0,0-1 0,1-1 0,-1-1 0,-3-2 0,-1 0 0,4 2 0,-1 0 0,-5-3 0,-2 2 564,0 1 1,0 0-565,32 6 0,-14-1 0,6 0 0,-18-2 0,1 0 0,-8-5 0,0 2 0,13 7 0,-1-1 0,14-3 0,-1 11 0,-7-8 0,-8 5 1067,6-5-1067,-13-1 869,13-5-869,-6 0 485,0 1-485,6-1 0,-6-4 0,8 3 242,-8-3-242,-2-1 0,-6 9 0,-1-11 0,0 10 0,0-12 0,0 9 0,0-5 0,0 1 0,0-1 0,0-1 0,0-2 0,0 2 0,-7-4 0,-9-9 0,-10-3 0</inkml:trace>
  <inkml:trace contextRef="#ctx0" brushRef="#br0" timeOffset="137646.54">23217 9711 5734,'-26'-27'0,"10"3"0,16 4 0,16 3 0,32-8 0,-8 12 0,7 2 0,0 0-862,-2 3 1,0 0 0,3 0 861,3-1 0,5-1 0,0-1 0,-2 2-414,8 0 0,-2 0 0,2 1 414,-12 1 0,2 1 0,0-1 0,0 0 0,-1 0 0,1-1 0,0 1 0,0-1 0,-2 2 0,1-1 0,-1 1 0,-1-1 0,18-2 0,-1 0 0,-2 1 0,-9-1 0,-2 1 0,-1-1-223,-4 2 0,-1 0 0,-2 1 223,10-2 0,-4 0 0,-8 0 0,-3 1 0,-6 1 0,-2 1 0,10 0 0,4 0 1401,-40 5-1401,-1 14 0,-38 3 0,-9 14 0</inkml:trace>
  <inkml:trace contextRef="#ctx0" brushRef="#br0" timeOffset="138404.54">23564 10187 5734,'-51'0'0,"3"0"0,23 0 0,15 0 0,34-5 0,28-5 0,-10-2 0,6-1-1018,8-3 0,3-1 1018,-11 3 0,2-2 0,1 1-802,6-1 1,1 0-1,2 0 802,3 1 0,1-1 0,0 0 0,0 1 0,0-1 0,-1 1-274,-3 1 0,0 1 0,2-1 274,-7 2 0,4 1 0,-2-1 0,-4 1 0,-4 0 0,-3 0 0,1 0 0,11-1 0,2 0 0,-8 1 0,-12 3 0,-4 0 0,-2 0 0,-2 1 0,18 2-404,5-5 404,-26 9 826,10-3-826,-23 4 2675,1 0-2675,-8-5 1333,-2-5-1333,-7-6 833,-7-14-833,-10-25 0,-1 3-108,6 19 1,0 1 107,-4-19 0,-8-1 0,13 9 0,-11 3 0,20 10 0,-13 8 0,6 6 0,-8 7 0,1 18 53,-1 2 1,-7 19 0,-1 2 0</inkml:trace>
  <inkml:trace contextRef="#ctx0" brushRef="#br0" timeOffset="139419.54">23217 9618 5734,'8'11'0,"-7"-1"0,21 19 0,-18-1 0,18 28 0,-16-11 0,-3 4-414,5-6 0,1 4 414,-3 7 0,-1 5 0,0-4-394,4 0 1,-1-1 393,-3-9 0,1 1 0,-1-2 0,3 8 0,1-3-78,0-15 0,-1-1 78,-4 4 0,1-5 0,9-1 0,-12-10 0,13-11 0,-13-10 553,13-5-553,-14-15 1033,14-2-1033,2-4 0,8-4 0,16-1 0,8-6-619,4 5 1,5 0 618,-9 6 0,3 0 0,-5 2 0,3-2 0,-2 2 0,11-3 0,-2 1 0,-3-2 0,0-1 0,-4 4 0,-1-1 0,-4 0 0,0 0 0</inkml:trace>
  <inkml:trace contextRef="#ctx0" brushRef="#br0" timeOffset="145806.53">22357 13577 5734,'-25'0'0,"1"-5"0,7-5 0,8-6 0,-13-19 0,11 2 0,-11 0 0,-2-3 0,-5-20-583,-5 1 0,-2-3 583,13 18 0,0 0 0,-9-13 0,-1-4 0,12 15 0,-1-1 0,1-1 0,-2-5 0,0-1 0,1 0 0,1-2 0,1 0 0,1 0 0,0 0 0,0 2 0,1 1 0,-2-8 0,0 2 0,3 4 0,-1-3 0,2 1 0,0-3 0,0 2 0,-1-5 0,-1 1 0,5 6 0,0-2 0,-1 1 0,-1 7 0,-2 0 0,1 3 0,-2-9 0,-1 2 0,-5-9 0,1 3 0,10 21 0,0 3 0,-2 2 0,-1-1-231,-1-6 0,1-1 231,-2 4 0,1 1 0,0-7 0,1 0 0,0 9 0,0 0 0,0-14 0,-1 0 0,4 11 0,-1-1 0,-2-10 0,1 1 0,-9-18 0,5 0 0,7 28 0,0 1 0,4-1 0,0 0 0,0-2 0,-1 0 0,1 0 0,0-1 0,0 1 0,-1 0 0,1-2 0,0-1 0,-1 3 0,1-1 0,3-4 0,1 0 0,-3 2 0,-1 0 0,4-2 0,-1-1 0,-3 2 0,0-2 0,-1-20 0,1 0 0,0 16 0,0-1 0,2-1 0,1-4 0,-1 5 0,-3 4 0,1 2 0,4-5 0,-1 1 0,-2 12 0,0 1 0,5-8 0,2-1 0,-4 8 0,0-1 0,4-9 0,0-4 0,0-19 0,0 0 0,0 20 0,0-1-421,0 0 0,0-3 1,0 4 420,0 4 0,0 2 0,0 1 0,0 0-99,3-16 1,2 1 98,-1 13 0,1 1 0,-1-13 0,1 2 0,3 16 0,-1 2 0,-5-29 0,4 22 0,2 1 0,2-19 0,-7 21 0,3 0-76,5 3 1,0 2 75,-8-23 0,20-6 0,-22 15 0,14 5 0,-13 0 0,13-5 0,-6-1 0,7-5 0,-7 0 0,-1 5 0,-1 1 0,2-9 0,8 10 0,-8-5 2256,6 5-2256,-13 12 0,12-3 0,-12 11 765,6 4-765,6-4 217,-10 8-217,11-3 0,-15 10 0,0-1 0,7 1 0,-5 0 0,12-5 0,-12-1 0,13 0 0,-13 1 0,13 0 0,-14 3 0,14-3 0,-13 5 0,5 0 0,1-1 0,-7 1 0,7 0 0,-16 4 0,-1 1 0,-7 5 0</inkml:trace>
  <inkml:trace contextRef="#ctx0" brushRef="#br0" timeOffset="146916.53">20604 6538 5734,'34'-5'0,"-1"-4"0,14 3 0,-3-9 0,2 7 0,2 0-500,-15-2 0,0-1 500,15 1 0,0-1 0,-14 1 0,-2 0 0,27-6 0,-2-4 322,-15 4-322,-9 5 165,-9-3-165,-8 13 0,-6 1 0,-3 10 513,0 11-513,3 23 0,6 1 0,-4 3 0,0 2-317,0-15 1,2 0 316,2 15 0,1 0 0,-5-13 0,2-2 0,1-1 0,1 0-112,-3 0 0,-1-1 112,14 24 0,5-5 0,-12-11 0,5-5 0,-15-15 0,6 3 0,-14-12 0,-1-2 618,-9-5-618,-7-5 239,-8 0-239,-2 0 0,-7-5 0,-7 0 0,-10-6 0,-1 1-853,15 3 0,0-1 853,-25-8 0,21 6 0,-1-1 0,3-1 0,1-1 0,0 0 0,-1 0 0,-3-3 0,1 1 0,5 1 0,2 1 0,0-2 0,0 0 0,-24-2 0,0-12 0,13 12 0,-4-4 0,15 2 0,7 7 0,2-3 0,0 5 0,6 0 0,-6-1 1706,8 1-1706,-1 4 0,8-3 0,9 8 0,9-4 0,8 1 0,6-2 0,11-4 0,8-1 0,7-3 0,16-3-491,-5-3 491,-24 7 0,2 1 0,2-1 0,1-1 0,-4-1 0,3-1 0,19-4 0,1 0 0,-14 5 0,-2 1 0,6-2 0,-2 2 0,-11 6 0,-3 1 0,10-3 0,4 0 0</inkml:trace>
  <inkml:trace contextRef="#ctx0" brushRef="#br0" timeOffset="-201600.19">22721 13215 5734,'5'34'0,"-1"0"0,1 1 0,-2 1 0,-3 0 0,0 0-419,0 3 1,0 0 418,-1 0 0,2 1 0,2 12 0,1 0 0,-3-16 0,0-2 0,2 9 0,1-2 271,4 0-271,-7-1 138,7-17-138,-8 2 0,0-11 0,0-2 428,0-11-428,0-31 0,-8-10 0,4-9 0,-1-4 0,-3 17 0,0 1-314,2-20 1,2 1 313,0 14 0,1 1 0,3 0 0,0 0 0,0 1 0,0-1-195,0-7 0,0 2 195,0-19 0,-1 18 0,2 2 0,6-2 0,3 4 0,6 22 602,8 14-602,-6 5 415,6 5-415,-7 5 0,7 11 0,-6 10 0,5-1 0,0 4 0,-1 23 0,8-3 0,1 0-225,-20-21 0,0-1 225,12 8 0,0-1 0,-5 7 0,6-14 0,-7-2 0,-1-14 0,-7-10 0,-1-17 0,-8-43 0,0-3-42,0 14 1,0 0 41,0 7 0,0-1 0,0-12 0,0-2 0,0 14 0,0 0 0,0-7 0,0 3 0,0-10 0,7 15 0,-5 0 0,5 10 0,0 14 0,10 22 0,1 13 533,6 22-533,-8-11 0,-1 2 0,-1-5 0,0 1 0,10 23 0,0 3 0,-6-14 0,-1-1 0,-4-2 0,-1-1 0,1-7 0,-3-3 0,-9-4 0,7-1 0,-8-18 0,0-3 0,0-19 0,0-6 0,0-5 0</inkml:trace>
  <inkml:trace contextRef="#ctx0" brushRef="#br0" timeOffset="-201170.2">23581 13060 5734,'17'15'0,"6"1"0,18-5 0,-4-1 0,-2-17 0,-1-5 0,5-6 0,16-18 0,-29 5 0,5-13 0,-20 4 0,-4-5 0,-30-9 0,-5 23 0,-12-8 0,7 28 0,-23 43 0,18 1-142,9 1 0,3 6 142,3 7 0,5 1-266,7-10 0,2 0 266,-4 12 0,4-1 0,16 8 0,10-5 0,16-15 0,17-16 0,-18-15 0,2-3 0,3-8 0,1-4 0,3 0 0,1-4 0,-3-5 0,2-5 0,-2 0 0,4-3 0,-1-1-921,11-8 1,-3 0 920,-24 12 0,-3 0 0,18-18 0,-16 9 0,-15-8 54,-20 22 0,-23-1 0,-9 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51:19.90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9045 4296 5734,'-25'20'0,"1"1"0,7 0 0,1-1 0,-1 1 0,1 4 0,-1 2 0,8 4 0,2 0 0,7 4 0,0 7 0,0 5 0,7 9 0,2 1 0,2-10 0,2 1-253,-4-13 0,0 0 253,3 11 0,0 2 0,-1-7 0,2-2 0,3-3 0,1-1 0,0 0 0,1-2 0,23 17 0,-8-29 0,0-6 0,22-15 0,-9-15-188,-14 4 0,0-4 188,-3-5 0,-1-1 0,-2-1 0,0 1 0,6-2 0,0 0 0,12-18-161,4-1 161,-15 6 0,0-4 479,-7 7-479,-3-7 0,-6 8 0,0-8 0,-8 8 0,-2-8 388,-7 3-388,-7-28 88,-1 31 0,-1-2-88,-3-7 0,-2-2 0,-2 2 0,-1 3 0,-8-18 0,1 13 0,-7 6 0,3 15 0,-12-6 0,6 15 0,1 5 0,0 4 0,0 1 0,-7 5 0,5 0 0,-13 0 0,-9 5 0,-3 5 0,1-3 0,4 12 0,20-8 0,-6 19 0,8-3 0,8 32 0,1-13 0,14 15 0,3-15 0,7 18 0,0-21 0,7 15 0,-5-27 0,13-4 0,-13-2 0,5-5 0</inkml:trace>
  <inkml:trace contextRef="#ctx0" brushRef="#br0" timeOffset="881">14221 3397 5734,'0'-34'0,"0"4"0,0-20 0,8-1 0,-6 3 0,4 16 0,2-1 0,4-10 0,0-1 0,-2 10 0,0 0 0,9-15 0,1 5 0,-2 3 0,-1 2 0,-2 20 0,-6 21 0,7 10 0,1 38-467,-6-14 1,2 6 466,0 15 0,0 9 0,1-2-711,0-10 1,1-1-1,0 3 711,-2 3 0,-1 4 0,0 0 0,1-3 0,3 3 0,0-3 0,0 0 0,-4 2 0,-2 0 0,2 0 0,4-3 0,1 0 0,-2-2-793,-3-2 1,-1-2 0,1 0 792,1-2 0,1-1 0,0-2 0,2 15 0,1 0-98,-4-15 1,1 2 0,-1-4 97,1-1 0,0-2 51,2 5 0,-1-3-51,-6-5 0,6-18 1368,-13-12-1368,5-16 2961,-22-24-2961,12 2 0,-12-13 0,15 10 0</inkml:trace>
  <inkml:trace contextRef="#ctx0" brushRef="#br0" timeOffset="1228">14254 5340 5734,'-18'-10'0,"18"-1"0,26-19 0,23-7-948,-17 12 1,3-1 947,8-5 0,4 0-583,5-3 1,4 0 582,-14 10 0,1 1 0,4-3 0,-3 2 0,3-2 0,3-2 0,0 0 0,-4 2-484,2 0 1,-2 2 0,0-1 0,2-1 483,7-4 0,3-2 0,-3 1 0,-5 3 0,11-7 0,-10 5-41,-16 12 1,-5 1 40,5-10 557,-11 7-557,-24 9 1019,-17 7-1019,-1 8 835,-6 7 0,0 0 0,-2 4 0</inkml:trace>
  <inkml:trace contextRef="#ctx0" brushRef="#br0" timeOffset="10050">2150 3924 5734,'-8'-12'0,"21"35"0,6 17 0,0-1 0,4 4-1089,2 5 0,-1 1 1089,1 6 0,0 1-354,-6-14 1,0 1-1,0 0 354,-2 2 0,0 0 0,1 0 0,2 1 0,2 1 0,0 0 0,-2-1 0,-1 1 0,1 0 0,-1-2 0,0 0 0,1-1 0,2-2 0,0 0 0,-1-2 0,4 16 0,1-3 8,2-3 0,1-2-8,0-8 0,-1-2 0,-3-1 0,2-3-127,1-4 1,0-2 126,-2-4 0,-2-1 859,18 12-859,6-14 0,-6-11 0,8-14 0,7-12 1101,-6-20-1101,-7-3 0,-1-6-96,-14 6 0,-1-2 96,-4 2 0,1-2 0,-3 0 0,1-8 0,-5 0 0,-4-5 0,-2 0 0,-3 2 0,-2-1 0,-2-3 0,-3 0 0,-3 6 0,-5 0 0,-2 2 0,-3-2 0,-1 4 0,-2-2 0,-2 2 0,-7-15 0,-1 4 0,7 22 0,1 3 209,-17-25-209,7 5 0,-5 11 0,12 10 0,-5 10 272,8 6-272,-1 9 1099,8 11-1099,-6 11 128,6 15-128,1 2 0,0 3 0,-2 27-315,5-18 1,3 1 314,8-7 0,3-1 0,-5-4 0,3 1 0,14 13 0,4-2 0,4 8-70,-2-20 1,1-5 69,7-13 0,20-7 0,-11-13 0,13-11 0,-7-12 0,-8-14 0,-1-2 0,-16-7 0,-1 3 0,-22-5 0,-4 0 0,-22 1 0,2 11 0,-3 0 0,-1 11 0,-2 0-229,-8-10 1,-1 3 228,7 14 0,1 3 0,-28-12-126,21 21 0,0 4 126,-11 6 573,-16 20-573,47 10 0,6 5 0,-6 28-259,10-20 0,5 0 0,6-9 0,4-1 1,10 29-1</inkml:trace>
  <inkml:trace contextRef="#ctx0" brushRef="#br0" timeOffset="10704">3770 3562 5734,'-25'34'0,"1"9"0,17-9 0,5 3-693,0 4 0,4 2 693,0 6 0,5 1 0,6-3 0,5 0 0,2 0 0,2-2 0,2-9 0,4-3 0,2-1 0,4-4 47,3-7 1,-1-5-48,20 0 278,6-22-278,-29-25 0,-15-20-276,-9 18 0,-3-2 276,-8-8 0,-3-1 0,1-1 0,-1 0 0,-6-4 0,-2 1 0,1 2 0,-2 3 0,-2 6 0,-1 1 257,1 2 1,-1 2-258,-16-10 265,7 6-265,10 15 29,8 7-29,23 17 603,3 8-603,23 30 0,-17-16 0,1 2-476,11 10 1,2 3 475,0 6 0,1 1-489,-7-11 0,1 0 0,-1 2 489,-1 0 0,-1 1 0,1 3 0,1 1 0,1 4 0,-1 2 0,0 0-241,-2 2 0,-1 0 0,-1 1 0,-1 3 241,-4-2 0,1 2 0,-2 2 0,-1-1 0,-3-2 0,0 0 0,-2-1 0,-3-1 0,-3-1-696,-3 13 1,-6-2-1,-2-4 696,-1-1 0,-7-6 0,-8-8 0,-4-3 226,5-6 0,-3-6-226,-38 3 971,6-35-971,10-24 0,3-13 0,16 1 0,5-5 0,0-1-21,-3 0 0,0 0 0,3-1 21,6-5 0,4-1 0,2 3 0,-1-6 0,4 4 1090,5 4 1,2 2-1091,-2 4 0,3 1 0,2 7 0,0 2 0,1-15 170,6 6-170,-13 20 0,13 1 0,-6 10 0</inkml:trace>
  <inkml:trace contextRef="#ctx0" brushRef="#br0" timeOffset="11003">4366 3572 5734,'-8'-20'0,"6"3"0,2 7 0,17 15 0,9 15 0,21 26-453,-21-16 0,0 3 453,2 7 0,2 4 0,0 1 0,2-1 0,-1 0 0,0 0 0,-4 2 0,-1 1 0,0-2 0,11 10 0,-4-6 0,-8 8 0,7-16 0,-21-15 218,3-6-218,-28-19 0,-5-11 0,-14-12 0</inkml:trace>
  <inkml:trace contextRef="#ctx0" brushRef="#br0" timeOffset="11587">4779 3169 5734,'-9'-10'0,"-6"9"0,6 6 0,0 25 0,1 13 0,7-9 0,2 3 0,0 1 0,6 3 0,16 16 0,10 6 0,1-7 0,-3-14 0,4-3-312,6 8 1,6 1 0,-1-16 311,-4-27 0,-1-10 0,0-3 0,0-5 0,1-4 0,-1-3 0,-2-2 0,-3-3-255,-1-4 0,-3-3 255,-6 1 0,-3-1 0,-1-1 0,-3-2-114,-6 2 1,-1 0 113,12-29 0,-15 4 0,-1 7 0,-16 9 0,-1 11 860,0 6-860,-6 9 546,6 6-546,-7 10 0,6 10 0,3 6 0</inkml:trace>
  <inkml:trace contextRef="#ctx0" brushRef="#br0" timeOffset="12417">4068 3055 5734,'-33'0'0,"0"10"0,0 6 0,7 10 0,9 5 0,17 14 0,10-11 0,6 7 0,8-25 0,-6-7 0,14-9 0,-14 0 0,6-9 0,-7 2 0,-8-13 0,-2 4 0,-7 0 0,-7-13 0,5 16 0,-13-12 0,6 15 0,0 14 0,1 2 0</inkml:trace>
  <inkml:trace contextRef="#ctx0" brushRef="#br0" timeOffset="13815">5622 2404 5734,'-25'26'0,"-7"0"0,14 10 0,2 5 0,8 6 0,13-6 0,5 2 0,8 17-239,0-22 0,5-2 239,19 4 0,8-18 0,-1-7 117,-7-15-117,6-10 0,-13-11 0,6-10 0,-16-24 0,-21 19 0,-6-1 0,-1 3 0,-5 1 0,-6-3 0,-5 3 0,-21-4 0,-3 6 0,1 11 361,2 5-361,7 9 0,-1 1 0,23 28 0,13 1 0,31 18 0,17-2-304,-18-23 0,2-2 304,3 1 0,1-1 0,0-3 0,0-3 0,2-3 0,1-2 0,-7-3 0,0-2 0,-1-3 0,0-2 0,24-15-164,-15-14 164,-16-17 0,-18-4 0,-9-6 0,-9 8 0,-4-2-457,5 3 0,-2-5 0,-4-1 457,-4 7 0,-6-1 0,0 0 0,1 1-567,-1-4 1,1 1 0,-3-1 566,1 4 0,-3-1 0,0 0 0,1 6 0,3 6 0,0 4 0,0 2-24,-13-11 1,2 4 23,10 7 0,1 4 110,-23-7-110,30 23 1094,3 31-1094,22 34 0,0-14 0,3 2 469,5 12 1,3 3-470,5 4 0,4 1 0,-6-16 0,4 1 0,2 1 0,2-1 0,4 2 0,1 0 0,-1-3 0,3 3 0,0-4 0,2 1-220,-3-3 1,1 1 0,1-1 0,-2-4 219,16 9 0,-3-6 0,-2-5 0,0-2 0,0-2 0,-2-3 0,-9-9 0,-2-2 0,0-1 0,-1-3 0,25-1 0,-21-10 0,-4-5 0,-25-10 957,-7-6-957,-7-1 1666,5-3-1666,-6 9 0,8 15 0,0 8 0</inkml:trace>
  <inkml:trace contextRef="#ctx0" brushRef="#br0" timeOffset="14234">7656 2177 5734,'-35'2'0,"-1"-1"0,-27 20 0,20 1 0,-2 12-1083,14 4 0,0 8 0,0 8 0,-3 7 1083,10-17 0,-1 3 0,-1 4 0,-1 3 0,-1 3 0,0 2 0,-1 1 0,-1 2 0,-1 1 0,0 0-88,5-11 0,0 2 1,-2 2-1,0 1 0,0 1 1,-1 1-1,-1 1 1,0 0-1,0 1 0,0 0 1,1 0-1,-1 0 0,0 0 1,1-2-1,1 0 1,0-1 87,0 1 0,0-2 0,1 0 0,0 0 0,1-1 0,0 0 0,-1 0 0,1 0 0,-1 0 0,1 1 0,-2 1 0,1 0 0,-2 0 0,1 2 0,-2 1 0,3-7 0,0 2 0,-2 1 0,0 1 0,-1 2 0,0 0 0,0 1 0,-1 0 0,0 0 0,0 0 0,0 0 0,0-1 0,1-1 0,0-1 0,1 0 0,1-3 0,0-1 0,1-2 0,2-2 0,0-2 0,-6 12 0,2-3 0,1-4 0,2-2 0,0-1 0,0-1 0,0 1 0,-1 1 0,-2 2 0,-2 4 0,3-6 0,-3 3 0,0 1 0,-2 2 0,0 2 0,-1 0 0,-1 0 0,0 1 0,1-1 0,0-1 0,0-1 0,2-1 0,1-3 0,1-2 0,2-3 0,-7 12 0,3-4 0,1-3 0,2-2 0,0-1 0,-2 2 0,-1 1 0,-3 4 0,3-6 0,-3 3 0,-2 3 0,-1 1 0,-1 1 0,-1 0 0,1 0 0,0-2 0,2-1 0,2-4 0,2-3 0,3-4 0,-9 14 0,5-7 0,2-3 0,0 0 0,-3 2 0,-3 3 0,-3 3 0,-2 1 0,2-2 0,4-4 0,7-8 0,-8 16 0,10-15 0,8-10 0,16-2 0,37-58 0</inkml:trace>
  <inkml:trace contextRef="#ctx0" brushRef="#br0" timeOffset="15248">5292 10135 5734,'38'-35'0,"1"1"0,-1-1 0,1 0 0,14-6 0,4 12 0,1 16 0,7 10 0,-6 15-1004,-19 12 1,-3 13-1,-2 4 1,-2-2 1003,6 2 0,-4 1 0,0 5 0,-5 0 0,-1 6 0,-1 1 0,-3-3 0,-1 2 0,-2-1 0,-4-1-58,-4 0 1,-4-1-1,1 0 58,0-7 0,-1 0 0,0 0 283,-1 9 1,-1 0-1,6-15-283,29-20 0,13-35 0,5-22 0,-27 9 0,-1-8 0,-1-3 0,2 2-572,3-3 1,1 0-1,1 1 1,-1 3 571,4 0 0,0 3 0,3 2 176,10 0 1,3 3 0,-8 3-177,-12 10 0,-11-5 191,-16-25 0,-13-14 1,-15-4-192,-4 23 0,-9-3 0,-7-2 0,-4 0 0,-1 0 0,1 1 0,3 3-161,-3-5 1,1 3-1,1 0 1,-1 0 0,-2-5 160,4 3 0,-4-6 0,-1-3 0,1 1 0,3 3 0,5 7 0,8 9 1218,-4-9 0,14 24-1218,14 38 0,33 38 0,-6-12 0,-1 1 0,1-1 0</inkml:trace>
  <inkml:trace contextRef="#ctx0" brushRef="#br0" timeOffset="15625">7226 10611 5734,'0'41'0,"7"8"0,4 14 0,1 4 0,-3-8 0,1 3 0,-1 2 0,0 1-1001,-2-4 0,-1 3 0,0 0 0,-1 0 0,0-2 1001,0-6 0,0-1 0,-1-1 0,-2-2 0,-5-3 0,-10 19 0,-7-4 0,-2-14 601,0-20 0,-4-8-601,-10 0 0,0-15 0,9-29 0,5-13 72,-1-7 0,3-4-72,2-6 0,3-1 0,5-1 0,4-1 0,7 3 0,5 1 0,4 5 0,6 3 0,9 5 0,7 4 0,0 8 0,4 5 0,11 1 0,3 5 0,0 8 0,1 3 0,3 0 0,1 3 0,2 3 0,0 2 0,-10 3 0,-1 1 0,4-2 0,-2-1 0,-13 1 0,-2-1-117,31-1 1,-29-4 0,-4 0 0</inkml:trace>
  <inkml:trace contextRef="#ctx0" brushRef="#br0" timeOffset="15989">6863 9226 5734,'-4'-37'0,"15"21"0,27 48 0,10 23 0,-7-13 0,1 3-1032,-5-1 1,3 3-1,-3-1 1032,-6-8 0,-2-1 0,1 2 0,5 7 0,1 3 0,-2-3 455,14 20 1,-23-25-456,-40-52 0,-20-20 0,-13-16 0,-6-6 0,1-1 0,6 6 0,9 8 0,2 1 0,1 0 0,-1-3 0,-3-2 0,-3-4-179,8 8 0,-4-4 1,-3-2-1,-1-2 0,-1-2 1,-1-1-1,0 0 0,1-1 1,1 0-1,2 2 0,2 1 1,4 2 178,-4-9 0,2 0 0,2 1 0,3 1 0,0 0 0,3 1 0,1 1 0,1 1 0,-3-5 0,2 1 0,2 1 0,3 1 0,2 0 0,5 0 0,2-3 0,3-1 0,4 1 0,4 2 0,3 4-362,8-9 0,6 4 0,4 2 362,4-1 0,5 0 0,3 4 0,1 5 0,2 4 0,1 1 151,-1 1 1,2 3-1,3 3-151,9 3 0,5 4 0,-4 5 0,3 3 0,-1 7 0,14 7 0,-3 10 0,-25 13 0,0 0 0</inkml:trace>
  <inkml:trace contextRef="#ctx0" brushRef="#br0" timeOffset="16795">5540 9856 5734,'36'-40'0,"-1"0"0,1 0 0,0 0 0,3-4 0,0 0 0,1-2 0,-2 2 0,3-2 0,0 0 0,-2 2-1384,4-5 0,-2 1 1,0-1 1383,-7 9 0,-1-1 0,0-1 0,0 1 0,-2 0 0,0 1 0,0-2 0,1-2 0,0-2 0,2-2 0,0-3 0,0 1 0,-1 1-128,-3 3 0,0 2 0,-1-1 0,1 0 0,0 0 128,2-6 0,1-1 0,1 0 0,-1 1 0,0 4 2,3 0 0,-1 2 1,0 4-1,-3 3-2,7-15 0,1 13-80,11 22 0,-3 16 80,-8 31 0,-11 3 0,1 8 0,-4 0 0,-5 4 0,-3 2 306,-1-2 0,0 2 1,-4-2-307,-2 4 0,-5-3 0,-5-2 0,-2-2 686,-2-3 0,-3-3-686,-18 16 0,5-24 1282,-19-18-1282,10-33 0,8-2 0,0-4-1113,2-13 1,3-4 1112,0-12 0,4-6 0,3 2 0,2-5 0,4 4-127,2 14 0,3 3 0,1-2 127,0-11 0,3-1 0,8 8 43,16 6 1,9 16-44,6 29 0,2 14 0,1 2 0,-2 12-290,-13 7 0,-1 8 0,-5 2 290,4 13 0,-5 3 0,-10-18 0,0 1 0,-2-1 0,7 14 0,-3 0 0,-6-3 0,0-2 0,-1-12 0,0-2 1028,-6 1 1,-3-4-1029,-3-8 1299,-2-12-1299,-2-41 0,1-17 0,2 11 0,2-3-399,1-24 1,3-3 398,2 15 0,2 3 0,3-4 0,2 2 0,1 8 0,3 2 638,0 4 0,5 6-638,7 8 0,4 8 0,21 16 0,-25 28 0,1 18 0,-1 7 0,-5-6 0,0 9 0,-4 4-398,-5-12 1,1 10 0,0 3-1,-2-3 1,-5-9 397,-3 9 0,-5-4 0,2-4 0,0 3 0,-4-6 0,-9 1 0,-4-7 0,-8 2 0,-12-33 0,9-61 0</inkml:trace>
  <inkml:trace contextRef="#ctx0" brushRef="#br0" timeOffset="17069">7706 7923 5734,'21'-52'0,"0"0"0,-1 0 0,9 2 0,2 1 0,1 3 0,12-5 0,2 6-617,6 4 0,-1 9 617,8 10 0,-2 8 0,-15 19 393,6 23-393,-28 16 0,-5 19 0,-17-15 204,-27-4-204,16-54 0,-18 8 0,14-32 0</inkml:trace>
  <inkml:trace contextRef="#ctx0" brushRef="#br0" timeOffset="17887">9459 3210 5734,'-9'-4'0,"9"-2"0,9-4 0</inkml:trace>
  <inkml:trace contextRef="#ctx0" brushRef="#br0" timeOffset="18942">15495 1795 5734,'-61'-18'0,"0"26"0,-7 12 0,20-1 0,-1 4 0,-1 0-258,0 2 1,-2 0 0,-5 3 257,8-4 0,-6 3 0,-3 1 0,1 0 0,3-1 0,7-3 0,-1 0 0,6-2 0,-6 6 0,3 0 0,-7 6 0,-4 3 0,-2 3 0,3-1 0,5-3 0,10-4-216,1 3 1,8-4 0,-2 8 215,-2 2 0,-4 8 0,-2 4 0,1 2 0,4-2 0,8-5-555,2 14 0,9-5 0,-1 4 555,-1-9 0,-3 2 0,1 2 0,4 4 0,7-5 0,2 5 0,2 2 0,0-1 0,2-3 0,0-6 0,-1 6 0,1-8 0,2 11 0,2-11 0,0 9 0,1 5 0,1 3 0,1 1 0,1-1 0,1-5 0,2-6 0,4 12 0,2-7 0,3-1 0,4 9 0,-3-15 0,3 6 0,2 5 0,1 2 0,2 1 0,0-2 0,0-1 0,-1-6 0,-1-5 0,5 6 0,-3-7 0,1-4 0,3 2 0,5 4 0,-5-9 0,2 4 0,2 3 0,2 1 0,2 0 0,2-2 0,1-3 0,2-4 0,1-6 0,9-1 0,3-5 0,2-4 0,2-4 0,0-2 0,1 0 0,-2-1 0,-3 0 0,-1 0 0,0 0 0,1-3 0,1-2 0,2-5 0,4-6 0,-5-4 0,4-5 0,3-3 0,2-3 0,1-3 0,-1-2 0,-1-2 0,-3-2 0,-4 0 0,-5-1-396,7-8 1,-7-2 0,-3-2 0,-1-4 0,-1-1 0,2-3 395,-3 4 0,1-1 0,1-2 0,-1-2 0,0-2 0,-2-2 0,-3-3 0,-4-3 0,-5-2 0,-2-4 0,-2-5 0,-3-1 0,-2-2 0,0 1 0,-3 1 0,0 2 0,0 3-47,2-6 0,-2 5 1,-1 1-1,-2-1 0,-1-3 1,-1-7 46,-5 15 0,0-5 0,0-3 0,-1-3 0,0-2 0,0 0 0,-2-1 0,0 1 0,-2 2 0,-1 3 0,-2 4 0,-2 4 0,-1-13 0,-3 6 0,-3 4 0,-1 1 0,-2-1 0,-1-3 0,1-1 0,-1-2 0,-1-2 0,-2 0 0,-2 1 0,-2 2 0,-5 4 0,-7-5 0,-4 3 0,-4 1 0,-3 3 0,1 2 0,0 3 0,0 2 0,-1 3 0,0 2 0,-2 1 0,-4 1 0,-3-1 0,-2 0 0,-3 0 0,-2 3 0,0 3 0,1 6 0,-1 5 0,-1 5 0,0 4 0,0 2 0,-2 2 0,-2 0 0,-1 4 0,0 1 0,-1 2 0,-1 0 0,-1 2 0,-1 1 0,0-1 0,1 1 0,-1-1 0</inkml:trace>
  <inkml:trace contextRef="#ctx0" brushRef="#br0" timeOffset="21051">9971 3552 5734,'-31'-26'0,"11"4"0,-19 2 0,21 5 0,-13 0 0,5 3 0,-7-2 0,-22-1 0,16-1 0,-16-1 0,29 3 0,-5 8 0,13 1 0,-13 5 0,-2 0 0,5 0 0,-11 0 0,21 0 0,-6 0 0,0 0 0,6 0 0,-13 9 0,12-2 0,-12 8 0,-2 5 0,-2-8 0,2 8 0,2-5 0,5-4 0,0 4 0,-5-4 0,13 3 0,-21 3 0,19-1 0,-11 3 0,14-7 0,-7 7 0,6-7 0,-6 7 0,0-3 0,6 9 0,-13-3 0,5 8 0,-7-8 0,7 3 0,-5 1 0,12-5 0,-5 5 0,1-6 0,4 6 0,-5-9 0,0 16 0,-1-1 0,-1 11 0,2-2 0,0 18 0,6-23 0,-6 23 0,7-27 0,1 4 0,-1-5 0,1-5 0,-1 18 0,1-19 0,7 28 0,-6-29 0,13 10 0,-5-8 0,-1-5 0,7 5 0,-7-6 0,8 29 0,0-13 0,0 24 0,8-9-1475,1 1 1475,-5-19 0,1 1 0,6 0 0,0 0-229,-6 4 0,1 1 229,5 1 0,2 2 0,6 18 0,0 1 0,-8-10 0,0-1-991,12 9 0,0-2 991,-9-15 0,-2-2 0,1-8 0,0-1-55,2 2 0,1-1 55,10 16 0,7 8 0,0-9 0,7 0 765,3-1-765,-19-23 0,1 0 0,3-2 0,1 0 0,14 11 0,2 0 0,-5-8 0,1-2 0,10 5 0,3-3 0,-10-9 0,2-2 0,-2-2-249,7-3 1,1-2 248,-1-2 0,4 0 0,-3-3 0,8-6 0,-2-6 208,-15-2 1,1-2 0,1-2-209,4-1 0,0 0 0,0-5 0,-1-4 0,0-5 0,-1 0-454,4-3 1,-1-1-1,-2-3 454,-2-3 0,-2-3 0,-2-2 0,-1-3 0,-3-1 0,-1-3 0,-2-1 0,-1-3 0,-4 0-372,-2-1 0,-3-2 1,-2 0 371,-8 14 0,-2-1 0,-1-1 0,-3-3 0,-2-2 0,-2-5 0,-2-1 0,-1 1 0,-2 2 0,-2-2 0,-1 3 0,-2 0 0,-2-3-26,0 1 1,-1-4-1,-2 0 1,-1 2 0,-2 4 25,-3 3 0,-2 3 0,-2 3 0,-2-1 0,-1 1 0,-2 0 0,-2 1 0,-4 0 0,-1 3 0,-3 0 0,-3 0 0,-4 2 0,-2 4 0,-2 7 0,-4 3 0,-2 2 0,-2 1 0,1 2 0,3 0 0,-1-1 0,1 0 0,1 2 0,-1 2 0,-2 5 0,-7 3 0,-4 3 0,1 3 0,2 5 0,8 6 0,0 9 0,7 8 0,1 1 0,-3 0 0,1 1 0,-1-1 0</inkml:trace>
  <inkml:trace contextRef="#ctx0" brushRef="#br0" timeOffset="22382">7541 14197 5734,'0'-55'0,"-1"21"0,2-5 0,3-2 0,3-8 0,1-5 0,2-1-944,0 5 1,0-1-1,2-3 1,1-2 0,1-2-1,1-2 944,-2 7 0,1-3 0,1-2 0,1-1 0,0-2 0,0 1 0,1-1 0,0 2 0,0 1-10,1-2 1,1 1 0,-1 1 0,1 0 0,1 0 0,0-1 0,1-2 0,0-2 9,-1 6 0,0-2 0,2-3 0,0 0 0,0-1 0,1-1 0,-1 2 0,1 1 0,-1 1 0,-1 4 0,-1 3 0,3-6 0,-1 4 0,0 4 0,-1 0 0,1 0 0,0-2 0,2-4 0,-1 3 0,2-4 0,0-3 0,2-1 0,-1-1 0,1 0 0,-1 2 0,-1 3 0,-1 2 0,-2 5 0,7-14 0,-3 6 0,-1 3 0,0 1 0,1-4 0,-1 3 0,1-2 0,1-1 0,-1 1 0,-2 3 0,-2 6 0,5-13 0,-3 7 0,-1 2 0,-3 8 0,-1 2 0,-1 1 0,0-12 0,-1 1 0,3 4 0,-2 2 0,-11 13 0,-3 1 0,11-26 0,-15 24 0,0 18 0,-7-7 0,5 26 0,-13 37 0,6 19 0,1-13 0,-1 1 0</inkml:trace>
  <inkml:trace contextRef="#ctx0" brushRef="#br0" timeOffset="22751">8202 14042 5734,'-20'-46'0,"19"-9"0,8-14 0,3-2 0,-1 19 0,1 0 0,3-3 0,1-7-498,-2 15 0,0-5 0,2-2 0,0-3 0,1-3 1,2-1-1,1-1 0,0-1 0,2 0 498,-2 7 0,3-1 0,0-3 0,2-1 0,0-1 0,2-1 0,-1 0 0,1 1 0,-1-1 0,1 2 0,-2 1 0,-1 1 0,0 3-140,2-10 1,0 2 0,-2 2 0,0 1-1,0 0 1,0 1 0,1-2 0,0 0 0,2-3 139,-2 8 0,1-2 0,1-2 0,0-1 0,2 0 0,-1-1 0,0 2 0,-1 0 0,0 2 0,-1 3 0,-2 3 0,-1 3 0,4-13 0,0 4 0,-2 4 0,-2 2 0,0 3 0,-2 3 210,6-14 0,-3 5 0,1-3-210,0-4 0,1-7 0,-2 5 0,-7 16 0,-6 9 0,-11 0 0,-14 56 0,-1 5 0</inkml:trace>
  <inkml:trace contextRef="#ctx0" brushRef="#br0" timeOffset="26112">24887 5288 5734,'24'-5'0,"2"4"0,7-3 0,7 4 0,25 9 0,-10 7-162,-22-2 1,-2 7 161,3 20 0,-5 7-491,-9-7 1,-2 4 490,-1-3 0,0 2 0,-3 1 0,0 14 0,-4 0 0,-4 2 0,-3 3 0,-3-2 0,-3 4 0,-1-4 0,-1-17 0,-1-2 0,-2 3 0,0 3 0,-2 5 0,-1-2 0,0-7 0,-6 1 0,-1-5 0,-3 22 0,2-24 0,8-51 0,5-26 0,12-2 0,6-13 0,3-5 0,-2 3-736,0-4 1,-1 0-1,2-3 736,-3 12 0,2-3 0,1-1 0,-1 0 0,0 3 0,0 0 0,-1 2 0,0 1 0,1 0 0,3-12 0,0 1 0,1 1-175,-1 4 1,1 1 0,0 0 174,1-3 0,2-2 0,-1 6 0,3-2 0,0 5 0,-1-3 0,-2 11 736,-2 26-736,-3 40 0,-12 41 0,2-20 0,0 4-433,-4 11 1,0 2 432,2 2 0,3 0 0,2-2 0,3-1 0,1-2 0,3-2 0,4-8 0,5-1 621,10 4 1,5-5-622,-5-16 0,6-7 0,5-7 0,6-4 0,-3-7 0,1-7 0,-2-7 0,18-3 0,-1-6 301,-12-5 0,-5-3-301,-9 1 0,-2-2 0,4-3 0,-6-1 0,-8-19 0,-17 13 0,-25-4 0,-1 10 0,-13-11 0,5 9 0</inkml:trace>
  <inkml:trace contextRef="#ctx0" brushRef="#br0" timeOffset="26602">26310 4037 5734,'-46'-26'0,"1"1"0,2 2 0,-5 3 0,-4 6 0,-6 2 0,2 3-939,11 2 0,2 3 0,-7 3 939,0 3 0,-8 2 0,-1 3 0,0 0 0,4 2-640,-11 4 1,5 2 0,-5 3 639,14-4 0,-3 1 0,-1 1 0,0 2 0,3 0 0,-3 5 0,3 0 0,0 2 0,0 1 0,0-1 0,0 0 0,-1 2 0,-2 6 0,5 0 0,-4 5 0,0 2 0,0 2 0,2 0 0,4-2-200,2 0 0,4-1 0,2 0 0,-1 2 1,-2 2 199,4-3 0,-2 3 0,-2 0 0,1 2 0,2 1 0,2-1 0,5-1 0,-1 7 0,5-1 0,3 0 0,1 1 0,1 1 0,-1 0 0,1 1 0,1 1 0,2 2 0,3 3 0,5-5 0,1 4 0,2 2 0,2 1 0,1-1 0,2 0 0,1-4 0,1 8 0,1-4 0,3 0 0,4 2 0,4 3 0,3-7 0,2 4 0,4 2 0,1 2 0,3-1 0,1-3 0,1-3 0,1-6 0,7 6 0,1-6 0,3-4 0,3-1 0,3 2 0,-4-6 0,3 1 0,2 0 0,2 0 0,1-2 0,0-4 0,-1-3 0,10 2 0,-1-4 0,2-5 0,0-1 0,2-2 0,2-1 0,2-2 0,0-3 0,2-1 0,0-1 0,-9-4 0,0-1 0,1 0 0,1-3 0,2-1 0,3-3 0,-2-3 0,4-1 0,2-3 0,1-2 0,1 0 0,-2-2 0,-1 1 0,-2-1 0,5 0 0,-3 0 0,-2-1 0,0-1 0,3-3 0,4-4 0,-11 1 0,3-3 0,3-1 0,1-2 0,2-1 0,-1-1 0,-2-1 0,-3-1 0,-3 1 0,-4 0 0,5-5 0,-5-1 0,-3 0 0,-2-2 0,1-1 0,1-3 0,1-1 0,2-2 0,1-2 0,-2-2 0,-1 0 0,-4-1 0,-6 0 0,1-7 0,-6 0 0,-4-1 0,-2-2 0,-2-1 0,-2 0 0,-1-3 0,-3 0 0,-2-1 0,-2-1 0,-2-1 0,-2-2 0,-2-1 0,-1 1 0,-3-1 0,-1 1 0,-2 0 0,-2 0 0,-3-2 0,-4-2 0,-2 5 0,-4-2 0,-3-2 0,-1-1 0,-2 2 0,0 1 0,0 3 0,-3-6 0,0 4 0,-2 1 0,-2 1 0,-3-3 0,2 8 0,-2-2 0,-2-1 0,-1 1 0,-2 1 0,0 4 0,0 4 0,-4 1 0,-2 5 0,0 2 0,-2 3 0,-2 1 0,-2-1 0,-1 2 0,-2 2 0,-3 2 0,-3 2 0,2 6 0,-4 2 0,-3 1 0,-1 1 0,0 2 0,0 1 0,3 2 0,-9-1 0,1 2 0,1 2 0,-1 2 0,-4 0 0,9 3 0,-4-1 0,-2 1 0,0 2 0,1 0 0,2 3 0,4 2 0,-6 3 0,3 3 0,2 2 0,1 1 0,-1 1 0,0-1 0,0 2 0,1 0 0,0 2 0,1 1 0,-9 5 0,1 1 0,2 3 0,-1 0 0,3 1 0,0 0 0,0 0 0,-1 0 0</inkml:trace>
  <inkml:trace contextRef="#ctx0" brushRef="#br0" timeOffset="34816">3324 7820 5734,'-24'6'0,"-2"-2"0,-14-13 0,-17-7-1386,-1-9 0,-4-4 1386,8 4 0,-2-2 0,4 1 0,-3-3 0,2-1-326,10 5 0,3-1 1,-2-1 325,-2-1 0,0-2 0,0 0 0,0-1 0,0 0 0,0 0 0,0 0 0,-1 0 0,1 0 0,2 1 0,1 1 0,0-1 0,-1 0 0,1-1 0,0 1 0,2 0 0,1 1 0,0-1-83,1-1 1,2 0 0,-2 0 82,0 2 0,-1 1 0,-1-3 0,-7-12 0,0-3 0,1 2 0,8 9 0,1 2 0,0-3 0,-7-9 0,-1-3 0,4 1 0,1-7 0,3 0 0,2 2 0,2 0 0,-1-4 0,2-1 0,4 1 0,2-2 0,0 1 0,1 0-378,-2-2 0,4-1 378,8 3 0,0 1 0,-5 3 0,0 1 197,5 1 0,2 0-197,-1 4 0,0 1 0,1 2 0,0-1 0,4-1 0,0 1 465,0 3 0,-1 0-465,-3-20 0,0 0 0,6 16 0,1 0 334,-2-12 0,0 1-334,2 20 0,2 2 0,1-32 797,-5 5-797,7 5 0,0 0 382,3 19 1,1-3-383,0-2 0,2 0 0,1-2 0,2-1-58,3 3 0,0 1 58,-3 6 0,0 1 0,7 1 0,0-1 0,-4-6 0,1-4 0,10-13 0,2 0 0,-7 12 0,1 0-69,8-12 1,1 3 68,-10 19 0,-1 4 0,3-2 0,0 1 2,-3 2 0,-1 0-2,17-26 0,-16 26 0,0 1 0,16-28 0,-13 28 0,0-2-204,-3-1 1,1 0 203,5-1 0,2 0 0,-1-4 0,1-1 0,4 2 0,1 1 0,3-3 0,0 1 0,0 1 0,0 1-158,4 0 0,0 0 158,-3 0 0,0 0 0,5 2 0,3 0 0,7-11 0,-1 0 0,-11 14 0,0-1 0,7-8 0,-2 1 159,-16 12 1,-2 2-160,18-22 0,-18 20 0,0-1 0,18-20 0,-21 20 0,0 0 0,3 2 0,0 0 0,-3 0 0,0 0 0,4 2 0,0 1 0,17-23 0,-2 9 0,1 2 232,-6 4-232,5 0 0,-7 0 0,8 0 0,-6 0 0,5 0 418,-7 4-418,0-2 839,0 2-839,15-13 0,-11 7 0,11-12 0,-8 13 0,-5-8 0,13 3 181,-20 10 0,1-1-181,4-2 0,2 1 0,-1 2 0,0 0 0,-5 2 0,-1 1 0,12-7 0,0 0 0,3 0 0,6 0-256,1 0 256,-1 0 0,1 0 0,0 0 0,-1 4 0,1 2 0,-14 10 0,0 0 0,11-8 0,-11 11 0,-2-1 0,1-7 0,6 4 0,-8 5 0,0-3 0,0 8 0,-8-4 0,7 0 256,-7-1-256,8 6 0,8-5 0,1 5 0,8-6 0,7 1 0,-6 0-299,13 4 299,-5 1 0,0 5 0,-2 0 0,-7 0 0,-1 0 0,-6 9 0,-3-2 0,0 8 0,-5-9 0,13 3 0,-6-8 0,8 4 0,-11-3 0,1 1 0,17 2-25,-18-2 0,1 0 25,17 6 0,2-8 0,7 4 0,0-5 0,-30 0 0,1 0 0,1-2 0,0-1 0,3 3 0,0-1 0,1-3 0,-1-1 0,1 4 0,-1 1 0,-3-2 0,-1-1 0,29 3 0,-1 0 0,-14 5 0,6 1-17,-15 4 17,6 0 0,-6 5 0,8 1 0,0 0 0,-1 4 0,-7-4 0,6 0 0,-13-1 0,13 0 0,-21-4 348,12 4-348,-13 0 18,7-3-18,0 7 0,0-7 0,0 12 0,-7-7 0,-2 8 0,-1 1 0,11 14 0,-14-12 0,2 1 0,-1-2 0,0 1 0,4 18 0,-2 0-261,-5-17 1,-1 1 260,0 14 0,-1 1 0,0-10 0,-1-2 0,-2 5 0,0 1 0,-1 0 0,2 0 0,2 2 0,-1 1 0,-6-1 0,0 1 0,7-3 0,-1 0 0,-5-1 0,-1 1 0,2-3 0,2 0 0,-1 0 0,0 0 0,-3 0 0,0 1 0,3-1 0,0 0 0,-3 2 0,-2 1 0,2-2 0,-1-1 0,0 3 0,0-1 0,1 1 0,-1-1 0,1 3 0,-2 1 0,-1 3 0,-2 3 0,-1-2 0,-1 4 0,0-1-615,-2 10 0,0 1 615,0-8 0,0 3 0,0-2 0,0 7 0,0-1 0,-3 3 0,-1 0 0,0-2 0,-2 0 0,-1-1 0,-2 0-422,1-4 1,-1-1 421,1 0 0,0 0 0,-1-2 0,1-1 0,4 1 0,-1 0 0,-2 2 0,-1 0 0,4-2 0,-1 0 0,-3 4 0,0 1 0,-1-5 0,1 0 0,0 4 0,0 1 0,-4-3 0,0 1 0,3 4 0,-1 0 0,-5-2 0,-1 1-1126,7 3 1,0 1 1125,-7-5 0,1 1 0,5 3 0,1 0-156,-2-5 0,-2-1 156,2 0 0,-2 2 157,4-11 1,-2 1 0,-2 0-158,-4 2 0,-3-1 0,0 0 0,5-2 0,1-1 0,-3-2 47,-3-1 1,-2-2-1,2-3-47,3-2 0,-1-3 0,-5 2 0,-2-1 0,5-4 0,-2-1 0,-6 5 0,-1 0 0,0-4 0,-1 0 0,-3 4 0,0 1 0,0-1 0,0 1 0,-3-1 0,-2 1 0,1 3 0,-1-1 792,-3 0 0,-1 0-792,2-1 0,-2 2 0,3-2 0,-2 1 0,1-2 0,-6 4 0,0 0-46,7-4 1,-2 2-1,2-3 46,-3 2 0,1-2 0,0 1 0,0 0-185,-1-1 1,1 0 184,-1 0 0,1 1 0,4-2 0,-1 4 0,0-2 0,-3 4 0,2-1 0,-3 6 0,0 0-139,3-7 1,-3 2 0,3-2 138,-3 6 0,2-2 0,-2-3 0,1-1 6,0 3 0,-1-1-6,1-4 0,0 0 0,0-1 0,-1 0 0,-14 4 0,0-2 0,14-7 0,1-1 0,-8-1 0,3-2 795,-4 6-795,2-5 749,21-7-749,-12 6 1211,21-13-1211,-28 18 0,9-11 0,-20 17 0,15-13 0,-6 3 977,13-5-977,-13-3 135,14-7-135,-7-1 0,15-8 0,-5 4 0,13-5 0,-6 0 0,7 0 0,-14 0 0,11 0 0,-11 0 0,7-9 0,-2 2 0,0-8 0,-5 9 0,-2-8 0,-9 7 0,10-2 0,-1-1 0,-12 3 0,-18-7 0,28 8 0,-20-4 0,26 4 0,-17-3 0,27 3 0,-5 1 0,8-4 0,-1 3 0,1-5 0,-8 1 0,-2 4 0,-7 2 0</inkml:trace>
  <inkml:trace contextRef="#ctx0" brushRef="#br0" timeOffset="39437">7541 2456 5734,'16'61'0,"-4"-12"0,0 6 0,-1-8 0,0 2 0,0 2-974,-1-1 0,1 3 0,0 1 0,-1-3 974,4 10 0,1-2 0,-1 0 0,0 4 0,-1-1 0,0-3 20,-1 3 1,2 1-21,-2-16 0,2 4 0,1 0 0,-3-2 0,-1 2 0,-2-1 0,2 4 0,2-3 0,3 5 0,1 2 0,0-1 0,-3-5 0,2 8 0,-1-6 0,0 3-162,1-4 1,1 2-1,-1 0 1,0-3 161,-2 3 0,0-3 0,0 0 0,1-2 0,1 1 0,1 4 0,-1 3 0,0 4 0,1 1 0,-2-3 0,1 3 0,-1-3 0,2 2-309,0-2 1,2 3 0,-1-1 0,-2-3 308,-4-4 0,-1-4 0,1 3 0,1-1 0,1 2 0,0 0 0,0-3 0,-2 1 0,0-3 0,0 2 188,4 10 1,0 2-1,0-2-188,0-4 0,0-1 0,0-3 0,2 7 0,1 0-189,-4-7 1,2 3 0,-2-5 188,2 2 0,0-3 0,-1 0 0,1 1 0,-1-3 0,1 0 0,-1-5 0,1 0 0,-1-3 0,1 1 0,7 8 0,0 0 0,-9-16 0,-1 0 0,6 7 0,-1-2 0,-3 7 1189,1-14-1189,-1-2 693,1-5-693,-8-8 3024,6-2-3024,-6-10 828,15-19-828,-6 6 0,21-21 0,-4 7 0,-5 5 0,4-1-392,-1-3 0,2 0 392,12-2 0,3-1-677,3-4 1,3 0 676,-14 9 0,2 0 0,2 0-526,5-2 1,1 0 0,1 1 525,1-2 0,0 0 0,5-1 0,-8 3 0,4-1 0,1-1 0,0 1 0,-4 0 0,0 1 0,-3 0 0,0 0 0,5-1 0,0 0 0,4-1 0,3-2 0,-1 1 0,-2 1 0,-5 2-390,-1 0 0,-6 2 0,0 0 0,3 0 390,10-3 0,1 0 0,3 0 0,1-1 0,-3 3 0,3 0 0,1 0 0,-1 0 0,-6 2 0,-5 2 0,-5 2 0,1 0 0,4-2 0,6-2 0,6-1 0,1-1 0,-2 1 0,-6 3 0,3-1 0,-5 3 0,0-1 0,-1-1 0,1-1 0,0 1 0,0 1 0,1 1 0,3-1-67,-3 1 0,3 0 1,1-1-1,-1-1 67,0-1 0,-1-1 0,2 0 0,2-1 0,-10 4 0,4-1 0,0-1 0,1 0 0,-2 0 0,-3 0-49,11-5 1,-3 0-1,-2-1 1,2 0 48,-9 4 0,2 0 0,-1 0 0,-1-1 0,-2 1 0,13-7 0,-3-1 0,0 0 0,-11 6 0,1-1 0,0 1 0,0-1 0,1-1 0,1 0 0,0 0 0,-1-1 0,-3 1 0,-1-1 0,0-1 0,4 0 0,-1 1 0,4 0 0,1-1 0,-2 1 0,-3 0 0,-2 1 0,-3 1 0,-1 0 0,3 0 0,8-2 0,3-1 0,-1 2 0,-5 2 0,-5 3 0,-4 2 0,0 1 0,19-5 0,-1 2 0,-7 3 0,0 2 235,-2-1 0,3 0-235,-8 6 0,2 1 0,-2-1 0,4-4 0,1 1-157,-5 4 0,2 2 1,-4-2 156,2-4 0,-2 1 0,7 1 0,3-1 97,-4 0 1,4-1 0,-1 0-98,10-2 0,0 1 98,-8 1 0,2 0 1,-4 0-99,1-1 0,-2 1 0,1 0 0,-2-1 0,-5 3 0,-2 0 0,4-2 0,0 1 0,-7 3 0,0 0 0,0 1 0,-1 0 108,-4 2 1,-1 1-109,23-2 0,-2-2 0,-7 0 0,-1 2 0,-6-1 0,4 4 0,-19-4 1961,3 5-1961,-29-4 1408,-4 3-1408,-29-22 0,-19-19 0,24 16 0,-1-3 191,-8-10 0,-2-2-191,5 2 0,-2-5 0,7 7 0,-4-4 0,0-3 0,1 3-656,-6-6 1,0 0 0,-1-2 655,3-1 0,-2-2 0,-1-2 0,-1-1 0,5 7 0,-1-1 0,0-1 0,0 0 0,2 3 0,-1-2 0,3 2 0,-1-1 0,-4-3 0,3 2 0,-4-4 0,-2-1 0,1 0 0,1 2 0,4 5 0,2 1 0,3 4 0,0 1 0,-1-1 0,-7-8 0,-2-2 0,0 1 0,5 5-104,5 5 0,4 4 1,-3-3 103,-5-6 0,-4-4 0,0 0 0,4 5 0,5 6 0,4 2 0,-3-2-227,-5-5 0,-3-3 0,0 0 0,5 6 227,1 0 0,3 3 0,-5-5 0,1 0 0,7 6 0,0 0 0,-4-1 0,2-1 0,5 3 0,1 0 152,-3-3 0,0 1-152,3 4 0,1-1 0,-1-3 0,0 0 0,1 8 0,-1 2 0,-8-29 1878,1 16-1878,0 5 370,6 10-370,-6 1 1301,7 4-1301,1-4 486,-8 8-486,-2-3 24,0 10-24,-5-1 0,13 6 0,-14 0 0,-1 5 0,-2 5 0,-20 10 0,12 3 0,-2 4-585,1-3 0,-2 2 585,5-1 0,-3 3 0,0-2 0,-12 5 0,-3 1 0,12-4 0,-4 3 0,-2 1 0,-2 1-601,3-3 0,-1 1 0,-2 0 0,0 1 0,0 1 601,-2 0 0,0 1 0,0 0 0,0 1 0,-2-1-243,8-3 0,0-1 0,-1 1 0,-1 0 0,-2 2 0,-3 2 243,10-3 0,-4 1 0,-2 3 0,-2 0 0,0 1 0,-1 1 0,1-1 0,1 0 0,3-2 0,2-2-15,-4 3 1,3-2-1,2-1 1,0 0-1,0 0 1,-2 2 0,-4 2 14,6-4 0,-3 2 0,-2 2 0,-2 0 0,0 1 0,-1 1 0,0-1 0,2-1 0,2 0 0,3-3 0,3-1 0,-11 7 0,5-3 0,3-1 0,1 0 0,-2 0 0,-4 1 0,1-1 0,-3 2 0,-2 0 0,0 1 0,-1-1 0,0 0 0,3-1 0,1-1 0,-4 2 0,2-1 0,1-2 0,1 1 0,-2 0 0,-2 1 0,7-3 0,-2 0 0,-2 2 0,0-1 0,0 0 0,2 0 0,1-2 0,3-2 0,-11 6 0,3-3 0,3-1 0,0 0 0,1 0 0,3-1 0,2 0 0,0 0 0,1 0 0,0-1 0,-10 6 0,1-1 0,1 0 0,1-1 0,5-1 0,1 0 0,1-1 0,1 0 0,3-2 0,1 0 0,1 0 0,0-1 0,-10 7 0,1-1 0,1-1 0,6-2 0,1 0 0,1-1 0,3-1 0,2 0 0,0-1 0,-13 7 0,3-1 0,5 0 0,3-1 0,7-6 0,0-1 41,-4 3 1,2-1-42,-3 8 1648,-16 1-1648,29-22 3090,6 2-3090,-3-13 651,20 8-651,-12-8 262,4 4-262,-6-5 0,7-5 0,1-1 0,8-4 0,8 4 0,1 2 0,7 4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52:30.47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8682 2725 5734,'0'15'0,"0"15"0,0 12 0,3-10 0,1 3-255,-3 6 1,0 5 254,5 4 0,2 5 0,0-1-600,-4-8 0,-1-1 1,1 2 599,1 13 0,1 2 0,-1-3 0,1-14 0,-1-2 0,-1 2 0,-2 11 0,-3 3 0,2-3 0,1-10 0,1-2 0,-1 1 0,-1 6 0,-1 1 0,-1-4 0,1 0 0,0-4 0,0-7 0,0-2 0,0 27-223,0-10 223,0-15 0,0-8 0,0-13 198,-7-14-198,-2-9 0,-8-19 0,1 0 0</inkml:trace>
  <inkml:trace contextRef="#ctx0" brushRef="#br0" timeOffset="823">8549 2880 5734,'17'0'0,"7"0"0,9 9 0,16 7-570,-19 2 1,-1 4 569,4 2 0,0 5 0,1 12 0,2 7 0,-3 0-655,-5-10 0,-1 0 0,1 3 655,-1 2 0,2 3 0,-1 2 0,0 0 0,-1 2 0,0 1 0,-1 0 0,-1-2 0,0 5 0,-1-2 0,0 1 0,-1-5 0,2 1 0,-1 0 0,-2-5 0,4 13 0,-1-5 0,4-5 0,-1-2 0,-3-8 0,0-2-206,0 0 0,0-3 206,17 7 0,-9-11 0,-17-41 408,-16-19-408,-9-31 0,2 21 0,-2-3 305,-3-8 0,0-3-305,3-8 0,-1-2-77,1 19 1,-2-2 0,0 1 76,3-1 0,-1-1 0,1-2 0,-2 1 0,0-3 0,-1-1 0,1 0 0,1 4 0,0 1 0,1 0 0,-1-1 0,-2-15 0,-1 0 0,2 3 0,4 12 0,0 2 0,2 6 0,0 4 0,0 5 0,-3-22 0,5 15 0,-5 14 0,7 3 0,-8 17 0,7 3 0,-7 14 0,8 6 0</inkml:trace>
  <inkml:trace contextRef="#ctx0" brushRef="#br0" timeOffset="1522">9806 3366 5734,'7'47'0,"7"-4"0,4 7 0,-3-4 0,3 3 0,0-1-776,1-3 0,1-2 0,2 0 776,1 0 0,1 0 0,0-6 0,2-6 0,0-3 0,2 1 0,1-3 0,28 6 710,-13-2-710,-9-26 0,0-6 0,3-5 0,10-29 0,-24-15 29,-18 17 1,-3-5-30,-1-20 0,-4-2 0,-1 12 0,-3 0 0,-1 3 0,-1-2 0,-1 4 0,0 9 0,0 3 0,-8-33 0,2 40 0,14 19 1195,-7 17-1195,16 47 0,1-4-217,2-12 1,2 1 216,5 19 0,13-4 0,-5-2 77,-6-27 0,0-2-77,8 12 0,3 0 0,-14-18 0</inkml:trace>
  <inkml:trace contextRef="#ctx0" brushRef="#br0" timeOffset="2207">10501 3128 5734,'-10'-21'0,"3"5"0,14 15 0,10 35 0,9 12 0,-10-10 0,1 4-654,7 12 1,0 1 653,-6-11 0,0 2 0,1 1 0,0 3 0,-2-3 0,-2-7 0,-2-2 0,3 7 0,-1-2 310,2 10-310,-8-18 0,-2-17 0,-7-23 0,-7-29 0,-10-15-345,8 14 0,0-3 345,-3-4 0,0-2 0,0-7 0,0-2 0,3 3 0,0 0 0,0 0 0,1 0 0,4 5 0,1 1 0,3 4 0,0 2 0,0 5 0,0 2 0,0-28 922,0 19-922,7 6 0,3 20 0,6 11 0,23 34 0,5 17 0,-10-2 0,2 4-384,-1-8 1,2 1-1,-3 1 384,1 14 0,-6-3 0,-7-23 0,-3-2-8,7 28 8,-2-24 0,-15-2 0,-2-14 0,-22-34 0,4-7 0,-1-7 0,0-6 0,3 1 0,2-4 0,3-12 0,1-7 0,1 5 171,-3 6 0,2 0-171,4-2 0,2-3 0,1 10 0,5 7 708,29 20-708,-8 29 0,18 29 0,-20-2 0,-1 3-283,-8-8 1,0 1 282,9 10 0,-1-1 0,7 14 0,-9-11 0,-1-7 0,-15-14 0,-1-5 205,-8-15 0,-8-21 0,-1-13 0</inkml:trace>
  <inkml:trace contextRef="#ctx0" brushRef="#br0" timeOffset="2647">11327 2043 5734,'8'44'0,"6"8"0,3 9 0,-3-9 0,0 5 0,2-1-848,3 3 1,1 0 0,0 4 847,-4-6 0,1 4 0,-1-2 0,-1-6 0,8 10 0,-2-4 0,-6-12 0,-2 1 0,0-5 0,-1-8 0,0-3 0,4 19 768,-7-19-768,-1-17 413,-8-57-413,0-11 0,-1 9 0,2-4 0,4-9 0,4-1 0,6 9 0,4 3-130,0 1 1,6 6 129,2 13 0,3 10 1322,12 16-1322,6 19 0,-21 18 0,4 20 0,-28-13 0,-6 6 0,-2-2 0,1-3 0,-3 0-791,-4 3 1,-2 2 0,-4-6 790,-2-11 0,-4-4 0,0-4 0,-3-3-386,-6-6 0,-1-6 386,-13-10 128,-16-17-128,27-23 0,10 4 0,2-3 0,-4-21-49,13 18 0,4 0 0,2-9 0,8-1 0</inkml:trace>
  <inkml:trace contextRef="#ctx0" brushRef="#br0" timeOffset="2993">11956 2704 5734,'42'16'0,"6"-6"0,-13-10 0,-4-9 0,0-6 0,8-9 0,-10 3 0,-3-3 0,0-12 0,-2-10 0,-15-1 0,-2-10 0,-14 5 0,0 16 0,-3 2 0,-15-12 0,-1 1 0,-5 34 0,12 22 0,-5 29 0,8 19-1338,7-15 1,1 3 1337,3 3 0,1 0 0,3 8 0,2 3 0,3-11 0,1 2 0,3-3 0,3 9 0,3-2 0,-2-12 0,1 0 0,3-3-182,7 2 1,3-5 181,-1-11 0,2-3 0,22 15 0,-1-44 0,-13-21 0,5-17 0</inkml:trace>
  <inkml:trace contextRef="#ctx0" brushRef="#br0" timeOffset="3378">12700 2291 5734,'7'-37'0,"-5"6"0,13 15 0,1 20 0,3 18 0,12 29-411,-14-21 1,-1 3 410,1 5 0,1 2 0,2 3 0,0 1 0,-2-2 0,-2 0 0,-3-2 0,-1-2 45,1-4 0,-2-1-45,-2 18 0,-1-14 0,-16-48 0,-1-25 0,1-2 0,0-7-447,2-5 1,2-2 446,0 0 0,1-1 0,3-7 0,0 1 0,0 6 0,0 2 0,3 3 0,1 3 258,0 9 1,2 4-259,10-14 0,15 25 104,4 17-104,15 14 0,-1 11 0,1 5 0,-8 10 0,-1-9 0,-8 3 0,-7-4 958,-3-14-958,-21 2 11,-4-14 0,-21 0 0,-3 0 1</inkml:trace>
  <inkml:trace contextRef="#ctx0" brushRef="#br0" timeOffset="3947">8152 7055 5734,'-25'0'0,"52"-46"0,-3 17 0,7-4-1581,12-6 1,7-4 0,3-2 1580,-10 6 0,2 0 0,1-2 0,3 0-199,0 2 0,3-1 1,1 0-1,1-1 1,1-1 198,-4 3 0,0-1 0,1 0 0,1-1 0,1-1 0,1 1 0,-10 7 0,0 0 0,0 0 0,1 0 0,1 0 0,2-1 0,1-2 0,3 0 0,-4 3 0,2-2 0,2 0 0,2-1 0,2-1 0,0-1 0,0 1 0,1 0 0,-1 0 0,-1 0 0,-1 2 0,-2 0 0,3-1 0,-2 1 0,-2 1 0,1 0 0,-2 0 0,2 1 0,-1-1 0,2-1 0,1 0 0,2-1 0,-5 3 0,3-1 0,1-1 0,0 0 0,2-1 0,0 0 0,1 0 0,-1 0 0,-1 0 0,0 1 0,-2 1 0,-1 1 0,-2 1 0,8-4 0,-3 1 0,-1 1 0,-2 1 0,0 1 0,0-1 0,1 0 0,2-2 0,2 0 0,-6 2 0,2 0 0,2-2 0,0 0 0,2-1 0,-1 1 0,1-1 0,-1 0 0,-1 2 0,0 0 0,-2 1 0,-2 1 0,4-2 0,-1 1 0,-2 1 0,-1 1 0,-1 0 0,1 0 0,0 0 0,2-1 0,0 0 0,-3 1 0,2-1 0,1-1 0,1-1 0,0 0 0,0 1 0,-1 0 0,-1 1 0,-2 1 0,-1 1 0,-4 3 0,15-8 0,-3 2 0,-3 3 0,-2 0 0,0 1 0,-1 0 0,6-3 0,-2 0 0,-1 1 0,-1 1 0,0 1 0,5-3 0,-2 1 0,0 2 0,-3 1 0,-7 3 0,-2 1 0,-1 1 0,-2 1 0,5-2 0,-2 1 0,0 1 0,-4 0 0,-1 1 0,-3 1 0,-1 0 0,-2 3 0,2 2 0,-5 2 363,-13 0-363,3 13 2411,-13-3-2411,0-1 579,-2-1 1,-14-4 0,-2 0-1</inkml:trace>
  <inkml:trace contextRef="#ctx0" brushRef="#br0" timeOffset="8222">11030 12533 5734,'9'37'0,"6"-11"0,-6-16 0,0-75 0,-1 20 0,-1-5-1418,-3-7 1,-2-5 0,1-3 1417,1 12 0,0-2 0,0-1 0,1-2 0,-1 4 0,1-3 0,0-1 0,0-1 0,-1-1-235,1 2 0,-1 0 0,0-2 1,1-1-1,-1-1 0,0-1 235,0 5 0,-1-1 0,1 1 0,-1-3 0,1-1 0,0-2 0,0-4-7,-1 12 1,1-2 0,0-3 0,0-2 0,0-1 0,0-1 0,1-1 0,-1 0 0,0 2 0,-1 0 0,1 2 0,-1 2 6,0-8 0,0 2 0,-1 2 0,0 0 0,0 1 0,0-1 0,1 0 0,-1-3 0,1-1 0,0 6 0,0-1 0,0-3 0,1-1 0,-1 0 0,1-1 0,0 0 0,-1 2 0,1 0 0,-1 2 0,-1 2 0,0 4 0,1-10 0,-2 4 0,1 2 0,-1 1 0,0 1 0,-1 1 0,1 0 0,0 0 0,-1-4 0,1 2 0,0 0 0,-1 0 0,0 1 0,-1-1 0,0-1 0,-2 3 0,1 0 0,-2-1 0,1-1 0,-1 1 0,-1 1 0,0 1 0,-1 2 0,-1-9 0,-1 1 0,0 2 0,-1 1 0,0 0 0,-1 1 0,-1-8 0,-1 0 0,0 1 0,-1 3 0,0 4 0,0 4 0,-1 3 0,-1 4 0,0 6 0,-5-2 0,0 8 0,-13-20 0,0 31 0,0 26 0,-8 31 0,16-3 0,1 6 579,-6 8 1,1 4-580,7-7 0,0 2 0,0 7-130,0 1 0,0 8 0,-1 3 1,0 1-1,2-3 130,4-7 0,0-2 0,1 1 0,0 1 0,-2 4-73,1-4 0,-1 3 0,-1 2 0,0 0 0,1 1 0,-1-2 1,2-3 72,-2 8 0,0-2 0,1-2 0,1 0 0,-2 0 0,1-1 0,-1 1 0,1-1 0,-1-1 0,1 0 0,-3 10 0,1-2 0,-1 0 0,1-2 0,1-5 0,0-1 0,1-1 0,0-2 0,-2 8 0,0-2 0,1-2 0,5-8 0,0-3 0,0-2 0,-7 5 0,4-5 0,6 14 0,-4-40 1013,22-41-1013,0-10 0,3-7 0,1 3 0,3-4 0,1-5-56,1-5 1,3-8 0,0-4 0,2 0 0,0 3 55,-2 11 0,0 2 0,1 0 0,3-3 0,2-5 0,-3 10 0,3-6 0,1-2 0,3-4 0,0 0 0,0 0 0,1 1 0,-1 2 0,-2 5 0,-1 4-148,8-12 1,-3 8-1,0 2 1,2 0 0,2-4 147,-1 3 0,3-5 0,1-1 0,2 0 0,-2 3 0,-1 4 0,-4 6 0,11-8 0,-4 9 0,1 2 0,0 3 0,0 3 0,0 1 0,-4 3 0,-1 3 0,-1 1 0,14-7 0,2 5 0,12 7 0,0 5 0,-20 7 0,-1 2 0,18 5 0,-2 5 0,-23 6 0,-2 3 0,4 2 0,-1 3 0,-6 3 0,-1 1 0,3 3 0,0 4 0,3 17 0,-4 4 0,-7-10 0,-2 3 348,5 16 0,-8 3-348,-15-12 0,-6 1 790,-4 8 1,-5 2-791,-7 3 0,-6-1-198,3-15 1,-4-1 0,-2 0 197,-4 1 0,-2 0 0,-3-1-372,-5 3 0,-4 0 1,-1-2 371,10-11 0,-1 0 0,-1-2 0,-1 0 0,-4 0 0,0-2 0,-3 0 0,-3 0 0,-2 0 0,-6 2 0,-1-1 0,0-2 0,3-1 0,-1-2 0,2-2 0,-1-2 0,-2 2-114,1-1 0,-3 1 0,0 0 0,1-2 0,3-2 114,-11 1 0,4-3 0,1-1 0,2-2 0,1-2 0,0 0 0,5-1 0,0 0 0,1-2 0,5-2 0,0-2 0,2 1 0,-11 4 0,3-1 0,7-4 0,2 0 0,10 2 0,2-1 0,-25 8 0</inkml:trace>
  <inkml:trace contextRef="#ctx0" brushRef="#br0" timeOffset="28385">15395 8523 5734,'-23'-12'0,"12"22"0,-5 32 0,2 17 0,8 2 0,1 7-1303,-2-14 0,-1 4 0,0 3 0,0-1 1303,1 3 0,1-1 0,0 2 0,-1 1-105,1-6 1,-1 2-1,0 0 1,1 1 0,-1 1 104,2-10 0,-1 0 0,1 0 0,0 2 0,-1 2 0,0 5 0,0-7 0,0 4 0,0 3 0,-1 3 0,1 0 0,-1 1 0,0-1 0,1-1 0,0-4 0,1-3 0,-2 10 0,2-5 0,-1-3 0,1 0 0,0 3 0,-1 5 0,2-10 0,-1 5 0,-1 3 0,1 2 0,-1 1 0,1-1 0,0-2 0,1-4 0,1-5 0,1-7 0,0 11 0,1-8 0,2-4 0,1 3 0,-1 11 0,2 3 0,1-3 0,4-12 0,6-8 0,5-9 0,6-2 0,7-11 0,10-26 0,7-17 0,2 0 0,-2 4 0,1-1 0,3-1 0,4-4 0,4-2 0,1-1 0,1 2 0,-2 4 0,0 1 0,1 0 0,2 1 0,-9 3 0,0 0 0,2 0 0,3 1 0,3 1 0,-9 3 0,4 1 0,3 1 0,1 0 0,0 1 0,1 0 0,-3 1 0,-2 0 0,6-1 0,-3 2 0,-1 0 0,0 1 0,2 0 0,2 1 0,-6 0 0,2 0 0,1 0 0,1 1 0,0 0 0,0 1 0,-1 2 0,-2 0 0,1 2 0,0 1 0,-1 2 0,-1 0 0,-1 0 0,-2 1 0,-2-1 0,6 1 0,-4-1 0,-2 1 0,1 0 0,1 0 0,7 2 0,3 0 0,0 0 0,-4 0 0,-7 1 0,-2 0 0,-6 1 0,-3-1 0,13 0 0,-5 0 0,-13 0 0,-3-1 0,15-1 0,-24-11 816,-12-15-816,-21-26 0,-4 3 0,-3-8 0,0-1 43,4 0 1,0-2-1,-1-3-43,0 7 0,-2-4 0,-1-3 0,1 0 0,2 1-98,2 2 1,2-1 0,1 1 0,-1-2-1,1 0 98,-2-6 0,-1 0 0,1-2 0,0 0 0,0 0-77,3 9 1,0-1-1,1-1 1,0 1-1,0 0 1,1 0 76,-1 0 0,1 0 0,0 1 0,1-1 0,-1 1 0,1-1 0,0-8 0,0-1 0,0 1 0,1 0 0,1 1 0,0 5 0,2 0 0,0 1 0,0 1 0,-1 0 0,0-7 0,-1 0 0,0 1 0,1 2 0,1 6 0,1 0 0,-1 2 0,-2 1 0,-2-11 0,-3 2 0,-2 2 0,0 6 0,-1 2 0,-10 1 0,-15 2 0,-10-1 0,-4 3 0,0 6 0,1 6 0,-1 7 0,-7 1 0,7 5 0,-6-1 0,-2 2 0,0 4 0,3 6 0,-3 10 0,2 6 0,0 5 0,-1-1 0,-8 3 0,-2 1 0,0 2 0,-2 1 0,10-2 0,-2 3 0,0 0 0,-1 0 0,0 1 0,6-3 0,0 0 0,-1 0 0,0 0 0,-1 1 0,1 0 0,-3 1 0,1 1 0,-1 0 0,1 0 0,-1 0 0,0-1 0,0 1 0,0-2 0,0 1 0,0 0 0,-2 0 0,-2 1 0,7-2 0,-2 1 0,-1 0 0,-2 0 0,1 1 0,-1-1 0,2 0 0,0-1 0,-3 1 0,0-1 0,1 0 0,1 0 0,-1 0 0,1 0 0,0-1 0,-7 2 0,0 0 0,0 0 0,1 0 0,3-2 0,3 0 0,-10 3 0,3 0 0,6-3 0,7-1 0,-4-2 0,14-2 0,15 4 0,38-7 0,55-9 0,-22 2 0,4 1 0,8-1 0,3 2 0,4 1 0,-1 0 0</inkml:trace>
  <inkml:trace contextRef="#ctx0" brushRef="#br0" timeOffset="28765">19248 9009 5734,'-25'-5'0,"1"-5"0,37-6 0,14-5 0,4 8 0,4 1-1892,12-3 1,4-1 1891,6-5 0,3 0 0,-8 6 0,4-1 0,0 0-281,4-1 1,1-1-1,2 2 281,-14 3 0,1 1 0,0 1 0,1-1 0,0 2 0,1-1 0,0 1 0,-1 0 0,10-2 0,0 0 0,0 0-87,-8 3 0,0 0 1,0 0-1,-2 1 87,4-2 0,-3 1 0,-1 0 0,-4 1 0,-2-1 0,-5 1 0,23-7 0,-49 5 0,-21-5 0,-2-1 0</inkml:trace>
  <inkml:trace contextRef="#ctx0" brushRef="#br0" timeOffset="29163">20935 8099 5734,'0'-26'0,"0"0"0,15 1 0,11 3 0,23 2 0,-17 9 0,2 2-1879,7 3 0,1 1 1879,3-2 0,2 3 0,3 5 0,-1 3 304,-3 0 0,0 3-304,-4 7 0,2 3 0,-3 1 0,2 1 0,-2 3 0,13 9 0,-5 3 0,-21-6 0,-6 1 0,11 28 0,-23-24 0,-4 1 0,-3-2 0,-6 3 0,-12 26 0,-8 1 0,1-15 0,-2 0-541,3-2 1,-2 1 0,1-2 540,-7 4 0,1-3 0,-1-3 0,1 0-122,6-5 0,0-2 122,-2-3 0,0-3 0,-9 13 1342,7-6-1342,-5-20 0,13-11 316,-14-20-316,7-16 0,1-15 0,0-6 839,1 7 1,2-3-840,4 2 0,0-5 0,1 2 0,-5-13 0,2 0 0,1 0 0,3-1 0,1 0 0,2-3 0,3 12 0,1-3 0,1 3 0,2-5 0,1 2 0,1 10 0,0-1 0,1 5 0,2-20 0,0 8 0,8 23 0,1 2 0</inkml:trace>
  <inkml:trace contextRef="#ctx0" brushRef="#br0" timeOffset="30946">23234 7593 5734,'0'34'0,"0"-1"0,3 28 0,1 7-1198,-3-13 0,-1 2 1,1 2 1197,1-9 0,0 1 0,0 0 0,-1-2 0,0 3 0,-2-2 0,1-1 0,0-2 0,0 0 0,0-1 0,0 17 0,0-2 173,0-8 0,0-3-173,0-7 0,0-3 0,0 22 700,-7-21-700,-2-25 0,0-26 0,-6-27 0,10 7 0,1-7 92,-4-11 1,-1-7 0,2 1-93,2 9 0,2 1 0,0-2 0,-3-18 0,1-4 0,1 4 0,3-1 0,2 5 0,-1 7 0,0 3 0,0 5 0,0 4 577,0-18-577,7 13 0,10 39 0,9 29 0,3 18 0,4 10 0,-8-10 0,0 3 0,2 1-429,6 7 1,2 2-1,-2-3 429,-6-8 0,-1-1 0,-1-2 0,4 6 0,-3-6 1116,-2-4-1116,-8-19 0,-7-20 0,-1-27 0,-8-27 0,0 18 0,0-2-357,-4-7 0,0-1 357,3-2 0,0-1 0,-2-1 0,-1 0 0,4 6 0,0 2 0,0 6 0,0 2 339,7-27 1,3 27-1,6 3 1</inkml:trace>
  <inkml:trace contextRef="#ctx0" brushRef="#br0" timeOffset="31260">23862 7913 5734,'24'56'0,"2"-3"0,-10-22 0,1-1 0,16 18 0,0-2 0,15-1 0,-12-26 0,12 4 0,-7-46 0,-6-5 0,-2-29-1182,-17 27 0,-1-2 1182,-5-1 0,-2-1 0,4-2 0,0-1 267,-4 3 0,1 1-267,3-4 0,0 2 0,-1-5 0,11 7 0,-13 56 0,7 7 0,-7 12 0,-1 4 0,8 18 712,-7-21 1,-1-1-713,1 15 0,6-10 0,-6-1 0</inkml:trace>
  <inkml:trace contextRef="#ctx0" brushRef="#br0" timeOffset="31730">24788 7655 5734,'9'2'0,"6"34"0,-13 15 0,2-15 0,-1-1-1606,-3 22 1606,0-15 505,0-2-505,8-18 0,15-67 0,5 3 132,-8-7 0,0-7-132,5-5 0,-2 3 0,-9 21 0,2 4 0,8-5 0,-2 17 0,-11 59 0,1 5 0,-2 4 0,-9-12 0,-1-1 837,15 23-837,-6-57 0,8-21 0,7-20 0,9-16-262,-16 25 0,1 1 262,5-1 0,2 2 0,9-18 0,7 17 0,-15 17 0,5 23 0,-5 13 0,-1 19 0,-8 6 0,-9-9 0,-2 3 0,-1-4 0,0-1 0,-1 1 0,1-1 0,2 18 0,-14-32 0,-2-3 0</inkml:trace>
  <inkml:trace contextRef="#ctx0" brushRef="#br0" timeOffset="32091">25714 6869 5734,'0'-35'0,"8"25"0,-7 8 0,14 42 0,-13 13 0,5-16 0,1 3-493,-7 15 1,-1 1 492,4-14 0,0-2 0,-4 8 0,0-3 237,0-4-237,0-10 0,0-10 0,7-11 0,2-14 0,8-12 0,21-25 0,-1 7 0,-9 10 0,1 3 0,13 4 748,-16 12-748,-4 21 0,-27 38 0,3-6 0,-8-16 0,-4 1 0,-19 18 0,-2-23 0,-5-4 0,6-24 0,9-5 0,-6-15 0,12 3 0,-5-8 0</inkml:trace>
  <inkml:trace contextRef="#ctx0" brushRef="#br0" timeOffset="32393">26310 7128 5734,'25'-46'0,"-1"3"0,-17 9 0,-5-1 0,-9-7 0,-11 2 0,-8 41 0,2 25 0,7 20 0,1 11-394,7 7 394,4-29 0,2 1 0,3 27 0,8-1 0,1-10 0,7-11 0,1-10 0,0-6 0</inkml:trace>
  <inkml:trace contextRef="#ctx0" brushRef="#br0" timeOffset="32752">26541 6890 5734,'9'-33'0,"21"45"0,-18 20 0,4 4 0,0 4-320,-7-6 1,-2 0 319,-2 0 0,-1 0 0,4 23 208,-8 3-208,0-40 106,0-30-106,7-31 0,-3 4 0,1-2-839,6 5 1,2 0 838,3-2 0,1 0 0,0 3 0,1 3 88,6 0 0,0 3-88,11-9 0,5 10 0,-7 16 0,-7 10 0,5 10 0,-12 6 1713,5-4-1713,-15 2 113,-2-4-113,0 2 0,-5 3 0,6-5 0</inkml:trace>
  <inkml:trace contextRef="#ctx0" brushRef="#br0" timeOffset="33428">27599 7355 5734,'-7'-21'0,"13"65"0,-5 16-1157,7-16 1,4 7-1,0 1 1157,-1 2 0,0 1 0,1 2-557,1-7 1,2 1 0,0 2 0,-1 0 556,1 2 0,-1 0 0,0 3 0,2 2 0,0-5 0,0 2 0,2 3 0,0 1 0,0 0 0,-1-1-7,0 0 1,-1 1-1,0-1 1,1 1-1,-1 0 1,0-1 6,-1 0 0,2 1 0,-1-1 0,-1 0 0,1-1 0,-2-2 0,2 4 0,-1 0 0,-1-3 0,-1-2 0,-1-4 0,0 6 0,-1-6 0,-1-2 0,3 11 0,0-3 0,-1 3 0,0-11 0,-3-30 1488,-2-13-1488,-5-48 0,-4-22 0,6 22 0,0 0 0,-4-10 0,1 2 0,7-12 0</inkml:trace>
  <inkml:trace contextRef="#ctx0" brushRef="#br0" timeOffset="34318">28261 11437 5734,'-5'50'0,"1"-1"0,0-11 0,0 1 0,3 7 0,2 5 0,-1 1-441,0 4 0,0 0 0,0 1 441,0 2 0,0 1 0,0 0-446,0 1 1,0 1 0,0-3 445,0-8 0,0-2 0,0-5 0,0 0 0,0-6 0,0 15 592,0-13-592,0-33 0,0-42 0,8-12 0,-5 9 0,3-4-19,9-8 1,1 0 18,-6 12 0,0 0 0,9-10 0,1 2 1323,6-6-1323,7 16 0,14 20 0,-10 21 0,11 26 0,-22 21-245,-13-19 0,-2 2 245,-5 3 0,-3 2 0,-2 1 0,-2 1 0,-2-3 0,-3 0 0,-5 0 0,-2-1 0,1-6 0,-2-1 241,-5 0 1,-2-1-242,-22 12 0,-6-6 0,-1-20 0,0-7 26,15-11 1,-1-5-27,-19-23 0,5-9 0,35-13 0,25-3 0,21 7 0,4-8 0</inkml:trace>
  <inkml:trace contextRef="#ctx0" brushRef="#br0" timeOffset="34524">28790 12047 5734,'17'-1'0,"-8"7"0,5 10 0,-12 9 0,13 1 0,-6 1 0,8 3 0,-8-8 0,6-2 0,-14-19 0,7-7 0</inkml:trace>
  <inkml:trace contextRef="#ctx0" brushRef="#br0" timeOffset="35233">29021 12016 5734,'0'61'0,"0"-21"0,0 4 0,0-65 0,0-1 0,8-39 0,3 24 0,2 0 0,7-16 0,-4 17 0,-1 3 0,2 1 0,-1 7 0,1 14 0,-1 16 0,1 16 0,-1 15 0,-6 16 0,-2-14 0,-2 0 0,-4 15 0,5 10 0,-7-37 0,0-5 0,0-20 0,0-8 0,0-18 0,8-2 0,-6 1 0,5 1 0,-7 9 0,7 1 0,3 4 0,6-3 0,1-3 0,-1 1 0,1-3 0,-1 7 0,1-7 0,-1 12 0,1-2 0,-8 13 0,6 7 0,-13 5 0,12 0 0,-5-1 0</inkml:trace>
  <inkml:trace contextRef="#ctx0" brushRef="#br0" timeOffset="35875">29749 11551 5734,'-31'3'0,"11"14"0,-12 15 0,16 14 0,7 19 0,1-18 0,8 12 0,0-33 0,8-10 0,1-7 0,7-18 0,16-30 0,-12 2 0,-4 8 0,-1-1 0,2-7 0,-8 6 0,6 6 0,-14 9 0,14 5 0,-13 11 0,5 11 0,1 5 0,-7 4 0,14 1 0,-13-5 0,13-6 0,-6-5 0,15-10 0,1 0 0,9-15 0,-1-2 0,0-4 0,0 1 0,-8 13 0,-1 21 0,-14 10 0,-3 16 0,-7-8 0,0-2 0,7-9 0,2-6 0,15-10 0,17-28 0,3 3 0,5-16 0,-17 23 0,-1 2 0,8-2 0,16-2 0,-22 15 0,0 5 0,-8 0 0,-1 10 0,-7-8 0,-1 7 0,1-9 0,-8 5 0,-1 5 0,-8 6 0</inkml:trace>
  <inkml:trace contextRef="#ctx0" brushRef="#br0" timeOffset="37837">20075 15499 5734,'-31'50'0,"0"0"0,10-8 0,0 4 0,0 3 0,-1 0 0,-1 4 0,-1-1 0,0 4 0,0 5-809,4-11 0,-1 6 1,0 2-1,0 1 1,0 0-1,1-2 0,2-4 809,0 3 0,1-5 0,2-1 0,-1 2 0,-2 5 0,-1 0 0,-1 5 0,-2 3 0,1 1 0,0-1 0,1-4 0,3-5-19,-1 6 1,2-6 0,1-1 0,-2 2 18,0-4 0,-1 1 0,0 0 0,0-1 0,3-5 20,-4 10 0,3-4 0,1-5-20,-1-4 0,4-3 0,3 6 0,11-10 0,31-26 0,33-18 0,-18-5 0,4-4 354,-12 3 1,3 0 0,6-1-355,1 0 0,6-1 0,4-1 0,0 1 0,-3 1-142,4 1 1,-3 1 0,2 1-1,3-1 142,-7 2 0,3-1 0,2 0 0,0 1 0,-1 0 0,-4 2 0,11 1 0,-2 2 0,-3 1 0,1 1 0,-2 3 0,0 1 0,-1 1 0,-1 1 0,-2-1 0,-1 1 0,-1 0 0,-1 2 0,11 3 0,-2 1 0,0 2 18,-10-3 0,1 2 0,-1-1 1,-3 0-19,2 1 0,-2 1 0,-1-2 0,-1 1 0,-1-2 0,-5-2 0,-2-3 0,-8-8-6,-6-27 6,-12-31 0,-12 13 0,-4-4-56,2 8 0,0-1 0,0-4 56,0-12 0,0-3 0,0-3-10,2 13 0,0-2 0,0-1 0,0-1 10,-2 6 0,0 0 0,0-1 0,1-1 0,0 1 0,1-3 0,1 1 0,0-1 0,1-1 0,-2 1 0,1-1 0,-2 0 0,1 0 0,0 0 0,-1 0 0,1 0 0,0 1 0,0 0 0,0-1 0,0-2-70,0 1 1,1-2-1,0-1 1,-1 0-1,1 1 1,-2 4 69,0-9 0,0 4 0,-1 1 0,0-2 0,1 5 0,1-2 0,0 0 0,0 3 0,-1 6 0,-1-3 0,0 5 0,0 3 0,-2-15 0,-4 2 0,-7-4 0,-5 6 0,2 20 0,-5 5 0,-8-4 0,-6 8 0,0 21 0,-4 9 0,-5 3 0,-3 6 0,-13 9 0,-4 6 0,16-5 0,-2 1 0,0 2 0,-4 3 0,-1 0 0,-4 3 0,11-4 0,-4 3 0,-2 1 0,-1 0 0,2-1 0,-1-1 0,1-1 0,-1 1 0,0-1 0,0 1 48,1 0 1,-1 0 0,1 0 0,0-1 0,2-1-49,-7 3 0,0-2 0,2-2 0,6-2 0,5-4 0,4-2 0,2-1 23,-16 5 1,3-1-24,13-4 0,3-1 116,2-5 0,3 1-116,-11 13 0,9-7 991,16 8-991,10-4 2133,14 18-2133,3-9 2087,6 14-2087,8-13 0,-6 0 0,6 1 0</inkml:trace>
  <inkml:trace contextRef="#ctx0" brushRef="#br0" timeOffset="38564">22357 15427 5734,'33'-16'0,"15"-4"0,11 4-1995,-19 4 0,3-1 1995,-2 2 0,2 0 0,6-1 0,0-1 312,-10 0 0,-1 0-312,3 5 0,-1-1 0,18-15 0,-8 13 720,-2-4-720,-21 9 0,-3 6 0,-16 6 0</inkml:trace>
  <inkml:trace contextRef="#ctx0" brushRef="#br0" timeOffset="38802">22473 15902 5734,'-26'0'0,"24"-4"0,21-2 0,30-9 0,0 1 0,5-2-560,-12 4 0,2-1 0,-1 0 560,19-4 0,-1 1 0,1-2 0,-6 3 0,-5 3 0,-3 2 392,-22 5-392,5 5 0,-20 5 0,4 1 0</inkml:trace>
  <inkml:trace contextRef="#ctx0" brushRef="#br0" timeOffset="39014">22671 16233 5734,'-9'-5'0,"17"0"0,17-6 0,18-4 0,6-1 0,1-4 0,7 4 0,-13 1 0,11 4 0,-27 6 0,10 0 0,-27 10 0,4 0 0</inkml:trace>
  <inkml:trace contextRef="#ctx0" brushRef="#br0" timeOffset="39210">22506 16605 5734,'46'-21'0,"0"1"0,-2-1 0,2 0 0,-5 3 0,3 0 0,-2-1-845,5-4 1,0 1 844,13-2 0,-1 2 0,-24 9 0,-4 1 0,19-3 0,-17 10 0,-9 0 0</inkml:trace>
  <inkml:trace contextRef="#ctx0" brushRef="#br0" timeOffset="39384">22688 16874 5734,'31'-20'0,"19"-2"0,-21 7 0,2-1-1895,13-2 0,1 1 1895,-7 1 0,1 0 0,3-1 0,-1 3 0,-8 3 0,0 1 0,24-5 0</inkml:trace>
  <inkml:trace contextRef="#ctx0" brushRef="#br0" timeOffset="39545">22705 17070 5734,'36'-18'0,"1"0"0,-3 2 0,0 0 0,6 1 0,1-1 0,-4 1 0,1 0 0,4 2 0,-1 0 0</inkml:trace>
  <inkml:trace contextRef="#ctx0" brushRef="#br0" timeOffset="41943">28211 13329 5734,'-23'31'0,"0"0"0,-9 19 0,-4 4 0,8-13 0,-1 1 0,0 2-1145,-3 7 0,-1 2 0,1-1 1145,2-7 0,0 0 0,0-1 0,-3 2 0,0 1 0,-1 0 0,1 3 0,0 0 0,-2-1-368,-4 1 0,-2-2 0,0 0 368,2 1 0,0-1 0,-1 0 0,-2-1 0,-3 0 0,0-2 0,0-1 0,-2 0 0,-1-2 0,-2-1 0,-3-2 0,0 0 0,13-9 0,0-1 0,-2 0 0,-3 0 0,-4 0 0,-4 1 0,-2 0 0,1-1 0,2-1 0,1 1 0,1-1 0,1 0 0,-3 1 0,3-3 0,-1 1 0,-1 0 0,-1 0 0,-1 0 0,-6 3 0,-1 0 0,0 1 0,0-2 0,1-2 0,9-5 0,0-1 0,2-2 0,-1 1 0,-2 0 0,-6 5 0,-2 1 0,0 0 0,1-3 0,3-2 0,2-4 0,2-3 0,3-2 0,1-1 0,-1-1 0,2-2 0,1-1 73,1-1 0,0-1 0,-3 0-73,-17 3 0,-5 1 0,4-2 0,15-2 0,2-1 0,-1 0-263,-12 2 1,-3 1 0,5 0 262,-1-2 0,5 0 0,4-2 0,2 0 0,7-1 0,2 0 540,2-2 1,2 0-541,-15 0 0,3 0 0,15 0 1645,7 0-1645,2 0 904,8 0-904,-1 0 1343,8 5-1343,9-4 134,9-1-134,8-1 0,-1-4 0,1 5 0</inkml:trace>
  <inkml:trace contextRef="#ctx0" brushRef="#br0" timeOffset="43493">24061 15561 5734,'-24'10'0,"5"5"0,-34 20 0,14-5-298,8-10 0,-2 0 298,-16 14 0,6-11 0,3 7 195,14-5-195,-5-7 98,5 15-98,8-15 0,3 8 0,15-11 303,0-5-303,0 0 0,0 1 0,0-1 0,7 0 0,3 1 0,6-1 0,1-4 0,-1 12 0,8-10 0,-6 12 0,14-10 0,-14 0 0,13 1 0,-5 4 0,7 1 0,8 13 0,-7-6 0,0 7 0,-11-4 0,-6-5 0,-8 0 0,6-1 0,-13-9 0,5-5 0,-14-7 0,5-10 0,-13-4 0,6-1 0,0-4 0,1-1 0,1-9 0,5-2 0,-5-14 0,7-6 0,-4 15 0,1-1 0,2 0 0,0 0 0,-3-2 0,0 2 0,4-14 0,0 22 0,0 11 0,0 7 0,0-3 0,0 5 0,-7 4 0,5-3 0,-5 3 0,-1 0 0,7 6 0,-7 6 0</inkml:trace>
  <inkml:trace contextRef="#ctx0" brushRef="#br0" timeOffset="72651">15941 9360 5734,'-31'-3'0,"18"31"0,6 16 0,-2 6 0,0 8 0,3 2-1289,2 1 1,2 2-1,0 2 1289,2-10 0,0 2 0,0-1 0,0-4 0,0-1 0,0-4 0,0 1-22,3 8 0,-1 1 1,1-4 21,-3-2 0,2-4 406,3 11 0,4-13-406,1-33 0,21-70 0,-18 23 0,1-3-338,9-21 0,2-2 338,-1 15 0,2 3 0,-2 5 0,3 3 0,5 3 0,0 3 0,13-8 1724,10 17-1724,-6 47 0,-12 10-282,-15-1 1,-5 4 281,-11-4 0,-3 0 0,1 3 0,-1 0-155,-2 0 1,-2 0 154,1 0 0,0-1 0,8 25 0,1-6 765,7-16-765,8-10 0,2-15 0,7-7 0,7-32 0,-5-10 0,-15 4 0,1 1 0</inkml:trace>
  <inkml:trace contextRef="#ctx0" brushRef="#br0" timeOffset="72945">16470 9494 5734,'8'-36'0,"8"24"0,10 59-826,-10-10 0,1 3 826,3 6 0,0 2 0,-2 6 0,-1 1 0,4-2 0,-1-1 0,-3-2 0,-1-3 0,-3-7 0,0-1 259,3-2 1,-1-3-260,-4-4 271,-4-32-271,-14-43 0,-10-22 0,7 6 0,0-4-540,1 3 1,0-5 0,3-2 539,5 7 0,2-3 0,2 0 0,2 3-418,1-3 1,3 3-1,1-2 418,-1 2 0,0-3 0,1 1 0,5 6 0,4 8 0,3 4 0,1 1 0,-4 3 0,0 0 0,3 3 0,18-8 0,1 6-173,-7 7 0,0 6 173,3 9 0,0 7 0,22 7 0,-2 17 0</inkml:trace>
  <inkml:trace contextRef="#ctx0" brushRef="#br0" timeOffset="73382">17099 9474 5734,'16'51'0,"15"6"0,-10-18 0,17-5 0,-12-24 0,0-10 0,5-10 0,-13-6 0,-1-9 0,-2-20 0,-14 5 0,-1-15 0,-16 13 0,-10 1 0,-14 0 0,-3 8-310,-14 4 310,-1 8 0,-1 0 0,23 13 0,0 0 0,-10-7 0,6 5 0,33 0 0,23-10 0,24 3 0,19-13-1179,-19 16 1,3 2 1178,6-4 0,1 1 0,4-1 0,1 1-396,2 1 1,1 1 395,-3 2 0,-1 1 0,-4 2 0,-1 2 0,-3 0 0,-2 1 0,-10 2 0,0 0 0,3 1 0,-2 0 0,1 2 0,-19 9 596,-35 3 1,-25 8 0,-6 1 0</inkml:trace>
  <inkml:trace contextRef="#ctx0" brushRef="#br0" timeOffset="74119">22920 9401 5734,'-35'-9'0,"11"-7"0,31-20 0,12 13 0,10-1 0,9-1 0,11-3 0,5 0 0,0 1-1063,-1 3 0,2 2 0,2-1 0,4-1 1063,-6 2 0,5-2 0,2 0 0,1 0 0,0 0 0,-1 2-235,-1 2 0,-1 2 0,0 0 1,1 0-1,0 1 0,0-1 235,2 0 0,1-1 0,0 1 0,0 0 0,0 0 0,1 0-11,-9 3 1,1 1-1,0 0 1,0 0-1,0 0 1,0 0 0,-1 0 10,7-1 0,0 0 0,-1 0 0,1 0 0,1-1 0,1 0 0,-9 3 0,1 0 0,1-1 0,1 0 0,0 1 0,-1-1 0,-1-1 0,-1 1 0,1-1 0,-1 0 0,0-1 0,-1 1 0,-1-1 0,0 1 0,-1-1 0,7-1 0,-1 0 0,0 0 0,-2 0 0,-2 1 0,-3-1 0,8-2 0,-2 1 0,-5 0 0,-5-1 0,9-12 0,-8 3 0,-12 13 0,-4-1 101,-3-6 1,-5 0-102,-1 6 2333,-15 1-2333,-9 10 2500,-9 0-2500,-22 14 0,-4 7 0,-14 11 0</inkml:trace>
  <inkml:trace contextRef="#ctx0" brushRef="#br0" timeOffset="75142">28195 11086 5734,'-41'-10'0,"4"16"0,-9 10 0,-1 6 0,-1 11 0,-1 9 0,-1 4 0,0-2-1309,0-5 0,0-1 0,0 3 0,2 4 1309,4 2 0,1 6 0,1 2 0,2 0 0,5-3 0,4-5 0,5-2 0,1 0 0,0 5 0,1 3 0,0 4 0,0 3 0,2-1 0,2-3 0,1-1 0,2-1 0,2-1 0,0 3 0,2-4 0,-1 2 0,2 1 0,3-2 0,4-3-166,5 8 0,6-4 0,4-2 166,2-2 0,2-2 0,10-1 0,10-6 0,9-1 0,4-2 0,0-5 0,6 2 0,1-5 0,6-3 0,-8-7 0,5-2 0,3-1 0,1-4 0,-2-4 0,7-4 0,0-7 0,0-3 0,2-2 0,-7 0 0,2-3 0,0-1 0,1-2 0,-1-2 0,-7 0 0,1-2 0,0-2 0,0 0 0,-1-3 0,1 0 0,2-2 0,-1-2 0,0-1 0,1-2 0,1-2 0,3-3 0,-11 4 0,3-2 0,1-2 0,1-1 0,0-2 0,0 1 0,-1-1 0,-2 2 0,-2 1 0,2-2 0,-2 1 0,-1 0 0,-1 0 0,0 0 0,1-1 0,1-1 0,-5 3 0,1-1 0,2-1 0,1-1 0,-2 0 0,0 1 0,-1 0 0,-4 2 0,-2 1 0,10-10 0,-4 3 0,-3 0 0,-1 1 0,-2 0 0,7-8 0,-3 1 0,-1 0 0,-3-1 0,-4 2 0,-1 1 0,-3-2 0,-3 0 0,-4 2 0,-3 0 0,-2-2 0,-3 0 0,2-15 0,-4-1 0,-6-1 0,-5 0 0,-6-2 0,-6 1 0,-3 15 0,-4-1 0,-3 1 0,-3 1 0,-3-1 0,-4 0 0,-2 1 0,-4 2 0,-5 0 0,-3 1 0,-3 1 0,-2 2 0,-4 0 0,-2 0 0,-2 3 0,-2 3 0,7 7 0,-2 3 0,-2 1 0,0 2 0,-1 0 0,-2 1 0,-1 1 0,-1 1 0,0 2 0,-1 2 0,-4 2 0,0 2 0,-2 1 0,1 3 0,0 0 0,-1 1 0,1 2 0,0 1 0,0 1 0,-1 3 0,1 1 0,0 3 0,0 1 0,0 2 0,1 1 0,2 1 0,-1 1 0,2 1 0,0 2 0,1 1 0,3 1 0,1 2 0,1 1 0,0 1 0,1 1 0,2 0 0,0 2 0,1 1 0,0 1 0,1 0 0,-8 8 0,1-1 0,-1 0 0,1 0 0</inkml:trace>
  <inkml:trace contextRef="#ctx0" brushRef="#br0" timeOffset="78295">18752 16068 5734,'-33'-12'0,"-7"3"0,9 16 0,-2 4 0,-1-4 0,-2 0-984,-15 10 1,-3 1 983,1-5 0,-2 0-508,10-2 0,-2 2 1,-1-1 507,-8 0 0,-2 0 0,-1 0-320,11-1 1,-2-1 0,0 0 0,-2 1 319,-7-1 0,-2 0 0,-2 1 0,0-1-194,8-1 1,0 0-1,-2 1 1,0-1 0,0 0 193,-6 0 0,-1 1 0,-1-1 0,-1 1 0,0-1 0,9-1 0,0 0 0,0-1 0,-2 1 0,-2 0 0,-4 0 0,5-1 0,-3 1 0,-3 0 0,-2 0 0,-1 0 0,0 0 0,1 0 0,1-1 0,3 0 0,2-1 0,3 0 0,0-1 0,1 0 0,0 0 0,-1 0 0,-2 0 0,-2 0 0,2 1 0,-1 0 0,-1-1 0,-1 1 0,-1 0 0,-1 0 0,-1 0 0,-1-1 0,-2-1 0,0 0 0,8-1 0,-1-1 0,-3 0 0,-1 0 0,-1-1 0,0 0 0,-1 0 0,0 0 0,0-1 0,2 1 0,1-1 0,1 1 0,3 0 0,2-1 0,-10 2 0,5-1 0,3 0 0,1 1 0,0-1 0,0 0 0,-4 0 0,-4-1 0,-7 1 0,22-1 0,-5 0 0,-2-1 0,-4 1 0,-1 0 0,-3-1 0,-2 0 0,0 0 0,-1 1 0,-1-1 0,0 0 0,1 0 0,1 0 0,1 0 0,2 0 0,2 0 0,2 0 0,3 0 0,4 1 0,3-1 0,-17 0 0,6 0 0,5 0 0,2 1 0,2-1 0,-1 0 0,0 0 0,-4 0 0,-3 0 0,5 0 0,-3-1 0,-3 1 0,-1-1 0,-1 1 0,-2-1 0,1 1 0,1-1 0,1 0 0,2 1 0,3-1 0,4 1 0,3-1 0,-19 1 0,5-1 0,5 0 0,2 1 0,0-1 0,-1 0 0,2 0 0,0-1 0,0 1 0,1-1 0,0 0 0,1 1 0,-10 0 0,2 0 0,0 0 0,0-1 0,1 1 0,3-2 0,0 0 0,1 0 0,0 0 0,2 0 0,4 1 0,1 1 0,1 0 0,0 0 0,1 0 0,-9-2 0,1 0 0,0 0 0,3 1 0,-12-1 0,3 0 0,2 1 0,10 1 0,2 1 0,0-1 0,-1-1 0,1-1 0,5 1 0,4 1 0,3-1 0,-5-2 0,5-1 0,15 1 0,1 0 0,15 5 0,1 0 0</inkml:trace>
  <inkml:trace contextRef="#ctx0" brushRef="#br0" timeOffset="78725">8467 15799 5734,'-54'27'0,"8"3"0,-7 12 0,20-10 0,-5 6 0,-1 6 0,-1 1 0,1 0 0,2-4-858,-8 9 0,3-3 0,0 2 1,-2 7 857,13-12 0,-2 5 0,-2 4 0,1 1 0,0 1 0,2-2 0,2-3 0,4-4-562,-5 10 0,4-5 1,2-1-1,0 3 562,1-2 0,0 4 0,0 0 0,3-2 0,2-4 0,-1 2 0,4-3 0,2-3 352,-1 14 0,6-4-352,9-14 0,7-4-101,26 14 101,-2-38 0,5-6 0,11-4 0,5-6 119,9-1 1,3-3-120,-16 0 0,1 0 0,3 0 0,-2 2 0,4 1 0,0 1 0,-3-1 0,0 0 0,-3 0 0,2 2 0,9 1 0,1 1 0,-6 1 0,-11 1 0,-4 2 0,-5 1 0,-2 0 0,25 1 2676,-22-2-2676,4-8 488,-28-7-488,-26-51 0,1 23 0,-4-5 0,-1-1-567,-3-7 1,-2-1-1,0-2 567,4 5 0,-1-3 0,1 0 0,0 1 0,-3-9 0,2 0 0,-1 2 0,0 1 0,-1 1 0,2-1-38,3 3 1,2 0 0,-2 1 37,0 6 0,-1 2 0,1 0 0,0-17 0,1 2 0,0 10 0,1 3-109,4 6 1,0 3 108,-4-19 0,7 17 0,1 11 0</inkml:trace>
  <inkml:trace contextRef="#ctx0" brushRef="#br0" timeOffset="86858">7590 1857 5734,'-57'19'0,"-2"7"0,23-4 0,-1 2-560,1 4 0,-3 6 560,6 0 0,-3 8 0,-3 4 0,2 1 0,3-4-1032,-5 10 0,3-1 1,-2 6 1031,8-14 0,-2 3 0,-1 3 0,0 1 0,2 1 0,2 0 0,3 0 0,3 0 0,0 1 0,2 0 0,-1 1 0,1 1-238,-2 5 1,1 0-1,0 1 1,1 1 0,0-1-1,0 1 238,0-2 0,0 2 0,0-1 0,2 0 0,-1 0 0,2-1-16,2-3 0,0 0 1,1 0-1,1-1 0,1-2 1,1-2 15,0 5 0,1-3 0,2-1 0,0 0 0,2 0 0,0 0 0,1-1 0,1 1 0,0-1 0,0 0 0,1-1 0,1 1 0,2-2 0,1 1 0,0-1 0,1 1 0,0-1 0,1 1 0,0-1 0,2 0 0,5 16 0,3-1 0,-1 0 0,-3-2 0,0-1 0,3 0 0,5 1 0,3-1 0,1-2 0,-1-3 0,0-2 0,2 0 0,2-2 0,1 0 0,4 0 0,3-3 0,3 2 0,1-1 0,0-4 0,1 2 0,-1-4 0,4 0 0,-2-3 0,4 1 0,0-2 0,0-4 0,0-3 0,1-4 0,0-2 0,1-2 0,1-2 0,1 0 0,1 0 0,0 1 0,2-3 0,0-3 0,2-1 0,0-2 0,2-1 0,1-1 0,0-2 0,4-1 0,1-1 0,0-1 0,2-3 0,1-1 0,0 0 0,2 0 0,1 1 0,0-2 0,0-1 0,1-2 0,5 1 0,-15-2 0,5 0 0,1 0 0,-1 0 0,-2 0 0,-1-1 0,-3-1 0,0 1 0,3-1 0,0-1 0,3 1 0,1-1 0,-1-1 0,-4 1 0,-2-1 0,-3 0 0,-1 0 0,1 0 0,0-1 0,1 0 0,0-1 0,0 1 0,1 0 0,-1 0 0,2 0 0,2-1 0,3 0 0,4-1 0,1 0 0,0 0 0,-3 0 0,2 1 0,-3 0 0,0 0 0,3 0 0,-2-1 0,2-1 0,2 0 0,-2 0 0,-3 0 0,2 0 0,-3 0 0,-1 1 0,0-1 0,0 0 0,-2 1 0,2-1 0,4-1 0,-7 0 0,3-1 0,2-1 0,2 0 0,0 0 0,-1 0 0,3-1 0,0 0 0,0-1 0,1 1 0,0-1 0,-1 0 0,-1 0 0,1 0 0,0-1 0,-1 0 0,-1 1 0,0-2 0,-3 2 0,-2-1 0,1 0 0,-2 0 0,0 0 0,0-2 0,8-2 0,0-2 0,-2 0 0,0 0 0,-3 0 0,2-1 0,-4 0 0,1 0 0,3-1 0,-3 0 0,2 0 0,2 0 0,0-3 0,-1 0 0,-9 0 0,1-1 0,0-1 0,-1 0 0,-1 0 0,-2 1 0,2 1 0,-3 0 0,0 0 0,1 0 0,1-2 0,2-1 0,1-2 0,1-1 0,0 0 0,0-1 0,-1-1 0,0-1 0,1-1 0,-1-1 0,0 1 0,-3 0 0,0 1 0,-2 1 0,-3 1 0,0 1 0,0-1 0,1-2 0,0 1 0,0-2 0,2-1 0,-1 0 0,-1-1 0,-1 0 0,4-4 0,-1-1 0,-1-1 0,-2 1 0,-3 1 0,0 0 0,-4 0 0,0 1 0,2-3 0,0 2 0,3-1 0,1-2 0,-3 2 0,-5 1 0,4-10 0,-5 2 0,0 0 0,4-1 0,-1 0 0,-1 0 0,-2 1 0,-2-1 0,-1-1 0,-1-2 0,0 0 0,-2-1 0,0 1 0,-2 0 0,0-1 0,-2-1 0,0 0 0,-1-1 0,-1 1 0,-1 0 0,-1 0 0,-3 3 0,-1 0 0,-1-5 0,-3 5 0,0-5 0,-1-2 0,-2 1 0,-3 5 0,-2-6 0,-5 5 0,1-4 0,2-6 0,0-6 0,-1 2 0,-7 8 0,-12-5 0,-6 5 0,9 16 0,1-1 0,-2 1 0,-1 2 0,0 0 0,-2 1 0,-2-3 0,-2 1 0,0 1 0,2 2 0,1 0 0,-3 0 0,-6 0 0,-2 1 0,0 0 0,4 2 0,2 1 0,-3 0 0,-4-1 0,-2 1 0,-1 1 0,-9-11 0,-5-2 0,2 7 0,-6-3 0,-2-1 0,3 5 0,5 4 0,1 4 0,-3-2 0,5 4 0,-3-3 0,-3-1 0,2 2 0,4 5 0,-6-2 0,4 5 0,-2 0 0,-7-2 0,0 0 0,-2 1 0,-1 0 0,-1 0 0,-2 1 0,12 5 0,-1-1 0,-2 1 0,1 0 0,-1 2 0,-1-1 0,0 2 0,-1 0 0,0-1 0,0 2 0,-1-1 0,-1 2 0,0-1 0,0 0 0,-1 2 0,0-1 0,0 2 0,0 0 0,0 0 0,0 1 0,-2 0 0,1 0 0,-1 1 0,-1 1 0,0 0 0,-1 1 0,0 1 0,1 0 0,-1 0 0,0 0 0,-1 1 0,1 1 0,-2 0 0,0 1 0,0 0 0,0 1 0,0-1 0,0 2 0,0-1 0,0 1 0,1 1 0,1-1 0,0 1 0,0 1 0,3-1 0,0 1 0,0 0 0,-3 1 0,0 0 0,-4 0 0,0 1 0,1 0 0,3 1 0,3-1 0,4 1 0,-1 0 0,-4 0 0,3 1 0,-6 1 0,-1 0 0,0 0 0,4 1 0,5-1 0,-12 2 0,6 1 0,-1 0 0,5 0 0,-3 0 0,2 1 0,3 1 0,1 0 0,4 0 0,1 1 0,-17 4 0,1 2 0,19-6 0,0 1 0,2 0 0,-13 4 0,1-1 0,0 1 0,2-1 0,1 1 0,2-1 0,3 1 0,0-1 0,1 1 0,0-1 0,4 1 0,0-1 587,3 1 1,0-1-588,1-2 0,1 1 0,3 1 0,0 0 0,0-2 0,0 0 0,-1 2 0,1 1 0,0-1 0,0 1 0,-25 15 0,1 0 0,17-9 0,1 1 0,-18 11 1049,6-3 1,-7 1-1050,8-6 0,-2 0 0,2-1 0,-6 5 0,1 0 173,6-5 0,-4 0 1,8-3-174,-12 9 0,8 0 530,-1-4-530,8 3 0,11-15 0,0 1 0,-8 11 0,8-11 0,-1-2 0,-10 7 0,0-1 0,-6 1 0,6 0 0,-8-5 0,8 3 0,2-7 424,-1 7-424,6-2 0,-12-1 0,4 3 826,1-7-826,2 7 160,-1-3-160,6 5 0,-5-5 0,14 3 0,-5-2 0,13 3 0,-6-4 0,7-1 0,1 0 0,-1-8 0,0 7 0,8-8 0,-5 4 0,4-4 0,-6-2 0,-1 1 0,8 5 0,-6 11 0,6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54:01.53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10451 2177 5734,'-24'46'0,"11"-13"0,0 5 0,4 7 0,1 5 0,0 3-1594,-3 10 1,1 2 0,-1 4 1593,3-11 0,0 3 0,0 1 0,-1 1-191,2-8 0,-1 0 0,-1 1 0,1 2 1,-2 3 190,1-3 0,-1 3 0,-1 3 0,0 0 0,0 0 0,1-1 0,0-3 0,2-2 0,0-3 0,0-1 0,1 1 0,-1 0 0,0 2 0,-1 1 0,0 3 0,0 0 0,0 1 0,0 0 0,0-2 0,0-1 0,1 1 0,-1 0 0,1 0 0,0-3 0,1-1 0,-1-2 0,1 7 0,0-2 0,0-2 0,-1 1 0,-1 7 0,-2 2 0,1-2 0,1-6 0,3-6 0,0-4 0,2-5 0,2 0 0,2-3 0,1 4 0,7-7 0,25-12 0,0-16 0,6-5 0,9-5 0,5-5 295,-3 0 1,3-1 0,8-3-296,-11 0 0,6-1 0,4-1 0,1-1 0,0 0 0,-2 1 0,-5 2 0,0-1 0,-1 0 0,1 1 0,2-1 0,2 0 0,-3 0 0,4 0 0,1-1 0,1 1 0,0-1 0,1 1 0,-2 0 0,-2 1-127,0 1 0,0 0 0,-2 0 1,0 1-1,0 0 0,0 0 1,1 1 126,8-1 0,0 0 0,0 1 0,1 0 0,-1 1 0,0-1 0,0 0 0,0 1 0,0 0 0,0 0 0,-1 0 0,0 1 0,-5 1 0,0 1 0,-1 0 0,0 1 0,0-1 0,-1 1 0,7-1 0,0-1 0,-1 1 0,-1 1 0,-1 0 0,7 0 0,-2 1 0,-1 0 0,0 1 0,3-1 0,1 0 0,-2 0 0,-4 0 0,-3 0 0,-5 0 0,1 0 0,2 0 0,0 1 0,-9-2 0,-13-2 0,-6-4 0,18-23 0,-22-22 0,-16 10 0,-4-4 0,0-11 0,-4-4 0,-4 13 0,-1-2 0,0-2 0,0-11 0,0-2 0,0-3 0,1 12 0,-1-2 0,1-1 0,0-1 0,0 7 0,0-1 0,1-2 0,0 1 0,0-1 0,0-2 0,1 0 0,0-1 0,0 1 0,1-1 0,0 0 0,0 0 0,0 0 0,1 0 0,0 0 0,-1 3 0,1 1 0,-1 0 0,1-1 0,1-1 0,1-9 0,1-2 0,1 0 0,-1 1 0,-1 4 0,-1 3 0,0 4 0,-1 0 0,1 0 0,1-8 0,0-3 0,0 3 0,-1 7 0,-2-11 0,-2 7 0,-5 6 0,-3 3 0,2 6 0,-4 3 0,-14 5 0,-5 4 0,-2 5 0,-4 6 0,-21 4 0,-8 7 0,17 7 0,-2 4 0,-2 1 0,-12 2 0,-2 2 0,-3 2 0,11 0 0,-1 1 0,-1 2 0,-2 0 0,9 0 0,-1 0 0,-1 2 0,-1 0 0,1-1 0,-4 2 0,-1-1 0,0 0 0,0 1 0,-1 1 0,-1 1 0,-1 0 0,0 1 0,0 0 0,0-1 0,1 0 0,0 0 0,0 0 0,-1 1 0,-2 1 0,8-3 0,-3 2 0,-2 1 0,0-1 0,1 1 0,2-1 0,3-1 0,-6 2 0,3-1 0,1 0 0,1 0 0,-3 0 0,2 0 0,-2 0 0,-1 1 0,1-1 0,3 0 0,5-2 0,-13 6 0,6-2 0,2-2 0,6-3 0,1-2 0,2 0 0,0 2 0,1 0 0,4-1 0,-3-2 0,4-1 339,4 0 0,4-1-339,3-3 2567,22 1-2567,1 5 386,23 6 1,11 14 0,16 2 0</inkml:trace>
  <inkml:trace contextRef="#ctx0" brushRef="#br0" timeOffset="8616">16057 3407 5734,'-17'0'0,"45"-5"0,18-14 0,10 6 0,9-2-1065,-14 0 1,2-2 0,8-1 1064,-7 3 0,6 0 0,4-2 0,2 1 0,-1 0 0,-2 0-397,-7 3 1,0-1-1,-1 1 1,0 0-1,2-1 1,4 0 396,-4 1 0,3-1 0,2-1 0,2 1 0,-1-1 0,0 1 0,-1 1 0,-3 1-27,9-2 0,-3 2 0,-1 0 0,0 0 0,0 1 0,1-1 27,-9 2 0,-1 1 0,0-1 0,1 1 0,0-1 0,2 1 0,3 0 0,-4 0 0,4 1 0,1 0 0,1 0 0,1 0 0,-1 0 0,0 1 0,-3-1 0,-2 1 0,2-2 0,-3 1 0,-1 0 0,-1 0 0,1 1 0,0-1 0,2 0 0,1 1 0,2 0 0,1 0 0,1 0 0,-1 0 0,-2 0 0,-3 0 0,-5 1 0,19-2 0,-7 0 0,-3 1 0,-1-1 0,6-1 0,-2 1 0,-3 0 0,-10 3 0,-2 0 0,-2-1 0,16-6 0,-5 0 0,-21 3 0,-2 1 830,27-13-830,-45 1 2643,-10 4-2643,-7 0 1553,0 1-1553,-15 10 177,4 0 0,-20 10 0,5 0 0</inkml:trace>
  <inkml:trace contextRef="#ctx0" brushRef="#br0" timeOffset="9333">20026 2301 5734,'20'-6'0,"9"11"0,4-2 0,8 1 0,4 2 0,6 1 0,2-1-1137,1 0 0,2-1 1,1 0 1136,3 2 0,1 0 0,-2 0 0,-6-2 0,-1 0 0,-6 1 379,-6 3 1,-5 2-380,22 9 0,-24 16 0,-24 16 0,-11-20 0,-5 3-59,-11 8 0,-5 2 59,-1 1 0,-3 2 0,-1 2 0,-3 3 0,3-7 0,-3 2 0,4-2 0,2 4 0,0-1 0,2-9 0,-3 1 0,5-4 0,8-5 0,1-2-39,-4 4 0,0-2 39,-2 12 1659,2 1-1659,8-24 203,1-15-203,-2-17 878,-8-15-878,-7-15 0,6-16-226,3 26 0,-1-1 226,3-6 0,0-1 0,-3 0 0,-1 0 0,0-2 0,1-1 0,3 3 0,0 0 0,-2 0 0,-1 1 0,3 6 0,0 1-67,-13-30 67,2 14 0,12 15 0,1 0 0,0-5 0,-4-6 0,15 28 0,0 0 0,0-1 556,0-5-556,0 0 70,0-4-70,0 8 0,-7-7 0,5 12 0,2 7 0,9 6 0</inkml:trace>
  <inkml:trace contextRef="#ctx0" brushRef="#br0" timeOffset="11892">24920 2074 5734,'10'-16'0,"-3"1"0</inkml:trace>
  <inkml:trace contextRef="#ctx0" brushRef="#br0" timeOffset="12066">25417 2094 5734,'14'-35'0,"-3"7"0,13-2 0,-7 10 0</inkml:trace>
  <inkml:trace contextRef="#ctx0" brushRef="#br0" timeOffset="12250">25863 2043 5734,'0'-16'0,"15"-32"0,-4 21 0,13-23 0,-15 25 0,-2 5 0</inkml:trace>
  <inkml:trace contextRef="#ctx0" brushRef="#br0" timeOffset="12400">26243 2249 5734,'8'-15'0,"1"-1"0</inkml:trace>
  <inkml:trace contextRef="#ctx0" brushRef="#br0" timeOffset="12568">26839 2074 5734,'0'-16'0,"7"-4"0,-5-1 0,13 0 0,-6-5 0</inkml:trace>
  <inkml:trace contextRef="#ctx0" brushRef="#br0" timeOffset="12738">27318 1981 5734,'8'-17'0,"-7"-2"0,14 3 0,-6-5 0</inkml:trace>
  <inkml:trace contextRef="#ctx0" brushRef="#br0" timeOffset="12916">27781 1867 5734,'24'-16'0,"-5"-4"0,4 4 0,-6-4 0,7-1 0,-13 0 0,4 1 0</inkml:trace>
  <inkml:trace contextRef="#ctx0" brushRef="#br0" timeOffset="14323">24920 1929 5734,'-25'4'0,"-7"2"0,7 9 0,-8 1 0,7 10 0,2-5 0,8 5 0,6 8 0,3-5 0,14 6 0,3-9 0,6-6 0,15 6 0,-10-5 0,17 0 0,-12-11 0,0-5 0,19-5 0,-22 0 0,22 0 0,-19 0 0,0 0 0,5-9 0,-12 2 0,4-17 0,-13 7 0,4-9 0,-5 1 0,1-1 0,4-1 0,-12-3 0,6 9 0,-8-9 0,0 8 0,-8-3 0,-1 4 0,-8 0 0,1 5 0,-1-3 0,1 7 0,-1-3 0,1 5 0,-1 4 0,-7 2 0,6 4 0,-21 9 0,12 7 0,1 6 0,11 3 0</inkml:trace>
  <inkml:trace contextRef="#ctx0" brushRef="#br0" timeOffset="15034">25301 1981 5734,'-17'59'0,"1"1"0,7-1 0,1-10 0,8-23 0,0-5 0,8-1 0,-7-9 0,14 4 0,2-9 0,1-2 0,28-8 0,-9-7 0,12-5 0,6-18 0,-25 10 0,8-15 0,-21 12 0,-8-4 0,-2-4 0,-7 3 0,0 1 0,-7 1 0,-9-1 0,-18-6 0,0 9 0,0 0 0,3 16 0,6-3 0,-1 9 0,2 2 0,7 4 0,8 9 0,2 3 0</inkml:trace>
  <inkml:trace contextRef="#ctx0" brushRef="#br0" timeOffset="15861">25747 1795 5734,'-9'10'0,"-6"5"0,6 1 0,-7 9 0,-1 2 0,8 22 0,-6-13 0,13 13 0,-5-9 0,7-11 0,7 5 0,-5-13 0,13 0 0,1-5 0,3 3 0,19-7 0,-10-2 0,12-5 0,1-5 0,-6 0 0,5-5 0,8-5 0,-11-2 0,-4-3 0,-11 5 0,-13 0 0,0-10 0,-1-2 0,-8-4 0,0 1 0,0-1 0,0 5 0,-8-9 0,6 8 0,-12-3 0,4-10 0,-6 16 0,-1-15 0,1 23 0,-8-9 0,6 9 0,-14 0 0,14 2 0,-13 8 0,12-3 0,-12 4 0,13 0 0,-6 0 0,0 0 0,6 0 0,-6 4 0,15 6 0,1 2 0,8 3 0</inkml:trace>
  <inkml:trace contextRef="#ctx0" brushRef="#br0" timeOffset="16789">26111 2063 5734,'-31'35'0,"18"-7"0,-16 17 0,27-13 0,-6 4 0,16 0 0,-6-9 0,12 12 0,-5-20 0,8 9 0,0-16 0,6-2 0,-4-5 0,5-1 0,-8-3 0,1 4 0,7-5 0,-6 0 0,13-5 0,-12 0 0,5-6 0,-8-4 0,8-10 0,-6-7 0,-1 0 0,-2-3 0,-14 14 0,7-5 0,-8-4 0,0 7 0,0-11 0,-8 17 0,7-7 0,-14 12 0,6-3 0,-8 0 0,1 4 0,-1-4 0,-7 0 0,-2 4 0,1 0 0,1 7 0,7 4 0,1 0 0,-1 0 0,1 9 0,6-2 0,3 8 0,7-5 0</inkml:trace>
  <inkml:trace contextRef="#ctx0" brushRef="#br0" timeOffset="17583">26739 1939 5734,'-7'21'0,"-2"0"0,-8-1 0,8 6 0,2 0 0,7 5 0,0 0 0,7 0 0,10 9 0,1-16 0,13 10 0,-5-23 0,7-1 0,15-10 0,-4-5 0,6-10 0,-10-6 0,-7-5 0,-7-10 0,-10-15 0,-8 11 0,-8-14 0,-8 22 0,-1-8 0,-7 12 0,-1-1 0,1 8 0,-1 5 0,-7 1 0,-9 5 0,-2-1 0,2 5 0,2 2 0,12 13 0,-4-2 0,6 12 0,8-2 0,2 3 0</inkml:trace>
  <inkml:trace contextRef="#ctx0" brushRef="#br0" timeOffset="18234">27285 1805 5734,'-16'25'0,"-1"2"0,1 4 0,-8 13 0,13 9 0,-4-8 0,15 3 0,0-26 0,7 3 0,-5-4 0,28 9 0,-18-12 0,27 2 0,-21-16 0,14-4 0,-7 0 0,8-9 0,-7-2 0,5-10 0,-12-4 0,5-20 0,-15 5 0,-9-15 0,-9 13 0,-8 1 0,1 4 0,-1 2 0,-22-6 0,10 13 0,-19-2 0,23 15 0,8 18 0,10 4 0</inkml:trace>
  <inkml:trace contextRef="#ctx0" brushRef="#br0" timeOffset="18718">27765 1650 5734,'-17'19'0,"1"3"0,-1 14 0,1 1 0,-1 4 0,8 0 0,1 1 0,16 8 0,1-11 0,8 6 0,-1-19 0,8-5 0,9-11 0,17-5 0,1-5-199,-15-4 0,0-1 199,24-7 0,-23 3 0,0-2 0,22-10 0,-22 4 0,-3-5 0,5-31 0,-20 24 0,-7-2 0,-21-30 0,-17 11 0,-7 7 0,-7 2 0,-2 10 0,-15 10 0,5 7-277,-12 8 277,5 10 0,23 3 0,-1 2 0,-1 5 0,0-1 0</inkml:trace>
  <inkml:trace contextRef="#ctx0" brushRef="#br0" timeOffset="19807">24854 2487 5734,'-24'61'0,"15"-24"0,0 3 0,-3 10 0,0 3-1332,0 8 1,0 3 1331,6-19 0,0 1 0,0 3 0,-2 0 0,0 2 0,0 2 0,1-1 0,0 14 0,1-1 0,0 0 0,-2 0 0,0 0 0,0-4 0,5-12 0,1-1 0,-2-6 0,-4-4 0,2-5 800,4 19-800,-6-6 431,8-19-431,-7-12 0,5-16 0,-13-9 0,6-1 0</inkml:trace>
  <inkml:trace contextRef="#ctx0" brushRef="#br0" timeOffset="20182">23912 5112 5734,'0'13'0,"-8"14"0,7 31-786,-3-19 1,0 3 785,4 4 0,0 2 0,0-1 0,0 4 0,0-3 0,0 10 0,0-2 0,0 10 0,0-2 0,0-24 0,0-3 0,0 20 123,8-11 1,1-20 0,7-6 0</inkml:trace>
  <inkml:trace contextRef="#ctx0" brushRef="#br0" timeOffset="20425">24176 5298 5734,'17'25'0,"-1"6"0,8 2 0,2-2 0,14-6 0,-5-14 0,6-6 0,7-48 0,-26 10 0,-14-20 0,-9-4 0,-19 4 0,-9 5 0,-5 4 0,-4 16 0,-17 3 0,21 21 0,9 4 0,1 0 0</inkml:trace>
  <inkml:trace contextRef="#ctx0" brushRef="#br0" timeOffset="21020">25251 2838 5734,'8'30'0,"-4"11"0,1 6 0,0-3 0,-1 3-1887,-1 1 0,0 5 0,-2-2 1887,-1-5 0,0-2 0,0 1 0,2 3 0,1 1 0,0-1 103,-3 1 0,1-1 0,-1 0-103,2-1 0,1 0 0,0-1 0,1 20 0,-1-2 0,-3-4 0,2-2 279,5-5 1,1-3-280,-7-4 0,0-3 0,2-6 0,1-2 0,-4 21 0,7-14 0,-5-2 0,13-17 0,-6 1 0</inkml:trace>
  <inkml:trace contextRef="#ctx0" brushRef="#br0" timeOffset="21367">25301 5112 5734,'0'63'0,"0"-5"0,0-16 0,0 2-270,0-10 0,0 0 270,0 32 0,0-13 0,7-2 0,-5-19 177,5-2-177,-7-14 22,0-1 0,0-14 1,0-2-1</inkml:trace>
  <inkml:trace contextRef="#ctx0" brushRef="#br0" timeOffset="21569">25483 5123 5734,'0'-11'0,"7"5"0,2 20 0,0 9 0,6 19 0,-6 22 0,0-17 0,6 17 0,-6-13 0,1-21 0,-3-6 0,-7-25 0</inkml:trace>
  <inkml:trace contextRef="#ctx0" brushRef="#br0" timeOffset="22188">25830 2694 5734,'7'55'0,"1"-20"0,1 2 0,3 15 0,2 4-1128,-6-11 0,1 2 1,-1 1 1127,3 6 0,-1 3 0,1 3 0,-5-8 0,1 5 0,-1 1 0,1 0 0,0-4 0,1 1 0,1-2 0,0-1 0,-1 3-251,0 0 0,-2 2 1,1 1-1,-1-2 1,1-4 250,1 7 0,0-5 0,-1 0 0,-1-4 0,0 0 0,-1-1 0,3 16 0,1-2 92,-2-18 0,2 0 0,-2-2-92,-1 3 0,-1-3 0,6 1 0,0-4 0,-1 5 326,6-27 0,-7 5 1,-1-17-1</inkml:trace>
  <inkml:trace contextRef="#ctx0" brushRef="#br0" timeOffset="22499">26293 5619 5734,'0'-15'0,"0"3"0,0-3 0,0 0 0,0 18 0,7-1 0,3 19 0,-1 4 0,5 6 0,3 10 0,1 6 0,-1-13 0,-10-1 0,-7-17 0</inkml:trace>
  <inkml:trace contextRef="#ctx0" brushRef="#br0" timeOffset="22766">26491 5329 5734,'0'4'0,"0"3"0,0 18 0,8 1 0,-6 5 0,27 19 0,-9-19 0,21 12 0,-1-31 0,-5-3 0,5-18 0,-7-3 0,-7-13 0,-9-6 0,-22-5 0,-5-2 0,-3-7 0,-5 7 0,-2 3 0,1 9 0,-12 1 0,5 13 0,-7 3 0,0 9 0</inkml:trace>
  <inkml:trace contextRef="#ctx0" brushRef="#br0" timeOffset="23440">26409 2952 5734,'31'24'0,"4"13"0,-7-4 0,1 5-1320,0 7 1,1 4 1319,-6-8 0,1 2 0,-1 2-476,1 4 1,0 1 0,0 1 475,3 7 0,0 1 0,-1 0-252,-1 1 0,-1 1 1,-1 1 251,-5-14 0,0 1 0,-1 0 0,0 0 0,5 12 0,-1 0 0,-1-1 0,-1 1 0,-1 0 0,1-2-305,-1-6 0,1-1 1,-2-1 304,-3-4 0,-2 0 0,1-2 0,7 11 0,-1-3 0,-7-8 0,-1-3 0,5-2 0,-2-4 0,-4 4 755,3-29-755,-14-31 385,0-26 0,0 0 0,0-1 0</inkml:trace>
  <inkml:trace contextRef="#ctx0" brushRef="#br0" timeOffset="23784">27269 5226 5734,'-8'-16'0,"6"1"0,-5 18 0,7 9 0,7 19 0,3 15 0,6 7-268,1 9 268,-1-5 0,-7-1 0,6-9 0,-13-5 0,5-11 0,-7-6 0,-7-14 0,-2-1 0</inkml:trace>
  <inkml:trace contextRef="#ctx0" brushRef="#br0" timeOffset="24128">27434 5350 5734,'9'-5'0,"6"4"0,-6-3 0,8 4 0,-1 0 0,-7 4 0,6 6 0,-13 11 0,5 10 0,-7 6 0,0 23 0,-7-19 0,5 8 0,-5-23 0,14-6 0,10 1 0,38-10 0,7-11-203,-22-3 0,3-5 203,16-10 0,-1-3-369,-15 6 1,-1 0 368,12-5 0,-3 0 0,6-5 0,-17 9 0,-14 5 0,-24 11 0,-13 6 0</inkml:trace>
  <inkml:trace contextRef="#ctx0" brushRef="#br0" timeOffset="24850">28525 4895 5734,'-40'-25'0,"-2"-6"0,11 10 0,-3 1-771,1-2 0,-2 1 771,-12-5 0,-3 1-1664,-3 2 1,-2-1 1663,10 7 0,-2 0 0,-1 0 0,-2-1 0,-1 2 0,-6-2-173,2 3 0,-7-2 0,-2 1 0,-1 0 0,4 1 173,-2-1 0,2 2 0,-1 0 0,-4-1 0,8 3 0,-4 0 0,-3 0 0,0 0 0,2 0 0,2 2 0,-1 1 0,3 0 0,0 1 0,1 1 0,-2 0 0,-3 1 0,1 1 0,-1 1 0,-3 0 0,-3 1 0,10 1 0,-3 1 0,-1-1 0,-3 1 0,0 1 0,-1 1 0,0 0 0,0 2 0,6 1 0,-1 1 0,0 0 0,0 2 0,-1 0 0,1 0 0,-1 1 0,0 0 0,1 0 0,-1-1 0,1 0 0,-1 0 0,1 0 0,-1 1 0,0 0 0,0 2 0,0 2 0,-1 1 0,1 2 0,-3 2 0,0 1 0,-1 1 0,0 2 0,1 0 0,2 1 0,3-1 0,2 1 0,4-2 0,-7 5 0,5 0 0,4 0 0,1 0 0,-1 2 0,-3 1 0,0 1 0,-3 1 0,0 2 0,-1 0 0,3 1 0,3-1 0,4 1 0,3 1 0,4 1 0,3 0 0,1 0 0,1 1 0,-9 9 0,2 1 0,3 1 0,3 1 0,6-1 0,3 0 0,4 2 0,5 5 0,6 1 0,5 4 0,3 3 0,4-1 0,3-4 0,3 0 0,4-3 0,4 0 0,5 1 0,2 0 0,5 3 0,4 0 0,3-4 0,2-5 0,8-3 0,5-5 0,3-4 0,3-2 0,-4-5 0,2-3 0,2-1 0,3-2 0,0-1 0,-3-4 0,1-1 0,1-1 0,1-1 0,2-1 0,0-1 0,3 0 0,0 0 0,1-1 0,3-2 0,4-1 0,7-1 0,-20-4 0,4-1 0,3-1 0,4-1 0,2 0 0,3 0 0,0-2 0,1 1 0,0-1 0,-1 0 0,-2 0 0,-1 0 0,-3-1 0,-3 1 0,5 0 0,-4 0 0,-2-1 0,-1 1 0,-1-1 0,1-1 0,0 1 0,2-1 0,2-1 0,4 1 0,-8-1 0,4 1 0,2-1 0,2 0 0,2-1 0,1 1 0,0-1 0,0 0 0,0 0 0,-1-1 0,-1 0 0,-3 0 0,-1 0 0,-4-1 0,-3 0 0,17-3 0,-5-1 0,-3-1 0,-2 1 0,-2-2 0,0 0 0,0 0 0,1-1 0,-1 1 0,0-2 0,0 1 0,0-1 0,-1 0 0,-1-1 0,0-1 0,0 1 0,3-3 0,1 0 0,-2-1 0,0 0 0,-1 0 0,-1-2 0,0 0 0,-5 1 0,0-1 0,-1 0 0,0-1 0,-2-1 0,-1-1 0,-1 0 0,10-8 0,-1-1 0,-2-1 0,-3-1 0,-1-2 0,-6 2 0,-2-1 0,-1-1 0,-4-1 0,-3-2 0,-1-7 0,-4-2 0,-5-1 0,-5 0 0,0-14 0,-8 0 0,-9-1 0,-9 14 0,-7 0 0,-4 1 0,-5 2 0,-5 1 0,-5 2 0,-3 2 0,-4 0 0,-5-3 0,-5 1 0,-3 2 0,-2 2 0,6 10 0,-3 1 0,-1 1 0,-1 1 0,-1 1 0,-3-1 0,0 0 0,0 1 0,0-1 0,0 1 0</inkml:trace>
  <inkml:trace contextRef="#ctx0" brushRef="#br0" timeOffset="25408">25549 7996 5734,'-9'-34'0,"1"19"0,8 27 0,0 33 0,0-12 0,0 6-861,0 14 1,0 8 0,0-1 860,2-9 0,1 0 0,0 3 0,-3-1 0,0 4 0,0-1 0,1-2 0,4 3 0,0-2 0,0-1 0,-2-3 0,0-1 0,0 0 0,2-3 0,1 0 0,0-2-34,1 13 1,2-2 33,4-8 0,-2-3 0,-5-10 0,-1-2 0,10 17 0,-22-37 0,-2-11 0</inkml:trace>
  <inkml:trace contextRef="#ctx0" brushRef="#br0" timeOffset="25774">25218 9215 5734,'17'42'0,"-1"-1"0,3 4 0,3 2 0,0-5 0,3 3 0,-1-1-1110,4 10 0,1 0 1110,-1-13 0,3 0 0,-3-3 0,-2 3 0,-1-6 0,0-10 0,0-2 0,-1 3 0,-1-2 0,12-1 681,-2-4-681,6-14 361,-19-10-361,4-1 0,-9-13 0,-6-8 0,7-18 0,8-13-967,-11 23 1,0-2 966,3-2 0,1 0 0,0 0 0,-1 0 200,5-12 0,-1 2-200,-6 14 0,-1 1-77,1-9 0,-4 2 77,-3-11 0,-14 10 0,-2 2 0,-22 13 0,-4 2 0,-30 9 787,33 10 0,-4 2-787,-6 3 0,-5 3 0,2 1-192,-6 2 1,-1 2 191,5-2 0,-3 2 0,4 1 0,-1 4 0,2 2 0,0-1 0,0 0 0</inkml:trace>
  <inkml:trace contextRef="#ctx0" brushRef="#br0" timeOffset="26285">25168 11045 5734,'-9'52'0,"2"5"0,6-11 0,2 4-879,-1 0 1,0 4 878,2 4 0,0 5 0,1-1-487,0-11 0,0-2 0,0 2 487,2 13 0,1 2 0,0-1 0,1-7 0,2-2 0,-1-5 248,1 2 1,0-1-249,0 21 0,6-20 0,16-54 0,-10-4 0,-1-27 0,-2-11 0,-9 9 0,1 0 0,11-19 0,4 1 0,-8 18 0,2 2 0,7-15 0,5 6 0,1 22 0,1 6 0,20-3 0,11 22 0,-29 20 0,-4 16 0,-22 9 0,-26 1 0,-10 0 0,9-19 0,-6-2-10,-11 6 0,-7 1 0,2-7 10,3-13 0,0-6 0,-15 1 0,1-7 0,-2-17 0,5-20 0,32-6 0,8-5 0</inkml:trace>
  <inkml:trace contextRef="#ctx0" brushRef="#br0" timeOffset="26476">25731 11706 5734,'9'5'0,"6"5"0,-14 15 0,14 12 0,-13 10 0,13 5 0,-13-5 0,12-1 0,-12-14 0,13-2 0,-13-10 0,5-13 0,-7-3 0</inkml:trace>
  <inkml:trace contextRef="#ctx0" brushRef="#br0" timeOffset="26903">25880 11778 5734,'16'37'0,"-7"-6"0,6-6 0,-13-31 0,13-8 0,-6-32 0,15-1 0,-5 9 0,2 1 0,16-11 0,-13 15 0,0 3 0,1 3 0,6 7 0,-12 9 0,12 34 0,-13 3 0,6 24 0,-7-13 0,-8-2 0,6 1 0,-6-18 0,8 1 0,-1-19 0,8-5 0,-6-1 0,6-9 0,-7-1 0,-1 0 0,1 1 0</inkml:trace>
  <inkml:trace contextRef="#ctx0" brushRef="#br0" timeOffset="27288">24821 13411 5378,'-53'-2'0,"0"-1"0,-5-1 0,0 3-1078,-4 4 0,-1 3 1078,0 3 0,1 3 0,0 1 0,1 6 0,14 3 0,-1 4 0,5 4 0,7 3 0,3 3 0,3 1 0,-9 17 0,12 2 0,17 3 0,16-3 29,20-17 0,12-6-29,5-9 0,7-3 0,1-4 0,-6-3 0,0-3 0,2-2-107,13-1 1,4-3-1,-2-5 107,-1-7 0,0-6 0,-7-1 0,1-4 0,-5-4 0,14-8 0,-12-6 0,-26-21 0,-26-1-174,-13 27 0,-7 2 174,-11 1 0,-5 3 0,-4-3 0,-4 4 0,-7 4 0,-5 3 0,7 7 0,-4 2 0,3 1 0,-3 0 0,1 4 0,3 5 0,-2 2 0,11 3 0,9 7 0,4 16 0</inkml:trace>
  <inkml:trace contextRef="#ctx0" brushRef="#br0" timeOffset="27601">25946 13370 5734,'51'-37'0,"-3"6"0,-30 6 0,-10 14 0,-25 15 0,-9 13 0,1 19 0,8 1 0,17 27 0,24-17 0,2-13 0,5-4 0,24-7-104,-15-12 0,-1-8 104,5-22 0,4-14 0,-30-23 0,-23 8 0,-12-4 0,-16-3 0,-9 1-976,14 19 1,-2 0-1,-2 3 976,-4 3 0,-3 2 0,2 5 0,-5 2 0,1 4-82,7 4 0,0 3 82,-30-6 0,29 19 0,11 8 0,31 13 0,19 1 0,16 5 0</inkml:trace>
  <inkml:trace contextRef="#ctx0" brushRef="#br0" timeOffset="27783">26673 12957 5734,'54'-18'0,"6"23"0,-40 9 0,12 25 0,-1 11 0,-4-4-931,-7-15 0,1-2 931,19 8 0,10-2-26,-18-18 1,2-3 25,3-2 0,1-2 0,7-1 0,0-3 0,-2-5 0,-1-2 0,3-2 0,0 0 0</inkml:trace>
  <inkml:trace contextRef="#ctx0" brushRef="#br0" timeOffset="28067">27682 13236 5734,'42'-16'0,"-1"-4"0,-8 9 0,-7-4 0,-3 4 0,-6 1 0,-1 0 0,8-1 0,9-1 0,4 0 0,-5 5 0,2 0-1152,22-7 1,0 0 1151,-13 5 0,-1 2 0,3-4 0,0 1-162,-7 2 1,-1 0 161,1-2 0,-2 0 0,15-1 0,-3-9 0,-15 4 0,-7-14 0,-10 7 0,-8-2 0,-8 1 2209,0 11-2209,0-6 417,7 13-417,10 2 0,8 8 0,16 2 0,1 0 0,8-2 0</inkml:trace>
  <inkml:trace contextRef="#ctx0" brushRef="#br0" timeOffset="28217">29319 12833 5734,'17'-11'0,"-1"-4"0,1 4 0,-1-4 0,1 5 0,7-1 0,1 1 0,16 0 0,8-1 0,10 1 0</inkml:trace>
  <inkml:trace contextRef="#ctx0" brushRef="#br0" timeOffset="28442">29948 12636 5734,'9'-4'0,"5"3"0,3-4 0,9 0 0,21 4 0,5-3-447,-13 3 1,3 2 446,-1-1 0,2 0 0,6 0 0,1 0 0,0 0 0,0 0 0,0 0 0,-1 0 0,-2 0 0,-2 0 0,-7 0 0,-1 0 108,5-1 0,-5 2-108,-13 3 0,-4 2 0,-68 0 0,-12-2 0</inkml:trace>
  <inkml:trace contextRef="#ctx0" brushRef="#br0" timeOffset="29416">24044 6693 5734,'0'35'0,"-15"21"0,4 0 0,-3 13 0,-1 0-1381,1-20 1,-1 0 0,0 1 0,-2 3 1380,0 7 0,0 3 0,-2 3 0,1 0 0,-1-2-43,1-3 0,0-2 1,0 1-1,-1-1 1,0 1 42,0 2 0,-1 0 0,-1 0 0,1 1 0,1 0 0,3-7 0,1 0 0,0 1 0,0 0 0,0 0 0,-1 0 0,0 1 0,-1-1 0,1 1 0,-1 0 0,1 0 0,1 0 0,1 1 0,1 1 0,0-1 0,1 1 0,0 0 0,-1-1 0,-1 1 0,0-1 0,0 1 0,0 0 0,1-1 0,1 0 0,2-1 0,0 0 0,2 0 0,0 0 0,0 0 0,0-1 0,1-1 0,-1 1 0,1-1 0,0-1 0,1 1 0,1 0 0,1 8 0,1 1 0,1-1 0,1-1 0,2 1 0,0-2 0,1-1 0,2 0 0,0 0 0,1-1 0,2-2 0,0 0 0,1-1 0,2-1 0,1 0 0,1-1 0,2-1 0,1 0 0,0-1 0,2-1 0,4 9 0,2-1 0,0-1 0,2 0 0,0-3 0,1-1 0,2-1 0,1-2 0,2-4 0,1-1 0,2-1 0,0-1 0,-2-3 0,1-2 0,1 0 0,1-3 0,13 9 0,2-3 0,1-2 0,-2-4 0,1-3 0,0-2 0,-3-2 0,0-3 0,0-2 0,-1-4 0,0-3 0,2 0 0,6 2 0,1-1 0,-3-2 0,8 0 0,-2-1 0,7-2 0,-3-3 0,-23-5 0,-5-3 0,18-3 0,-12-4 0,-23-2 2230,-10-9-2230,-22-1 3337,-3-14-3337,-8 12 167,-5-11-167,-2-10 0,13 8 0,-2-18 0</inkml:trace>
  <inkml:trace contextRef="#ctx0" brushRef="#br0" timeOffset="29713">24639 12161 5734,'-33'3'0,"8"9"0,1 23 0,7 12 0,8 15-345,6-7 0,6 4 345,5-14 0,4 2 0,-1 0-472,-2 0 0,0 1 0,3-2 472,4 2 0,4 0 0,-1-5 0,-1 1 0,-1-4 0,-1-1 0,1-1 0,-1-6 0,-1-2 482,-4 22-482,-18-6 0,-14-23 0,-15-23 0,-5-10 0,-16-19-267,23 0 0,-3-8 1,5 0 266,3-2 0,3-3 0,-4-18 0,5-1 0,11 17 0,4 0 0,8-2 0,2 0 0,0 4 0,2 0 0,8-2 0,4 1 0,2 1 0,1 1 0,3 0 0,2 0 0,3-1 0,0 1 0</inkml:trace>
  <inkml:trace contextRef="#ctx0" brushRef="#br0" timeOffset="30501">25383 6373 5734,'0'-26'0,"0"-4"0,8 22 0,16 28 0,5 16 0,-1 8 0,1 7-954,-3-7 1,3 5 0,1 3 0,-3 1 953,-2 4 0,-2 1 0,0 3 0,0 2-267,-4-14 1,0 2 0,0 2-1,1 0 1,-1 1 0,-1 0 266,-1 4 0,0-1 0,-1 0 0,0 3 0,1 2 0,1 4-33,-3-11 1,1 3 0,1 3-1,0 2 1,0 1 0,1 1-1,-1-1 1,0 0 0,-1-3 0,-1-2 32,1 3 0,-2-2 0,0-2 0,-1 0 0,1 0 0,-1 0 0,2 2 0,0 3 0,0-3 0,1 2 0,1 1 0,0 2 0,1 0 0,-1 0 0,0 0 0,0 0 0,-1-1 0,-1-1 0,1 2 0,-2 1 0,0-1 0,0 0 0,-1-1 0,0 0 0,0-2 0,0-1 0,1-2 0,0 2 0,0-3 0,1-2 0,-1 0 0,0 0 0,-1 3 0,0 3 0,-2-1 0,1 5 0,-2 2 0,1 2 0,-1 0 0,-1-1 0,0-3 0,0-3 0,-2-6 0,2 7 0,-2-5 0,0-4 0,-1 0 0,-2 3 0,0 9 0,-2 2 0,0 1 0,-2-4 0,0-6 0,-2 5 0,-1-6 0,-2-2 0,1-8 0,-2-1 0,0-1 0,-2 0 0,0 0 0,0-4 0,-1 5 0,0-3 0,0-3 0,1-8 51,1-18-51,7-29 0,3-20 0,1-7 0,5-25 912,-4 19 1,-1-3-913,4-2 0,-1 2 0,-6 12 0,0 0 0,3-11 0,-1 1 0</inkml:trace>
  <inkml:trace contextRef="#ctx0" brushRef="#br0" timeOffset="30807">26293 11592 5734,'-24'31'0,"6"5"0,1 1 0,17 4 0,17-4 0,16-2 0,24-4 0,-7-20 0,4-4-165,-6-2 1,4-6 164,-3-10 0,7-8 0,0-2 0,-8 1-491,3-3 0,-4-3 491,3-6 0,4-4 0,-13 1 0,-8-22 0,-24 4-51,-26 3 51,-17 13 0,3 20 0,-3 3-232,1 2 1,-2 3 231,-9 3 0,-2 2 0,0 3 0,0 2 0,1 2 0,-2 4 0,-13 11 0,1 3 0,20-6 0,3 1 0,-10 8 0,5 2 0,8 9 0,9 2 0</inkml:trace>
  <inkml:trace contextRef="#ctx0" brushRef="#br0" timeOffset="33087">21183 13473 5734,'-24'0'0,"21"-13"0,12-5 0,15-1 0,9-2 0,13-4 0,7-1-920,-4 1 0,4-2 1,9-3 919,-14 7 0,5-1 0,5-3 0,3 0 0,3-1 0,1-1 0,1 0-189,-13 5 1,3 0 0,1-1 0,2 0 0,1 0 0,1-1 0,0 0 0,1 0-1,0-1 1,0 1 0,-1 1 188,-3 0 0,1 1 0,0-1 0,0 0 0,1 1 0,-1-1 0,1 0 0,1 1 0,-1-1 0,1 0 0,1 0 0,0 0-65,-4 3 0,1-2 1,0 1-1,1-1 0,1 0 1,0 0-1,0 1 0,0-1 1,-1 1-1,1 0 0,-2 1 1,0 0-1,-1 1 1,-1 0 64,6-1 0,-1 1 0,-1 0 0,-1 1 0,-1 0 0,1 1 0,-1-1 0,0 2 0,0-1 0,1 0 0,0 0 0,0 0 0,0 0 0,1 0 0,-1 0 0,0 1 0,1-1 0,-1 1 0,1 0 0,-1 0 0,1 1 0,0 0 0,0 0 0,0 1 0,1 0 0,0 0 0,-1 0 0,1 1 0,0-1 0,-1 1 0,1 0 0,-1 1 0,0-1 0,4-1 0,0 1 0,1-1 0,-2 1 0,1 0 0,0 0 0,-1 1 0,1-1 0,-1 1 0,0 0 0,-2 0 0,0 1 0,0-1 0,-1 1 0,1 0 0,-1 0 0,0 1 0,0-1 0,0 1 0,0 0 0,4-1 0,0 1 0,-1-1 0,1 1 0,0 0 0,-1 0 0,-1 0 0,0 1 0,-1-1 0,4-1 0,-2 1 0,0 0 0,0-1 0,-1 1 0,0 0 0,-1 0 0,0 0 0,3-1 0,0 1 0,0-1 0,-1 1 0,-1-1 0,0 1 0,-2 0 0,3 0 0,-2 0 0,0 0 0,-1 0 0,0 0 0,0-2 0,3-1 0,2-1 0,-1-2 0,-1 1 0,-2 0 0,-4 2 0,5-2 0,-4 2 0,-2-1 0,1-1 0,5-3 0,1-1 0,-2-1 0,-9 2 0,5-4 0,-9 0 0,-10 1 0,-3-4 0,2-5 0,-4-2 0,-14 7 0,-3-2 0,3-4 0,-2 1 0,-1-10 0,-8 11 0,-2 6 1186,-7 9-1186,0 1 2820,0 19-2820,8 12 0,1 20 0,7 25 346,-7-21 0,-1 3-346,4 10 0,0 3 0,-4-11 0,0 1 0,1 7 0,2-3 0,1 5 0,1 3 0,1 3 0,-1 1-436,-2-9 1,-1 2-1,1 1 1,0 2-1,0 0 1,0 0-1,1 0 436,1 0 0,0 0 0,0 1 0,1-1 0,0 1 0,-1 0 0,1 1-236,0 3 0,0 3 1,0 0-1,-1-1 1,1 0-1,0-2 1,0-3 235,3 7 0,-1-4 0,1-1 0,-1 0 0,1 1 0,-3-9 0,-1 0 0,1 0 0,-1 0 0,1 0 0,1 1 0,-1-1 0,1 0 0,0 0 0,1 0 0,-1 0 0,0 1 0,-1-1 0,0 0 0,0 1 0,0-1 0,0 1 0,0-1 0,3 10 0,0 1 0,-1-1 0,1 0 0,-1 0 0,-1 0 0,0-1 0,0 0 0,-1 0 0,0-1 0,0-4 0,0 0 0,-1-1 0,0-1 0,-1 1 0,-1-3 0,0 1 0,-1-2 0,0 0 0,0-1 0,2 7 0,1-1 0,-1-2 0,-1 0 0,-2-4 0,0-1 0,-1-1 0,-1-2 0,0 7 0,-1-1 0,-1-2 0,1-5 0,0 0 0,-3-3 0,-4 7 0,-6-3 330,-5-3 0,-7-3-330,-2-9 0,-9-4 0,-21-5 0,-13-5 0,1-2-23,6-2 0,1-2 0,-6-2 23,9-2 0,-5 0 0,-2-1 0,0-1 0,1 0-119,1-3 1,1-1 0,0 0 0,-1 0 0,-1 0 118,-5 0 0,-2 1 0,0 0 0,-1 0 0,-2 0 0,13-1 0,0 0 0,-1 0 0,-1 0 0,0 0 0,-1 0 0,0 0 0,-2 0 0,-2 1 0,1-1 0,-1 1 0,0 0 0,-1 0 0,-1 0 0,5 0 0,-1 0 0,-1 1 0,0-1 0,0 1 0,-1-1 0,0 1 0,0 0 0,-2 0 0,-1-1 0,0 1 0,0 0 0,0 0 0,-1 1 0,1-1 0,-1 1 0,7 0 0,1 0 0,-1 0 0,0 0 0,0 0 0,0 1 0,0-1 0,-1 1 0,1-1 0,-3 1 0,0 0 0,0-1 0,0 1 0,-1 0 0,1 0 0,0 0 0,0 1 0,0 0 0,2 0 0,-1 0 0,1 1 0,0 0 0,1 1 0,-1-1 0,0 1 0,0-1 0,0 0 0,-1 0 0,1 0 0,0-1 0,0 1 0,0 0 0,-1 0 0,-1 1 0,-1 0 0,-2 1 0,8-1 0,-3 2 0,-1 0 0,-1 0 0,-1 1 0,0 0 0,-1 0 0,2 0 0,0 0 0,1 0 0,2-1 0,1 0 0,-5 1 0,1-1 0,2 0 0,1 0 0,1 0 0,-1 0 0,0 0 0,-1 1 0,-2 0 0,4 0 0,-2 1 0,-1 0 0,-1 1 0,0-1 0,0 1 0,0 0 0,2-1 0,1 0 0,3 0 0,2-2 0,-9 3 0,2-1 0,3-1 0,2 0 0,0 0 0,1 0 0,-1 1 0,-5 1 0,0 1 0,1-1 0,1 1 0,0-1 0,0-1 0,2-1 0,1 0 0,1-1 0,-1 0 0,2 0 0,0 0 0,-6 2 0,0 1 0,2 0 0,0-1 0,1-1 0,-8 0 0,1-1 0,1-1 0,2 1 0,5 1 0,1 0 0,0 0 0,2-2 0,-10-1 0,2-2 0,-1 1 0,-1 3 0,0 1 0,5-3 0,-6-4 0,5 0 0,1 4 0,8-1 0,3-8 0,22 3 2024,2-4-2024,15-9 1817,2-2-1817,7-14 0,0-6 1542,0-11-1542,0-5 0,0-9 9,0-2-9,-3 26 0,-2-2 0,2-1 0,-3-3 0,-3-5 0,-2-4 0,0 0-769,-3-13 0,0-1 769,1 3 0,-1-4 0,1 2-495,2 9 0,0 1 1,0-4 494,2 3 0,-1-6 0,0-2 0,1 1 0,-1 1-560,-1-3 0,0 1 0,0 0 1,0-4 559,2 9 0,1-4 0,-1-1 0,1-1 0,0 1 0,0 4-27,1-1 1,0 3 0,0 1 0,1 0 0,0-1 26,1 0 0,0-1 0,0-1 0,1 2 0,-1 0 0,1-10 0,-1 2 0,1-1 0,1-2 0,0 4 0,1-2 0,0-2 0,1 3 0,0 3 0,0 4 0,1 3 0,0 1 0,1-2 0,-1-7 0,0-2 0,0 2 0,2 6 0,1-7 0,1 7 0,0 5 0,-1 4 0,-1-19 0,13 7 0,-6 10 1628,0 18-1628,-2-6 636,-7 23 0,15 1 0,4 5 0</inkml:trace>
  <inkml:trace contextRef="#ctx0" brushRef="#br0" timeOffset="33713">17198 15644 5734,'-2'-9'0,"11"-7"0,39-15-818,-11 7 1,9-3 817,0 2 0,8-2 0,5-1 0,2-1-546,-8 5 1,3-1 0,1 0-1,3 0 1,-1 0 0,0 0 545,0-1 0,1 0 0,0 1 0,0-1 0,1 1 0,1 0-119,-6 3 1,1 0 0,0 0 0,0 0 0,1 1 0,0 0 0,-1 2 118,0 0 0,0 1 0,1 0 0,-1 1 0,-1 0 0,-1 1 0,-3 0 0,5-1 0,-4 0 0,-1 2 0,1-1 0,2 1 0,8-3 0,4 0 0,0 1 0,-4 0 0,-7 3 0,-2 0 0,-5 3 0,-3 0 0,13-2 0,-4 1 0,-12 4 0,-4 0 0,20-7 0,-19 9 0,-16 2 435,-29-10 1,-14 6-1,-23-12 1</inkml:trace>
  <inkml:trace contextRef="#ctx0" brushRef="#br0" timeOffset="34146">19232 14156 5734,'27'0'0,"12"4"0,7-3 0,5-1-2640,3 3 0,1-1 2640,10-2 0,2 0 0,-22 0 0,-1 0 0,1 0 130,2 0 1,0 0-1,-1 0-130,14-1 0,-3 2 0,-6 3 0,-2 1 0,-7-3 0,-3 3 910,12 24-910,-11 7 0,-33 15 0,-12 6-397,-2-10 0,-4 1 397,-1 0 0,-1 5 0,-4-1 0,-8 6 0,-3 0 0,2-2 0,6-11 0,2-2 0,-1 2 0,-5 9 0,-1 2 0,2-3 0,-3 5 0,4-5 1024,8-8 0,1-3-1024,0-4 0,2-3 0,3 4 994,1-38-994,-2-22 0,-15-30-465,11 9 0,0-4 465,-3-11 0,-1-5-149,6 15 0,0-2 0,0-1 149,0-4 0,0-2 0,0 1 0,0 1 0,0 0 0,0 0 0,2 1 0,1 0 0,-1-1-716,-2-4 1,0-1-1,2 4 716,3-6 0,1 4 0,-3-3 0,1 6 0,7 3 0,8 25 0,16 16 0,10 11 0</inkml:trace>
  <inkml:trace contextRef="#ctx0" brushRef="#br0" timeOffset="35634">16487 13618 5734,'-9'-4'0,"-6"-7"0,6 0 0,-22-4 0,10 4 0,-17 6 0,5 0 0,-2 14 0,3 4 0,1 4 0,-7 22 0,10-14 0,1 2-1061,-6 23 1061,14-3 0,12 10-187,16-4 187,22 3 0,4-4-199,-8-30 0,3-2 199,-1 1 0,1-2 0,6-6 0,1-4 0,1 0 0,0-3 0,3-6 0,0-5 0,1-1 0,-1-4 0,-3-4 0,-1-3 0,-3 2 0,-1-2 0,-4-1 0,-1 1 0,14-10 0,-9 2 0,-17 4 0,-8 0 0,-8 1 248,0 4 0,0 1 1,0 4-1</inkml:trace>
  <inkml:trace contextRef="#ctx0" brushRef="#br0" timeOffset="35953">16900 13701 5734,'0'-11'0,"0"1"0,0 0 0,0 9 0,8 16 0,8 3 0,10 16 0,7-12 0,15 8 0,-19-13 0,17-2 0,-28-10 0,6-24 0,-15-4 0,-1-18 0,-8-5 0,0 8 0,0-2 0,0 14 0,0 5 0,0 6 0,0 5 0,0 13 0,15 13 0,-4 7 0,20 25 0,-20-22 0,4 13 0</inkml:trace>
  <inkml:trace contextRef="#ctx0" brushRef="#br0" timeOffset="36318">17314 13473 5734,'0'-20'0,"0"4"0,7 5 0,2 11 0,8 34 0,7-3 0,-11 9 0,-1 2 0,14 2 0,-14-12 0,0-1 0,5 0 0,-8-23 0,-2-29 0,-7-19 0,7-21 0,3 5 0,6 3 0,1 2 0,-8 9 0,6 11 0,-6 6 0,0 9 0,6 1 0,-14 14 0,7-7 0,-8 7 0</inkml:trace>
  <inkml:trace contextRef="#ctx0" brushRef="#br0" timeOffset="37238">17876 13039 5734,'9'26'0,"6"5"0,-6 10 0,0-3 0,6 7 0,-13-13 0,12 3 0,-12-13 0,6 2 0,-8-12 0,7-2 0,2-10 0,8-6 0,-8-4 0,-2 0 0,-7-1 0,0-8 0,0 6 0,0-6 0,-7 8 0,-2 6 0,-8 0 0,-7-4 0,6 2 0,-13-17 0,12 2 0,-5-14 0,8 4 0,-1-3 0,8 4 0,2 4 0,7 2 0,14 9 0,5 6 0,21 10 0,-5 10 0,6 6 0,-8 5 0,0 4 0,-8 1 0,-1 1 0,-14-2 0,4-9 0,-12-1 0,13-9 0,-13-6 0,5-11 0,-7-5 0,0-4 0</inkml:trace>
  <inkml:trace contextRef="#ctx0" brushRef="#br0" timeOffset="37525">18207 12905 5734,'42'6'0,"6"-2"0,-13-4 0,12-4 0,-12-7 0,6-9 0,-16-7 0,-1-4 0,-15-4 0,-1 3 0,-16-4 0,-8 10 0,-10 0 0,-7 10 0,0 6 0,7 5 0,2 14 0,23 26 0,2 0 0,23 21 0,2-15 0,7 0 0,8-9 0,-7-2 0,7-9 0</inkml:trace>
  <inkml:trace contextRef="#ctx0" brushRef="#br0" timeOffset="38094">18736 12481 5734,'0'13'0,"7"28"0,1-7 0,1 2 0,2 30 0,3-8 0,-6-27 0,1-13 0,7-9 0,1-24 0,0-12 0,-1-19 0,1-6 0,7-10 0,-12 25 0,1 2 0,20-11 0,0 26 0,-7 29 0,13 36 0,-19-17 0,11 2 0,-14-19 0,-1-11 0,1-15 0,-8-12 0,6-28 0,-10 22 0,-1-3-450,0-11 0,1-3 450,3-4 0,-1-1-1349,-6-5 0,0 0 1349,2 0 0,1 1 0,-3-1 0,-2 1-222,-3 9 0,1 1 222,2 4 0,0 2 0,-7 9 0,1 2 0,5-15 0,-5 11 0,7 52 0,0 15 0,-1 5 0,2 5 66,2 0 0,1 1-66,0 6 0,1 1 0,6-1 0,2 0 0,0 3 0,0 0 0,-1-6 0,2-2 0,1-4 0,1 0 1158,-3 5 1,0-3-1159,12 6 619,-8 6-619,-10-51 0,-7-8 0,0-21 0</inkml:trace>
  <inkml:trace contextRef="#ctx0" brushRef="#br0" timeOffset="38318">18835 11944 5734,'-50'0'0,"16"0"0,2 0 0,30 0 0,34-5 0,21-1-415,-13 0 0,3-2 415,-3 0 0,2-1 0,18-7 0,0-2 0,-18 4 0,0-1 0,11-1 0,-3-3 53,-15-1 0,-6 1-53,1-1 0,-1-9 0,-29 19 0</inkml:trace>
  <inkml:trace contextRef="#ctx0" brushRef="#br0" timeOffset="41857">27434 3593 5734,'7'-10'0,"10"-1"0,13-4 0,10-3 0,4 0 0,7-2 0,1 0-1242,-2 0 0,1 0 0,2-2 1242,-3 3 0,3-2 0,1 1 0,-3 1 0,4 1 0,-1 1 0,2-1 0,-3 0 0,3-1 0,0-1 0,-2 3 0,2 0 0,-3 2 0,1 0 0,4-4 0,0 0 0,-7 3 363,-3 2 1,-7 2-364,10-4 655,-11 1-655,-16 10 0,-7 0 0,-15 10 0,-4 0 0</inkml:trace>
  <inkml:trace contextRef="#ctx0" brushRef="#br0" timeOffset="42585">28608 2725 5734,'57'0'0,"-7"0"0,3 0 0,-11 0 0,0 0-546,15 0 1,-1 0 545,-18 0 0,-3 0 0,24 0 273,5 0-273,-27 0 198,-13 23-198,-41 1 0,-10 36 0,3-32 0,0 2-277,6 8 0,1 1 277,-3 0 0,0 0 0,2 2 0,2 1 0,3-1 0,1 0 262,-1 0 1,2 1-263,2 11 0,1 0 0,3-13 0,1-1 0,0 5 0,1-3 0,3 5 59,-8-15-59,7-6 0,-14-13 0,6-17 590,-8-12-590,1-23 0,-8-7 0,14 12 0,1-2-479,-6-6 0,-1-2 479,3-7 0,0-5 0,-2 3 0,-2-3 0,2 3 0,0-10 0,0 1 0,2 14 0,-1-1 0,3 5 0,1 2 0,3 4-57,2 0 0,1 2 57,-3-9 0,7 3 0,0 28 0,7 14 0,-5 6 0,5 21 0,-7 6 0</inkml:trace>
  <inkml:trace contextRef="#ctx0" brushRef="#br0" timeOffset="45444">29815 5267 5734,'-25'44'0,"1"-1"0,2 4 0,1-1 0,1 1 0,0 1-771,2 3 0,3 0 771,5-6 0,1-1 0,0 0 0,4 0 84,6-5 0,5-1-84,11 20 282,8-7-282,8-20 0,-7-15 0,5-16 778,-5-21-778,0-20 0,-2-17-165,-18 23 1,-3-2 164,1-3 0,-1-3 0,-3-18 0,0-3 0,3 1 0,2 1 0,-2 2 0,3 3 0,2 9 0,0 7 0,2 9 45,4 13-45,3 33 0,1 13 0,6 29 0,-15-20 0,-1 1-261,0 2 1,0 1 260,0 4 0,1-1 0,-1-6 0,0 0 0,1-1 0,-1-1 283,-4-1 0,1-1-283,10 7 0,-14 2 0,7-44 0,-8 0 0</inkml:trace>
  <inkml:trace contextRef="#ctx0" brushRef="#br0" timeOffset="45593">30113 5877 5734,'9'21'0,"6"-5"0,-6-6 0,0-15 0,-1-6 0</inkml:trace>
  <inkml:trace contextRef="#ctx0" brushRef="#br0" timeOffset="45785">30328 5133 5734,'16'-12'0,"1"12"0,-1 12 0,16 18 0,-5-7 0,14 7 0,-8-10 0,0 1 0,-7-5 0,-3-1 0</inkml:trace>
  <inkml:trace contextRef="#ctx0" brushRef="#br0" timeOffset="47301">27914 8264 5734,'16'-25'0,"-13"-8"0,-4-2 0,-1-6 0,-7 3 0,-6 4 0,-11 12 0,-21 7 0,11 21 0,-2 6 0,2-1 0,1 2-246,-7 11 0,3 3 246,8-2 0,5 2 0,6 0 0,5 3-30,0 2 0,6 3 30,12 12 0,9 1 0,3-12 0,5-2-292,6 13 1,6-6 291,3-17 0,4-5 0,5 1 0,2-4 0,0-6 0,2-4 0,4-4 0,2-4 0,8-8 0,-3-6 0,-16 2 0,-3-5 0,15-15 0,-9-5 0,-16-19 0,-13 20 0,-5 0 0,-12-18 0</inkml:trace>
  <inkml:trace contextRef="#ctx0" brushRef="#br0" timeOffset="47742">28327 7748 5734,'16'59'0,"-4"-25"0,0 1 0,1 11 0,0 1-318,0 3 0,0 4 318,-2-3 0,-1 5 0,0-4-580,0 7 1,-2-1 579,-1-9 0,-2 1 0,0-5 0,-1-7 0,-1-4 417,-3 23-417,0-25 0,0-17 0,-14-53 0,3-14 0,1 2 0,3-6-484,5 0 0,4-2 484,2 12 0,2-1 0,1-1 0,0 1 0,1 0 0,2 0 0,3 0 0,1 1 0,0 0 0,1-12 0,5 1 37,2 18 1,5 0-1,1 6-37,3 3 0,2 7-163,11 3 1,2 13 162,-7 20 0,-4 10 0,-4 9 0,-4 4-390,3 7 0,-3 3 390,-1 4 0,-2 3 0,1 1 0,0 1 0,-3 0 0,-2-1 0,-3-4 0,-1-1 0,-3-5 0,-2-1 486,-2-6 0,-2-1-486,3 16 814,-10-7-814,-10-18 0,-21-11 0,-4-7 0</inkml:trace>
  <inkml:trace contextRef="#ctx0" brushRef="#br0" timeOffset="48302">27484 8492 5734,'31'-5'0,"-4"-5"0,29-6 0,-12-9-526,13-2 526,-8-8 0,1 2 0,-8-7 0,-9 3 172,-2 1-172,-12 0 87,5 5-87,-15 5 0,-2-4 0,-7 26 0,0 2 0</inkml:trace>
  <inkml:trace contextRef="#ctx0" brushRef="#br0" timeOffset="49219">29518 7903 5734,'9'-11'0,"5"-4"0,-12 4 0,6-4 0,-8 5 0,0-1 0,0 1 0,-8-5 0,-1 4 0,-15-4 0,6 4 0,1 1 0,-5 0 0,11 4 0,-5-3 0,8 3 0,8-4 0,-7-1 0,-2 10 0,-8 7 0,1 47 0,6-17 0,3 4 0,4 14 0,4 2 0,2-12 0,4-2 0,3-5 0,5-5 0,26 3 0,1-13 0,8-11-265,7-22 265,1-11 0,-16-9 0,-3-5 0,-10 10 0,-3-2-234,4-14 1,-5-1 233,-10 9 0,-6 1 0,0-25-72,-9-3 72,-9 18 0,-7 12 0,-8 21 250,6 25-250,-14 22 0,21 15 0,3-17 0,2 2 64,4-3 0,4 0-64,4 5 0,2-1 0,11 26 37,2-27 1,5-4-38,26-2 0,-8-13 0,-5-40 0,-30-19 0,-2-11 0,-14-10 0,-4 21 0,-2 1 29,0 6 0,-2 1-29,-4-1 0,-2 3 0,-12-14 0,14 22 0,-3-1 0,28 18 0,-4 1 0</inkml:trace>
  <inkml:trace contextRef="#ctx0" brushRef="#br0" timeOffset="49878">30113 7169 5734,'16'-37'0,"1"6"0,-8 15 0,6 25 0,-6 28 0,-4-3 0,-1 4-606,4 8 0,-1 3 606,-2 7 0,-1 1 0,4 1 0,1-1 0,-2 0 0,2 0 0,3-5 0,0-1 0,-3-8 0,0-2 90,3-4 1,0-3-91,5 13 0,-8-16 0,6-25 0,-13-22 0,5-25 0,-14-17 0,-1 25 0,-1-2 342,0 1 0,0 1-342,-15-29 116,0 5-116,6 33 0,-6 21 0,7 39 0,8 17 0,4-20 0,3 1 0,16 29 0,5-1-140,2-36 1,5-5 139,26 10 0,-17-20 0,3-7 0,18-16 0,0-8 0,-9 4 0,-2-5-368,-4-3 1,1-6 0,-5-1 367,-1-10 0,-4-2 0,5-5 0,-3-2 0,-10-2 0,-4 0 0,2 3 0,-3 0-192,-5-8 0,-4 2 192,-4 17 0,-3 3 0,-1-5 0,-4 6 0,-15 8 236,-16 11-236,-9 24 0,10 2 0,0 4 230,1 9 0,1 4-230,-7 5 0,1 2 0,4 2 0,5 4 0,-1 17 0,6 3 0,10-15 0,6 0 0,9 11 0,10-4 0,9-18 0,8-8 0,10 0 0,10-8 0,4-9 0,7-5 0,-2-2-307,-11-1 1,-2 0 0,2-3 306,15-3 0,4-3 0,-6-3 0,4-3 0,-7-5-324,-10-1 0,-2-3 324,-1 0 0,-2-3 0,-8 0 0,-4-2-60,-4 4 0,-2-1 60,15-22 505,-16 10-505,-8 5 375,-14 10 0,-11 11 0,-17 5 1</inkml:trace>
  <inkml:trace contextRef="#ctx0" brushRef="#br0" timeOffset="51010">27417 9608 5734,'-9'-15'0,"46"-24"0,-6 17 0,8-1-1496,7-2 0,6-3 0,4 1 1496,-6 4 0,3 1 0,2 1 0,2-2-250,-2 3 1,2-1 0,1 0 0,2 0 0,0 0 249,-6 3 0,-1 0 0,1 0 0,2 0 0,4 0 0,5-1 0,-12 4 0,5 0 0,3-1 0,3-1 0,3 0 0,0 1 0,1-1 0,0 0 0,-2 1 0,-2 1 0,-2-1 0,-5 2 0,7-1 0,-5 0 0,-2 1 0,-2 0 0,0 1 0,2-1 0,2 0 0,4-2 0,-7 3 0,4-1 0,2-1 0,3-1 0,1 1 0,-1-1 0,1 1 0,-2-1 0,-2 2 0,-3-1 0,-4 2 0,-4 1 0,20-5 0,-7 1 0,-5 2 0,0-1 0,2-1 0,-4 1 0,1-1 0,1-1 0,-2 1 0,-1 0 0,-5 0 0,6-1 0,-5 0 0,-1 0 0,1 1 0,6-2 0,3-1 0,-4 1 0,-7 3 0,-1-2 0,-6 3 0,-9 0 0,-2 4 0,16 3 0,-15-3 0,-8 10 1157,-8 5-1157,-2 1 2805,-14-5-2805,7-16 0,-8-22 0,-4 4 0,0-5 285,4-10 1,-1-3-286,-6-10 0,-1-7 0,5 12 0,1-5 0,0-1 0,0 3-672,-3-4 1,-1 2-1,0-2 672,2 0 0,1-3 0,-1 1 0,-1 5 0,-3 5 0,0 4 0,0 1-286,2 1 1,1 0-1,-3 3 286,-10-13 0,-2 3-264,4 4 1,-3 2 263,-7 9 0,-5 4 0,0 6 0,-4 5 0,-11 0 0,-6 7 0,-8 8 0,-5 5-221,13 1 0,-4 2 0,-1 1 221,-7 4 0,-3 1 0,0 3-61,13-1 1,0 2 0,-2 1-1,-5 2 61,10-2 0,-4 1 0,-2 1 0,-2 0 0,0 1 0,1 0 0,2 0-46,-10 2 0,3 0 0,1 1 0,-2 0 1,-4 1 45,7-2 0,-3 1 0,-2 0 0,0 1 0,0 0 0,2-1 0,3 0 0,3 0 0,1 0 0,3 0 0,0-1 0,0 1 0,0 0 0,-10 2 0,0 1 0,1-1 0,0 1 0,1 1 0,1 0 0,1 1 0,1 1 0,0 0 0,0-1 0,4 0 0,0 0 0,0-1 0,1 1 0,1 1 0,-8 3 0,0 0 0,2 1 0,0 0 0,2 0 0,1 0 0,1 1 0,0-2 0,6-2 0,1-1 0,1-1 0,0 0 0,-9 6 0,1-1 0,1 0 0,6-3 0,1 0 0,2-2 0,-11 2 0,4 0 0,9 0 0,3-2 0,7-5 0,2-1 724,-19 12-724,15-14 1967,4 3-1967,22-8 1804,2 18-1804,7 4 0,-8 22 0,-1 12 179,4-24 0,1 2-179,-1 10 0,3 3-602,5 5 0,1 3 602,-4-17 0,0 1 0,2 1 0,4 4 0,2 1 0,0 2 0,-2 1 0,0 4 0,1 0 0,-1-3-557,3 6 0,0-4 0,1 3 557,-1-5 0,1 2 0,0 0 0,0-2 0,0 8 0,1-2 0,1-3-268,1-7 0,2-2 0,-1-1 268,-2-3 0,-1-1 0,1-3 264,4 1 0,-1-6-264,2-5 915,-1-15-915,1-12 1837,-1-18-1837,-7-17 0,6-17 0,-6-9 0</inkml:trace>
  <inkml:trace contextRef="#ctx0" brushRef="#br0" timeOffset="52869">5044 11758 1385,'-8'60'0,"0"0"0,0 0 0,-1 0 0,1 0 0,0 1 0,0-1 0,0 0 0,0 3 0,0 0 0,0 0 0,0 0 0,-1 1 0,1 0 0,-1 0 0,-1 1-154,1-6 0,0 2 0,-1-1 0,0 1 0,0 0 0,-1 0 0,1-1 0,-1 1 1,1 0 153,0 0 0,0 0 0,0 1 0,1-1 0,-1 0 0,-1 0 0,1 0 0,-1 0 0,0-1 0,-1 6 0,-1-1 0,0 1 0,-1-1 0,1 0 0,-1-1 0,0 0 0,1-1 0,0-3 0,1-1 0,-1 0 0,1 0 0,-1-1 0,0 0 0,1-1 0,-1-1 0,-1 4 0,0-1 0,0-1 0,-1 0 0,1-1 0,0-1 0,0-1 0,-2 4 0,1-2 0,0 0 0,0-2 0,0 0 0,1-2 0,-2 1 0,1-1 0,0-1 0,0-1 0,0-2 0,-2 5 0,1-1 0,-1-3 0,1-2 0,-1 0 0,-1-3 0,3-3 0,0 6 0,5-9 0,10-12 0,48-54 0,-17 3 0,5-7 0,3-1 0,2 0 0,3-2 0,3-1 0,3 1 0,-2 1 0,0 1 0,4-1 0,4 0 0,5 0 0,-10 8 0,6 0 0,3-1 0,2 0 0,2 0 0,1 1 0,-1 1 0,-2 1 0,-2 2 0,-2 1 0,-3 1 0,0 2 0,-1 0 0,1 1 0,1 0 0,1 1 0,3-1 0,0 2 0,3-1 0,1 0 0,2 0 0,1 1 0,0 1 0,-1 0 0,-2 3 0,-2 0 0,-3 3 0,5 1 0,-3 2 0,-1 2 0,-2 1 0,0 2 0,0 0 0,0 1 0,0 0 0,1 2 0,-1 1 0,0 0 0,0 1 0,-2 1 0,-1 1 0,3 0 0,-1 2 0,-1 0 0,-1 1 0,0 0 0,-1 2 0,7 2 0,0 1 0,-2 0 0,-1 2 0,-1-1 0,4 4 0,-3-1 0,-1 1 0,-2 1 0,9 5 0,-4 1 0,-2 0 0,-9-4 0,-2 1 0,-3-2 0,7 7 0,-3-2 0,-9-4 0,-5-2 0,9 4 0,-12-20 1371,-22-27-1371,-9-44 0,-4 10 0,-1-9 36,1 18 0,0-4 0,-1-3 1,1-2-37,2 2 0,0-3 0,0-1 0,0-2 0,1-2-238,0 1 0,1-2 0,0-1 0,0-2 0,1-1 0,-1 0 238,1 2 0,0-1 0,-1-1 0,2-1 0,-1 0 0,1-1 0,0 0-11,1 3 0,1 0 0,0-1 0,0 0 0,0-1 0,1 0 0,-1 0 0,0 0 11,-1 5 0,0 0 0,-1 0 0,1-1 0,-1 1 0,1-1 0,0 0 0,1 1 0,0 0 0,1 0 0,1 0 0,0 1 0,1-1 0,-1 1 0,1 0 0,0 0 0,-1 1 0,-1-1 0,1-3 0,-2 0 0,1-1 0,-1 2 0,0-1 0,0 2 0,1-1 0,0 2 0,1-4 0,2 1 0,-1 0 0,1 2 0,-1-1 0,-1 2 0,0 0 0,-1-3 0,-1 1 0,-1 0 0,-1 1 0,1 2 0,-2 0 0,1-3 0,-1 1 0,-1 1 0,-1 1 0,-1 2 0,-1-6 0,-2 3 0,-2 1 0,-3 3 0,-7-9 0,-5 4 0,-4 4 0,-2 6 0,-5 3 0,-5 6 0,-5 6 0,-4 6 0,-4 5 0,-7 3 0,-3 6 0,-2 5 0,12 6 0,0 2 0,-1 3 0,-2 3 0,-7 3 0,-3 3 0,0 3 0,-1 1 0,11-2 0,0 2 0,-1 2 0,-3 1 0,-4 1 0,12-1 0,-5 0 0,-2 3 0,-2 0 0,-1 0 0,0 1 0,0 0 0,2 0 0,3-1 0,-5 2 0,1-1 0,3 0 0,-1 1 0,0 0 0,-2 0 0,-3 1 0,8-3 0,-2 1 0,-2 0 0,-1 0 0,-1 1 0,0 0 0,1 0 0,2-1 0,1-1 0,2 0 0,-6 3 0,3-2 0,1 0 0,2 0 0,-1 0 0,-2 0 0,-3 0 0,3-2 0,-3 1 0,-1 0 0,-2 0 0,0 0 0,1-1 0,0 1 0,3-2 0,2 0 0,-9 3 0,2-2 0,2 0 0,1 0 0,-1 0 0,-3-1 0,1 0 0,-2 1 0,-2-1 0,0 0 0,2 0 0,4-2 0,6-1 0,-6 2 0,5-2 0,4-1 0,1-1 0,-9 0 0,3-1 0,4 1 0,-7 4 0,6 0 84,18-8 1,8 2-85,13 10 0,49 7 0,1-11 0,7 2 0,11 7 0,4 2 0,-14-8 0,0-1 0,-1 1 0</inkml:trace>
  <inkml:trace contextRef="#ctx0" brushRef="#br0" timeOffset="57505">17380 14579 5734,'26'-40'0,"-1"-1"0,4 1 0,7-1 0,-3 8 0,7-3 0,3-1 0,0 2-1411,5 0 0,0 1 0,3 1 0,3 0 1411,-4 2 0,2 1 0,1 0 0,2 0 0,1 0-15,-5 4 0,0-1 0,1 1 0,1 0 0,3-1 0,3 0 15,-8 3 0,4 0 0,2-1 0,2-1 0,0 1 0,0 0 0,0 0 0,-2 1 0,-3 1 0,6-2 0,-4 1 0,0 1 0,-1-1 0,1 1 0,1 0 0,2-1 0,-4 1 0,2 0 0,1 0 0,1-1 0,1 1 0,-2 0 0,-1 0 0,-3 2 0,-3 0 0,14-4 0,-5 1 0,-2 1 0,-1 0 0,3-1 0,-6 2 0,1-1 0,1 0 0,-1 0 0,-3 0 0,-3 1 0,3-2 0,-4 0 0,-2 1 0,1-1 0,6 0 0,1 0 0,-2 0 0,-9 1 0,-1-8 0,-8 2 0,15-9 0,-18-2 497,-21 9-497,-3 5 2479,-7 5-2479,0 20 0,0 17 0,0 16 0</inkml:trace>
  <inkml:trace contextRef="#ctx0" brushRef="#br0" timeOffset="58152">23399 14476 5734,'42'-23'0,"-1"1"0,1-1 0,3 0 0,6-1 0,3-2 0,0 1 0,-3 1-1416,5 0 1,-3 1 0,2 1 0,4-3 1415,-5 3 0,3-2 0,3 0 0,0-1 0,-1 2 0,-2 1 0,0 1 0,-2 2 0,-1 1 0,1 0 0,0 0 0,1 1 0,0 0 0,0 0 0,0 1 0,-1 0-19,7-2 1,-1 0 0,-1 0 0,-1 1 18,-2 2 0,0 0 0,-2 1 0,-1 1 0,9-3 0,-3 0 0,-1 1 0,-10 1 0,-2 0 0,-2 1 0,14 0 0,-4 0 0,-8 0 0,-4 1 0,18-4 1749,-13 5-1749,-25 2 0,-21 17 0,-4-1 0</inkml:trace>
  <inkml:trace contextRef="#ctx0" brushRef="#br0" timeOffset="58503">26607 13732 5734,'-33'-21'0,"0"0"0,-16-4 0,2 0 0,-4-10 0,5 1 0,72 24 0,18 5 0,0 2 0,4 0-634,-2 0 0,5 0 1,-1 0 633,-3 1 0,-1 1 0,0-2 0,2 0 0,-1 0 0,0-1 0,0 1 0,1 0 0,-2-1 0,21-4 0,-1 1-226,-8 1 0,-1 0 226,-3-1 0,-1-1 0,2 1 0,-3-1 0,-15 3 0,-3-1 0,29-14 0,-39 9 0,-15-4 0,5 9 0,-4 2 0</inkml:trace>
  <inkml:trace contextRef="#ctx0" brushRef="#br0" timeOffset="58722">28129 13649 5734,'23'-31'0,"10"-4"0,17-7-863,-18 19 1,2-1 862,10-2 0,2 0 0,0 0 0,2 1-411,8-2 0,2 2 411,-4 3 0,0 2 0,0-4 0,1 3 0,-2 6 0,0 2-49,-3-2 0,-1 0 49,-2 6 0,-2 2 0,-6 2 0,-2 0 0,27 0 0</inkml:trace>
  <inkml:trace contextRef="#ctx0" brushRef="#br0" timeOffset="58925">29782 13287 5734,'37'-20'0,"0"-1"0,0 2 0,1 1 0,0 0 0,-1 1 0,-3 3 0,-2 1 0,18-7 0,-9 5 0</inkml:trace>
  <inkml:trace contextRef="#ctx0" brushRef="#br0" timeOffset="59313">24772 14063 5734,'-26'-21'0,"2"-4"0,15 7 0,1-1 0,8 9 0,8-1 0,8 1 0,3 0 0,12-1 0,-5 1 0</inkml:trace>
  <inkml:trace contextRef="#ctx0" brushRef="#br0" timeOffset="59537">26491 13649 5734,'-33'-37'0,"8"2"0,1 4 0,7 4 0,8-7 0,9 11 0,17-7 0,8 9 0</inkml:trace>
  <inkml:trace contextRef="#ctx0" brushRef="#br0" timeOffset="59703">27401 13577 5734,'8'-39'0,"0"1"0,0 1 0,1 0 0,5-6 0,3 0 0,0 3 0,1 1 0,7-5 0,0 1 0</inkml:trace>
  <inkml:trace contextRef="#ctx0" brushRef="#br0" timeOffset="59863">28889 13422 5734,'8'-36'0,"8"-10"0,10-7 0,-7 20 0,2 0 0,0-1 0,0 0 0</inkml:trace>
  <inkml:trace contextRef="#ctx0" brushRef="#br0" timeOffset="60036">29633 13112 5734,'0'-46'0,"8"-6"0,1-10 0,2 26 0,2 0 0,0-3 0,-1 0 0</inkml:trace>
  <inkml:trace contextRef="#ctx0" brushRef="#br0" timeOffset="60725">30741 12895 5734,'24'-15'0,"-5"-1"0,12-14 0,-13 7 0,-1-7 0,-3 14 0,-4-4 0,6 4 0,1 0 0,-8 1 0,6 10 0,-14-5 0,-1 9 0,-9-3 0</inkml:trace>
  <inkml:trace contextRef="#ctx0" brushRef="#br0" timeOffset="62453">23366 13587 5734,'-47'0'0,"0"0"0,2-2 0,2 0 0,-23-4 0,33-2 0,0-4 0,-9-10 0,3-5-546,10 3 1,3-4 545,-2-14 0,8-5 0,15 4 0,10-3-731,8-10 1,7-6 0,2 2 730,-2 11 0,1 2 0,3-3 0,1 0 0,3-3 0,2 0 0,-1 5 0,0 1 0,1 3 0,4-1-158,4 1 1,3-1-1,3-1 1,-1 2 157,-3 4 0,2 2 0,-1 0 0,1 0 0,1 0 0,0 0 0,0 1 0,-1 3 0,8-2 0,-2 3 0,-3 4 0,-2 2 0,-3 3-60,-6 5 1,-2 1 59,18-8 0,-10 2 359,-14 12-359,-2 2 1727,-8 5-1727,-7 1 1752,-9-6-1752,-9-2 0,-7-3 0,-1 5 0</inkml:trace>
  <inkml:trace contextRef="#ctx0" brushRef="#br0" timeOffset="62959">23829 11768 5734,'-33'-5'0,"7"4"0,2-8 0,30 3 0,5-4 0,27 0 0,8 1 0,-12 2 0,0 1-294,22-4 0,0 0 294,-17 5 0,-2 0 0,29-1 0,-9 2-1,-7 4 1,-8 0 0,-2 27 0,-21-1 0,-12 38 0,-16-6-304,-2-20 0,-2 1 304,0 0 0,0 0 0,0 1 0,0-1 0,1-1 0,1 0 424,-6 26-424,0-8 1,8-6-1,2-16 0,7-4 0,-7-20 637,-3-5-637,1-10 135,-6-1-135,-1-13 0,-10-3 0,-7-14 0,0 0 0,0-6 0,7-4 0,-5-1 0,13 0 0,-6-3 0,7 2 0,1-8 0,7 17 0,1 0 0,8 18 0,0 1 0,0 4 0,-7 10 0,-2 7 0</inkml:trace>
  <inkml:trace contextRef="#ctx0" brushRef="#br0" timeOffset="64996">22771 11675 5734,'-43'10'0,"3"-4"0,-22-1 0,14-5 0,12 0 0,0 0 0,-6-5 0,1-1 0,1-9 0,5-5 0,-13-7 0,13-8 0,4 2 0,0-3 0,8 3 0,0-2-447,-13-12 1,0-2 446,10 7 0,1 1 0,-4-4 0,1-2 0,3-2 0,0-1-1430,-3-3 1,-1-3 1429,4-2 0,-1-2 0,-3 0 0,1 1-396,3 1 0,0 1 396,1 0 0,-1 1 0,0 8 0,0 2 0,4 1 0,0-2 0,-8-8 0,3 0-222,11 12 1,0 1 221,-9-11 0,2 1 0,16 15 0,1 2 0,-6 1 0,0 0 0,7-2 0,-1 1 431,-11-23-431,6-3 0,3 26 0,0 0 0,5-22 0,-2 22 0,1 0 0,3-12 0,0-8 0,0 11 0,-8-15 0,6 15 0,-5 3 0,0-1 0,5-12 0,-2 16 0,0-3 0,4-1 0,0 0 0,0 8 0,0 0 1068,0-14 1,0 0-1069,0 12 0,0 0 0,0-14 0,0 0 0,0 15 0,0 0 0,0-7 0,0 0 0,0-18 0,0 20 1086,0-5-1086,0 16 752,0 7-752,8-13 120,-6 12-120,12-7 461,-4 5-461,-1 3 0,5-12 0,-4 6 0,6-12 0,-7 3 0,6-4 0,-6 0 0,8-1 0,-1-4 0,1-1 0,-1-4 0,1-6-1360,-1 5 1360,1-5 0,0 10-29,-1-3 29,-7 7 0,6-7 0,2-11 0,1 15 0,-3 10 0,1 0 0,10-14 0,0-3 0,-3 9 0,-6 13 0,0 0 0,6 0 1355,-4 4-1355,5-3 34,-8 8-34,8-17 0,-6 11 0,6-8 0,-7 6 0,-1 13 0,1-3 0,-1 6 0,1 2 0,0-3 0,-1 5 0,-7-1 0,6 6 0,-6-4 0,8 3 0,-1 0 0,1-8 0,-1 7 0,1-8 0,-8 5 0,6 4 0,-13-3 0,12 8 0,-5-8 0,8 3 0,0-4 0,-1-1 0,1 1 0,6-5 0,-11 4 0,10 0 0,-13 7 0,7-5 0,1 6 0,-1-11 0,1 13 0,-1-8 0,1 3 0,0 1 0,-8-5 0,-9 9 0,-9-3 0,-8 4 0</inkml:trace>
  <inkml:trace contextRef="#ctx0" brushRef="#br0" timeOffset="65626">22043 6280 5734,'-9'-10'0,"16"4"0,19 6 0,24 6 0,8 4-315,-25-4 1,1-2 314,2-1 0,1 0 0,-3 2 0,0-1 0,3-3 0,0-1 0,29 5 0,-15-5 90,12 0-90,-27 0 0,5 0 0,-25 5 0,-8 5 0,-8 11 0,-7 17 0,-1 5 0,-3 11 43,-1-2 1,0-2-44,3-1 32,2-15 1,-1 1-33,-1 10 0,0 1 0,-13-26 0,3-25 0,-14-6 387,8-14-387,-7-2 0,7-13 0,-16 2-412,6-17 412,12 29 0,-2-1 0,-7-11 0,0 0 0,8 10 0,0 0 0,-4-3 0,1 2 0,3-6 0,8 13 0,7-2 0,1 12 0,8 7 0,0 6 0</inkml:trace>
  <inkml:trace contextRef="#ctx0" brushRef="#br0" timeOffset="67020">21927 6094 5734,'0'-10'0,"0"-5"0,0-1 0,0-10 0,0 5 0,0 0 0,8-3 0,-6 11 0,5-11 0,-7 13 0,0-4 0,0 4 0,0-4 0,0 4 0,0-4 0,0 5 0,0-5 0,7-1 0,-5-14 0,5-2 0,1-19 0,-6-2 0,5 22 0,0-4 0,-1-21 0,-3-2 0,2 10 0,0-2-427,2 4 1,1-4 0,-1 2 426,-3-9 0,3-1 0,8-1 0,4-5 0,0 3 0,-6 14 0,-1 2 0,2-2-494,5-15 1,3-3 0,1 4 493,-4 17 0,0 3 0,0 1 0,0-2 0,0 1 0,2 0 0,0 1 0,1 0 0,1 1 0,13-16 0,1 1-516,0 0 1,2 0 515,0 3 0,4-1 0,0 7 0,4-1 0,-3 1 0,-9 10 0,-2 2 0,2-1 0,14-6 0,4-1 0,-4 3 0,2-2 0,-1 3 0,7 2 0,0 2 0,-10 1 0,0 2 0,2 4 0,-1 0-154,-9 3 1,-3 0 153,-2 7 0,-1 0 877,16-14-877,-8 10 0,-16 4 1388,-1 1-1388,-7 9 1345,-1 1-1345,-7 1 121,-9 12 1,-9 3 0,-7 16 0</inkml:trace>
  <inkml:trace contextRef="#ctx0" brushRef="#br0" timeOffset="68428">24209 4709 5734,'-34'-3'0,"0"0"0,-2 1 0,1 0 0,-17 2 0,-12 0 0,13 0-2542,-14 0 2542,14 9 0,-6-2 768,7 8-768,18-5 0,0-1 0,-14 4 413,-9 11-413,22-8 0,0 9 0,0 2 0,12-2 0,1 4 0,2 7 0,1 1 434,-4 1 0,2 1-434,5 4 0,2-1 0,-12 20-109,15 0 109,1-17 0,1 0 0,6-11 0,1 1 0,-5 24 0,2-1 0,11 6 0,-5-10 0,3-1 0,10 4-110,-8-21 1,1-2 109,15 12 0,-6 0 0,4-15 0,2-1 0,13 16 0,-13-16 0,1-1 0,23 3 0,-13-1 0,13-1 0,-6-9 0,-11-7 0,2-2 0,8-5 0,1-3 0,-3 2 0,1-3 0,5-4 0,-2-2 0,16-3 477,5-9-477,-26 1 0,-2-2 0,19-12-143,-23 4 1,-2-2 142,11-16 0,-6-15 0,-11 16 0,0-3 0,-6 8 0,-2-1 0,2-13 0,-2 0 0,-8 14 0,0-1 0,4-18 0,-2 0 0,-8 17 0,0 1 0,9-14 0,0 3 0,-9-5 0,5 3 0,-7 13 0,0 1 0,0 5 224,0-23-224,0 17 0,0-17 0,-7 23 405,5-9-405,-13 12 0,13-7 0,-12 19 0,12 1 0,-6 0 0,8 4 0,0-13 0,0 11 0,-7-7 0,-9 1 0,5 6 0,-12-11 0,14 13 0,-7-9 0,-8 9 0,5-4 0,-19-5 0,10 3 0,-12-4 0,7 6 0,0 0 0,0 9 0,0-8 0,0 8 0,-8-4 0,-1-1 0,-22 15 0,25 3 0,-7 13 0</inkml:trace>
  <inkml:trace contextRef="#ctx0" brushRef="#br0" timeOffset="69241">23416 4533 5734,'-10'-15'0,"3"-1"0,7 0 0,0 1 0,-7 0 0,5 4 0,-5-4 0,7 14 0,7 7 0,2 28 0,8 5 0,-1 8 0,1-7 0,-8-13 0,-2-20 0,-7-5 0,-22-35 0,9 13 0,-18-14 0,0 8 0,11 18 0,-12 23 0,23 15 0,2 21 0,0-15 0,5 0 0,-6-10 0,8-5 0,0-6 0,-14-18 0,3-4 0,-6-9 0,2-4 0,6 9 0,-7 0 0,-1 11 0,8 6 0,2 4 0,7-13 0,0-4 0</inkml:trace>
  <inkml:trace contextRef="#ctx0" brushRef="#br0" timeOffset="69542">23300 4389 5734,'16'-22'0,"8"2"0,2 10 0,14-5 0,3-1 0,-11-3 0,0-1 0,21-10-877,-23 6 1,-3-1 876,6-7 408,-9 1-408,-7 5 0,-8 6 0,6 4 0,-14 14 0,7 14 0,-1 14 0,-5 10 1345,5 1-1345,1 4 0,1-4 0,7-2 0,1-8 0,0 3 0,14 5 0,-11-1 0,11 6 0</inkml:trace>
  <inkml:trace contextRef="#ctx0" brushRef="#br0" timeOffset="70265">25731 4626 5734,'-33'0'0,"-8"10"0,6 1 0,-1 3 0,4 0 0,-1 1-599,-11 4 1,0 2 598,7-2 0,1 2 0,-13 10 0,0 3 0,8-3 0,1 0 0,-5 9 0,2 1 0,13-8 0,3 0 0,5 1 0,2 0 0,-1 6 0,2 2 0,5-3 0,2 1 0,-1 5 0,2 2 0,2-3 0,1 0 0,3 0 0,1 1 0,-1-2 0,3 1 0,4-2 0,3-1 0,2-2 0,3 0 0,1-2 0,3-2 0,9-1 0,2-1 0,-4-6 0,2-2 0,10 2 0,6-3 0,15-1 0,4-5 0,-8-6 0,1-5-329,-4-3 1,3-3 0,-4-3 328,6-8 0,-3-6 0,2-5 0,-2-4 0,-2-6 0,-4-5 0,-8-1 0,-2-5 0,1-10 0,-4-3 0,-10 1 0,-5-2 0,-5 13 0,-2-2 0,-2 0-1082,-4-21 0,-4 1 1082,-2 20 0,-1 0 0,-3 0 0,-6-18 0,-5 2-349,-4 4 0,-3 1 349,-2 3 0,-3 2 0,-2 8 0,0 3 0,4 2 0,-1 4 0,-2 9 0,0 3 109,2 3 0,1 3-109,-30-5 0,19 14 0,1 4 0,-9 7 0,-14 8 0,29 8 0</inkml:trace>
  <inkml:trace contextRef="#ctx0" brushRef="#br0" timeOffset="70705">24987 4843 5734,'-10'-10'0,"-19"-5"0,-6-15 0,-16 2 0,23 6 0,-1-1 0,-7-5 0,0 1-344,8 4 0,1 0 344,-6-4 0,2-1 27,6 2 0,2 2-27,-12-6 154,2-9-154,16 19 0,10 4 0,7 10 86,-7 7 1,5 14-1,-6 1 1</inkml:trace>
  <inkml:trace contextRef="#ctx0" brushRef="#br0" timeOffset="72088">5573 12275 5734,'-33'0'0,"0"0"0,7 0 0,-5 0 0,20-5 0,-4-5 0,30-11 0,3-5 0</inkml:trace>
  <inkml:trace contextRef="#ctx0" brushRef="#br0" timeOffset="72249">6383 11975 5734,'17'0'0,"-1"0"0,1 0 0,-8-9 0,6-12 0,1-16 0,10-10 0</inkml:trace>
  <inkml:trace contextRef="#ctx0" brushRef="#br0" timeOffset="72391">7094 11644 5734,'9'-5'0,"-1"0"0</inkml:trace>
  <inkml:trace contextRef="#ctx0" brushRef="#br0" timeOffset="72871">5672 13318 5734,'-18'-4'0,"3"-7"0,22-5 0,2-4 0,8-1 0</inkml:trace>
  <inkml:trace contextRef="#ctx0" brushRef="#br0" timeOffset="73171">7193 12833 5734,'2'-5'0,"4"-1"0,-6-13 0,16-8 0,10-14 0,7-6 0</inkml:trace>
  <inkml:trace contextRef="#ctx0" brushRef="#br0" timeOffset="73306">7723 12595 5734,'-10'-5'0,"18"-10"0,10-6 0</inkml:trace>
  <inkml:trace contextRef="#ctx0" brushRef="#br0" timeOffset="73670">5920 13949 5734,'-50'0'0,"16"0"0,2 0 0,16 0 0,7-5 0,1-5 0,8-2 0,8-7 0,8-2 0,10-1 0,7-3 0</inkml:trace>
  <inkml:trace contextRef="#ctx0" brushRef="#br0" timeOffset="73825">6449 13794 5734,'17'0'0,"-8"-9"0,6-3 0,-6-13 0,15-2 0,1-4 0</inkml:trace>
  <inkml:trace contextRef="#ctx0" brushRef="#br0" timeOffset="73972">7243 13639 5734,'17'-5'0,"14"-24"0,4 0 0,-11 2 0,1-2 0,0 6 0,0-1 0</inkml:trace>
  <inkml:trace contextRef="#ctx0" brushRef="#br0" timeOffset="74111">7921 13484 5734,'17'11'0,"-1"-2"0,1-18 0,-1-7 0,-7-1 0,-1-3 0</inkml:trace>
  <inkml:trace contextRef="#ctx0" brushRef="#br0" timeOffset="74327">5573 14941 5734,'-26'-5'0,"10"-5"0,8-24 0,16 4 0,8-15 0,10 14 0,7 0 0</inkml:trace>
  <inkml:trace contextRef="#ctx0" brushRef="#br0" timeOffset="74462">6367 14714 5734,'16'0'0,"1"-5"0,6-5 0,3-6 0</inkml:trace>
  <inkml:trace contextRef="#ctx0" brushRef="#br0" timeOffset="74637">7276 14714 5734,'17'-19'0,"-1"1"0,-7-27 0,6 7 0,-6-8 0,8 5 0,-8 9 0,-2 2 0</inkml:trace>
  <inkml:trace contextRef="#ctx0" brushRef="#br0" timeOffset="75861">7756 11386 5734,'-33'-21'0,"-8"-4"0,6-2 0,-2 4 0,-3-3 0,13 4 0,-3-1 0,-12-2 0,-8-1 0,2 3-927,-1-2 0,-3 4 927,2 1 0,-6 1 0,3 4-318,8 5 0,1 4 1,-2 0 317,-5-2 0,-1 2 0,-1 0 0,1 3 0,-1 2 0,0 0 0,0-2 0,-1 1 0,-4 2 0,6 2 0,-4 2 0,-3 2 0,3-1 0,3 1 0,-8 1 0,4 1 0,-3 1-327,0 1 0,-4 1 0,1 1 0,7 1 327,-8 9 0,7 2 0,6-1 0,1 1-328,0 3 1,1 2 327,0 2 0,1 0 0,5 0 0,1 1 0,-6 4 0,-1 0 0,3 0 0,0 0 0,-4 0 0,1 1 33,-1 4 0,0 0-33,1-3 0,-1 2 0,9-2 0,0 3 0,2 0 0,-7 6 0,2 2 0,9-9 0,0 1 0,2 3 0,4 3 0,2 2 0,2-1 0,-4 7 0,3 5 0,7-11 0,0 7 0,2 1 0,2 0 0,5-6 0,4 0 0,0 0 0,1 4 0,-1 0 0,0 3 0,1 2 0,1-1 0,1-2 0,1 5 0,2-1 0,1-2 0,0 1-104,0 1 1,1 1 0,1-2 0,0-3 103,2 4 0,0-3 0,1-1 0,2 0 0,0 0 0,0 0 77,-2-1 1,0 0-1,1 2-77,1-3 0,2 3 0,1-1 0,-2-2 0,1 3 0,-2-2 0,2 1-98,-1-5 0,1 3 0,1-2 1,-1-4 97,1-2 0,-1-4 0,2 2 0,7 13 0,3 2 0,0-4 0,-4-12 0,-1-4 0,3 3 0,5 10 0,3 2 0,0-5 62,4-1 0,2-4-62,2 2 0,1-2 0,1-5 0,0-2 0,-1-1 0,1-1 467,-1-2 0,0-2-467,-1-3 0,1 0 0,0-1 0,1 0 0,-1-4 0,2-1 0,4 3 0,2-2 0,-4-4 0,2-2 72,13 3 1,2-1-73,0-4 0,2-1 36,-15-7 1,2-1 0,1-1-37,1 0 0,0 0 0,1-3 0,3-1 0,-1-2 0,1-2 0,2-1 0,0-3 0,1 0-192,1 0 1,1-1 0,-1-1 191,-2-4 0,0-1 0,3-3 0,3-1 0,4-3 0,1-1 0,-5 0 0,-13 3 0,-2 1 0,-1-2 0,2-2-190,1 0 0,3-1 1,1-2-1,-2 0 1,-5 1 189,9-8 0,-5 0 0,-1-2 0,2-3 0,-1-4 0,-1-1 0,-5 1 0,-2-1 0,0-7 0,-8 2 0,2-5 0,-1-4 0,-1-1 0,-1-2-42,-6 7 1,-2-3-1,0-1 1,-1 0-1,-1-1 1,0 0 41,1-1 0,-1 0 0,0-1 0,0 0 0,-2 0 0,-2-1 0,-1 1 0,0-1 0,-2-1 0,-1 2 0,-2 0 0,-2 3 0,-2-10 0,-4 2 0,-1 1 0,0 0 0,2-3 0,-1 2 0,0-3 0,-2-5 0,-3 16 0,-1-4 0,-1-3 0,0-1 0,-1 0 0,-1 2 0,1 3 0,-2-9 0,-1 3 0,0 1 0,0-1 0,-1-3 0,1 8 0,-1-3 0,1-2 0,-1 0 0,-1 2 0,-1 1 0,0 5 0,-3-4 0,-1 5 0,-1 1 0,-1 1 0,0 0 0,-3-11 0,-1 0 0,-1 1 0,-1 2 0,0 3 0,-1 2 0,0 1 0,-1 1 0,0 3 0,0 1 0,-1 2 0,-1 0 0,1 4 0,1 1 0,-2 1 0,-6 2 0,-12-4 0,-8 2 0,-2 3 0,0 5 0,8 8 0,0 3 0,-1 3 0,-5 3 0,-3 2 0,-5 3 0,-1 2 0,-1 3 0,2 4 0,-4 9 0,-1 0 0,0 0 0,0 0 0</inkml:trace>
  <inkml:trace contextRef="#ctx0" brushRef="#br0" timeOffset="95558">8037 6476 5734,'-5'35'0,"1"-1"0,5 17 0,5 2 0,2-10 0,2 1-555,4 12 1,5-5 554,4-23 0,2-3 0,-2 5 0,6 0 0,10-1 0,10-1 0,2 0 0,-7-3 0,3-1 0,1 0 0,1 0-657,3 0 0,2 0 0,1-2 0,0 0 657,3-2 0,2 0 0,-1-2 0,-2-2 0,7 0 0,-2-3 0,1-1-544,3-3 0,0-3 0,0 0 544,-14-1 0,0-1 0,0 0 0,0-2 0,1 0 0,1 0 0,0-2 0,0 1-92,1-1 1,1 1 0,0-2 0,-1 1 91,0-1 0,-1 0 0,0 0 0,0-1 0,2 1 0,-1 0 0,1 0 0,0-1 0,-1-2 0,1 0 0,-1 0 0,1 1 0,-2 0 0,0 0 0,0 0 0,1 0 0,3 0 0,2-1 0,0 0 0,-1 0 0,-3 1 0,0-1 0,1 0 0,0 0 0,4 0 0,0 1 0,1-1 0,0-1 0,-2 0 0,0 0 0,0 0 0,1 0 0,-1 0 0,0 0 0,0-1 0,0 1 0,-2-1 0,-1 0 0,0-1 0,3 1 0,-3-1 0,2 0 0,1 0 0,0-1 0,0 1 0,-3 0 0,0-1 0,1 0 0,-2 1 0,0-1 0,-2 1 0,0 0 0,-1-1 0,0 1 0,-2-1 0,7 0 0,-1-1 0,-3 0 0,-3 1 0,-2 0 0,-3 1 0,-1 0 0,2-1 0,0-1 0,1 1 0,1-1 0,0 1 0,1 0 0,3 0 0,1 2 0,3-2 0,2-1 0,4-1 0,2-1 0,-4 2 0,-10 1 0,-2 1 0,1 0 0,2 0 0,0-1 0,4 0 0,0 0 0,-1 0 0,-4 0 0,12-2 0,-4 1 0,3-3 0,0-2 0,3-3 0,1 0 0,-4 2 0,3 0 0,-3 2 0,2-3 0,-5-2 0,3-2 0,-1-1 0,-4 2 0,1 2 0,-4 2 0,0-1 0,1-3 0,0 0 0,0 0 0,1 3 0,0 1 0,5-1 0,0 1 0,4-2 0,1 0 0,-3 2 0,-12 3 0,-2 1 0,0 0 0,4-1 0,-2 1 0,4-1 0,1 0 0,2 0 0,-2 1 0,-3 0 0,12-1 0,-3 1 0,-1 1 0,1 0 0,0-1 0,1 0 0,-2 0 0,-1 2 0,-7 3 0,-2 0 0,-2 2 0,-2 0 0,2 0 0,-4 0 0,-1 2 0,16 1 0,-2 2 0,4 3 0,-1 2 0,-3-1 0,0 1 0,3 4 0,1 1 0,0 1 0,1 1 0,-19-6 0,0 0 0,0 1 0,-1 1 0,0 1 0,3 1 0,16 0 0,3 1 0,-1 0 0,-4 2 0,-2 0 0,1 1 0,0-2 0,0 1 0,-1 1 0,-1 3 0,0 0 0,-7 0 51,-8-1 0,-2 1-51,16 6 0,-1 1 0,-17-7 0,-1 1 0,0 1 0,1 1 0,6 2 0,1 0 0,-7 0 0,1 1 0,4 3 0,4 2 0,-6 0 0,3 2 0,-2-1 126,5 7 0,-1 1-126,-6-6 0,2 2 0,-4 0 0,1 4 0,-5 0 0,-4 3 0,-1 1 0,4 0 0,-2 0 0,-8 2 0,-2 4 0,0-7 0,2 1 0,-4 0 0,-3 7 0,-3 0 98,8 13 1,-3 0-99,-12-18 0,-3-1 0,1-1 0,-1 0 0,-2 1 0,-2 1 1002,-2 0 1,-1-1-1003,0 1 0,-1 1 0,-3 1 0,-1 1 0,-3-3 0,0 0 0,4 0 0,-2-1 0,-6-3 0,1-1 0,6-1 0,-1 1 0,-8 8 0,-2 1 0,6-11 0,0-1 0,-5 8 0,-2-3 0,1-12 0,-1-1 0,-13 23 0,11-23 0,-2 1 0,-11 10 0,0 2 0,8-9 0,-1-1 0,-13 10 0,-2 2 0,7-2 0,0-2 0,2-5 0,0 0 0,-1 9 0,-1-1 0,4-12 0,2-3 0,5 2 0,0-1 0,-5 0 0,-2 0 0,3-4 0,1 0 0,0 4 0,-1-1 0,-2-5 0,0-1 0,7 1 0,-1 2 0,-17 4 0,-1-1 0,12-7 0,0 0 0,-9 6 0,1-3 0,-17 4 0,0 3 0,6-4 0,19-13 0,-1 1 0,-25 15 0,-1-2 0,24-13 0,-2 3 0,-8 7 0,0 1 0,6-7 0,-3 0 0,-1 1 0,-4 1 0,5-1 0,4-2 0,1 0 0,-14 3 0,-1 0 0,6-2 0,4-1 0,10-1 0,-1 1 132,-18 5 1,1 0-133,-5 12 0,15-14 0,1 0 0,-12 15 0,19-19 0,-1 1 0,4 2 0,-1 2 0,-13 6 0,-2 1 0,13-8 0,0 1 0,-8 9 0,1-1 0,-11 3 0,8 8 0,-6-8 0,13 4 0,-12-5 0,4 0 0,1 0 0,2 0 0,-1 0 0,10-7 0,-2 1 0,6-4 0,-1-1 0,-7 4 0,-2 2 0,-2 2 0,-1-2 0,8-6 0,0 0 0,-9 8 0,1-1 501,8-7 0,0 2-501,-8 16 0,-1 2 0,2-9 0,-1 2-129,8 0 0,-1 4 0,0-2 129,-12 7 0,0-1 0,15-9 0,0 1 0,-1 0-265,-4 1 0,-1 0 1,0 1 264,0 1 0,1 1 0,-2 4 0,-2 5 0,-3 4 0,1 2 0,3-2 0,8-10 0,2-1 0,2 2 0,-2 5-348,0 2 0,-1 5 0,-1 4 0,2 0 0,1-1 0,5-4 348,2 3 0,3-4 0,2 0 0,1 4 0,-1 1 0,1 2 0,0 2 0,3-1 0,3-2-43,3 0 0,5-2 1,2-1-1,1 1 0,1 2 1,2 0-1,1 0 1,1 1-1,3 1 0,-1 1 1,1-1-1,0 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56:12.25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13262 5970 5734,'-7'-54'0,"0"0"0,-4-5 0,-21 27 0,-8 83 0,14-8 0,0 8-966,3-5 1,-1 5-1,-2 6 966,5-10 0,-1 6 0,-1 3 0,0 2 0,0-1 0,1-2-509,-1 3 0,1-1 0,0-1 0,0 2 0,-1 2 509,1-4 0,-1 3 0,-1 1 0,0 1 0,1 0 0,0-2 0,2-3-59,-2 5 1,1-2-1,2-2 1,-1 1 0,-2 3 58,1-1 0,-1 3 0,-1 1 0,1 0 0,0-2 0,2-4 0,-1 6 0,1-4 0,1-1 0,-1 1 0,2-5 0,-2 2 0,1 0 0,2-4 0,2-5 0,-3 18 0,5-9 0,5-13 0,2-4 0,-1 16 0,16-31 0,8-38 0,10-16 0</inkml:trace>
  <inkml:trace contextRef="#ctx0" brushRef="#br0" timeOffset="274">13014 5784 5734,'21'-47'0,"0"0"0,8-6 0,5 14 0,2 33 0,3 12-953,-2 2 1,-2 9 952,-4 16 0,-2 11 0,-3 2-1038,-4 0 0,-3 3 0,-1 1 1038,2 7 0,-1 2 0,1 0 0,1 3 0,1 1 0,-1 1-140,-6-12 1,0 0-1,-1 1 1,1 0 139,1-2 0,1 0 0,-1-1 0,1 1 0,0 1 0,-1 0 0,1 0 0,-1-1 0,1-1 0,-1-1 0,1 0 0,-1-1 0,6 12 0,0 0 0,1-3-53,-1-4 1,0-1 0,0-2 52,-5-6 0,-1-1 0,2-1 0,15 19 0,-3-5 0,-19-20 0,0-4 1643,18 16-1643,-36-63 0,-17-32 0,7 9 0,-1-2 0,-7-7 0,0 0 0</inkml:trace>
  <inkml:trace contextRef="#ctx0" brushRef="#br0" timeOffset="549">12452 6973 5734,'-26'0'0,"54"-5"0,27-5 0,5 1 0,10-3-622,-18 1 0,4-1 0,2-1 0,1 0 622,3-1 0,1 0 0,0 1 0,0-2-695,-1 1 1,-1-1 0,-1 0-1,-2 1 695,9-2 0,-2 0 0,-8 3 0,-9 2 0,-6 1 465,-7 3 1,-4-1-466,19-2 0,-10 0 0,-14 4 0,-17 1 0,-11 5 0</inkml:trace>
  <inkml:trace contextRef="#ctx0" brushRef="#br0" timeOffset="820">14337 6239 5734,'31'20'0,"-10"21"0,1 4 0,1 7-776,-5 2 1,-1 12 775,-3-16 0,3 10 0,2 8 0,0 4 0,1-1 0,-2-4 0,-1-8-831,1 7 1,-2-7 0,0 0-1,1 8 831,-3-13 0,1 7 0,1 4 0,0 1 0,-1 0 0,0-4 0,-1-4 0,-3-8 178,4 15 0,-2-9 1,0 0-179,1 10 0,0 1 0,-2-5 0,-1-2 0,-2-4 0,4 11 0,-4-7 0,-9-18-39,-29-35 1,0-39 0,0 0 0,1-1-1</inkml:trace>
  <inkml:trace contextRef="#ctx0" brushRef="#br0" timeOffset="1114">14205 6208 5734,'10'-50'0,"0"0"0,5 13 0,7 4 0,18-8 0,10 7-1073,8 15 0,7 13 1073,-18 9 0,5 6 0,1 4 0,-3-1-513,9 1 0,-2 2 0,0 5 513,-8 0 0,2 4 0,-2 2 0,-5 5 0,5 15 0,-5 6 0,-9-1-72,-5 6 1,-10 3 71,-4-8 0,-3 3 0,-15-3 0,-23-6 0,-16-5 0,-1-2 0,10-6 0,-1-4 0,-7 0 0,-11-1 0,-9 0 0,-1-2 0,5-5 0,8-3 0,3-4 0,-1-2 0,-11 0 0,-1-2 0,6-2 0,8-3 0,5-1 0,-25-4 0,36-9 0,6-3 0,37-8 0,18-10 0,18-3 0,-18 13 0,0-1 0</inkml:trace>
  <inkml:trace contextRef="#ctx0" brushRef="#br0" timeOffset="1671">15594 6187 5734,'16'-22'0,"1"12"0,-1 25 0,1 22 0,-5-4 0,0 5-999,1 5 0,0 3 999,-1 14 0,1 3-463,0-17 0,1 0 1,-2 2 462,-2 4 0,-2 0 0,2 5 0,2 4 0,3 6 0,-1 0 0,0-4-344,-2 3 0,0-4 0,0 3 344,0-2 0,1 3 0,-1-1 0,-1-6 0,-1-7 0,-2-4 0,0-2 0,1 17 0,-2-2 0,1-10 0,-1-4 0,-2-12 0,-1-3 0,5 14 0,-9-34 667,-16-33-667,-2-41 0,2 13 0,0-5-410,5 10 1,0-1 0,0-2 409,0-8 0,0-2 0,-2-1 0,-2-3 0,-2-1 0,2-2-39,5 11 1,1-1 0,1 0 0,0-1 38,-2 1 0,0 1 0,-1-1 0,1-4-101,2 6 1,0-4 0,-1-2-1,1 1 1,1 0 0,-1 4 100,0-10 0,1 4 0,0-1 0,0-2 0,0 1 0,0-4 0,0 0 0,1 2 0,2 5 0,-1-8 0,3 5 0,1 1 0,4 2 0,2 1 0,2 2 0,0 6 0,0 2 0,5 3 0,12-14 0,9 7 0,5 10 0,7 9 0,3 14 0,5 10 0,11 12 0,2 12 0,-25 2 0,-2 3 0,0 4 0,4 3 0,-1 3 0,-3 4 0,-6 2 0,-2 3 0,-4 1 0,-4-2 0,-3 1 0,-4 2 0,-1 1 0,-4 2 0,-5 0 0,-10 16 0,-7-2 0,-7 2 0,-6-3 508,-11-7 0,-6-3-508,-3-3 0,-4-3 0,0-9 0,-3-3 0,2-2 0,-1-6 516,5-8 0,-2-6-516,-13-3 0,1-5 0,20-4 0,2-4 0,-9-4 0,6-5 0,14-11 0,11-8 0,23 5 206,23-4 1,-2 16-1,19 1 1</inkml:trace>
  <inkml:trace contextRef="#ctx0" brushRef="#br0" timeOffset="3528">17628 5216 5734,'0'-40'0,"-7"6"0,-3-21 0,-14 8 0,2 1 0,-3-1 0,2 11 0,0 1-818,-9-18 1,-1 1 817,5 15 0,-1 2 0,1-2 0,-2 1 0,-7 0 0,0 0 0,4 2 0,-2 0 0,-8 0 0,-2 2 0,7 2 0,-1 2 0,-9 0 0,-2 0 0,5 2 0,-1 0-366,-7 2 0,-1 1 366,4 0 0,-1 0 0,-6 0 0,0 0 0,3 2 0,0 0 0,-4-3 0,0 2-297,-3 3 0,-1 1 297,0 0 0,-1 1 0,19 6 0,0 0 0,0 2 0,0-1 0,1 2 0,-3-1 0,-16-1 0,-4-1 0,3 2 0,13 3 0,3 0 0,-3 1-380,-13-1 1,-3 1-1,4 1 380,-4 1 0,0 2 0,6 0 0,-3 1 0,2 1 0,12 1 0,2 2 0,-2-1 0,-10-2 0,-1 1 0,3 2 0,-9 7 0,1 2 0,5-5 0,-3 1 0,2 0 0,12 1 0,1 1 0,-2 0 0,-11 1 0,-2 0 0,4 0 0,-5 1 0,4 0 0,6 2 0,0 0 0,-3-2 0,0 1 0,7 1 0,-1 1-14,-4-1 1,-4 1 13,5-1 0,-3 2 0,1 0 0,10-2 0,1 0 0,-2 0-170,-15 3 0,-4 2 1,3-2 169,12-2 0,3-1 0,-2 0 0,-2 0 0,-1 1 0,0-1 0,-2 0 0,0 1 0,0 0 0,0 1 0,-1 0 0,2 1 0,1-2 0,2 1 0,-3 1 0,1 1 0,-3 1 0,1 0 0,4 1 0,-1 1 0,4 0 0,-1 1 0,2 0 0,-3 0 0,1 2 0,5 0 0,3 3 0,4 1 0,0 1 0,-2 2 0,1 1 0,-1 5 0,0 6 0,-2 6 0,0 1 0,2-3 0,5-8 0,1-2 0,0 0 0,-1 4-155,2 0 1,-1 4 0,1 1-1,-1-1 1,1-3 154,0-3 0,0-2 0,0-1 0,-2 4 0,-1 3 0,-2 3 0,-1 2 0,0-1 0,2-3 0,-1 0 0,1-3 0,0 0 0,-2 2 0,1-1 0,-1 1 0,-1 1 0,0 3 0,1 1 0,2 0 0,0 3 0,0 2 0,1 0 0,2-1 0,3-4-82,-1 4 1,3-3-1,2 0 1,-3 5 81,2-3 0,-2 4 0,-1 3 0,2-1 0,2-2 0,6-4 0,1 13 0,7-4 0,1 0 0,1 3 0,2 0 0,0 3 0,3-4 0,0 2 0,1 2 0,4-1 0,2-1 0,4 0 0,1 1 0,0 2 0,-1-6 0,-1 3 0,2 0 0,0-1 0,3-1 0,1-4 0,2 0 0,1-2 0,0-1 0,0-2 0,0 1 0,1-3 0,0-1 0,1-1 0,6 12 0,1-1 0,4-1 0,4-4 0,4-2 0,2 1 0,-7-12 0,2 1 0,1-1 0,1-1 0,1 1 0,1-1 0,1-1 0,0-2 0,10 9 0,0-3 0,4-3 0,-7-12 0,2-1 0,1-3 0,-2-2 0,4 0 0,-1-4 0,2 1 0,-2 1 0,3 0 0,1-1 0,-3-3 0,4-3 0,-2-4 0,1 0 0,2 1 0,0 0 0,4-1 0,2 0 0,6-1 0,0 0 0,-3 0 0,-11-3 0,-3 0 0,1 0 0,1 0 0,12 2 0,3 0 0,-1 0 0,-3-1 0,0-1 0,-2 0 0,-2-1 0,-5 0 0,0 0 0,0-1 0,4-1 0,1-1 0,-2 0 0,-5-1 0,-1-1 0,0 0 0,2 0 0,0-1 0,0-1 0,0 0 0,0 0 0,0-1 0,1-1 0,-1 0 0,1-1 0,2-1 0,0 0 0,1-2 0,1 0 0,1-2 0,-1 0 0,2 1 0,-1-1 0,0 0 0,0-1 0,0 0 0,1-1 0,1-1 0,0 1 0,0-2 0,-6 1 0,0-1 0,5-3 0,-6 0 0,5-3 0,2-1 0,-2 0 0,-4 2 0,7-3 0,-4 1 0,3-2 0,-11 3 0,3-3 0,1 0 0,-2 1 0,-6 2 0,-1 1 0,-4 1 0,-1 0 0,20-13 0,-2-1 0,-3 2 0,0 0 182,2-1 1,2-2-183,-10 3 0,1-2 0,-1 2 0,-8 7 0,-2 1 0,2-1 0,5-4 0,2-2 0,-3 3 0,2 1 0,-2 2 0,-2 1 0,-1 1 0,-4 1 0,1 1 520,2 0 0,1 1-520,-3-1 0,-1 0 0,0 0 0,1-1 0,6-1 0,1-1 0,-8 1 0,3-1 0,5 0 0,5-2 0,-4 2 0,2-2 0,0-1 139,-4 2 0,3-2 0,-4 1-139,0 2 0,-3 0 0,-2-2 0,-1 0 0,0 1 0,-1-2 0,6-12 0,-3-3 0,-7 8 0,-1-1 0,5-10 0,-1-1 532,-9 9 1,-2 2-533,1 0 0,0 0 0,-1-3 0,1-1 0,0 5 0,0-1 0,-4-4 0,0 1 0,3 3 0,0 1 0,-3-5 0,0 0 0,0 6 0,0-3 0,4-15 0,-2-2 0,-5 12 0,-1 1 0,0-13 0,-1 0 0,-3 15 0,-2 2 0,-2-2 0,-1-1 484,8-27-484,-7 27 0,-1 1 0,1-28 0,-2 27 0,1 0 0,-4 2 0,1 1 0,3-1 0,0 0 0,-3-2 0,-1 1 0,1 2 0,-2-2 0,-3-19 0,0-1 0,0 14 0,0 0-59,0-18 1,0 0 58,0 17 0,0 0 0,0-6 0,0-2 0,0 1 0,0 0 0,0-3 0,0 0-1,0-1 0,0-2 1,0-1 0,0-1 0,-4-5 0,0 0-257,4 17 1,0 1 0,-1-2 256,-6-1 0,-1-2 0,1 1 0,3-1 0,1 0 0,-1 1 0,-5-1 0,-2 1 0,-1 0 0,2 2 0,0 1 0,-3 2-72,-9-17 0,-5 5 0,-5 6 1,-3 5-1,-2 6 0,-1 0 0</inkml:trace>
  <inkml:trace contextRef="#ctx0" brushRef="#br0" timeOffset="8413">16867 5019 5734,'-16'-31'0,"6"32"0,3 22 0,9 14 0,3 8-2831,0 12 1,0 5 2830,0-9 0,1 3 0,-1 1 0,1 5 0,-1 3 0,1 1-19,-2-13 1,0 1 0,0 1 0,0 0 18,1-2 0,1 1 0,0 0 0,1 3 0,1-2 0,1 4 0,1 0 0,1-1 0,-1-3 0,1-4 0,0-3 0,0 0 0,2 1 0,2 9 0,1 2 0,0-2 0,1-8 0,8 6 0,0-7 0,-5-6 0,2-5 0,1-11 0,2-7 0,17-4 0,0-32 0,-1-35 0,-23 12 0,-3-5 0,-2-7 0,0-2 172,3-7 1,-1 0-173,-5 2 0,-2 1 0,0 2 0,1 2 0,-1 10 0,-2 2 0,-5 5 0,0 1 2403,14-16-2403,-6 28 1339,8 19-1339,-5 30 0,0 11 0,0-5 0,1 1-625,4 14 0,-1 2 625,-3-9 0,0-3 0,3-5 0,-1-1 356,-2 10 1,0-3-357,13 10 0,-2 10 0,-15-36 0,-2-16 0,-7-13 0</inkml:trace>
  <inkml:trace contextRef="#ctx0" brushRef="#br0" timeOffset="8560">17512 5867 5734,'-19'-41'0,"-1"1"0,0 0 0,-6-4 0,3 3 0,9 7 0,2 5 0,-10 3 0,20 5 0,2 11 0,2 10 0,5 5 0</inkml:trace>
  <inkml:trace contextRef="#ctx0" brushRef="#br0" timeOffset="8892">18570 5639 5734,'-31'-47'0,"0"0"0,2 6 0,5 5 0,7 11 0,8 0 0,2 7 0,7-1 0,-15 9 0,-3 13 0,-16 8 0,1 34-335,13-18 1,0 5 334,0 13 0,1 9 0,1-2-702,-6 7 1,2 2 701,4-4 0,2 3 0,2-3 0,3 4 0,6-3 0,5-6 0,7 0-74,9 10 1,9-3 73,13-10 0,6-5 0,-1-4 0,2-7-277,3-9 0,2-10 277,-6-10 0,0-8 0,-5-4 0,-1-3 0,7-4 0,0-3 0,-3-5 0,-1-1 0</inkml:trace>
  <inkml:trace contextRef="#ctx0" brushRef="#br0" timeOffset="9527">19133 5412 5734,'-24'-32'0,"-9"16"0,1 31 0,-1 12 0,2 2 0,0 5 0,5-1 0,0 4 0,4 6 0,5 13 0,3 10 0,4 0 0,2-7-1228,0 4 0,5-1 1228,0-9 0,1 8 0,3-5 0,6-12 0,34 1 701,1-23-701,8-13 0,-8-28 0,-2-18-2,-25 8 1,-4-4 1,3-2 0,-4-3 0,-8-6 0,-5-4 0,-1 2 0,-1-2 0,-1-1 0,-5-4 0,-3-4 0,-2 7 0,-1 13 0,-1 4 0,2-10 0,-1 12 0,1 29 0,8 29 0,23 37 188,-8-22 1,4 3-189,11-1 0,4 1 0,-3-2 0,2 2 0,1-3 0,9 3 0,1-3 0,4 10 0,1-5 0,-9-21 0,0-6 0,20 2-181,-16-26 1,0-10 180,-8-7 0,-3-8 0,1-17 0,-2-12 0,-3 0-531,-4 8 0,-3 0 1,0-4 530,-3 0 0,1-5 0,-3-2 0,-1-1 0,-4 3 0,-1-3 0,-2-1 0,0 2 0,-1 1 0,1 0 0,-1 1 0,-1 1 0,-1-2 0,-1 1 0,-1-1 0,-1-2 0,0 2 0,-2 2 0,0-1 0,-1 2 0,-1 2 0,0 5-206,0 2 1,0 5-1,0 0 206,-6-27 0,-1 14 0,-1 35 560,8 51-560,4 6 0,2 6 0,3 20 0,0 6-411,0-13 0,-1 3 0,2 0 411,3 5 0,2 2 0,-1 0 0,-1-14 0,0 1 0,1 0 0,1 0 0,1-1 0,1-1 0,0 1 0,2-1 0,-1 0 0,1-1 0,0 0 0,1-1 0,5 13 0,0-2 0,2-2 0,-2-4 0,0-1 0,3-2 0,1-6 0,2-2 0,0 1 295,0 2 1,0 0-1,1-4-295,7-2 0,0-3 0,-1 9 0,-1-8 0,5-20 638,-9-8-638,-7-23 0,-1-8 0,-7-14 60,-1-1-60,-8 4 0,0-3 0,0-16 0,-3 5 0,-2 1 0,-4-6 0,-7-12 0,-8 27 0,-2 1 0</inkml:trace>
  <inkml:trace contextRef="#ctx0" brushRef="#br0" timeOffset="11028">19083 5174 5734,'6'-4'0,"5"-7"0,36-9 0,12-7-890,-19 10 1,3-1 889,2-3 0,2 0 0,6 2 0,0 0 0,-3-3 0,1 0 0,-6 5 0,2 2 0,-3 1 0,3-1 0,-2 0 0,4-5 0,-2 2 556,15 2-556,-32 4 291,8-1-291,-21 25 0,-1 10 0,1 25 0,-9-16 0,0 5-503,11 22 0,1 3 503,-6-12 0,1 1 0,0-5 0,2 1 0,-1-3 0,1-2 0,-1-3 0,1 1 0,-1-2 0,10 16 0,-10-7 831,-1-15-831,-13-10 0,5-16 0,-14-20 0,-2-12 0,-8-14 0</inkml:trace>
  <inkml:trace contextRef="#ctx0" brushRef="#br0" timeOffset="11162">19860 4678 5734,'-29'-37'0,"-1"1"0,5 2 0,1 1 0,3 4 0,1 2 0,-5-16 0,1 8 0,15 14 0,1 6 0,23 9 0,3 11 0,15 6 0</inkml:trace>
  <inkml:trace contextRef="#ctx0" brushRef="#br0" timeOffset="11480">20671 4740 5734,'-24'-21'0,"-9"1"0,-10 8 0,-6 3 0,-8 27 0,42 42 0,27-21 0,9 0 0,8 5 0,8-3-182,13-6 1,5-5 181,-5-8 0,-3-4 0,-14-8 0,-1-2 0,5 2 0,-4-6 0,-15-14 0,-18-16 0,-26-1 0,-16-13 0,-15 12 0,-2-2 0,26 19 0,0 1 0,-26-1 0,2 2 0,8 13 0,11 15 0,4 5 0,1 5 0,11 0 0,0 0 0</inkml:trace>
  <inkml:trace contextRef="#ctx0" brushRef="#br0" timeOffset="11825">20935 4492 5734,'24'-52'0,"-6"10"0,-1 2 0,-2 18 0,-6 7 0,7 20 0,8 15 0,3 27 0,1 7 0,-7-20 0,-1 0-894,9 25 0,-3-1 894,-2-6 0,-15-15 0,-9-31 0,-2-23 0,-5-30 0,7-15 0,2 11 0,3-2-236,2 14 0,3 1 236,1-13 0,3 3 0,19-4 0,8 16 0,9 15 0,-7 30 0,2 9 0,-8-2 0,-1 5 151,2 12 1,0 7 0,-4 0-152,-1 1 0,-3 4 0,-2 5 0,-1 5 0,-3-3 0,-4 0 0,-3-2 0,-5-7 0,-1 2 0,-3-3 0,-6 6 0,-4-3 0,-5 2 0,-3-1 0,-2 1 0,-1-1 0</inkml:trace>
  <inkml:trace contextRef="#ctx0" brushRef="#br0" timeOffset="12912">15197 9391 5734,'-18'10'0,"25"-13"0,21-9 0,5-1 0,5-5-1242,3-6 1,3-2 1241,-4 5 0,4 1 0,2-2-644,7-5 1,2 0-1,3-2 644,-10 5 0,1-1 0,4 0 0,4-3-189,-5 4 0,4-2 1,4-1-1,1-1 1,1 0-1,-1 0 1,-3 0 188,1 0 0,-2-1 0,0 0 0,0 0 0,1 0 0,5-2 0,-9 5 0,3-2 0,2 1 0,1-2 0,1 0 0,0 1 0,-1-1 0,-1 1 0,-3 0 0,-1 1 0,-1-1 0,-1 1 0,-1 0 0,0 0 0,0 0 0,1 0 0,1 0 0,4-1 0,1-1 0,0 1 0,1-1 0,0 1 0,0-1 0,1 0 0,-1 1 0,-5 2 0,-1 0 0,0 0 0,0 0 0,1 0 0,1-1 0,1 1 0,2-1 0,3-1 0,-7 4 0,3-2 0,2 1 0,1-1 0,2-1 0,0 0 0,1 1 0,0-1 0,-1 1 0,0 0 0,-1 1 0,-1 0 0,-3 1 0,1 0 0,-2 0 0,-1 2 0,-1-1 0,0 2 0,-1-1 0,1 0 0,0 0 0,2 0 0,0-1 0,2 0 0,-4 1 0,2 0 0,1-1 0,1 1 0,1-2 0,0 1 0,1 0 0,-1-1 0,0 2 0,-1-1 0,-1 1 0,-1 0 0,-2 1 0,-1 1 0,10-4 0,-1 1 0,-3 1 0,0 0 0,-2 1 0,0 0 0,0 0 0,0 0 0,1 0 0,-2 0 0,1 0 0,-1 0 0,0 0 0,0 1 0,0-1 0,0 1 0,-1-1 0,1 1 0,3-2 0,1 1 0,-1-1 0,1 1 0,-2-1 0,1 1 0,-1 0 0,0 0 0,-3 1 0,0-1 0,-1 1 0,0 0 0,0 0 0,-1 0 0,0 1 0,0-1 0,5 0 0,0-1 0,-1 1 0,0 0 0,0 0 0,-2 1 0,0-1 0,4-1 0,-1 0 0,0 0 0,-1 1 0,-1-1 0,0 1 0,6-2 0,0 1 0,-1-1 0,0 1 0,0-1 0,-9 3 0,2-1 0,-1 0 0,0 1 0,-3 0 0,-2 0 0,4-1 0,-3 0 0,-2 1 0,1-1 0,3-1 0,1 0 0,-4-1 0,-8 2 0,-4-3 0,-8 0 0,12-18 0,-32 4 0,-34 7 0,-11 2 0,-10-9 0,-1 8 0,0-1 0,21 8 0,3-2 0,-6-7 0,1-4 0,1-5 0,2-4 0,-3-11 0,-1-3 0,10 16 0,0-1 0,0-1 0,-1-8 0,1-1 0,0-2 0,-1-3 0,1-1 0,-1-5 0,3 5 0,-1-6 0,0-2 0,0 0 0,3 3 0,2 11 0,2 2 0,0 0 0,0 0 0,0-4 0,-2-1 0,0-2 0,-1-2 0,0-1 0,1 1 0,1 0 0,0 3 0,1 0 0,1 0 0,-1 0 0,1 3 0,-1 1 0,-2-10 0,0 4 0,0 0 0,-1-1 0,2 4 0,-1-1 0,0-1 0,0 2 0,0 5 0,-4-7 0,-1 5 0,-4 1 0,-2 7 0,-3-1 0,-3 1 0,0 4 0,-4-2 0,-1 4 0,-4 1 0,2 2 0,-3 0 0,-4 3 0,-4 6 0,-3 8 0,-5 5 0,-3 4 0,-1 2 0,3 1 0,-7 0 0,2 1 0,-1 3 0,-5 1 0,8 0 0,-3 1 0,-2 1 0,-3 2 0,0 1 0,-1 3 0,7 1 0,-2 3 0,-1 2 0,-1 1 0,-1 1 0,2 0 0,0 0 0,2-1 0,0 0 0,2 0 0,1-1 0,0 1 0,0 0 0,-3 1 0,-1 1 0,8-1 0,-2 0 0,-2 0 0,-1 1 0,0 1 0,0 0 0,0-1 0,1 1 0,2 0 0,2-1 0,-11 3 0,2 1 0,1-1 0,2 0 0,-1 1 0,1 0 0,-2 0 0,8-2 0,-1 0 0,0 0 0,0 0 0,0 1 0,0-1 0,0 1 0,0 1 0,-2 0 0,0 0 0,1 1 0,-1 0 0,0 0 0,0 0 0,0 0 0,0 0 0,1 0 0,0 0 0,0 0 0,0 0 0,0 0 0,0 0 0,0 1 0,0 0 0,-1 1 0,0 0 0,0 0 0,0 1 0,0 0 0,0 0 0,1 0 0,-1-1 0,2 1 0,0-1 0,-1 1 0,1 0 0,1 0 0,-1-1 0,0 1 0,0 0 0,1-1 0,0 1 0,0 0 0,0-1 0,0 1 0,1 0 0,-1-1 0,1 1 0,-6 3 0,0 0 0,0 0 0,1 0 0,-1-1 0,2 1 0,-1 0 0,4-2 0,0 0 0,0-1 0,0 1 0,1 0 0,0-1 0,0 1 0,-6 3 0,1-1 0,1 0 0,-1 0 0,0 1 0,-2 1 0,9-4 0,-2 1 0,0 0 0,-1 1 0,0 0 0,1 0 0,2-2 0,2 0 0,-2 0 0,2-1 0,2 0 0,0-1 0,-1 1 0,-1 0 0,-7 5 0,-2 1 0,-1 0 0,1 0 0,3-1 0,6-3 0,1 0 0,4-2 0,3 0 0,0-1 0,-8 6 0,1-1 0,2 1 0,6-3 0,2 1 0,-1 0 0,-3 3 0,0 0 0,3-1 0,-1 1 0,2-1 0,-5 3 0,3-3 0,2-3 621,14-9-621,2-1 2540,8-9-2540,14-6 0,4-6 0,14-4 0</inkml:trace>
  <inkml:trace contextRef="#ctx0" brushRef="#br0" timeOffset="23985">18223 9556 5734,'-38'-16'0,"1"20"0,6 3 0,-2 8-1064,-5 12 0,-3 10 0,2 1 1064,7-6 0,1 0 0,-2 2 0,-2 2 0,-3 2 0,1 2 0,4-2 0,2 5 0,4 0 0,1 0 0,-2-4 0,0-1 0,3 1 0,-7 20 0,5-1 0,4-10 0,4-2 0,2-2 0,10-1 148,20 4 1,11-3-149,-4-13 0,7-5 0,26 7 0,6-7-169,-8-12 1,1-3 168,13 2 0,1-1 0,-7-1 0,-1 0 0,0 1 0,0 2-293,5 6 1,-5 3 292,-22-4 0,-6 2 641,6 9 0,-11 6-641,-30 10 0,-12 2 0,5-8 0,-5 0-806,-16 14 1,-6-2 805,6-14 0,-2-4 0,-1-2 0,-3-2 112,-16 5 0,-1-4-112,22-10 0,0-2 287,-9 3 1,0-5-288,-5-7 0,21-19 0,10-13 0,19-14 0</inkml:trace>
  <inkml:trace contextRef="#ctx0" brushRef="#br0" timeOffset="24500">18686 10704 5734,'0'-11'0,"15"5"0,11 2 0,23-1 0,10-10-1824,-22 6 0,0-3 1824,-3-5 0,0-2 0,0 0 0,-2-3 499,0-13 1,-7-5-500,-16 2 0,-6-1 0,1-2 0,-11 3 0,-27 5 0,-11 11 0,9 15 0,-2 7 98,-11 2 0,1 8-98,13 10 0,4 6 0,3 2 0,6 6 0,5 26 0,8 4 0,6-12 0,6 1-724,5-6 0,3 1 0,4-3 724,6 2 0,9-6 0,5-7 0,7-3 0,-1-5 0,3-1 0,5-7 0,9-8 0,6-4 0,-6-9 0,-4-12 0,-5-9 0,-5 1 0,0-4 0,-5-4 0,1-18 0,-7-6-312,-9 14 0,-2-2 1,-1-2 311,-2-4 0,-2-2 0,-2-4 0,-2-7 0,-3-5 0,0-2 0,-2 4-44,-3 14 1,0 3-1,-1 0 1,-2-5 43,-1-8 0,-1-6 0,-1-1 0,-2 2 0,-1 5 0,-6-7 0,-2 5 0,1 1 0,2 2 0,0 1 0,-3 6 0,-6-6 0,-2 20 0,3 37 0,8 35 0,7 10 0,4 6 148,5 10 1,2 3-149,-1-13 0,0 1 0,2 1 0,2 2 0,2-1 0,1 4 0,-1 0 0,2 3 0,1 0 0,0-3 0,3 0 0,1-4 0,0 3 0,-3-6 0,0 3 0,1-1 0,0-6 0,13 13 0,0-8 0,-10-9 0,0-3 0,2-3 0,0-4 0,9 15 0</inkml:trace>
  <inkml:trace contextRef="#ctx0" brushRef="#br0" timeOffset="24643">19596 9970 5734,'-43'-43'0,"-1"1"0,21-1 0,11 1 0,25-12-927,18 25 0,12 1 1,1 2 926,10-1 0,2 1 0,-4 3 0,4-2 0,-2 3 0,-10 7 0,0 0 0,0-1 0</inkml:trace>
  <inkml:trace contextRef="#ctx0" brushRef="#br0" timeOffset="25342">22192 8616 5734,'-35'8'0,"0"1"0,-22 20 0,13 3 0,0 7-2492,9 3 1,4 4 2491,3 5 0,4 3 0,1 4 0,6 2 0,9-2 0,7-1 0,2-2 0,7-1 308,9-3 1,6-4-309,4-8 0,5-5 0,7-7 0,5-7 0,1-6 0,2-8 0,2-12 0,1-8 0,-3 0 0,-2-10 0,-10-8 0,-2-8 0,-4 0 0,2-5 0,-7-4 0,-9-9 0,-7-7 0,-7 6 0,-11 8 0,-7 2 0,0 7 0,-3-1 0,-2 5 0,-10 6 0,-2 7 0,-2 4 0,-2 5 0,4 4 0,0 5 0,-32 7 365,28 12 1,4 4-366,3 10 0,24 32 0,44-28 0,-4-10 0,0-1 0</inkml:trace>
  <inkml:trace contextRef="#ctx0" brushRef="#br0" timeOffset="25537">23151 7148 5734,'-50'-39'0,"-1"-1"0,-10 28 0,3 18 0,18 22 0,6 13-1214,4 4 1,3 8 0,5 2 1213,8 2 0,7 2 0,2 2-361,3-10 1,1 2 0,2 1 0,1 0 360,2 2 0,1 0 0,3 1 0,1 3 0,1-9 0,2 4 0,1 1 0,1 0 0,1 0 0,0-1-131,4 8 0,1 0 1,1-1-1,1 0 1,-1-1 130,-1 1 0,1 0 0,0-1 0,0-2 0,1-2 0,3 3 0,1-1 0,1-5 0,-2-4 0,-3-7 0,0-5 0,0-1 0,11 15 0,0-1 0</inkml:trace>
  <inkml:trace contextRef="#ctx0" brushRef="#br0" timeOffset="25686">22903 8978 5734,'-21'-32'0,"0"0"0,2-14 0,5-1 0,4-12 0,13 15 0,11-1 0,28-2 0,10 5-1346,-11 6 0,4 2 1346,0 2 0,5-1 0,-2 3 0,7 0 0,-1 3 0,3-2 0,2 2 0,-2 1 0,1 0 0</inkml:trace>
  <inkml:trace contextRef="#ctx0" brushRef="#br0" timeOffset="25926">24705 7551 5734,'-33'-53'0,"0"-2"0,0 17 0,8 3 0,1 10 0,14 22 0,18 24 0,3 32 0,4-15 0,5 5 0,-2 0-406,1 8 1,1 2 405,4 6 0,5 5 0,-3-5-497,-3-6 1,0-3 496,-5-8 0,2 1 0,-3-4 0,-3-4 0,-3-2 0,6 28 0,-10-23 0,-7-4 0</inkml:trace>
  <inkml:trace contextRef="#ctx0" brushRef="#br0" timeOffset="26387">25036 7231 5734,'8'46'0,"1"10"0,-5-21 0,1 2-658,2 5 0,1 0 658,-4 6 0,1 2 0,6 16 0,2-1 0,-4-18 0,0-1 0,4 7 0,-2-3 418,-2 10-418,-2-49 0,-7-9 0,0-59 0,4 20 0,0-4-1054,0-7 1,1-3 1053,2-1 0,3 0 0,0 3 0,3-1-241,6-7 0,3 4 241,-5 21 0,3 4 0,6-6 0,3 11 481,13 27-481,8 18 0,-14 8 0,-1 4-207,-7-5 0,-1 0 207,7 9 0,-3 0 0,2 9 0,-2-2 2191,-20-13-2191,4-1 160,-15-11 1,-8-5 0,-1-4 0</inkml:trace>
  <inkml:trace contextRef="#ctx0" brushRef="#br0" timeOffset="27352">26128 6869 5734,'-17'-16'0,"-7"1"0,-2 9 0,-14 11 0,-17 29 0,28-1 0,5 7 0,6 13 0,8 4-380,7-5 1,10-1 379,13 0 0,10-6 0,0-14 0,6-6 0,4-3 0,2-3 0,4-2 0,0-3 0,3-3 0,1-1 0,8 2 0,-2 0 0,-18-4 0,-2 1 0,2 4 0,-6 4 0,-16 14 0,-16 11 0,-24 5 0,-11 4-212,12-24 0,-3-2 212,-3-3 0,1-2 0,-16 21 0,-4-15 0,15-10 0,7-7 0,2-18 0,8-2 0</inkml:trace>
  <inkml:trace contextRef="#ctx0" brushRef="#br0" timeOffset="27561">26491 6321 5734,'10'-54'0,"-1"-1"0,0 2 0,4 18 0,11 41 0,11 29 0,-14 6 0,1 11 0,-1-1-1029,6 9 1,-1 1 1028,-4-5 0,0 3 0,-1-4 0,-4-12 0,-1-2 0,0-1 0,5 23 0,0-2-239,4-3 0,-2-1 239,-5-2 0,-1-2 0,0-5 0,-1-3 0,-3-5 0,-2-2 0,-2 24 0,-1-11 0</inkml:trace>
  <inkml:trace contextRef="#ctx0" brushRef="#br0" timeOffset="27961">26657 6983 5734,'-26'-58'0,"10"2"0,8 4 0,16 5 0,8-3-448,17 7 448,9-3 0,15 14 0,2 2 0,-26 22 0,0 5 0,26 8 0,-2 16 0,-20 15 0,-2 6 0,-11-10 0,-1 2 0,0 6 0,-1 6 0,-4-5 0,-8-5 0,-2-2 0,5 9 0,-4-2 147,-7 5-147,6-32 74,-8-12-74,0-37 0,0-12 0,0-20-307,3 31 1,1-2 306,0-3 0,1 0 0,3 1 0,1 2 0,-1 3 0,0 2 0,9-23 213,-8 19-213,6 12 0,8 24 0,-2 12 0,10 15 0,-22 5 0,6 0 627,-13-4-627,12 3 0,-12-4 0,6-4 0,-8-12 0,0-11 0</inkml:trace>
  <inkml:trace contextRef="#ctx0" brushRef="#br0" timeOffset="28276">27451 6476 5734,'0'-36'0,"0"-5"0,0 14 0,0 2 0,0 10 0,7 27 0,2 7 0,8 17 0,-1 9 0,8-7 0,-8-8 0,1 0 0,11 10 0,3 5 0,-15-29 0,1-11 0,-1-20 0,-6-12 0,1-8 0,0-3 0,0-22-169,-3 17 0,0 1 169,7-10 0,-13 11 0,13 5 0,-14 24 0,14 8 0,-13 30 0,13 6 338,1 14-338,3-4 0,4 4 0,1-9 0,-5-2 0,12-13 0,-5-2 0</inkml:trace>
  <inkml:trace contextRef="#ctx0" brushRef="#br0" timeOffset="28752">28162 6146 5734,'0'-22'0,"0"2"0,7 15 0,2-5 0,0 5 0,-23-19 0,-7 10 0,-26 26 0,19 15 0,9 21 0,7 6 0,10 13-249,1-17 0,4-2 249,13 10 0,8-7 0,2-14 0,14-11 0,3-16 0,-8-24 0,1-9 0,-4 4 0,-1-4-1371,10-22 1,-1-6 1370,-9 1 0,-4-3 0,-6 12 0,-2-3 0,-2-1-429,-1-5 1,-2-2 0,-1-1 428,1-3 0,0-1 0,-2-1 0,-2-1 0,-2 0 0,0 0 0,-2 0 0,0 0 0,-2 1 0,0 4 0,-1 0 0,-2 2-139,-3 4 1,-1 1 0,0 2 138,3-16 0,-2 3 0,-5 13 0,0 2 0,5-24 0,-5 31 0,-1 62-184,10 27 0,2 11 184,-6-20 0,-1 2 0,2 2 0,6 16 0,4 3 0,-1-3 67,-2-15 0,0-3 0,1 0-67,3 3 0,1-1 0,1-1 0,4 16 0,1-1 0,3-2 0,0-2 0,-2-9 0,-1-3 0,0-7 0,-1-2 0,8 24 0</inkml:trace>
  <inkml:trace contextRef="#ctx0" brushRef="#br0" timeOffset="29027">28625 5815 5734,'-35'-55'0,"11"2"0,24 36 0,16-3 0,17 10 0,24 0 0,4-5 0,-13 7 0,0 0-293,16-8 293,-27 8 0,-2 1 0,5-4 73,-14 6-73,-2 0 0,-8 5 0,-7 5 0,21 23 0,-10 25 0,-4-23 0,1 1 0,-4 2 0,-2-1 0,5 10 220,-6 2-220,-3-19 0,-14-6 0,-3-20 0</inkml:trace>
  <inkml:trace contextRef="#ctx0" brushRef="#br0" timeOffset="29129">28840 5019 5734,'-17'-53'0,"8"7"0,2 11 0,7 4 0</inkml:trace>
  <inkml:trace contextRef="#ctx0" brushRef="#br0" timeOffset="29394">29369 5112 5734,'-17'40'0,"-7"7"0,7-3 0,1 2 0,5-7 0,2 1-536,-5 11 1,6-1 535,13-10 0,5-3 0,-2-2 0,2-2 234,23 24-234,0-11 0,0-24 203,0-17-203,0-26 0,-14-16 0,-4-24-111,-14 28 1,-2-2 110,-9-18 0,-3 0 32,4 15 1,-2 1-33,-8-6 0,-2 2 0,-5 0 20,-5 15 1,12 11 0,-4 10 0</inkml:trace>
  <inkml:trace contextRef="#ctx0" brushRef="#br0" timeOffset="29781">29518 5040 5734,'22'41'0,"0"1"0,2 3 0,-2 1 0,-12 1 0,-2 1-586,4-1 0,0 0 586,-4-5 0,0-2 0,0-5 0,1-3 0,7 6 375,-6-23-375,4-40 0,-4-37 0,-2 11 0,3-8 0,1 1-556,-1 8 1,1 0 0,0-2 555,-2 1 0,0-4 0,0 1 0,2 3 0,3 0 0,2 3 0,-1 2 0,1-13 0,1 3-112,1 12 1,2 6 111,19-4 469,-5 38-469,-6 19 0,-2 10 0,-8 8 0,-2 8-548,8 13 0,3 8 1,-4 0 547,-6-13 0,-3-2 0,0 4 0,1-3 0,1 4 0,-1 0 0,0-5 235,-2-1 0,0-4 0,-2-1-235,1 12 0,0-2-51,-1-6 0,0-2 51,-4-9 0,0-2 4,1 15-4,-16-39 1800,3-26-1800,-10-39 0,12 21 0,4-1 0,-2-2 0,0 0 0</inkml:trace>
  <inkml:trace contextRef="#ctx0" brushRef="#br0" timeOffset="30596">18041 13608 5734,'17'-35'0,"-1"0"0,15-4 0,10-3 0,-2 5 0,8-3 0,3-2 0,1-1-1133,-4 6 1,1 0 0,2-1 0,2-1 0,1 0 1132,-7 6 0,2 0 0,0-1 0,2 0 0,1 0 0,0-1 0,1-1-10,-2 1 1,1-1 0,1 0 0,1-1 0,0 0 0,1-1 0,0 1 0,1-1 9,-6 5 0,1 0 0,0 0 0,1 0 0,0-1 0,1 1 0,0-1 0,0 0 0,1-1 0,0 0 0,-1 1 0,0-1 0,0 1 0,1-2 0,0 1 0,1-1 0,0 0 0,0 0 0,0 0 0,1-1 0,0 1 0,-5 3 0,0 0 0,1-1 0,0 1 0,0-1 0,0 1 0,1-1 0,-1 0 0,1 0 0,1-1 0,-1 1 0,0 0 0,1-1 0,-2 1 0,0 0 0,0 0 0,1 0 0,0 0 0,0 0 0,0-1 0,0 0 0,0 1 0,1-1 0,-1 0 0,1 0 0,0 1 0,0-1 0,-2 1 0,0 1 0,0-1 0,-1 1 0,0-1 0,1 1 0,0-1 0,0 1 0,1-1 0,0-1 0,1 1 0,1-1 0,2 0 0,0 0 0,2-1 0,-7 4 0,2-1 0,2 0 0,0-1 0,2 0 0,0 0 0,1-1 0,1 0 0,0 0 0,0 0 0,1 0 0,0 0 0,0 0 0,-1 0 0,0 1 0,0 0 0,-1 0 0,-1 1 0,0 0 0,-2 1 0,-1 1 0,7-4 0,-2 0 0,0 2 0,-2-1 0,0 2 0,0-1 0,-1 1 0,0 1 0,0-1 0,0 0 0,0 0 0,1 0 0,1 0 0,1 0 0,0-1 0,2-1 0,-7 5 0,1-1 0,1-1 0,0 0 0,2 0 0,0 0 0,1-1 0,0 0 0,0 0 0,0 0 0,0 1 0,0-1 0,0 1 0,0 0 0,-1 1 0,-1 0 0,-1 1 0,-1 1 0,0 0 0,-2 1 0,-1 1 0,13-6 0,-2 1 0,-1 1 0,-1 1 0,-1 1 0,-1 1 0,0 0 0,-1 0 0,0 1 0,0-1 0,-1 1 0,1 0 0,1-1 0,2 0 0,0-1 0,-1 1 0,1-1 0,-1 1 0,0 1 0,0-1 0,0 1 0,0 0 0,-1 0 0,0 0 0,0 1 0,2-1 0,0 1 0,0 0 0,0 0 0,-1 0 0,1 1 0,-1 0 0,-1 0 0,1 0 0,-1 1 0,0-1 0,2 0 0,-1 0 0,0 0 0,0 1 0,0-1 0,0 1 0,-1 0 0,-1 1 0,1-1 0,-1 1 0,2 0 0,-1 0 0,-1 1 0,0 0 0,0 0 0,0 0 0,1 0 0,0 0 0,1 0 0,-1 0 0,1 0 0,1 0 0,1-1 0,0 1 0,-1 0 0,0 0 0,-3 1 0,-1 1 0,-3 0 0,5-1 0,-4 1 0,-1 0 0,-2 1 0,0 0 0,1 0 0,1-1 0,6-1 0,2 0 0,2-1 0,-1 1 0,-3 0 0,-5 1 0,-6 1 0,11-5 0,-9 1 0,-2 1 0,-4 3 0,-1 1 0,-4 0 0,0-4 0,-5 1 0,-4 2 0,-5 0 0,0-13 0,-11 9 2215,-15-2-2215,-15 13 2669,4-4-2669,-13 4 850,7 6-850,8 5 0,-5 10 0,4 15 0,-14 12 0,-9 10 0,13-15 0,-2 2 0,-3 0 0,0 0 0</inkml:trace>
  <inkml:trace contextRef="#ctx0" brushRef="#br0" timeOffset="35322">13973 16367 5734,'-16'0'0,"-8"0"0,6 9 0,-14 3 0,7 22 0,-1 0 0,9 16 0,10-3 0,14 5 0,2 4-314,15-3 314,2 8 0,7-8 0,0 3 0,-6-23 0,1 0 0,-5-7 0,0-2 0,12 3 0,2-3 0,14 5 0,6-12 0,0-7 0,2-15 0,-11-9 0,0-6 0,-15 4 0,0-4 0,5-5 0,4-4 0,-6 1 0,-11 2 0,-1-1 0,21-21 0,-5-2 0,-18-7-153,-2 19 0,-4 1 153,-14-15 0,-2 5 0,-9 1 0,-15 0 0,8 14 0,-1-1 0,-18-19 0,-2 5 0,-3 2 0,-10 2 0,1 7 0,-3 4-75,21 16 0,0 4 75,-8 1 0,-3 2 0,-5 2 0,-1 5-41,3 4 0,1 5 41,-3 2 0,3 2 0,8 1 0,7 4 299,3 20-299,12 4 0,14 2 0,0 10 0,7 0 0,2-1 0</inkml:trace>
  <inkml:trace contextRef="#ctx0" brushRef="#br0" timeOffset="36677">14238 16636 5734,'-7'-6'0,"-3"2"0,-6 13 0,7-2 0,1 8 0,16-5 0,1-4 0,7-2 0,1-4 0,-1-4 0,1-2 0,-8-4 0,-1-1 0,-8 1 0,0 0 0,-8 4 0,-1 1 0,-15 10 0,6 10 0,1 2 0,10 8 0,7-4 0,0-5 0,15 4 0,3-13 0,22 2 0,3-14 0,-11-3 0,0-3 0,14-12 0,-17 4 0,-3-3 0,-8-10 0,-3 6 0,-22 6 0,-3 15 0,-13 0 0,4 10 0,-5 5 0,15 1 0,2 9 0,7 1 0,14 0 0,-2-4 0,33-8 0,-23-9 0,17 0 0,-37 0 0,-4 4 0,-29 11 0,11 7 0,-4 4 0,9 0 0,13-1 0,-5-8 0,14 7 0,2-12 0,37-2 0,-22-14 0,22-3 0,-29-13 0,-8 4 0,-2-5 0,-7 5 0,-14-3 0,-5 12 0,-14-2 0,7 13 0,2 2 0,8 4 0,-1 5 0,8-3 0,2 3 0,7-5 0,7-4 0,2 3 0,1-3 0,4 4 0,-5 0 0</inkml:trace>
  <inkml:trace contextRef="#ctx0" brushRef="#br0" timeOffset="40353">21084 15571 5734,'-24'-14'0,"6"7"0,-36-7 0,23 13 0,-24-4 0,7 10 0,12 10 0,-12 6 0,15 15 0,7 5-391,-5 16 391,17-27 0,2 3 0,-1 5 0,0 1 0,0-4 0,2 3 0,9 19 0,3 0 0,-5-16 0,2 0 0,11 12 0,4-2 0,-5-16 0,3-3 0,3-1 0,5 0 0,9 4 0,6-4 0,10-8 0,4-6-335,-4 1 1,2-7 334,10-14 0,-2-9 0,-15-2 0,-2-4 0,4-6 0,0-4 0,-2-2 0,-2-2 0,0-1 0,-1-1 0,-5-4 0,-3-1 0,-2 2 0,-3 0 0,-4-3 0,-4-1-165,-6 4 0,-2 0 165,-2 1 0,-3 0 0,-4 2 0,-3 1 0,-11-24 328,-18 5-328,4 23 0,-4 3 0,-21-4-661,19 12 0,0 3 661,-13 9 151,9 5 1,1 2-152,-11 5 0,14 1 0,2 1 0,1 3 304,0 9-304,7-4 0,3 9 21,6 2-21,8 8 0,1-3 0,16 4 0,1-5 0</inkml:trace>
  <inkml:trace contextRef="#ctx0" brushRef="#br0" timeOffset="40972">21084 16037 5734,'0'-11'0,"-7"1"0,-3 4 0,-13 11 0,-3 11 0,0 10 0,10 19 0,8-6 0,23 25 0,3-33 0,8 3 0,-2-30 0,-15-8 0,-2-16 0,-7 2 0,0-12 0,0 5 0,-7 3 0,5 1 0,-5-3 0,0 16 0,-3-6 0,1 19 0,2 10 0,7-3 0,0 8 0,7-14 0,2-2 0,8-4 0,-1 0 0,-6-9 0,-3-2 0,-14-5 0,5 1 0,-13 4 0,6 6 0,0 9 0,1 8 0,8 8 0</inkml:trace>
  <inkml:trace contextRef="#ctx0" brushRef="#br0" timeOffset="42132">17876 16150 5734,'-17'-5'0,"-7"-5"0,-9 9 0,-1-3 0,-4 8 0,-2 5 0,-9 18 0,5 1 0,1 5-258,19-4 1,4 3 257,-1 7 0,2 2 0,2-3 0,3 1 0,7 2 0,3 2 0,-4 3 0,1 1 0,6-3 0,2 0 0,1 0 0,3-1 0,3-3 0,1-2 0,-1-1 0,2-1 0,8-5 0,3 0 0,2 3 0,3-3 0,4-9 0,1-4-116,2 4 1,0-4 115,31-8 0,-5-6 0,-23-4 0,2-4 0,14-9 0,0-3 0,-10 2 0,-1-2-343,16-10 0,-4-3 343,-21 6 0,-3-1 0,8-1 0,-2-2 0,-13 0 0,0-2 101,6 1 1,-1-1-102,0-29 0,-10 28 0,-2-1 0,1-21 0,-7-9 0,-1 8 0,-16-3 0,-8 4 0,-10 0 0,-7 1 0,-7 4 0,-3-4 0,5 22 0,-3 2 0,9 6 0,0 2 0,-8-7 0,-1 3 0,-23 6 0,12-2 0,-12 13 0,20 1 0,5 8 0,1 3 0,-3 6 110,10 0 0,0 6-110,9 8 0,4 3 0,-10 27-90,11-14 1,3 1-1,8-4 1,3 0-1,-1 5 1,0 1-1</inkml:trace>
  <inkml:trace contextRef="#ctx0" brushRef="#br0" timeOffset="43732">22076 17266 5734,'-59'6'0,"10"-6"0,14-16 0,0-6 0,-20-14-770,18 0 1,0-3 769,8 8 0,1-1 0,3-4 0,1-1 0,-1 3 0,0 1 10,0 1 1,1 2-11,3 3 0,-1 2 0,-25-21 0,19 9 357,-18-3-357,26 17 0,-4-1 0,17 27 770,7 0-770,0 12 391,0-5-391,0 0 0,0 5 0,7 6 0,-5 10 0,12 10 0,-4 6 0,-1 5 0,6 0 0,-6-10 0,7 3 0,1-17 0,-1 6 0,-21-44 0,-6-1 0,-8-15 0,-3-7 0,5 4 0,-1-1-233,-2-5 1,0-2 232,3 1 0,1-1 0,3 3 0,0 1 0,1-1 0,0 1 0,-4-24 0,7 5 0,1 6 0,8 5 0,0 4 0,15 1 0,3 14 0,15 3 0,8 9 0,1 4 0,-6 3 0,0 1 0,12 2 0,7 0 0,-31 0 0,-8 0 465,1 9-465,-8 3 0,-17 45 0,-6-18 0,-5 3 0,5-1 0,0 4 0,-2-1-1183,-9 9 0,1-2 1183,7 3 0,1-5 0,-16 9-106,14 3 106,-6-22 0,15 0 0,2-23 0,21-6 0,-3-5 2334,13-5-2334,-15 4 34,-1 7 1,-8 0-1,0 4 1</inkml:trace>
  <inkml:trace contextRef="#ctx0" brushRef="#br0" timeOffset="45149">19166 18124 5734,'-26'-20'0,"-13"-1"0,12 0 0,-28-4-703,11-1 703,12 8 0,-1 0 0,4 0 0,0-1 0,-8-1 0,0-1-298,-1-2 0,1 0 298,-1-1 0,0 1 0,-2 0 0,0-1 0,5-2 0,2 1 0,-4 4 0,0 0 0,7 0 0,1 0 0,-20-14 0,8 8 308,8 7-308,7 5 0,-5 5 0,20 8 335,-4 8-335,15 15 0,0 33 0,0-7 207,0-10 1,0 0-208,0 16 0,0 4 0,0-10 0,8-6 0,-6-5 0,12-10 0,-12-5 0,6-6 0,-16-37 0,-1-3 0,-2-17 0,-2-5 0,0 13 0,0-1-116,0-12 1,1-1 115,-1 13 0,2 2 0,-6-29 0,1 10 0,-1 7 0,8 12 0,2-1 0,7 17 0,22-12 0,5 16 0,30-11 0,-24 18 0,0 1-61,4-5 0,2 0 61,5 2 0,2 0 0,-1-2 0,2-1 0,17-4 0,0 1 0,-21 4 0,-1 1 0,16-8 0,-8 6 0,-28 17 0,-9 2 0,-28 18 0,-10 7 0,-5 19-265,7-15 0,0 1 265,10-4 0,1-1 0,-8-1 0,-1-1 0,4 2 0,-1 1 0,-13 13 0,0 0 0,11-14 0,1-1 0,-8 14 0,-1-3 0,-5 4 0,0-6 0,7-10 0,2-10 562,8-6-562,-1-5 0,15-4 0,4-6 562,15-10-562,-1-2 0,1-3 0,-1 5 0,1 4 0,-1 2 0,1 4 0</inkml:trace>
  <inkml:trace contextRef="#ctx0" brushRef="#br0" timeOffset="48057">16421 10145 5734,'-39'-42'0,"10"43"0,-12 47-1703,22 9 1,7 10 1702,6-11 0,4 4 0,-1 1-566,-1-7 1,-1 1 0,1 2 0,2 0 565,5 5 0,2 1 0,2 1 0,0 1 0,0-10 0,0 0 0,1 2 0,2-1 0,1 0-14,1 1 0,2 0 1,2 1-1,3 0 1,2 2 13,2-5 0,3 2 0,2 2 0,2 0 0,0-1 0,0-2 0,0-3 0,4 6 0,-1-3 0,2-3 0,0 1 0,4 1 0,-5-8 0,3 3 0,1-1 0,1 0 0,0-1 0,1-5 0,-2-4 0,14 7 0,-1-6 0,1-4 0,1-1 0,-2-2 0,2-2 0,1-2 0,3-4 0,-5-6 0,4-2 0,1-2 0,-1-3 0,-4-3 0,14-2 0,-3-5 0,1-3 0,-7-4 0,0 0 0,0 0 0,0 0 0</inkml:trace>
  <inkml:trace contextRef="#ctx0" brushRef="#br0" timeOffset="48898">16388 9856 5734,'-44'-31'0,"-1"0"0,12-5 0,11-4 0,21-3 0,12-2-1201,4 6 1,8 0-1,3-1 1201,8-9 0,5 0 0,4-3-533,-4 5 0,4-1 0,2-2 0,2 0 533,-9 11 0,1-1 0,2 0 0,1-1 0,1 0 0,0-1 0,0 0 0,0 0 0,1 0 0,1-1 0,1-1 0,0 0 0,2 1 0,-2 1 0,1 1 0,1-1 0,0 0 0,2-1 0,-1 1 0,2-1 0,-1 0 0,-2 3 0,-1 0 0,0 0 0,1 0 0,0-1 0,2 0 0,2-1 0,1-1 0,2-2 0,-10 10 0,2-2 0,1-1 0,2 0 0,1-1 0,1-1 0,1 0 0,0-1 0,0 1 0,0 0 0,0 0 0,-1 1 0,0 0 0,-2 1 0,-1 1 0,4-3 0,-1 1 0,-1 0 0,0 1 0,-2 1 0,1 0 0,0-1 0,0 1 0,1-1 0,1 0 0,2-1 0,0-1 0,-4 4 0,0-1 0,2 0 0,1-1 0,1-1 0,0 0 0,1 0 0,0 0 0,0 0 0,0 0 0,-1 1 0,0 0 0,-1 1 0,-1 1 0,0 1 0,-3 1 0,6-3 0,-1 1 0,-2 1 0,0 0 0,0 2 0,-1-1 0,-1 2 0,1-1 0,-1 1 0,1 0 0,1 0 0,-1 0 0,6-2 0,0 0 0,0 0 0,0 0 0,0 1 0,0 0 0,0 0 0,1 1 0,-1 0 0,0 0 0,1 0 0,-1 1 0,0 0 0,0 0 0,0 1 0,0 0 0,0 0 0,0 0 0,0 0 0,1 1 0,-1 0 0,0 1 0,-1 0 0,0 1 0,-1 0 0,0 1 0,0-1 0,0 1 0,1 0 0,1 0 0,1-1 0,0 0 0,2 0 0,-4 1 0,2 0 0,1 0 0,1-1 0,1 0 0,0 0 0,1-1 0,0 1 0,-1 0 0,0 1 0,-1-1 0,-1 1 0,-2 1 0,-1 0 0,8-4 0,-2 1 0,-1 1 0,-2 0 0,0 1 0,0-1 0,0 0 0,1 0 0,1 0 0,1-1 0,-8 3 0,2 0 0,2-1 0,0 0 0,0-1 0,1 1 0,0-1 0,-1 1 0,-1 0 0,-1 0 0,-2 1 0,-2 0 0,-2 2 0,11-6 0,-4 0 0,-1 2 0,-2 0 0,-1 1 0,-1-1 0,0 1 0,1-1 0,4-1 0,-1-1 0,0 1 0,0 0 0,-1 0 0,0 0 0,-1 0 0,7-3 0,-1 0 0,-1 1 0,0 0 0,0 0 0,-2 2 0,4-3 0,-2 2 0,0 0 0,0 1 0,2-1 0,-4 2 0,2 0 0,1-1 0,-1 1 0,0 1 0,-2 1 0,4 0 0,-2 2 0,0 0 0,0 1 0,-1-1 0,0 1 0,0-1 0,0 0 0,-2 2 0,-1 2 0,1 2 0,-1 1 0,-2 2 0,-2 2 0,2 0 0,-3 2 0,1 2 0,3 0 0,1 1 0,2 1 0,5 1 0,2 2 0,1 0 0,-13 0 0,2 0 0,0 1 0,1 0 0,0 2 0,1 0 0,0 0 0,1 0 0,1 0 0,0 0 0,0 0 0,-1 0 0,-2 1 0,-1 1 0,0-1 0,0 0 0,-2-1 0,0 0 0,0 0 0,-2 1 0,10 2 0,-2 0 0,-2 0 0,-2 0 0,-2 0 0,-1 2 0,-6 0 0,-1 2 0,-1 1 146,12 4 1,-2 3-147,1 5 0,-3 5 0,-8-3 0,-1 4 388,10 10 0,0 4-388,-1-2 0,-1 3 0,-12-9 0,0 2 0,2 2 0,1 1 0,2 2 0,0 1 0,-3-1 0,2 3 0,-3 0 0,2 0 23,-2-2 1,2 1 0,0-1-1,-4-1-23,-4-2 0,-3-1 0,-2-1 0,11 14 0,-2 1 18,-7-9 1,0 1 0,-4 0-19,-1 6 0,-2-1 13,9 8 1,-2 0-14,-12-11 0,-3-1 0,2-4 0,0 1 0,2 8 0,2 0 0,0-3 0,0 0 0,0 6 0,0 5 0,-2-8 0,1 4 0,-3-2 0,-1 12 0,-3 1 7,-1-10 1,-1 2 0,-3-3-8,-6 6 0,-4-3 0,0 2 0,-5 0 342,-7-1 0,-3 2-342,1-6 0,0 3 0,-2-3 0,-4 7 0,-2-2 69,4-8 1,-2 1 0,2-5-70,2-2 0,1-3 0,-3-3 0,-1-2 488,-12 22-488,0-1 0,-14-14 0,2 4 263,11-25 1,-3-1-264,3 1 0,0 0-11,-7-1 1,-1 1 10,-6 4 0,-1 1 0,-5 2 0,-1 1 0,14-6 0,-1-1 0,0 1 0</inkml:trace>
  <inkml:trace contextRef="#ctx0" brushRef="#br0" timeOffset="50341">21514 15344 5734,'0'-16'0,"0"-8"0,15-3 0,3-23 0,16 1 0,9-7 0,-12 16 0,3-4 0,0 0 0,-1 1-509,5-4 1,-1 2 0,2-3 508,2 1 0,3-3 0,-2 1 0,-7 8 0,-5 5 0,-3 2 0,10-11 0,-4 2 359,-7-4-359,-10 17 0,-1 0 0,-4-10 0,4-10 0,-15 19 0,0 5 0,0 5 0,0 2 1166,0 7-1166,-8 2 0,-1 5 0,-8 10 0,1 5 0,-1 6 0</inkml:trace>
  <inkml:trace contextRef="#ctx0" brushRef="#br0" timeOffset="50889">21497 14528 5734,'0'-21'0,"8"19"0,-6 9 0,-1 26 0,-2 10 0,-4-8 0,0 2-530,1 22 1,-1 2 529,-3-15 0,2-2 0,4 0 0,2-1 0,-5-9 0,2 0 91,9 4 1,3-2-92,2 6 0,13 1 0,0-32 0,2-7 0,7-4 0,7-4 0,-5-2 0,13-4 798,-13-5-798,-2 3 0,-2-3 78,-5 0-78,-1 9 0,-8-8 0,-17 3 0,-9-14 0,-8-16 0,-7-21-1228,8 26 1,-1-2 1227,0-6 0,-1-4 0,1 8 0,-3-3 0,2 0 0,-4-18 0,0 2 0,1 2 0,0 3 0,5 15 0,1 5 0,-2 3 0,8 10 0,9 11 0,9 5 0,8 5 0</inkml:trace>
  <inkml:trace contextRef="#ctx0" brushRef="#br0" timeOffset="51437">22605 13401 5734,'4'-41'0,"0"1"0,-2-17 0,5 8 0,-7 39 0,7 20 0,-5 21 0,13 21-392,-10-20 1,-1 3 391,4 6 0,0 1 0,0 0 0,1 0 0,2-1 0,2 1 0,-2-4 0,4 0 0,14 7 0,4-3 0,8 10 0,-14-24 0,1-7 0,-4-12 190,-8-14-190,1-5 0,-8-15 0,-17-30 0,-3 16 0,-3-2 0,-3 3 0,-1-1-574,0 1 1,3 2 573,-2-10 522,3 9-522,12 1 0,-6-4 0,16 12 0,-7-2 0,14 19 1218,16 16-1218,14 20 0,6-1 0,-11 11 0,-23-19 0,-2-1 0,-21-10 0,-3 0 0,-9-5 0,-14 0 0,14-5 0,-13-5 0,12-1 0,3-23 0,8 10 0,8-16 0</inkml:trace>
  <inkml:trace contextRef="#ctx0" brushRef="#br0" timeOffset="51885">23118 12864 5734,'0'-16'0,"7"37"0,-5 15 0,5 0 0,1 5-665,-7 0 0,0 1 665,2 4 0,1 1 0,0-3 0,-1 1 0,2 13 0,0-1 0,-1-21 0,1-2 0,3 7 0,-2-4 0,-4-6 423,6-24-423,-8-28 0,0-31-368,0 10 0,0-4 368,-2-7 0,-4-7-583,-2 8 0,-3-7 0,-2-1 0,-1 3 583,0-6 0,-2 1 0,-9-5 0,2 18 0,-6-5 0,-3-3 0,-3-1 0,-1 2 0,1 4 0,3 8 0,-4-2 0,2 8 0,-1 2 0,-5-2 0,-6-4 0,-5-5 0,-2 3 0,0 7 0,4 13-587,-2 16 1,2 12 0,0 5 586,1 3 0,0 6 0,3 5 0,1 3 0,2 4 0,3 3 0,2 3 0,3 3 0,6 4 0,2 14 0,6 6 0,7-2 0,8-16 0,5-1 0,3 1 0,3 12 0,5 3 0,9-9 0,20-5 0,10-8 0,2 0 0,4-5 0,-14-17 0,3-4 0,0-2 33,2-1 0,0-2 0,1-4-33,1-3 0,1-4 0,0-2 0,0-4 0,0-2 0,-1-2 0,-4 0 0,0-2 0,-1-2 0,-2-4 0,0-2 0,-3-1 0,9-8 0,-4-3 0,-5-4 0,-5-2 0,-7 4 0,-4-2 967,-5-1 1,-3 0-968,-2 4 0,-2 0 0,-6 1 0,-1 1 0,3-27 0,-7 4 0,0 2 0</inkml:trace>
  <inkml:trace contextRef="#ctx0" brushRef="#br0" timeOffset="52313">23796 12357 5734,'0'52'0,"0"4"0,-7-3 0,-3 12 0,-6-20 0,-1-5 0,-14-48 0,11-7 0,-11-39 0,21-3 0,9 6 0,2-4 0,5 1 0,5-1-271,10 0 1,6 5 270,-6 17 0,4 9 0,32 16 0,-10 44 0,-19 21 0,-14-17 0,-4 3-415,-4 3 0,-5 2 415,-3 6 0,-3 0 0,-2-1 0,-3-1 0,-2 0 0,-1-1 0,0-7 0,0 0 0,-1 10 0,4-3 0,8 13 0,-1-23 0,8-4 0,24-14 0,10-9 0,10-5 0,5-5 0,10-3 0,2-5-345,-19-2 0,0-4 0,-3 0 345,11-5 0,-3-1 0,-9-1 0,-2-2 0,1 0 0,-3-3 0,-12 2 0,-2-2 0,1-5 0,-5-2 0,-2-19 0,-5-8 0</inkml:trace>
  <inkml:trace contextRef="#ctx0" brushRef="#br0" timeOffset="52971">24573 11406 5734,'-42'35'0,"20"-10"0,3 6 0,6 12 0,2 7 0,2 1-953,2-7 0,1-1 0,1 3 953,0 13 0,2 4 0,4-4 0,2-12 0,2-3 0,3-2 0,10 15 0,5-3 0,0-3 0,5-5 254,6-9 0,6-6-254,11-6 0,2-9 0,-11-9 0,-1-8 0,9-4 0,-4-12 0,-10-24 0,-8-11 0,-8 10 0,-3-3-579,-5 3 1,-1-3 0,-3 1 578,-2-7 0,-5-1 0,-6-14 0,-4 1-649,0 20 0,-1 3 649,-1-12 0,-4 5 795,-23-2-795,10 13 0,-12 8 183,-1 20-183,7 5 0,-7 5 2148,1 0-2148,5 0 0,-28 5 0,25 0 2135,-25 6-2135,36-1 123,3 0-123,9-4 0,13 3 0,-12-8 0,4 4 0,-6-5 0,-8 0 0,6 0 0,-14 0 0,7 9 0,-16 3 0,6 13 0,-13 20-454,27-16 1,0 5 453,-4 11 0,1 3 0,1 5 0,3 3-1483,2 5 1,3 2 1482,5 1 0,4 2 0,4-22 0,1 1 0,4 0-278,2 0 0,3 0 0,3 0 278,2-3 0,4 0 0,2-1 0,3 1 0,3 0 0,4-3-303,5-4 0,5-2 0,1-1 303,3-1 0,2-2 0,2-2 0,4-3 0,3-3 0,6-4 0,-4-7 0,6-3 0,3-3 0,-1-2 0,-4-2 0,-1-4 0,-2-3 0,-1-3 0,2 1-24,-3 2 0,3 0 0,0-1 0,-3-3 1,-8-4 23,3-11 0,-9-4 0,-5-4 0,1-15 0,-10-3 167,-7 10 0,-5-1 0,-1-7 0,-4 0 0,-6 17 0,0 0 0</inkml:trace>
  <inkml:trace contextRef="#ctx0" brushRef="#br0" timeOffset="53676">23201 12285 5734,'-10'-5'0,"10"-10"0,24-16 0,2 2 0,5-3-1887,1 5 0,4-1 0,3 0 1887,-1 0 0,2 0 0,3-1 0,1 0 0,6-3 0,1 1 0,3-1 0,8-3-9,-15 9 1,5-1 0,4-3 0,3 0 0,1-1 0,0 0 0,-1 2 0,-4 0 0,-3 3 8,3-3 0,-3 2 0,-3 2 0,1-1 0,1 0 0,4-2 0,1-1 0,5-1 0,2-2 0,1-1 0,-1 1 0,-2 1 0,-5 2 0,-6 3 0,6-4 0,-6 3 0,-5 2 0,1-1 0,9-7 0,-3 0 0,-1 0 0,-5 2 0,-2-1 0,-2 2 0,14-9 0,-5 0 0,-12 3 0,-3 1 0,-6 8 0,-3 1 0,13-20 602,-14 10-602,-9 14 2530,-10 3-2530,-7 18 1622,-7 6-1622,-10 16 0,-9 10 0,-7 6 0</inkml:trace>
  <inkml:trace contextRef="#ctx0" brushRef="#br0" timeOffset="56984">17661 12698 5734,'-17'0'0,"16"5"0,2 1 0,31 18 0,3-1 0,7 8 0,6-6 0,1-4-669,10-1 669,-20-11 0,3-2 0,-2-1 0,4-1 0,3-2 0,5-2 0,0-1 0,-1-2 0,1-1 0,1-1 0,11 1 0,1 0 0,-3-2 0,-14-1 0,-4-2 0,0 1 0,22-3 0,-7-1 0,4-9-44,-27 7 0,-1 0 44,8-8 0,-10-5 0,5 1 0,-18 8 0,12-3 0,-16 15 493,1 0-493,-8 0 264,-9 4-264,-9-3 0,-8-1 0,-7 4 0,-1-4 0</inkml:trace>
  <inkml:trace contextRef="#ctx0" brushRef="#br0" timeOffset="61637">11542 5071 5734,'15'-35'0,"18"-7"0,-2 7 0,4-1-2831,12-6 1,6 0 2830,-7 7 0,3-1 0,3-1 0,-9 5 0,2 0 0,2 0 0,1-1-15,-4 5 0,2 1 1,1-1-1,0-1 1,1 0 14,3-3 0,-1-1 0,1 0 0,4-2 0,2-1 0,-6 5 0,4-1 0,2-2 0,2-1 0,0 0 0,0 1 0,-1-1 0,-4 3 0,0-1 0,-3 1 0,-1 1 0,0 0 0,1-1 0,1 0 0,2-1 0,-2 1 0,3-1 0,1-1 0,1 0 0,0-1 0,0 1 0,-1 0 0,-3 1 0,-1 2 0,0-1 0,-2 0 0,-2 2 0,0 0 0,-1 1 0,0-1 0,1 0 0,7-4 0,0 0 0,0 1 0,0-1 0,0 1 0,0-1 0,-1 1 0,0 1 0,0-1 0,-1 0 0,1 1 0,-1 0 0,-2 1 0,0 1 0,0-1 0,0 1 0,0 0 0,1 1 0,-1 0 0,-1 1 0,0 0 0,2 0 0,1-1 0,3 0 0,-3 1 0,2-1 0,2 0 0,1-1 0,1 0 0,1 1 0,-1-1 0,1 1 0,-5 3 0,1 1 0,-1-1 0,1 1 0,1-1 0,0 1 0,1-1 0,2 0 0,1-1 0,-7 3 0,3 0 0,1-1 0,1-1 0,1 1 0,0-1 0,0 0 0,0 1 0,0 0 0,-2 0 0,0 1 0,-2 1 0,8-4 0,-1 2 0,-1 0 0,-1 0 0,0 1 0,-1 0 0,0 1 0,1-1 0,0 0 0,0 1 0,0-1 0,1 1 0,0-1 0,-1 1 0,0 1 0,-2 0 0,-1 1 0,-1 0 0,1 0 0,-1 1 0,-2 1 0,0 0 0,-1 1 0,0-1 0,0 1 0,1-1 0,0 1 0,-1 0 0,1 0 0,-1 1 0,1-1 0,0 1 0,0-1 0,0 1 0,1-1 0,-1 1 0,1 1 0,-1-1 0,0 1 0,9-1 0,-1 0 0,1 0 0,-1 1 0,0 0 0,1 1 0,-1-1 0,0 1 0,1 0 0,-1 1 0,1 0 0,-1 0 0,-1 1 0,0 1 0,0-1 0,0 1 0,1 1 0,-1 0 0,1 0 0,0 1 0,0 1 0,0-1 0,0 1 0,1 1 0,-2-1 0,0 1 0,0 0 0,0 0 0,0 1 0,0 1 0,1 0 0,-1 1 0,0 0 0,0 1 0,0 1 0,0-1 0,1 1 0,-1 0 0,0 0 0,0 0 0,-1 1 0,1 1 0,-3 1 0,-1 0 0,0 0 0,0 1 0,0 1 0,0 0 0,8 0 0,-1 1 0,0 1 0,1 1 0,2 1 0,-10 2 0,2 0 0,1 2 0,1 0 0,-1 1 0,-3 0 0,-2 0 0,4 3 0,-3-1 0,-1 2 0,0 0 0,1 2 0,0-1 0,2 2 0,1 0 0,-2 1 0,-2 1 0,-6 0 0,3 5 0,-5 2 0,-3 0 0,-1 2 0,-3 0 0,-1 2 0,-1 1 0,-1 0 0,10 13 0,-1 1 0,-3 3 0,-5 3 0,-3 1 0,-2 2 0,-2-1 0,-2 2 0,-2 5 0,-9-9 0,-1 5 0,-2 3 0,-1 1 0,-3 1 0,-2-7 0,-3 1 0,-1 2 0,0-1 0,-1 1 0,0 0 0,1 0 0,0 1 0,0 0 0,-1 0 0,-1-1 0,-2 0 0,-1-1 0,-2 0 0,-2 0 0,0-1 0,-2 0 0,0 0 0,-4 10 0,-2 1 0,-1-2 0,0-1 0,1-2 0,1 0 0,1-3 0,-1 0 0,-2 2 0,-1-2 0,-3 3 0,0 0 0,-1-2 0,2-4 0,-2 9 0,1-4 0,-2-1 0,-2-2 0,-2-1 0,-2 2 0,-2-2 0,-2 3 0,-1 0 0,1-2 0,6-11 0,0-1 0,0 0 0,-4 2 0,0-2 0,-2 2 0,-2 0 0,-2 1 0,-2 0 0,-1-4 0,-2 2 0,-2-1 0,-1 0 0,0-1 0,1-2 0,-2 1 0,0-1 0,0-2 0,-2 1 0,-2 2 0,4-5 0,-1 2 0,-2 2 0,-1-1 0,0 0 0,0-2 0,2-3 0,-9 6 0,1-3 0,1-2 0,-1 0 0,-1 0 0,8-6 0,-2 0 0,1 0 0,-1 0 0,0-1 0,0 0 0,-1 1 0,0-1 0,1 0 0,-2 0 0,1 0 0,-1-1 0,-2 1 0,0-2 0,-1 1 0,0-1 0,0 0 0,1 0 0,0 1 0,0-1 0,1 1 0,-1-1 0,0 0 0,-1-1 0,-3 0 0,0-1 0,-1-1 0,-1 0 0,1 1 0,0 0 0,1 0 0,0 0 0,0 1 0,0-1 0,0 1 0,-1-1 0,-2 0 0,0 0 0,-1-1 0,0 1 0,0-1 0,1 2 0,0-2 0,3 1 0,-1 0 0,-1 0 0,-2 1 0,-2 2 0,6-4 0,-2 0 0,-3 2 0,-1 1 0,-1-1 0,1 1 0,0-1 0,2 0 0,2-2 0,-4 2 0,2-1 0,1 0 0,1-1 0,0 1 0,-2 0 0,-3 2 0,4-3 0,-3 3 0,-2-1 0,0 2 0,-1-1 0,1 0 0,1 0 0,2-2 0,3-1 0,-1 1 0,2-2 0,2-1 0,1 0 0,1 0 0,-1-1 0,-1 1 0,-1 1 0,0-1 0,0 1 0,0-1 0,-1 0 0,1 0 0,0 0 0,1 0 0,0 0 0,0 0 0,-1-1 0,1 1 0,0-1 0,-1 1 0,0-1 0,0 0 0,0 0 0,-1 0 0,1 0 0,-1 0 0,1 0 0,0-1 0,0 2 0,-1-1 0,1-1 0,0 1 0,-1 0 0,1-1 0,-1 0 0,-1 0 0,1-1 0,0 1 0,-1-1 0,1 0 0,-1 1 0,1-1 0,-1 1 0,1-1 0,-1 0 0,0 1 0,1-1 0,-2 0 0,0 0 0,0 0 0,-1 0 0,0-1 0,0 1 0,0-1 0,0 1 0,0-1 0,-1 0 0,0 0 0,0 0 0,0 0 0,-1 0 0,1 0 0,-1-1 0,0 0 0,0 0 0,0 0 0,-1 0 0,-2 0 0,-3 1 0,9-3 0,-3 1 0,-2-1 0,-1 2 0,-1-1 0,0 0 0,1-1 0,0 1 0,2-1 0,2-1 0,-2 0 0,2 0 0,1-1 0,1 0 0,1 0 0,-2-1 0,-1 1 0,-1 0 0,-3 1 0,-1 0 0,-3 1 0,0-1 0,0 1 0,1-2 0,1 0 0,3 0 0,2-3 0,-6 2 0,2-2 0,2 0 0,2-2 0,1 0 0,-1-1 0,4-1 0,-1-1 0,2-1 0,0 0 0,0-1 0,1 0 0,-8 0 0,1-1 0,1 0 0,-1-2 0,0-2 0,4-3 0,0-1 0,-2-1 0,2-2 0,1 0 0,3-1 0,-7-2 0,4-1 0,1-2 0,-1-3 0,-8-4 0,-1-2 0,3-3 0,8-5 0,7-6 0,7-5 0,4-5 0,4-5 0,4-4 0,4-4 0,4 6 0,3-2 0,1-3 0,4-2 0,4 5 0,3 0 0,2-3 0,1-2 0,2-6 0,1 10 0,1-4 0,1-3 0,1-3 0,1-1 0,0 0 0,1 0 0,0 2 0,0 2 0,1-1 0,1 3 0,0 0 0,0 1 0,1 0 0,1-2 0,1-1 0,0-2 0,-1 6 0,1-2 0,0-1 0,0-1 0,1-1 0,0-1 0,2 0 0,0 0 0,1 0 0,2 1 0,1 1 0,1 2 0,2 0 0,0-1 0,2 1 0,1-1 0,0 1 0,2 0 0,-1 0 0,1 2 0,-1 1 0,1 0 0,-1 3 0,1-2 0,0 1 0,0 3 0,1 0 0,-1 1 0,1 0 0,1 0 0,0 0 0,1-2 0,2-1 0,-1 2 0,0-2 0,2-1 0,0-1 0,1 0 0,0 0 0,1 0 0,0 1 0,0 2 0,1 1 0,-1 2 0,0 3 0,8-9 0,0 4 0,1 1 0,0 3 0,0 1 0,0 0 0,1 1 0,1-1 0,0 0 0,0 1 0,0 1 0,1 1 0,1-1 0,2 0 0,1-1 0,4 0 0,-9 7 0,4-1 0,1 0 0,1-1 0,2 0 0,1-1 0,0 1 0,0 0 0,0 2 0,-1 0 0,0 1 0,-2 2 0,2-1 0,-2 1 0,0 2 0,0 1 0,-1 0 0,1 1 0,1-1 0,0 1 0,1-1 0,3-1 0,-7 3 0,3 0 0,0-1 0,1 0 0,1-1 0,1 0 0,0 1 0,-1 0 0,1 1 0,-1 1 0,-1 1 0,-1 2 0,-1 2 0,9-4 0,-1 2 0,-1 2 0,-1 1 0,0 1 0,0 1 0,0 1 0,0 0 0,1 0 0,-2 1 0,0 0 0,0 1 0,1 1 0,-1 0 0,0 0 0,1 1 0,-1 1 0,1 0 0,6-1 0,0 1 0,0 0 0,1 2 0,-1-1 0,0 2 0,-1 0 0,0 1 0,5 0 0,-1 0 0,-1 1 0,1 1 0,-1 1 0,-1 1 0,1 0 0,-4 2 0,0 1 0,-1 0 0,0 1 0,0 1 0,-1 0 0,1 0 0,4 2 0,0 0 0,0 0 0,1-1 0,-1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57:44.95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23101 5825 5734,'-49'-22'0,"7"12"0,1 25 0,8 36-1220,19-12 0,2 5 1220,3-2 0,1 3 0,1 6-415,3 3 0,0 5 0,1 5 1,1 5-1,-1 4 415,1-17 0,-1 3 0,0 4 0,1 2 0,-1 2 0,1 1 0,-1 0 0,1-1 0,0-2 0,0-3-153,0 6 1,1-2-1,-1-1 1,1-1-1,0 0 1,0 1-1,-1 2 1,1 2 152,0-9 0,-1 2 0,1 2 0,-1 1 0,1 0 0,-1 1 0,1-1 0,-1-1 0,1-1 0,0-3 0,0-1 0,1 5 0,0-3 0,0-1 0,0-1 0,0-1 0,0 0 0,0-1 0,0 1 0,0 6 0,0 0 0,0-1 0,0 0 0,0 0 0,0-1 0,0 0 0,0-2 0,0 1 0,0-1 0,0 0 0,0-1 0,0-2 0,0-2 0,0 10 0,0-2 0,0-2 0,0-3 0,0-4 0,0 12 0,0-6 0,0-4 0,0 2 0,0-4 0,-1 1 0,2-6 190,7-9-190,8-33 0,25-27 0,10-13 0,1 0 0,4-4-32,-13 8 1,4-4-1,1 0 1,2 2 31,3 1 0,1 1 0,2 1 0,1 0 0,-6 2 0,1 0 0,2 0 0,0 0 0,2 1 0,-5 4 0,2 0 0,1 1 0,0 0 0,2 1 0,-1 0-11,4-1 0,1 0 1,1 1-1,0 0 0,0 0 1,1 2 10,1 0 0,0 1 0,0 0 0,1 1 0,1 0 0,-1 1 0,-7 2 0,1 0 0,0 1 0,0 0 0,0 0 0,0 1 0,-1 0 0,9-1 0,-1 1 0,1 0 0,-1 1 0,0 0 0,0 0 0,-1 2 0,0-1 0,-1 1 0,1 0 0,-1 1 0,-1 0 0,-4 1 0,0 0 0,-1 1 0,-1 0 0,0 0 0,-1 1 0,4-1 0,-1 1 0,-1 0 0,0 0 0,2 1 0,-3 0 0,2 2 0,1-1 0,-2 0 0,-2 1 0,-5-2 0,12 0 0,-6-1 0,2-1 0,-1 2 0,4 0 0,-5-3 0,-17-10 0,-18-19 0,-12-7 0,0-6 0,-6-4 0,-5 1 0,-6-3 0,0-2 0,-2-3 0,-1-2 0,1-2 0,4 9 0,2 0 0,0-3 0,0-5 0,-1 10 0,1-5 0,-1-3 0,0-1 0,0-1 0,1 2 0,0 3 0,1-10 0,1 2 0,0 1 0,0-1 0,0-4 0,0 9 0,-1-3 0,1 0 0,-1-2 0,1-1 0,0 1 0,2 2 0,0-1 0,2 1 0,0-1 0,1 1 0,-1 0 0,1 3 0,-1 1 0,0-7 0,1 3 0,-1 2 0,0-1 0,0-3 0,1 0 0,-1-3 0,1-2 0,0 2 0,0 2 0,0 5 0,1-1 0,0 5 0,0 2 0,-1-3 0,-2 3 0,-1-1 0,0-1 0,0 2 0,0 3 0,3-12 0,0 4 0,-1-2 0,-1 10 0,0-3 0,-1 1 0,-2 3 0,-4-4 0,-2 2 0,0 3 0,-1-3 0,-3 1 0,-9-11 0,-5 6 0,2 22 0,-2 6 0,-5 0 0,-4 4 0,-8 1 0,-4 5 0,-9 5 0,-4 4 0,13 3 0,-3 1 0,-2 2 0,-7 4 0,-1 3 0,-3 0 0,13 0 0,-2 1 0,0 0 0,-1 2 0,-4 1 0,-1 2 0,0 1 0,-1 1 0,-2 2 0,-1 1 0,0 2 0,-1-1 0,13-2 0,0 0 0,0 0 0,-2 1 0,-3 2 0,1 0 0,-3 1 0,-2 2 0,-2 0 0,1 0 0,2 0 0,3-2 0,-7 3 0,3-2 0,1 0 0,-1 1 0,-3 1 0,7-2 0,-4 2 0,-1 0 0,0 1 0,0-1 0,3-1 0,4-1 0,-14 5 0,5-2 0,2 0 0,-1 0 0,1 1 0,0 1 0,0-1 0,1-1 0,5-3 0,-1-1 0,2 0 0,0 0 0,4 0 0,1 1 0,1-1 0,0-1 0,-11 3 0,0-2 0,2 1 0,3-2 0,2 1 0,-2-1 0,-4 2 0,-2 0 0,4-2 0,-5-2 0,3 0 0,-5 5 0,6-2 0,-1-12 0,22 4 0,4-10 1644,22 4-1644,9-3 3046,9 13-3046,0-7 1044,6 8-1044,-6-5 0,8-4 0,-8 3 0,6-8 0,-6 4 0,7 0 0,1 0 0</inkml:trace>
  <inkml:trace contextRef="#ctx0" brushRef="#br0" timeOffset="994">4812 7024 5734,'-40'-11'0,"-1"-1"0,3 7 0,-1 6 0,-7 12 0,2 9-1066,4 10 1,5 9 1065,2 10 0,7 7-413,13-12 0,5 3 0,3 0 413,4 3 0,3 1 0,6 0-249,9 4 1,5 0 0,4-1 248,-1-4 0,3-1 0,5-3 0,7-2 0,5-2 0,1-4 0,-3-4 0,1-2 0,3-6-310,3-7 1,3-5 0,0-5 309,-5-5 0,0-4 0,-1-6 0,3-6 0,0-5 0,-3-7 0,-5-4 0,-2-6 0,-4-3 0,-2-4 0,-3-5 0,-4-2-139,-6-4 0,-4-3 1,-6-1 138,-5-3 0,-7-2 0,-4 0 0,-4-1 0,-5 1 0,-5 1-91,-7-2 0,-5 1 1,-2 2 90,-1 4 0,-2 3 0,-4 2 0,-6 0 0,-4 3 0,-1 4 37,4 8 0,-1 3 1,-1 4-38,-2 2 0,-1 3 0,-1 5 121,6 5 0,0 5 1,0 7-122,-9 12 0,0 9 0,6 5 0,12 0 0,5 5 0,3 4-8,-4 15 0,3 7 0,10 2 1,12-1-1,8 2 0,3 0 0,4 5 1,1 0-1,-1 0 0</inkml:trace>
  <inkml:trace contextRef="#ctx0" brushRef="#br0" timeOffset="1209">5242 7965 5734,'-42'-27'0,"-13"48"0,25 39-1364,18-18 0,1 7 0,3 3 1364,4-4 0,2 3 0,1 2 0,1 2-235,0-3 0,1 0 1,0 3-1,1 3 0,1 4 235,0-5 0,0 4 0,0 4 0,1 1 0,0 2 0,1 1 0,-1-1 0,1-1-52,0-5 0,0 1 0,0-1 0,1 1 0,0 0 0,0 1 0,0 0 0,0 1 0,1 1 52,-1-6 0,0 2 0,1 1 0,-1 0 0,1 1 0,0 0 0,0-1 0,0 0 0,1-2 0,-1-2 0,0-2 0,1 6 0,0-2 0,1 0 0,-1-3 0,0 0 0,1-2 0,0-2 0,0-1 0,3 15 0,1 0 0,0-4 0,0-6 0,0-7 0,8 9 0,1-11 0,-2-12 0,0-1 0</inkml:trace>
  <inkml:trace contextRef="#ctx0" brushRef="#br0" timeOffset="1415">5192 8740 5734,'0'-46'0,"-1"1"0,-1 3 0,13 8 0,24 21 0,18 11 0,6 5 0,-4 0-1618,-1 1 1,-1 2 0,5 4 1617,0-1 0,5 2 0,4 3 0,0 1 0,-2 3 0,-12 1 0,1 2 0,-1 3 0,0 0 0,-2-1 0,-3 0 0,11 3 0,-5-1 0,0 1 0,2 2 0,-5 0 0,3 1 0,-1 1 0,-2 0 0,-7-2 75,2 4 0,-5-2 1,-5 1-76,9 12 0,-7 1 0,-9-5 0,-8 0 0,-13-2 0,-7-1 0,-7-3 0,1 0 0</inkml:trace>
  <inkml:trace contextRef="#ctx0" brushRef="#br0" timeOffset="1601">5226 8378 4758,'-38'-32'0,"0"0"0,-19 12 0,-3 12 0,11 15 0,-2 13-1120,3 8 0,-5 12 0,-1 4 0,5 1 1120,10-5 0,3 1 0,1 2 0,-2 4-47,6-6 1,-3 4 0,1 1-1,0 1 1,1 0 0,3-1 46,-1 4 0,3-1 0,1 1 0,1 0 0,0 0 0,0 3 0,1 1 0,1 0 0,1 1 0,0-1 0,2 2 0,1-1 0,0 2 0,2-1 0,1-1 0,1-1 0,1-1 0,1 0 0,0 0 0,1 0 0,1 12 0,-1 1 0,0-1 0,0 0 0</inkml:trace>
  <inkml:trace contextRef="#ctx0" brushRef="#br0" timeOffset="1832">5474 11282 5734,'39'-15'0,"1"0"0,5 8 0,5 4 0,0 0 0,-6-1 0,0 2 0,6 3-918,-1 4 0,7 3 0,3 3 0,-2 1 1,-7 1 917,6 6 0,-6 2 0,6 6 0,-11-3 0,6 6 0,4 3 0,0 2 0,-1 0 0,-3-1 0,-7-3 0,2 3 0,-6-1 0,-2 0 0,3 5 0,6 5 0,3 6 0,0 1 0,-3-2 0,-8-4 0,-4-4 0,-6-3 0,-4 1 0,2 14 0,-3-1 0,0-5 0,0 0 0</inkml:trace>
  <inkml:trace contextRef="#ctx0" brushRef="#br0" timeOffset="2009">5804 11375 5505,'-58'-21'0,"0"-1"0,0 1 0,2 15 0,-4 5 0,0 5 0,4 4-1395,-4 6 0,4 6 1,0 8 1394,2 3 0,-1 6 0,3 5 0,5 3-331,8 3 1,6 4 0,3 3 0,0 1 330,3-8 0,2 1 0,0 1 0,1 1 0,2 1 0,-1 4 0,3 0 0,0 1 0,0 1 0,1 0 0,0 1 0,0 0 0,1 0 0,1 0 0,0 0 0,2-1 0,1-1 0,1 0 0,1 0 0,0 0 0,2-2 0,1 1 0,1-1 0,1-1 0,-1-1 0,-1 7 0,1-1 0,0-1 0,2 0 0,2-3 0,0-1 0,-1 1 0,1 0 0</inkml:trace>
  <inkml:trace contextRef="#ctx0" brushRef="#br0" timeOffset="3325">8202 10207 5734,'17'-10'0,"14"0"0,6 1 0,-6 0 0,4 0-1166,23-7 1,5-2 1165,-2 0 0,1-1-455,-17 4 1,1-2 0,5-2 454,-2-2 0,6-2 0,3-2 0,0 0 0,-3 1-413,5 0 1,-2 2-1,0-2 1,5-1 412,-7 1 0,4-2 0,1 0 0,2-2 0,-2 2 0,-2 2-78,2 1 0,-1 1 0,-1 0 0,0 1 0,2-1 78,-6 1 0,0 0 0,2-1 0,-1 1 0,1-1 0,1 1 0,0 1 0,0 1 0,1-1 0,1 1 0,2-2 0,5 0 0,-13 3 0,5-1 0,1-1 0,2 0 0,2-1 0,0 0 0,-1 0 0,0 1 0,-2 1 0,-1 0 0,3 0 0,-2 0 0,-1 1 0,-1 1 0,1 0 0,0-1 0,2 0 0,3-1 0,-7 1 0,2 1 0,2-2 0,1 0 0,1 0 0,0 0 0,0 1 0,-1-1 0,-1 1 0,-2 1 0,-2 1 0,8-2 0,-3 1 0,0 0 0,-2 1 0,-1 1 0,1-1 0,0 1 0,0-1 0,1 0 0,0 0 0,1 1 0,-1-1 0,0 0 0,0 1 0,1 0 0,-1 0 0,1 0 0,-1 1 0,0 0 0,1 0 0,0 0 0,1 0 0,2 0 0,2-1 0,-8 3 0,3-1 0,2 1 0,1-1 0,0 0 0,1 1 0,0-1 0,-1 1 0,0 0 0,-3 0 0,-1 1 0,2-1 0,-2 1 0,-2 0 0,0 1 0,-1-1 0,1 1 0,0 0 0,1-1 0,2 0 0,-4 1 0,2 0 0,1 0 0,1-1 0,1 1 0,-1 0 0,0-1 0,-1 2 0,-2-1 0,-2 1 0,-2 0 0,11-1 0,-2 1 0,-2 0 0,-2 1 0,-1-1 0,0 1 0,0-1 0,3 0 0,-1 0 0,-1 0 0,0-1 0,2 1 0,1-1 0,-7 1 0,2 0 0,2 0 0,0 0 0,0-1 0,-1 0 0,-3 1 0,-2-1 0,11-2 0,-3 0 0,-3 0 0,1-1 0,3 0 0,-2 1 0,3-1 0,1-1 0,0 1 0,-4-1 0,-5 0 0,4-2 0,-6-1 0,-1 0 0,-1 0 0,-2 1 0,-1-1 0,0 0 0,-1 0 0,13-7 0,-2 0 0,0-1 0,-4 3 0,-2 0 0,-1-1 0,-4-1 0,-2 0 0,-1 0 0,-4 4 0,0 1 0,-1 0 0,17-10 0,-2 2 0,-7 3 0,1 2 0,-6 4 0,3 1 0,-2 1 0,6-2 0,-1 2 0,14-5 0,-1 3 0,-24 9 0,-3 1 562,1 1 1,0 0-563,3 1 0,0 1 0,23-1 0,-22 4 0,-3 0 0,-1 2 1797,16 0-1797,-25 0 1769,12 0-1769,15 0 0,-24 0 0,15 0 1043,-29 0-1043,-23 0 0,-5 0 0,-14 0 0,1 0 0</inkml:trace>
  <inkml:trace contextRef="#ctx0" brushRef="#br0" timeOffset="3909">19546 6435 5734,'-33'-10'0,"7"-1"0,2 6 0,37 14 0,15 3 0,7 3 0,11 0-953,9-2 1,9-1-1,-1-1 953,-8-1 0,-1-1 0,4 1 0,-2-1 0,4 0 0,0 0 0,-3-2 0,3-1 0,-3-1 0,-1 0 0,-3 3 0,0 1 0,-1-2 0,-4-2 0,-2-2 0,1 2-32,3 4 1,0 1 0,-5 0 31,-2-4 0,-3 0 0,7 5 0,-9 2 0,-20 8-205,-17 12 1,-9 6 204,-7-2 0,-5 1 0,2 3 0,-2 4 0,-1 0-407,-1-1 1,0 1-1,0 0 407,-1 6 0,1 1 0,1 2 45,-2 2 1,1 1 0,1 1-46,0-1 0,2 0 0,0 0 0,-1-1 0,0 1 0,3 0 0,4-3 0,2 0 0,0-2 0,0-2 0,-1-2 0,4 0 0,3-2 0,3-2 0,-1-1 0,-1 11 0,1-3 0,3-6 0,0-3 0,0 25 575,0-11-575,-15-64 0,4-19 0,0-17 0,-3-16 0,1-3-425,1 5 1,0-4 0,-1-1-1,0 0 425,-1 0 0,-1 0 0,0-1 0,-1-1 0,2 9 0,-1-2 0,0 0 0,0 3 0,0 2 0,-6-11 0,-1 4 0,-1-2-42,2 8 0,-2-2 0,0 1 1,2 4 41,-1 1 0,1 4 0,-1-1 186,-4-8 1,-2 0 0,3 7-187,8 12 0,0 5 0,-3 2 0,1 2 0,1-9 0,1 9 0,10 3 2251,7 13-2251,0 5 0,7 16 0,2 12 0</inkml:trace>
  <inkml:trace contextRef="#ctx0" brushRef="#br0" timeOffset="4866">24226 7531 5734,'-2'-8'0,"4"-5"0,7-41 0,-2 17 0,-14-12 0,-2 24 0,-37 22 0,7 15 0,-4 22 0,0 10-519,18-8 1,2 4 518,1-3 0,0 3 0,4 3 0,5 7 0,6 3 0,1-2 0,0 8 0,3-1 0,3-5 0,3 2 0,3-4 0,9-2 0,3-4 0,-2 0 0,3-3 0,7-8 0,3-5 0,-1-1 0,3-5 0,5-9 0,3-6 0,5-2 0,2-8 0,-1-10 0,2-8 0,-3-1 0,9-6 0,-3-4-372,-6 0 1,0-4 0,-5 0 371,-3-7 0,-6 0 0,0-1 0,-3-1 0,-8 2 0,-3 1 0,1 2 0,-3 0 0,-7 5 0,-5 0 0,-2-22-455,-31 15 455,9 28 0,-24 15 0,28 29 0,1 11 0,10 9 0,7 7-175,0-1 175,15-5 0,-4-6 1027,27-10-1027,-18-14 505,-3-36-505,-19-11 0,-11-6 0,-5-2 0,-10-12 0,-12-5 0,-8 9 0,19 18 0,-10-1 0</inkml:trace>
  <inkml:trace contextRef="#ctx0" brushRef="#br0" timeOffset="5356">24788 7593 5734,'17'-22'0,"-8"2"0,6 15 0,-6 0 0,15 14 0,-6 12 0,13 11 0,-12 9 0,5 5 0,-8-3 0,1-2 0,-8-5 0,5-15 0,-12-1 0,13-19 0,-13-11 0,13-17 0,-14-14 0,10 4 0,0-1 0,0-16 0,-3 19 0,1 2 0,6-3 0,-6 19 0,7 26 0,1 10 0,-1 22 0,-6-15 0,4-1 0,-4-4 0,-1-14 0,5-8 0,-12-20 0,13-10 0,-6-6 0,8 1 0,-1 5 0,8 10 0,2 29 0,0 1 0,-3 30 0,-13-11 0,4 7 0,-4-4 0,6 0 0,1-9 0,-1-7 0,1-15 0,-1-6 0</inkml:trace>
  <inkml:trace contextRef="#ctx0" brushRef="#br0" timeOffset="5690">25598 7345 5734,'8'-27'0,"-6"7"0,12 9 0,-12 20 0,13 18 0,-3 10 0,0 5 0,-2-5 0,0 1-290,6 14 0,-1 1 290,-6-15 0,-1-2 0,0 0 0,0-1 0,1 18 0,-1-7 0,-8-15 0,0-20 0,-8-49 0,7-10-337,-3 2 0,0-3 337,3 8 0,2-2 0,5-22 0,3 0 0,-1 21 0,2 0 0,8-20 0,5 6 0,12 12 539,-2 7-539,-2 62 0,-20 13 0,-5 6 0,-5 5 0,-7-10 0,-4-1-147,-2 5 1,-2-1 146,-12 21 173,-12-9 0,25-33 1,-9-7-1</inkml:trace>
  <inkml:trace contextRef="#ctx0" brushRef="#br0" timeOffset="6162">25995 7210 5734,'17'-20'0,"-8"3"0,6 12 0,-6 15 0,7 16 0,1 20 0,0 7-353,6 9 353,-4 0 0,12-9 0,-5-7 0,-1-20 0,-1-11 0,-7-19 0,-8-12 0,3-15 0,-2-6 0,-6-23-266,3 13 0,1-1 266,-4 13 0,-1 2 0,-1-29 0,5 10 334,0 16-334,-5 10 0,20 48 0,-18 9 0,18 31 0,-13-5 0,15 3 0,9-19 0,-5-12 0,25-66 0,-24-16-1181,-4 5 1,-2-5 1180,-5 0 0,-3-2 0,2-7 0,-1-1-810,-4 17 1,-1-1 0,-1-1 809,0 0 0,-2 0 0,0 0 0,4-19 0,0 3-197,-3 6 0,-1 2 197,-4 9 0,1 2 0,2-18 0,-7 36 0,-7 70 0,-2 23 74,4-10 1,0 4-75,1-11 0,1 0 0,3 3 0,0 0 1018,0-3 0,0 1-1018,1 11 0,-2-2 0,-2-18 0,-1-1 0,-1 6 0,0 1 0</inkml:trace>
  <inkml:trace contextRef="#ctx0" brushRef="#br0" timeOffset="6585">26624 6766 5734,'-17'-37'0,"1"6"0,6 6 0,10 9 0,32-4 0,12 9 0,-9 3 0,3 1-1196,0 1 1,0 1 1195,3 0 0,0 0 0,-3 0 0,0 0 178,-1 0 0,-1-1-178,23-4 0,-9 0 0,-17 4 0,-10 1 0,-13 19 0,-10-1 1811,-2 12-1811,2 0 224,9-7-224,8-3 0,6-11 0,-4-13 0,12-7 0,-13-11 0,14-22 0,-29-9 0,3 7 0,-15 3 0,-6 32 0,6 10 0,-8 21 0,1 22 0,-1 20-1059,8-22 0,2 2 1059,1 4 0,2 1 0,0-2 0,1-1-148,6 2 0,1 0 148,0-7 0,2 0 0,10 28 0,8-20 0,2-12 0,14-24 0,2-7 0</inkml:trace>
  <inkml:trace contextRef="#ctx0" brushRef="#br0" timeOffset="6965">27715 6404 5734,'0'-42'0,"7"1"0,-5 33 0,6 15 0,-8 39 0,0 4 0,0 5-588,0-9 1,0 1 587,0 15 0,0 1 0,0-11 0,0-3 85,0-14 0,0-2-85,0 31 0,0-62 0,0-25 0,5-26 0,4-10 0,3 11 0,2-2-388,-1 2 0,1-2 0,1 2 388,9-9 0,2 5 0,-2 3 0,2 4 185,-2 4 0,1 5-185,-1 8 0,2 4 0,23-7 101,1 25-101,-8 18 0,-1 19 0,-16 15 0,-8-3 0,-10 12 0,-7-17 0,0 2 1232,0-9-1232,0-9 466,-7-7-466,5-15 0,-13-10 0,-1-2 0,-10-3 0</inkml:trace>
  <inkml:trace contextRef="#ctx0" brushRef="#br0" timeOffset="8940">23366 1970 5734,'0'-10'0,"0"-19"0,-7 10 0,-3-20 0,-21 17 0,-4 6 0,-14 20 0,-1 23-284,25-7 1,1 7 283,-1 6 0,-1 5 0,5 3 0,3 3 0,5 2 0,3 4 0,7 3 0,3 4 0,3 1 0,3-5 0,2-2 0,2-4 0,7-2-244,10 5 1,6-2 0,2-11 243,2-15 0,2-9 0,2-2 0,0-5 0,-3-5 0,0-2 0,-1-3 0,-1-4 0,2-8 0,-2-2 0,17-11 0,-13-11 0,-18 13 390,-20-7-390,6 11 907,-8-2-907,-8 5 0,6 4 0,-12 0 0,12-4 0,-5 4 0</inkml:trace>
  <inkml:trace contextRef="#ctx0" brushRef="#br0" timeOffset="9412">23664 1536 5734,'0'-31'0,"0"19"0,7 13 0,2 30 0,6 12 0,1 7 0,-2-8 0,0 3-506,-3-2 1,0 4 0,0-2 505,5 10 0,-1 0 0,-5-6 0,-3 3 0,2-3 0,4 4 0,0-1 0,0 11 0,-2-4 357,-2 3-357,-2-10 0,-7-15 0,0-26 0,0-13 0,0-23 1159,0-11-1159,8-2 0,1-17 0,7 11 0,8-6 0,2 9 0,7 4 0,0 10 0,0 13 0,8 9 0,-7 10 0,14 14 0,-13 4 0,1 16 0,-2 4 0,-1 4 0,-4-9 0,-5 2 0,-15 5 0,-1-31 0,-8 4 0</inkml:trace>
  <inkml:trace contextRef="#ctx0" brushRef="#br0" timeOffset="9593">24490 1888 5734,'8'-17'0,"1"12"0,8 15 0,-1 16 0,8 11 0,-8-1 0,1 2 0,1-9 0,-1 0 0,0 9 0,-1 0 0,8 13 0,-15-15 0,6-5 0,-13-10 0,5-6 0</inkml:trace>
  <inkml:trace contextRef="#ctx0" brushRef="#br0" timeOffset="10259">24705 1681 5734,'22'26'0,"-1"1"0,2-2 0,2 5 0,1 11 0,1 8 0,-1-5 0,-4-7 0,0 0-163,0 5 0,0 4 0,-6-9 163,-8-7 160,-16-25-160,-1-6 82,-7-18-82,6-3 0,3-14 0,7-5 0,0-1 0,7 0 247,10 7-247,16-6 0,2 17 0,5 0 0,-7 20 0,0 13 0,-7 7 0,20 29 0,-24-5 0,5-1 0,-1 0 0,-5-1 0,3 10 0,-17-33 0,-7-19 0,-7-7 0,-3-15 0</inkml:trace>
  <inkml:trace contextRef="#ctx0" brushRef="#br0" timeOffset="10715">25632 1360 5734,'-10'-16'0,"-12"6"0,11 19 0,-13 13 0,0 24 0,6 11-347,5-21 1,2 1 346,6-1 0,1 1 0,0 4 0,1 0 0,2-6 0,2-1-10,1 2 0,3-1 10,12 22 0,1-10 0,21-16 0,-19-20 0,18-45 0,-27-12 0,1 9 0,-2-2 102,-8 2 0,-2 1-102,4 2 0,0 0 78,-7-2 1,-2 1-79,3-10 0,-5 20 0,7 32 0,7 24 0,-5 15 0,20 2 0,-11 9 0,21-6 0,-12-20 0,0-1 0,9 10 78,10 4 1,-30-42 0,-2-4 0</inkml:trace>
  <inkml:trace contextRef="#ctx0" brushRef="#br0" timeOffset="11280">24325 1402 5734,'-35'37'0,"4"3"0,14-4 0,8 6 0,9-5 0,17-2 0,9-4 0,21-4 0,-14-16 0,0-2 0,30 2 0,1-11 0,-23-11 0,-16-9 0,-15-30 0,-12 13 0,-22-12 0,-2 24 0,-7 4 0,0 10 0,0 1 0,0 20 0,-8 10 0,6 12 0,-5 10 0</inkml:trace>
  <inkml:trace contextRef="#ctx0" brushRef="#br0" timeOffset="12774">22142 4482 5734,'-51'10'0,"3"-4"0,52-11 0,31-11 0,2 0 0,13-5 0,5-1 0,-3 0-1063,-4 1 0,-1 1 0,1-2 0,4-2 1063,-2 1 0,4-2 0,2-1 0,2-2 0,-2 1 0,-1 0-235,-4 2 0,-2 0 0,0 0 1,1 0-1,0 0 0,1-1 235,4-3 0,0 1 0,1-1 0,2 0 0,2-1 0,3-1-8,-13 7 1,2-1 0,3 0-1,0-1 1,2 0 0,1 0-1,0-1 1,-1 1 0,1 1 0,-1 0 7,-1 1 0,1-1 0,-1 2 0,1-1 0,0 0 0,0 1 0,0 0 0,0-1 0,0 1 0,-1-1 0,1 1 0,-1-1 0,1 1 0,-1-1 0,0 0 0,1 1 0,-1 0 0,0 0 0,0 1 0,0 1 0,3-2 0,3 1 0,0 1 0,0-1 0,-1 2 0,-2 0 0,-3 1 0,-3 1 0,-4 1 0,15-5 0,-8 3 0,-2 0 0,2 1 0,8-1 0,3 0 0,-3 0 0,-9 3 0,-1-3 0,-7 2 0,-2 6 0,-2 0 0,-9-2 0,-2 2 440,20 4-440,-19-7 1902,-19 4-1902,-14-11 0,0-14 0,-14-17 1313,9 17 1,-1-2-1314,-12-8 0,-3-3-679,4-10 1,-1-2 678,3 15 0,-2 0 0,0-1-897,-2-6 1,-1-1 0,2-2 896,1 0 0,0 0 0,-1-6 0,1 9 0,-2-4 0,-1-2 0,1 1 0,0 2-231,2 1 0,1 3 0,1 0 1,-3-3 230,0 0 0,-1-4 0,-1 0 0,0 2 0,2 4 0,-4-8 0,1 5 0,-2-1 0,0 7 0,-1-2 0,-1 1 0,1 4 0,0 0 0,0 3 0,-1 1 0,-6-6 0,-2-1 0,1 8 0,-1 7 0,0 6 0,-3 3 0,-2 4 0,-2 6 0,-2 4 0,-3 1 0,-2 5 457,-6 7 0,-1 5-457,-4 5 0,-7 7 0,9 2 0,-6 5 0,-3 2 0,4 0 0,7-3 0,3 0 0,-2 1 0,-2 2-81,6-4 1,-4 2 0,0 0 0,-1 1 0,1 0 0,2-1 80,0 1 0,1 0 0,2-1 0,-1 1 0,-1 0-87,-2 2 0,-1 0 1,0 0-1,0 0 1,0 0 86,-1 0 0,2-1 0,-2 1 0,-1 0 0,-4 2 0,10-7 0,-2 2 0,-3 0 0,-1 1 0,0-1 0,1 0 0,1 0 0,3-3 0,-3 2 0,1-1 0,2-2 0,1 1 0,-2 0 0,-3 0 0,0 2 0,-4 0 0,-2 1 0,1 0 0,1-1 0,2-1 0,5-2 0,-11 3 0,5-2 0,1-1 0,-1 1 0,7-4 0,-2 1 0,1 0 0,1-1 0,3-1 0,-10 4 0,4-2 0,0 0 0,-5 1 0,1-1 0,6-2 0,12-4 0,5-3 246,-8 0-246,10 3 0,16-4 2354,7 11-2354,9 15 0,16 25 88,0-16 0,4 9 0,-1-1-88,-1-3 0,0 1 0,1 2 0,0 1 0,1 3 0,1 3 0,0 1 0,-1-3 0,1 3 0,0 0 0,0 0 0,-1-3-409,1 1 0,-1-2 0,0-1 0,2 4 409,-1-2 0,2 4 0,1 0 0,-2-2 0,0-4 0,-3-5 0,0-3 0,-1-2 0,1 0 0,7 11 0,2 0 0,-1 0-275,-5-8 1,1 2 0,0-1 0,-1-4 274,2-1 0,1-5 0,-2 2-44,0 5 0,-2 1 1,-1-7 43,11 12 0,-22-17 0,-1-17 0</inkml:trace>
  <inkml:trace contextRef="#ctx0" brushRef="#br0" timeOffset="14265">8830 8833 5734,'-1'-19'0,"10"1"0,31-27 0,-15 18 0,2-2-1282,10-7 1,7-6 1281,-7 3 0,5-6 0,1-3 0,0 3-661,-5 5 1,0 1 0,0-1-1,4-2 661,-4 6 0,1-3 0,2 0 0,2-1 0,0-1 0,1 0 0,0 0 0,1-1 0,1-1 0,1 0 0,0 0 0,-1 2 0,-1 1-89,0 1 1,-1 1 0,-1 2 0,1-1 0,0 0 0,2-2 88,2-2 0,1-2 0,2-1 0,0-1 0,-1 2 0,-1 0 0,-3 3 0,4-4 0,-2 3 0,-1 0 0,-1 2 0,2-1 0,-1 0 0,1 1 0,0-1 0,0 1 0,0-1 0,1-2 0,0 0 0,0 0 0,1 0 0,1 0 0,-9 8 0,1 0 0,0 1 0,1-1 0,1-1 0,2-3 0,0 0 0,3-2 0,1-3 0,1 0 0,1-1 0,-1 1 0,0 2 0,-3 1 0,-2 3 0,-2 2 0,-2 2 0,1-1 0,1 0 0,5-3 0,5-3 0,-13 10 0,3-2 0,4-2 0,2-2 0,2-1 0,2 0 0,1-2 0,1 1 0,0-1 0,0 1 0,-1 0 0,-1 2 0,-3 1 0,-1 1 0,-3 3 0,-3 2 0,11-7 0,-4 4 0,-3 1 0,-2 3 0,0 0 0,2-1 0,2-1 0,4-3 0,-3 3 0,3-3 0,4-2 0,1-1 0,2-1 0,0 1 0,0 0 0,-1 1 0,-2 1 0,-4 3 0,-2 2 0,-6 4 0,16-8 0,-5 6 0,-5 2 0,-1 1 0,1 0 0,-1-1 0,0 1 0,-1 1 0,0-1 0,1 0 0,-1 0 0,0 0 0,0 1 0,0-1 0,0 1 0,10-4 0,-1 1 0,0 0 0,0 1 0,-1-1 0,1 0 0,0 0 0,0 1 0,-3 3 0,-1 0 0,1 1 0,4-2 0,-9 3 0,3-2 0,1-1 0,0 1 0,-1 0 0,-2 2 0,11-3 0,-4 2 0,1 0 0,2-2 0,-2 0 0,3-2 0,1 1 0,-3 0 0,-3 2 0,-7 2 0,-2 2 0,-2 1 0,0-1 0,0 1 0,0 1 0,-1-1 0,-1-1 0,13-5 0,-1-1 0,0 0 0,0 2 0,-1 0 0,1-2 0,-3 0 0,0-2 0,0 0 0,2 0 0,1 0 0,0-1 0,2 0 0,1-1 0,0 1 0,-2 1 0,0 1 0,6-2 0,-14 7 0,6-2 0,3-1 0,-1 1 0,-2 1 0,-4 1 0,-2 1 0,-3 2 0,-2 0 0,5-1 0,6-2 0,6-2 0,1 0 0,-5 1 0,-8 5 0,7-1 0,-7 3 0,-5 1 0,-2 1 0,-10 3 0,-2 2 698,17-4-698,-8 2 1381,-16 8-1381,-1-4 1926,-7 5-1926,-1 0 1729,8 0-1729,2 0 0,14 0 0,-5 0 0,6 0 0,-15 0 0,5 0 0,-13 0 0,6 0 0,-7 0 0,6 0 0,3 0 0,0 0 0,5 0 0,-5-4 0,0 3 0,5-4 0,-5 0 0,14 4 0,-5-3 0,27-1 0,-23-1 0,-4 3 0,0 1 0,1-3 0,12 5 0,-22 0 0,-2 0 0,0 0 0,-6 0 0,13 0 0,2 5 0,2 0 0,13 1 0,2 3 0,1-8 0,6 13 0,7-11 0,-18 6 0,2-9 0,-9 0 0,-19 0 0,11 0 0,-22 4 0,-9-3 0,-1 13 0,-7-2 0</inkml:trace>
  <inkml:trace contextRef="#ctx0" brushRef="#br0" timeOffset="14930">20158 2291 5734,'7'-2'0,"10"8"0,18 2 0,7 0 0,-5-2 0,1 0-2133,22 2 1,2-2 2132,-16-5 0,-1-1 0,5 2 0,-2 0 413,-9-1 1,-1-2-414,-1 1 0,0 0 0,19 0 0,-13 0 733,-10 0-733,-9 0 0,-15 5 0,-2 5 2329,-7 6-2329,0 14 0,-6 3 0,-2 3 0,-1 0 0,-1 2-95,-2 13 0,-2 4 95,4-9 0,-1 2 0,1-3-452,0 8 0,2-1 452,2-7 0,0 1 0,1-3 0,1-2 0,1-4 0,3 30 0,0-15 0,0-16 0,0 3 0,-7-25 513,-3 0-513,-13-43 0,4-5 0,4 2 0,-1-2-548,3 1 0,0-1 548,-3-9 0,-1-2 0,0-1 0,1-2-341,-1-4 1,1 1 340,3 4 0,0 0 0,-3-14 0,1 2 0,6 21 0,0 0-44,-4-8 0,2 4 44,2 1 0,-6 10 0,13 5 0,-5 10 0,7-3 1859,-8 12-1859,-1-2 210,-7 18 1,-8-2 0,-2 8-1</inkml:trace>
  <inkml:trace contextRef="#ctx0" brushRef="#br0" timeOffset="16443">11840 3810 5734,'-16'-37'0,"-1"-3"0,-14-1 0,-4-6-395,11 22 1,-2 2 394,-1 2 0,-3 1 0,-2 3 0,-2 3 0,1 4 0,-2 4 0,-5 7 0,-1 7 0,3 9 0,1 8-1571,-2 10 0,3 8 1571,4 8 0,5 7 0,10-15 0,3 3 0,4 4-387,7 2 0,4 4 1,2 2-1,2-4 387,1 5 0,3-2 0,4 1 0,-1-5 0,3 4 0,3-3 0,3-5-86,4-3 1,5-5 0,5-4 85,13 4 0,8-5 0,0-5 0,-11-9 0,0-5 0,2-4 0,12-1 0,2-5 0,-4-9 0,-13-9 0,-3-7 0,-3-5 0,-2-3 0,-3-6 0,-1-3 0,1-6 0,-3-4 0,-3-3 0,-4-5 0,-3-3 0,-4-6 0,-6 4 0,-2-7 0,-1-2 0,-3-1 0,0 4 0,-2-2 0,-1 2 0,-2 0 0,-1-3 0,0 10 0,-1-4 0,-1 0 0,-1 0 0,0 1 0,-2 5 0,-3-8 0,-2 4 0,-1 2 0,-2-2 0,2 6 0,-2-1 0,0 0 0,0 1 0,0 4 0,-3-11 0,0 4 0,-1 1 0,-2-5 0,-1 1 0,2 11 0,-5 1 362,8 52-362,17 62 0,7-11 0,3 8 267,-3-11 0,2 3 0,0 2-267,0-11 0,1 1 0,1 1 0,0 3 0,0 0 0,1 2 0,1 1 0,0 1 0,2-1 0,2 2 0,2 1 0,0-1 0,0 0 0,-1-2 0,-1 4 0,-1-2 0,0-2 0,1-1 0,6 10 0,1-3 0,-3-14 1819,3-10-1819,-6-31 547,6-28-547,-10-21 0,-4-7 0,-1 11 0,1 0 0,2-18 0,-1-1 0,-2 13 0,-1 4 0,8-11 0,1 13 0,0 40 2205,6 24-2205,-4 8 0,5 3 0,-8 0 0,8-5 0,-5 0 0,4-14 0,-13-26 0,-3-15 0,-7-22 0,-7 0 0,5-1 0,-13 4 0,13-1 0,-12 11 0,12 7 0,-6 16 0,8 11 0,0 9 0,0 1 0,-7-1 0,-2 0 0</inkml:trace>
  <inkml:trace contextRef="#ctx0" brushRef="#br0" timeOffset="17507">12402 3448 5734,'33'0'0,"-7"0"0,13-4 0,-12-2 0,21 0 0,2-3 0,-6 3 0,-4-4 0,-16-5 0,-15-6 0,6-10 0,-6-6 0,0 1 0,-1 0 0,-1 10 0,2 23 0,8 11 0,-1 23 0,-7-4 0,6-2 0,-6-9 0,8-5 0,-8-11 0,6-11 0,-13-14 0,12-12 0,-4-19-445,6-7 445,-8 27 0,1-1 0,3-6 0,-1 0 0,0-14 0,12 3 0,-14 48 0,7 18 0,1 19 0,-1 5 0,8 6 0,-5-5 445,4-6-445,-6-6 0,0-14 0,-1-11 0,1-16 0,-1-29 0,-7-9-280,-1 17 1,-1-3 279,-2 1 0,-1 0 0,4 0 0,1 0 0,-1 5 0,0 1 0,2-24 0,-3 16 0,8 19 0,-4 31 0,27 34 0,-18 3 0,12 8 0,-16-28 0,1-10 559,-8-16-559,6-16 0,-14-19 0,7-8 0,-8-13 0,0 3 0,0 1 0,7 11 0,-5 10 0,5 10 0,1 11 0,1 10 0,7 10 0,16 11 0,3-8 0,7 0 0,6-17 0,-6-2 0,0-9 0,6-6 0,-13-10 0,5-1 0,-7-8 0,-7 8 0,-2 1 0,-8 1 0,-6 8 0,-3 2 0,-22 14 0,4 16 0,-27 21 0,3 12 0</inkml:trace>
  <inkml:trace contextRef="#ctx0" brushRef="#br0" timeOffset="18050">11311 5794 5734,'-39'16'0,"1"0"0,4-3 0,3-5 0,6-8 0,39-30 0,12 4 0,14-8 0,10-5 0,4-3 0,0 2 0,-6 3-1133,0 1 1,-2 3 0,1 0 0,2-1 0,4-4 1132,-8 5 0,4-3 0,2-2 0,2-1 0,2 0 0,-1-1 0,0 1 0,-2 2 0,-2 1-11,4-2 1,-2 2-1,0 1 1,-1 1-1,0 0 1,1-1 0,0-1 10,-4 3 0,0-1 0,1 0 0,0 0 0,0-1 0,-1 0 0,1 0 0,0 1 0,1-2 0,0 0 0,0 0 0,0 0 0,0 0 0,0-1 0,0 0 0,-1 0 0,0 0 0,-1-1 0,1 0 0,-1 0 0,0 0 0,-1 0 0,0-1 0,-1 1 0,4-4 0,0 1 0,-2-1 0,1 1 0,-1-2 0,-1-2 0,1-2 0,-6 4 0,0-3 0,1-1 0,-1-1 0,0-1 0,-2 0 0,-1 1 0,-2 0 0,-2 2 0,5-10 0,-4 2 0,-2 1 0,-2-1 0,0-1 0,0-3 0,-1 1 0,2-2 0,0-2 0,-1-1 0,-4 0 0,-4 2 0,-5 2 0,-4-4 0,-6 2 0,-4 1 0,-5-1 0,-3-3 0,-4 6 0,-4-3 0,-3-1 0,-3-1 0,-1 1 0,-2 2 0,0 3 0,-5-7 0,-1 3 0,-3 2 0,-2 1 0,-5-1 0,4 8 0,-3-2 0,-2 0 0,-2 1 0,-1 2 0,-2 5 0,-1 6 0,-11-1 0,-1 6 0,-3 5 0,-2 4 0,-1 3 0,5 4 0,-2 3 0,-1 2 0,-1 3 0,-1 3 0,0 1 0,5 2 0,0 3 0,-1 1 0,0 2 0,-1 2 0,0 2 0,-1 0 0,-3 3 0,0 0 0,0 3 0,-1 1 0,-1 3 0,-2 4 0,-1 3 0,15-2 0,-2 2 0,-1 2 0,-1 1 0,-1 3 0,0 1 0,-1 2 0,1 2 0,0 0 0,1 2 0,0 1 0,2 0 0,4-1 0,1 2 0,0 2 0,0 1 0,1 1 0,0 1 0,0 1 0,0 1 0,1 0 0,0 0 0,0 0 0,0 1 0,0-1 0,0-1 0,0 1 0,0-1 0,-1 0 0,1 1 0,-1-1 0,1 1 0,0 0 0,1 0 0,0 1 0,0 0 0,2 1 0,0 1 0,2 0 0,0 1 0,2 0 0,0 2 0,0 1 0,1 0 0,0 2 0,2 0 0,0-1 0,1 1 0,1 0 0,1-1 0,2 0 0,1-2 0,2 0 0,2-2 0,-4 9 0,4 0 0,1-2 0,2-1 0,2 0 0,1-1 0,1 0 0,1 1 0,0 0 0,-2 3 0,2 1 0,0-1 0,1 0 0,2 0 0,1 0 0,2-1 0,3-1 0,2 3 0,1-1 0,3 0 0,1-1 0,3-1 0,1-1 0,2 0 0,1 2 0,2-1 0,3 0 0,1-2 0,4-2 0,3-3 0,7 4 0,4-2 0,4-2 0,3-4 0,3-4 0,2-4 0,4-4 0,3-3 0,2-3 0,2-4 0,4-3 0,1-5 0,3-3 0,2-3 0,0-3 0,-3-5 0,2-2 0,0-3 0,2-2 0,-1-2 0,0-1 0,2-2 0,-1-2 0,1-2 0,0-1 0,0-1 0,0-2 0,-6 1 0,2-1 0,-1-2 0,0 0 0,0-1 0,0-1 0,-2 0 0,-2 0 0,-2 0 0,0 0 0,0-2 0,0 0 0,0-2 0,2-1 0,0-2 0,2-2 0,2-1 0,-1-2 0,0 0 0,-2 1 0,-2-1 0,-2 2 0,0-3 0,-2 2 0,-2 0 0,-2-1 0,1 0 0,0-3 0,6-4 0,2-2 0,-1-1 0,-1-1 0,-5 1 0,-5 2 0,-3-5 0,-6 1 0,-3 0 0,-2 0 0,6-13 0,-4 0 0,-4 0 0,-4 2 0,-2-1 0,-3 2 0,-2 6 0,-1 1 0,-2 2 0,1-16 0,-3 3 0,-1 15 0,-1 2 0,0 5 0,1 0 0</inkml:trace>
  <inkml:trace contextRef="#ctx0" brushRef="#br0" timeOffset="94715">12799 10042 5734,'0'-10'0,"0"-1"0,0-4 0,0 4 0,-7-4 0,-2 0 0,-8 8 0,-7-2 0,-9 27 0,-2 5 0,-5 14 0,14 8 0,2-7 0,15 12 0,16 16 0,19-14 0,4-12 0,4-2-328,22-3 328,-22-11 0,3-4 0,0-11 0,-2-2 0,13 8 0,14-9 0,-36-2 0,-2 1 0,-15 1 0,-2 8 0,-14 3 0,-10 8 0,-8 6 0,-23 1-1491,-4 4 1491,-6-10 0,26-12 0,-1-3 109,-25 1-109,25-6 0,-1-3 0,1-6 0,0-3 0,0-2 0,0-5 0,-12-12 0,2-10 0,2-14 0,3-5 0,1 2 0,6-2 0,6-6 0,11-5 0,17 11 0,8-4 0,5 4 0,3 8 0,5 2 0,1-1-899,0-7 0,1-2 1,4 6 898,2 13 0,4 4 0,-2 4 0,4 4 0,0 4-84,2 0 1,2 2 83,14 4 0,1 6 0,-12 5 0,0 2 0,7 1 0,0 5 0,5 13 0,-3 6 223,-20-4 0,0 3-223,17 8 0,-1 7 0,-15 11 0,-4 4 0,-8-15 0,0 1 0,-1 0 0,5 17 0,-3-1 0,-3-2 0,-3-4 104,-2 3-104,-7-7 0,-1-15 2873,-8-6-2873,0-27 268,0-11-268,0-38 0,-7-3 0,-1-5-171,6 7 0,0-1 171,-2 6 0,-1-4 0,0 3 0,0-7 0,2 2 0,3 3 0,-1 2 0,-3 3 0,0 1 0,3 5 0,2 1 0,7-24 0,-7 15 25,36 2-25,-15 27 0,26 13 0,-15 23 0,0 22 0,0 7 0,-7 9 0,-4 5 0,-10-21 0,-2 2-289,0 9 0,-2 6 1,-4-6 288,-7-12 0,-3-2 0,-1 8 0,-3 0 0,-2-11 0,0-4 0,1 1 1084,-3 7-1084,21-32 0,2-2 0,8-8 0,17-11 0,7-4 0,-4 2 0,1-1 188,16-6 0,1 1-188,-13 7 0,-3 2-42,-6 1 0,-2 2 42,13 3 0,-3-6 0,-25 9 0,-23-5 0,-12-6 0</inkml:trace>
  <inkml:trace contextRef="#ctx0" brushRef="#br0" timeOffset="94998">14023 9040 5734,'-17'-27'0,"1"2"0,7 18 0,9 31 0,9 21 0,0-6 0,3 8 0,-2-1-804,0 6 1,0 2 803,2-5 0,2 4 0,-1 0 0,-2 0 0,0 1 0,0-2 0,0-5 0,1-1 0,0 0 0,-1 2 0,0 0 0,0-4 0,2 4 0,-2-6 376,-2 8-376,6-8 0,-13-24 0,-2-14 0,-10-26 0</inkml:trace>
  <inkml:trace contextRef="#ctx0" brushRef="#br0" timeOffset="95281">13659 9856 5734,'-9'-21'0,"2"-8"0,36-17 0,0 5-256,-2 17 1,3 4 255,27-1 0,2 11 0,-16 14 0,2 5 0,-1 4 0,-1 2 0,0-1 0,-2 1 0,-7 2 0,-4-1 0,11-5 0,-15 0 167,-2-2-167,-8-8 21,-7-5 0,-1-13 1,-8-9-1</inkml:trace>
  <inkml:trace contextRef="#ctx0" brushRef="#br0" timeOffset="95714">14288 9184 5734,'16'-10'0,"-7"0"0,-1-5 0,-8-6 0,-15-28 0,4 7 0,-13-17 0,15 22 0,1-3 0,8 26 0,8 10 0,7 36 0,1 18 0,-2-10 0,1 3-418,2 3 1,2 5 0,1 2 417,-4-6 0,0 3 0,0 0 0,0-2 0,2 6 0,0-3 0,1 5 0,-4-7 0,2 4 0,-1 1 0,0-2 0,-1-5 0,0 0 0,0-5 0,-1 2 0,5 20 0,1 3 0,-4-8 0,-5-17 0,-2-3-56,7 10 1,-2-5 55,-5-7 0,0-26 0,-1-13 0</inkml:trace>
  <inkml:trace contextRef="#ctx0" brushRef="#br0" timeOffset="95947">14453 9019 5734,'-26'-27'0,"10"2"0,8 9 0,30-8 0,13 7 0,0 4 0,4 1-483,-2 3 0,3 1 483,12-1 0,1-1 0,-11 2 0,2 0 0,20-2 0,-1-1 0,-25 3 0,-1 0 0,8 3 0,-4 0 0,-7-4 233,-11 7-233,-21-2 0,-4 4 0,-29 4 0,-4 2 0</inkml:trace>
  <inkml:trace contextRef="#ctx0" brushRef="#br0" timeOffset="96462">13196 9618 5734,'-9'-20'0,"16"-1"0,12-4 0,36-6 0,-19 11 0,3-2-907,13-3 0,4-1 907,-14 6 0,2 0 0,3-2 0,2-1 0,4-1 0,1-1 0,-3 1-445,5-1 0,-2 1 0,2-1 445,-6 2 0,2-2 0,-1 1 0,-4 2 0,-3 1 0,-3 3 0,-3-1 0,9-6 0,-2-2-208,4-1 1,-2 1 207,8-7 0,0-1 0,-31 21 0,-15 12 0,-9 4 1051,-17 17-1051,-1-2 0,-21 18 0,4-3 0</inkml:trace>
  <inkml:trace contextRef="#ctx0" brushRef="#br0" timeOffset="107899">21977 13205 5734,'0'-11'0,"0"1"0,-7 0 0,-3 4 0,-6 1 0,-1 10 0,-7 19 0,6 0 0,2 21 0,1 15 0,13-13 0,-5 17 0,14-18 0,2-4 0,15 4 0,2-9 0,-1-13 0,5-3 0,31 3 0,-28-11 0,2-2 0,29-6 0,-22-10 0,21-14 0,-32-4 0,15-13 0,-22-9 0,-13 11 0,3-16 0,-14-5 0,-7 14 0,5-18 0,-13 27 0,6-3 0,-7 4 0,-8-9 0,-2 11 0,-7-6 0,0 19 0,0-3 0,0 7 0,-30 2 0,23 5 0,-23 15 0,38 1 0,-6 5 0,12 4 0,-5-4 0,8 9 0,7-3 0,9 3 0,9 0 0,7-3 0,1 3 0</inkml:trace>
  <inkml:trace contextRef="#ctx0" brushRef="#br0" timeOffset="108582">22953 12864 5734,'16'13'0,"-7"5"0,6 31 0,-13 0-346,5-16 0,1 1 346,-7 33 0,3-34 0,0 1 0,0 5 0,-1-1 0,-2-1 0,0 0 0,6-1 0,1 0 0,-7 31 0,14-14 225,-13-7-225,13-6 115,-13-13-115,5-15 0,-7-10 0,0-21 352,0 2-352,0-3 0,0 4 0,0-4 0,0 4 0,-7 0 0,-3 1 0</inkml:trace>
  <inkml:trace contextRef="#ctx0" brushRef="#br0" timeOffset="115608">23763 13132 5734,'7'-16'0,"39"-12"0,9 9-1204,-6 3 1,9-4 0,-1 3 1203,-10 6 0,-1 2 0,6-2 0,4-1 0,8-2 0,3-1 0,-1 1 0,-5 2 0,-5 1 0,-4 1 0,0 0 0,3 0 0,2 0 0,4 0 0,1 0 0,-1 0 0,-1 0 0,-3 1 0,-1-1 0,-1 1 0,-1 1 0,-2-1 0,2 0 0,-3 1 0,0 0 0,3 0 0,0 0 0,3 0 0,1 0 0,-2 0 0,-6 0-45,6-3 1,-5 0 0,-2 2 44,17-3 0,-7 2 390,-16 2 0,-8 1-390,-10 2 0,-1 5 0,-7 0 0,-8-9 441,-9 7 1,-9-12 0,-8 8 0</inkml:trace>
  <inkml:trace contextRef="#ctx0" brushRef="#br0" timeOffset="116643">25846 12233 5734,'-7'-10'0,"-2"0"0,0-1 0,1 1 0,1 4 0,5-3 0,-5 3 0,36 14 0,1-4 0,0 5 0,4 1 0,32-4-321,-29-4 0,1 1 321,4-1 0,-1 0 0,0-2 0,1 1 0,0 4 0,-1-1 0,-7-3 0,-1 0 0,32 8 0,-23-8 0,-9 4 0,-9-1 0,-15 6 0,-1 7 0,-8 8 642,-8 10-642,-8 12 0,-3 11-294,4-23 0,-1 1 294,7 0 0,0 2 0,-11 20 0,1 3 0,9-15 0,0 0 0,-6 12 0,1-1 0,6-20 0,1-2 0,-8 27 0,6-10 0,-4 7 0,12-28 0,-5 7 0,-1-27 0,6-1 0,-12-13 588,-10-13-588,-4-7 0,-5-12 0,10 9 0,0-2 0,-6-19 0,1-7 0,1-3 0,8 17 0,3-1-372,-1-14 1,1-1 371,-1 14 0,2 1 0,6 2 0,0 1 0,-3 1 0,0 2 0,3-24 0,-6 0 0,6 21 0,0-2 0,2 9 0,-1 4 0,6 2 0,-12 4 0,12 5 0,-13 6 743,13 10-743,-5 10 0,7 6 0,0 5 0</inkml:trace>
  <inkml:trace contextRef="#ctx0" brushRef="#br0" timeOffset="118243">27632 11479 5734,'0'-27'0,"0"7"0,8 18 0,-6 60 0,1-19 0,1 6-721,-3 1 1,-1 5-1,-1 0 721,-1 0 0,-1 1 0,1 1-782,-1 5 0,0 1 0,-1 0 782,1-2 0,0 1 0,0-1 0,0 0 0,1 0 0,0-1-70,1-7 1,2-1-1,-1 1 70,0 5 0,0 2 0,0-5 0,0-1 0,0-3 0,0 9 0,0-10 0,0-27 0,7-35 0,-5-40 0,-2-16-79,2 28 0,1-1 0,-1-4 79,-1-1 0,-1-4 0,0-1 0,-1 2 0,1-9 0,0 2 0,0 1 0,0-2 0,0 0 0,0 1 0,0 3 0,0 1 0,0-2 0,0 7 0,0-2 0,0 1 0,0 2 0,0 1 0,0 3 0,0-1 0,3-6 0,-1 0 0,1 5 0,-3 5 0,2 5 2619,5-20-2619,0 8 299,10 31-299,1 20 0,9 26 0,0 11 0,-9-5 0,2 7-453,1 1 0,5 10 0,4 5 0,0 2 0,-2-4 0,-3-9 453,0-3 0,-2-6 0,2 5 122,4 10 1,3 12 0,2 0 0,-3-10-1,-4-21-122,10-23-103,-14-50 0,-8-23 103,-9 18 0,-4-3 0,-1-5 0,2-3 0,-1-6 0,0-1 0,-1 6 0,-2 1 0,0 5 0,3-1 0,2-6 0,3 0 0,4 17 0,9 19 2919,28 11-2919,-27 43 0,-3 23 0,0-1 0,0-13 0,0 0 0,-1 2-732,3 18 0,-1 5 0,-1-5 732,-4-14 0,0-4 0,-2 1 0,0 2 0,-1 0 0,0-2-205,2 16 1,-1-3 204,1-1 0,-2-2-136,-2-10 0,-1-2 136,0-4 0,0-3 0,9 13 0,-1-6 0,1-20 2940,-8-15-2940,6-22 0,-13-35 0,5-13 0</inkml:trace>
  <inkml:trace contextRef="#ctx0" brushRef="#br0" timeOffset="118975">30063 10921 5734,'9'-5'0,"6"-5"0,-13-6 0,5-10 0,-7 0 0,0-5 0,0 4 0,-7 2 0,5 5 0,-5 3 0,-8 12 0,11 10 0,-18 12 0,13 8 0,-7 20 0,6-10 0,3 5 0,7-15 0,7-19 0,-5-1 0,6-15 0,-8-11 0,0-10 0,-8-6 0,-1-4 0,-15 4 0,-1 2 0,-16 4 0,-9 13 0,-8 14-244,22 10 1,-2 8 243,3 11 0,-1 9 0,2-1-660,-4 9 0,1 5 660,4-2 0,0 6 0,5-1 0,7 11 0,8 2 0,2-1 0,5 1 0,7 2 0,7-2 0,9-4 0,7-3 0,2-2 0,6-4 0,7-9 0,5-4-403,0-6 0,4-6 403,4-9 0,3-6 0,-5-3 0,1-5 0,2-7 0,0-4 0,-6-3 0,-2-3-118,-3-5 1,-1-6 117,5-8 0,-4-3 0,-13 6 0,-3 0 0,3-2 0,-3 1 0,-2-9 369,-7-13-369,-16 31 1214,-2-13-1214,-16 36 0,-7 0 0,-2 0 0</inkml:trace>
  <inkml:trace contextRef="#ctx0" brushRef="#br0" timeOffset="126588">21564 14435 5734,'-10'-5'0,"18"18"0,17-1 0,18 10 0,14-2-558,-18-16 1,2-3 557,5 1 0,2-4-418,-4-2 1,3-3 0,0-1 417,2-1 0,1-1 0,2-3-619,7-6 0,2-4 0,1-1 619,-13 6 0,1-1 0,0-1 0,-1-2 0,0-3 0,-1-2 0,0-1 0,0 0 0,1 0 0,1 0 0,0-1 0,-2-1 0,-4 0 0,0 0 0,-1-3 0,0-2 0,-2-1 0,1-2 0,-1-3 0,-1-1 0,-2 0 0,-3-1 0,-3-2 0,-1 0 0,-1-1 0,0 0 0,8-10 0,-1 0 0,-2-1 0,-5 0 0,-7 2 0,-3-1 0,-4 1 0,-3 2 0,-4 2 0,-4 2 0,-3-1-360,-2-4 0,-2-2 1,-5 2 359,-5-1 0,-4 2 0,-4-1-144,-3-4 0,-5 1 1,-4 2 143,4 14 0,-4 1 0,-3 2 0,-2 1 0,-6-2 0,-4 2 0,-2 2 0,-1 1 0,-4 0 0,-1 2 0,-3 2 0,-1 2 0,7 6 0,-2 1 0,-1 3 0,-3 0 0,-2 3 0,3 2 0,-2 2 0,-2 0 0,-2 2 0,-1 2 0,0 3 0,0 1 0,3 4 0,0 3 0,-1 1 0,0 3 0,-1 0 0,0 2 0,1-1 0,0 0 0,0 0 0,0 0 0,-1 0 0,1 0 0,1 2 0,0 1 0,0 2 0,2 3 0,1 2 0,1 2 0,-1 1 0,1 3 0,2 0 0,1 1 0,3 1 0,2 1 0,-3 4 0,3 1 0,2 1 0,3 1 0,0 1 0,1 1 0,-7 7 0,2 2 0,1 1 0,2 1 0,1 1 0,3 0 0,1 1 0,1 1 0,3 0 0,1 2 0,3-2 0,2 1 0,1 1 0,3 0 0,4 1 0,3-3 0,3 1 0,2 0 0,3 0 0,3 0 0,0 13 0,4 0 0,3 0 0,6-1 0,3-4 0,3 0 0,7 0 0,11-2 0,1-17 0,8 1 0,6 0 0,4-1 0,2-1 0,1-1 0,-3-3 0,-4-3 0,7 4 0,-3-4 0,0-3 0,3 0 0,5 0 0,-5-5 0,4 3 0,4-1 0,2 0 0,0-1 0,-2-4 0,-2-3 0,-5-5 0,17-3 0,-5-8 0,-2-5 0,1 0 0,-1 0 0,1-2 0,-1-2 0,-1-2 0,-5-2 0,-2-2 0,0-2 0,-1-2 0,-4-1 0,-1-2 0,-1-2 0,-2 0 0,9-6 0,-2-2 0,-2-5 0,-11 2 0,-1-4 0,-2-1 0,-2 3 0,14-10 0,-6-1 0,-2-12 0,-10 1 0,-15 0 0</inkml:trace>
  <inkml:trace contextRef="#ctx0" brushRef="#br0" timeOffset="137090">18835 15716 5734,'-8'51'0,"-1"0"0,1-4 0,0 3 0,2-3 0,1 4 0,-1 2-994,1-3 1,-1 2-1,-1 0 1,2-1 993,-2 5 0,1-2 0,0 2 0,0-4 0,0 3 0,0-2 0,0-3 0,1-1 0,-1-3 0,1-2 0,-4 17 0,1-2 265,3-9 1,1-1-266,0-7 0,1-3 0,3 23 0,0-15 733,0-16-733,0-7 0,0-76 0,0-14 0</inkml:trace>
  <inkml:trace contextRef="#ctx0" brushRef="#br0" timeOffset="137389">18736 15633 5734,'7'4'0,"2"17"0,10 16 0,7 15 0,-3-2 0,-1 5 0,0 3-682,-1-11 0,3 5 1,1 1-1,-1-1 682,-3-4 0,-2 0 0,1-1 0,1 0 0,2-1 0,0-1 0,1 0 0,0-1 0,5 16 0,-1-1 0,1-4 0,-2-12 0,0-3 0,-2-4 0,-3-3 0,-2-5 817,13 13-817,-9-10 441,-15-24-441,-1-18 0,-16-26 0,-8-19 0,3 24 0,0 1 0</inkml:trace>
  <inkml:trace contextRef="#ctx0" brushRef="#br0" timeOffset="137658">18769 16533 5734,'49'-24'0,"0"1"0,0 0 0,-6 2 0,0 1 0,-2 1 0,12-7 0,-3 3 0,-16 7 0,-2 2 0,2-2 0,-4 2 0,-8 5 0</inkml:trace>
  <inkml:trace contextRef="#ctx0" brushRef="#br0" timeOffset="138111">19629 15613 5734,'0'-25'0,"7"12"0,17 40 0,-4 16 0,0 0 0,-1 5-597,-6-5 1,0 2 596,-1 6 0,1 1 0,3 3 0,-1 0 0,-1-1 0,-2 1 0,1-5 0,0-2 0,-1-1 0,0-2-65,0 2 1,0-2 64,-1 17 0,3-3 0,-6-43 0,-6-12 0,-2-19 869,-10-16-869,-13-16 0,4 8 0,-3-2 0,1 11 0,-2 1 0,-1-7 0,-2 4 0,-21 5 0,-10 17 0,11 20 453,-2 12-453,31 18 0,17-2 0,10 13 0,6-9 0,15 4 0,-7-22 0,2-2 0,4-6 0,1-3 0,27 11 0,-10-20 0,-22-4 0,-2-27 0,-15 2 0,-2-26 0</inkml:trace>
  <inkml:trace contextRef="#ctx0" brushRef="#br0" timeOffset="138650">19993 15540 5734,'42'36'0,"-2"5"0,-7 11 0,-5-6 0,-1 2 0,-7-10 0,-1 0-597,5 15 0,0-1 597,-7-18 0,-3-1 0,4 29 0,6-5 0,-7-15 381,-1-6-381,-6-16 197,-3-19-197,-14-12 0,-3-34 0,-14 10 616,6-15-616,-13 28 0,-10 3 0,-3 22 0,-5 9 0,16 23 0,9 8 0,15 13 0,9 11 0,13-34 0,5-2 0,19 17 0,20-19 0,-8-29 0,-7-6 0,21-13 0,-17-8 0,3 0 0,-17-8 0,-16 14 0,1-5 0,-8 6 0,-2-1 0,-7 0 0,-14-9 0,-5 12 0,-14-11 0,0 18 0,0-4 0</inkml:trace>
  <inkml:trace contextRef="#ctx0" brushRef="#br0" timeOffset="139375">21448 15592 5734,'33'-25'0,"7"3"0,10-3-1772,-18 12 0,2 1 1772,3 1 0,1 0 0,0-2 0,0 0 381,-1 3 0,-1 0-381,23-6 0,-2 1 0,-15 9 615,-1-3-615,-16 8 0,-15-4 0,-12 5 0</inkml:trace>
  <inkml:trace contextRef="#ctx0" brushRef="#br0" timeOffset="139825">21580 15540 5734,'-7'41'0,"5"6"0,-5 6 0,-1 7-2607,6-2 2607,-5-1 0,7-5 785,0-11-785,0-10 423,0-5-423,7-10 0,3-6 0,6-10 0,1-10 0,7-11 1399,9-5-1399,9-5 0,7 4 0,1 6 0,0 7 0,-1 8 0,16 20 0,-19 4 0,-17 0 0,-3 4 0,-8 19 0,-3 2 0,-15 8 0,-8-4 0,-8 0 0,-10-6 0,-14 4 0,5-21 0,2 5 0,9-24 0,7-5 0,8-10 0,2-6 0,7-5 0,7 1 0,2-1 0</inkml:trace>
  <inkml:trace contextRef="#ctx0" brushRef="#br0" timeOffset="140593">23052 15003 5734,'0'15'0,"7"-4"0,-5 14 0,5-4 0,-7 6 0,0-2 0,-7 0 0,-2-7 0,-8 6 0,-14-17 0,11 2 0,-26-14 0,26-5 0,-12-15 0,23-26 0,2 0 0,14-9 0,10 14 0,1 14 0,28 6 0,-9 16 0,12 15 0,-1 15 0,-22 5 0,-2 5 0,-5-3 0,-1 3-104,-1 7 1,-3 1 103,-7 20 0,-11-14 0,-7 0 0,-4-7 0,-3 0 0,5 5 0,-3-2 0,-7-9 0,0-6 0,5-4 0,16-11 0,13-21 207,29-14-207,10-3 0,-21 8 0,1 0-920,2 4 1,2 0 919,2-4 0,1 0 0,1 3 0,0 2-158,0-3 0,-1 0 158,-3 5 0,-2 0 0,25-13 0,-15 10 0,-9 6 0,-9 5 0,-14 10 0,-10 10 0,-10 7 0</inkml:trace>
  <inkml:trace contextRef="#ctx0" brushRef="#br0" timeOffset="141105">22754 15923 5734,'0'-10'0,"8"13"0,-7 8 0,7 20 0,-23 15 0,-3 6 0,-4 4 0,-4-5 0,-2 2 0,4-3 0,-1 1 0,1-1 0</inkml:trace>
  <inkml:trace contextRef="#ctx0" brushRef="#br0" timeOffset="145874">22969 12006 5734,'0'-16'0,"0"1"0,-7 9 0,-2 1 0,-15 15 0,-2 6 0,0 15 0,-5 5 0,5 6 0,1-10 0,1-2 0,15-9 0,9-10 0,23-6 0,-2-16 0,17-9 0,-19-11 0,4-2 0,-6-2 0,-8 4 0,-1 4 0,-16 11 0,-16 12 0,4 19 0,-19 6 0,21 15 0,-6 1 0,15 0 0,2-2 0,7-13 0,7 2 0,2-17 0,15 2 0,9-18 0,2-2 0,6-15 0,-8 4 0,-8-3 0,-1 9 0,-15 1 0,-9 9 0,-31 29 0,2 3 0,1 0 0,1 3 0,-1 18 0,-11 0 0,21-1 0,2-9 0,16-16 0,9-7 0,7-18 0,16-30 0,-5 3 0,-10 2 0,-1-1 0,8-13 0,-15 2 0,6 5 0,-13 10 0,5 5 0,-7 6 0,-7 14 0,-2 7 0,-15 19 0,-2 7 0</inkml:trace>
  <inkml:trace contextRef="#ctx0" brushRef="#br0" timeOffset="146616">15974 17235 5734,'-51'0'0,"18"-13"0,77-23 0,-14 14 0,6-1-828,2 3 1,4-1 0,1 1 827,-2 3 0,0 0 0,0 0 0,0-2 0,0 1 0,2-2 0,15-3 0,3-2 0,-4 2 0,-13 6 0,-2 0 0,1 0 0,8-5 0,1 0 0,-4 2 0,-1 6 0,-4 1 0,-8-5 0,-2 1 0,31 0 752,-22-7-752,-9 13 0,-9 0 0,-7 2 403,-1 8-403,-6-8 0,-10-2 0,-10 5 0,-6-4 0</inkml:trace>
  <inkml:trace contextRef="#ctx0" brushRef="#br0" timeOffset="146921">16057 17525 5734,'18'-14'0,"6"-8"0,17 4 0,6 0-2508,-2-5 0,2 0 2508,10-1 0,2 0 0,-18 7 0,1 0 0,0 0 62,2-1 0,0 1 0,0 0-62,-2 1 0,-1 1 0,1-1 82,4-3 1,1 0 0,-2 2-83,5 2 0,-3 0-64,-1-5 0,-3 2 64,4 7 0,-21-4 2213,-2 9-2213,-15-3 295,-9 3 1,-9-4-1,-8-1 1</inkml:trace>
  <inkml:trace contextRef="#ctx0" brushRef="#br0" timeOffset="147491">16834 16388 5734,'39'0'0,"-1"0"0,2 0 0,-1 0 0,-1 0 0,-2 0 0,26 0 0,3 0 0,-32 0 0,-9 9 0,-8 7 0,-7 24 0,-1 9 0,-8 1 0,0 8 0,0 3 0,0 2-1394,0 2 0,0-1 1394,0-2 0,0-4 0,0-18 0,0-3-98,0 26 98,0-2 0,7-19 0,-5-2 0,5-18 0,-7 2 0,-15-30 0,4-3 2751,-27-35-2751,18 9 0,-19-14 0,26 15 0,0-1 0,-3 6 0,-1-1-181,1-14 0,-1-1 181,1 10 0,-1 2 0,0-3 0,1 0 0,3-1 0,0 1 0,-3 4 0,1 1 0,-3-30 0,-6 0 0,15 21 0,1 1 0,8 24 0,0 5 0,8 9 497,-7 7-497,14 10 0,-6 9 0,8 1 0</inkml:trace>
  <inkml:trace contextRef="#ctx0" brushRef="#br0" timeOffset="172879">18438 18000 5734,'-33'21'0,"7"-5"0,-5-1 0,27-9 0,50-11 0,-9-3 0,7-5-851,0-2 1,9-4 0,5-3-1,4-3 1,1 1 850,-13 4 0,4-2 0,1 0 0,2-2 0,0 1 0,2-1 0,-1-1 0,0 1-157,-4 1 1,1 0-1,0-1 1,0 0-1,0 0 1,1 0-1,1 0 1,1 0-1,0-1 157,2 1 0,1-1 0,1 0 0,1 0 0,1-1 0,-1 1 0,0 0 0,0 1 0,-2 0 0,-2 0-9,0 1 1,-2 1 0,-1 0 0,0 0 0,-1 1 0,0-1 0,1 1 0,-1 0 0,2 0 8,0 0 0,1 1 0,0-1 0,0 1 0,0 0 0,0 0 0,1 0 0,-1 0 0,0 0 0,-1-1 0,0 1 0,1 0 0,-1-1 0,0 1 0,0 0 0,1 0 0,-2 0 0,1 1 0,5-1 0,0 0 0,-1 0 0,1 1 0,-1 0 0,0-1 0,-1 1 0,0 0 0,3-2 0,0 0 0,-1 0 0,0 0 0,-1 1 0,-1 0 0,1 1 0,4-1 0,-1 1 0,0 1 0,-1 0 0,-1 0 0,-2 0 0,1-1 0,-1-1 0,-2 0 0,-1 1 0,-1 1 0,6 0 0,-2 2 0,-1 0 0,-3-2 0,-6-1 0,-1-1 0,-3-1 0,-3 2 0,13-6 0,-6-2 0,-2-7 0,-11-1 0,-21-3 0,-8-2 0,-16 14 1328,-1-4-1328,0 13 2890,2-3-2890,-1 24 0,-8 7 0,-10 16 0</inkml:trace>
  <inkml:trace contextRef="#ctx0" brushRef="#br0" timeOffset="175553">21696 11282 5734,'0'-16'0,"0"11"0,0 15 0,0 20 0,0 8 0,0-3 0,0 4-371,0 22 0,0 9 371,1-10 0,1 7 0,0 2 0,0-6-640,1-4 1,0-4 0,0 4 639,0-8 0,0 5 0,1 0 0,-1-1 0,1-4 0,1 7 0,1-5 0,-1-4 0,0 4 0,0-2 0,3 15 0,-2-6 0,-4-19 0,13 2 0,-13-42 440,5-7-440,-7-42 0,-7-4 0,3 15 0,-1-3 0,-4 7 0,1 0 0</inkml:trace>
  <inkml:trace contextRef="#ctx0" brushRef="#br0" timeOffset="176036">21514 12533 5734,'35'53'0,"-5"-13"0,0 2 0,-6 1 0,-2 1-637,8-1 0,-1 1 637,-7 1 0,-3-2 0,5 5 350,-1 12-350,-12-25 223,11 4-223,-12-37 0,6-9 0,1-29 0,1-5 0,2-6 0,-2 7 0,1-1-164,-1 0 0,2-2 1,-1 1 163,6-8 0,0 2 0,-1 0 0,1 1 0,0 3 0,0 1-122,-4 8 0,0 2 122,12-23 0,-9 19 0,-7 3 0,-1 17 0,-7-7 0,-1 12 1116,-16-3-1116,-8 9 0,-47 2 0,6 4 0,8 3 0,-5 3 0,-3 1 0,1 2-306,6 2 0,0 0 306,-10 1 0,1 1 0,20-3 0,3 1-153,-6 6 1,3 0 152,-15 7 0,7 11 0,23-14 0</inkml:trace>
  <inkml:trace contextRef="#ctx0" brushRef="#br0" timeOffset="176909">18868 10859 5734,'-7'-11'0,"5"15"0,-5 16 0,7 32 0,2-10 0,1 9 0,-1-2-818,-1-4 0,-1 0 1,1 3 817,2 2 0,1 4 0,0 1 0,-1-2 0,-1 7 0,-2-1 0,0 3 0,2 0 0,0 4 0,0 0 0,0-4 0,-2 2 0,-1-4 0,2 1 0,0-8 0,1 2 0,0-2 0,0-6-415,-1 8 0,0-8 415,6 16-117,-7-105 117,-3 8 0,-1-7-460,1-14 1,0-9 0,0 0 459,-1 4 0,1 0 0,0-2-81,1 11 1,0-1 0,0 0 0,1 0 80,1 0 0,0 0 0,0 0 0,0 0 0,0-14 0,0 0 0,0 1 0,0 3 0,-1 2 0,2 1 181,1 8 0,1 2 0,-1-1-181,1-2 0,-1 0 0,3 4 0,2 3 0,2 4 0,1 0 0,4 10 98,12 26-98,14 35 0,-18-5 0,-2 3 426,5 9 0,0 4-426,0 6 0,0 4 0,-2-3 0,2 4 0,-2-2 0,2 10 0,-2 1 356,-2-11 1,1 2 0,-2-5-357,-3-1 0,-1-3 0,0-4 0,1-2 0,-4-5 0,-1-2 647,5 18-647,-2-8 0,-50-46 0,18 5 0,-38-34 0</inkml:trace>
  <inkml:trace contextRef="#ctx0" brushRef="#br0" timeOffset="177075">18637 11675 5734,'50'-21'0,"1"0"0,-4-2 0,6-4 0,0-1 0,-6 6 0,1 1 0,-2 0 0,8-8 0,5-4 0,-13 6 0,-5 5 0,-23 1 0,-10 6 0,-18 10 0,-6 0 0</inkml:trace>
  <inkml:trace contextRef="#ctx0" brushRef="#br0" timeOffset="177536">19596 10156 5734,'0'-37'0,"7"20"0,10 32 0,8 33 0,-9-8 0,1 7-820,5 5 1,3 5-1,-2-2 820,-6-10 0,-1-1 0,1 2 0,2-1 0,2 3 0,-1-1 0,-1-3 0,3 13 0,-2-4 0,4 1 0,0-1 0,-7-13 0,1-1 276,2 5 1,0-3-277,6 9 0,-17-9 0,-18-37 0,-39-38 0,-5-2-231,16 9 1,0-1 230,8 9 0,0 1 0,-4 2 0,1 1 0,-12-5 1800,-11 9-1800,20 16 0,2 15 0,9 17 0,15 10 0,2 5 0,14 4 0,10-8 0,6-16 0,9-4 0,5-11 0,3-4-111,-1 3 1,1-3 110,-4-10 0,-1-6 553,21-17-553,-34-12 0,14-20 0,-34-14 0,2 29 0,0 0 0</inkml:trace>
  <inkml:trace contextRef="#ctx0" brushRef="#br0" timeOffset="177960">20108 9784 5734,'32'23'0,"-5"10"0,-3 0 0,0 5-965,-3 5 1,0 3 964,4 5 0,0 2-1506,-1 6 0,1 0 1506,4 1 0,-1 0 0,-6-2 0,0-1 198,6-5 1,0-1-199,-10-6 0,-2-3 0,1-5 0,0-1 0,6 21 0,-6-16 0,0-15 626,-16-25-626,-10-17 0,-17-16 0,-14-14 0,-2 8 0,0 15 0,-3 6 1307,13 8 1,-2 5-1308,-14 1 0,1 7 0,12 7 0,4 4 0,0 7 0,3 2 0,2 0 0,2 1 0,-9 31 866,24-4-866,40 4 0,15-22-175,-5-16 0,6-7 175,10-16 0,0-8-431,-7 2 1,-1-2 430,9-11 0,-4-3 0,-18 7 0,-5-2 0,-4-3 0,-5-1 0,4-17 0,-11 7 0,-15 6 0</inkml:trace>
  <inkml:trace contextRef="#ctx0" brushRef="#br0" timeOffset="178628">23250 10321 5734,'50'-4'0,"7"-11"0,-7 0 0,3-1-623,-15-1 0,1 0 623,13 0 0,-1-1 0,6-12 239,0 3-239,-21 6 242,3 6-242,-22 10 0,-16 14 0,-2 3 0</inkml:trace>
  <inkml:trace contextRef="#ctx0" brushRef="#br0" timeOffset="179087">23383 10404 5734,'0'31'0,"-8"0"0,6 0 0,-5 0 0,7-9 0,15-7 0,3-11 0,15-4 0,8 0 0,-7 0 0,7 0 0,-15 5 0,5 5 0,-5 6 0,-1 5 0,7 23 0,-21-13 0,3 18 0,-14-23 0,-7 4 0,-10-8 0,-23 8 0,3-18 0,-3 7 0,9-18 0,12 4 0,-5-10 0,15-1 0,9 1 0,9 0 0</inkml:trace>
  <inkml:trace contextRef="#ctx0" brushRef="#br0" timeOffset="179318">24242 10704 5734,'24'13'0,"-5"0"0,-3 8 0,-8-2 0,-8-3 0,-8 10 0,-16 5 0,-11 5 0,-14 6 0,-1-1 0</inkml:trace>
  <inkml:trace contextRef="#ctx0" brushRef="#br0" timeOffset="180026">25532 9908 5734,'-7'20'0,"-2"6"0,0-5 0,-6 9 0,6-3 0,-8 4 0,1-5 0,-8-1 0,5-8 0,-5-7 0,8-6 0,-1-4 0,-6-9 0,11-7 0,5-19 0,16 6 0,8-6 0,-8 19 0,6 1 0,-6 10 0,7 0 0,8 10 0,-5 10 0,12 2 0,-13 8 0,6 5 0,-15 2 0,-1 14 0,-8 6 0,-8 10-294,1-29 0,-2 1 294,-3 5 0,-2-1 0,-2-3 0,-1-1 0,-3 12 0,0-2 0,-8 9 0,4 5 0,17-37 0,22-20 0,3-17 0,30-16 0,-23 8 0,1-3-456,9-1 0,4-1 456,5-7 0,2 0-357,3-1 0,3 0 357,-15 11 0,1 1 0,2-1 0,13-5 0,2 1 0,-3 0 0,5-2 0,-2 1 0,-10 8 0,2 1 0,-4 3 0,-5 5 0,-3 3 0,-2 3 0,0 1 0</inkml:trace>
  <inkml:trace contextRef="#ctx0" brushRef="#br0" timeOffset="196514">11195 15892 5734,'0'-10'0,"0"-1"0,0 15 0,0 3 0,15 27 0,3 8 0,5 8 0,2 8 0,-8-11 0,0 1 0,0 1-579,1-1 0,-1 0 0,0 0 579,0 1 0,-1 0 0,-1-4 0,-2-4 0,-1-4 127,4-3 0,0-1-127,2 18 0,6 0 0,-15-22 0,-2-24 0,-14-28 0,-2-24 0,-8-14-154,-7 8 154,6-8 0,-13 14 148,13 5-148,-14 11 0,7 6 0,-1 13 0,-5 3 0,12 23 0,-5 3 0,11 14 0,2 6 0,0 22 461,3-15 1,2 2-462,4-9 0,4-1 0,5 27 0,2-2 0,15-14 0,-5-6 0,12-14 0,2-3 0,-6-17 0,5-3 0,-16-10 0,1-9 0,7-14 566,-6 0-566,6-11 0,-8 4 0,1-1 0,-1-9 0,1 4 0,-8-4 0,6 5 0,-6-1 0,8 1 0,-1 0 0,1-1 0,-1 6 0,1 0 0</inkml:trace>
  <inkml:trace contextRef="#ctx0" brushRef="#br0" timeOffset="196737">11675 16099 5734,'-9'-26'0,"1"9"0,1-7 0,5 12 0,-5 11 0,14 13 0,2 19 0,15 10 0,-6 6 0,14 5 0,-7 0 0,1-5 0,-2-6 0,-7-10 0,-8-10 0,-17-20 0,-10-8 0</inkml:trace>
  <inkml:trace contextRef="#ctx0" brushRef="#br0" timeOffset="197453">12105 15954 5734,'0'-10'0,"0"-1"0,-8-13 0,-8 10 0,-3-10 0,-12 14 0,5 4 0,-7 6 0,0 10 0,0 11 0,8 10 0,8 6 0,10 9 0,14-8 0,10 7 0,16-13 0,9-1 0,15-15 0,2-12 0,-16-18 0,8-9 0,-6-1 0,-2 0 0,-1-3-352,3-5 1,3-4 0,-9-1 351,-11-1 0,-6-2 0,-4-3 0,-3-1 0,-2 2 0,-2 0-256,-5-4 1,-3 0 255,-2 7 0,-2-1 0,-6-15 0,-3 1 0,2 18 0,-2 2 0,-2-7 0,0 3 0,-5-3 0,-6 10 0,12 10 0,-4 19 995,15 20-995,9 14 0,4 5 0,7 21-27,-1-13 0,3 0 27,-6-13 0,1-1 0,-1 0 0,1 0 0,16 21-54,0-7 54,-7-12 0,-3 6 0,-6-21 0,-8 6 0,-1-23 0,-8-2 0</inkml:trace>
  <inkml:trace contextRef="#ctx0" brushRef="#br0" timeOffset="197988">11609 15706 5734,'0'-16'0,"-8"-8"0,-1 6 0,-15-7 0,-2 4 0,-7 5 0,0 1 0,8 10 0,15 5 0,12 5 0</inkml:trace>
  <inkml:trace contextRef="#ctx0" brushRef="#br0" timeOffset="198522">12402 15561 5734,'15'-6'0,"25"-12"0,-3 5 0,2 0 0,0-3 0,1-2-1770,5-1 0,-2-2 1770,-9 4 0,-2-1 508,6-4 1,-2-2-509,-8 0 0,-3-1 0,15-22 566,-25 16-566,-22 7 0,-2 13 0,-15 0 1957,-2 7-1957,0 13 0,10 2 0,8 19 0,16 2 0,1 10 0,29 8 0,-8-15 0,18-1 0,-23-23 0,-1-7 0,-7-8 0,-8-2 0,-9-23 0,-9 5 0,-8-16 0,1 13 0,-1 2 0,1 9 0,-1 6 0,1 5 0,6 10 0,3 0 0,7 6 0</inkml:trace>
  <inkml:trace contextRef="#ctx0" brushRef="#br0" timeOffset="198938">13130 15044 5734,'0'-38'0,"7"9"0,10 27 0,16 28 0,-6 13 0,5 12 0,-8 0 0,1 10 0,1-20 0,-9 7 0,-17-45 0,-10-10 0,-6-29 0,-1-15 0,1-13 0,10 17 0,3-1-145,-2 13 0,2 1 145,2-7 0,2 3 0,7-3 0,8 14 0,3 12 0,12 15 0,-6 15 0,9 12 0,-1 5 0,-8 8 0,-1-3 0,-7-1 290,-1 0-290,-7-10 0,-1 0 0,-8-24 0,0-4 0</inkml:trace>
  <inkml:trace contextRef="#ctx0" brushRef="#br0" timeOffset="199406">13692 14569 5734,'-7'-6'0,"-2"2"0,-8 8 0,8 7 0,-6 14 0,13 2 0,-5 14 0,7-9 0,0 8 0,0-8 0,7 4 0,-5-10 0,20 4 0,-3-17 0,6 0 0,-1-36 0,-15 4 0,-1-26 0,-8 4 0,-8-2 0,-1 2 0,-7 10 0,-1 6 0,1 9 0,6 10 0,3 21 0,14 8 0,3 12 0,6-8 0,8 3 0,-6-9 0,14 5 0,-7-1 0,1-3 0,-9-2 0,-10-5 0</inkml:trace>
  <inkml:trace contextRef="#ctx0" brushRef="#br0" timeOffset="200455">13891 14373 5734,'-10'4'0,"3"16"0,16 9 0,4 6 0,0 29 0,9-3 0,2 1 0,-14-26 0,0-2-1135,6 10 1,-1-4 1134,2 1 694,-8-14-694,-2-3 369,-7-45-369,-7 5 0,-2-30 0,0 6 1206,1 3-1206,8-13 0,8 15 0,1-4 0,7 28 0,1-3 0,0 13 0,-1-4 0,8 5 0,-13 5 0,4 1 0</inkml:trace>
  <inkml:trace contextRef="#ctx0" brushRef="#br0" timeOffset="200850">14172 14197 5734,'0'-22'0,"7"16"0,10 13 0,8 18 0,16 2 0,-6-1 0,20 4 0,-26-17 0,10-4 0,-23-24 0,1-11 0,-8-16 0,-2-5 0,-7-9 0,-3 22 0,-1 1 0,2-13 0,-12-2 0,12 41 0,-6 18 0,8 21 0,0 29 0,0-28 0,0 3-305,4 6 1,0 3 304,-4-1 0,2 0 0,5 1 0,0-1 0,-6-3 0,0 0-121,6 1 0,1-2 121,-6 15 0,5-6 0,0-23 0,-5-6 0,-2-4 0,-9-1 0</inkml:trace>
  <inkml:trace contextRef="#ctx0" brushRef="#br0" timeOffset="202945">11228 17783 5734,'-18'-8'0,"11"-4"0,23-24 0,17-10 0,-6 14 0,3-3-924,6-6 0,3-1 924,-5 8 0,2 0 0,1-2-455,1-3 1,1 0 0,2-1 454,6-1 0,3-1 0,0 0-442,-13 7 0,0-1 0,1-1 0,0 1 442,4-1 0,0 1 0,1-2 0,3-1 0,1-3 0,3-3 0,1-1 0,0 1 0,-2 2-189,2-1 0,-2 2 0,0 1 1,2-3 188,-3 3 0,1-2 0,1 0 0,-2 1 0,-2 2 0,-3 3 0,-2 2 0,-2 2 0,2-1 0,-2 2 0,0 1 0,0 1 0,0-2 0,9-11 0,-1 0 0,1 2 0,3 3 0,2 2 0,-3-1 0,-4 0 0,-2-1 0,0 1 0,3 3 0,0 1 0,-1 1 0,-4 1 0,0-1 0,-1 2 0,-2 3 0,0 1 0,-1 1 0,11-11 0,1 1 0,7-2 0,-2 3 0,-18 8 0,0 1 0,14-8 0,-1 3 0,3 1 0,4-1 0,-9 15 2214,-13 0-2214,5 4 1809,8-9-1809,-19 9 1144,10-4-1144,-23 9 567,1-3-567,-1 3 0,-6-4 0,4 4 0,3-7 0,-6 6 0,11-4 0,-20 2 0,12 3 0,-4-4 0,6 0 0,1-1 0,-8 1 0,6 0 0,-6-1 0,7 1 0,1 4 0,-8-3 0,6 3 0,-6-4 0,0 0 0,6-1 0,-6 1 0,7-5 0,1 4 0,0 0 0,-8 2 0,5 8 0,-12-8 0,6 3 0,-8-4 0,-8-1 0,-1-8 0,-7-3 0,-8-18 0,-2-7-534,-7-11 534,14 24 0,-3-3 0,0-2 0,-3-4 0,1 1-672,-4-12 1,-1-1 671,1 7 0,-3-2 0,3 2 0,2-7 0,1 2 0,-7 3 0,0 1 0,2 3 0,1-1-343,0 3 1,-1 1 342,1 4 0,1 0 0,3 3 0,1 0 0,3 2 0,-1 1 0,-2 6 0,1 1 0,-5-20 0,-18 2 0,26 15 422,-11-1-422,14 20 1301,1 5-1301,-1 5 839,0 0-839,-6 0 0,-3 9 0,-7 3 0,-8 13 0,-1-3 0,-15 12 0,7-5 0,-3 2 0,8-1 0,-2 2-539,3-3 0,-3 2 0,2 0 539,8-3 0,2 1 0,-1 1 0,-7 2 0,-1 1 0,1 1-523,-1 2 1,1 1 0,-5 3 522,8-5 0,-4 2 0,-1 1 0,-1 2 0,-1-1 0,5-4 0,-2 0 0,0 1 0,0 0 0,-1 0 0,1 0-390,1 1 1,-1 0-1,1 0 1,-1 0-1,1 0 1,-1-1 389,-7 6 0,0-1 0,0-1 0,0 1 0,0-1 0,2 0 0,0 0 0,0-1 0,2 0 0,2-3-54,2 0 1,2-2 0,1 0 0,-3 1 53,1 0 0,-2 1 0,0 0 0,1-1 0,3-3 0,-7 5 0,4-3 0,1-2 0,0-1 0,0-2 0,1 0 0,2-2 0,0 1 0,1-2 0,-16 11 0,1-2 0,7 0 0,0-2 0,2-2 0,-2 0 0,9-4 0,-1 0 0,1-2 0,-4 0 0,0-1 770,-9 11 0,4-3-770,-4-4 0,10 2 2006,7-9-2006,0-1 1548,7-8-1548,2 1 186,15-7-186,-6 0 454,14 3-454,-7 1 0,8 2 0,0 3 0,0 0 0,0 1 0,8 9 0,8 25 0,2-5-185,-2-12 0,0 0 185,9 28 0,-8-28 0,0 2 0,-2 2 0,3 4 0,1 0 0,3 3 0,-1-1 0,3 9 0,0 0-1053,-1-7 0,2 4 1,-2-3 1052,3 9 0,-2-2 0,1-1 0,0 0-329,-1 3 1,1-2 328,0-6 0,0 0 0,-4-7 0,1 1 0,-1-2 0,2 2 0,0-2 0,6 7 0,-3-2 0,0 6 0,5-8 227,-12-10-227,5-2 2956,-8-14-2956,-7-1 1002,-1-5-1002,-8 0 0,0 1 0,0-1 0,0 0 0,7 1 0,-5 8 0,5-2 0,0 4 0,-5-6 0,6-5 0,-1-4 0,2-15 0,22-22 0,-10-8 0,-3 11 0,2-4 0,0-14 0,1-2 0,0 8 0,2-2 0,5-15 0,1 0 0</inkml:trace>
  <inkml:trace contextRef="#ctx0" brushRef="#br0" timeOffset="205964">19447 15199 5734,'-17'-10'0,"1"0"0,-23-1 0,10 6 0,-26 0 0,12 5 0,-14 9 0,-1-2 0,7 6 0,-1 3-557,11-5 1,-1 1 556,-14 7 0,0 2 0,11-2 0,0 3 0,3 1 0,-2 3 0,1 0 0,-7 5 0,-1 1 0,9-5 0,-1 2 0,2 0 0,4 1 0,2 0 0,2 0 0,-8 6 0,1 1 0,-6 10 0,4 2 0,15-13 0,4 0 0,-2 4 0,2 1 0,5 3 0,1 1 0,-3 3 0,0 3 0,6 2 0,2 2-358,-1-1 1,2 1 357,6 0 0,1 3 0,1-4 0,0 2 0,2-1 0,3 8 0,3 0 0,-1-12 0,1 1 0,3 0 0,3-4 0,2-1 0,3-3 0,8 6 0,4-3 0,1 12 0,8-3 0,0-20 0,7-3 0,0-3 0,10 3 0,2-2 0,-5-1 0,3 1 0,3-3 0,-8-9 0,4-2 0,0-2 0,-3 0-561,6 3 1,-2-1 0,2-1 560,-3-2 0,2 1 0,1-1 0,-3-3 0,0-2 0,-1-2 0,-1-1-742,1 0 0,0-1 1,0-1 741,0-2 0,1-1 0,0 0 0,2 0 0,0-1 0,0-1 0,1 0 0,-1-1 0,0 1 0,0 0 0,0 2 0,0-3 0,-2-1 0,-1-3 0,1 2 0,2 1 0,0 2 0,-1-2 0,-4-3 0,0-1 0,0 0 0,2 1 0,1-1 0,-1 0 0,-3-2 0,1 1 0,-1-2 0,1 0 0,0 0 0,-1-1 0,-1 0 0,-2-1 0,2 0 0,0-1 0,0 0 0,3-3 0,-1-1 0,3-2 0,0 0 0,-2 0 0,5-2 0,-2 0 0,2-1 0,-4 2 0,2-1 0,1 0 0,-1-2 0,-3 1 0,0-1 0,-1 0 0,-2 2 216,4-1 0,-1 2 0,0-2-216,9-7 0,0-2 0,-3 2 0,-15 9 0,-1 2 0,-3-1 0,10-12 0,-2 0 0,3 0 0,-1 0 267,-6 0 0,-1 0-267,0 0 0,0 0 0,1-2 0,-1-1 0,1 0 0,-1 0 0,-3 1 0,-1-1 0,0-2 0,0 0 0,-4 3 0,0-1 0,0-2 0,0-1 0,-3 1 0,-1 0 0,0 0 0,-1 0 277,-7 1 1,0 2-278,3 2 0,0 0 551,-4-8 0,2-1-551,6 2 0,1 0 0,-6-2 0,-2 1 159,-1 5 1,0 2-160,12-18 0,-14 7 729,13-7-729,-20 7 0,11-7 0,-13-2 0,1-6 23,-6 26 1,-1-2-24,-2 0 0,-2 0 0,-2-4 0,-1-1 0,-1 2 0,0 1 0,1-3 0,-1 1 0,-2 1 0,0 1 0,-2 2 0,1 1 0,0-3 0,-2 0 0,-22-22 0,7-3 0,-16 14 0,6 1 0,-1 17 0,-5 3 0,9 5 0,0 2-266,-12-7 1,-2 2 265,5 8 0,1 1 0,-1 2 0,-1 0 0,2 0 0,-4 1 0,-1 1 0,-5 1 0,3 1 0,-4-1 0,-1 1 79,3 1 1,-3-1-1,3 2-79,-3 1 0,3 2 0,-8 1 0,0 0 0,3 0 0,-1 2 0,-2 4 0,-1 3 0,-4-4 0,1 3 0,-2 6 0,1 2 0,19-6 0,-1-1 0,-2 3 0,-1 0 0,-4 2 0,0 1 0,2 0-507,-4 3 1,3-1 0,-3 1 506,2-2 0,-2-1 0,-1 1 0,4 1 0,-2 3 0,2 2 0,-4 0 0,-4-2 0,-6 1 0,0 0 0,4 0 0,-4 3 0,4-1 0,-4 1-332,2-2 0,-3 0 0,-1 0 0,6-1 332,3-1 0,4 0 0,-3 0 0,4-1 0,-3 1 0,0-1 0,0 1-24,5-1 0,0 0 1,1 0-1,-2 0 24,-3 1 0,-2 0 0,2 1 0,3-2 0,3 0 0,3 0 0,4-1 0,-5 3 0,6-2 659,-1 0-659,8 4 0,8-4 0,1 0 1377,0 4-1377,5-9 2182,-12 13-2182,5-7 0,-7 9 817,-7-6-817,5-3 0,-5 2 0,7-7 0,-1 7 0,1-7 0,8-2 0,8-1 0,2-8 0,6 4 0,7-5 0,4 0 0,15 0 0,-1 0 0</inkml:trace>
  <inkml:trace contextRef="#ctx0" brushRef="#br0" timeOffset="209555">19447 15220 5734,'-7'-10'0,"5"-1"0,-13 1 0,13 0 0,-13-1 0,14 1 0,-14 0 0,6-1 0,0 1 0,-6 4 0,13-3 0,-13 8 0,13-8 0,-12 3 0,5 0 0,-1-3 0,-4 3 0,5 1 0,-8-5 0,8 5 0,-6-1 0,6 1 0,-8 5 0,1 0 0,-1 0 0,1-4 0,-8 3 0,5-4 0,-4 5 0,6 0 0,1 0 0,-1 0 0,0 0 0,1 0 0,-8 0 0,-2 0 0,1 0 0,-7 0 0,14 0 0,-21 0 0,12 0 0,-14 0 0,8 0 0,-22 9 0,9-6-116,11 3 1,-1 1 115,-16-1 0,-5 4 0,0 5 0,-2-8 0,23 0 0,-1 0 0,3-2 0,0 0 0,-6 1 0,-1 0-922,4 1 1,-1 1 921,-4-1 0,1 1 0,3-3 0,1 1-195,-4 2 0,1-1 195,3-2 0,-1 0 0,-18 5 0,0 0 0,14-2 0,1 1 0,-15 4 0,2-1 0,19-3 0,2-2 0,-8 3 0,1 0 0,2-2 0,0 0 0,1 2 0,-1 1 0,-2 1 0,-1 1 0,5-2 0,-3 0 0,-20 6 0,-1 0 0,17-5 0,1-1-280,-17 6 1,0 1 279,21-7 0,1 0 0,-4 1 0,-1 1 0,5-3 0,-1 0 0,-3 1 0,1-1-23,6 0 0,0 1 23,1-1 0,0 0 0,-7 3 0,1 0 0,-16 9 0,18-10 0,2 1 0,-7 8 1619,-6-5-1619,13 8 0,-12-7 441,12 13-441,-6-8 715,1 3-715,5-4 0,-6-1 294,8-4-294,8 4 0,-7-4 0,14 5 0,-28 4 0,24-3 0,-24 3 0,20-4 0,-7-1 0,8 6 0,-21 5 0,2 5 0,15-17 0,-1-1 0,-20 13 0,17-6 0,2-4 0,5 4 0,-7-3 0,0 8 0,0-4 0,0 1 0,0 3 0,7-4 0,-5 0 0,5 0 0,0-1 0,-5-3 0,-2 12 0,-2-11 0,2 7 0,2-9 0,-2 9 0,-9-7 0,-1 11 0,3-12 0,7 3 0,-8-4 0,-1-1 0,-7 1 0,13-2 0,0 1 0,-19 5-182,19-3 0,0 0 182,-14 0 0,8 3 0,2-4 0,7-1 0,0 1 0,0-5 0,-1 4 0,1-9 0,0 9 0,0-9 0,0 9 0,0-4 0,0 0 364,0-1-364,7-5 0,-5-4 0,5 3 0,1-8 0,1 8 0,7-7 0,-14 7 0,11-4 0,-12 1 0,16 3 0,-8-3 0,6 0 0,-6-2 0,7-4 0,1 0 0,-1 0 0,1 0 0,-16 0 0,12 5 0,-11-4 0,14 4 0,1-5 0,-1 0 0,1 0 0,-1 0 0,1 0 0,-1 0 0,1 0 0,-1 0 0,-7 0 0,6 4 0,-13-2 0,12 2 0,-5-4 0,8 0 0,-1 0 0,1 0 0,-1 0 0,1 0 0,-8 0 0,5 0 0,-19 0 0,18 0 0,-12-4 0,16 2 0,-1-2 0,1 4 0,-1-5 0,8-1 0,-13-4 0,11 4 0,-13-3 0,8 3 0,-8-8 0,5 2 0,3-3 0,1 9 0,-1-3 0,-3 3 0,-5-4 0,15 0 0,-6-1 0,6 6 0,-7-4 0,-1 3 0,8-5 0,-6 6 0,6-4 0,0 3 0,-6 0 0,6-3 0,-8-1 0,1-2 0,-1-3 0,1 9 0,-1-3 0,1-1 0,-1-2 0,1-3 0,7 5 0,1 0 0,1 4 0,5 11 0,-5 11 0,7 15 0,0 10 0,0 6 0,3-8 0,1 1 0,-2 19-152,5-19 1,1-1 151,-7 13 0,7-5 0,-8-1 0,0-14 0,0-2 0,0-5 0,0-8 303,0 3-303,0-24 0,0-2 0,0-20 0,-8-9 0,-1-8 0,-7-4 0,4 10 0,0 1 0,-7-13 0,7 12 0,0 1 0,-4-2 0,7-2 0,1 13 0,8 2 0,0 9 0,0 1 0,0 5 0,0-1 0,8 1 0,1 4 0,7-7 0,8 6 0,-5-8 0,19 4 0,-10 1 0,5 0 0,-9 4 0,-8-3 0,1 8 0,-1-4 0,1 5 0,-8 14 0,-1 12 0,-8 12 0,0 13 0,-3-14 0,-2 0 0,-4 22-177,5-17 1,-1 0 176,-10 11 0,8-14 0,-2 1 0,-17 13 0,13-18 0,0-1 0,-11 2 0,0 0 0,6-10 0,-6 0 0,8-6 0,-1-4 0,8-1 353,-6-4-353,6-1 0,0 0 0,1-9 0,16-11 0,1-16 0,7-11 0</inkml:trace>
  <inkml:trace contextRef="#ctx0" brushRef="#br0" timeOffset="212072">14420 13618 5734,'-9'-4'0,"1"-2"0,8-9 0,22-10 0,6-3 0,3 8 0,2 0 0,20-17 0,4 5 0,-16 7 0,-15 5 0,5 9 0,-5-4 0,-1 0 0,6 3 0,10-12 0,-9 13 0,2 0 0,21-15-131,-19 13 1,-2 1 130,8-9 0,8 0 0,-1 1 0,-17 7 0,1 0 0,20-8 0,-21 8 0,0 0 0,18-3 0,0-3 0,-15 6 0,1 0 0,19-5 0,-1 1 0,1 1 0,-22 7 0,0 1-206,15-3 1,-1 1 205,-13 2 0,-1 1 0,0 2 0,0 0 0,26-6 0,-18 4 0,4-1 0,1-2 0,2 0 0,3 1 0,1 0-226,-3 0 0,-1-1 226,-4 2 0,0 1 0,-2-1 0,1 0 0,6 0 0,1 0 0,0 0 0,-1 1 0,-3-1 0,0 1 0,3 4 0,-1-1 0,-5-3 0,-1 0 0,3 4 0,0 1-171,-7-4 0,-1 1 171,0 2 0,0 1 0,-4-3 0,0 0 0,33 0 0,-33 0 0,0-1 0,-1 1 0,2 0 0,17-4 0,1-2 0,-11 3 0,1-1-94,10-1 0,1 0 94,-12 2 0,-2 1 0,-4-1 0,-2 1 0,4 1 0,0 0 0,0-1 0,-1-1-189,25-2 189,-25 4 0,0 2 0,22-2 0,-24 1 0,-1 1 0,25 2 0,7-7 0,-6 8 0,-15-3 0,0-1 0,13 4 0,-18-4 0,-1 1 0,-3 2 0,5-2 0,-7 4 646,0 0-646,0-5 353,0 4-353,15-8 618,-11 3-618,-2 1 0,0 0 0,3-1 0,5 3 0,-1 2 0,-9 1 0,28 0 0,-36 0 226,8 0-226,0 0 0,1 0 0,-1 0 0,0 0 0,0 0 0,-7 0 0,-3 0 0,-6 0 0,-1 0 0,8 0 0,2 0 0,7 0 0,-7 0 0,-2 0 0,0 0 0,1 0 0,1 0 0,-2 0 0,-7 0 0,-1 0 0,1 0 0,-1 0 0,1 0 0,-1 0 0,8 0 0,-6 0 0,6 0 0,-7 0 0,-1 0 0,1 0 0,-1 4 0,1 2 0,0 0 0,-1-2 0,1-4 0,-1 0 0,-7 5 0,6-4 0,-13 8 0,13-8 0,-6 4 0,7-5 0,1 0 0,-1 0 0,1 0 0,-8-5 0,-2-5 0,-14-6 0,-9-14 0,-3 2 0,-12-12 0,5 8 0,-7-3 0,-7-1 0,5 13 0,2-1 0,9 14 0,7 4 0,1 1 0,14 5 0,4 5 0,29 5 0,4-3 0,7 1 0,2-2 0,15-5 0,-4 1 0,-1 1 0,1-3 0,2 0 0,-34 9 0,-15-2 0,-8 17 0,-15 2 0,-3 11 0,-15 13-1703,-8-1 1703,24-19 0,-1 0 0,-5-5 0,-1-1 0,-11 31 0,11-29 0,0 0 0,-4 13 0,-3-5 0,22-19 0,2-19 0,-1-21 1703,-1-14-1703,0-17 0,1 4 0,8-4 0,0 8 0,0-3 0,0 10 0,8 4 0,-6-3 0,5 12 0,0 12 0,3 13 0</inkml:trace>
  <inkml:trace contextRef="#ctx0" brushRef="#br0" timeOffset="213905">23680 12409 5734,'-7'-10'0,"-2"4"0,-1-3 0,3 3 0,7-4 0,0-1 0,0-4 0,15-1 0,3-9 0,23-1 0,8-5-299,-15 15 0,6 1 299,1-1 0,5-1 0,3 0 0,8-1 0,3 0 0,1 0-562,0 0 0,0 0 0,-1 0 562,-2 1 0,-1 0 0,-3 2 0,9-1 0,-5 1 0,-10 1 0,-2 1-269,3 0 1,-1 1 268,-6 1 0,-1 1 0,0 2 0,1 0 0,-4 1 0,-1-1 0,-4 1 0,0 0-108,7 1 1,-1 0 107,16-9 406,10 5-406,-25-1 1613,8 1-1613,-19 0 667,17-1-667,-28 6 295,14 0-295,-14 0 55,6 4-55,-8-3 0,1 4 0,0-5 0,-1 4 0,8-4 0,-6 5 0,-1-4 0,-2 3 0,-6-4 0,0 0 0,-2 0 0,-7-6 0,-7 1 0,-2-5 0,-15-1 0,5-5 0,-12 5 0,6-3 0,-1 7 0,-5-3 0,5 0 0,0 4 0,-5-4 0,12 5 0,-12 4 0,13-3 0,-6 8 0,7-4 0,30 5 0,0 0 0,35 0 0,-6 0 0,-7 0 0,2 0 0,18 0 0,-19 0 0,0 0 0,6 0 0,6 0 0,-28 5 0,9-4 0,-20 13 0,1-8 0,-3 14 0,-7 1 0,-7 5 0,-3 10 0,-4 2 0,-3 2 0,-3 11 0,4-8 0,1-3 0,6-3 0,1-2 0,1 6 0,5-17 0,-5 4 0,7-17 0,-8-5 0,-1-6 0,0-11 0,-13-23 0,4-1 0,-8-24 0,2 10-205,15-11 205,-6 7 0,7 17 0,0 2 0,-3-12 0,-4-8 0,15 27 0,0 7 0,0 5 0,0 4 0,0 10 0,0 7 0,0 10 0</inkml:trace>
  <inkml:trace contextRef="#ctx0" brushRef="#br0" timeOffset="-207830.73">25086 15210 5734,'-17'0'0,"15"0"0,34-14 0,28-3-593,-13 1 1,7-3 0,3 0 592,-8 3 0,1 0 0,2 0 0,1-1-483,-2 1 0,2-1 1,0 0-1,0 0 1,-2 1 482,5-1 0,-2 1 0,-2 0 0,-1 0 0,8-3 0,-2 1 0,-5 1-139,-5 3 0,-4 2 139,15-9 0,-10 6 0,-15 10 144,-22 0 0,-5 5 1,-23 0-1</inkml:trace>
  <inkml:trace contextRef="#ctx0" brushRef="#br0" timeOffset="-207239.73">26359 14445 5734,'-16'-36'0,"-1"9"0,8 2 0,24 56 0,5 11 0,0 2 0,0 8-725,-6-4 0,0 4 0,-1-2 725,5 13 0,-1 0 0,-6-10 0,-1 3 0,2-4 0,4 4 0,-1-4 0,-5-7 0,-2-2 0,0-6 0,1-1 496,5 20-496,-12-6 0,6-30 0,-16-40 0,-8-31 0,3 2 0,0-3-474,1 2 0,-2 0 474,-5-9 0,0-1 0,5 3 0,0 0 0,-9-1 0,-2 2 0,8 6 0,-1 1 434,-6-8 0,1 4-434,9 20 0,0 2 0,-2-5 0,1 4 0,-2 7 0,8 9 0,9 5 1056,17 7-1056,38 17 0,7 0-90,-14 0 1,2-1 89,-6-3 0,4-2 0,-2 1 0,4 0 0,-3 0 0,5 3 0,-1 0 0,14 2 0,-3 1 0,-23-1 0,-5 4 0,17 18 0,-17 12 0,-24-15 0,-6 3-217,-8 0 1,-6 3 216,-4 6 0,-3 4 0,0-2 0,-6 7 0,-2 0-218,2-8 1,-1 3 0,-1-1 217,3-4 0,1-1 0,0-3 0,-2 0 0,0-1 0,-5 20 0,1-5 0,1-11 779,10 6-779,16-37 440,16-15-440,3-14 0,5-22 0,-8-11 0,1-13 0</inkml:trace>
  <inkml:trace contextRef="#ctx0" brushRef="#br0" timeOffset="-206736.73">27368 13742 5734,'7'-15'0,"2"14"0,8 52 0,-9-17 0,0 4-1017,1 7 0,-1 4 1017,4 11 0,0 3-1520,-3 0 1,0 0 1519,-1-17 0,1 1 0,-2-1 0,-2 20 0,-1-2 181,4-3 1,-1-3-182,-6-4 0,0-4 0,6-10 0,1-2 0,-7 27 0,7-27 0,-8-17 647,0-31-647,-8-32 0,0-18 0,0-12 0,2 18 0,-1-3 0,1-1 854,0-2 0,1-1 1,0-1-855,1-6 0,2 0 0,1 7 0,0 13 0,2 4 0,-1-7 0,0 5 0,0 9 949,14 16-949,5 26 0,14 21 0,7 26-363,-18-19 0,-2 2 363,2 5 0,-1 2 0,3 1 0,-1 3 0,-6-6 0,-1 3 0,1-1 0,9 12 0,0-2 0,-5 1 0,0-3 0,-5-17 0,-1-6 0,2-2 0,-8-10 510,-2-14-510,-14-7 0,-2-10 0,-8-4 0</inkml:trace>
  <inkml:trace contextRef="#ctx0" brushRef="#br0" timeOffset="-206514.73">27533 14631 5734,'-26'0'0,"25"-14"0,19 2 0,24-18 0,8-1 0,7-1 0,-24 9 0,0 1 0,20-7 0,-5-1 0,-31 15 0,-10 5 0,-14-5 0,-3 8 0,1-7 0,2 4 0,7-6 0</inkml:trace>
  <inkml:trace contextRef="#ctx0" brushRef="#br0" timeOffset="-206123.73">28162 13804 5734,'-8'-6'0,"-16"20"0,-18 23 0,5 8-365,13-14 1,2 2 364,4 20 0,2 9 0,12-18 0,8 1 0,9-5 0,5-1 0,-2-3 0,4-4 0,7-9 0,3-8 237,27-10-237,-20-5 0,0 0 120,18 0-120,0 0 0,-31 0 0,-15 5 372,-1 5-372,-16 11 0,-1 5 0,-15 5 0,6 0 0,-21 9 0,19-11 0,-11-4 0,22-25 0,1-11 0</inkml:trace>
  <inkml:trace contextRef="#ctx0" brushRef="#br0" timeOffset="-205756.73">28443 13711 5734,'0'-16'0,"-8"6"0,-8 19 0,-10 8 0,0 19 0,10 5 0,8 2 0,8 7 0,15-7 0,4-2 0,14-10 0,7-6 0,-8-11 0,0-3 0,16 2 0,-12-3 0,-2-2 0,1-2 0,-2 5 0,-9 3 0,-8-2 0,-6 7 0,-10 2 0,-10 6 0,-6 8 0,-8-3 0,-2 4 0,0-10 0,3 0 0,6-10 0,1-6 0,6-19 0,3-8 0</inkml:trace>
  <inkml:trace contextRef="#ctx0" brushRef="#br0" timeOffset="-205452.73">28757 13897 5734,'16'-10'0,"1"-1"0,14-3 0,4 2 0,15-12 0,-1 7 0,-20-2 0,-1-1 0,16-4 0,-11-11 0,-18 10 0,-22 3 0,-10-3 0,-8 9 0,-16 5 0,3 18 0,4 14 0,25 37 0,6 7 0,-15-32 0,4-1 0,23 35 0,15-13 0,8-48 0,-14-2 0,6-4 0</inkml:trace>
  <inkml:trace contextRef="#ctx0" brushRef="#br0" timeOffset="-204933.73">29154 13577 5734,'24'-11'0,"9"6"0,2 9 0,5 3 0,8 26 0,-4-4 0,-9 3 0,-6-3 0,-20-22 0,1-2 0,-3-16 0,-22-23 0,12-1 0,-12-11 0,22 11 0,2-1 0,8 18 0,14 4 0,-3 29 0,12 7 0,-14 18 0,5 16 0,-12-10 0,4 4 0,-13-30 0,-3-19 0,-7-12 0,0-25 0,0-11 0,3 10 0,1-2 0,5-18 0,1-7 0,4 42 0,3 17 0,1 17 0,6 13 0,-7 6 0,-1 1 0,1 4 0,-1-10 0,-7-1 0,-9-13 0,-9-3 0</inkml:trace>
  <inkml:trace contextRef="#ctx0" brushRef="#br0" timeOffset="-204486.73">29815 13039 5734,'8'-33'0,"-7"4"0,21 33 0,-11 12 0,13 16 0,0 23 0,-5 4-308,-7-22 1,0 3 307,-4-1 0,0 0 0,0 0 0,1 0 0,-1-5 0,0 0 0,1 26 0,6-17 0,-13-7 0,5-16 0,-7-14 0,0-21 615,8-13-615,1-18 0,7 4 0,8 1 0,-5 10 0,12 15 0,2 20 0,2 27 0,-10 8 0,-10 12 0,-15-14 0,-15-2 0,-3-8 0,-15-2 0,0-5 0,-7-8 0,5-3 0,-13-23 0,13-17 0,9-26 0,12 6 0,14-7 0,0 26 0,0-4 0</inkml:trace>
  <inkml:trace contextRef="#ctx0" brushRef="#br0" timeOffset="-204228.73">30080 12874 5734,'16'-37'0,"-6"6"0,4 6 0,-5 9 0,8 6 0,0 19 0,-1 13 0,8 23 0,-6 17-316,-2-28 0,0 1 316,-7 6 0,0 0 0,3-2 0,0 0 0,-4-2 0,0 0-56,1-1 0,-1-1 56,1 18 0,6-8 0,-13-14 0,12-10 0,-5-15 0,8-7 0</inkml:trace>
  <inkml:trace contextRef="#ctx0" brushRef="#br0" timeOffset="-203904.73">30411 13039 5734,'7'-1'0,"-5"7"0,12 10 0,-4 9 0,21 15 0,-4-14 0,6 2 0,-1-23 0,-7-10 0,16-28 0,-14-2 0,-10 5 0,-2-1 0,1-12 0,-7 3 0,-1 18 0,-8 26 0,0 19 0,0 37-343,0-26 1,0 1 342,-4 11 0,0 0 0,3-3 0,1-1 0,-4 6 0,0 1 0,0-7 0,1-1 0,2 1 0,0-1 0,-6-4 0,-1-1 0,-1 26 0,-7-6 0,-1-9 0,8-6 0,-6-14 0,6-8 0</inkml:trace>
  <inkml:trace contextRef="#ctx0" brushRef="#br0" timeOffset="-203558.73">30989 11975 5734,'-9'-32'0,"2"2"0,7 9 0,0 23 0,14 11 0,-2 42 0,2-19 0,3 2-571,0 9 0,-1 4 571,1 10 0,1 1-466,-5-19 1,1 1 0,-1 0 465,1 4 0,0 1 0,-1-1 0,-2-1 0,1 0 0,-1-1 0,3-1 0,0 0 0,-1-1 0,1 17 0,-2-2-279,-1-6 1,2-3 278,-1-7 0,-1-3-27,-5-6 1,-1-2 26,17 16 890,-12-13-890,6-23 361,1-18 1,-1-30 0,1-12 0</inkml:trace>
  <inkml:trace contextRef="#ctx0" brushRef="#br0" timeOffset="-203156.73">31700 12213 5734,'-14'31'0,"-5"1"0,3 6 0,-1 4-511,4-8 0,1 1 511,-1 6 0,2-1 0,2-5 0,1-1 0,-1 0 0,2-1 328,-3 19-328,3-6 169,14-23-169,10-10 0,1-28 0,6-16 0,0-11 0,-6-19 139,-1-2-139,-12 29 0,-3 0-78,-5-4 1,-1 0 77,2-12 0,-13 0 0,14 25 0,-14 14 0,13 15 379,-5 18-379,7 19 0,0 11 0,7 6 0,4-16 0,2 1 0,7 11 0,-1-18 0,1-5 0,-2-9 40,6-2 1,-7-15-1,-1 0 1</inkml:trace>
  <inkml:trace contextRef="#ctx0" brushRef="#br0" timeOffset="-202784.73">31800 12171 5734,'7'-1'0,"2"11"0,8 12 0,-1 14 0,1 5 0,-1 11-288,1 5 288,-8 1 0,-2-7 71,-7-9-71,0-11 0,0-11 0,0-14 0,0-35 0,0-11 0,3 8 0,2-2 0,4-24 0,0 2 217,6 9-217,-6 10 0,8 12 0,-1 24 0,8 30 0,-13 2 0,11 23 0,-13-21 0,0-2 0,6-6 0,-6-18 0,8-4 0</inkml:trace>
  <inkml:trace contextRef="#ctx0" brushRef="#br0" timeOffset="-202254.73">32196 11809 5734,'-25'20'0,"1"6"0,15 16 0,1 9 0,8 2 0,0-1 0,8-6 0,-6-14 0,12-2 0,-5-19 0,8-1 0,-8-20 0,6-10 0,-6-13 0,0-17 0,-1-7 0,-8 12 0,0-1 0,0 11 0,0 1-501,0-7 0,0 3 501,0-4 0,-8 11 0,6 6 0,2 32 0,17 7 0,2 21 0,2 12 0,-2-7 0,1 4 0,0 2-496,-1 0 0,0 3 0,0 1 0,-1-1 496,4 11 0,-2-2 0,-1 3 0,-2-4 0,0 3 0,-2 0 0,-1-7 0,1 12 0,-3-2 0,-3-10 0,0 2 0,-3-5 202,-1-4 0,-3-4-202,-4-2 0,-3-3-39,-12 21 39,-1-8 0,-20-22 0,10-9 0,-20-23 0,6-21 0,0-18 740,19 9 0,5-3-740,7-2 0,4-1 0,-2-9 0,3 0 0,8 2 0,4 0 0,1 0 0,2 1 0,2 4 0,4 1 0,4 4 0,2 2 0,-4 3 0,1 2 385,23-22-385,-8 11 0,-8 10 0,-1 6 0</inkml:trace>
  <inkml:trace contextRef="#ctx0" brushRef="#br0" timeOffset="-193423.73">29733 10311 5734,'-10'25'0,"-12"1"0,11 10 0,-20 1 0,5 13 0,1-20 0,15-15 0,20-41 0,7-7 0,6-5-947,8-14 1,4-6 946,-5 10 0,3-3 0,3-5-461,-6 13 0,2-3 0,2-3 0,1-1 1,0 1-1,-2 3 461,-1 0 0,-1 2 0,0 0 0,1 1 0,2-3 0,2-1 0,3-3 0,1 0 0,0 0 0,-2 3 0,-2 3-269,2-3 0,-3 5 0,0 1 0,1 1 269,0 2 0,2 1 0,-1 2 0,-1 0 0,2-5 0,-2 2 0,0 1 0,-3 6 0,-1 0 0,0 1 0,14-14 0,-4 3 0,-17 17 0,-2 1 968,6-5 1,-4 4-969,-9 7 1930,-7 12-1930,-1 10 0,-23 16 0,-3 6 0</inkml:trace>
  <inkml:trace contextRef="#ctx0" brushRef="#br0" timeOffset="-191866.73">30063 8037 5734,'-9'-16'0,"2"1"0,7 0 0,0 4 0,0 14 0,0 10 0,7 22 0,4 5 0,2 3 0,-3-10 0,0 1 0,9 18 0,1 5 0,-7-1 0,0-2-276,-1-15 0,1-1 276,-1 12 0,0-3 0,5-4 0,-8-3 0,6-13 0,-14-7 0,7 0 0,-1-13 0,-5-7 0,5-7 0,-7-31 552,0 17-552,0-22 0,0 21 0,0-4 0</inkml:trace>
  <inkml:trace contextRef="#ctx0" brushRef="#br0" timeOffset="-191336.73">30576 8047 5734,'-17'0'0,"1"10"0,-1 6 0,-7 28 0,-1 6 0,-1-2 0,9-9 0,10-23 0,14-1 0,10-9 0,31-2 0,-12-7 0,3-3 0,11 1 0,1-1 0,-7 0 0,-2 0 0,-5-1 0,-2 5 0,20 25 0,-25 1 0,1 22 0,-31-5 0,-17 5 0,-1-3 0,-13 3 0,5-9 0,-7-6 0,0-11 0,0-9 0,7-7 0,2-4 0,8-4 0,-8-2 0,13-5 0,-4 1 0,15 0 0,0-1 0,0 1 0,0 0 0,0-1 0</inkml:trace>
  <inkml:trace contextRef="#ctx0" brushRef="#br0" timeOffset="-190973.73">30874 7551 5734,'0'-16'0,"7"10"0,2 17 0,15 20 0,-6 20 0,-2-15 0,0 1 0,-3 3 0,-1 4 0,1 0 0,2 5 0,-2-3-591,1 4 0,-1 0 591,3 15 0,0-2 0,-4-23 0,-1-3 150,8 26-150,5-6 0,-15-16 0,6-15 0,-14-2 0,14-17 0,-13-2 886,5-15-886,-7-7 36,0-12 1,-7-4-1,-2-8 1</inkml:trace>
  <inkml:trace contextRef="#ctx0" brushRef="#br0" timeOffset="-190705.73">30741 7985 5734,'41'-15'0,"1"-1"0,15 0 0,-6-3 0,6 7 0,-7-3 0,-8 5 0,-9 0 0,-9 4 0,-7-3 0,-8-2 0,-9 0 0,-9-4 0</inkml:trace>
  <inkml:trace contextRef="#ctx0" brushRef="#br0" timeOffset="-189706.73">31684 7345 5734,'-17'31'0,"8"9"0,-6-2 0,14 12 0,-7-3 0,8 5 0,0-5 0,15 13 0,-4-29 0,13 11 0,-8-35 0,1-7 0,-8-11 0,-2-15 0,-7-5 0,0-10 0,0-11 0,-7 0 0,-2 0 0,0-3 0,-6 16 0,13 3 0,-5 12 0,7 13 0,29 51 0,-14-5 0,11 8 0,1 4-288,-13-11 0,0 0 288,6 1 0,0 0 0,-6 3 0,-2 1 0,4-1 0,-1-2 0,-5-1 0,-1 0 0,-1-1 0,0-1 0,-1 18 0,-7-3 0,0-17 0,-7 1 0,-2-17 0,-8 3 0,1-15 576,-1 0-576,1-10 0,-1-5 0,8-20 0,9-21 0,9-5-127,2 23 1,2 1 126,13-15 0,0 6 0,-3 5 0,-6 5 0,0 0 0,6-9 0,3 2-141,-6 11 1,1-1 140,13-20 0,0-4 0,-3 1 0,-20 9 245,11 1-245,-20-9 0,5 20 0,-7-9 0,-7 23 0,-3-3 289,-6 12-289,-1-2 0,1 13 0,-15 25 0,3 5 0,11-5 0,1 3-126,-1-1 0,3 0 126,3 32 0,-1-29 0,2-1 0,8 34 0,3-25 0,5 2 0,9-3 0,3-1 0,-1-1 0,3-4 0,7-8 0,1-5 0,7-1 0,5-11 0,-6-5 0,6-24 0,-5 1 63,-2-22 0,-9-2 0,-8-5 0</inkml:trace>
  <inkml:trace contextRef="#ctx0" brushRef="#br0" timeOffset="-189089.73">32411 7128 5734,'8'-2'0,"1"27"0,8 4 0,-8 31 0,-2-20 0,0 0 0,-2-3 0,0 0-186,-1 7 0,1-2 186,2 19 0,-7-14 92,0-6-92,0-14 0,-7-26 0,5-55 0,-2 21 0,1-3-352,1-16 0,4-3 352,1 11 0,1 0 0,-4-1 0,2 3 21,5 6 1,0 3-22,3-33 0,6 15 0,1 13 0,7 8 0,1 19 0,8 7 0,1 18 0,6-2 0,-5 23 0,5 1 0,-15-6 0,-2 1 0,6 24 0,-8-24 0,-3-1 0,-9 12 0,-1-7 0,-8-4 707,0-4-707,0-7 234,0 0-234,0-9 0,7 0 0,-13-11 0,5-6 0</inkml:trace>
  <inkml:trace contextRef="#ctx0" brushRef="#br0" timeOffset="-186796.73">29848 9401 5734,'41'-25'0,"16"-1"0,-14 6 0,4-1-1534,9-2 0,5-1 1534,-11 6 0,3-1 0,0-1-550,7-3 1,0-1 0,2 0 549,-9 5 0,0 1 0,2 0 0,-1-1 0,1-1 0,0-2 0,1 0 0,4-1 0,-4 2 0,3-1 0,3-1 0,0 0 0,-1 0 0,-4 1-204,-3 0 0,-2 0 1,-2 1-1,1-1 1,3 0 203,0-1 0,3-1 0,2 0 0,-2 0 0,-1 1 0,-5 0 0,4-2 0,-4 2 0,-2-1 0,2-1 0,7-4 0,3-1 0,-2 1 0,-4 1 0,0 1 0,-5 1 0,1-2 0,7-4 0,-1-3 0,-6 5 0,-8 5 0,-5 2 0,-5-1 0,0 2 0,-3 3 0,-1 2 0,13-9 81,-4 0-81,-19 10 0,5 1 2273,-8 5-2273,1 4 2150,-1 2-2150,1 4 1230,-8-5-1230,6 4 0,-13-8 0,5 3 0,-7-4 0,0-5 0,0-6 0,0-10 0,0-10 0,0-16-1939,0-6 1939,0 21 0,0-2 0,-4 0 0,1-1-402,2-9 0,0 0 402,-3-1 0,0 1 0,1-5 0,-1-1-493,0-1 1,-1-2 492,-3-1 0,-1-1 0,1-1 0,0 2 0,0 1 0,-1 2 0,-2 3 0,-2 2 0,1 4 0,-1 1 0,-3 3 0,-1 3-158,0 2 1,0 3 157,1 5 0,-1 2 0,-16-23 0,0 15 0,0 10 1446,7 5-1446,3 10 820,6 1-820,1 10 1281,-8 0-1281,5 5 496,-5 5-496,0 0 0,-16 19 0,-4-1-264,13-6 1,-2 2 263,0 1 0,0 0 0,-10 1 0,-5 1 0,7-2 0,-5 3 0,-2 0 0,2-1-830,-11 2 1,1-2 0,-4 2 829,13-4 0,-2 0 0,-2 1 0,-3 1 0,-2 0 0,0-2 0,-4 1 0,-3 1 0,-1 0 0,1 0 0,3-2 0,3 0-479,-1 0 0,4-2 1,2 1-1,-2-1 0,-4 2 479,2-1 0,-6 2 0,-2 0 0,-1 1 0,2-1 0,5-2 0,6-1 0,-2 1 0,7-3 0,2 0 0,0 0-109,-16 5 1,0-1 0,3 1 108,6-2 0,2 0 0,1 0 0,0 1 0,0 0 0,0 1 0,-8 4 0,0 1 0,2-1 0,12-4 0,1-1 0,0 1 0,-9 4 0,-1 0 0,4 0 0,1 1 0,2-1 76,3-2 1,2 1-77,6 2 0,2-1 0,3-4 0,1 0 0,2 3 0,2-2 0,-11 10 2308,-3-2-2308,19-9 1529,3 0-1529,1 4 1128,13-8-1128,-5 7 616,7-3-616,0 10 0,0 10 0,0 16-986,3-24 1,1 1 985,-3 7 0,0 1 0,5 2 0,3 0-326,-1 3 1,0-1 325,1 3 0,1 0 0,4-1 0,3 3 0,-4-6 0,1 4 0,-1-3 0,5 8 0,1 0 0,-3-11 0,0 2 0,0-3 0,1 3 0,-1-3 0,0-4 0,1 2-20,3 12 1,0 0 19,1-2 0,1-2 0,-1-2 0,0-1 0,-1 2 0,0-2 0,13 10 0,-7 2 0,-2-17 0,-15-19 0,-1-1 1807,-1-14-1807,-5 8 802,42-26-802,-13-1 0,3-3 0,4-4-410,-2 0 1,1-1 409,8-4 0,2-2-649,6-3 1,2-2 648,-14 9 0,0-1 0,1-1 0,-1-1 0,1 0 0,0 0 0,2-2 0,0 1 0,0-1 0</inkml:trace>
  <inkml:trace contextRef="#ctx0" brushRef="#br0" timeOffset="-183054.73">29187 14559 5734,'-17'0'0,"1"0"0,14 0 0,4 4 0,29 2 0,4 4 0,29 1-336,-31-8 1,2-1 335,9 3 0,2 0 0,3-5 0,1 1 0,1 1 0,0 0-451,5-1 0,1-2 451,-6 1 0,-1 0 0,4 0 0,-1 0-212,-10 0 1,-1 0 211,-2 0 0,0 0-75,2 0 0,-3 0 75,9 0 568,13 0-568,-43 0 901,6 0-901,-15 5 122,-2 1 1,-7-5 0,0-2 0</inkml:trace>
  <inkml:trace contextRef="#ctx0" brushRef="#br0" timeOffset="-182538.73">30692 14342 5734,'-8'31'0,"-1"-14"0,0-13 0,2-33 0,14-6 0,-5-15 0,20 13 0,-11 1 0,35 1 0,-17 16 0,19 10 0,-22 25 0,-2 20 0,-8 11 0,-7 15 0,-14-13 0,-4 2-309,0-11 1,-3 0 308,-7 9 0,-2-3 0,5-14 0,-1-3-24,-16 18 24,0-5 0,7-7 0,2-13 0,15-2 0,9-15 0,16 0 0,25-14 615,3-3-615,6 1 0,-3-3 0,3 4 0,-6 3 26,-3-2-26,-18 9 0,-13-5 0,-3-5 0,-7-6 0</inkml:trace>
  <inkml:trace contextRef="#ctx0" brushRef="#br0" timeOffset="-182105.73">31039 14269 5734,'16'14'0,"1"22"0,0 22 0,-1 6 0,-7-7 0,-1-17 0,-8-14 0,0-5 0,0-29 0,0-10 0,7-33 0,2 7 0,15-11 0,-6 17 0,6-2 0,-7 18 0,-1 7 0,8 15 0,-5 11 0,-3 5 0,6 18 0,-18-10 0,11 11 0,-8-19 0,-5-1 0,-2-9 0,-9-6 0,-1-11 0,3-5 0</inkml:trace>
  <inkml:trace contextRef="#ctx0" brushRef="#br0" timeOffset="-181504.73">31518 13732 5734,'41'-1'0,"-6"11"0,-2 12 0,-17 13 0,-1 7 0,-6 9 0,8 7-454,-1 4 454,1 0 0,-1-5 0,-6-10 0,4-6 112,-12-15-112,13-1 0,-13-9 0,5-1 0,-7-14 0,0-2 342,0-18-342,-7-3 0,-10-14 0,6 13 0,-11-5 0,13 21 0,-8-2 0,1 9 0,-23 18 0,17 5 0,-5 5 0,1 4 0,6 14 0,-12 9 0,23-20 0,2-8 0,7-2 0,7-9 0,10-6 0,1-5 0,13-14 0,10-7 0,-4-6 0,10-3 0,-21 9 0,-2-4 0,-7 9 0,6-4 0,-12 4 0,4 1 0,-15 0 0,-7-1 0,5 1 0,-5 0 0</inkml:trace>
  <inkml:trace contextRef="#ctx0" brushRef="#br0" timeOffset="-180404.73">32213 13618 5734,'-26'15'0,"-20"33"0,24-5-347,-2-4 0,2 1 347,11 14 0,6-12 0,3 0 0,11 11 0,8 6 0,7-38 226,1-12-226,23-32 0,-18-1 0,15-22 115,-34 5-115,12 4 0,-22-3 0,-1-11 353,-1 20-353,-7-11 0,1 30 0,5 7 0,2 20 0,9 8 0,8 17 0,-1 6 0,1 11-267,-9-24 0,0 2 267,1 2 0,-1 3 0,-2 14 0,-3 2 0,-2-2 0,-2 1 0,-2 4 0,-3-3 0,-1-17 0,-3-6-207,-14 2 207,-1-31 0,6-9 0,-3-15 0,20-2 0,-5-32 0,14 13 0,3-19 0,6 14 0,8 4 0,-6-4 522,6 5-522,0 4 219,2 1-219,0 5 0,-2 5 0,-1-4 0,-4 13 0,5-7 0,-8 12 0,-7-7 0,-1 7 0,-8-7 0,0 7 0,0-12 0,0 11 0,0-11 0,0 13 0,-8-4 0,-15 37 0,-5 7 0,-5 20 0,16-5 0,10-12 0,14 12 0,3-9 0,6 5 0,8-19 0,2-6 0,7-10 0,15-5 0,-4-10 0,-2-6 0,-11-9 0,-14-6 0,-8-6 0,-2-4 0</inkml:trace>
  <inkml:trace contextRef="#ctx0" brushRef="#br0" timeOffset="-179954.73">32775 13473 5734,'17'-10'0,"7"4"0,-6 11 0,6 16 0,-15 6 0,-2 13 0,-7-3 0,0 4 0,0-4 0,0 8 0,0-21 0,0 5 0,0-28 0,-7-7 0,5-14 0,-5-34 0,14 11 0,-5-17 0,13 20 0,-6 13 0,8-3 0,-1 9 0,23 5 0,-17 10 0,11 12 0,2 8 0,11 33 0,-13-13 0,0 1-107,-7-5 0,-3-1 107,10 25 0,-9-23 0,-7-9 0,-8 7 0,-9-21 0,-9 6 0</inkml:trace>
  <inkml:trace contextRef="#ctx0" brushRef="#br0" timeOffset="-177321.73">30493 14063 5734,'-24'10'0,"-1"9"0,-1-6 0,2 16 0,7-7 0,-6 32 0,9-23 0,2 2 0,2 10 0,1 2 0,1 3 0,2-3 0,6 21 0,0-3 0,0-31 0,0 4 0,7-5 0,2 13 0,8-9 0,-8 10 0,6-19 0,-6 4 0,7-4 0,1 1 0,14 3 0,-3-9 0,20 0 0,-6-1 0,0-9 0,6-1 0,16 0 0,-26-9 0,1-1 0,0 2 0,0 0 0,-3-1 0,-1-2 0,15 1 0,7 0 0,9-4 0,-5 3 0,-5-9 0,-8 5 0,-13-6 0,6 1 0,-8 4 0,0-3 0,7 3 0,-5-4 0,5 0 0,16-5 0,-10 3 0,18-3 0,-15 5 0,-6 0 0,4 4 0,-12 1 0,13 1 0,-13 3 0,6-9 0,14 0 0,-9 3 0,-8-2 0,3 0 0,-3 3 0,-1 0-126,-2-1 1,0-2 125,1 2 0,-1-1 0,15-2 0,-14 0 0,0 0 0,19-2 0,-23 0 0,0 0 0,23-9 0,-11-1 0,6-3 0,-10 4 0,-7 1 0,0-1 0,15-13 0,-18 17 0,-1 0 0,-3-4 0,1 1 0,6 6 0,-3 1 0,-3-11 0,27 4 0,-32-2 251,24 1-251,-28 6 0,13 5 0,-12-5 0,5 4 0,-8-4 0,1 0 0,-1-1 0,8-5 0,-6-4 0,28-11 0,-24 3 0,6 8 0,-2 0 0,-13-3 0,16-11 0,-20 12 0,8-8 0,-8 7 0,6-2 0,-14 14 0,7-8 0,-8 7 0,0-22 0,0 10 0,0-20 0,0 6 0,0 1 0,0 1 0,0 10 0,0 0 0,-8 0 0,-1 0 0,0 5 0,-6 1 0,6-1 0,-15-5 0,6 13 0,-6-9 0,7 20 0,1-4 0,7 2 0,-13 8 0,-4-8 0,-2 8 0,-10-9 0,-3 9 0,5-3 0,-5 4 0,10 0 0,13 0 0,-6 0 0,-8 0 0,5 0 0,-28 0 0,11 0 0,-13 0 0,-8 0 0,12 0 0,-11 0 0,22 0 0,-21 0 0,17 4 0,-11-3 0,17 9 0,-8-5 0,11 1 0,-11 3 0,8 2 0,5-4 0,-13 6 0,13-7 0,-12 4 0,4 1 0,-6-1 0,13-3 0,0 1 0,-26 8 0,14-6 0,0 1 0,-14 9-142,25-11 1,2-2 141,-15 8 0,8-4 0,-6-1 0,13 0 0,-5 1 0,7-1 0,0 0 0,0 5 283,0-8-283,0 7 0,7-8 0,2 0 0,8 3 0,-8-8 0,5 8 0,-12-3 0,13 4 0,-14-4 0,14 8 0,-13-7 0,12 3 0,-4-1 0,6-3 0,-7 0 0,-2 7 0,-7-1 0,8 4 0,1-1 0,0-9 0,5 3 0,-4-4 0,6 1 0,8 3 0,-6-3 0,6 9 0,0-3 0,-6 2 0,6-3 0,-8 4 0,-7 1 0,6-5 0,-6 3 0,8-13 0,-1 13 0,1-12 0,-1 12 0,-7-8 0,6 9 0,-6-8 0,15 6 0,-6-11 0,6 7 0,0-3 0,-6-1 0,13 4 0,-13-3 0,14 5 0,-14-6 0,6 4 0,-8-7 0,1 7 0,-1 1 0,1 2 0,-1 3 0</inkml:trace>
  <inkml:trace contextRef="#ctx0" brushRef="#br0" timeOffset="-161937.75">20274 18207 5734,'-17'-10'0,"8"-1"0,2 1 0,14-5 0,17-1 0,18-9-638,-4 9 0,5 1 638,4-5 0,7-2-597,-3 2 0,7-4 1,3-1-1,-3 1 597,-9 3 0,-2 0 0,0 0 0,5-2 0,3-1 0,4-1 0,3-2 0,1 0 0,1-1 0,-12 5 0,3-1 0,0-1 0,1 0 0,0 0 0,-1 1 0,-2 1 0,0 1 0,-2 1 0,-1 1 0,1 0 0,2-2 0,3-1 0,-3 0 0,4-1 0,2-2 0,2 0 0,0-1 0,0 0 0,-2 2 0,-3 1 0,-5 2-415,11-4 1,-5 3 0,-2 1 0,-1 0 0,3-2 414,-2-1 0,3-1 0,0-1 0,-1 1 0,-2 0 0,-5 3 0,-1 0 0,-3 3 0,-2 0 0,-1-1 0,8-5 0,-1 0 0,-3 1 0,13-7 0,-4 2 0,-6 6 0,-2 1 0,-13 2 0,-2 2 0,23-7 0,-15 5 1432,-8 1-1432,-7 14 2942,-10 1-2942,-1 15 0,-6 16 0,8 6 0,-2 3 0,1 3 0,-2-7 0,-1 1 421,4 13 0,0 1-421,-2-9 0,1-2 0,-4 4 0,1-1 0,7 1 0,1 0 0,-4 1 0,1-1 0,6-1 0,0 0 0,-7-4 0,0 0 0,11 7 0,0-1-100,-10-7 1,0-1 99,23 21 0,-25-15 0,-1-27 0,-13 4 0,5 0 0,-14-3 0,-10 12 507,-8-7-507,-16 13 0,-8 1-228,16-13 0,-1 1 228,-3 1 0,-1 1 0,-3 0 0,-1-1 0,-2 1 0,-2 0 0,3 1 0,-5 2 0,4-4 0,-5 2 0,-3 2 0,2-2 0,3-2 0,1 0 0,-1 0 0,-3 0 0,-1 1 0,-2 1 0,-3 0 0,-1 1 0,-3 1 0,5-2 0,-5 2 0,-1 1 0,-1 0 0,1 0 0,3-2 0,5-2-458,-8 2 1,7-2 0,-1 0 0,-4 3 457,9-3 0,-6 3 0,-1 2 0,-1 1 0,3-2 0,6-2 0,8-3 0,-13 8 0,7-3 0,8-4 0,-2 1 0,3-1-241,-7 7 1,2-2 240,11-10 0,0-1-55,-5 8 0,2-2 55,-13-1 0,6 1 0,-15-5 0,6 4 0,-6 0 0,7 2 0,11-5 0,-1 1 0,-17 5 0,17-10 0,4-2 0</inkml:trace>
  <inkml:trace contextRef="#ctx0" brushRef="#br0" timeOffset="-161937.75">20976 19049 5659,'-8'-11'75,"-16"-33"-75,6 1 0,-7-4 0,-3-3-538,9 9 0,-1 0 538,-2 2 0,-2-1 0,-2-2 0,0-1 0,-1-2 0,0 4 0,-9-8 0,0 0 0,4 2 0,-2-4 0,4 7 0,6 8 0,2 3 0,-2-5 0,3 2 0,4 1 0,0 8 0,8 7 0,-5 9 0,12 11 0,-6 11 0,16 9 0,1 7 0</inkml:trace>
  <inkml:trace contextRef="#ctx0" brushRef="#br0" timeOffset="-160278.75">20472 18486 5734,'-16'5'0,"-1"5"0,-14 24 0,3-8 0,-5 13 0,-5-14 0,3-3 0,-15 8-448,-7-9 448,-2 5 0,23-15 0,-1-2-226,0 0 0,-1-2 226,-7-1 0,-1-1 0,1-2 0,-1-2-412,-4 0 1,0-2 411,-1 0 0,-4-2 0,-1-3 0,-4-1 0,1 0-511,10 1 0,1 0 0,-2 0 511,2 0 0,-3-1 0,-1 1 0,3 0 0,-4-1 0,2 0 0,-1 1 0,-3 2 0,0 0 0,-1 1 0,-3-2 0,-2-1 0,0 2-421,-1 0 0,1 1 1,0-1 420,-2 1 0,-1 0 0,2-1 0,3 0 0,1 1 0,0 0-272,-2 1 1,0 0 0,0 0 271,4-2 0,0-1 0,1 0 0,0 2 0,-1-1 0,1 0 0,1-2 0,-1-2 0,1 1-134,1 0 0,0 0 0,1 0 134,-1 0 0,1 0 0,-1 1 0,-1 0 0,0 1 0,-2 0 0,5-1 0,-2 0 0,-1-1 0,3 2 0,-5-1 0,3 0 0,-2 0 0,-7 0 0,-1-2 0,5 2 0,-2-2 0,6 1 0,3 2 0,2-1 317,7-1 0,0-1-317,-3 3 0,2-1 0,9-3 0,0-2 0,-14 1 0,0 0 0,16-1 0,0 0 0,-12-2 0,2 1 1264,-17-9-1264,11 4 0,0 0 0,15 2 0,0 1 0,-13-5 0,-2-2 0,7-1 0,1-1 582,8 3 0,0 1-582,-8-4 0,1 0 0,-10-17 0,6 3 0,-4-9 0,26 21 0,-1-2 0,-6-1 0,-1-1 0,0-2 0,0 0 461,-1-2 0,1-1-461,-3 2 0,-1-3 0,7 0 0,-1-3 0,0 1 0,-9-5 0,0-2-141,9 7 1,0-3 0,0 2 140,-6-1 0,2 0 0,2-1 0,-1-1 0,2 7 0,-3 0 0,2 1 0,-7-7 0,0 1 0,-4-8 0,-1-1-163,-2 5 0,0 1 163,7 2 0,0-1 0,-2 0 0,1 3 0,7 6 0,5 4 0,-1-8 355,2 10-355,0-9 585,13 17-585,-11-6 1015,20 9-1015,-20-6 542,11 0-542,-13-9 0,15 8 0,-5-3 0,-3-14 0,6 13 0,-11-27 0,20 34 0,-5-10 0,7 28 0,0 7 0,7 15 0,-5 10 0,13 10 0,-7 1 0,0 4 0,1-6 0,1 1-469,2 18 1,-1 2 468,-2-11 0,-1-1 0,0 3 0,1-1 0,-1-3 0,0-1 0,0-1 0,1-1-142,-1-7 1,0-2 141,0-2 0,1-1 0,7 14 0,-7-12 0,-1-10 0,-8-8 0,0-12 909,-15-38-909,-3-8 0,5 4 0,0-2-98,-3 3 0,1-1 98,5-1 0,1-2 0,-2 0 0,-2-2 0,1-13 0,1-1 0,-2 4 0,0 1-771,0 2 1,0 3 770,4 10 0,2 3 0,-1-12 0,8 21 427,15-14-427,11 21 0,31-8-299,-25 12 0,4 0 299,8 2 0,2 1 0,-1-3 0,1 0 0,1 5 0,-2 0 0,-2 0 0,-3 1 1452,26 2-1452,-16 0 0,-10 10 0,-21 5 0,-5 15 0,-21 16 0,0-9 0,-3 3-98,-5 6 1,-3 2 97,-5 8 0,-3 1-633,-6 5 0,-2 0 633,12-18 0,0 0 0,-2 2 0,-12 14 0,-2 2 0,1-3 0,12-14 0,0-3 0,0 2 0,-7 6 0,-1 2 0,2-6-128,6-5 0,1-5 128,-17 16 0,16-7 0,1-18 0,7-3 188,15-22 0,4-9 0,15-14 1</inkml:trace>
  <inkml:trace contextRef="#ctx0" brushRef="#br0" timeOffset="-158484.75">14205 13060 5734,'-9'-5'0,"1"0"0,16-10 0,1-6 0,7-1 0,23-21 0,-10 17 0,19-13 0,-22 23 0,5-3 0,-13 7 0,14-7 0,-7 3 0,8 0 0,-7-4 0,-2 9 0,7-9 0,-10 9 0,10-4 0,0-10 0,-3 7 0,19-16 0,-12 12 0,13-13 0,-6 8 0,1-4 0,-10 10 0,-2 2 0,-5-2 0,14-5 0,2-5-245,8 0 245,-1-5 0,1 4 0,0 1 0,-1 1 0,1 8 0,-18 5 0,0 0 0,14-2 0,9-5 0,-22 14 0,15-10 0,-4 12 0,6-10 0,-10 12 0,-7 0 245,8-3-245,-6 8 0,-2-8 0,-9 8 0,-8-4 0,1 5 0,-1 0 0,1-4 0,14-7 0,-3-5 0,12 0 0,0 6 0,-5-4 0,13 7 0,-13-8 0,13 0 0,-13 5 0,1 0 0,21-12-289,-14 9 1,1 0 288,-11 3 0,0 0 0,4-3 0,1 1 0,3 0 0,1 2 0,3-3 0,0 0 0,1 1 0,0-1 0,0 2 0,0 0 0,1 1 0,3 0 0,3-1 0,5-1 0,-4 1 0,1 1 0,1 1-374,0-1 0,4 0 0,-5 0 374,-8 0 0,-3 0 0,9 5 0,1-1 0,0-4 0,0 0 0,3 5 0,2-1 0,-5-2 0,4 0 0,-3 0 0,10 1 0,-1 1 0,-13 1 0,2 0 0,-5 0 0,3 2 0,-4 2 0,-9 0 0,-1 2 0,0-1 0,0 0 0,29 0-269,-7 0 269,5 0 0,-5-5 0,7 4 0,-33-3 0,0-1 0,33-1 0,0 0 0,0 2 0,-7 4 0,6 0 0,-21 0 0,11 0 0,-13 0 0,15 0 0,-18-1 0,3 2 0,8 1 0,1 0 0,-7-1 0,0-1 0,4 5 0,-2 0 0,5-4 0,-9 1 0,3 0 0,-6-1 0,1-2 0,6 1 0,-1 0 159,-7 0 1,-2 0-160,21 0 0,0 5 0,-6 1 0,6-1 0,-7 5 0,0-5 0,-1 1 0,15 8 0,-10-12 0,-15 5 0,1 0 0,13-1 0,4-1 1128,-17 0-1128,1-5 316,-14 0-316,-10-5 0,-19 0 0,-14-6 0,-1 1 0</inkml:trace>
  <inkml:trace contextRef="#ctx0" brushRef="#br0" timeOffset="-157897.75">20919 11262 5734,'-10'-5'0,"18"4"0,3-4 0,42 10 0,-14-4 0,25 13 0,-14-7 0,-1 3 0,-7-5 0,-1-1 0,-8-3 0,-7 13 0,-10-7 0,-16 13 0,-9-4 0,-15 9 0,6 1 0,-6 5 0,0 5 0,-2 1 0,1-1 0,-14 14 0,19-20 0,-11 9 0,14-23 0,0 3 0,8-7 0,-5-2 0,4-5 0,-6-5 0,-1 0 0,1-5 0,-1-1 0,1-9 0,-1-1 0,-7-23 0,6 5 0,-13-17 0,12 10 0,-12-14 0,20 10 0,-4-5 0,15 14 0,0 5 0,0 5 0,0 0 0,0 10 0,0 1 0,8 14 0,1 2 0</inkml:trace>
  <inkml:trace contextRef="#ctx0" brushRef="#br0" timeOffset="-156448.75">21497 11386 5734,'56'-16'0,"0"0"0,0 1 0,5-1 0,1 1 0,0 0 0,1-1 0,0 1 0,2 0-1268,-9 4 1,2 0-1,1 1 1,0-1 1267,2 0 0,1-1 0,1 0 0,1 1 0,-11 3 0,2 1 0,-1 0 0,1 0 0,0 0-133,-2-1 0,0 1 0,0-1 0,0 1 1,1 1 132,3 0 0,0 0 0,1 1 0,-1 0 0,1 1 0,-3-1 0,0 1 0,0 0 0,0 0 0,0 0 0,1 0 0,1-1 0,-1 1 0,1 0 0,-2 1 0,12 1 0,0 0 0,-1 1 0,-1-1 0,-4 0 0,0-1 0,-1 1 0,-1 0 0,-4 2 0,-1 0 0,-1 0 0,0 0 0,11 0 0,0 0 0,-3 0 0,-7 0 0,-2 0 0,0 0 0,-4 0 0,-1 0 0,-2 0 0,10 0 0,-2 0 0,-3 0 0,-3 0 0,-8 0 0,-2 0 288,0 0 1,-1 0-289,23 0 0,-2-4 0,-7 3 0,-1-4 2326,-7 5-2326,-1 0 1578,-8 0-1578,-7 0 0,5 0 1051,-13 0-1051,13 0 202,-5 0-202,22 0 0,-11 5 0,18-4 0,-20 8 0,5-8 0,-7 8 0,-7-8 0,-2 4 0,-8-5 0,1 0 0,-8-5 0,-2 0 0</inkml:trace>
  <inkml:trace contextRef="#ctx0" brushRef="#br0" timeOffset="-155927.75">26177 10714 5734,'-16'-10'0,"6"-1"0,33 33 0,6-6 0,2 4 0,2 0-343,26 6 343,-26-17 0,0-2 0,0-1 0,0-2 0,33 1 0,1-5 0,-16 0 0,4 0 0,-27 0 85,3 0-85,-22 13 0,-16 0 0,-4 17 0,-20 5 0,14-1 0,0 2 0,0-7 0,0 1-5,0 13 1,1-2 4,-16 7 0,23-13 0,0-1 0,-15 3 0,7 11 0,8-27 0,-5-10 0,12-6 0,-13-16 0,-1-9 0,-3-11 0,-12-11 0,13-14 25,-6-2-25,11 5 0,2-2-311,1 16 1,1 1 310,0-15 0,2 1 0,0-5 0,-1 6 0,6 14 0,-5 6 0,7 11 0,0 23 0,0 14 0,0 20 0</inkml:trace>
  <inkml:trace contextRef="#ctx0" brushRef="#br0" timeOffset="-154833.75">25400 17380 5734,'-17'-15'0,"1"4"0,14-18 0,19 11 0,25-21 0,-11 24 0,4 2-601,9-7 1,2 0 600,4 3 0,1 2 0,6-6 0,2 2-1216,-1 4 0,0 2 1216,0-2 0,-1 0 0,-5 2 0,-3 1-42,-3 3 0,-2 1 42,2-5 0,-3 1 0,4 1 0,7 1 0,-38 5 0,-7 0 0,-1 0 0</inkml:trace>
  <inkml:trace contextRef="#ctx0" brushRef="#br0" timeOffset="-154303.75">26343 16626 5734,'0'-27'0,"0"2"0,0 18 0,0 17 0,0 23 0,7 23 0,-3-21 0,1 2-345,6 5 0,2 0 345,-1 4 0,2 1 0,2 0 0,1-1 0,0-4 0,-1 0 0,-3-3 0,0-1 0,2-6 0,1-2 0,2 17 0,6-7 0,-7-18 0,-8-12 0,-9-25 0,-9-21 0,-15-26-123,11 21 1,0-1 122,-6-4 0,-2-2 0,3 4 0,-1-3 0,-1 2 0,-11-11 0,1 1 0,4-1 0,1 4 0,3 20 0,5 4 0,8-2 0,1 14 0,23 6 0,11 10 0,31 6 0,-22 0 0,5 3-399,3 0 1,4 1-1,-1 0 399,9 4 0,0 1 0,-9-2 0,2 0 0,-6 1 367,-2 3 0,-4 2-367,3 8 0,-7 6 0,-17 3 0,-8 2 0,-1 2 0,-6 1-910,-13 3 1,-9-3 909,-9-9 0,-2-1 0,3 3 0,-1-2-71,-5-5 0,-1-1 71,-5 7 0,3-1 0,-9 8 0,19-20 0,5 0 1015,14-1-1015,25-13 18,13-1 0,14-10 0,-2-1 0</inkml:trace>
  <inkml:trace contextRef="#ctx0" brushRef="#br0" timeOffset="-153986.75">27765 15995 5734,'-8'-42'0,"-1"2"0,0 13 0,9 52 0,10 19 0,4 10 0,-1 6 0,1 5-576,1-9 0,2 4 0,-1 0 576,-3-11 0,-1 1 0,0-1 0,1-2-314,2 4 1,0-3 0,-1 2 313,0 9 0,0 2 0,-2-6 0,1-4 0,-2-4-160,2 2 0,-2-3 160,0 11 0,4 2 0,-15-34 0,0-9 0,0-10 0,0-7 0</inkml:trace>
  <inkml:trace contextRef="#ctx0" brushRef="#br0" timeOffset="-153670.75">28095 15892 5734,'8'-41'0,"-6"8"0,5 4 0,0 26 0,17 47 0,-10-14 0,0 3-603,6 16 0,0 4 603,-3-2 0,-1 0 0,4-2 0,1 2 0,-5-2 0,1 3 0,-1-3 0,3 4 0,-1-2 0,6 11 0,-2-4 63,-13-24 1,0-3-64,15 12 0,-15-8 0,6-14 0,-13-20 0,-2-8 0,-9-18 0,-8-2 0</inkml:trace>
  <inkml:trace contextRef="#ctx0" brushRef="#br0" timeOffset="-153403.75">27880 16708 5734,'37'-44'0,"2"5"0,-4 13 0,3 1-430,-5 6 1,0 1 429,1 0 0,-1 1 0,25-14 278,-8 9-278,-17 2 0,-9 10 35,-8 4 1,1 2 0,0 4-1</inkml:trace>
  <inkml:trace contextRef="#ctx0" brushRef="#br0" timeOffset="-153018.75">28889 15768 5734,'17'-40'0,"-8"16"0,6-1 0,-14 30 0,14 16 0,-6 20 0,8 16-423,-5-17 0,0 2 423,-3 3 0,0 4 0,3 2 0,2 5 0,-1-3 0,1 8 0,-1-1 0,-2-9 0,0 1 0,0-5 0,2-4 0,-2-4 0,6 23 0,-1-16 0,-6-15 0,4-15 0,-5-6 0,15-24 0,9-8 0,0-4 0,5-8 0,0 2 0,2 2 0,1 1-30,0-5 1,4-3 0,-5 5 29,-5 7 0,-3 3 0,17-19-5,-8 10 5,-8 10 0,-8 6 0,-8 5 0,-24 4 0,-4 6 0,-13 6 0</inkml:trace>
  <inkml:trace contextRef="#ctx0" brushRef="#br0" timeOffset="-152353.75">29832 15499 5734,'0'-22'0,"0"-2"0,7 45 0,-5 4 0,8 8 0,2 5-413,-7 1 1,1 0 412,9 5 0,1 1 0,-7 1 0,1 1 0,5-3 0,1 0 0,-3-2 0,0-1 0,-1-6 0,1-2 200,19 23-200,-14-15 0,6-19 0,-8-8 0,16-28 0,3-12 0,-6 4 0,6-3-351,4-4 0,5-2 0,0 1 351,10-5 0,4 0 0,-4 3 0,4-1 0,-3 4 0,5 1 0,-3 3-470,2-1 0,-2 2 470,-3 5 0,-1 1 0,-7-3 0,0 2 0,-4 4 0,-2 2 0,-5 0 0,-4 1 0,12 1 0,-12 11 0,-14 6 0</inkml:trace>
  <inkml:trace contextRef="#ctx0" brushRef="#br0" timeOffset="-151524.75">27814 17680 5734,'32'-36'0,"1"-1"0,5-4 0,-2 4 0,2 0-822,-2 3 0,3-1 1,-2 1 821,5-10 0,0 2 0,3 7 0,0 1 14,-6 0 1,-2 2-15,-3 5 0,-2 2 0,17-16 0,-15 10 548,-11 5-548,-6 10 0,-1 1 0,-6 14 0,-3 2 0</inkml:trace>
  <inkml:trace contextRef="#ctx0" brushRef="#br0" timeOffset="-151048.75">29203 17277 5734,'-9'-5'0,"9"-10"0,17-7 0,16-9 0,16-4-617,3-6 617,-20 19 0,0 1 0,20-20 0,-24 22 0,1 2 150,13-9-150,-2 0 0,-14 10 0,-2 1 0,-8 10 0,1 0 0</inkml:trace>
  <inkml:trace contextRef="#ctx0" brushRef="#br0" timeOffset="-150662.75">30328 16760 5734,'0'-10'0,"7"-1"0,2-4 0,23-5 0,3-16 0,-5 18 0,4-2-510,-1-7 0,2-1 510,9 4 0,2 0-423,3-6 0,1-1 423,4 4 0,0 1 0,1-2 0,-1 0 0,-1 4 0,0 1 0,-2 0 0,-2 0-301,-7 4 0,0 1 301,3 0 0,-2 1-183,18-5 183,-28 9 0,-2 2 0,19-1 621,-15-3-621,3 5 1069,-19 4-1069,5 2 180,-15 13 0,-16 2 0,-12 10 0</inkml:trace>
  <inkml:trace contextRef="#ctx0" brushRef="#br0" timeOffset="-142885.75">31502 15416 5734,'-17'-10'0,"8"0"0,9-1 0,17 6 0,8-4 0,16 3 0,-2-1 0,1-1 0,19-4-123,-15 3 0,-2-1 123,0-2 0,-1-3 0,-16 10 0,-1-5 0,-14 5 0,-3-6 0,-7 1 0,0 0 0</inkml:trace>
  <inkml:trace contextRef="#ctx0" brushRef="#br0" timeOffset="-142302.75">32163 15024 5734,'0'15'0,"0"-4"0,0 4 0,0-5 0,-7-4 0,5-6 0,-5-10 0,7-6 0,0-5 0,15-13 0,18 0 0,-4 7 0,32 54 0,-47 3 0,-9 30 0,-10 4 0,-17-4 0,8-18 0,3-5 0,5-14 0,52-32 0,-7 7 0,10-8 0,-18 10 0,-14 5 0,0 1 0,-8 9 0,-2 5 0,-28 22 0,-9 2 0,2 2-636,-3-1 0,0-3 636,7-17 0,7-14 0,1-2 0,6-13 0,3-2 0</inkml:trace>
  <inkml:trace contextRef="#ctx0" brushRef="#br0" timeOffset="-141816.75">32560 15044 5734,'8'24'0,"1"13"0,7 16 0,-6-5 0,4 11 0,-5-20 0,1-2 0,-3-22 0,-7-21 0,-7-15 0,5-5 0,-6-10 0,8 4 0,0 1 0,8 1 0,1 8 0,8 2 0,-1 9 0,8 7 0,9 4 0,2 0 0,-2 4 0,-9-3 0,-8-1 0,1-5 0</inkml:trace>
  <inkml:trace contextRef="#ctx0" brushRef="#br0" timeOffset="-141368.75">33023 14714 5734,'8'-2'0,"1"8"0,7 15 0,1 5 0,-8 10 0,6 1 0,-6 4 0,8 0 0,-8 1 0,13 8 0,-19-11 0,19-3 0,-20-12 0,13-17 0,-13-3 0,5-9 0,-14-24 0,-2 9 0,-8-14 0,-7 13 0,-24 14 0,10 13 0,-17 16 0,22 27 0,14-4 0,12 2 0,24-12 0,8-24 0,16-2 0,8-18 0,3-2-178,-20 1 0,0-1 178,27-14 0,0-2 0,-10-8 0,-16 7-11,-16-2 1,-17 14 0,-9 1-1</inkml:trace>
  <inkml:trace contextRef="#ctx0" brushRef="#br0" timeOffset="-138762.75">21167 18300 5734,'7'-1'0,"-5"-7"0,13-7 0,-14-3 0,7-12 0,-60 14 0,10 37 0,-8 19 0,4 11 0,23 0 0,15 3 0,18-11 0,10 1 0,4-9 0,4-7 0,10-13 0,8-15 0,11-10 0,0-5 0,-10 0 0,-9-3 0,-4-2 0,9-1 0,3-3 0,-16 2 0,-20-2 0,-3 12 0,-7-13 0,0 9 0</inkml:trace>
  <inkml:trace contextRef="#ctx0" brushRef="#br0" timeOffset="-138563.75">21745 18217 5734,'26'29'0,"-9"-5"0,-10 16 0,-7-4 0,0 1 0,-7-1 0,-2 0 0</inkml:trace>
  <inkml:trace contextRef="#ctx0" brushRef="#br0" timeOffset="-138076.75">21812 18042 5734,'0'-36'0,"0"-1"0,14 1 0,-3 5 0,21 5 0,-14 10 0,13 1 0,-5 5 0,0 0 0,5-1 0,-13 24 0,-1 1 0,-3 26 0,3 15 0,1-9 0,-6-14 0,0 0 0,5 11 0,-1-2 0,-6-1 0,4-8 0,-12-1 0,5-1 0,-14-8 0,-2 3 0,-15-4 0,-9 0 0,-2-10 0,-5-2 0,14-9 0,9-4 0,17-7 0,9-5 0,8-4 0</inkml:trace>
  <inkml:trace contextRef="#ctx0" brushRef="#br0" timeOffset="-137656.75">22390 17659 5734,'-7'8'0,"-2"9"0,-8 29 0,8 7 0,2 9-2532,7 0 2532,7-9 0,-5-2 765,20-19-765,-11-7 0,13-15 411,0-10-411,-6-10 0,6-15 0,-7-7 0,-8-10 0,-9-8 0,-7 14 0,-3 1 0,-8-18 678,6 15 0,0 3-678,-5 7 0,16 35 0,-5 10 0,21 42 0,1-16 0,3-2 0,10-8 0,2-3 0,-5-5 0,2 0 0,-3-9 0,-15-25 0,-3-3 0</inkml:trace>
  <inkml:trace contextRef="#ctx0" brushRef="#br0" timeOffset="-137318.75">22473 17752 5734,'15'-11'0,"3"2"0,37 13 0,6 11 0,-23-3 0,-1 2 0,22 14 0,-19 2 0,-16-14 0,-7 4 0,-1-9 0,-6-5 0,-3-12 0,-7-19 0,0-7 0,0-19 0,0 3 0,0-8 0,-7 8 0,5 3 0,-6 8 0,8 6 0,0-4 0,0 26 0,0-3 0</inkml:trace>
  <inkml:trace contextRef="#ctx0" brushRef="#br0" timeOffset="-136929.75">23052 17463 5734,'-17'-16'0,"1"1"0,-1 4 0,-7 6 0,6 9 0,-6 12 0,8 20 0,-1 7 0,8 13 0,1 1 0,8 5 0,8-9 0,8-7 0,3-15 0,12-10 0,-5-11 0,7-15 0,-8-11 0,-1-15 0,-14-10 0,-3-6 0,-14 0 0,-10 1 0,-9-5 0,1 17 0,1-1 0,14 30 0,33 15 0,-1 3 0,7-1 0,4 0 0,11 4-214,20 0 214,-12 3 0,-2-7 0,-10 3 0,-7-5 0,0 1 0</inkml:trace>
  <inkml:trace contextRef="#ctx0" brushRef="#br0" timeOffset="-114447.73">23978 18321 5734,'-26'0'0,"2"0"0,8 0 0,21-5 0,6-5 0,37-2 0,-16 3 0,2-1-370,7 1 1,3 2 369,5-3 0,1-1 0,-2 1 0,3-1 0,-2 2 0,3-2 0,-2 1 0,2-1 0,1-1 0,-5 3 0,3-1 0,-2 0 0,10-5 0,-4 0 0,-9 3 0,-2 1 0,5-4 0,-2 0 0,10-1 0,-15 1 0,-2 5 0,16-5 0,-18 3 0,25 2 0,-28 1 0,12 3 0,-12-4 0,13-1 0,-13 1 0,5 0 0,-7-1 0,-7 6 0,-2 0 739,-7 5-739,-1 0 0,1 0 0,-8 5 0,-2 5 0,-7 11 0,0 0 0,0 5 0,8 3 0,-7-1 0,14 8 0,2 13 0,8 10 0,1 0 0,-9 1 0,-3-19 0,-5-4 0,1-6 0,4-1 0,-12-13 0,6 3 0,-16-15 0,-1 0 0,-8 0 0,-6 0 0,-3 1 0,-7 8 0,-8-3 0,-1 5 0,7-1 0,-2-1 0,-25 5-234,25-2 1,0 0 233,6-6 0,-2 0 0,-7 6 0,-1 0 0,6-5 0,-1-1 0,-5 4 0,1 0 0,7-4 0,2-1 0,-28 10 0,26-9 0,0-1 0,-26 11 0,12-6 0,0 0 0,14-4 0,0 1-104,-25 5 1,-2 0 103,20-3 0,1-2 0,1 0 0,1-2 0,-18 5 0,29-6 0,-5-7 0,13 7 0,-6-4 0,7 1 0,1-1 457,6-1-457,-12-2 217,11 2-217,-13-4 0,8 0 0,-1 0 0,8-4 0,2-2 0,-1-9 0,-1-6 0,-7-10 0,7-10 0,-2 5 0,0-3 0,0-24 0,-8 6 0,-1 2 0,0-5 0,3 6 0,2 2 0,6 13 0,2-18 0,0 45 0,5-2 0,-6 18 0,8 2 0,0 10 0</inkml:trace>
  <inkml:trace contextRef="#ctx0" brushRef="#br0" timeOffset="-112298.73">24127 18693 5734,'-17'-11'0,"1"1"0,-1 0 0,1 4 0,-8 1 0,5 5 0,-27 0 0,2 5 0,-15-4 0,10 8 0,1-3 0,-16 9 0,1 1-204,27-8 0,-1 0 204,-28 7 0,7 0 0,-1-8 0,21 4 0,-3 1 0,-5-5 0,0-2 0,2 3 0,0 1-347,-8 1 0,1-2 347,10-7 0,-1 0-452,-6 6 1,-3 0 451,-5-6 0,-4-1 0,2 2 0,-6 0 0,3-1 0,10-2 0,1-1 0,-4 0 0,-6 0 0,-6 1 0,-2-2 0,3-1 0,8-2 0,2-2 0,0 0 0,0 0-410,1 2 1,0 0 0,0 1 0,1-2 409,2-1 0,-1-1 0,3 0 0,2 0 0,-15-1 0,-1 0-318,4 0 0,-4-1 0,4 2 318,-6 0 0,-1 0-285,14 0 1,-6-2-1,1 1 1,5 2 284,-9 1 0,3 0 0,10-2 0,-1-2 0,3 2 0,-5 3 0,4 1 0,8-3 0,1 1 0,-6-1 0,0 1 0,6 1 0,1 0 0,-1-3 0,0-1 0,-2 4 0,-1 0 0,4-3 0,-1-1 0,1 4 0,-1 0 0,-3-3 0,1-1 0,2 4 0,1 0 0,-4-1 0,-1-1 0,-3 1 0,0-1 0,3 3 0,-1-1 0,-3-3 0,-5-2 0,-2-2 0,-5-2 0,4 0 0,-2-1 0,1 0 0,2-1 0,-3-2 0,2 1 0,-10-3 0,1 1 0,20 6 0,-1 0 0,1 0 0,-3 1 0,0 1 0,2-1 159,-18-8 0,4 3-159,12 9 0,2 1 0,6-4 0,-1 0 0,-5 1 0,0 1 0,9-1 0,2 0 0,-4-2 0,0 1 411,0 1 0,1 1-411,2 0 0,0 0 0,1-2 0,0-2 0,-14-3 0,0-1 0,14 2 0,0-2 0,-6-1 0,-5-3 0,2 0 0,-14-7 0,2-1 0,-1-2 0,-2-1 693,10 9 0,-1-1 1,1 1-694,7 2 0,0 1 0,1 1 0,-1 0 0,-1 0 0,2 0 0,-11-8 0,-4-4 0,10 6 0,-7-4 0,-2-2 0,2 1 0,7 3 0,-10-8 0,0 0 0,8 6 0,-8-5 0,-3-1 0,3 1 0,7 4 72,5 2 1,6 2 0,-1 1-73,-4-2 0,0 1 0,1 0 0,-15-13 0,2 3 0,11 11 0,5 2 0,-5-12 0,1 10 0,1-4 0,5 8 748,-6-3-748,8 4 351,0-4-351,-7-6 0,5-1 0,-5-4 0,7 10 0,-1-4 838,1 8-838,8 1 359,1 2-359,0 3 0,6 0 0,-14-4 0,14 9 0,-13-9 0,12 9 0,-27-14 0,2 4 0,-7-6 0,3 7 0,15 5 0,-7 0 0,12 3 0,-3-3 0,14 5 0,1 0 0,-1-1 0,-7 1 0,6 0 0,-6-1 0,7 1 0,8 0 0,-5-5 0,4 3 0,-6-7 0,-1 7 0,1-3 0,-1 5 0,1 0 0,7-1 0,-6 5 0,6 2 0,-1-1 0,3 0 0,7 8 0,0 4 0,15 37 0,-4 0 0,13 18-1622,-8-1 1622,8-8 0,-6 3-74,6-13 74,0 2 0,-5-4 0,5-8 0,-8-8 0,-21-43 0,-6-12 0,-4 0 0,-4-5 0,-2-4 0,-5-4 0,4 2 0,1 0 0,-1-1 330,0 1 0,-3-2 0,3 5-330,-12-13 82,1 0-82,15 18 0,11 3 0,23 20 0,25 1 0,10 3 0,-18 1 0,0 0 189,0-1 1,0 1-190,34-1 0,-34 2 0,0-1 0,25 4 0,-1-3 0,-22 4 0,4 0 0,-21 0 0,-9 9 0,-25 25 0,-19 6 0,11-6 0,-2 2-258,1-4 1,1 0 257,2 3 0,2 2 0,-4-2 0,0 2 0,-6 23 0,3-1 0,11-26 0,1-1 0,-10 16 0,5-5 0,19-18 232,-14-9-232,13-15 0,-5-8 0,7-13 0,0-6 0,-8 0 0,7-5 0,-7 0 0</inkml:trace>
  <inkml:trace contextRef="#ctx0" brushRef="#br0" timeOffset="-109542.73">13907 12688 5734,'-24'-31'0,"6"-5"0,-6 0 0,7-10 0,8 3 0,2-7 0,7 3 0,7-14-825,10-2 825,-2 22 0,3 0-1113,2-1 0,2 0 1113,9-5 0,2 1 0,1 2 0,0 0 0,6-3 0,3 2 0,3 3 0,6 0 0,-4 3 0,5-3 0,-2 4-794,-8 8 0,-1 2 0,2-1 794,-4 2 0,2-2 0,0 0 0,1 1 0,13-8 0,1 0 0,-3 2-101,-12 7 1,-3 1 0,1-1 100,11-8 0,1-1 0,-4 3 0,-1 3 0,-4 2 0,-5-3 0,-1 1 0,3 2 0,1 0 0,-5 0 0,2-1 0,0 1 0,15-9 0,1 0 0,-10 5 0,1-2 0,4 0 0,-5 6 0,2 0 0,1 1 0,-2 0 0,2-2 0,-2 1 0,2-1 0,-1 3 0,4-2 0,-1 2 0,-3 1 0,0 2 0,-3 1 0,1 1 0,0 0 0,0 0 0,0 1 0,-3 1 0,0 0 0,2-1 337,12-3 1,2-1 0,-2 1-338,4-2 0,1 0-119,0 2 0,4-1 1,-8 2 118,-8 2 0,-4 1 0,13-4 0,-3 1 0,-20 8 0,-2 2 0,1 1 0,0 1 684,26-10-684,5 4 0,-5-4 0,0-1 0,-27 10 0,0 1 0,27-6 0,-27 7 0,2-1 0,13-1 0,1 1 0,-11 1 0,0 1 0,10-2 0,1 0 0,1 3 0,-2-1 0,-14 3 0,0-1 0,11-2 0,-2 1 0,8 1 0,-8-3 0,-1 8 1374,-8-8-1374,15 3 0,-4 0 0,13 2 0,-8 4 0,8 0 109,2 0-109,7 0 0,-29 0 0,0 0 478,-3 0 0,0 0-478,2 0 0,1 0 0,29 0 0,-29 4 0,0 1 0,-4-2 0,2 1 0,16 5 0,1 1 0,-12-4 0,1 0-153,7 1 0,1 1 153,-8-3 0,-1 0 0,-8 0 0,4 0 0,10 3 0,7 1 0,-5-2 0,-6 0 0,0 0 0,2 2 0,3 1 0,-5 0 0,22 6 0,-5 0 0,-1 4 0,-11-8 0,0 1 0,-14-2 0,0 1 473,15 3 0,0 0-473,-15-3 0,0 1 0,14 7 0,2 0 0,-13-5 0,1 0 0,7 5 0,0-1 0,-10-6 0,-3-1 0,13 6 209,11 6-209,-13-13 0,0 4 0,-1 0 531,-8-3-531,-8 2 0,14 11 0,-4-2 0,7 8 0,-9-6 0,-9-5 493,0-3-493,-6 2 81,14-7-81,-21 2 0,11-3 0,-13-1 0,7 5 0,1-3 0,0 7 0,-1-3 0,1 0 0,-1-1 0,1 0 0,-1-3 0,1 7 0,-1-7 0,-7 3 0,6-10 0,-6 4 0,8 2 0,-1 0 0,1 4 0,-8-4 0,6-1 0,-6 0 0,0 5 0,6-3 0,-13 3 0,12-10 0,-4 4 0,-1-3 0,6 0 0,-21-1 0,-3-5 0,-10 0 0,-34 13 0,22-5 0,-32 12 0,14-5 0,-3-4 0,13-1 0,-1 0 0,-7 1 0,-16 0 0,30-7 0,7-4 0,2 0 0,23 0 0,2 0 0,23 5 0,9-4 0,10 4 0,-2-3 0,4 0 0,-8 1 0,0 0-284,11 0 1,1 0 283,-8 2 0,-1-1 0,-7-3 0,2-1 0,13 2 0,-1 1 0,10-3 0,-16 0 0,-5 0 0,-8 0 0,11 4 0,-21-3 0,6 4 0,-22-10 567,-11-23-567,-10-2 0,-5-25 0,0 3-389,6-10 389,2 31 0,1-1 0,5-2 0,1 1 0,-15-24-125,1-4 125,12 22 0,-4 4 0,15 16 0,0 7 0,-7 2 384,-3 5-384,-6 10 130,-15 15-130,3 3 0,-20 17 0,6-4-386,-8 6 386,22-21 0,-1-1 0,-22 22 0,12-15 0,-1 1 0,5-3 0,0-1 0,1-2 0,0-1 0,-21 12 0,29-22 0,2 0 0,8-2 0,-1-8 0,8 8 386,-6-3-386,6 4 0,0 5 0,2 1 0</inkml:trace>
  <inkml:trace contextRef="#ctx0" brushRef="#br0" timeOffset="-107216.73">22109 10662 5734,'30'-24'0,"-1"0"0,23-15 0,4 1 0,-13 16 0,6 0-1133,2 1 1,11-4 0,5-1 0,0 0 0,-7 5 1132,-8 4 0,-4 3 0,1 1 0,4-2 0,1 0 0,4-1 0,3-1 0,0 1 0,-2 0 0,-4 3-19,4 1 1,-4 1 0,-1 2 0,2 0 18,4-1 0,2 1 0,0 1 0,0-1 0,0 2 0,0 0 0,1 1 0,0 0 0,1 0 0,0 1 0,1 0 0,-1 0 0,0 2 0,0 0 0,0 0 0,-1 2 0,-3 1 0,-2 1 0,0 1 0,0 0 0,0-1 0,0 0 0,-1 1 0,-1 1 0,-4 0 0,-2 2 0,-1 1 0,1-1 0,16 2 0,0 0 0,-2 0 0,-5 0 0,-1 0 0,0 1 0,0 0 0,-1 1 0,1-1 0,-3-1 0,0 0 0,0-1 0,-2 1 0,-1 1 0,1-2 0,-1 0 0,1-1 0,-2 0 0,-4-1 0,-1-1 0,3 1 0,13-1 0,4 0 0,-3 0 0,-16-3 0,-3 0 0,3 1 0,9 2 0,2 0 0,-5 0 230,-1-2 1,-5-1-231,-8 3 0,-3-1 0,29-2 0,-16 0 1707,-14 0-1707,4 0 0,-21 0 1568,6 0-1568,-8 0 1443,1 0-1443,14 0 555,4 0-555,22 0 0,-20 0 0,1 0 0,-21 0 0,0 0 0,6 0 0,-4 0 0,5 0 0,0 0 0,-6 0 0,13 0 0,2 4 0,-5-2 0,3 2 0,-14-4 0,-1 5 0,1-4 0,-1 13 0,15-3 0,-3 5 0,12-1 0,-14-5 0,5 1 0,10 4 0,-4-4 0,10 4 0,-21-9 0,-2 3 0,-8-8 0,-14-1 0,-4-5 0,-21-6 0,4 1 0,-5-1 0,8 1 0</inkml:trace>
  <inkml:trace contextRef="#ctx0" brushRef="#br0" timeOffset="-106376.73">27665 9928 5734,'-16'-10'0,"7"9"0,9 2 0,16 14 0,10 1 0,14 5 0,10-5 0,2-1 0,4 0 0,-6-4 0,-8 4 0,-1-5 0,-16 1 0,-1-5 0,-7 3 0,-8 1 0,-2 6 0,-7 9 0,0 6 0,-14 11 0,2-2 0,-2 4 0,-3-10 0,-1 2-991,1 13 1,1 2 990,0-14 0,1-2 0,6-1 0,-1 0-97,-6-1 1,1 0 96,4 29 0,-11-9 0,20-2 0,-5-15 0,7 0 0,0-10 0,-7 0 0,5-6 1933,-6-4-1933,8 4 241,0-9-241,-7 0 0,-2-11 0,-15-6 0,6-4 0,-36-19 0,1-4 0,19 12 0,0-1 0,5 1 0,1 2 0,-12-7 0,7-4 0,7 8 0,2-13 0,7 17 0,8-11 0,2 18 0,7-9 0,0 9 0,0-4 0,0 0 0,0 3 0,-7-2 0,5-1 0,-6 3 0,8-7 0,0 3 0,0-10 0,-7 0 0,-2-14 0,0 11 0,1-10 0,8 17 0,-7-3 0,5 9 0,-5-4 0,7 9 0,0-9 0,-8 9 0,7-4 0,-7 4 0,8 1 0,-7 4 0,-2 11 0,-8 6 0</inkml:trace>
  <inkml:trace contextRef="#ctx0" brushRef="#br0" timeOffset="-103899.73">27963 18352 5734,'8'-6'0,"15"6"0,5 6 0,20 9 0,-13 1 0,-1-2 0,1 2 0,13 11-154,-12-12 0,0 1 154,13 14 0,-6-8 0,5 8 0,-14-9 0,7 14 0,-15-17 0,-3 6 0,-6-18 0,-8-6 308,-1-10-308,-8-11 0,0-5 0,0-10 0,0-5 0,-1 6 0,2 0 0,6-23-129,-6 21 0,0 0 129,6-15 0,-7 5 0,0 1 0,0 0 0,0 4 0,0-18 0,7 15 0,-5-1 0,6 16 258,-8 14-258,0 1 0,0 5 0,0 27 0,0 7 0</inkml:trace>
  <inkml:trace contextRef="#ctx0" brushRef="#br0" timeOffset="-103378.73">28955 17773 5734,'0'-10'0,"22"54"0,-1 15 0,1 0 0,3 5-1050,-3-3 0,-1-2 1050,0-7 0,0-3 0,-5-5 0,1-3 0,3-6 0,-1-4 0,-7 9 647,18 4-647,-28-42 0,5-9 0,-7-19 0</inkml:trace>
  <inkml:trace contextRef="#ctx0" brushRef="#br0" timeOffset="-103097.73">29369 17659 5734,'16'19'0,"8"13"0,-6 13 0,2 14 0,-3-5 0,0-7 0,-1-1-574,3 10 1,0 5 0,-3-9 573,-7-16 0,-2-5 0,10 17 539,-8-3-539,6-19 282,-14-5-282,7-16 0,-8-6 0,0-18 0,0-3 0</inkml:trace>
  <inkml:trace contextRef="#ctx0" brushRef="#br0" timeOffset="-102814.73">29055 18166 5734,'40'-11'0,"2"-8"0,15 2 0,-5-9-274,-20 16 0,0 0 274,19-11 179,-1 5-179,-10-4 22,-6 13 1,-16 3 0,-3 10 0</inkml:trace>
  <inkml:trace contextRef="#ctx0" brushRef="#br0" timeOffset="-102397.73">29782 17649 5734,'-9'-27'0,"2"2"0,7 9 0,0 1 0,7 9 0,17 25 0,11 28 0,-18-18 0,1 3-173,2 5 0,-2 2 173,1 23 0,-4-20 0,1 1 0,2 15 0,-10-20 0,1-2 0,5 0 0,-12-9 0,6-8 0,6-18 0,5-2 0,14-18 0,7 2 0,3-13 0,-1 3 0,6 1 0,-14 1 346,0 9-346,-11 1 0,-6 4 0,-15 6 0,-4 0 0</inkml:trace>
  <inkml:trace contextRef="#ctx0" brushRef="#br0" timeOffset="-101949.73">30477 17328 5734,'-17'-31'0,"8"0"0,2 5 0,7 5 0,0 2 0,7 12 0,2-2 0,15 18 0,-6 2 0,6 15 0,0 5 0,-5 15 0,12 6 0,-18-1 0,0 2-417,3-13 1,1 1 416,-4 17 0,-1-1 0,0-19 0,0-2-52,-3-2 1,-1-2 51,8 20 0,1-15 0,-8-7 0,6-14 0,-6-6 0,37-33 0,0-7-17,-7 1 1,3-3 16,-5 3 0,1 1 0,3-1 0,1 0 0,-1 3 0,0 1-194,-3 3 1,0 2 193,-1 2 0,-1 1-39,-2 1 0,-2 1 39,12-7 0,-20 7 0,-26 15 0,-21 15 0,-3 7 0</inkml:trace>
  <inkml:trace contextRef="#ctx0" brushRef="#br0" timeOffset="-101204.73">31072 17142 5734,'9'-10'0,"13"-5"0,4-1 0,24-9 0,8-2-624,-21 10 0,0-1 624,-3 0 0,0-1 0,7-1 0,-1-1 0,-10 0 0,0 0 18,7 3 0,-2 0-18,16-18 144,-14 18 1,-2 0-145,11-14 0,2 6 0,-24 11 625,-15 6-625,-24 8 0,2-4 0,-18 5 0</inkml:trace>
  <inkml:trace contextRef="#ctx0" brushRef="#br0" timeOffset="-100633.73">31965 16388 5734,'0'-21'0,"0"5"0,0 15 0,0 13 0,7 14 0,-5 5 0,13 0 0,1 0 0,3 0 0,12-5 0,2 0 0,2-15 0,5-2 0,-7-13 0,-7-7 0,5-9 0,-12-7 0,5-4 0,-15 0 0,-2 5 0,-7-4 0,0 8 0,0-3 0,0 9 0,0 1 0,0 5 0,8 31 0,1 32 0,-4-20 0,-1 2-176,0 8 0,-1-1 176,-3 25 0,0-4 0,0 3 0,0-8 0,0-7 0,8-9 0,-6-7 0,5-8 0,-7-7 0,0-18 0,0-9 0</inkml:trace>
  <inkml:trace contextRef="#ctx0" brushRef="#br0" timeOffset="-100155.73">32494 16150 5734,'0'-16'0,"7"15"0,3 8 0,6 23 0,8 7 0,-6 10 0,6 9-462,0 1 462,-5 5 0,5-4 0,-8-7 113,1-5-113,-8-14 0,5-2 0,-12-9 0,13-5 0,-13-1 0,5-14 0,-14-2 0,-2-9 0</inkml:trace>
  <inkml:trace contextRef="#ctx0" brushRef="#br0" timeOffset="-99968.73">32511 16460 5734,'24'-16'0,"1"-3"0,16-2 0,-6-1 0,5-3 0</inkml:trace>
  <inkml:trace contextRef="#ctx0" brushRef="#br0" timeOffset="-99509.73">32808 16047 5734,'0'3'0,"0"13"0,0 21 0,8 10 0,-6 10 0,5-5 0,-3-14 0,-1-1 0,-1 10 0,5 7 0,-7-33 0,0-6 0,8-10 0,1-9 0,7-12 0,1-11 0,-8-4 0,6 5 0,-6 1 0,8 9 0,-8-4 0,6 13 0,8 26 0,5-3 0,5 27 0,-2-16 0,-20-6 0,11-1 0,-20-10 0,13-4 0,-13 3 0,5-3 0,-7 9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06:17.51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6964 2691 22554,'0'-31'3418,"0"5"-3238,0 6 0,0 9 90,0 9 809,2 52-809,-1-6 0,-1 9 0,-1 1-1030,0 4 0,-1 2 1,0 4 759,0-14 0,1 3 0,-1 2 0,-1 2 0,0 1 0,-1 1 0,-1 2 0,0 1 0,-1 1 0,0-2 0,1-1-522,0 0 1,-1-3-1,1 0 1,0 1-1,-1 3 522,0 2 0,0 4 0,0 1 0,0-1 0,0-1 0,0-4-348,0 8 0,-1-4 0,0-2 1,1 1 347,0-2 0,1-1 0,-1 0 0,1-2 0,0-4 0,0-2 0,0 1 0,1 0-71,0 4 1,0 0-1,1 0 1,0-3 70,1 3 0,0-3 0,0-1 295,1-2 0,0 0 0,-1-8-1465,-1 15 1678,-2-57-2667,-5-46 765,5 7 0,0-5 1590,-2-12 0,2-5 1,2 15-1,1-3 1,0 1-1,0-5 1,0 0-1,0 0 1</inkml:trace>
  <inkml:trace contextRef="#ctx0" brushRef="#br0" timeOffset="743">6842 2823 16078,'0'-7'5307,"0"2"-4678,0 3 1710,0 2-1170,0-2-539,0-1-90,0-3-91,0-1 1,0-2 0,0-4-360,0 3 0,4 1 0,8 11 0,14 13-90,19 21-452,-14-9 0,3 5 452,6 9 0,1 6-601,-9-10 0,1 2 1,0 2 629,1 5 1,1 1 0,2 6-30,-7-7 0,2 5 0,1 2 0,-1 0 0,-2-2-475,-1 1 1,-2-3-1,0 2 1,0 2 492,0 0 0,1 3 0,0 1 0,-3-1 0,-3-3-18,1 12 0,-4-4 0,-4 1 0,-2-2 0,-4 0 0,-2 1 0,-3-3 0,-4 0 0,-2-1 0,-4-1 0,-3-1 0,-3 0-333,-2-2 0,-3 0 0,-3-1 333,-2-1 0,-2-1 0,-1-2 0,-1-1 0,-2-2 0,-2 2 0,0-6 0,-2 2 0,-1 0 0,2-4 0,0 1 0,2-4 0,-2 1 0,-6 7 0,-1 0 0,4-4 224,5-8 1,3-3-225,-1 0 0,3-3 0,-5 6 1216,2-9-1216,17-21 2033,-2-23-3112,3-2 1725,-2-18-1905,6 4-1260,2-18-899,3 1-5847,0 1 9265,0 7 0,1 16 0,2 1 0</inkml:trace>
  <inkml:trace contextRef="#ctx0" brushRef="#br0" timeOffset="1560">9555 2827 22104,'-12'-52'2069,"0"2"-1529,1 5 0,1 6-1,6 7-179,-3 10-90,6 6 180,-3 9 809,-9 45-1034,7-7 0,0 5-885,-3 6 0,-1 6 1,0 1 659,-1 8 0,1 3 0,-2 2-685,2-8 1,0 1 0,-1 2 0,0 0 684,-2 5 0,-1 1 0,0 0 0,0 1 0,2-11 0,0 0 0,0 1 0,-1-1 0,1 1 0,-1 0 0,0-1 0,-1 1 0,1 1 0,-2 3-305,0 3 0,-1 2 0,0 3 0,0 0 0,0-2 0,1-4 305,1-2 0,1-4 0,1-1 0,-1 1 0,1 1-122,-1-1 1,-1 2-1,1 0 1,-1 0-1,2-2 1,2-3-37,0 8 1,2-3 0,2-2-1,0-4-119,-1-4 0,1-3 0,2 0-488,1 25 1,6-12-1035,12-29 1067,15-46 732,-9-9 0,-1-8 0,5-16 0,-1-5 0,-6 13 0,-1-1 0,1 1 0</inkml:trace>
  <inkml:trace contextRef="#ctx0" brushRef="#br0" timeOffset="1844">9470 3306 20460,'0'-53'629,"1"0"1,0-1 0,0 5 0,-1 0-1,1 3-314,-1-12 0,0 3 0,-2 9 0,0 2-46,2 8 1,-1 2 939,-2-30-850,3 29 382,3 13-291,7 47-450,10 35 0,-3-6 0,2 9 0,0 1-971,-3-8 1,0-1-1,2 4 971,-4-10 0,0 3 0,2 1 0,-1 0 0,-1-3 0,0 3 0,0-2 0,0-1 0,1 0 0,-1 2 0,2 0 0,-1-1 0,0 1 0,0-3 0,0 1 0,1-1 0,-1 0-715,6 14 0,0 0 1,1-2 714,-2-3 0,0-1 0,1-2 0,-3-2 0,1-2 0,-1-1-114,-2-5 1,0-2 0,0 1 113,3 4 0,0 1 0,-2-4-315,1 2 0,-1-4-405,2 6 1,-2-5-1221,-5-6-39,-6-19 1201,-8-11 778,-6-17 0,-8-7 0,-5-7 0</inkml:trace>
  <inkml:trace contextRef="#ctx0" brushRef="#br0" timeOffset="2093">9417 4333 22194,'-45'-7'1679,"0"-1"0,5 1 0,1 0-1139,-2-3 0,3-1-270,-2-5-270,29-1 0,46-13 0,8 4-215,-7 6 0,6 1 215,-1 5 0,5 0 0,-1 2-494,7-3 1,2 0 403,-6 3 0,2 0 0,-1 1-1304,15 0 0,-6 2 31,-17 4 0,-2 0 1363,6-1 0,-4 2 0,-2 4 0,-7-2 0</inkml:trace>
  <inkml:trace contextRef="#ctx0" brushRef="#br0" timeOffset="2424">10952 2854 24533,'-3'-38'1139,"0"-1"1,1 3-1,-1 1-509,-8-25-630,0 12 0,1 12 0,4 11 0,2 24 0,8 33 0,0 5 0,2 8-1418,-1-2 1,0 4 0,1 3 1417,2 11 0,0 4 0,1 2 0,-3-10 0,1 1 0,0 1 0,-1 1-304,1 4 1,1 0 0,-1 2 0,0-1 303,-2-12 0,1 1 0,-1-1 0,0 1 0,0-1 0,1 13 0,0 0 0,-1 0 0,1-1 0,-1-2 0,0 0 0,0-1 0,0-1 0,-1-2 0,-1-1 0,1-1 0,-1 0 0,1-4 0,-1 0 0,1-2 0,-1 0 0,1 11 0,-1-2 0,1-1-120,-2-6 0,1-3 0,0 1-120,-1 2 0,0-1 0,0-3-2242,-1 4 0,0-5 2482,2-6 0,-4-13 0,-5-25 0,-1-39 0</inkml:trace>
  <inkml:trace contextRef="#ctx0" brushRef="#br0" timeOffset="2713">11061 3135 24533,'-12'-48'503,"-1"-1"1,0 1 0,0 4 0,1 1 0,0 2-235,-4-12 1,1 2 0,4 10 0,2 1-45,2 5 0,4 2-2007,12-21 1782,20 13 0,25 18 0,-16 23 0,2 8 0,10 11 0,3 13-319,-17-2 1,1 6 0,2 5 0,-1 6-1,-2 4 319,-8-4 0,0 6 0,0 4 0,-2 3 0,0 1 0,0 0 0,-1-2 0,0-2-256,0-1 0,1-1 0,-1-1 0,-1 0 0,-1 1 0,0 1 0,-3 3 256,-2-4 0,-1 3 0,0 2 0,-1 1 0,-1 0 0,-2-1 0,-2-2 0,-2-3 0,-3-3-337,-3 7 1,-5-3 0,-2-4 0,-1 0 0,-1 0 336,-3 14 0,0-2 0,-3 0 0,-2-1-224,-1-3 0,-2-1 0,-1 0 0,-1-2 224,-1-4 0,0-1 0,-2-1 0,0-1-107,-7 10 1,-1-1 0,-1-4 106,2-6 0,0-2 0,0-2 267,2-7 0,-1-2 0,1-2-267,-8 6 0,-1-4-900,6-8 1,-1-6-1710,-21-1 2978,9-30 0,8-28 0,5-16 0</inkml:trace>
  <inkml:trace contextRef="#ctx0" brushRef="#br0" timeOffset="3724">14391 3827 17988,'-36'9'899,"-1"0"1,1-1 0,1 0-631,0 0 1,1-1 270,-27 7 1019,8-7-1109,14 4-90,15-10-1,19 3 749,29-6-748,36-5-180,-9 1 0,5-2-586,-7 2 0,3-2 0,2 0 466,9-2 0,3-1 0,1 0-398,-12 2 1,1 0-1,2 0 1,-1-1 337,3 0 0,1-1 0,1 0 0,-1 1 0,2-1 0,0 1 0,0 0 0,0 0 0,-1 0 0,0 0 0,0 0 0,-1 1 0,-2 0 0,-2 1 0,1-1 0,2 1-250,-6 1 0,1 0 0,1-1 1,-1 2-1,-4-1 250,10-1 0,-4 1 0,1-1-82,6 0 0,1 1 1,-7-1 81,-9 1 0,-9-1 920,-8-6-1639,-18 4 1516,-53 2-2236,-16 16-1252,4 3 0,-3 4 2691,12-1 0,-1 2 0,-16 5 0,1 2 0,17-5 0,1 0 0</inkml:trace>
  <inkml:trace contextRef="#ctx0" brushRef="#br0" timeOffset="4152">14196 4853 22734,'-39'9'929,"-1"0"1,4 0-1,7-4-659,11-7 180,28-9 90,36-7-271,-3 2 1,5-2-1295,-4 4 1,3 0 0,2-1 1174,8-2 0,3 0 0,7-1-120,-14 4 0,6 0 0,3 0 0,1 0 0,0 0 0,-4 1-360,2-1 1,-2 2 0,0-1 0,1 1 0,3-1 329,-6 2 0,2-1 0,2 1 0,0-1 0,1 0 0,0 1 0,-1 0-232,0 1 1,1 0-1,0 0 1,0 1-1,-2-1 1,-1 2 0,-2-1 231,6 0 0,-4 0 0,-1 1 0,0 0 0,3-1-100,-3 1 1,3-1 0,1 0-1,-1 1 1,-4 0 0,-5 1 99,11-2 0,-6 2 0,-3 0 356,-7 1 1,-3 0 0,-1 0-357,16-3 0,-5 0 0,6-5 1856,-13-1-1856,-45 3 2774,-11 1-2774,-5 6-1104,-11 1-1504,1 4 2608,-10 0 0,0 0 0,-3 0 0</inkml:trace>
  <inkml:trace contextRef="#ctx0" brushRef="#br0" timeOffset="7251">19167 2416 20575,'10'-23'3059,"0"0"-2430,-2 1 91,-2 1 89,0 1-179,-2 2-90,-1 2-91,-2 2-179,-1 5 0,0 5-90,0 2-90,-7 8 0,-11 11 0,-18 21-30,5-4 0,-5 6 0,1 0-787,4-3 1,0 0 0,-1 2 726,-2 1 0,-1 1 0,-2 3 0,-1 3 0,-1 3 0,-1 4 0,-1 2 0,1 0 0,3-4-668,0 1 1,3-1-1,1-1 1,-2 1 667,2-3 0,-1 2 0,-1 0 0,4-2 0,5-4 0,1 3 0,6-4 0,8-5-2,16 20 2,30-14 0,-4-28 0,5-5-279,10-3 1,4-4 278,9-3 0,2-4 0,-17-1 0,1-1 0,1-1-243,1-1 1,0-2-1,0 0 243,-1-1 0,-1 0 0,0-1 0,16-6 0,-2-1 913,-6 1 0,-2-1-1003,1-4 0,-3-1-270,-18 6 1,-2-1-45,2-1 0,-6-3-1755,-11-24-1079,-27-9 899,-2-5 2288,-1 28 1,0 1-1,-5-18 1,2-1-1</inkml:trace>
  <inkml:trace contextRef="#ctx0" brushRef="#br0" timeOffset="7532">19390 2786 22644,'5'-45'3148,"-2"2"-1529,-3-16-809,0 20-450,0-8-360,0 25 0,0 3 0,6 42 0,-2 31 0,0 15-823,0-20 1,-1 1-1,1 6 823,0 2 0,-1 5 0,1 2 0,-1-1-644,-1-6 1,0 0-1,0-1 1,0 1 643,1 3 0,-1 1 0,1-1 0,-1 1 0,1-1 0,-1 1 0,0 0 0,1-1-302,-1-2 1,1 0-1,0-1 1,-1 0 301,1-2 0,0-1 0,1-1 0,-1 0 0,0 12 0,0-1 0,1 1 0,-1-8 0,1 1 0,0 0 0,0-2-219,1 7 1,0-1 0,0-2 218,0-3 0,0 0 0,0-6 231,2 4 1,0-11-2211,1-13 2400,9-45 0,-3-23 0,-3 1 0,-1 0 0</inkml:trace>
  <inkml:trace contextRef="#ctx0" brushRef="#br0" timeOffset="8092">20836 2714 18506,'0'-32'4138,"-4"-1"-3328,3-1-271,-6-3 181,2 1 89,1 2 1,-3 0-90,6 5-91,-3 2-179,4 4-180,0 7-90,0 7-180,0 13 0,4 22 0,3 28 0,3 17 0,-3-19 0,0 7 0,1 2 0,-1-1-464,2 3 0,-1 0 0,1 2 0,0 1 464,-2-6 0,1 2 0,-1 1 0,1-2 0,-1-3-695,0-1 1,0-2 0,0-2 0,0 0 694,1-2 0,-1 1 0,0-1 0,0-1 0,2 13 0,0-1 0,0-2-395,-1-5 0,0-1 1,0-2 394,-1-5 0,0-2 0,-1-1 0,2 12 0,0-2 0,0-9 0,-2-4-2,5 24 2,-1-15 0,-6-16 979,2-8-979,-4-13 2675,2-5-3934,-2-14-4048,4-40 5307,0-11 0,0 5 0,2-3 0,0 2 0,1 0 0</inkml:trace>
  <inkml:trace contextRef="#ctx0" brushRef="#br0" timeOffset="8575">22415 2158 13869,'25'-34'2518,"-1"2"312,-5 7-2650,-3 3 1603,5 8-1513,-5 5 882,5 4-792,-4 10 3190,-1 4-2471,-2 31-539,-9 0-315,-6-4 0,-6 1-611,-6-1 0,-4 0 386,-7 8 0,-3 1-608,-5 4 0,-4 2 608,10-16 0,-1 1 0,-1-1 0,1 1 0,-1-1 0,1 1 0,-12 14 0,0 0 0,5-5 0,2-2 0,5-6 0,3-1 0,4-8 0,3 0 0,-1 17 0,28 1 0,17-16 0,29 0 0,9-21 67,-27-6 1,4-2-68,1 0 0,3-1 0,-1-1 0,8 0 0,-1 0 0,-6 0 0,3 1 0,-5-1 0,3-2 0,-4 1 0,-4 1 0,-1 0 618,-4-1 0,-1 0-618,33-3 0,-26 2-1169,-2-3-630,-26-1 1799,-6-24 0,-4-6 0,-2-22 0</inkml:trace>
  <inkml:trace contextRef="#ctx0" brushRef="#br0" timeOffset="8841">23085 2330 23184,'-3'-51'1799,"-1"0"0,2 16 0,-1 1-1799,-1-12 0,0 6 0,0 20 0,4 30 0,4 46 0,-2-11 0,0 9-840,0 2 1,0 10-1,0 3 1,0-2 839,0-9 0,-1-1 0,1 1 0,0 3 0,-1-6 0,0 4 0,0 1 0,1 0 0,-1 0 0,0-4 0,1 12 0,-1-4 0,0 1 0,2 3 0,-1-10 0,0 2 0,1 1 0,0 2 0,0-1 0,1-1-380,0-3 0,1 1 0,0-1 0,0-1 0,1 1 0,-1-1 380,0 0 0,0 0 0,0-1 0,0 0 0,0-1 0,1-2 0,3 15 0,1-1 0,0-4 0,0-5-508,0-9 1,0-4-1,1-2-572,2 14 1,2-5-539,0-11 0,1-5 1618,12 10 0,2-33 0,1-19 0</inkml:trace>
  <inkml:trace contextRef="#ctx0" brushRef="#br0" timeOffset="9475">26228 2642 27052,'25'-12'989,"-3"3"-719,-7 5 0,-7 2-270,-5 2 0,-3 4 0,-9 1 0,-4 4 0,-9 0 0,-1-4 0,1-1 0,5-6 0,7-7 0,8-9 0,28-34 0,8 8-256,-7 12 0,2 1 256,-1 11 0,1 3 0,1 2 0,1 3 0,32 4 0,-30 13 0,-1 6 0,1 9 0,-3 7 0,1 9 0,-4 6-644,-2 9 1,-5 6 643,-9-15 0,-3 3 0,-2 0 0,-4 4 0,-3 1 0,-2 1 0,-4 1 0,-4 2 0,-2-2 0,-3 2 0,-4-1 0,-1-1 0,-3-1 0,-2-2 0,-4 1 0,1-5 0,-5 1 0,0-1 0,1-3 0,0-1 0,0-4 0,-1 1 0,-6 6 0,-2-1 0,3-5 0,5-10 0,2-5 0,-19 11 0,10-18 0,15-16 0,11-16 0,10-14 444,13-6-444,6-5 0,27 0 0,-1 19 0,21 20 985,-2 30-985,-25-2 0,3 8 0,1 2 0,4 5 0,2 2 0,0 0-1090,1 2 0,0 1 0,-1-1 1090,-1-1 0,-2-1 0,-3-3-540,-1-1 1,-3-4-690,-6-5 1,-1-3-1381,13 12 2609,-14-23 0,-12-25 0,-6-16 0</inkml:trace>
  <inkml:trace contextRef="#ctx0" brushRef="#br0" timeOffset="9992">27032 2601 23418,'3'-55'323,"0"0"1,0 1 0,0 3 0,1 1 0,0 1-730,3-14 1,1 2 630,1 11 0,4 3 0,0 8 0,4 5 988,22-7-673,11 32-360,8 38-282,-26 0 0,-3 10 102,-9 1 0,-2 8 0,-2 4 0,-2-3-600,1 8 0,-2-1 0,-2 4 600,-1 2 0,-1 5 0,-2 0 0,-3-3-590,-4 3 1,-4-3 0,0 0 589,-1-1 0,-1-1 0,-2 1 0,-1-9 0,-2 1 0,0 0 0,1-5-196,0-2 0,1-3 0,-1 0 196,-2 6 0,0 0 0,1-7 0,1 10 288,6-24-288,14-24 1388,12-30-1388,17-22 0,-13 13 0,3-2 1165,3-4 1,1 0-1166,2 0 0,2 1 0,-1 4 0,1 4 0,-2 5 0,1 5 454,-2 6 1,1 5-455,28 11 0,-4 17 0,-10 13 0,-7 4 0,-9-3 0,-7-4 0,-4-1 0,-9-14 0,-3-6 0,-8-28 0,-8-22 0,2 1 0,-2-8 0,0 0 0,1 4 0,-1 1 0,-1-4-481,1-2 0,0-5 1,0 0-1,0 1 481,0-7 0,0 2 0,0 0 0,1-2 0,-1-1 0,1 1 0,0 2 0,-1 0 0,1 1-329,0 2 0,0 0 0,0 2 329,1 5 0,-1 0 0,0 2-182,-1-16 0,0 4-493,0 10 0,0 3-45,1 10 1,0 4-990,-2-7-1079,4 30 2788,3 28 0,0 30 0,0 14 0</inkml:trace>
  <inkml:trace contextRef="#ctx0" brushRef="#br0" timeOffset="10193">27719 4369 24651,'-10'46'509,"1"0"1,1-5 0,0-1-241,1-6 1,0-2 360,0 17-61,-2-11-389,8-10-380,-2-14-699,-1-10-595,3-19-844,-6-17 2338,6-24 0,-1 15 0,0-2 0,2-6 0,0-1 0</inkml:trace>
  <inkml:trace contextRef="#ctx0" brushRef="#br0" timeOffset="10443">26842 2293 26692,'-51'-20'569,"0"-1"1,1-1 0,6 0-390,7-7-180,82-9 0,-2 25 0,8 4-1153,2-2 1,6 1 0,0 0 1152,-3 1 0,0 0 0,1 0 0,4-1 0,1 0 0,4 0-18,-12 1 0,4 0 0,1 0 0,0-1 0,-4 1-207,-1 0 0,-3 1 0,1-1 1,1 0-91,12-2 0,3 0 0,-2 0 0,-6 0-165,-10 3 1,-5-1-1,-2 1-240,14-2 1,-4 0-4197,-8 4 1,-4 1 3995,1-2 1,-21 15 0,-32 5 0</inkml:trace>
  <inkml:trace contextRef="#ctx0" brushRef="#br0" timeOffset="11459">5669 9444 26242,'-37'-53'1349,"3"8"-1169,1 13 90,3 16-90,1 34 0,5 41-135,12-6 0,3 12-550,5-18 0,2 7 1,0 4-1,1 2 1,0 0 504,0-5 0,1 1 0,1 1 0,0 1 0,0 2 0,0 3-270,2-3 0,-1 4 0,1 2 0,1 1 0,-1 0 1,1-1-1,0-3 0,-1-3-45,1 1 0,-1-3 0,1-2 1,-1 0-1,1-2 0,0 1-261,2 11 0,0 1 1,1-1-1,-1-6 1,0-9 575,1 4 0,-2-8 0,-1-9 0,-2-2 0,2 24 0</inkml:trace>
  <inkml:trace contextRef="#ctx0" brushRef="#br0" timeOffset="11994">5291 10073 23302,'-12'-54'359,"-1"1"1,1 0 0,2 2 0,1 1 0,1 0-240,1 4 0,2 1 0,5-2 210,7-12 0,8-3 0,7 2-1189,3 16 1,5 1-1,4 2 1,-1 0 880,0 0 1,-1-1-1,4 4 1,7 5-8,4 9 0,9 4 0,4 3 0,1 3 0,-3 3 0,-7 4-35,11 2 1,-6 7 0,3 3 19,-7-1 0,6 2 0,0 3 0,-5 2 0,-9 6 0,9 24 0,-14 11 0,-8 6 0,-9 6 133,-12-17 1,-6 2 0,-6 4-112,-10 7 1,-8 5 0,-5 0-1,1-4-317,3-12 1,-1-2 0,-2-1-1,-2 2 313,-2 0 0,-2 2 0,-2 1 0,0-3 0,0-5 12,-8 6 0,-1-7 0,0-1 234,5-4 0,-1-3 0,2-1-264,-12 8 0,3-6 414,8-9 1,3-4-415,-16 3 599,40-43-599,32-13 0,6 1 0,9 1-358,7 2 1,5 4 357,8 0 0,3 5 0,-18 8 0,2 2 0,1 3-94,1 3 1,1 3 0,0 4 93,-1 2 0,-1 4 0,0 3-190,-2 4 1,-1 3 0,-2 3 189,-4 3 0,-2 4 0,-3 2 0,-3 2 0,-2 2 0,-4 2-260,-4 3 1,-4 2 0,-4 1 259,-3 3 0,-3 0 0,-4 1 0,-4 2 0,-5 0 0,-3-1 0,-4 3 0,-4-1 0,-4 0 268,-3-1 1,-5-1 0,-2-2-269,-3 0 0,-4-1 0,-2-3 0,-1-4 0,-3-2 0,-2-2 0,1-5 0,-2-2 0,-1-3 24,2-6 1,-1-3 0,1-5-25,3-1 0,-1-5 0,-1-9 159,-5-14 1,-4-10-1,3-6 1,9-3-940,9-9 1,9-5-1,-2-1 167,-3 7 0,-4-1 1,5 0-1,12 0 613,18-8 0,13 0 0,6 7 0,8 4 0,5 5 0,4-3 0,0 1 0</inkml:trace>
  <inkml:trace contextRef="#ctx0" brushRef="#br0" timeOffset="12308">7147 9164 24353,'0'-38'569,"0"0"1,0 3 0,0 2-390,-4-19 0,3 12 270,-2 19-1,3 20-134,0 35 0,2 24-180,-1 1 0,2 7-961,-2-15 1,1 4-1,0 4 1,-1 3 840,0-3 0,0 5 0,0 3 0,-1 0 0,1 0 0,-1-4-469,1 1 0,0-2 1,0 0-1,0 0 0,-1 4 454,0-8 0,-1 4 0,0 1 0,0 1 0,0-1 0,-1-2 0,1-4-170,-1 2 0,1-3 0,-1-2 1,0 1-1,0 2-100,-1-2 0,0 3 0,0 0 1,-1 1-1,0-1 0,1-2-540,0 3 1,-1 0-1,1-2 1,-1 0-1,1-1 810,-1 11 0,0 0 0,0-2 0,0-5 0,-1-2 0,1-4 0,-1-8 0,-5 20 0</inkml:trace>
  <inkml:trace contextRef="#ctx0" brushRef="#br0" timeOffset="12601">7285 9249 25432,'-2'-57'689,"0"0"1,-1 6 0,0 2-555,1 2 0,-1 4-135,-2-7 180,5 10 0,7 46 0,11 26-90,-2-4 0,4 7-757,2 5 1,3 8-1,2 3 1,-2-3 666,4 9 0,1 0 0,2 7 0,-8-15 0,2 5 0,2 3 0,1 3 0,-1-1 0,-1-2 0,-2-4-496,0 1 0,-1-3 0,-2-2 0,1 1 1,1 3 495,1 0 0,1 4 0,0 0 0,0 1 0,-1-1 0,0-2 0,2 6 0,-1-1 0,-1-1 0,0-2 0,-2-2-337,-1-2 0,-1-3 0,-1-1 0,1 2 314,3 8 1,2 3 0,-1-3-1,-4-5-656,4 10 0,-3-6 184,-2-8 1,-1-3 281,-4-8 0,-2-4-1676,6 20-720,-10-19 3074,-16-18 1,-12-20 0,-12-11 0</inkml:trace>
  <inkml:trace contextRef="#ctx0" brushRef="#br0" timeOffset="12792">7387 10326 24983,'-56'-30'1979,"9"3"-1889,24 2-1,16 1-89,23-5 90,18-5-583,-7 14 0,3 1 358,8-2 0,3 1-315,7-1 1,2 1-905,4 0 1,2 0-86,3-1 0,0 1 1439,1 0 0,0 1 0,0 0 0,0 0 0,0 1 0,0 0 0</inkml:trace>
  <inkml:trace contextRef="#ctx0" brushRef="#br0" timeOffset="13056">8934 9150 23454,'-5'-54'2968,"-2"3"-2249,6 4 721,-3 21-5692,12 43 4252,-1 12 0,0 7 0,5 23 0,3 12-282,-5-22 0,2 7 1,0 3-1,0 0 0,0-3 282,0 2 0,-1-1 0,0 0 0,1 4-236,-1-9 1,0 3 0,1 2 0,-1 0 0,0-2 0,0-4 235,0 8 0,1-4 0,-2-2 0,1 0-167,0-2 1,0 0-1,-1-2 1,1 0-344,3 9 0,-1-1 1,1-2-151,-2-7 0,0-1 1,0-2-781,5 10 1,-1-4 1439,-2-10 0,0-5 0,9 9 0,-3-17 0</inkml:trace>
  <inkml:trace contextRef="#ctx0" brushRef="#br0" timeOffset="13535">9019 9213 24483,'-24'-59'689,"1"0"1,1 4-1,1 3-554,3 8 0,1 0 45,3 0 0,4 2 0,9-12 0,21 2-90,33 36-45,-16 14 0,2 4-560,8 7 1,2 4 514,2 6 0,0 5-737,2 7 0,-2 4 737,-3 6 0,-4 4 0,-4 3 0,-7 6 30,-12 3 0,-7 8 0,-3-3-30,-5-13 0,-3-2 0,-4 5 45,-5 10 0,-6 7 0,-2 0 0,-3-8 15,0-10 0,-3-6 0,-2 2 0,-6 12 0,-3 0 0,1-6-15,-4-8 0,-1-6-79,-5 0 0,0-5 34,-12-1 9,0-5-9,38-38 0,16-11 0,18-13 0,17-12 117,-12 23 0,5 3-117,21-3 0,6 7 245,-9 8 1,1 7-246,-3 3 0,4 4 0,-4 5-878,12 15 1,-4 9 847,-15-7 0,-1 4 0,-2 1 0,-1 3 0,-2 2 0,-1 2-225,-3 3 1,-1 1-1,-4 1 255,-3-1 0,-3 2 0,-4 0-213,-3-1 1,-3 2-1,-4-1 213,-4-1 0,-2 0 0,-5-1 0,-10 20 0,-6-2-686,-7-3 1,-4-2 730,-5-4 0,-4-4-45,-1-5 0,-3-4 469,0-5 1,0-5-515,2-6 0,0-5-90,4-5 0,1-5-135,4-7 1,3-6-721,-22-23 270,31 1 1,5-7-451,4-10 1,4-6 1169,4 7 0,3-3 0,1-1 0,2-10 0,3-1 0,0-3 0,2-5 0,0-1 0,0 1 0</inkml:trace>
  <inkml:trace contextRef="#ctx0" brushRef="#br0" timeOffset="13800">10655 8386 23510,'29'-44'1350,"-4"6"-191,-7 11-979,-8 8 657,-4 18-208,-4 26-539,-2 37-1005,0-11 0,0 7 915,0-7 0,0 5 0,0 1-460,0-5 0,0 2 0,0 1 1,0 2 459,0-6 0,0 2 0,0 1 0,0 1 0,0 0-381,0 4 0,0 1 1,0 1-1,0 0 1,0 0 380,0 1 0,0 1 0,0 0 0,0 0 0,0-1-255,0 0 1,0 0-1,0-1 1,0 0-1,0-1 255,0-3 0,0 0 0,0-1 0,0-1 0,0-1-18,0 9 0,0-1 0,0-2 0,0-1 18,0-5 0,0-1 0,1-2 0,0-1 0,0 9 0,0-3 0,1-1-360,0-7 0,1-1 0,0-2-450,1 10 1,0-4-226,1-9 1,0-3-1664,0 11 2951,-2-29 1,-3-33-1,0-19 1</inkml:trace>
  <inkml:trace contextRef="#ctx0" brushRef="#br0" timeOffset="14075">10814 8702 23541,'5'-55'413,"1"0"1,-1 0 0,0 6 0,0 0 0,-1 3-234,3-13 0,-1 5 67,-1 12 1,0 3 381,3-18 181,5 30-630,16 55 0,12 36 0,-4-1-1266,-12-23 1,-3-1 0,3 6 1085,3 5 0,4 8 0,1 3 0,0-1 0,-5-3 0,-2-2 0,-3-2 0,-1-1 0,1 1-373,2 4 1,1 1 0,-1 0 0,1 1 372,-1 1 0,1 0 0,0 0 0,0 0 0,0-2 0,-1-1 0,1 0 0,1 3-351,-1-4 1,1 3 0,0 1 0,0-2 0,-2-4 350,-1-2 0,-2-4 0,0-1 0,1 2 0,3 7 0,1 2 0,-2-2 0,-2-6-498,2 8 0,-4-7 3,-4-8 0,-3-3-29,2 21-1275,-14-22-899,-20-23 2698,-17-25 0,-21-25 0,22 9 0,0 1 0</inkml:trace>
  <inkml:trace contextRef="#ctx0" brushRef="#br0" timeOffset="14259">11025 9842 25253,'-35'-7'2068,"5"-2"-1798,9 2 0,11-4-180,4 0 0,10-9 0,6-5-90,14-11 0,15-9 0,-14 19 0,7-1-1859,16-6 0,9-3 0,-3 2 1438,-2 2 1,0 0 0,4 0 0,6-1 0,-8 4 0,-11 9 0,-1 0 0</inkml:trace>
  <inkml:trace contextRef="#ctx0" brushRef="#br0" timeOffset="14877">15662 9118 20417,'-45'8'1530,"3"2"-1171,7-9 1342,8 3-1071,8-4 154,15 0 26,47-10-630,21-3-758,-6 2 0,6-2 578,-19 3 0,1 0 0,2 1 30,6-2 0,2 0 0,1 0-30,4-1 0,1-1 0,0 0-784,2 1 0,1-1 1,0 1 633,-2 1 0,1-1 0,-2 1-180,-3 1 0,0 0 1,-2 1-783,-5 2 0,-1 0 0,-1 1 32,13-1 1,-4 2 1063,-11 1 0,-5 2 1,12 10-1,-18 2 1</inkml:trace>
  <inkml:trace contextRef="#ctx0" brushRef="#br0" timeOffset="15077">16393 9335 14452,'-50'17'464,"0"1"1,0-1 0,-1 0 0,4-1 0,1 0 0,0-1 156,-9 3 0,-1 1 0,6-4-532,11-3 1,5-1 1493,-14 6-1493,23-9 1047,29-2-1047,28-8-45,28-7 0,10-3 448,-28 6 1,0-1 0,6-1-602,6-1 0,7-3 0,5-1 0,-2 1 0,-5 0-548,-5 2 0,-3 0 1,-1 0-1,4 0 332,0-1 0,4-1 0,0 1 1,-1-1-1,-4 1-546,11-3 1,-3 1-1,-2-1 870,-2 1 0,-1-1 0,0 1 0,-2 0 0,-1 0 0,0 0 0,-3 0 0,1 0 0,0 1 0</inkml:trace>
  <inkml:trace contextRef="#ctx0" brushRef="#br0" timeOffset="15700">20109 7567 23634,'0'-50'1439,"-4"4"-1080,0 10 91,-1 9 90,-4 7-90,4 6-91,-7 7-179,0 3-90,-6 4-90,-4 4 0,-5 1 90,0 1 0,3-2 90,4-4-90,2-6 0,9-4-90,2-14 0,12-6 0,9-13 90,14-3-90,10 11 0,7 0-428,-8 9 1,4 2 427,-3 3 0,4 0 0,0 4-1011,10 0 0,0 5 1011,4 3 0,1 4 0,3-1 0,0 4-1175,2 5 1,0 4 1129,0 0 0,0 6 105,-8 7 0,2 4 0,-4 3-330,5 8 0,-4 4 330,-10-2 0,-1 3 0,-7 3-209,-8 14 0,-10 3 149,-8-15 0,-4 1 0,-2 1 0,-5 4 0,-3 1 0,-2 0-187,-4 2 0,-2 2 0,-3-1 187,-3 2 0,-2-1 0,-2 1 0,-2 0 0,-2 0 0,0-1 0,-2-1 0,-1 1 0,-1-2 0,-1-1 0,-1 0 0,0-1 0,1-1 0,-1-2 0,1 1 9,0-3 0,0-1 0,2 1-9,0-2 0,2 0 0,0 0 3,3-1 1,1-1 0,0 1-4,3 0 0,0-1 0,2 1 0,2-1 0,1 1 0,1 2 429,-1 15 1,1 4 0,4 1-430,4-15 0,2-1 0,0 1 0,1 0 518,-1 15 0,0 0 0,3-1-518,2-5 0,3-2 0,0-5 0,2 0 0,2-2 0,3 12 0,2-3 0,-2-17 0,0-3 0,1 7 0,2-3 0,5 1 0,-2-11 871,0-7-871,-1-7-1080,-3-7 314,-2-5-2202,-6-4 3138,0-4 1,-4 0 0,0 0 0</inkml:trace>
  <inkml:trace contextRef="#ctx0" brushRef="#br0" timeOffset="16111">20710 11511 20935,'-8'-14'4767,"-2"3"-4137,1 0-90,-1 6 89,2 1 181,0 12-540,-5 32-270,7 10 0,0-10 0,3 2-1259,4-2 0,3-1 1259,2 3 0,4 0 0,3 0 0,5-2-431,2-1 0,5-3 431,2-4 0,2-5 0,3-3 0,1-5 0,2-6 0,0-5 0,1-5 0,1-6 0,9-18 0,-3-9 0,-11 4 0,-5-6-209,-3-8 0,-4-8 0,-6 4 209,-8 1 0,-7 1 0,-2-14 0,-7 4 0,-27-3 0,-10 13-360,-8 14-989,-8 15-450,-2 17 1360,31 3 1,1 2 438,-1 6 0,1 2 0,0 2 0,1 1 0,0 1 0,-1 1 0</inkml:trace>
  <inkml:trace contextRef="#ctx0" brushRef="#br0" timeOffset="17594">20625 2660 11850,'-9'0'9805,"0"0"-9086,0 4-269,3-3 270,-2 9-91,7-5-269,-2 2 0,-1-3 359,3 0 271,-2-3-1,3 3-659,19-25 0,18-24 0,-1 5-330,-5 18 0,1 1 0,15-32 0,-5 12 0,-18 45 0</inkml:trace>
  <inkml:trace contextRef="#ctx0" brushRef="#br0" timeOffset="18673">20889 4663 18237,'-6'14'3867,"5"-3"-3507,-8-4 0,8 4 90,-8-10-1,2 9-89,-5-5 0,0 0-90,-1 3 0,3-7 0,0 7 89,6-3-89,0 0-90,4-1-90,9-4 90,8 0-90,44-12 90,-2 1-569,-14 0 0,1-2 524,-7 2 0,0-1-45,-1 1 0,1-1 45,0 0 0,-1 0-187,-2 0 1,0 1 186,-3 1 0,-1 0 225,23-11-90,-11 5-270,-9 3 0,-7 2 0,-13 2-360,-4 2 119,-14 2-1378,-6 3 1696,-18 2 1,0 4 0,-11 1 0</inkml:trace>
  <inkml:trace contextRef="#ctx0" brushRef="#br0" timeOffset="118441">27552 6974 17772,'0'-32'4408,"0"15"-2101,0-10-1137,0 14 21,0 6-922,0-1-938,-5 33 0,-4 34 0,-3 11 0,2-10 669,-2 0 0,-1 3-26,3-10 1,-2 7 0,0 5 0,0-1 0,0-5 25,-1-1 0,-1-4 0,1-1 0,-1 1 0,1-2 0,0 0 0,-1 0 0,1-1 0,0-1 0,1-1 0,-1 0 0,1-2 0,-3 11 0,1-1 0,2-9-32,-1 14-1228,2-11-179,17-55 90,4-32 809,-1 4 0,2-6 210,3-11 1,1-8-1,1-2 675,-3 9 1,0-2 0,1-2 0,-1 1-324,1-1 1,-1 0-1,0 0 1,0 0 67,0 2 0,-1 0 0,-1 1 0,0 2 209,-1-9 1,-1 2 0,0 3 406,0-5 0,-1 1-257,-1 5 1,0-2 0,-2 6-135,0 11 0,-1 4 0,0-6 0,0 3 269,4-2 315,2 2-899,2 18 0,5 10 1717,1 26-1717,-2 16 0,-1 10 0,-3-1 0,-1 5 0,0 0-977,1 3 0,0 1 1,0 1 976,-1 8 0,-1 2 0,0-3 0,-3-12 0,-1-3 0,-1 0-120,3 21 0,0 0 120,-1-13 0,1 3 0,-1-5 0,0 3 0,0-2 0,2 9 0,1-6-899,2-5-811,-3-20-2517,-3-29 4227,-15-41 0,-3-6 0,1 12 0,0 0 0</inkml:trace>
  <inkml:trace contextRef="#ctx0" brushRef="#br0" timeOffset="118649">27459 7829 20755,'-34'5'2473,"-1"-1"1,-15 1-1754,-9-1-180,29-4-181,12-6-89,10-3 0,33-29-180,10 2-90,10 0 0,8-1-675,-2 4 1,0 2-216,2 0 1,0 1 169,-6 5 1,-1 2-1350,-6 7 0,-3 2 2069,17-6 0,9 0 0,-27 9 0</inkml:trace>
  <inkml:trace contextRef="#ctx0" brushRef="#br0" timeOffset="118833">27983 7418 19046,'0'-9'3778,"0"-4"-3508,0 1 449,7-8-269,18-3-360,6 2-90,4 6 0,3 2-270,17-2-403,-18 6 0,1 2-46,16 3-541,-3 2-2568,11 6 3828,-23 3 0,1 7 0,-24 2 0</inkml:trace>
  <inkml:trace contextRef="#ctx0" brushRef="#br0" timeOffset="119033">28352 7504 17543,'-28'24'1499,"-1"-1"0,2 0 1,-1 0-781,-23 15 1,7-2 0,7-8-91,7-4 542,9-6-721,9-8-16,37-16-434,12-11 0,12-5 0,8-4-585,1-3 0,1 0-1001,-1 0 1,0 0 775,-3 1 1,-4 0-496,-19 9 1,-2 0 1316,-2 0 1,-1-1 0,24-20-1,-5-1 1</inkml:trace>
  <inkml:trace contextRef="#ctx0" brushRef="#br0" timeOffset="119265">29128 6916 23634,'0'-39'4407,"0"5"-3867,-6 5-540,5 6 0,-8 7 0,8 3 0,-3 18 0,17 38 0,-1 14 0,-1-11 0,0 3-213,-1-3 0,-2 1 213,0 1 0,-1 4 0,0-1-1155,0 9 1,0 0 194,-1-7 1,-1 2-1,-1-3 960,-1 4 0,-2-1 0,1 0 0,-2 0 0,0-1 0,0 1 0</inkml:trace>
  <inkml:trace contextRef="#ctx0" brushRef="#br0" timeOffset="120268">27426 9304 22284,'0'-7'2609,"0"2"-2070,0 3 91,0 2 0,0 10-91,0 9-179,2 17-180,1 8 0,2 4-180,-1-9 0,1 2-171,0 8 0,1 6 0,0-2 171,2 4 0,-1-3 0,0 2 0,-1-4 45,-2-15 0,0-5-45,-1-3 0,-2-15-90,0-22 90,-1-22 0,0-31-512,0 21 1,0-2 511,2-8 0,0-2 0,1-3 0,0-2 0,4-2 0,0 1 0,2 2 0,1 0 49,1 3 0,4 0-49,8-9 0,3 1 45,0 9 0,1 3-45,0 3 0,1 5 180,22 0-180,-28 73 0,-17 6 0,-7 6 45,-1 1 0,-4 1-235,-8 9 1,-2-3 189,2-16 0,-1-4 0,-13 25 990,5-12-990,4-11 471,5-13-561,9-14 180,6-12-90,14-12 356,9-5-356,25-9 0,-7 8 0,16 3 0,-18 14 0,10 31 0,-28 0 0,-4 6 0,0 0 0,-4 5 0,-10 20 0,-9 0-201,-3-21 1,-3-2 200,-6 9 0,-4-2 0,-19 8-69,13-21 0,-1-1 69,-14 4-90,-8-2-90,23-22-179,6-6-271,3-8-360,11-8-449,2-16-450,10-11-719,4-11 2608,8-6 0,-3 30 0,2-1 0,2 1 0,0-1 0</inkml:trace>
  <inkml:trace contextRef="#ctx0" brushRef="#br0" timeOffset="120483">28291 9209 24623,'-12'-16'2159,"5"-12"-1800,11 3-269,16-12 0,21 5-312,-12 15 0,3 0 132,5-1 0,3 2-135,4 0 0,2 2-990,17-2 1,0 3 179,-18 6 1,-2 1-180,7 0 0,-4 4 1214,-9 13 0,-23 12 0,-11 7 0</inkml:trace>
  <inkml:trace contextRef="#ctx0" brushRef="#br0" timeOffset="120616">28640 9268 22658,'-29'22'1304,"-1"1"1,-23 18-1035,11-9-90,11-8-91,14-12 261,12-4-350,20-8-182,16-8-628,22-6 135,-19 1 1,1-3-821,6-3 1,2-3 1494,1-3 0,1-2 0,2-3 0,0-1 0,0-2 0,-1 0 0</inkml:trace>
  <inkml:trace contextRef="#ctx0" brushRef="#br0" timeOffset="121008">29347 8766 22104,'2'-12'2159,"0"1"-1619,-2 6 179,0 1 1,-5 4 0,0 0-181,-5 0 1,2 0-180,3 0-180,2-2-180,3-3 0,0-2 0,0-8 0,1 5 0,5-3 0,14 14 0,0 9 0,15 40 0,-16-1-264,-9-8 1,-3 2 263,-7-7 0,-2 0 0,-2 5 0,-2 0 0,-3 0 0,-1 2 0,-7 16 0,-1 0 0,5-16 0,0 0 0,-3 9 0,1-2 0,5 6 0,8-9 0,15-12 0,19-14 0,27-15-794,-18-11 0,2-3 794,10-4 0,2-4 0,2-2 0,6-7-1080,-15 5 1,6-5-1,3-2 1,-2 1 0,-7 3 1079,-3 1 0,-4 2 0,2-2 0,10-4 0,6-3 0,-4 0 0,-14 7 0,-4-2 0</inkml:trace>
  <inkml:trace contextRef="#ctx0" brushRef="#br0" timeOffset="121751">27613 11343 26332,'10'-19'720,"-3"0"-451,-1-6 541,-5-5-540,-10 9-90,-5-1-180,-17 16 0,-27 26 0,26 2 0,1 6 0,0 1 0,3 3 0,6 7 0,7 1-1360,14 24 1360,17-1 0,-1-34 0,4-1-198,4 0 0,3-4 198,6-3 0,3-3 0,3-3 0,2-3 0,2-4 0,1-3-270,1-1 0,0-4-315,-2-2 1,-1-2-136,-2-1 0,-1-4-1124,8-6 1,-3-2-3073,-12 2 1,-1 0 4344,4-7 1,-2 0-1,4-12 1,-4-3 0</inkml:trace>
  <inkml:trace contextRef="#ctx0" brushRef="#br0" timeOffset="122099">28425 11298 21205,'0'-13'3238,"0"-1"-2518,0 1-181,-3 1-179,2-1-90,-3 1-270,10-3 90,8-3-180,12-3-90,15 1-360,12-1-359,6 3-3572,4 4 3211,-4 3-449,-8 7-1619,-12 12 2339,-25 8 1348,-22 18 2250,-26 7-1791,10-15 1,-1 0-234,-4 0 0,-2 1-226,1 0 1,-1 0-135,1-2 0,1 0 135,-22 16 3132,10-7-3132,11-8-270,19-13-90,14-3 0,23-16-360,18-8-359,18-11-1553,-6-1 1,3-2 2271,-13 3 0,1 0 0,-5 3 0,2-1 0,-3 0 0,4-4 0,0-1 0</inkml:trace>
  <inkml:trace contextRef="#ctx0" brushRef="#br0" timeOffset="122533">29384 10932 20485,'4'-14'2879,"0"3"-2430,-4 0 1,0 6 180,0 1 629,0 4-1169,0-2 90,0-1-90,2-7 0,3-2-90,6-11 90,23-22-180,-2 7 90,-8 10 0,4 1 45,4 2 0,2 4-1606,-3 5 0,1 3 1830,30-4 1,-19 27-90,-27 19 0,-8 12 0,-4 5 180,-10 4-180,-2-1-180,-5-3 0,-1-7 0,4-10 3392,3-9-3392,4-4 0,5-1 0,3-1 0,6 6 0,12 21 0,-8 1 0,-5 2 0,-6 4-315,-14 0 0,-5 0-1119,1 2 1,-6-1-141,-9 2 0,-5-4 1123,1-10 0,-1-1 0,-5 3 0,-2 1 0,-2 1 0,1-1 0</inkml:trace>
  <inkml:trace contextRef="#ctx0" brushRef="#br0" timeOffset="123686">27885 13035 22194,'0'-18'2519,"0"-2"-1800,-5-1 91,-2 1 0,0 2-361,2 4-89,1 5-90,3 4-180,-2 9-90,3 6 90,0 8-90,11 9 90,9 3-90,8-2-360,28 2 0,-15-19 0,20 1 91,-14-16-1,0-7 270,-3-11-45,-15-5 0,-3-5 225,13-21 449,-12-7 1,-4-3-405,-14 26 0,-2 2-225,3-11 0,-3 4 0,-7 10 0,0 27 0,0 41 0,0 0 0,0 5 0,0 0 0,1 2 0,3 23 0,0-3 0,-1-29 0,1-2 0,2 8 0,0-2 0,4 8 0,-5-18 0,2-5 0,-5-23 0,3-9 0,-3-9 0,0-3 0,-1-2 0,2 1 0,1-3 0,-2 6 0,0 3 0,-2 8-360,0 1-1259,0 4 629,0-1-1528,0 0 809,0-1-540,-4-4 2249,0 0 0,-4 0 0,-1 0 0</inkml:trace>
  <inkml:trace contextRef="#ctx0" brushRef="#br0" timeOffset="123987">28372 12963 17607,'-5'-9'4138,"4"-2"-3869,-5-1-89,3 0-90,2-1 0,-3 4 0,4-2 0,0 2 0,0 0 0,0 2 90,0 0-90,0 5 90,0 0 0,0 0-5397,0 1 5217,-3-1 0,-2 2 0,-3 0 0</inkml:trace>
  <inkml:trace contextRef="#ctx0" brushRef="#br0" timeOffset="124485">28052 12868 22391,'-39'-25'2968,"1"0"-1229,5 4-1289,4 1-118,7 8-332,6 12 170,2 20-170,3 29 0,8-11 0,0 3-148,1 12 1,1 3 147,0 9 0,2 2-884,-1-20 0,0 0 0,1 0 884,0 0 0,0 1 0,1 0 0,3 9 0,0 1 0,1-3-318,-1 4 0,2-3 318,2 8 0,1-7 0,6-10 0,-3-34 538,3-30-538,-4-37 0,-5 14 0,0-2 812,0-8 0,-1-2-812,2-8 0,0 0 0,-2-3 0,2-2-723,1 7 0,2-3 0,0 3 723,1-5 0,1 1 0,-1 12 0,1-1 0,1 6-100,2 6 0,2 5 100,23-18 0,11 24 0,8 26 0,-11 32 0,-2 12 0,-12-5 0,-3 5-654,-4 1 1,-1 4-1,-6 0 654,-3 13 0,-12 3 0,-10-3 0,-7 4 0,-2-3-81,1-13 1,-2-3-1,-3 2 81,-8 11 0,-5 2 0,-2-7 0,-10 1 0,-2-8 0,-1-4 0,-2-5 661,0-4 1,1-5-662,3-4 0,0-5 23,-4-7 1,2-5-1373,-11-8 2069,10-22-3238,41-19 2518,21-15 0,-2 23 0,4-1 0,4-2 0,0 0 0</inkml:trace>
  <inkml:trace contextRef="#ctx0" brushRef="#br0" timeOffset="124733">28799 13329 23993,'-5'-11'2969,"2"-3"-2520,3-6 181,9-5-90,9-7-540,19-4 0,14-2-400,-21 18 0,1 1 400,2 0 0,1 2 0,0 0 0,0 2-270,-2 1 0,1 1-680,26-10-579,-7 5-630,-7 5-7672,-10 4 9005,-7 4 1,-10 3 0,-2 2 0</inkml:trace>
  <inkml:trace contextRef="#ctx0" brushRef="#br0" timeOffset="124984">29185 13383 24263,'-22'14'2429,"-1"-7"-1980,0 3 91,3-9 0,6 3-270,6-4-270,13-6-360,13-5-540,19-12-449,14-8 494,-21 11 1,1-1-791,4-3 0,-1-2 1645,3-3 0,-1-1 0,2-2 0,0-1 0,0-3 0,1 1 0</inkml:trace>
  <inkml:trace contextRef="#ctx0" brushRef="#br0" timeOffset="125366">29842 12623 23723,'0'-18'2339,"0"0"-1619,0 2 179,0 5 1,0 4-900,0 11 0,0 10 0,0 13 0,0 14 0,4 9 0,2 5 0,8-1 0,3-6 0,3-8 0,2-8 0,5-9 0,3-12 0,7-13 0,2-14 0,1-18 0,-1-11-251,-21 16 1,-1-1 250,-2-2 0,-2 0 0,-2-1 0,-1 0 0,4-26 0,-8 9 0,-3 12 0,-1 17 0,-1 16 0,2 29 0,1 31-211,-1-15 1,1 4 210,0 9 0,2 3-448,-1 5 1,2 1 447,0 1 0,2 1 0,1-1 0,0-1-488,1-4 0,1 1-1101,-1-11 0,1 2 0,-2-3 1589,0 3 0,0-2 0,1 12 0,-2-4 0,-5 10 0</inkml:trace>
  <inkml:trace contextRef="#ctx0" brushRef="#br0" timeOffset="127284">29392 15672 23405,'-21'-25'2069,"3"2"-1889,2 5-90,7 2 1176,4 5-1356,5 0 198,0 2-1097,0 4-2725,11 1 3714,-2 4 0,13 8 0,-3 2 0</inkml:trace>
  <inkml:trace contextRef="#ctx0" brushRef="#br0" timeOffset="127435">29217 16522 24443,'-17'55'-809,"3"-7"-181,8-15-8841,6-10 9253,6-8 0,7-1 0,1-3 0</inkml:trace>
  <inkml:trace contextRef="#ctx0" brushRef="#br0" timeOffset="127568">29359 17418 23004,'-16'10'-450,"0"-2"-719,1-8-270,7-8-360,2-6 1799,12-10 0,2-3 0,7 0 0</inkml:trace>
  <inkml:trace contextRef="#ctx0" brushRef="#br0" timeOffset="127686">29509 17517 20305,'0'30'450,"0"-5"-2519,0-5 2069,0-6 0,0-7 0,0-3 0</inkml:trace>
  <inkml:trace contextRef="#ctx0" brushRef="#br0" timeOffset="127855">29607 18422 18416,'0'7'-1079,"-5"-5"1079,0-13 0,-7-9 0,1-8 0</inkml:trace>
  <inkml:trace contextRef="#ctx0" brushRef="#br0" timeOffset="130184">6412 6350 21655,'-42'0'1439,"-3"-2"-989,2 0-1,0-3-89,8 3 0,5 0-180,8 2-90,4 0 0,4 0-90,7 0 180,1 6 179,15 11-179,8 1 0,19 7-90,9-19 0,6-5-45,-6 0 0,1-2-536,-1-2 0,3 0 0,-2-1 491,10-3 0,-2-1 0,0 0 0,0-1-350,-3 1 0,-1-2 350,-4 1 0,-2 0 45,-4 0 0,-1 0-45,-5 1 0,-3 0 0,20-5 90,-11 3 0,-13 4 0,-7 1-90,-8 1 1355,-6-1-1355,-2 1 638,-4 1-3915,0 1 0,0 2 0</inkml:trace>
  <inkml:trace contextRef="#ctx0" brushRef="#br0" timeOffset="130716">9116 6233 21655,'-12'-4'1979,"-2"-1"-1620,0-4-89,-4 0 90,-1 2-90,1 0 180,-6 5-361,10 0 1,1 2 0,9 0 0,49-7 0,-5 2 45,2-2 0,3-1-295,-6-1 1,-1 0 294,5-3 0,2-1 45,-1-2 0,2-1 0,-1 1-91,5-2 1,-1 0 0,13-4 0,-4 1 180,3 0-90,-14 4-79,-6 3-101,-18 3-90,-4 0 0,-23 5-1079,-14 0-91,-2 3-1843,-13 10 3103,15 2 0,2 8 0,11 0 0</inkml:trace>
  <inkml:trace contextRef="#ctx0" brushRef="#br0" timeOffset="131067">10834 6427 23094,'-16'0'1619,"1"0"-989,1 0 89,8 0-179,-3-2-180,8-2-181,-3-5-89,17-7 0,15-7-90,27-10 45,-15 11 0,3-1-700,9-5 1,2-1 654,-13 7 0,1 0 0,2 0-460,2 0 0,1 0 0,0 0 490,0-1 0,0 1 0,0 1-30,-1 2 0,1 0 0,-2 0 0,17-6 0,-2 1-307,-6 3 1,-2 1 306,-8 3 0,-3 0 0,-6 4 0,-3 1 0,17-6 0,-17 5 815,-15 4-1535,-14 0 837,-15 4-2275,-12 1 2368,-15 4 0,-13 0 0,-8 0 1</inkml:trace>
  <inkml:trace contextRef="#ctx0" brushRef="#br0" timeOffset="131900">6842 7101 20042,'0'-32'2429,"-3"-1"-1537,2 1-172,-3 0 89,4 5-449,-3 6 44,-2 6-314,-3 16 136,3 15-226,2 20 0,3 21-236,-1-23 0,2 2 281,2 3 0,1 0 0,2 1 0,3-1-45,2-4 0,4-3 0,22 19-97,-5-37 1,4-8 96,19-13-1556,-17-9 0,-2-8 1556,-10-3 0,-5-7-305,7-20 1,-4-3 439,-8 13 0,-1-1 90,3-14 0,-3 2 47,-8 22 0,-2 2-93,1-25 175,-2 15-354,-4 9 3034,0 13-3034,2 20 1111,2 18-1111,2 24 0,4 19 0,-5-20 0,0 2-404,1 6 0,1 2 404,-1 5 0,0 1 0,0 2 0,0-1 0,0-1 0,0 2-150,1-11 0,0 2 0,0-2-120,0 3 1,1 0-136,1 8 0,1-4-854,2 9-720,-2-9 1979,2-6 0,1-9 0,-1-6 0</inkml:trace>
  <inkml:trace contextRef="#ctx0" brushRef="#br0" timeOffset="132351">9433 6870 21655,'0'-29'2518,"0"2"-1978,0 0-90,0 4-181,-5 7 1,3 7-90,-8 5 90,8 10 0,-7 9 0,8 15-90,-2 15-90,3 14-238,0-24 0,0 2 193,0 6 0,0 0-45,-1 2 0,2 2 0,2 18 0,1 1-299,-2-20 1,1-1 298,2 10 0,0-4 0,1 3 0,-4-15-540,4-4-449,-5-19-360,2-8-538,-3-22 1887,0-17 0,4-11 0,0-10 0</inkml:trace>
  <inkml:trace contextRef="#ctx0" brushRef="#br0" timeOffset="132814">11565 6694 22284,'-4'-9'2429,"4"0"-1799,-4 2 179,4 0-89,0 3-271,0 1 451,0 1-810,0 8-90,0 2 90,0 5-90,0 3 0,5 12 0,0-5 0,5 10 0,0-10-270,2 9-720,5 1 451,-4-2-631,2-3 721,-10-20-91,0 4-809,-5-11-90,0 7-990,0-7 2429,-7 7 0,0-1 0,-7 5 0</inkml:trace>
  <inkml:trace contextRef="#ctx0" brushRef="#br0" timeOffset="133717">5421 12908 21924,'-30'0'2429,"3"-4"-2069,-7-3-180,20 0-180,5-4 90,28 2 0,22-6-90,22-6 45,-23 9 0,2-1-521,3-1 1,2 1 475,0 0 0,0 1 0,-2-1 0,-1 1-202,-4 2 1,-1-1 201,-4 1 0,-2 0-90,21-6-540,-13 1-2968,-5-7 3598,-20 2 0,-2-6 0,-14 3 0</inkml:trace>
  <inkml:trace contextRef="#ctx0" brushRef="#br0" timeOffset="134034">7228 12479 22284,'-12'22'2339,"2"-1"-1979,0-3 0,5-8-181,-2-4-89,6-6 0,-3 0 0,17 0-90,6-6 0,13-3 0,4-2 0,23-10-45,-15 6 0,3 0-225,5 0 1,-2 1-804,-13 4 1,-1 0 622,11-1 1,-2 0-990,2 0 1439,5 4 0,-18 3 0,7 2 0</inkml:trace>
  <inkml:trace contextRef="#ctx0" brushRef="#br0" timeOffset="134411">9697 12162 21475,'-43'8'2248,"4"2"-1978,7-9 0,8 3-90,11-4-90,6-6 90,16-8-90,11-11 0,19-9-90,-11 13 0,2-1-896,6-1 0,0 0 896,5-2 0,0 1 0,1 0 0,-1 2-229,-1 0 0,-2 1 229,-3 3 0,-1 0 0,25-14 0,-12 7-180,-11 5-450,-10 7-2068,0 6 2698,-14 3 0,3 4 0,-11 0 0</inkml:trace>
  <inkml:trace contextRef="#ctx0" brushRef="#br0" timeOffset="134676">11061 11742 17157,'9'27'5847,"-3"-2"-5038,-4-3-449,-2-4-90,0-2-90,0-8 0,2 2-90,5-9 0,9 3 0,33-16 0,-4 1-90,-13 0 0,2-1-90,-2 1 0,-1 0-540,12-4-629,5 0 1259,-25 3 0,-11 8 0,-5-4 0</inkml:trace>
  <inkml:trace contextRef="#ctx0" brushRef="#br0" timeOffset="135739">26435 10159 21115,'-36'0'3148,"-1"0"-2788,4 0-90,3 0 269,2-7-449,14 2 0,2-6 0,17 0 0,9-3 0,42-16-90,-3 7-207,-12 5 1,3 1 206,-11 5 0,1 1 0,13-3 0,0 0 0,-13 3 0,-2 1 0,9-2 0,-2 1 90,1-1 450,-3 1-271,-16 6-89,-4 1 0,-13 2-90,-2 0 503,-2-1-593,0 1 0,0 0-359,0 2-1890,-5 2-90,-2 5 2339,-9-2 0,-6 7 0,-5-4 0</inkml:trace>
  <inkml:trace contextRef="#ctx0" brushRef="#br0" timeOffset="136201">26066 8304 21295,'-20'4'2788,"-11"-3"-2068,2 3-540,2-4-90,12-4-90,18-3 90,15-8-90,19-6 0,20-6-476,-21 11 0,3 0 476,4-2 0,2 0 0,3-1 0,2-1 45,-1 0 0,-1 0-45,0 0 0,-2 1 0,-3 1 0,-2 0-184,-5 3 0,-1 0 184,21-12 90,-13 7-90,-11 4-90,-10 5-89,-7 6-451,-7 3-1604,-13 20 2234,-12 3 0,-14 25 0,-6 0 0</inkml:trace>
  <inkml:trace contextRef="#ctx0" brushRef="#br0" timeOffset="136607">26224 10177 20485,'-17'7'4678,"5"-1"-4319,0-6-89,9 0-180,6-6 0,9-7-90,14-13 0,19-12 45,-16 16 0,5-1-1176,3-2 1,4 0-1,-2 0 1131,9-3 0,0 0 0,-6 5 0,1-2 0,-3 2-181,2 1 1,-4 1 180,-3 2 0,-1-1-88,2-2 0,-1 0-2,10-3-360,-3-5-360,-28 19 2677,-8 2-4116,-11 0 2380,-10-2 0,-11-5 1,-7-5-1</inkml:trace>
  <inkml:trace contextRef="#ctx0" brushRef="#br0" timeOffset="136884">25952 8747 21835,'-15'-15'1619,"7"-3"-1529,14-3 179,16-3-89,19-6-469,-13 13 1,3 0 333,7-3 0,3-1-300,5 0 1,2-1 254,3 0 0,0 1-654,1 1 0,0 1 114,-4 2 1,-2 1-586,-5 3 1,-1 1 1124,23-9 0,-20 8 0,-12 2 0</inkml:trace>
  <inkml:trace contextRef="#ctx0" brushRef="#br0" timeOffset="137875">5348 14333 24353,'-12'-9'1709,"5"0"-1349,-2 0-180,8 0 0,-2-4 0,10-7 89,9-14-89,16-12-90,-9 18 0,1 0-357,5-2 0,2 0 312,1 1 0,1 1-45,0 3 0,1 1 45,-1 3 0,-1 3-45,-1 3 0,-1 3 0,29 2-217,-4 23 217,-28 6 0,-1 5 0,-2 11 0,-3 5-546,-1 11 1,-4 5 590,-4 7 0,-3 3-75,-4-19 0,-1 0 0,-2 0-848,-2 1 1,-2-1 0,-1-1 877,-1 19 0,-1-3 0,-2-7 0,-1-3 148,4-8 0,0-3-148,-5 23 0,8-19 225,-1-16-225,13-16 787,14-15-787,19-16 0,-13 3 0,3-4-210,6-4 0,4-4 0,-1 1 855,9-5 1,1-2-1066,-5 4 1,2-2-1,-3 2-982,6-4 1,-3 1 6,3-2 1,0 0 1394,0-2 0,0-1 0,1 0 0,-1 0 0,0-2 0,0 1 0</inkml:trace>
  <inkml:trace contextRef="#ctx0" brushRef="#br0" timeOffset="138200">8166 13234 22734,'-28'-27'2788,"1"0"-2518,5 2 0,4 2 0,4 5-90,7 4 0,-2 7 0,8 9 0,1 14-91,8 16 1,8 19-634,-6-17 1,1 1 543,2 5 0,0 2 0,0 2 0,1 2-453,0 0 1,0 1 272,0 0 0,1 1-270,-1-1 1,0-1-271,-1-1 1,1 0-496,-1-1 1,0-2 1207,-2-2 0,0 0 0,0-4 0,0 0 0,0-2 0,-1-1 0</inkml:trace>
  <inkml:trace contextRef="#ctx0" brushRef="#br0" timeOffset="138700">9522 13202 23274,'-16'-11'1079,"-2"2"-989,0 2 0,-4 3-90,1 1 90,1 1-90,1 2 0,3 0 0,2 0 90,5 0 0,4-2 0,5-2 0,0-3 0,0-4 0,7-13-90,2 5 0,7-5 90,2 15-90,1 9 90,8 33-90,-8 8 0,-7-6 0,-3 3-187,-4-1 0,-4 3 232,-2 25 0,-3 2-538,0-13 1,-2 1 522,1-7 0,-2 2 0,0-4 15,-3 4 0,-1-4 0,1-3 0,0-2-131,-1-5 1,1-2 175,-6 20 0,7-16-90,4-11 90,9-15 319,6-14-409,10-14 90,16-14-90,15-11 9,-17 17 0,3-2 36,4-1 0,2 0-45,4-1 0,1 1-135,2 0 0,0 2-90,-1 2 0,0 1-270,-3 2 1,1 1-2668,8-2 0,-3 1 3162,-15 5 0,-2 0 0,4 0 0,-3 0 0,2-5 0</inkml:trace>
  <inkml:trace contextRef="#ctx0" brushRef="#br0" timeOffset="138991">10546 13112 19961,'16'-34'3238,"-2"2"-2616,0-2-83,-3 7 1,-1 0 27,-2 7-117,-2 1 14,-2 2-375,0 9 493,0 0-223,6 18-179,4 12-90,7 24-45,-10-15 0,0 3-131,2 8 0,0 2 86,1 6 0,-1 0 0,0 4 0,1 6-652,-3-6 0,1 9 0,0 0 0,-1-5-1095,-2-5 0,-1-4 0,0 3 1747,2 7 0,0 4 0,0 0 0,-2-8 0,-1 4 0,-2-5 0,0-1 0,0-1 0</inkml:trace>
  <inkml:trace contextRef="#ctx0" brushRef="#br1" timeOffset="197423">8069 1760 20485,'-17'-27'1889,"-1"-3"-1439,-2 3-90,-2-2 90,-5 1-91,-3 3 91,-5 3-90,-7 4-90,-7 4-90,-6 7-368,-4 3 278,-2 4 0,0 4-90,0 5 0,-1 5 0,29-3 0,1 0 45,-3 2 0,1-1-1019,-4 3 0,1 0 1019,-3 3 0,0 0 0,-2 0 0,-1 0-273,-1 3 0,1 1 318,-2 0 0,0 1-45,0 1 0,1 0 45,0 1 0,0 0-1,2-1 1,-3 2 30,5-3 0,-3 2 0,1-2-474,-7 6 1,-1 0 383,8-4 0,-3 1 0,3-1 15,-5 4 0,2-1-45,1 0 0,-3 1 30,7-3 0,-3 2 0,3-2 15,-5 4 0,1 0-45,-12 9 0,3-1-102,21-12 0,3 0 102,2-2 0,1 1 761,3 0 1,0 2-718,-5 13 1,3 0-45,5-8 0,2 0 202,-5 11 1,3 1-158,6-13 0,2 1 0,-4 19 0,2 4 0,0 7 0,2 2-71,4-20 0,-1 0 0,2 0 71,-2 23 0,2-2 0,2-17 0,0-1 265,1-1 1,0 3-221,-2 16 0,0 1-45,3-16 0,1 0-473,-2 13 1,1 0 427,2-20 0,2 0 0,-2 19 0,2 2 0,0-15 0,1 0 0,1 16 0,1-1 0,1-19 0,2-2 0,0 2 0,2 0 0,0-1 0,0 0 0,2 3 0,1 1 38,-2-2 1,2 3-39,0-4 0,2 4 0,1-1 0,0 1 0,1 1 0,1-1 0,0 0 0,0-1 0,2 1 0,3 7 0,2 2 0,-1-6-91,0-6 0,-1-1 91,6 13 0,1 1 0,2-4 0,0-3-254,-6-12 1,0 0 253,7 10 0,1-2 0,-10-16 0,0-3 0,-1-1 0,1-2 0,0 1 0,0-2 0,0-1 0,1 0 0,1 0 0,1-1 0,-1-1 0,1-1 0,0 1 0,0-1 0,27 20 0,-26-22 0,1 1 352,-1-1 0,1 0-352,0-1 0,1 0 0,-1 0 0,1 0 0,27 16 0,1-2 0,-15-10 0,0-1 0,-9-6 0,0-1 0,10 5 0,2 0 0,-1-4 0,0-1 0,2 2 0,1 0-128,-1 0 1,0-1 127,-4 1 0,-2-1 0,17 5 0,-2 0 0,0-2 0,-1 0-1604,1 1 1604,4-3 0,2 1-620,-16-7 0,2 0 620,-12-1 0,0-1-87,12 3 1,-2-2 86,16 3 0,0-1 0,-2-2 50,-16-4 0,1-1-50,-10-2 0,0 1 0,11-1 0,0 0 0,-12-2 0,1 0 0,16 0 0,2 0 0,-13-1 0,3 0 0,2-1 0,5 0 0,-2-1 0,10-2 0,0-1 0,-8 0 0,3 0 0,-3 0 239,9-3 1,-2 1-240,1-1 0,-3 0 0,-13 2 0,-2-1-207,2 1 0,1 0 207,-1-1 0,1 0 0,2 0 0,-1 1-21,1-1 1,0 0 20,0 0 0,1-1 0,0 1 0,-1-1 0,0 2 0,0 0 0,0-1 0,-1 0 0,0 0 0,-1 1 0,0-1 0,2 0 0,15-6 0,1-1 0,-15 4 0,2-2 0,3-1 0,4-1 0,-4 1 0,-4-1 0,-2 0 0,15-5 0,-1 1 0,-16 4 0,-3 0 0,2-1 0,0 0 0,-2 0 0,3-1 0,15-9 0,-1-1 0,-13 7 0,0-2 0,1-3 0,3-2 0,-5 2 0,-5 1 0,-2 0 0,9-7 0,-1-1 0,-14 9 0,-3 1 0,1-1 0,-1 0 0,0 1 0,0-1 0,0 0 0,-1-1 0,2 0 0,1 0 0,-1-1 0,1-2 0,0 0 0,1 0 0,0-1 0,0-1 0,0-1 0,0-1 0,-1 2 0,1-3 0,8-14 0,0-1 0,-10 10 0,0 1 0,8-11 0,-2 0 0,-11 13 0,-3 1 0,1 0 0,-1 0 0,-2 0 0,0-2 0,5-16 0,-1 0 0,-4 12 0,0-1 0,4-13 0,-1 0 0,-6 15 0,-2 1 0,2-1 0,-1-1 0,-2 0 0,0-1 0,-1 0 0,-1-1 0,-1-2 0,-1 0 0,-1-1 0,-1-1 0,0 1 0,0 0 0,-3-1 0,0 0 0,0 1 0,0 0 0,-2 0 0,0-1 0,0-15 0,0 0 0,-2 15 0,0 0 0,2-11 0,-1 1 0,-3 16 0,-1 2 0,2 1 0,0-1 0,-6-18 0,-2-1 0,3 15 0,-1-1 0,-3-15 0,0 1 0,1 16 0,0 0 0,-7-18 0,0-1 0,3 13 0,-1 1 0,-5-14 0,-1 1 0,5 17 0,-1 2 0,-1 0 0,0-1 0,-1 3 0,-1 0 0,0 0 0,-1 1 0,0 2 0,-2-2 0,-10-10 0,-1 0 0,9 12 0,-2-1 0,-2-1 0,-3-1 0,2 2 0,4 5 0,0 1 0,-10-8 0,0 2 0,12 10 0,0 3 0,-25-22 65,3 6-65,2 2 0,3 4 0,1 1 0,1-1 0,8 9 0,0 0 0,-18-12 0,15 12 0,-1 0 0,-15-8 0,-2 1 0,1 1 1386,-3 2-1386,-2 0 0,-2 2 0,14 7 0,-2 1 0,12 5 0,0 1 0,-11-5 0,0 2-99,15 5 1,-2-1 98,-26-5 0,-11-3 0,5 1-389,8 2 1,-1 0 388,11 3 0,-6-1 0,1 1 0,8 2 0,3 2 0,5 3 20,-20 1-20,1 4 0,-4 0 1256,17 5 1,-2 2-1257,-2 1 0,-1 1 0,1 2 0,0 2-832,3-1 0,4 0 832,-14 4 0,4-1 1008,4-3-1008,5-1 0,1-2 0,1-4 263,-1 3-263,-1-7 0,-3 3 0,0-4 0,-3 0 0,-3 0 0,-2 0 0,-2 4 0,-1 1 1866,1 4-1866,-4 0 0,2 0-185,-4 0 185,0 0 0,-2 0 0,1 2 0,-1 1 0,0 0 0,0-5 0,2 1 0,-2-7 0,0 3 0,-2 0 0,-2-3 0,4 3 0,2-4 0,6 0 0,-10 0 0,10 0 0,3 0-810,19 4-539,21-3 649,-1 3-1998,10-4 2764,-12 6 0,4 3 1,-7 7-1</inkml:trace>
  <inkml:trace contextRef="#ctx0" brushRef="#br1" timeOffset="198838">3131 4075 13583,'-10'-29'3058,"0"0"126,-1-3-2464,5 2 1291,-1 1-1471,6 6 579,-3 3-849,4 6 2836,0 5-2746,4 43-180,4 12-90,-2-1 0,2 6-570,3 1 0,0 2 525,2 7 0,1 1-45,-4-19 0,0 1 0,1 0 0,-1 0 0,1 0 0,0 0 45,5 20 0,1-1-45,-2-5 0,0-1-45,-1-6 0,1-2-264,1 7 0,-1-4 129,-4-18 1,-1-3-91,2 5 0,-1-3-2159,-1-6 540,-4-17-719,-2-19 2608,-11-27 0,-2-26 0,1 24 0,-1 0 0</inkml:trace>
  <inkml:trace contextRef="#ctx0" brushRef="#br1" timeOffset="199273">3444 3818 22644,'2'-24'2249,"0"14"-1889,-8 21-91,-1 26-89,-7 26-180,7-24 0,-2 4-1064,0 4 1,-2 5 0,0-3 1063,-2 9 0,-1 1 0,2-7 0,-2 3 0,1-5 46,-3 2 1,-1-4-47,0-1 0,-1-2 0,2-5 0,0-2-111,-4 3 0,0-3 291,-3 9 0,2-2-90,16-33 2475,10-22-2296,4-10-89,10-21 0,10-4 471,10-5-606,-17 23 0,3 0 110,1 0 1,2-1-66,15-8 0,2 0-90,-10 10 0,2 1 0,4 2 0,3 0 0,0 5 0,8 4 0,0 5-90,0 0 0,-1 4-270,3 8 1,-4 5-271,0 5-359,5 4-181,-28-3-269,-7-5-810,-6-2 2332,-7-3 0,-11-4 0,-5 0 0</inkml:trace>
  <inkml:trace contextRef="#ctx0" brushRef="#br1" timeOffset="199716">3866 4202 21115,'-29'-47'2608,"5"-3"-2068,1-2 180,7-1-1,8 6-179,2 4-180,6 7-90,0 8-90,4 6-91,6 13 91,8 9-180,32 31 90,-6 5-90,-11-7 0,-1 2 0,-8-5 0,-3 0 0,20 26 0,-10-4 0,-9-7-90,-8 0 0,-8-15-89,-10-5-1,-7-23 0,-7-16 90,-4-18-3392,-1-22 3482,11 22 0,2-4 45,-1-24 0,3-3-45,2 17 0,2 0 30,3 3 0,3-2 0,0 6 60,8-15 0,13 9 90,4 45-90,10 20-90,7 15 44,-19-9 1,-1 2-45,3 4 0,-1 1-166,0 1 0,-1 1 166,0 0 0,-1 0 0,-2-4 0,-1 0 3227,15 23-4036,2-4-181,-17-16-449,-1-6-810,-16-20-7582,-7-17 9478,-8-14 0,-7-21 0,-5-12 0</inkml:trace>
  <inkml:trace contextRef="#ctx0" brushRef="#br1" timeOffset="200079">4349 3266 20485,'-8'-64'3418,"3"7"-3058,-2 12-180,6 11 0,-6 12-90,6 10 180,-2 30-180,7 25 0,6 11-45,4 3 0,3 3-327,-6-14 1,1 1 0,2-2 281,10 9 0,3-6 0,-7-19 0,1-4-3113,24 16 3113,0-14 0,10-19 45,-28-41 0,-7-14 90,-8 5 0,-8-4-75,-4-1 0,-5-3 0,-6 4 94,-9 0 0,-7 6-154,-1 8 0,-3 6 0,-20 6 0,-4 9-180,0 7-270,2 10-179,6-1 2904,7 8-3804,9-3-720,9-3 2249,11 1 0,11-7 0,7 3 0</inkml:trace>
  <inkml:trace contextRef="#ctx0" brushRef="#br1" timeOffset="200646">4532 2963 23004,'-6'-27'2249,"0"1"-1890,-5 2-179,5 3-90,2 5 0,4 7-90,0 5 0,6 12 0,2 6 90,10 13-180,7 8 90,5 1 0,5 0 0,0-4 0,-1-7-90,-3-7 90,-3-9-90,-2-5 90,-3-10 0,-1-7 0,-5-12 0,-5-14 0,-6-10 180,-4-9-237,-8-5 327,-1 4 0,-5 5-90,0 10-90,2 7-90,3 27 0,9 10 0,7 25 0,7 3 237,1-1-237,1-4 0,-2-7 0,0-7 0,1-7 0,-1-9 0,0-4 90,4-22-90,-10 3 0,1-16 89,-17 7-89,-4-1 180,-20-13-90,3 15-90,-8-3 0,9 21-90,3 6-539,-3 3-181,9 4-269,3 3-360,8 2-990,6 8 2429,0 1 0,4 7 0,0-1 0</inkml:trace>
  <inkml:trace contextRef="#ctx0" brushRef="#br1" timeOffset="201214">5007 2266 22644,'0'-29'2249,"0"-1"-1710,0 1-89,-4 4-90,3 3-180,-2 5-90,3 4-90,0 6 90,2 3-90,3 10 0,8 5 90,3 12-90,15 31 0,-8-8-103,-7-13 1,0 0 102,2 12 0,-2-6 0,-2-8 0,-3-6 0,-5-9 0,-2-11 0,-15-26 0,-6-37 0,6 25 0,0-1 0,-1-8 0,2-1 0,4 9 0,0 2 0,0-32 0,2 6 0,10 5 0,2 4 295,10 8-25,23 3-181,-6 18 91,19 16 0,-13 23 0,4 17-90,0 10-162,-24-20 0,-1 2 72,-1 0 0,0 1 90,12 25-90,-3 0 0,-6-8 0,-3-3 0,-3-7 0,-6-7 0,0-6 0,-4-5 0,0-11-180,-2-1-270,-2-6-269,0-2-217,-2-4-2751,-12-16 3687,-1-1 0,-11-8 0,4 7 0</inkml:trace>
  <inkml:trace contextRef="#ctx0" brushRef="#br1" timeOffset="202296">3196 5799 22464,'-5'5'3418,"2"-1"-2788,3-10-1,5-8 1,11-15-225,18-21 0,8-10-1823,-14 22 1,2-1 0,2-3 1417,5-7 0,3-4 0,2-1 0,0 0-282,-7 10 0,0 1 1,1 0-1,0-2 0,1 0 282,-2 2 0,1-1 0,0 0 0,1-2 0,0 0 0,0 0-253,3-4 0,1-1 0,0 0 1,1-1-1,-1 0 0,1 0 253,-5 4 0,1 1 0,0-1 0,0 0 0,-1-1 0,1 1 0,0-1-145,0 1 0,1-1 0,-1-1 0,0 1 1,0 0-1,0 0 0,0 1 145,-1 1 0,-1 1 0,0 0 0,0-1 0,1 1 0,1-1 0,0-1 35,1 0 0,1-1 1,1-1-1,1 0 0,-1 0 1,1 0-1,-2 2 1,0 0-36,1 0 0,0 0 0,-1 1 0,0 1 0,0 0 0,-1 0 0,0 1 0,5-6 0,-1 0 0,1 0 0,-2 1 0,-1 2 0,-1 2 0,6-6 0,-2 2 0,-3 3 0,-5 5 0,2-5 0,-5 6 513,-7 6 1,-2 3-514,12-16 1663,-11 12-1663,-9 12 2487,-6 6-2487,-4 4 2357,2 3-2357,-3 6 375,2 1-375,-8 4 0,-2 0-1170,-7 6-539,-2 1 1709,-17 23 0,2-2 0,-13 14 0</inkml:trace>
  <inkml:trace contextRef="#ctx0" brushRef="#br1" timeOffset="211496">8199 1818 23364,'0'-9'1529,"0"0"-1169,1-2 179,4 0-89,-1-3 270,4-3-451,-6 6-179,2 1 0,-2 8 180,5 34-180,3 6-45,-3 0 0,0 4-528,-1 3 1,0 2 527,0 10 0,0 4-592,-2-14 1,0 1-1,0 2 547,1 5 0,-1 2 0,1 0 0,0 6 0,-1 0 0,1 2 22,0-14 1,-1 0 0,1 1-1,0 0-640,-1 0 1,1 1 0,-1 0 0,1 0 639,0 1 1,-1-1-1,1 1 1,0 0-23,-1-2 0,1 0 0,-1 0 0,1 0-186,-2-1 0,1-1 0,-1 1 0,1 3 204,0-3 0,0 2 0,0 2 0,0 1 0,-1 2-3,1 0 0,-1 3 0,0 1 0,0 0 0,0 0 0,0-3-15,1 2 0,-1-2 0,1-1 0,-1 1 0,1 4 0,-2-7 0,1 4 0,0 2 0,-1 0 0,1-1 0,0-2 0,-1-3 0,2 3 0,-1-4 0,1-1 0,0-1 0,0 1-212,-1 1 1,1-1 0,0 1 0,0-2 0,0 0 211,1 9 0,2-1 0,-1-2 0,0-4 0,0-5 0,0-4 0,0 1-9,3 9 1,-1 1 0,1-4 8,-1 5 0,0-3 467,3 9 1,-1-5-468,0 2 755,4 2-755,-7-23 0,3 6 2358,-6-22-2358,2 1 1723,-4-8-1813,2-14 752,-4-13-1561,-4-24-181,-2-11-744,-4-18 969,3 25 1,0-6 854,0-6 0,0-8 0,1 3 0,0 8 0,0 2 0,0-3 0,1-2 0,-1 0 0,1 0 0,-1 0 0</inkml:trace>
  <inkml:trace contextRef="#ctx0" brushRef="#br1" timeOffset="212374">10387 1782 21025,'0'-9'2249,"0"4"-1979,0-1-91,0 6 361,0-2-360,2 10-3212,2 10 3392,6 16-2359,5 20 2179,-6-20 0,0 2-114,2 7 1,-2 3 68,1 5 0,-1 4 45,1 6 0,0 2-120,-4-18 0,-1 0 0,0 5 29,1 6 1,-1 5 0,1 2 0,-1-4-443,1 6 0,0-3 0,-1 3 398,0-2 0,0 4 0,-1 0 0,0-4 15,1 0 0,-1-3 0,1 4 11,-1-12 1,1 3 0,-1 1 0,0-1 0,1-2-27,-1 1 0,0-3 0,-1 0 0,2 3-9,-1 0 0,1 2 0,0 1 0,0-2 0,-1-2-36,2 13 0,0-3 0,0 0 0,0 2 0,0 1 0,1 0 0,0-1 0,0 1 0,1 0 0,-1-1 0,0 0 0,0 0 0,0-2 0,2 1 0,-1-1 0,-1-3 0,-1-1 0,1 0 0,1-2 0,-1-1 0,0-1 0,0-4 0,0 0 0,0-1-77,-1-4 1,0 0-1,0-1 77,3 15 0,0-2 379,1 9 0,0-4-379,-3-21 0,0-2 0,1 6 0,-1-4 0,-2-1 1804,0-9-1804,-5-8 2697,2-6-2697,0-8 1106,-2 0-1106,4-9 992,-4 1-992,2-4 0,-2-3-90,0-1-270,0-2-1619,0-11 450,-5 2 1529,-13-34 0,-4 8 0,6 11 0,0 0 0</inkml:trace>
  <inkml:trace contextRef="#ctx0" brushRef="#br1" timeOffset="-213323.73">12142 1719 21295,'10'-9'3778,"-4"2"-3149,-2 2-269,-4 3 90,0 2-450,2 8 90,2 6 0,6 14 0,4 10-90,8 8 0,3 8-233,2-1 233,-3-2 89,2 1 271,-3-12-180,-8-13 180,-4-12-180,-11-15-90,0-9-90,-7-11 0,-4-20 0,1 9 0,-2-4-284,-1-7 0,-1-6 254,0-8 0,0-7 1,1 2 29,2 10 0,2 1 0,-1-3 22,1 2 0,-1-1 1,2-2-1,0-2-45,2-7 1,1-3 0,2 0 0,1 5 22,3-2 0,2 4 0,1-2-23,-2 7 1,-1-2-1,3 1 1,3 9-1527,12-7 1,6 13 1458,26 7-90,12 23 45,-28 11 0,2 6-405,16 14 0,0 5-63,-13-6 0,-1 2 153,10 8 0,-2 3-764,-11-1 0,-5-1-765,10 17 1979,-20-19 0,-4 1 0,-7 10 0,-6-1 0</inkml:trace>
  <inkml:trace contextRef="#ctx0" brushRef="#br1" timeOffset="-212921.73">12426 1371 20935,'-7'0'2968,"-2"0"-2608,8 0 90,-2 0-90,12 0-180,4 4-90,15 5-90,19 27 89,-6 0-237,-15-9 1,-1 1 147,7 15 0,-5-4 0,-7-7 0,-4-10 90,-6-6 90,6-15-180,-5-29-3097,5-10 3097,-2-26 0,0 3-313,0 13 1,1 0 222,-3 11 1,1 0-46,3-9 0,2 1-315,8-9 0,-2 8-89,-1 10-181,-5 9 90,-4 9-89,-8 9-361,-2 11 2858,-11 10-3487,-6 8 710,-11 7 999,-9 5 0,-7 4 0,-5 3 0</inkml:trace>
  <inkml:trace contextRef="#ctx0" brushRef="#br1" timeOffset="-212044.73">12544 1344 17787,'-35'7'4587,"4"-1"-4227,5-10-180,8-5 180,7-9 89,9-9 91,11-7 0,7-7-90,6-4-1,7-1-179,3 1 0,7 6-90,3 9-90,-7 21 0,1 4 0,20 12-90,-17 3 0,-2 6 0,-8 4 0,-2 5-280,0 3 1,1 3 279,-1 4 0,0 2-372,0 3 1,-1 2 371,0 3 0,-1 0 45,0 1 0,-1-1 0,-2 1 0,-1-1 0,-2-2 0,0 0 0,-3-2 0,-1-1 0,-2-4 0,0 1 0,2 7 0,-1-1-45,5 11 90,2 8 0,-13-31 0,-4-23 503,-8-12-593,-2-33 0,-8-19 0,6 20 0,1-3 127,-2-5 0,0-5-127,1-1 0,1-4 0,0 2-45,-1-9 0,0-1 75,3-1 0,0-5 0,2 6-30,0 11 0,2 2 0,1-8 0,2 2-90,4-8 90,6 11 0,6 5 0,7 8 0,1 7 0,5 10 0,-1 10 0,3 6 0,-3 16 90,1 11-90,-6 17 0,-3 17 0,-8 8 44,-9-13 1,-2 1-264,-3-14 0,-2 0 219,-1 10 0,-4-3 0,-10 6 0,-5-10 606,1-12-606,-1-13 0,4-15 0,2-15 0,7-15 0,4-11 0,5-9 0,5-2 0,4-2 467,9 3-467,4 6 0,7 9 90,3 9 0,23 11-90,-12 13 0,16 13 90,-19 10-90,-1 10 90,-2 4 0,-5 9-90,-7 6 0,-9 8 45,-12-14 0,-4 2-45,-4 20 0,0-23 0,-4-1 0,-7-6 0,-3-2 0,-12 12 0,-2-13 0,-3-6 90,-9-8-90,-18-6-90,19-23 90,0-13 0,13-10 0,2-5-566,6 5 0,1-1 521,-7-17 1,3-2-1,8 12 0,1 0-45,3-1 0,0 0-90,0 2 0,2 1-135,2 1 0,1 1-180,2 3 1,2 2-765,-2-26-271,6 9-898,2 8 2428,2 7 0,3 8 0,1 5 0</inkml:trace>
  <inkml:trace contextRef="#ctx0" brushRef="#br1" timeOffset="-211565.73">13344 851 20755,'0'-18'2339,"-6"-3"-1979,1 3-180,-1-2-1,-1 4-89,6 0-90,-3 3 0,6-1 0,7-2-90,24-8 0,4 2 90,18-7 0,-6 7 0,2-1 0,0-1 315,-22 6 0,-1-2 944,18-20-449,-10-1-91,-19 5-179,-13 12-90,-4 5-180,0 2-180,0 5 0,0 3-90,0 4 0,3 30 0,6 13 0,1 8 0,0 4 0,1 4-573,1-2 0,2 3 0,-1 0 573,-1-6 0,0 0 0,0 1 0,1 2 0,2 1 0,-1 0 0,0 0 0,-1 0 0,1 0 0,0-1 0,-1-1 0,1 0 0,-1-3 0,0 0 0,-1-1 0,5 18 0,-1-1 0,-1-7 0,0-1 0,-2-8 0,-1-1-139,-2-7 1,0-1 138,6 22 0,-2-14 0,-3-13-359,-3-9-1081,-4-13-269,-8-8 1213,-3-15 496,-17-36 0,3-3 0,5 11 0,0 0 0</inkml:trace>
  <inkml:trace contextRef="#ctx0" brushRef="#br1" timeOffset="-211271.73">13827 530 23184,'-15'-21'1889,"1"1"-1530,8 4 91,0 0-90,13 3 0,8-3-90,13 0-180,13 0 0,10 0-90,6 3-1730,1 1 1730,-4 1 0,-7 4-270,3-2-900,-14 6 1,-6-1-450,-12 4-990,-14 0 2609,-4 0 0,-6 8 0,-5 3 0</inkml:trace>
  <inkml:trace contextRef="#ctx0" brushRef="#br1" timeOffset="-205566.73">30281 7278 23723,'0'-25'1620,"0"0"-1081,0 0 361,0-2 89,0 0-179,0-5-810,0-6 0,-5-3 0,-2-6 0,-2 10 0,-2 0 0,-6-22 0,1 7 0,-1 0 0,-7-9-340,-5 37 1,-14-4 0,-13-2 0,-8-3 0,-5 0-1,-2-1 1,0 2 0,5 2 0,7 3 0,12 5 339,-16-9 0,11 6 0,-12-3-91,17 7 1,-9-4-1,-8-3 1,-4-1-1,-1-1 1,0 1-1,3 3 1,7 4 0,7 5-1,12 7 91,-11 7 0,10 6-253,6-3 1,-1 0 252,-23 2 0,0 0 0,24-2 0,1 1 0,-11 4 0,0 0-324,-20-3 324,31 4 0,-1 0 0,-1-6 0,-1 1 0,-2 5 0,1 0 0,-2-5 0,0 0 0,-1 5 0,-1 0 0,0-5 0,-1-1 1266,3 4 1,-8 2-1267,-2 2 0,-12 2 0,-5 1 0,3 0 0,11-1-112,-8 2 0,0 2 112,13-6 0,-8 0 0,-3 1 0,2 6 0,5 5 3,6 10 1,3 7 0,3 4-1,3 2 1,1-2-4,3 2 0,4 0 0,0 1 0,-3 3 0,-1-5 0,-4 0 0,-2 3 0,0 1 0,3 4 0,5 3 0,7 1 0,2 5 0,3 3 0,1 3 0,2 0 0,2-3 0,1-3 0,1-5 0,-1 9 0,3-7 0,1-1 0,-1 8-308,1-4 1,-3 7 0,0 5 0,1-1 0,1-1 0,2-7 0,4-9 307,3-2 0,4-9 0,1 13-135,0-12 0,-1 10 0,2 6 0,1 7 1,0 4-1,0 4 0,1 0 0,-1 1 1,1-2-1,-1-3 0,0-5 0,-1-5 0,0-9 135,1 13 0,0-11 0,-1-3 0,1 3 0,0 11-3,-1-12 1,0 7 0,1 5-1,0 6 1,1 3 0,-1 1 0,1 0-1,-1-1 1,1-2 0,-1-5 0,0-5-1,0-7 1,-1-8 2,4 23 0,-1-15 0,1 4 0,-2-7 0,0 4 0,1 1 0,-1-1 0,0-4 0,3 11 0,-2-4 0,2 3-19,-3-2 1,1 3-1,1 0 1,0-1 18,2-3 0,0-1 0,1-1 0,-1-2 0,-1 1 0,1-3 0,0 2 0,0-4 0,1 3 0,1-3 0,-2-7 0,0-5 0,-1-5 0,6 22 438,-2-13 0,1 8 1,0-3-439,1 5 0,0 1 0,2 9 0,2 5 0,-2-8 0,-4-13 0,-2-3 0,1 1 0,0 2 0,-1-6 0,3 13 0,-2-11 0,-1-1 0,0 2 2352,-2 4-2352,0 1 0,0 4 0,1 2 0,-4-12 0,0 1 0,-1-8 0,0 0 501,1 12 0,-1 0-501,-1-12 0,-1 0 0,2 2 0,-2 0 0,1 0 0,-1-1 0,2 2 0,0-1 0,-1-2 0,0 0 0,1 0 0,0 0-1034,1-1 1,0 0 1033,0 0 0,1 0 0,0 0 0,2 1 140,-1 0 1,0 3-141,6 19 0,0 3 0,-4-14 0,0 1-218,-1-4 0,0 2 0,-1-2 218,2 6 0,-1-3 0,-1 3 0,0 0 0,0-1 0,0-1 0,0-2 0,0 2 0,4 15 0,0-1 0,-2-15 0,0-2 0,3 12 0,0-3 0,-4-19 0,0-3 0,12 28 0,-1-3-25,-7-17 1,1-1 24,7 20 1247,-9-21 1,0-1-1248,5 14 134,-7-16 1,2 2-135,2 0 0,0-1 0,-1-1 0,1 0 0,1-4 0,1-2 0,5 8 968,1 0-968,-1 1 0,-2 1 0,-1 0 0,-1 3 0,-4 0 0,2 0 545,-2-1-545,3 3-45,-1 2 45,2 3 0,0 4 0,3-2 0,1 2 0,0-2 0,1-3 0,-1 0 0,-2 1 0,-1 1 0,-1 4 0,-2 3 0,0 1 0,1 2 0,-1-1-1631,-5-16 0,1 1 1631,-3-9 0,0 0 0,3 10 0,0 1 2,-3-10 1,0-2-3,0 1 0,0 2 0,6 15 0,0 1 0,-3-14 0,0 0 0,4 9 0,0-1 0,8 10 0,2-4 0,1-4 0,-8-14 0,1 1 0,8 16 0,-10-17 0,0-1 0,3 13-44,1-1 44,0-2 0,1 2 0,-4-16 0,2 1 0,11 17 0,-9-17 0,-1-1 0,11 10 0,-1-1 0,1-2 3243,-2-2-3243,-3-2 383,-2-1-383,-3 1 0,-3 2 69,0 4-69,-3 1 0,2 2 0,11 13 0,-5-11 0,10 7 0,-9-16 0,3-5 0,-1-2 0,19 6 0,9-6 0,2 0 0,0-8 0,-17-5 0,0 2 0,-3-2 0,13 5 0,-14-6 0,-2-1 0,1 1 0,3-2 0,25 4 0,-20-10 0,-7-5 0,1 0 0,23 0-742,-21 0 1,0 0 741,17-2 0,0-3 0,1-8 0,-16-2 0,-1-3 0,-8 1 0,-1-2-746,10-7 0,-2-2 746,-10 3 0,-3-1 0,2-3 0,-1-1-312,0-3 1,1 0 311,-2-3 0,1 0 0,-1-1 0,-2-1 0,0-2 0,-1-1 0,-1 0 0,-1 0 0,-1-3 0,-2 0 0,1 0 0,-1-1 0,-1 0 0,0 0 0,0 2 0,-1-2-724,6-16 0,-1-1 724,-6 17 0,0 0 0,2-14 0,-1 1-146,-6 16 0,-2 2 146,-1-2 0,-2-1 0,1-2 0,-2-1 83,1 0 1,-2-1-84,0-1 0,1-1 0,-1 0 0,1-1-29,1-2 0,-1 0 29,1-2 0,0-1 0,0 0 0,0-1 0,0 0 0,0-3 0,1 4 0,-1-4 0,1 3 0,-2 11 0,-1 2 0,1-2 500,1-13 1,1-3 0,-1 4-501,1-7 0,0 3 0,0-2 0,1-3 0,-2 5 0,1-4 0,-1 2 0,0 13 0,-1 2 0,0-2 0,0-14 0,1-2 0,-1 4 0,0-6 0,-1 4 0,0 1 0,-1-2 0,-1 6 0,-1-3 0,0 0 0,0-2 0,0-1 0,-1 1 0,-1-1 0,0 1 0,-1 1 0,1 5 0,-1 0 0,-1 2 0,-2 2 0,0 1 0,-1 3 0,-1-7 0,0 0-93,2 10 0,-1-2 0,0 4 93,0 1 0,0 3 390,0 0 0,-1-2-390,-2-14 0,-1-1 0,2 13 0,0 0 0,-3-13 0,1 0 373,2 16 0,1 1-373,0-1 0,0-2 0,1-20 0,0-1 84,1 15 1,0-1-85,-1-12 0,0-2 0,-2 4 0,0 4 0,1 12 0,1 0 110,-3-11 0,0 1-110,3 15 0,0 1 0,0 0 0,0-1 0,0-2 0,-1 1 0,0-2 0,0 0 0,1-3 0,0-1 0,-1 0 0,0-1 0,1-2 0,0 0 0,0 0 0,-1 1 0,1-2 0,0 0 0,0 1 0,0 0 0,0-1 0,0 1 0,-1 1 0,0-2 0,-1 6 0,-1-2 0,1 1 0,-2-4 0,-1-1 0,-4-11 0,1-1 0,0 5 0,2 3 0,2 12 0,0 0 0,-2-14 0,1 1 0,2 16 0,1 1 0,0-2 0,0 0 0,1 2 0,0-1 17,-1 0 0,2 1-17,0 2 0,1-1 0,2 1 0,0 0-336,-2 1 1,1-1 335,2 3 0,-1-2 0,-4-16 0,0 0 0,3 14 0,-1 0 384,-1-13 0,-1 0-384,0 3 0,0 2 0,1 9 0,1 1 0,-3-9 0,0 1 0,-2-17 0,-2 2 0,1 0 0,4 16 0,-1 0 0,-2-23 0,4 23 0,-1 1 0,-3-12 0,1 4 0,0 3 0,-1 1 0,-1 3 0,-1 0 640,0 3-640,1-3 0,2-2 0,-1-3 282,-1-2-282,1-2 0,0 0 0,0 0 0,2 14 0,0 0 0,-4-18 0,5 20 0,-1 0 821,0-11-821,0 2 0,0 2 0,0-2 0,-2 4 0,-1-2 217,1 2-217,4 1 0,-3-1 0,7 2 0,-7 1 0,8-2 0,-2-1 0,3-9 0,0 0 0,0-6 0,-4 1 0,0-1 0,-1 2 0,1 18 0,1 1 0,2-15 0,-3-10 0,1 25 0,2 4 0,-3 2 0,4 4 0,0 2 0,0 5 0,-3 4 0,2 3 0,-3 2 0,4 0 0,0-4 0,0 1 0,0-4 0,0 5 0,0-2 0,0 1 0,0-1 0,0-1 0,-3 1 0,2 1 0,-7 1 0,8 2 0,-4 0 0,0 0 0,0 4-630,-4 1-1259,0 4 1889,-8 4 0,3 3 0,-7 4 0</inkml:trace>
  <inkml:trace contextRef="#ctx0" brushRef="#br1" timeOffset="-201264.73">23881 1877 23094,'-12'-25'1799,"0"-1"-1260,-2 0 631,-8-11-810,2 6-181,-7-11-89,4 8 0,-5-5 0,-2 1 0,-7-5 90,-3 0-90,3 9 0,-4 1-45,8 6 0,-3 1-496,-14-8 0,-7 0 511,8 10 0,-3 1 0,0 3-615,9 3 1,0 1-1,-2 0 585,-16-4 0,-3-2 0,2 4 0,13 5 0,2 2 0,0 0 30,-2 1 0,0 1 0,-1 1-30,2 1 0,0 0 0,0 1-30,-1 0 0,1 1 0,1 1 0,1 0 0,0 1 0,1 0 0,-21-1 0,1 1 0,3 1 0,-4 2-138,8 4 1,-8 1 0,-1 1-1,6 0 138,3-2 0,4 1 0,-4 1 0,7-1 0,-4 1 0,-2 1 0,1 0 0,1 0 0,-8 2 0,1 0 0,2 0 0,1-1-277,-5 1 0,3-1 0,-7 1 277,7-1 0,-8 1 0,-1 1 0,2-1 0,6-1-324,-4 1 1,6-1 0,-2 0 323,4 0 0,-4 1 0,2-1 0,4 0 0,4 0 0,4 0 0,0 1-35,2-1 1,1 0 0,0 1 34,-20 4 0,2 1 0,4-1 0,2 1 0,3 0 0,1 1-15,2 1 1,2 2 14,3 0 0,1 3 0,1 1 0,1 3 0,1 0 0,1 2 0,1 2 0,2 1 0,1 0 0,1 1 241,2 0 1,1 0-242,4-2 0,1 0 0,1-1 0,2-1 0,-18 20 0,6-4 1674,-6 5-1674,16-13 0,-8 4 1770,15-14-1770,-1-1 758,1 4-758,-2 3 0,0 7 177,3-6 0,-1 4-177,0 5 0,1 4 0,-6 9 0,1 2-314,6-10 1,3-1 313,1-5 0,3-2 0,-3 14 0,0-2-136,6-13 0,1 4 136,0 7 0,0 3 0,0-1 0,1 2-396,3 4 1,0 0 395,-1-14 0,1 0 0,2 0 0,1 1 0,-2 0 0,0-2 0,2 0 0,0 0 0,0-2 0,0 1 0,0-3 0,0 1 0,1-2 0,2 2 0,4 13 0,1 0 0,-1-12 0,1 0 0,6 24 0,1-2 0,-7-25 0,-1-2 0,3 8 0,0-1 0,2 13 0,0-6-99,2-1 99,1-2 0,3 0 0,0 1 0,4-1 0,1 0 0,1-2 0,1 0 0,-1-4 0,0-3 559,-1-2-559,12 7 0,-8-9 0,10 8 0,8 5 0,-11-7 0,-11-12 0,1 2 0,0 4 0,-1 0-236,15 18 236,-14-17 0,1-1 0,13 13 0,5 1 720,2-1-720,-8-13 0,2-1 0,-10-8 0,1 0-115,10 7 0,2 0 115,3-1 0,0-1-284,-10-5 0,0-1 284,12 8 0,0-1 0,-12-8 0,-1-1 0,0 0 0,1 1 0,2-1 0,1 0 0,-1 0 0,1-1 0,2-1 0,1 0 0,-1-1 0,4 0-849,-2-4 0,5 0 0,-2-2 849,8 4 0,0-2 0,-6-4 0,1 1 0,1-1-182,-2-1 1,1-1 0,-2-1 181,8-1 0,0-1-572,-10 2 0,3 0 1,-4-2 571,4-3 0,-2-1 0,-2 3 0,-1-1-116,1-2 0,-1 0 116,-3 0 0,0 0 0,-1 0 0,-1 0 0,-3 0 0,1 0 0,-2 0 0,0 0 0,1-3 0,-1-1 0,2 0 0,-1-1 811,3-2 1,-1-2-812,4-2 0,-1 0 0,3-1 0,0 1 35,2-3 1,1 0-36,0 1 0,2-1 0,-5 2 0,4-2 0,-3 1 0,8-2 0,-1 0 0,-7 2 0,1 0 0,-2 0 0,4-2 0,-3 1 0,1-1 0,0 0 0,-1-1 0,-1 0 0,-1 1 0,0-1 0,-3 0 0,1 0 0,-3 1 0,1-2 0,12-7 0,0-1 0,-12 5 0,0-1 0,8-4 0,0-2 0,-4-1 0,-2 1 0,-11 7 0,1-2 0,15-15 0,-2-1 2409,3-9-2409,-16 15 0,-2 0 0,10-15 0,-1-3 0,3-2 0,-19 24 0,0 0 0,2-2 0,1 1 211,1-2 1,1 1-212,0-3 0,1 0 0,-1 2 0,1-2 0,7-11 0,1-1 0,-10 12 0,-1 1 0,5-9 0,-2 1 0,5-10-6,-13 19 0,-1-1 6,8-17 0,4-10 0,-11 16 760,-3 2-760,-5 9 0,1-1 0,3-17 0,-4 14 0,-1 0 0,3-21 82,-1-6-82,-6 29 0,0-2 0,-2-21 0,0-1-171,-1 12 0,0 1 171,-1-16 0,0 0 0,-1 17 0,0 2 0,0 1 0,0-2 0,-3-6 0,-2-5 0,0 5 0,1 3 0,0 0 0,-2-1 0,-1-2 0,0 6 0,-3-17 0,0 5 129,0 8-129,0 4 0,-10-9 0,4 14 0,-5-10 0,6 14 188,0-2-188,-7-23 0,4 10 271,7 16 0,0 0-271,-3-17 201,2 2-201,4 16 0,0-1 0,-3-13 0,-3-10 0,10 22 0,-5 5 0,7 2 0,-8 4 0,8 3 0,-7 4 518,8 0-518,-6 5 0,6 2 0,-6 4 0,3 3-1440,-1 2-358,-2 0-181,6 4-540,-6 3 2519,0 5 0,-3 5 0,-2 2 0</inkml:trace>
  <inkml:trace contextRef="#ctx0" brushRef="#br1" timeOffset="-199656.73">29725 5545 12357,'-4'-31'3418,"3"-1"-319,-2 2-2559,3 3 1240,-4 5-1420,3 3 610,-3 6-790,4 2 3088,-3 6-2998,-2 1-180,1 4 0,-5 0-90,-5 20 90,-6 3-90,-6 28 0,7-8 0,1 7 0,6-1 0,2 5 0,-1-1-738,-3 11 1,1 0 737,5-13 0,1 1 0,6-4 45,6-4 0,4-4-45,7 17-162,-1-24 1,2-4 161,16 1-90,1-7 180,3-12-90,10-5 0,-15-10 1421,5-3-1421,-23-18 0,-5-15 0,-9-3 467,-5-5-377,1 14-90,-4 2 90,7 3-90,-2 4 0,6 0 0,7 1 0,7 0-3392,9 0 3392,5 3-2173,22 1 2263,-16 10-90,11 2 90,-25 14-90,-5 4 90,-6 12 2226,-2 7-2316,-4 30 0,0-11 0,-2 18 0,2-23 3159,2-2-3879,10 3 90,-2-14-179,7 0-271,-3-21-2967,28-13 4047,-8-14 0,-10 1 0,-1-3 0,14-23 0</inkml:trace>
  <inkml:trace contextRef="#ctx0" brushRef="#br1" timeOffset="-199120.73">30253 5636 21924,'-13'-16'2519,"7"8"-1979,0 0-91,6 8-89,0 8-90,4 4-90,2 15 0,6 5-90,3 11 0,1 4 0,0 6-90,1 1 0,-1-2 0,-2-4 0,0-7 0,-3-10 0,-2-6 90,-4-7-90,-1-8 0,-1-6 0,0-15 0,6-12 0,2-15 90,5-15 0,4-4 0,1-2-1505,3 7 1415,-3 5 90,6 0 89,-7 18-89,2 5 0,-6 18-90,-4 6 90,2 6 1415,-2-1-1505,-1 6 0,-1-5 0,-6 4 0,0-9 0,-4 5 0,0-6-989,0 0-1080,2-4 270,-2-1-899,2-4 2698,-2 0 0,0 4 0,0 1 0</inkml:trace>
  <inkml:trace contextRef="#ctx0" brushRef="#br1" timeOffset="-198636.73">31146 5554 23094,'-12'-36'1979,"-2"2"-1709,-5 0-91,-1 7 1,-2 2-90,-1 9 0,-1 7-90,-13 25 0,6 11 45,10-1 0,0 4-256,4 1 0,2 2 211,0 3 0,1 1 0,0 0 0,2 0 0,3-3 0,1 1 0,2 5 0,2-1 0,4 9 0,6 3-90,7-33 90,1-9-90,19-25 90,-8-9 0,3-14 0,-2-5 0,-10 9 0,-2-1 0,7-15 0,-1-4 135,-4-4 0,-2 0 0,-5 18 0,0 0-46,2-11 1,-3 3 180,-4 1 333,-2 12-513,-2 13-1,0 12-89,0 15 0,0 16 0,0 17 0,0 17 0,4 12-332,-2-30 1,2 1 106,1 1 0,0-1-315,2-2 1,0 0-1081,8 29 1620,-4-30 0,1-2 0,3 12 0,4 3 0</inkml:trace>
  <inkml:trace contextRef="#ctx0" brushRef="#br1" timeOffset="-197720.73">31154 5500 19506,'-7'-33'1664,"0"-1"0,0-9 275,0-11-1760,7 35 558,3 12-557,4 3 343,5 14-344,2 6 1201,11 42-1290,-6-7-45,-7-12 0,-1 1-45,2 19 0,-6-20 0,-1-1 0,3 15 0,3 5 90,-6-30-90,-2-8 0,-2-11 0,0-3 0,0-16-90,4-8 90,0-23 0,4-15 0,-3 21 0,0-1-297,1-4 1,1 0 296,1 1 0,0 1 0,-1 2 0,1 2 0,8-25 0,-4 14 0,0 11 0,-3 11 0,-1 12 90,-2 15-90,2 14 0,0 19 593,4 8-593,-4-6 0,0 1 90,4 18-90,-5-20 0,-1-2 0,-2 5 0,0-9 0,-4-6 0,0-13 0,-2-3 0,2-18-90,2-6 90,2-15 0,4-10 0,2-5 0,12-17 0,0 10 0,6 3 0,-9 24 0,-4 26 90,-4 17-90,-1 17 0,2 10 0,2 6 0,-2-18 0,1-2 0,10 16 0,9-1 0,-8-24 0,2-14 0,3-7 0,12-27 0,-11-5 0,-9-9 0,-4-6 0,-9 13 0,-2-1-141,2-14 0,-3 1 186,-4 11 0,-2 2 45,1-26 0,-5 7-90,-4 11 0,-3 10 0,-6 2 0,3 22 0,3 11 0,4 23 282,6 18-282,0 8 0,0 8 0,4-17 0,1 0 0,5 17-45,-2-23 0,2-3-135,6 3-270,0-8-270,0-5-179,1-7-360,1-9-1,-2-5-449,4-14 1709,4-33 0,-6-3 0,-7 11 0,-1-1 0</inkml:trace>
  <inkml:trace contextRef="#ctx0" brushRef="#br1" timeOffset="-197014.73">32267 5102 17877,'0'-16'4857,"0"0"-4317,0 3-1,0 1-89,0 1 719,0 0-719,0 4-90,0 0-90,0 5 270,0 2-451,0 4-89,0 3 90,0 7-90,2 6 0,0-3 0,0 2 0,0-7 0,-2 1 0,2-3 0,2 1-90,0-6 90,0-1 0,-2-4 0,-2 0 90,2-10-90,2-7 0,0-7 0,2 0 0,-2 4 0,0-8 0,1 7 0,0-5 90,0 12-90,3 5 0,-2 1 0,2 5 0,2-1 0,6 4 90,-3 6-90,5 5 90,-8 12 0,2 9-90,-3 6 90,0 9 0,-2 4-90,-1 3 0,-4 0 90,0 1-90,-2-20 0,0 0 0,0 13 0,0 8 0,0-31 0,0-3 0,0-6 0,0-6 0,0 0-90,0-9 0,2 3-180,0-4 0,4-4-629,4-15 89,-1-4-269,2-13-180,-6 3-630,-2 1-450,-3 0 2339,-5 5 0,-4 4 0,-5 3 0</inkml:trace>
  <inkml:trace contextRef="#ctx0" brushRef="#br1" timeOffset="-196272.73">32141 5170 20126,'-16'-23'2608,"1"3"-2248,1 2 0,7 4 89,2 3 1,5 2 180,0-2-450,7-3-90,4 2-90,13-5 90,8 3-90,11-2 0,-7 4 0,1 0 0,18-3 0,-19 4 0,-2 2 0,5 2 0,-7 3 89,2 10 1,-14 6-90,-1 8 90,-11 11-90,-4 28 45,0-22 0,2 1-45,-2-1 0,1 0 45,1-2 0,2-3-45,2 7 0,2-10 0,0 2 0,-3-14 180,0-1-90,-5-12 90,0-4-90,1 0-90,-1-4 90,0-4 0,0-3 0,0-5-90,-2 4 0,2 3 90,-2 5 0,0 2 90,0 2-720,-2-2 450,-4 2 0,3 0-2579,-2 0 1,3 0 0</inkml:trace>
  <inkml:trace contextRef="#ctx0" brushRef="#br1" timeOffset="-195371.73">32685 5066 22374,'-7'0'1260,"2"0"-1081,5 0 1,0 6-90,0-1 0,3 6 0,4-5-90,5-2 0,17-4 0,9-11 0,2-1 0,0-15 180,-18-2 90,-4-6 0,-7 1 90,-6 1-1,-3 5-179,-5 3 180,-7 3-360,-2 12 90,-5 0-90,2 16 90,-3 7-90,2 12 0,-1 12 0,5 6 0,6 23 90,2-16-180,4 13 90,4-27 0,8 10-90,-1-18-180,9 4-180,-6-22-269,2-4-91,2-6-539,12-24 809,-5 0 225,-3-12 1,-2-3 494,3-15 89,-6 7 1,-3 0 180,-5-6 0,0-8 89,-9 27 1,0 7 90,0 7-270,0 2-181,0 6 1,0 3-90,0 5 0,0 2 90,0 2 0,4 8 0,0 6 0,4 13-90,2 7 0,-1 7-90,3 4 90,-4 3-90,2 2 0,2 14 0,-5-19 90,1 13-90,-6-36 269,-2-3-179,0-15-90,1-24 0,6-14 0,3-7 45,1 0 0,0-2-733,3-8 0,2 2 688,-3 14 0,1 5 90,5-2 0,0 8 180,7 8 90,2 7-270,-1 13 90,-4 6-90,-8 8 0,-3-2 1286,-2-3-1376,-4-6 0,0 2-180,-4-8-360,0 3-629,-2-4-450,-5 0-630,-4 0 2249,-11 0 0,-8 0 0,-7 0 0</inkml:trace>
  <inkml:trace contextRef="#ctx0" brushRef="#br1" timeOffset="-193798.73">23682 1918 16887,'-4'-9'4408,"-5"-2"-4138,0-1-180,-5-3-90,-30-15 0,9 10 0,-24-10 0</inkml:trace>
  <inkml:trace contextRef="#ctx0" brushRef="#br1" timeOffset="-191505.73">24287 1660 21115,'0'-22'2968,"0"-3"-2248,0 2-1,0 0-89,0 3-180,0 4-180,0 4-180,0 6 0,0 4-1,0 12-89,0 11 0,4 19 0,4 19-1045,-1-24 1,2 1 1044,3 3 0,1 1 0,1 0 0,2 0-114,2-3 0,1-1 114,0-4 0,3-1 0,-1-5 0,2-2 0,24 12 90,2-11-90,14-22 0,-5-33 0,-30 11 0,-4-7 45,-3-28 0,-8-7 0,-6 16 0,-3 1-161,-2-19 1,-2 0 115,-3 19 0,-1 2 45,0 2 0,0 1 121,-8-25-256,3 11 0,3 12-899,-1 3 90,6 16-361,-3 5 1862,4 13-602,4 16 0,2 1 0,5 12 0</inkml:trace>
  <inkml:trace contextRef="#ctx0" brushRef="#br1" timeOffset="-191022.73">25014 1556 24083,'2'-10'1529,"0"2"-1439,-2 8-90,2 4 0,4 21 0,1 5 90,3 24-90,0-4 0,0 4 0,0-4 0,0 8 0,-5-23 0,-2 1 0,-3-26 0,0-4 0,0-10 90,0-7-180,0-12 270,4-39-90,4 21 0,1-1-45,-1-1 0,1 0-306,3 1 1,2 4 260,4-5 90,-2 9 0,2 9-90,2 11 90,15 12-90,-3 11 0,9 14 0,-8 7 0,-1 6 0,-1 2 0,-3 1 0,-4-1-180,-3-3-90,-5-4-180,-2-2 432,-5-2-612,-4-1-90,-1-4-1168,-3 0 89,0-11 1799,-1-1 0,0-16 0,0-2 0</inkml:trace>
  <inkml:trace contextRef="#ctx0" brushRef="#br1" timeOffset="-190763.73">25627 1090 21295,'9'-41'2968,"-1"-7"-2428,0 22-360,0 11 0,0 33 0,2 25-1,0 21-759,-3-25 0,0 1 580,0 6 0,-1 1 0,1 2 0,0 2-927,-1-3 1,0 4 0,0-4 926,-1 6 0,1-1-90,-1-8 0,1 2 1,-1-4-287,-2-4 1,0-3-615,3 27-179,-2-13-810,-2-12 1979,2-19 0,0-11 0,2-13 0</inkml:trace>
  <inkml:trace contextRef="#ctx0" brushRef="#br1" timeOffset="-190420.73">26078 1344 20395,'5'-33'2879,"-2"6"-2609,-3 7-1,0 11-89,-7 3 90,-4 12 90,-31 23-180,5 4-90,-1 6 0,-1 2-243,15-14 1,0 0 152,-7 9 0,2 0 89,-8 9-89,7-5 90,-2 5-90,18-16 0,-1 1 90,15-14-90,6-8 0,4 2 0,30-9 396,-1 3-396,22-6 0,-8-3 0,0-2-1199,0-2 750,-6 2-541,-6 0-629,-9 3-900,-8-3 2519,-6-2 0,-7-4 0,-3-3 0</inkml:trace>
  <inkml:trace contextRef="#ctx0" brushRef="#br1" timeOffset="-189971.73">26131 1461 21655,'-5'-13'2338,"-2"1"-1978,6 1-180,-2 4-90,3 0 180,0 5-270,7 16 90,2 6-90,9 20 45,-5-8 0,0 2-45,7 17 45,-8-18 0,-1-1-45,2 4 0,-3-8 90,-6-8 89,0-7 1,-4-6-90,2-7-90,0-11 0,4-11 90,2-15-90,6-10-126,6-8 216,3-2 0,3 7-90,-1 7 90,10 5-90,-8 20 90,8 8-90,-9 22 90,1 10-90,-1 8 0,1 6 216,-7 1-306,-2 1-180,-4-4-1259,-3 12 450,-5-17-181,-2 5-629,-4-25 1349,0-3 1,0-30-1,0-6 1</inkml:trace>
  <inkml:trace contextRef="#ctx0" brushRef="#br1" timeOffset="-189611.73">26695 1380 20215,'3'-36'1709,"-1"1"1,2-26-721,-4 21-629,0 18-270,0 3 0,0 23-90,0 10 0,0 15 0,0 10 0,0 6 0,3 7 45,2-18 0,2-2-45,8 16 0,7 6 0,-1-29 90,1-7-90,-2-9 0,4-5 0,-3-10 0,5-19 0,-10-6 89,-3-19 1,-10 14 0,-2 0 0,-7-20-233,4 18 0,-2 2 143,-9-8-90,-4-2-90,3 19-719,-12-1 179,9 21-89,-6 7-361,9 7-252,1 5-737,7 1 2159,2 1 0,4-1 0,0 1 0</inkml:trace>
  <inkml:trace contextRef="#ctx0" brushRef="#br1" timeOffset="-189017.73">26886 1176 18327,'50'-35'6206,"-3"-2"-5576,-30 16-271,-2 5-269,-8 5 0,-5 9 0,-2 6 0,2 5 0,0 9-90,4 11 90,1 8-90,2 8 0,2 3 0,1 0 0,11 11 0,-4-19-90,8 4 90,-7-24-90,1-11 0,-3-5 90,-2-10-90,-2-10 90,-1-7 0,-3-13 0,-2-27 135,-5 29 0,-2-1-90,0-1 0,0 2 135,-1-27-180,0 37 0,0 5 0,0 15 0,2 36 0,2-10 0,9 38 0,8-24 0,1-4 0,-1-15 0,-5-13 90,-1-6-90,-1-6 0,0-8 0,-4-11 0,0-36 0,-5 11 0,-2 15 0,-3-2 45,-4 5 0,-2 2-135,-2-16 0,-12-1-90,8 26-180,-2 8-359,7 5-181,1 6-359,3 10 1259,2 16 0,-3 3 0,4 10 0</inkml:trace>
  <inkml:trace contextRef="#ctx0" brushRef="#br1" timeOffset="-188493.73">27512 977 21205,'8'-22'2518,"-2"-1"-1978,2 0-90,-2 3-180,2 0 0,0 6-180,0 5-1,2 5 1,2 10 0,3 3 90,-1 11 0,2 7-90,-1 10 0,1 4-90,-2 4 0,0 0 0,-2-2 90,-1-2-90,-1-5 0,-6-6 0,0-7 0,-4-12 90,0-5-90,0-26 0,0-27 0,3 3 0,1-3 0,-1 2 0,1 0-453,4-4 1,0 2 452,7-16-502,4 8 502,4 12 90,4 7-90,3 13 90,0 10 180,21 25-90,-12 8-90,-5 10 0,-1 5-90,2 14 45,-4 8 0,-4 2-135,-8-8-675,-4-4 1,-4-3-89,-9-17-1845,-2 8 2835,0-12 1,-7 2-1,-2-3 1</inkml:trace>
  <inkml:trace contextRef="#ctx0" brushRef="#br1" timeOffset="-187889.73">28929 1357 22554,'2'-13'1709,"0"1"-1349,-2 3 0,0 2-180,0 3 0,0 1-91,-6 1 1,-40 21-90,0 5-226,5-2 0,-6 5 256,2 4 0,-3 5 0,0-2-619,6-4 0,1-1 0,-3 1 611,-2 3 1,-3 1-1,-2 2 1,2-3-525,7-4 0,0-2 0,0 0 0,0 1 524,-5 2 1,0 1 0,-1 0-1,-1-1 0,-3 2 1,0 0 0,-2-1-1,1 1-465,-3 2 1,-1-1 0,0 0 0,-1 1 460,10-8 0,1 1 0,-2-1 0,1 0 0,0 0-268,0 0 1,-1 0-1,1 0 1,-1 0-1,1-1 286,-1 1 0,1-1 0,-1 0 0,1-1 0,0 0 9,-9 5 0,0-1 0,-1 0 0,-2 1 39,12-6 0,-3 1 0,-1 0 0,0 0 0,0 0 0,1-1-49,-6 3 1,0-1 0,0 0 0,1-1 0,0 0-18,2 0 0,0 0 0,0-1 0,1 0 0,3-2 4,-3 2 1,1-2 0,3-1-1,5-2 23,-9 5 0,5-3 511,6-4 0,2 0-466,2 1 0,3-1 90,-9 1 1652,6-1-1742,24-12 2791,7-4-2702,4 0 1761,3 0-1940,0-2 146,0-1-146,3-3-180,0 3-630,1-2-269,-2 5 202,-2 0 0,-5 0 0,-2 0 0</inkml:trace>
  <inkml:trace contextRef="#ctx0" brushRef="#br1" timeOffset="-178714.73">12556 5970 22194,'-4'-5'1529,"3"-1"-1259,-6 4 90,6-3 450,-2 3-541,3 0 1351,0 2-991,7 0-269,-4 0-180,7 0 0,-6 0 0,-2 0-180,0 0 0,0 0 0,0 4 0,2 1 0,2 4 0,0 0 0,2 0 0,13 8 0,-2-4 0,12 9 0,14 2 0,-7-4 0,-1-1 0,1 0 0,12 4 0,-6-2 0,2-1 0,12 3 0,-19-9 0,-1 0 0,19 4 0,1-2-835,0-1 835,0-3 0,-1 1 0,0-3 0,-2 1 0,0-2 0,-1 0 0,1 0 0,2 0-24,-2 0 24,-16-6 0,0-1 0,18 2 0,-20-4 0,2 0 0,-2 0 0,2 0 0,19 0 0,1 0 0,-11 0 0,0 0-1478,11 0 1,-3 0 1477,7 0 0,0 0-516,2-2 516,0-3 0,-32 3 0,1-1 0,-1-1 0,1 0 152,13 0 0,0 1-152,-12-1 0,-1 1 0,7-1 0,-3 1 0,5 1 16,-9 0-16,-5 2 2865,-5 0-2865,-2 0 0,-2 0 793,4 0-793,5 0 0,5 0 352,9-4-352,4-1 0,-8-3 0,2-1 0,24-2 0,-22 2 0,2 0 0,2 4 0,-1-1 0,-13 2 0,2-1 0,20-3 0,-1 1 0,4-3 0,-20 3 0,-2 1 0,13-5 0,2-1 0,2-1 0,-15 3 0,0 0 0,23-5-156,-23 5 1,0 0 155,11-3 0,-2-1 0,-7 3 0,-1-1 0,-3 3 0,1-2 0,-1 0 0,21-9 0,-12 5 0,16-4 0,0-5 0,-15 6 0,-8 3 0,-1 0 0,4-2 0,10-3 0,-21 8 0,-1-1 0,-1 2 311,13-9-311,-9 5 0,9-4 0,-11 5 0,1 0 0,1 1 0,1-3 0,-1-2 0,1-2 0,-3-3 0,1 0 0,-3 1 0,0 1 0,-1 1 0,8-6 0,-12 8 0,6-6 0,-7 5 0,-5 2 0,5-6 0,-4 3 0,1 0 0,1-3 0,0-2 0,9-10 0,-6 6 0,5-7 0,-12 14 0,-2 4 0,-4 2 0,0 3 0,2-3 0,-3 4 0,4-5 0,-6 9 0,1-3 0,-4 9 0,0-4 0,0 5 0,0-5 0,2 1 0,-2-2 0,4-2 0,0 0 0,1 0 0,3-2 0,-2 1 0,0-1 0,0 4 0,-3 1 0,-2 3 0,-2-1 0,-2 2 0,-1-3-90,0 1-810,-3 5-179,-2-2-180,-5 11-181,-2-2-538,-4 7 1978,-15 5 0,6 2 0,-11 2 0</inkml:trace>
  <inkml:trace contextRef="#ctx0" brushRef="#br1" timeOffset="-177436.73">17652 5052 13469,'-4'-13'6926,"-4"-3"-6116,4 0-180,-6-2-181,1 0-179,-2 2 0,0 0 90,1 7 90,0 0-91,5 7-89,-2-2 270,6 1-270,-2 1 0,3 0-1,0 2 181,0-2 270,11-3-450,4-2-91,19-2-89,9 0 0,12-2-90,6-3-151,-29 6 1,1 0 150,30-8 0,-4 1 0,-24 7 0,-1 0 0,11-4 0,5 1 0,-22 4 90,-10 5 90,-1 0 180,-12 0-270,-2-1 0,-3 1 481,0 0-571,0 10 0,0 4 0,0 10 0,0 6 0,4 3 0,0 5 0,6 5 0,1 2 0,3 3 0,0-1 0,2 0 0,1-2 0,-1-2 0,0-3 0,-1-4 0,6 14 0,-7-13 0,7 11 0,-8-14 0,1-3 0,-2 0 0,-2-3 0,0-4 0,-2-4 0,-3-8 0,-2 2 0,-1-7 0,-1 2 90,0-3-90,-1-4 0,-12 0 0,0-4 0,-12-3 0,0-4 0,-1-7 0,-5 0 0,-3-7 0,-3-2 0,-5-5 0,10 7 0,-1-2 0,7 6 0,-1-1-170,-8-6 0,1-1 170,-14-11 0,15 13 0,0 1 0,-14-12 0,18 15 0,1 1 0,-3-3 0,4 2 0,4 1 0,-10-4 0,12 6 0,-6-4 0,12 10 0,4 3 0,0 0 0,6 4 340,-5 0-340,4 3 0,-2-1 0,-2 1 0,4-1 0,-1 1 0,2-1 0,1 2 0,-2 1-180,1 2-360,0 0-4047,4 0 4587,-3 9 0,-6 3 0,-3 8 0</inkml:trace>
  <inkml:trace contextRef="#ctx0" brushRef="#br1" timeOffset="-175880.73">15398 7169 20575,'-4'-7'2969,"-3"0"-2700,6 5-89,-3 0 270,4 2-180,0-2-90,0-1-90,0 1 90,0-2 89,0 3 1081,0-1-991,-5 2-269,0-4 90,-12-5 0,3-1 90,-15-5-180,-2 10-90,-3-1 0,-1 6 0,8 6 180,-12 19-180,12 3 0,-10 21 90,14-6-90,3 5 90,4 3-45,10-15 0,3 1 45,-2 18-45,5-20 0,3-1-45,12 26 0,5-18 0,14 8 0,3-25 0,6-5 0,5-10 0,5-4 0,-15-6 0,1-2 0,18-5 0,-14 1 0,-2-1 0,0-8 0,11-8 0,-30 7 0,-1-3 0,-13-1 0,-4 5 0,-2-4-270,-2 7-540,0 1-179,0 2-360,0 0-360,0 0-630,0 0 2339,0 0 0,0 2 0,0 0 0</inkml:trace>
  <inkml:trace contextRef="#ctx0" brushRef="#br1" timeOffset="-175399.73">15910 7196 20845,'-10'-23'3508,"0"3"-2968,-4 2-1,1 4-179,-1 3-90,2 2 0,-6 4-270,5 1 90,-5 4-90,8 4 90,-2 3 90,4 9 269,-8 24-179,7-1-180,-1 22 0,3-13 0,6 4 0,-3-4-90,18 7 0,1-18 0,17-2 90,-2-24-90,5-7 0,1-10 0,-3-8 0,0-4 0,5-9 0,-6-16 0,-5-4 0,-14 0 0,-13-3 0,-7 1 0,-10 8 45,-5 7 0,-4 4-45,-10 2-90,-11-2 90,12 16-90,3 5-90,3 5-270,5 2-179,3 2-271,5 0-269,4 0-90,6 0-540,2 0 1236,4 0 1,7 0 0,2 0 0</inkml:trace>
  <inkml:trace contextRef="#ctx0" brushRef="#br1" timeOffset="-173902.73">16141 6807 21745,'3'-22'2878,"-1"-1"-2248,-2 2-91,0 1 1,1 4 269,2-3-539,-1 8 0,1-2-90,0 9 0,1 1 0,2 1 180,4 2-360,-1 0 0,4 6 0,-1 4 0,10 20 0,0 0 0,6 14 0,-2-3 0,-7-8 0,1 1 0,12 19 0,-7-8 0,2 0 0,-8-13 0,0-1 0,-1-1 0,0-1 0,9 15 0,-13-24 0,-2 0 0,-4-12 0,-2 4 0,-4-15 0,-2-8 0,-5-7 0,-8-22 0,-2 13 0,-12-17 0,7 21 0,-7-3 0,4 12 0,-3 5 0,-1 5 0,-3 2 0,-1 6 0,1 3 0,-1 8 0,5 6 0,1 6 0,3 3 0,6 3 0,5 4 0,6 17 0,8-13 0,6 9 0,7-23 0,5-6 0,5-10 0,0-5 0,3-6 0,1 0 0,1-6 0,-1-1 0,-1-9 0,-5 0 0,-4-2 0,4-6 0,-10 4 0,3-2 0,-11 4 0,2-2 0,-3 3 0,0 0 0,0 2 0,-1 5 0,1-6 0,0 5 0,1-3 0,1-1 0,-3 5 0,1-3 0,-5 6 0,2-2 0,-2 0 0,4 0 0,-4 0 0,2 0 0,-2 0 0,0 0 0,0 2 0,0-2 0,0 4 0,0-1 0,0 1 0,0 1 0,0-1 0,0 1 0,0-1 0,0-1 0,0 0 0,0 0 0,0-1 0,0 2 0,0-3 0,2 3 0,2-4 0,2 2 0,2-4 0,1-2 0,1-5 0,-4 1 0,0-1 0,-4 5 0,-2-1 0,0 1 0,0-1 0,0 1 0,0-1 0,0 0 0,0-1 0,0 1 0,0 0 0,0 3 0,0 4 0,2 11 0,7 24 0,4 5 0,8 22 0,1-12 0,2 5 0,3-3 0,3-2 0,-1-2 0,1-5 0,-3-6 0,-3-8 0,-2-10 0,-5-2 0,-1-5 0,-6 0 0,-2-1 0,-2-4-720,-4-8-269,0-4-271,-7-11-89,-4-2-450,-5-4-539,-4-3 2338,-1-2 0,-3-4 0,-1-1 0</inkml:trace>
  <inkml:trace contextRef="#ctx0" brushRef="#br1" timeOffset="-173553.73">16523 6391 17461,'-18'-14'2699,"0"3"-1055,-1 0-1195,1 4 439,4-2-528,0 4 47,7-1-227,1 3 625,6 1-715,0 2 0,2 8 0,2 2-90,4 6 90,3 0-90,1-4 90,-2-5-1,0-3-89,-3-4 0,-3 0 0,-2 0 0,-2 0 0,0-4 0,0-1 0,0-7-179,0 3-181,0-2-360,0 6-179,0 1-810,0 4-810,0 6 2519,0 3 0,3 9 0,2 3 0</inkml:trace>
  <inkml:trace contextRef="#ctx0" brushRef="#br1" timeOffset="-173035.73">16856 6676 23184,'2'-14'2069,"4"-3"-1710,-2 4 91,12-4-360,-3 12 0,16 7 0,-9 10 0,19 26-90,-18-6 90,6 13-90,-8-3 0,-7-14 0,5 10 90,-10-27-90,-1 1 0,-4-16 0,-2-3 0,-6-10 0,1-6 0,-1-9 0,-1-2 0,6-16 0,-3 16 0,4-9 0,0 21 0,4-1 0,0 2 0,14-1 90,-3 12-90,11 0 90,-3 16 0,-1 3 0,2 11 0,6 16-1,-8-8 1,7 18-90,-16-24 0,6 7-90,-13-21-179,3 0-361,-9-8-359,0 0-1620,0-10 450,0-2 2159,-3-13 0,-2-4 0,-3-3 0</inkml:trace>
  <inkml:trace contextRef="#ctx0" brushRef="#br1" timeOffset="-172251.73">17453 6201 19946,'5'-13'3957,"-2"1"-3417,-3 3 360,0 2-631,0 5-89,-3 4 0,-4 9 0,-1 12-90,-4 13-45,4-1 0,2 4 45,-2 24-90,3-9 0,1-1 0,4 8 0,0-25 0,0-3 0,4 3 0,6-3 0,1-17-90,5-2 0,-6-20-90,2-5 90,-2-12 0,1-9 90,-1-33 0,-6 10 0,-1 15 0,-2-1 135,-3-1 0,0 2 45,1-16-45,-3 22 0,-1 2 135,4 2-1,-10 7 1,10 6-90,-5 5-90,3 3 0,2 5 0,-3 2 90,4 2-180,0 8 90,0 6 0,0 9-90,0 6 180,9 17-90,-1-8-90,10 12 0,-2-12-3392,2 1 3482,3 3-90,1-2 0,1 0 0,7 12 0,-1-10 0,5 6 0,-5-7 0,8 13 0,-12-18 0,4 5 0,-6-5-1795,0 12 1795,-9-17 0,-1 1 0,-3 13-414,-4 3 414,-4-1 2276,-2 5-2276,-6 0 0,0-13 0,-2 1 0,-9 18-554,5-20 1,-2-2 553,-8 7 2063,-3-5-2063,-1-8 703,-10-7-703,9-16 27,-11-30-27,20-12 0,2-30 553,14 16 1,4-2-554,1 12 0,3-3 0,1-2 0,2-4 0,2 3 0,3-2 0,2 2 0,0 2 0,0 1-89,11-15-1205,-11 32-235,-2 4-360,2 8-630,-3 4 2519,1 4 0,-4 3 0,0 2 0</inkml:trace>
  <inkml:trace contextRef="#ctx0" brushRef="#br1" timeOffset="-158460.75">12881 7884 18147,'0'5'4317,"0"3"-3867,0-7 270,0 3-1,0 0-359,0 1 0,0 0-90,0-1 809,0-4-809,2 0 359,14 0-539,1-4 0,16-3 0,-4-7-90,5-6 0,3-3 0,2-4 0,1 0 0,-1-3 90,-2 1-90,-5-1 0,2-11 0,-12 9 0,-1-12 0,-14 10 0,-4-4 0,-3-3 0,-3-2 0,-4 0 0,-3 0 0,-4 4 0,0 3 0,-3 4 0,-1 5 0,2 3 0,-2 3 0,-6 5 0,-7 7 0,-13 23 0,3 7 0,-4 23 0,19-7 0,3 4 0,4-7 0,1 2-435,-6 15 1,2 1 434,8-11 0,1 2 0,-4 20 0,3 1 0,5-15 0,3 0 45,-5 11 0,5 2 0,12-9 0,5-3 0,-3-15 0,4-2-185,7 8 0,6-5 140,26-1 0,-21-21 0,1-2 0,3-5 0,1-2 0,0 0 0,0-2 0,-1-2 0,1-2 0,28-3 0,-18-1 0,-1-3-90,13-5-90,7-4-270,-41 6-270,-15-1-359,-4-1-180,-2-5-810,-2-7 2069,0-4 0,-7-6 0,-2-1 0</inkml:trace>
  <inkml:trace contextRef="#ctx0" brushRef="#br1" timeOffset="-157780.75">13567 7644 14500,'0'-61'4318,"0"31"-1595,0-24-2544,0 45 1261,4 2-1261,2 5 824,15 24-823,-1 2-90,12 25 0,-4 2 997,-12-22 0,-1 2-1042,1 1 0,-1 1-45,0 1 0,0 0 44,-2 0 1,1 0-45,2 9 0,-1 0 0,6 17 0,-10-26 0,-1-3 0,0-2 0,-4-9 90,-2-10-90,-2-4 0,-2-10 0,-13-21 0,3-9 0,-12-27 0,14 29 0,2-3-265,-1-23 1,2-2 309,1 15 0,1-2-45,1-2 0,1-4 0,1 5 0,0 10 0,1 2-64,5-17 0,2 2 154,5 8-90,13-4 90,13 25 90,6 20-90,3 8 0,-5 21 0,-12 9-45,-11-3 0,-1 3 45,10 23-90,-10-20 0,-1 1 0,5 16 0,-1-4 0,-8-20 0,-1 0 0,8 21 0,-2-6 1051,-9-16-1051,-8-16 142,2-7-232,-4-6-180,2-9-360,-2-7-269,-5-6-361,-2-5-359,-7-7-989,-1-2 2608,1-2 0,5 0 0,4 0 0</inkml:trace>
  <inkml:trace contextRef="#ctx0" brushRef="#br1" timeOffset="-157202.75">14529 7499 16797,'-10'0'5577,"-2"0"-4947,2 0-90,-2 0-91,0 0 1,-2 0-90,-1 0 90,-1 0-91,1 0-89,1 0-90,8-2 90,-3 0 90,8-5-180,-3 2 89,8-4 1,4 2 90,8-4-90,7 2-90,5-4 90,3 1-180,1-1-90,6-3 0,-9 4 0,4-3 0,-18 7-90,-2 2-1709,-9 4 270,-2 2 1529,-5 10 0,-4-2 0,-3 10 0</inkml:trace>
  <inkml:trace contextRef="#ctx0" brushRef="#br1" timeOffset="-152513.75">12820 9132 23274,'-39'-4'1079,"2"-1"-989,1-4 90,5 2 0,5 0 0,8 5 90,7 0-91,6 2 361,5-2-270,5 1 0,7-1 90,16 2-1,17-2-224,-13-1 0,3-2-262,9-4 0,5-3 307,12-4 0,5-4-795,-11 3 0,2-2 1,3-1 636,-6 2 1,2-1-1,2-1 1,1 0-521,-6 2 0,1-1 1,2 0-1,3-1 0,4-1 498,-13 3 0,4 0 0,2-1 0,2-1 0,2 0 0,1-1 0,0 1 0,1 0 0,-1 0-152,-4 2 1,0 0 0,1 0 0,1 0 0,0 1-1,1-1 1,0 0 0,0 0 0,0 0 0,0 0-1,-1 0 152,1 0 0,0 0 0,-1 0 0,1-1 0,0 1 0,0 0 0,0 0 0,0 0 0,-1 0 0,1 1 0,0 0-97,4-2 0,2 1 0,0 0 0,1 0 0,-1 0 0,-1 1 0,-1 0 1,-2 1-1,-1 0 0,-3 1 97,5 0 0,-3 0 0,-3 1 0,0 1 0,-1 0 0,2 0 0,2-1-43,1 0 0,2 0 0,2 0 1,0 0-1,-1 0 0,0 0 1,-3 1-1,-2 0 43,1 0 0,-4 1 0,-1 1 0,0-1 0,1 0 0,3 0 0,-3 0 0,4 0 0,1-1 0,1 1 0,0-1 0,-3 1 0,-5 0 0,-4 2 0,5-2 0,-5 1 0,-3 0 0,1 0 146,8-1 1,1-1 0,-2 0 0,-7 2-147,3-3 0,-7 0 652,-6 3 1,-3-2-653,-3-2 0,-4-1 0,5-6 1951,-9-11-1951,-20 18 2919,-4 0-2919,-6 9 1430,1 1-1430,-1 1 0,3-1 0,3-1 0,-6-5 0,-10-30 0,-1 7 0,-4-3-875,0-3 1,-1-1 874,-5-7 0,-5-7 0,4 9 0,-5-8 0,-2-3 0,1 1 0,4 5-938,-2-2 1,2 3-1,-2-6 938,5 11 0,-2-7 0,-3-4 0,0-1 0,1 2 0,2 3 0,5 7-337,-6-10 1,6 6 0,-1-1 336,2 3 0,-1-3 0,1 1 0,1 1-221,-2-5 1,2 2 0,1 4 220,-1-6 0,1 3 264,-3-8 1,2 4-265,0-2 1973,4 10-1973,3 10 1408,7 9-1408,-3 7 1305,10 6-1305,-14 3 603,6 6-603,-8 1 0,5 4 414,2 0-414,2 0 0,0 0 0,0 0 0,-2 0 0,0 0 0,-6 0 0,-15 8 0,-18 13 0,19-8 0,-1 2-572,-8 6 0,-2 2 572,-2 2 0,-3 0 0,-8 4 0,-7 3-656,8-5 0,-7 2 0,-2 0 0,2-1 656,9-4 0,2-1 0,-2 0 0,-2 0 0,-3 2 0,-4 1 0,-1 0 0,0 0 0,4-1-536,-3-1 0,3 0 0,0-1 0,-1 0 536,-2 1 0,-1-1 0,0 0 0,0 0 0,10-4 0,1-1 0,-1 1 0,0 0 0,0-1-162,0 0 0,1 0 0,-1 0 0,-3 1 0,-4 0 162,2 0 0,-5 0 0,-4 1 0,-1 0 0,-1 1 0,1-1 0,3-1 0,5-2-145,-7 3 1,5-1 0,2-1 0,-2 0-1,-7 2 145,11-4 0,-4 2 0,-5 0 0,-1 1 0,-1 0 0,2-1 0,3 0 0,5-2 0,6-2 0,-9 2 0,8-3 0,3 0 0,-4 0 0,-9 3 0,-3 0 0,1 0 0,7-2 0,8-2 0,5-2 0,1 0 0,-16 4 0,4-1 545,9-2 0,1-1-545,-1-1 0,3-1 0,-22 4 0,11-5 1924,25-3-1924,17-4 1339,4 0-1339,-6 0 2974,3 0-2974,-6 4 117,0-3-117,-1 7 0,-2-7 0,-1 3 0,1-4 0,0 4 0,-1-3 0,-6 7 0,8-7 0,-4 9 0,7-5 0,-4 9 0,-8-1 0,-9 5 0,-9 5 0,-9 2 0,24-11 0,0-1 0,-1 1 0,-2-1 0,-13 5 0,1-1-232,12-4 0,0 0 232,-8 1 0,2 0 0,-1 1 0,9-7 0,10-2 0,6-2 0,4-3 0,11 21 0,4 1 464,11 23-464,2 7 0,4 10-110,-8-28 1,-1 2 109,1 2 0,2 4-1107,3 14 1,2 9-1,-1-4 1107,0-1 0,1 1 0,-5-15 0,1 5 0,0 0 0,-1-6-326,2 8 1,0-4 325,0 0 0,1-1-231,-2-3 1,2 1 230,5 12 0,1-2 0,-6-17 0,0-1 0,8 17 0,0-4 61,0-4-61,4 8 0,-15-27 0,0-1 2799,-2-6-2799,-1-2 911,-3-4-911,0 0 770,-4-5-770,2-4 110,-4 2-110,0-4 0,0 4 0,0 0 0,2 2 0,2 0 0,2 13 0,-1-6 0,1 12 0,-6-15 0,1-2 0,0-3 0,3-4 0,-2 1 0,2-3 0,-2-4 0,2 14 0,0-11 0,0 18 0,0-20 0,-2 9 0,-1-5 0,-2-2 0,-1-5 0,2-2 0,-1-4 0,2 8 0,0-4-90,-1 3-90,0-3 90,-2 4-90,3-2 90,2 2-90,5-4 90,-2-1-270,4-5-89,0 1-361,6-2-89,7 0-271,7-3-719,10-1 1889,8-3 0,5-5 0,2-2 0</inkml:trace>
  <inkml:trace contextRef="#ctx0" brushRef="#br1" timeOffset="-143266.75">6152 10127 16977,'-14'-30'1679,"0"0"0,-3-4 0,0 0-1319,-2-6 0,-1-2-453,-4-4 1,-1-1 496,-3-3 1,-2 0-1943,-4-1 1,-1 0 1897,-4 1 0,-2 1-46,-2 2 1,-1 3 130,-2 2 0,-2 2-265,2 6 0,-2 5-45,1 5 0,-1 6-45,2 8 0,1 15-30,0 28 0,1 20 0,4 4-38,13-16 1,3 1-1,2 4 1,-1 4-334,3-3 1,-1 5 0,1 3 0,0 1 0,2 0-1,2-1 311,0 6 0,2-1 0,2 0 0,3 2 0,0 4 12,4-6 1,1 4 0,1 2 0,1 0 0,2 0 0,0-2 0,1-3-249,2 6 0,0-3 0,2-2 0,2 0 0,2 3 236,0-3 0,2 5 0,1 0 0,3-2 0,2-4 0,2-7 189,7-1 0,3-5 1,3-5-1,3-3-189,1-4 0,2-3 0,2-3 0,3-4 0,15 0 0,4-6 0,1-8-139,-13-7 0,1-5 0,1-4 0,-1-4 139,1-4 0,1-4 0,-1-3 0,-1-4 22,1-3 1,-1-4-1,-2-4 1,0-7-23,-7-1 0,-1-6 0,-1-5 0,0-2 0,-3 1 0,-3 1 0,0 0 0,-3 2 0,-3 0 0,-1-4 0,-1-6 11,-5 5 0,-1-6 0,0-3 1,-2-3-1,-1 0 0,-2 2 0,-3 2 1,-2 6 24,-3-6 0,-4 5 0,-2 2 0,-3-1 0,-1-2-36,-1 1 0,0-4 0,-2-1 0,-2 2 0,-3 3 0,-3 6 0,-5 1 0,-4 4 0,-2 4 0,-3 3 90,-10-9 1,-5 6 0,-3 6-91,-2 8 0,-3 6 0,-2 10-45,-2 9 1,-2 9 0,2 9 44,-5 11 0,2 10 0,2 7 0,12-1 0,1 5 0,2 4 0,2 2-69,7-5 1,1 3 0,2 2-1,1 1 1,1 1 68,1 2 0,1 1 0,2 0 0,1 2 0,2-1 0,1 0 0,2 0 0,2 1 0,2-1 0,1 0 61,2 10 0,1 0 0,4 0 0,5-3-61,2-4 0,4-2 0,4-1 0,4-2 0,3-6 0,5-1 0,3-3 0,4-4 0,4-3 0,3-4 0,4-2 0,2-5 72,5-2 1,3-4 0,2-4-1,1-3-72,4-3 0,2-4 0,1-4 0,0-3-78,3-4 0,1-3 0,-1-4 0,0-3 78,-11 0 0,0-3 0,-1-1 0,-1-2 0,0-2 0,-1-3 0,-1-1 0,0-2 0,-2-2 0,-1-2 0,-1-2 0,-1-1 0,-2-2 0,-1-1 0,-2-2 0,-2 0 0,-1-2 0,-3-1 0,-1-2 0,-2 0 0,4-13 0,-4-1 0,-2-1 0,-4-1 70,-4 0 1,-3-1 0,-3 0 0,-4-1-71,-2 3 0,-1 1 0,-6-2 0,-10-1-90,-8 5 0,-8-3 1,-6-2-1,-3 2 1,-1 4-1,3 5 90,-3 2 0,1 6 0,-3 3 0,-5 0 0,1 3 0,-6-4 0,-2 2 0,-2 4 0,1 8 0,3 12 1,-4 14 0,0 14 0,2 7 0,0 3-1,-3 6 0,0 7 0,1 4 0,3 3 0,8-2 0,1 4 0,1 2 0,2 2 0,2 2 1,-1 3 1,1 3 0,2 2 0,2 0 0,2 1-2,7-9 0,0 1 0,2 0 0,1 1 0,3 0 0,1 0-88,-1 9 0,3 0 1,3 1-1,2-1 1,3-1 87,3-3 0,1 0 0,3-1 0,5 0 0,7-1 0,8-1 0,6 0 0,4 0 0,4-1 0,2-4 0,-2-3 0,0-4 0,1-3 0,1-3 0,2-2 0,5 0 0,3-1 0,5 0 0,2-1 0,1-3 0,1-4 0,-2-7 53,-1-5 1,-1-5-1,1-5 1,1-4-1,3-2-53,-1-4 0,3-3 0,2-3 0,2-3 0,-2-1 0,-1 0 0,-3-1-2,-3 1 1,-3-1-1,-1-1 1,0-1 0,0-2-1,2-2 2,2-2 0,3-2 0,1-1 0,-1-3 0,-2 0 0,-3-1 0,-6-2 75,1-4 0,-5 0 0,-4-3 0,-2-3 0,-2-5-75,-8 3 0,-1-6 0,-2-2 0,-1-2 0,-3-1 0,-2 1 0,-1 3 0,0-7 0,-3 1 0,-3 1 0,-3-1 0,-1-3 21,-2-2 1,-2-3-1,-1-2 1,-4 0 0,-2 4-1,-5 4-21,-8-5 0,-6 5 0,-4 4 0,-3 1 0,-1 2 0,-3 2 0,-3 3 0,-2 2 0,0 6 0,-2 1 0,-2 4 0,-1 3 0,0 5 0,-2 2 0,-1 3 0,-1 5 0,-14 1 0,-2 7 0,0 7 0,2 8 0,-1 8 0,3 7-58,15 2 1,2 5-1,1 4 1,3 3 57,0 5 0,3 5 0,3 3 0,2 2 0,1 5 0,3 2 0,4 3 0,5 5 0,8-7 0,4 4 0,3 4 0,2 0 0,2-1 0,2-5 0,1-1 0,1-3 0,3-1 0,2-1 0,4 3-40,1 0 0,2 2 0,3 1 0,2-1 1,3-5-1,3-5 40,11 2 0,4-7 0,4-5 0,3-2 0,4-2 0,3-4 0,2-4 0,3-3 0,-10-6 0,1-3 0,2-2 0,0-3 0,1-2-22,2-2 0,1-2 1,1-3-1,0-2 0,-1-2 22,0-1 0,1-3 0,-1-2 0,0-2 0,-1-1-19,-1-2 1,-1-2 0,0-2 0,-1-1 0,-2-2 18,-1-1 0,-2-2 0,0-1 0,-2-2 0,-2-1 0,9-8 0,-2-2 0,-3-3 0,-2-7 0,-13 5 0,0-4 0,-2-3 0,-1-3 0,-4 0 0,-4-1 0,-3-2 0,-5-1 0,-2-1 0,-3-1 0,0-1 0,-1 2 0,1 0 0,-1-1 0,0 0 0,-3 1 0,-2 0 0,-5 1 25,-6-7 1,-3-1 0,-5 2 0,-3 3 0,-3 7-26,-9-8 0,-6 7 0,-9 8 0,-5 12 0,-9 5 0,-3 5 0,2 6 0,-5 4 0,0 8 0,-4 7 0,15 5 0,-4 4 0,-1 3 0,2 5 0,5 4 5,-4 9 1,5 7 0,3 6-1,1 6-5,12-8 0,1 6 0,0 3 0,1 3 0,1 0 0,3-1 0,1-2 0,-2 6 0,3-1 0,2 0 0,2 2 0,1 2 0,0 1 0,0 4 0,0 2 0,5-1 0,5 0 0,10-4 0,10 4 0,9-2 0,7-1 0,3-3 0,1-4 0,1-1 0,2-4 0,3-3 0,5-1 0,3-2 0,4 2 0,4-3 0,1-5 0,0-7 0,5-8 0,0-8 0,2-5 0,2-1 0,3-2 0,2-2 0,0-4 0,2-4 0,-12-2 0,2-3 0,-1-2 0,1-2 0,0-2 0,2-1 0,0-2 0,0-2 0,0-2 0,-1-2-49,1-3 0,0-2 1,0-1-1,-2-3 0,0 0 49,-2-3 0,0-1 0,-2-2 0,-1-1 0,-1-2 20,-3 0 0,-1-2 1,-2-1-1,-1-2 0,-3 0-20,-3 0 0,-1-1 0,-3 0 0,-1-2 0,-3 0-34,-4 1 0,-1-1 1,-2 0-1,-3 0 0,-1-1 34,-1-9 0,-2-1 0,-4 0 0,-4 1 0,-4 2 0,-4 1 0,-4 1 0,-3 1 143,-3 4 1,-3 0 0,-4 3 0,-9 3-144,-15-3 0,-11 2 0,-5 6 0,2 6 0,-4 2 0,-2 7 0,-6 12 0,12 12 0,-7 7 0,-3 5 0,0 4 0,3 4 0,7 1 19,-5 12 0,7 5 0,3 4 1,-2 5-20,8-7 0,-3 5 0,1 2 0,1 2 0,3 0 0,5 0 0,4 1 0,3 0 0,4 2 0,3 1 0,1 3 0,4 1 0,1 4 0,2 2 0,3 0 0,1-1 0,2-4 0,1 8 0,2-3 0,4 0 0,3 1 0,2-4 0,0 4 0,3-1 0,7-4 0,8-7 58,18-1 0,12-8 1,4-5-1,0-5-58,-10-7 0,1-5 0,2-3 0,3-2 0,3-2 0,6-1 0,1-3 0,0-4 0,-4-5 0,4-6 0,-2-7 0,-2-3 0,1-3 0,1-1 0,0-4 0,-1-2 0,-2-3 0,-1-2 0,-1-3 0,-2-3 0,-2-1-55,-3-2 1,-1 0-1,-3-5 1,-3-4 54,-5-4 0,-2-6 0,-3-3 0,-2 0 0,-4 3 0,-2 0 0,-4 2 0,-3 0 0,-2-4 0,-2 1 0,-2-4 0,-2 0 0,-4 1 0,-5 6-26,-9-12 0,-7 5 1,-5 3 25,-2 3 0,-5 2 0,-4 5 0,-1 5 0,-4 3 0,-7 11 0,-4 15 0,-7 8 0,-2 7 0,4 5 0,-6 8 0,3 10 0,-2 8 0,12-1 0,-3 4 0,0 6 0,4 2 0,4 3 0,7 3 0,3 3 0,4 3 0,2 2 0,0 0-65,-1 5 1,1 1 0,2 1 0,1 1 0,2 1 64,2 0 0,1 0 0,2 1 0,2 0 0,2-1 63,1-1 1,3-1 0,1 0 0,2-1 0,3 0-64,2-4 0,2-1 0,2 0 0,2-2 0,2-1 0,5 8 0,3-2 0,4-2 0,3-2 0,2-7 0,3-2 0,3-3 0,3-4 0,14 7 0,5-7 0,3-6 0,2-7 0,3-7 0,2-6 0,0-5 0,1-8 0,2-10 0,-15-6 0,3-7 0,0-4 0,-3-4 0,-3 1 0,1-3 0,-5-2 0,-2-3 0,1-5-72,0-2 1,1-5 0,-2-2 0,-3-3 0,-6 1 71,-8 5 0,-5-1 0,-3 0 0,-2-2 0,0 0 0,-1-4 0,-1-1 0,-1-1 0,-2-1 0,0 0 0,-2-2 0,0-1 0,-2 0 0,-2-1 0,0 0 44,-2 1 1,0 1-1,-2-1 1,-2-1 0,-2-2-45,-2 2 0,-1-2 0,-2-2 0,-2 1 0,-3 2 0,-2 4 37,-4-1 0,-1 2 0,-4 2 1,-3 4-1,-5 3-37,-4 4 0,-5 1 0,-3 4 0,-2 8 0,1 8 0,-4 11 0,-1 7 0,0 10 0,1 8 64,5 9 1,0 9 0,1 7 0,3 5 0,2 4-65,9-1 0,1 7 0,3 3 0,2 3 0,1 1 0,1-2 0,2-2 0,-5 8 0,2-3 0,2 0 0,3 4 0,3 7 0,6-17 0,1 5 0,0 4 0,2 2 0,1 1 0,2 1 0,1-2 0,4-3 0,1-4 0,4-5 0,8 14 0,6-6 0,4-4 0,2-2 0,0 4 0,-4-2 0,0 5 0,1-1 0,3-2 0,2-9 0,5-11 0,13-8 0,4-10 0,3-9 0,-4-8 340,2-8 1,-2-11-1,0-13-340,-10-8 0,1-12 0,-1-8 0,-1-5 0,-2 2 0,-4 5-71,-4 7 0,-4 3 0,-1-1 1,-1-2-1,0-5 71,-2 4 0,1-4 0,1-4 0,-1-1 0,-1-1 0,-2 2 0,-3 1 0,-5 5-87,-2-7 1,-4 2 0,-4 3 0,-2-1 0,0 1 86,-1-2 0,-2-1 0,-1 1 0,-2 1 0,-1 0 0,-5-12 0,-2 1 0,-2 1 0,-3 2 0,-2 3 0,-3 0 0,-2 3 0,-3 3 0,-2 4 0,-3 2 0,-2 3 0,-3 4 0,-1 6 0,-3 3 0,-2 4 0,-2 5 0,-2 4 0,-1 3 0,-2 6 0,-3 9 0,5 7 0,-2 8 0,-3 5 0,0 4 0,2 5 0,2 2 0,4 3 0,2 3 0,1 5 0,1 2 0,1 3 0,1 2 0,0 1 0,5-4 0,-1 3 0,2 2 0,-1 2 0,2 0 0,0 2 0,3-1 0,1 0 0,2 0-60,-2 7 1,2 1-1,1 0 1,3 0 0,3 0-1,2-1 1,2 1 59,3 5 0,2 1 0,3 0 0,3-2 0,5-3 0,3-5 0,4 1 0,4-4 0,6-4 0,7-1-104,4-5 0,8-1 0,3-1 0,3-4 1,-2-4 103,2-2 0,0-5 0,3-3 0,3-2 0,1-2 0,5-1 0,2-2 0,-1-5 0,-2-6 0,1-7 0,-2-7 0,0-4 0,0-2 0,1-3 0,-1-3 0,0-4 0,-2-1 20,0-4 0,-2-4 1,-1-1-1,-3-3-20,0-4 0,-2-2 0,-2-2 0,-3-2 33,-1-3 1,-4-2-1,-1-2 1,-4-1-34,-1-3 0,-4-1 0,-3-2 0,-2-1 0,-3 1 0,-2-1 0,-5-2 0,-6-2 0,-5 8 0,-5-2 0,-4-2 0,-2 0 0,-2 2 0,0 3 0,-2 3 0,-1 4 0,-1 0 0,-4 2 0,-2-2-38,-2 0 1,-4-2 0,-2 0 0,-2 2 0,-1 4 0,-2 7 37,-12-1 0,-2 8 0,-2 5 0,-2 4 111,-1 1 0,0 5 1,-3 5-1,-5 8-111,17 7 0,-4 5 0,-2 4 0,-2 3 0,1 3 0,0 4 0,1 2 0,9 1 0,0 3 0,0 4 0,0 2 0,1 1 0,0 2 0,0 0 0,0 0 0,1-1-32,-2 0 0,1 0 1,-1 0-1,1 1 0,0 0 1,1 1-1,1 1 1,1 2-1,1 1 32,0 3 0,0 3 0,2 1 0,0 2 0,1 0 0,2 1 0,2-2 0,2 0 0,2-3 25,-2 7 0,2-2 0,4-1 0,1 0 0,3 2 0,2 2-25,4-2 0,2 2 0,2 1 0,1 1 0,2-1 0,2-2 0,2-3 0,-1 16 0,4-4 0,4-2 0,4 1 0,2-5 0,0 3 0,5-2 0,8-6 0,10-10 0,16-11 0,14-9 0,7-8 0,2-8 0,-5-4 0,-6-8 0,-1-9 0,-1-4 0,2-2 0,1-1 0,-1 4 0,4-1 0,0 0 0,-1-4 0,-4-3 0,-5-6 0,-7-4 0,-3-6 0,-4-4 0,-2-1 0,-5-2 0,-3 2-39,1-15 1,-6-2 0,-6 0 0,-2-2 38,-4 12 0,-1 0 0,-3-1 0,-4-2 0,-4-1 0,-6-2 0,-6-4 0,-4-1 0,-2 1 0,-3 2 0,1 4 0,-1 3 0,-2 4 0,-1 1 0,-3 2 0,-4 0 0,-2 0 0,-4-2 0,-3 1 0,-1 3 0,-2 5 0,-1 8-67,-14 3 1,-3 9 0,-1 7 0,-2 4 66,10 6 0,-1 3 0,-1 5 0,0 2 0,1 4 0,-4 4 0,0 4 0,0 4 0,0 3 0,2 3 0,8-3 0,1 3 0,0 1 0,1 4 0,-1 2 0,1 5-27,7-5 0,0 5 0,0 2 0,0 3 0,0 1 0,1 0 0,1 0 0,2-1 0,2-1 27,-1 1 0,2-1 0,1 0 0,2-1 0,1 2 0,0 1 0,0 2 0,-1 1 0,-1 4 0,0 1 0,1 1 0,2-1 0,2 0 0,3-1 0,6-4 0,0 6 0,4-2 0,4-2 0,6 0 0,5 1 50,8 6 0,6 2 1,6-1-1,3-2 1,2-6-51,3-4 0,2-4 0,3-3 0,6-2 0,2-2 0,4 0 0,4-2 0,3-7 0,2-8 0,-1-12 0,4-8 0,2-6 0,1-4 0,-1-1 0,-4 1 0,12-1 0,-4 0 0,0-7 0,1-10 0,-14 0 0,3-8 0,1-6 0,1-3 0,-2-2 0,-4-1 0,-4 2 0,-8 2 0,5-12 0,-9 1 0,-6-3 0,-6-9 0,-8 11 0,-2-8 0,-2-5 0,-4-3 0,-2 0 0,-4 1 0,-4 6 0,-4 6 0,-9-5 0,-7 7 0,-4 4 0,-4 0 0,-2-4 0,3 6 0,-3-3 0,-2-1 0,-2 0 0,-1 2 0,-1 3 0,0 5 0,0 4 0,-2 4 0,0 2 0,-1 3 0,-1 1 0,-1 0 0,-1 2 0,0 0 0,-1 2 0,0 2 0,-2 1 0,1 2 0,-11-2 0,0 2 0,-2 3 0,1 3 0,-1 3 0,2 4 0,-1 3 0,0 2 0,0 5 0,1 3 0,2 3 0,0 4 0,1 4 0,0 3 0,3 3-51,1 4 1,2 4 0,1 4-1,2 2 1,3 2 50,1 3 0,1 2 0,3 3 0,4 3 0,4 5 0,8-3 0,4 5 0,2 3 0,3 1 0,2 1 0,2-1 0,2-4 0,1 7 0,4-3 0,3 0 0,3 1 0,3 1 0,3 1 0,2 3 0,3 2 0,3-2 0,4-5 0,4-6 0,12 4 0,5-8 0,7-5 0,5-2 42,-5-11 0,7-3 1,3-2-1,1-2 1,0-2-1,-4-3-42,-1-1 0,-3-3 0,0-2 0,1-3 0,5-2 0,-2-4 0,5-1 0,2-2 0,2-3 0,-3-1 0,-4-3 0,-6-2 0,18-8 0,-9-7 0,-1-4 0,-8 2 0,3-3 0,-6-3 0,-11-2 255,-7-23 1,-15-3-1021,-12-3 1,-11-1 164,-4 19 0,-5 0 1,-3 2-211,-4-2 1,-5 2-1,-2 2 810,-4 1 0,-2 1 0,-2 3 0,-3 4 0,-3 3 0,0 2 0,-2 2 0,0 0 0,-1 1 0</inkml:trace>
  <inkml:trace contextRef="#ctx0" brushRef="#br1" timeOffset="-135995.75">5795 16739 23094,'-31'0'2428,"4"0"-2158,5 0-90,8 0 0,6 0 0,4 0 0,4 0 0,13 0 90,8 0-91,23 6 1,17 2-636,-22-2 1,3 1 500,8 1 0,2 0 44,7-1 1,2 0-661,-17-2 0,2 0 0,0-1 631,3-1 0,2-1 0,-1 0 30,3 0 0,1-1 0,0 0-1,1-2 1,1-1 0,5-1-72,-7-2 0,3 0 0,3-1 0,0-1 0,-3 0-18,4-1 0,-3 0 0,1-1 0,4-1-362,-10 1 1,1 0 0,3 0-1,1-1 1,0-1 0,0-1 361,-3 0 0,1-1 0,1-1 0,1-1 0,-2 0 0,-1 1 0,-1 0 0,8-3 0,-2 1 0,-1 0 0,1-1 0,3 0 0,-8 1 0,1-1 0,2 0 0,1 0 0,0-1 0,0 0 0,-1 0-250,1-1 1,-1-1 0,1 0 0,0 0 0,-1 0 0,-1 1-1,-2 0 250,-1 0 0,-2 1 0,-1 1 0,1-1 0,0 1 0,2-2-110,2-1 1,2 0 0,1 0 0,1-1 0,0 0 0,-1 0 0,0 0 109,0 0 0,0-1 0,0 0 0,-1-1 0,0 1 0,-1 1 0,-3 0-94,9-4 1,-2 2 0,-2-1 0,0 0 0,4-1 93,-10 3 0,2 0 0,2-1 0,0-1 0,-1 1 0,-2 0 0,-4 1 0,4-2 0,-3 1 0,-3 0 0,0 1 0,1-1 55,10-6 0,-2 1 0,2-1 0,2-3-55,-10 5 0,2-3 0,1-1 0,1-1 0,-3 1 0,-2 2 0,9-7 0,-4 1 0,-1 0 0,3-3 0,-2 2 0,2-2 0,0 0 0,-2-1 0,-5 3 0,-7 1 0,-3 2 0,-3 1 0,0-2 148,9-8 0,-1-1 0,-2-1-148,-4 2 0,-2 0 0,-2 0 0,-4 1 0,-1 0 0,-3 0 0,-3 2 0,-2 0 0,-1 0 0,4-18 0,-4 1 0,-4 2 0,-4-1 0,-4 2 0,-3 0 0,-1 1 0,-3 0 0,-5 0 0,-3 0 0,0 0 0,-3 0 0,-4-1 0,-2 0 0,-3 0 0,-1 0 0,-2-3 0,-3 1 0,-2-1 0,-2 1 0,-4-2 0,-1 1 0,8 18 0,-1 0 0,0 1 153,-3-1 1,0 0-1,-1 1-153,-2-1 0,-1 0 0,-1 1 0,-1-1 0,-1 2 0,-3-3 26,-3-2 0,-4-2 0,-1 0 1,3 2-27,-5-2 0,2 2 0,-2-1 0,3 1 0,-3-1 0,0 0 0,-1 1 0,-1 3 0,0 0 0,-1 2 0,3 2 0,-6-3 0,2 3 0,-3-1 0,5 3 0,-3 0 0,-2 0 0,-6 2 0,5 7 0,-5 1 0,-4 1 0,1 1 0,1 2 0,4 0-172,-4-2 0,5 3 0,-1 0 0,-8-1 172,12 3 0,-5 0 0,-4-1 0,-2-1 0,-1 1 0,1 0 0,3 2 0,3 1-64,-1 1 0,3 2 1,2 1-1,0 0 1,0 0-1,0 1 64,-1-2 0,0 1 0,1-1 0,-2 1 0,0 1 0,-2 0-9,1 2 0,-2-1 1,-1 1-1,-1 1 0,1 0 1,0 2-1,2 1 9,-3 2 0,1 2 0,1 0 0,0 2 0,0 0 0,0-1 0,-1 0 0,0 0 0,0-1 0,0 2 0,1 0 0,0 2 0,1 2 0,0 0 0,0 1 0,1 2 0,3-1 0,1 2 54,-9 2 0,4 1 0,1 1 1,-1 2-55,10-3 0,1 1 0,-1 1 0,0 0 0,1 1 0,-2 1 0,0 1 0,-1 1 0,1 0 0,0 0 0,-1 2 0,-1 1 0,0 0 0,1 0 0,-1 1 0,1 1 0,0 0 0,0 1 0,0 0 0,0 1 0,2 0 0,-1 0 0,1 1 0,0 0 0,0 0 0,3-1 0,0 0 0,0 0 0,0 2 0,-1 1 17,0 1 0,-1 1 0,-1 1 0,0 2 0,0 0 0,2 0-17,0 1 0,1 0 0,1 1 0,0 1 0,0 0 0,1-1 0,-1 1 0,0-1 0,1 1 0,0 0 0,1 0 0,2 1 0,-6 7 0,1 1 0,2 0 0,2-1 0,2 0 0,1 1 0,3-1 0,2 0 0,-1 1 34,-1 2 0,1 0 1,0 2-1,0 0-34,1 0 0,0 1 0,1 0 0,0 0 67,1-1 0,0 0 1,1 0-1,0 0-67,2-2 0,0 0 0,1 0 0,0-1 0,1-2 0,1 0 0,0-1 0,2 0 130,-7 11 0,1 0 0,1 2-130,3-3 0,1 2 0,0 0 0,2-2 0,1 1 0,2-3 0,1 2 0,2-5 0,-1 1 0,1 0 0,4 0 0,0 12 0,3-1 0,3-3 0,1-13 0,3-3 0,-1 2 243,1 11 1,-1 3 0,3-4-244,3 1 0,2-3 0,0 0 0,4 3 187,3-6 0,4 4 0,1-3-187,4 10 0,2 0 0,0-10 0,3 4 0,2-1 0,5 3 0,4 0 0,-1-2 0,-6-12 0,0-1 0,1 1 148,-1-1 0,1 1 0,1 1 1,-1-5-149,0 0 0,-1-3 0,1-1 0,0 0 0,0 0 0,1-1 0,14 15 0,1-1 0,1-2 0,0-3 0,-2-3 0,3-1-101,-7-6 1,3 1-1,-3-3 101,6 3 0,0-2 246,-9-5 1,2 0 0,-3-2-247,1-2 0,-3-3 352,-1 1 0,1-1-352,12 4 0,0-1 0,-11-6 0,0-2 0,10 4 0,0-3 0,18-1 0,3-7 0,-30-6 0,-1-2 0,2-1 0,0 0 0,0 0 0,1 0 0,-1 0 0,1 0 704,-2 0 1,1 0-705,11-2 0,-1 0 0,17 1 0,-24-2 0,-2 0 0,3 1 0,-3-3 0,-5 1 1281,-2-1-1281,-1-1 739,-1-1-739,12-7 0,-2 0 0,1-2 280,-5 1-280,-10 1 0,0 1 0,2-3 0,19-12 0,8-7-1696,-25 16 0,1 0 1696,24-18-38,0 2 38,-17 7 0,11-4 0,-19 9 0,-1-1 0,10-12 0,-10 9 0,8-6 3373,-12 15-3373,-3 2 57,-2 3-57,-4 1 0,-1 1 0,-3 4 0,-4 1 0,0 1 0,-2 3 0,2-2 0,-4 1 0,2-1 0,-4-1 0,2 1 0,0 1 0,2 1-90,0 2-1619,-2 0-3238,0 8 4947,-2 0 0,6 8 0,0-3 0</inkml:trace>
  <inkml:trace contextRef="#ctx0" brushRef="#br1" timeOffset="-135402.75">8503 17291 23274,'-16'-11'3508,"0"1"-2969,-1-1 1,1 2-180,2 0 0,2 0-360,5 4 0,4 9 0,3 10 0,5 13 0,15 28 0,4-12 0,-8-13 0,4-1 0,5-5 0,1-4 0,14 8 0,15 2 0,-14-23 0,12-1 0,-15-6 0,7 0 0,-22-4 0,-5-3 0,-6-12 0,-6-11 0,-2-13 0,-10-12 0,-2-4-315,-8-2 315,-5 2 0,0 3 0,5 17 0,0-1 0,-7-18 0,7 22 0,2 0 0,0-17 0,2 21-539,7 0-541,2 23-359,8 5-630,6 10-315,9 3 2384,7 9 0,5 5 0,3 2 0</inkml:trace>
  <inkml:trace contextRef="#ctx0" brushRef="#br1" timeOffset="-134960.75">9047 17020 23544,'0'-9'3957,"0"-5"-3507,0 4 180,0-5-630,0 8 0,2 0 0,4 11 0,6 8 0,19 31 0,-5-7 0,11 19 0,-16-19 0,2 2 0,-11-13 0,-1-2 0,-14-24 0,-6-9 0,-7-19 0,-1-8 0,1-8 0,2-3 0,10 15 0,1-2 0,-2-15 0,8-9 0,4 26 0,5 10 0,4 5 0,6 11 0,5 7 0,4 7 0,1 7 0,-1 2 0,4 10 0,-10-8 0,0 6-720,-13-13-359,-2-4-271,-4 1-89,-2-7-540,-2 3-539,-2-10 2518,0-9 0,-3-17 0,-2-10 0</inkml:trace>
  <inkml:trace contextRef="#ctx0" brushRef="#br1" timeOffset="-134726.75">9344 16310 22374,'-6'-46'4138,"5"7"-3598,-8 10-91,8 9 91,-3 10 0,4 4-540,8 20 0,19 44 0,-12-27 0,1 2-452,9 19 1,0 1 451,-3-8 0,1-1 0,-1 2 0,1-1 0,0 0 0,0-2 0,-2-1 0,-1-2-279,1-3 0,-2-1 279,-2-3 0,-1-1 0,15 20-1320,-7-9-299,-6-11-90,-4-8-630,-5-12-7492,-5-18 9422,-8-23 1,-3-30 0,1 22-1,0 0 1</inkml:trace>
  <inkml:trace contextRef="#ctx0" brushRef="#br1" timeOffset="-134461.75">9697 16192 16197,'-6'-34'2384,"0"1"0,-4-8 1370,-12 28-3754,7 36 0,-9 29 0,6 3 0,-1 2 0,1-5 0,4-7 1090,5-9-1090,4-2 613,6-19-613,5-1 2159,5-14-2159,8 0 0,10-4 0,10-3 0,-5-1 0,2-1 0,21-6-360,-20 4 0,0 0-1349,14-3 1709,-11-1 0,-1-2 0,7-6 0,-13 4 0,0 0 0</inkml:trace>
  <inkml:trace contextRef="#ctx0" brushRef="#br1" timeOffset="-134066.75">10164 16065 22464,'-14'-27'4408,"-2"2"-3779,-4 0-89,-1 5-90,0 0-360,5 4-90,4 2 0,6 3 0,6 4 0,8 2 0,10 11 0,14 16 0,4 7 0,-5 0 0,-1 2 0,10 7 0,-1 2 0,-8-2 0,-6-2 0,-3 1 0,1 2 0,-16-21 0,-7-11 0,-7-9 0,-5-16 0,-6-28 0,8 5 0,4 7 0,1-1 0,9-8 0,4 4 0,7 20 0,7 19 0,1 7 0,5 4 0,-3 5 0,1 0-1350,-4 2-359,-1-2-90,-3-2-2428,3-11 4227,-3-10 0,4-20 0,-6-8 0</inkml:trace>
  <inkml:trace contextRef="#ctx0" brushRef="#br1" timeOffset="-133785.75">10692 15636 16538,'3'-41'2743,"1"0"1,-4-21 345,-12 93-2729,3 2-270,3 0 0,2 2 90,11 20-180,5-3-2630,13-7 2630,5-8 995,5-12-995,4-12 990,10-17-990,-13-10 0,3-16 0,-23-6 0,-12 3 0,-5-3 0,-4-22 0,-3 19 0,-4 1 0,-13-12 3392,-7 13-3392,-5 26 0,-2 8 0,-10 8-270,9 5 0,3 4-989,5 16-540,11 1-810,9-4 2609,16 0 0,10-4 0,9-3 0</inkml:trace>
  <inkml:trace contextRef="#ctx0" brushRef="#br1" timeOffset="-133281.75">11313 15292 26872,'-26'-34'1709,"-1"2"-1709,-1 7 0,1 5 0,3 6 0,4 3 0,4 4 0,7 13 0,14 30 0,7 8 0,0-11 0,2 0-3392,12 19 3392,5-4-151,3-7 151,1-12 0,1-20 0,1-8 0,8-8 0,-9-4 0,-3-8-45,-11-15 0,-6-5 45,-4 7 0,-2-2 45,2-12 0,-4-3-45,-6 3 0,-2 2 0,-7-17 0,3 27 0,0 2 0,-6-1 0,5 15 0,5 12 0,7 12 3317,3 3-3317,4-3 226,0-6-226,1-4 0,-5-7 0,-4-11 0,-17-35 0,-3 8 0,-4 5 0,-3 1 0,-8-6 0,10 20 0,-1 2 0,-9-2 0,5 8-900,2 6-989,5 8-449,5 3 2338,6 4 0,4 4 0,4 1 0</inkml:trace>
  <inkml:trace contextRef="#ctx0" brushRef="#br1" timeOffset="-132927.75">11658 14604 16847,'15'-15'3238,"-1"1"-315,-4 0-2294,2 5 982,2 5-1161,4 12-271,7 10-179,5 18 0,3 12 0,2 9-355,-18-27 0,0 1 355,-1 0 0,-1 0 0,11 23 1764,-4-8-1764,-7-15 0,-11-27 0,-8-21 0,-9-35 0,2-6 0,1-11 0,6 22 0,1-5 0,1 0 0,0 2-425,-2-6 0,1 2 0,1 0 425,3-7 0,2-1 0,3 12 0,13 0 1405,13 25-1405,9 25 0,11 23 0,-11 9 0,1 8 0,-1 2 0,0 4-420,-8-7 0,0 3 0,-2-3-884,-1 1 0,-5-3 1304,-4-4 0,-6-7 0,-10-15 0,-5-7 0</inkml:trace>
  <inkml:trace contextRef="#ctx0" brushRef="#br1" timeOffset="-129814.73">29993 8851 15960,'0'-30'2969,"0"7"124,0-7-1474,-22-11-1394,-8 14 0,-7 1-180,3 0 0,-3 2 92,-19-2 0,-3 4-92,9 10 0,-2 3-815,-10-1 0,-3 2 800,14 3 0,-1 0 0,-1 1-30,-6 1 0,-2 1 0,-1 0-2,12 1 0,-2-1 0,0 1 0,-1 1 2,0 1 0,-1 1 0,-1 0 0,-3 1-315,-4 2 1,-3 0-1,-3 1 1,2 1 0,3 0 314,1 2 0,2 0 0,1 1 0,-4 2 0,3-1 0,-4 1 0,-1 2 0,3 0 0,3 1-203,5 2 0,3 0 0,1 2 0,1 0 203,-3 2 0,2 1 0,-1 0 0,0 2 13,1 1 0,-1 1 0,1 1 0,0 1-13,1 1 0,-1 2 0,2 1 0,0 2 0,1 1 0,0 2 0,2 1 0,1 1 0,1 2 0,1 2 0,1 0 0,2 3 0,2 0 0,1 3 0,1 0 0,3 1 0,0 1 0,3 1 0,0 0 0,3 2 0,2-1 0,2 1 0,1 0 0,2 0 0,2-1 0,1-1 0,2 2 0,3 2-64,4-2 0,4 3 0,1 1 0,3-1 0,1-4 64,4 15 0,4-5 0,4 2 0,0-7 0,2 2 0,7-2 0,12-9 0,5-16 0,11-6 0,7-3 0,3-4 0,-1-1 0,-6-3 0,8 3 0,-4-4 0,2-4 0,5 0 0,-8-3 0,4 1 0,4-2 0,1-1 0,-1-2 0,-2-2 0,-4-4 0,3-3 0,-5-3 0,-2-3 0,3-4 0,5-5-5,-11 2 0,3-4 1,4-3-1,2-2 1,1-2-1,0-1 1,-1-1-1,-2 1 0,-2 1 1,-4 2 4,3-1 0,-4 1 0,-3 1 0,0-1 0,0-2 0,2-2 0,4-3 0,-7 3 0,3-4 0,3-2 0,2-1 0,1-3 0,0 0 0,-1 0 0,-1-1 0,-2 2 0,-4 0 0,-3 3 0,-5 2 0,13-16 0,-7 4 0,-5 0 0,-1 0 0,2-2 0,0 0 0,2-2 0,0-1 0,-2 0 0,-3 2 0,-4 4 0,-3 0 0,-3 2 0,-3 2 0,-1 0 207,4-8 0,-2 0 1,-3 1-208,-6 6 0,-2 0 0,-4 0 0,-2-12 0,-8 2 645,-6 5 1,-11 1-646,-8 11 0,-9 1 0,-1 3 630,-9-3 1,-6 4-631,4 6 0,-5 1 0,1 5 0,-15 4 0,0 5 0,17 4 0,-1 2 0,-1 1 0,-3-1 0,0 2 0,0 1 0,-2 1 0,-1 0 0,-7 2-585,9 1 0,-7 1 1,-3 0-1,-1 1 0,0 1 1,3-1 508,-4 1 0,3 1 0,-1 0 0,0 0 0,-2 1 0,2-1 0,-3 0 0,0 0 0,0 1 0,1-1 0,5 1 0,-5 2 0,-1 0 0,1-1 0,0 1 0</inkml:trace>
  <inkml:trace contextRef="#ctx0" brushRef="#br1" timeOffset="-128567.73">27926 9616 18021,'-11'-30'45,"1"-11"0,2 13 0,0-9 0</inkml:trace>
  <inkml:trace contextRef="#ctx0" brushRef="#br1" timeOffset="-127499.73">29400 7047 20755,'0'-11'3148,"0"-1"-1259,-6-19-1439,0 8 0,-10-17-1,-3 10-179,-9-6 0,-6-5-422,-13-4 242,20 21 0,-1 0 0,-4-2 0,-3 0-45,-1 1 0,-1 0 0,-5-2 0,-1 0-45,0 1 0,-6 0 22,0 4 0,-8-1 1,-3 0-1,6 3-736,3 2 0,3 1 0,-3 1 714,-8-2 0,-6-2 0,0 2 0,7 5 0,7 4 0,4 4 0,1 1 0,-2-1 0,0 2 0,-1 2-268,0 0 0,-1 3 0,0 1 268,-1 0 0,1 3 0,0 1 0,-2 2 0,0 1 0,0 2 0,1 0 0,0 1 0,-6 8 0,12-1 0,-5 5 0,-4 4 0,-2 1 0,2 2 0,2-2 0,6-3-480,-6 4 1,6-2 0,1 1 0,-5 4 479,5-4 0,-5 4 0,-2 2 0,0 0 0,3 1 0,4-2 0,8-2-510,-4 12 0,9-2 0,1 1 510,1 1 0,1 0 0,1 1 0,4-2 0,1 1 0,1-1 225,3-1 1,1-1-1,2 2-225,2 12 0,2 3 0,2-3 0,1 7 0,5-1-43,3-11 1,3 3 0,4-5 42,7 4 0,6-4 0,5 0 0,5-1 0,5 1 0,5-3 0,4 0 0,7-1 0,-10-15 0,5 0 0,2 0 0,-2-2 0,5 1 0,-1-2 0,4 0 51,-2-1 1,5 0 0,-1-1-1,-1-4-51,2-2 0,-1-4 0,5-2 0,-9-4 0,4-3 0,3 0 0,-1-2 0,-2-1 0,2 0 0,-2-2 0,0-1 0,4-1 0,-1-1 0,3 0 0,2-1 0,0-2 0,0-3 0,-9 0 0,0-3 0,1-1 0,-1-2 0,0-1 0,0-1 0,1-2 0,-1-2 0,-1-1 0,1-1 0,0 0 0,-1-1-195,0 1 1,1-1 0,0 0 0,-1-1-1,-2-1 1,-1-2 194,3-5 0,0-2 0,-2-1 0,-4-1 0,-4-1-70,-4 0 1,-5 0 0,-2-1 0,-1-1 69,8-13 0,-2-2 0,-4-1 0,-2 1 0,-3-1 0,-3-4 0,-6 4 0,-2-4 0,-3-1 0,-2 4 0,-2-1 0,-2 2 0,-3-1 0,-2 5 0,-1-2 0,-2 1 0,-3 4 0,-11-16 0,-5 6 0,-4 2 0,-5 3 185,-5 5 0,-6 3-185,-7 4 0,-6 5 0,13 14 0,-3 3 0,-2 2 14,-5 1 1,-1 2-1,-2 3-704,-3 1 1,-1 2-1,-4 3 690,-2 4 0,-4 2 0,0 3 0,3 0 0,-5 2 0,4 1 0,-3 2 0,4 2 0,-1 0 0,1 0 0,0 0 0</inkml:trace>
  <inkml:trace contextRef="#ctx0" brushRef="#br1" timeOffset="-126567.73">15951 12316 18526,'8'-57'2519,"-2"-3"1147,-4 39-3666,0 21 0,2 54 0,0-11 0,2 5-356,0 12 0,2 5 356,-1-17 0,0 2 0,1 4 0,2 4 0,1 5 0,1 2 0,2 2-254,0-7 0,3 1 0,0 2 0,1-1 1,-2-2 253,1 5 0,-1-1 0,1-1 0,1-2 91,2 1 1,2 0-1,-1-4 1,-2-9-92,0-8 0,-1-6-2005,2 1 0,-1-4-603,6 0 2858,0-8 1,-19-44-1,-2-8 1</inkml:trace>
  <inkml:trace contextRef="#ctx0" brushRef="#br1" timeOffset="-126128.73">16052 12682 24623,'-24'-52'584,"-1"0"1,8 7 0,1-3 0,2 3-406,1-4 1,4 0-1235,2-12 0,7 3 1235,9 20 0,7 4-45,4 1 0,4 4-45,5 1 0,4 4-45,3 5 0,5 8-45,23 12 0,3 11 0,-17 3 0,-1 8 0,-6 0 0,2 4 0,-6 8 0,-9 11 0,-6 8 0,-4 0 0,-4-11 0,-3-1 0,-4 4 0,-3 10 0,-4 5 0,-4 2 0,-4-5-930,-9 4 1,-7-3 0,-1 0 929,2 0 0,-1-1 0,-4-4 0,0-8 0,-3-3 0,2-6 348,0-6 0,1-4-348,-19 12 0,12-19 0,15-16 0,45-58 0,9 15 165,-1 1 0,4 1-165,-7 16 0,5 5 0,16 3 0,5 9 0,1 17 0,-1 7 0,1-1 0,-4 9 0,-18 9 0,-5 9 0,-6-2 0,-7 1 0,-7 1 0,-2 16 0,-9-1 0,-10-17 0,-5-2 0,-5-2 0,-3-1 0,-1-3 0,-3-2 0,-9 4 0,-1-3 0,-14 8 0,18-22 0,2-6 0,-3-9-360,3-14 1807,5-12-3336,5-17-807,9-17 2696,7 19 0,1-2 0,3-6 0,2-1 0,-1-3 0,0-1 0</inkml:trace>
  <inkml:trace contextRef="#ctx0" brushRef="#br1" timeOffset="-125826.73">17384 12067 24533,'-6'-39'809,"0"1"1,-1 2 0,0 1-361,-8-23 721,-4 8-1170,3 38 0,-1 31 0,11 14 0,5 13-863,-2 3 1,1 9 0,-1 3-1,2-2 863,0-6 0,1-2 0,0 1 0,0 4 0,-1 3 0,-1 4 0,1 1 0,-1 2 0,1-1 0,0-9 0,1 2 0,0 0 0,0-1 0,0-1 0,0-2 0,-1 10 0,0-2 0,0-2 0,0 4 0,1-5 0,0 4 0,0 0 0,0-2 0,0-6-586,0 6 0,0-6 0,0-1 586,1-6 0,1-1 0,-1-2-135,0 12 0,1-3-1889,2-1 1,1-11 2023,0-24 0,1-23 0,-5-32 0,0 0 0</inkml:trace>
  <inkml:trace contextRef="#ctx0" brushRef="#br1" timeOffset="-125610.73">17283 12397 24713,'0'-54'644,"0"-1"1,0 0 0,0 0-1,0-10 1,0 2 0,3 15-645,7 12 0,10 29 0,13 32 0,-11 1 0,1 7-655,5 11 0,0 4 655,-6-9 0,0 1 0,2 4-284,2 6 1,3 5 0,0 1 0,-2-3 283,2 3 0,-1-1 0,2 2 0,-3-5 0,2 3 0,0 0 0,-1-2 0,4 7 0,-1-2 0,-1-3-861,-4-5 0,0-3 0,0 0 501,-2-3 0,-1 0 1,-1-4-586,2 5 1,-4-6-1485,-1-5 2429,-9-15 0,-10-9 0,-7-10 0</inkml:trace>
  <inkml:trace contextRef="#ctx0" brushRef="#br1" timeOffset="-125460.73">17567 13148 16431,'-35'-12'1124,"0"-1"1,-26-10 1068,10-9-2193,29 7 1248,20-14-1428,30 3-449,21-8 61,-18 20 1,3-1-513,4-2 1,2-1 1079,1-1 0,1 0 0,0-2 0,0 0 0,-1 0 0,1-1 0</inkml:trace>
  <inkml:trace contextRef="#ctx0" brushRef="#br1" timeOffset="-124836.73">18176 12194 15082,'-19'-41'2069,"3"4"912,4 6-1992,6 8 1500,2 12-1770,11 13 141,6 16-860,15 26 0,-8-12 0,1 4 1355,4 12 1,1 4-1356,4 6 0,1 2-1056,-10-16 1,0 1 0,0 0 1055,0 1 0,0 0 0,0 0 0,-1-1 0,0 0 0,-1-1-571,-1-1 1,0-2 0,-1 0 570,6 14 0,-1-1-225,-3-8 0,-2-2 225,-2-7 0,-1-2 0,6 20 301,-6-19-301,-15-28 2245,-8-27-2245,-9-31 0,-3-12 0,4 4 0,0-5 46,5 16 0,-1-4 0,0-2 0,2 1-46,-2-11 0,2 1 0,0-6 0,2 11 0,0-4 0,0-3 0,0 0 0,2 0 0,0 1 0,2-1 0,0 0 0,1 0 0,-1 0 0,0 2 0,-1 0 0,1 1 0,1-1 0,3 1 0,2 0 0,3-1 0,1 1 0,1 3 0,2 8 0,8-17 0,4 7 0,-1 13 0,3 0 0,3 11-214,7 12 0,3 11 214,1 8 0,0 8-18,2 10 0,-3 10 18,-6 11 0,-2 9 0,-3 1-452,2 12 0,-4 4 452,-5-3 0,-2 3 0,-6-1-130,-7-11 0,-4-1 0,-3-1 130,-1 0 0,-1 1 0,-3-1 0,-2-2 0,-2 0 0,-1-1 231,-8 15 1,-3-3-232,0-6 0,-3-3-928,-6 3 0,-7-9 928,-5-17 0,-2-13 0,-17-20 616,22-37-616,51 6 0,16 0 0,5 9 0,7 5 0,5 0 0,4 4 0,4 3 0,3 5 776,1 5 0,2 9-776,-6 11 0,2 6 0,-4 4-164,5 5 1,-3 6 163,-9 1 0,0 5 0,-7 0 0,-6 11 0,-9 4 0,-9 0 0,-5 5 0,-3-2 0,-3 8 0,-6 0 0,-1-8 0,-3 2 0,-3-5 0,-7 1 0,-6-4 0,0-8 0,-4 0 0,-1-3 0,1-4 0,-1-3 0,0-1-225,-16 14 0,1-6-945,9-11 1,3-14 1094,-3-39 1,19-17 0,13 5 0,0-1 0</inkml:trace>
  <inkml:trace contextRef="#ctx0" brushRef="#br1" timeOffset="-124365.73">19630 11262 28041,'0'-35'270,"0"-1"0,-4-27-270,3 13 0,-6 14 0,6 29 0,-3 31 0,4 6 0,2 7-1091,2 16 0,0 5 1091,0-10 0,0 3 0,1 2 0,0 5 0,2 3 0,1 6 0,-1-11 0,0 6 0,1 4 0,1 1 0,-1-1 0,1-5 0,-1-2 0,0-2 0,0-1 0,1 0 0,-1 2-214,0-2 1,0 3 0,1 1 0,-1-1 0,0-4 0,0-6 213,2 13 0,0-8 0,-1-7 0,-3-11 0,0-6 0,0 11 0,-2-56 0,-11-30 0,2-5 0,1-7-749,-1 14 1,0-3-1,0-1 749,0-8 0,1-3 0,-1-1 0,1-5 0,0-2 0,0 0 32,1 15 0,0-1 0,1 0 0,0 1-32,0 0 0,0 0 0,1 1 0,-1 0 53,1-14 1,0 1-1,0 2-53,0 5 0,1 2 0,1-2 0,2-5 0,1-2 0,1 5 0,0-1 0,4 2 0,12-11 0,6 12 0,16 28 0,-10 24 0,3 10 0,-4 16 0,-1 8 1089,6 8 0,-1 8-1089,-9-7 0,1 6 0,0 2 0,-1 2-388,1 4 1,0 3-1,0 1 1,-1 0 387,1-1 0,0 1 0,-1 0 0,-1-1 0,-3-2 0,-1 0 0,-1-1 0,-2-1 77,2 4 0,-2-1 0,-1-4-77,0 5 0,-1-2 0,2 8 0,-3-5-1979,0 1-629,-8-14 2608,-2-15 0,-7-13 0,-4-10 0</inkml:trace>
  <inkml:trace contextRef="#ctx0" brushRef="#br1" timeOffset="-124181.73">20060 12099 26242,'-57'-5'779,"0"1"1,3 0 0,2 1-780,6-1 0,2-1 0,7 2 0,3-1 0,-13-9 0,23-7 0,28-12 0,28-3 0,13-1-1147,-4 5 1,4 1 1146,-1 2 0,5-1 0,-1 2-855,11-2 1,-2 4-631,-1 2 1,-2 3 1423,-6 3 0,-2 2 0,-8 6 0,-3 2 0,25-1 0</inkml:trace>
  <inkml:trace contextRef="#ctx0" brushRef="#br1" timeOffset="-123016.73">21567 10679 22014,'17'-37'959,"1"1"1,-3 1 0,-2 0-646,-3 2 1,-2 0 585,0-26 89,-9 8-179,-10 3-630,-9 15 0,-5 1-180,2 6 0,-2 2-996,-13-10 1,-5 2 995,5 10 0,-5 1 0,-6 2 0,-6-1 0,0 2 0,10 4 0,0 1 0,-10 0 0,10 6 0,-8-1 0,-6 1 0,-4 0 0,-3 1 0,-1 0 0,1 0 0,2 1 0,5 1-438,-5 1 0,2 0 0,2 2 1,0 0-1,-1 0 0,-1 0 0,-4 0 438,8 0 0,-2 0 0,-2-1 0,-1 1 0,-2 0 0,1 0 0,1 0 0,1 0 0,2 2 0,2-1-154,-9 2 1,2 0-1,1 1 1,2 1 0,2 0-1,0 0 1,3 0 153,-10 1 0,3 1 0,2 0 0,0 1 0,-1 0-273,0 0 1,-1 1 0,0 0 0,0 1 0,0 0 272,1 0 0,-1 1 0,1 1 0,0 0 0,0 0-125,-1 1 1,1 1 0,0 0 0,-1 0 0,1 1 124,1 1 0,-1-1 0,0 1 0,1 0 0,-1 1 0,0 1 0,1-1 0,-1 2 0,1-1 0,0 1 0,0 0 0,1 0 0,1 1 0,-1 0 0,1 0 39,2 0 0,1 0 0,0 1 0,-1 1 0,-2 2-39,8-2 0,-3 2 0,0 1 0,-1 2 0,1-1 0,2 0 0,2 0 32,-6 2 0,4 0 0,0-1 0,0 3 1,-3 4-33,6-3 0,-2 3 0,-3 2 0,0 1 0,1 1 0,1 0 0,4-1 0,4-2 0,-2 4 0,5-2 0,3 0 0,-1 2 0,-1 6 0,5-3 0,-3 5 0,0 2 0,-1 3 0,2 0 0,1 0 0,3-1 0,4-4-19,-2 8 0,4-3 1,4-1-1,0 2 0,-1 3 19,0 2 0,-1 3 0,0 2 0,2 0 0,2 2 0,2-1 0,6-7 0,2 1 0,1 0 0,2 1 0,1-1 0,1-1 0,0-2 138,-1 9 1,2-3 0,1-1 0,1 1 0,1 2-139,0 0 0,-1 1 0,1 1 0,3 2 0,3 0 0,6 1-33,4-9 1,5 2 0,4 1 0,2 1-1,1-1 1,1-2 0,0-3 0,-2-2 32,3 8 0,-1-5 0,1-2 0,4 1 0,6 4 0,-4-14 0,3 4 0,4 3 0,3 1 0,2 0 0,1-1 0,0-2 0,0-3 0,-1-5 0,-3-6-31,8 2 0,-2-7 1,1-4-1,0-3 1,2 0-1,4 1 31,-3-1 0,3 0 0,2 0 0,2-1 0,0-1 0,1-2 0,-2-2 0,0-3 0,0-3 0,0-3 0,-1-2 0,0-2 0,1-1 0,0-1 0,2 0 0,3 0 0,2-1 0,0-2 0,0 0 0,1-1 0,0-1 0,1-1-75,-6 0 1,0-2 0,1 0 0,0-1 0,0-1-1,1 0 1,0-1 0,0 0 74,-5 0 0,0 0 0,0-1 0,1 0 0,0-1 0,0 0 0,0-1 0,0 0 0,0-1 0,1 0 0,1-1 0,-1-1 0,1 0 0,-1 0 0,1-1 0,0 0 0,-1-1 0,0 0 0,2 0 0,-1-1 0,0-1 0,0 1 0,0-2 0,0 1 0,0-2 0,0 0 0,0 0 0,-1-1 0,-1 1 0,0-1 0,0 0 0,0-1 0,1-1 0,0-1 0,1-3 0,1-1 0,-10 2 0,2-1 0,1-2 0,1-2 0,0 0 0,0-1 0,1-1 0,-1 0 0,-1 0 0,0-1 0,-2 1 0,-1 1 0,-2 0 0,5-3 0,-3 1 0,-1 1 0,-2-1 0,0 0 0,0 0 0,-1-1 0,1-1 0,1-1 0,0-2 0,-1 1 0,2-2 0,1 0 0,0-2 0,0-1 0,0 0 0,0 0 0,-2 0 0,-1-1 0,-2 2 0,-2 0 0,-3 0 0,5-6 0,-3 0 0,-2 1 0,-2 0 0,-2 0 0,-1 0 0,0-1 0,0 1 0,2-6 0,0 0 0,-1-1 0,-1 1 0,-1-1 0,-1 0 0,-1 1 0,1-5 0,0 0 0,-2 1 0,-2-1 0,-2-2 0,-2-2 0,-3 1 0,-3-3 0,-1-2 0,-2-1 0,-2 1 0,-2 2 0,-1 3 10,-1-5 1,-2 3-1,-3 2 1,-2-1-1,-2-2-10,-1 1 0,-2-2 0,-2-1 0,-3 1 0,-2 4 0,-5 4 0,-6-2 0,-6 5 0,-3 2 0,-3 3 0,-1-1 0,-1 2 0,-6 3 0,-11 3 0,7 15 0,-7 1 0,-6 2 0,-4 1 0,-3 2 0,0 1 0,1 1 0,2 1 0,4 1 0,-8-1 0,4 3 0,1 2 0,-1 0 0,-3 2 0,-5-1 0,4 4 0,-1-1 0,1 1 0,-1 0 0,0-1 0,1 1 0,-1 0 0,1-1 0,-1 1 0,0 0 0</inkml:trace>
  <inkml:trace contextRef="#ctx0" brushRef="#br1" timeOffset="-121947.73">12085 15902 23094,'-25'-38'2518,"-1"4"-7728,1 4 6379,-6 2-539,11 8 1228,-3 3-1588,16 10 590,1 5-860,6 10 0,9 36 0,5-4 0,4 3 0,-1 4 0,3 1 1373,9 8 1,4-1-1374,-5-11 0,5-2-586,3-1 1,5 1 0,0-2 585,-8-8 0,0-2 0,3 1 0,10 8 0,3 0 0,2-2 0,3-5 0,2-2 0,-2-4 0,-11-5 0,0-2 0,1-1 0,12 4 0,3-2 0,2-4 0,-11-9 0,2-2 0,0-3 0,-1 0 0,6 1 0,-2-2 0,4-1-434,-2-1 0,3-1 1,1-1-1,-3 0 434,3-2 0,-2-1 0,3-1 0,-9-1 0,3 0 0,2-2 0,-1 0 0,-3 1 0,1-1 0,-3 0 0,1 0 0,2-1-355,0 0 1,2-2-1,1 1 1,-1-1-1,-4 1 355,12-4 0,-5 0 0,0 0 0,-2 0 0,0 0 0,2-2-218,-4 1 1,3-2-1,-1 0 1,-3 0 217,2-1 0,-3 0 0,2-2 1,-6 3 1,3-2-1,-1 0 1,-5-1-2,-3-1 0,-3 0 0,-2-1 0,1-1 0,-2 0 0,0-2 0,15-13 0,-3-2 303,-2 0 1,-2-2-304,-4 3 0,-3-1 0,-3 0 0,-3 0 0,-3 4 0,-1-1 0,3-13 0,-3 1 0,-8 15 0,-2 1 0,4-7 0,-2 0 834,-4 10 0,0 3-834,15-22 0,-3 8 1927,-8 13-1927,-12 20 1701,-2 4-1701,-8 4-2458,-9 2-1770,-16-4-5603,-4-5 9477,-6-5 1,6-2 0,-1 0 0</inkml:trace>
  <inkml:trace contextRef="#ctx0" brushRef="#br1" timeOffset="-121467.73">15971 15134 21115,'-63'18'1385,"0"1"0,-1 0 0,7-3 1,2-1-1,15-4-845,17-5-540,25-12 0,57-14 0,-27 8 0,4-1-914,14-3 0,8-1 1,-4 1 913,1-1 0,0 0 0,4 1 0,4-2 0,-7 3 0,-10 3 0,-4 2 0,10-2 0,-5 2 442,-5 3-442,-10 5 521,-9 8-521,-9 8 0,0 37 0,-6 0 0,-2-11 0,0 1-154,0-6 1,0-1 153,2 1 0,0 0 0,1-1 0,1 0-132,4 7 0,1-1 132,8 16 0,4 4 0,-3-19 0,-12-23 0,-8 4-1492,-21-26 1492,-18-5 401,-13-5-401,2-2 0,-3 0 0,9 2 0,0 0-307,-16-5 1,0-2 306,14 4 0,3 1 0,-2-1 0,0-1 0,1 0 0,1-2-217,1 1 1,1 0 216,2-2 0,2-1 0,3 1 0,2-1 0,-21-22 2760,10 6-4739,0-4 689,15 17-508,0 1 138,16 18 1660,4 4 0,8 2 0,1 0 0</inkml:trace>
  <inkml:trace contextRef="#ctx0" brushRef="#br1" timeOffset="-121066.73">18168 15694 23004,'-18'-56'4407,"-1"1"-3597,1 10-450,2 6-360,2 6 0,7 30 0,5 14 0,8 39-183,1-17 1,2 4 182,2 6 0,2 6 0,0-2-689,5 10 1,0 2 688,-2-7 0,1 3 0,0 0 0,1-1 0,1-1 0,-2-2 0,3 5 0,-1-1-124,-1-4 1,1 2 0,-2-7-642,-4-13 1,-1-4-3553,16 29 1708,-18-54 2684,-1-25 0,-5-30 0,-2-13 0</inkml:trace>
  <inkml:trace contextRef="#ctx0" brushRef="#br1" timeOffset="-120809.73">18489 15740 13103,'-1'-48'1821,"1"0"1,0 0-1,-11 0 1,-6 21-1138,-9 44 0,-5 17-684,-3 6 0,-1 2 681,1 0 1,1-1-682,5-6 0,1-2 0,2 1 0,2-2 1003,0 4-1003,23-24 2864,16-6-2864,38-6 0,2-2 335,-13 0 1,1 0-336,-8-1 0,2-1 0,26-6 0,1-2-765,-26 6 1,0-2-316,17-3 1,-4-1-1709,-12-6 2841,-9 0 1,-5-7-1,-4 0 1</inkml:trace>
  <inkml:trace contextRef="#ctx0" brushRef="#br1" timeOffset="-120449.73">18943 15428 25522,'0'-24'2789,"-5"4"-2519,4 11-270,-5 3 0,6 16 0,4 8 0,4 19 0,8 8 0,7 8 0,5 1 0,-4-10 0,1 0 0,-8-14 0,-1-1 0,7 8 0,-11-7 0,-19-20 0,-8-24 0,-15-19 0,10-10 0,5-3 0,7-4 0,8 5 0,7 6 0,7 9 0,6 10 0,5 11 0,5 9 0,2 9 0,3 5 0,0 7 0,-3-3-2249,6 10-2698,-10-2 4947,-2-2 0,-10-9 0,-8-11 0</inkml:trace>
  <inkml:trace contextRef="#ctx0" brushRef="#br1" timeOffset="-120158.73">19423 15310 22464,'-21'-53'5667,"1"15"-5217,-6 60-450,10 11 0,8 15 0,8 5 0,12-4 0,5-1 0,-1 2 0,4-2-288,7-8 1,4-7 287,18-1 0,-4-16 0,10-26 0,-21-13 0,-1-21 0,-23-6 0,-19-5 0,-9-2 0,-14 14 0,-6 2 0,-10-4 0,-3 11 0,-2 9 0,2 20-585,7 10 1,2 3-1395,-2 10-629,-8 11 2608,27-8 0,9 1 0,4-2 0</inkml:trace>
  <inkml:trace contextRef="#ctx0" brushRef="#br1" timeOffset="-119621.73">19902 15120 27501,'-27'-42'1080,"6"14"-1080,-8-6 0,10 18 0,1 2 0,4 7 0,5 15 0,4 15 0,6 21 0,5 12 0,5 8-377,7 0 377,4-3-3267,5-9 3267,3-9 0,-1-7 0,26-21 0,-22-19 0,17-27 0,-31-19 0,-5-13-133,-10 29 0,0 0 133,0-33 0,-2 6 0,-2 14 224,0 0-224,0 22 3246,3 4-3246,5 23 0,9 10 0,25 20 0,-5-3 0,16 6 0,-14-15 412,-3-7-412,-3-6 0,-5-2 28,-7-14-28,-16-25 0,-10 0 0,-16-23 0,-3 16-414,-7 0 414,3 5 0,-1 5 0,5 5 0,3 6 0,5 7 0,8 2-1259,-1 4-3689,8 2 4948,2 3 0,8 2 0,5 0 0</inkml:trace>
  <inkml:trace contextRef="#ctx0" brushRef="#br1" timeOffset="-119192.73">20547 14699 23004,'24'-23'5577,"-5"3"-5577,-12 9 0,-4 4 0,-1 3 0,2 8 0,6 7 0,4 12 0,7 10 0,3 11 0,5 8-1483,-1 5 1483,3-1 0,-5-3 0,-3-8 0,-2-3 0,-11-27 0,-5-15 0,-9-34 0,-1-18 0,3 18 0,1-2 321,0-4 1,2-2-322,0-3 0,1-1 0,1 0 0,1 1 0,0 2 0,2 2 0,1 5 0,0 2 0,7-20 0,4 17 0,5 19 0,3 18 0,5 16 0,3 14 0,1 11 0,0 7 0,-12-10 0,-1 2 0,8 19 0,-12-21 0,-2 0 0,1 5 0,-3-7 0,-4-7 0,-4-8 840,-2-4-2819,-4-5-1079,-7-7 3058,-4-10 0,-8-9 0,-1-6 0</inkml:trace>
  <inkml:trace contextRef="#ctx0" brushRef="#br1" timeOffset="-112704.73">12645 17553 19856,'0'-27'3508,"-3"0"-2789,2 0 1,-3 2 89,4 2-179,0 3 0,0 2-91,0 0-89,0 0 0,0 0-180,0 2-270,0 2 0,-4 7 0,0 3 0,3 30 0,4 1 0,5 12 0,5 9 0,0-4 0,1 3 0,1-1-596,3 11 1,1 2 595,1-3 0,1 4 0,-1-9 0,-5-15 0,0-3 0,4 7 0,-1-3 0,0 1 0,-2-8 0,-6-8 0,-2-4 0,-2-10 0,-20-16 1191,5-4-1191,-18-14 0,6 5 0,-6 0 0,-2 0 0,-12-7 0,0 2 0,-3 1 0,-18 3 0,1 1 0,18 29 0,5 11 0,19 8 0,5 4 0,-10 0 0,9 1 0,36 18 0,13-5 0,3-19 0,1-2 0,6-8 0,15-27 0,-4-8 0,-10 5 0,11-8 0,-10-3 0,-38 10 0,1-4 0,-5 15 0,0 0-1080,2 3-539,0-1-450,3 2-539,-1 0 2608,2 0 0,0 0 0,2 0 0</inkml:trace>
  <inkml:trace contextRef="#ctx0" brushRef="#br1" timeOffset="-112259.73">13072 17956 21025,'0'-11'4857,"0"5"-4677,0 0 0,1 6 0,5 0 90,6 0-90,7-2 0,7-2-91,3-3-89,5-4 90,-1-1-90,1-4 0,-3-2 0,-2-2 0,-5-5 0,2-12 90,-12-7 0,-7-1 180,-24-11-180,-6 26 90,-11-5 180,-19 27-270,18 13 0,-17 16-60,36 15 0,6 13 0,6-2-30,6-3 0,5 0-153,4 11 1,5 5 0,6-11 152,14-17 0,6-11-1197,15-5 1,1-12-1143,-19-13 1,-3-6 2338,-3 0 0,-3-3 0,5-22 0,-13 6 0</inkml:trace>
  <inkml:trace contextRef="#ctx0" brushRef="#br1" timeOffset="-111523.73">13790 17662 22284,'17'-32'1079,"-1"1"1,16-24-1080,4 25 180,-13 5 180,0-4 0,-17 9-91,-4 2 91,-8 0-90,-2 0 404,-29 6 1,-6 6-225,4 10-225,-6-2 0,1 11-180,16 34 0,10 12-45,6-5 0,6 4 0,0-4 0,1 4 0,5-4-412,8 4 1,5-6 411,3-4 0,6-7-153,6-13 1,4-7 152,18 4 0,-13-15 0,0-6 0,21-17 0,-27 1 0,0-3 0,1-4 0,0-3 0,12-16 0,0-6 0,-4-4 0,-4-5 0,-8 5 0,-1-3 0,-5 3 0,-1-1 0,-7 2-54,-10-6 1,-9 7 53,-13 19 0,-12-1 0,7 21 786,-6 15-786,9 7 328,-2 30-328,14-5 0,8 15 121,8-11-121,7-2 0,7-3 0,2-5 0,9-7 0,-1-9 0,18-13 0,-16-8 0,5-12 0,-30-36 0,-14 14 0,-9-1 0,-5 2 0,-13 3 0,-11-4-270,-6 22-989,29 7-361,-11 4-178,31 10-631,2-4 2429,4 4 0,1-6 0,3 0 0</inkml:trace>
  <inkml:trace contextRef="#ctx0" brushRef="#br1" timeOffset="-110112.73">14525 17133 13913,'35'-40'1295,"0"1"0,0 65 0,4 33 1,2 6-1,1-20-1295,18-34 0,-2 2 0,-21 21 0,3 16 0,-4 6 0,-11-3 0,-18-12 727,-44 0 0,4-14-727,54-18 538,-54 12 1,2-2-539,61-21 0,15-5 0,-9-3 51,21-3-51,-28 3 0,-2-3 2293,-25 6-2293,-5-2 0,-11 7 0,9-4 0,-5 3 0,5-4 3317,-6 3-3317,6 1 0,-5 1 0,6 0 0,-3 0 0,2-3 0,1-1 0,-5 1 0,2-4 0,-5 4 0,1-4 0,-11 0 0,5 4 0,-5-1 0,8 6 0,-1 0 0,3 0 0,-7 4 0,6-3 0,-6 13 0,5-12 0,-3 15 0,-1-8 0,5 3 0,-5 3 0,8-5 0,-2 1 0,2-2 0,-1-4 0,5 5 0,-1-5 0,6 7 0,-8-7 0,7 5 0,-7-5 0,8 12 0,-2-2 0,-1 5 0,5 24 0,1-19 0,11 19 0,16-24 0,-2-9 0,10-1 0,-8-10 0,7-23 0,8-15 0,-7 6 0,2-1 0,-3 0 0,5-6 0,-16 8 0,-23 11 0,-2 2 0,0 0 0,-4 0 0,-2 2 0,-5 0 0,1 4 0,-7-1 0,7 6 0,-18 0-450,20 9-719,-13 5-361,16 5-358,-5 3-631,5 0 2519,-2 0 0,6-3 0,-2-1 0</inkml:trace>
  <inkml:trace contextRef="#ctx0" brushRef="#br1" timeOffset="-109768.73">15082 17418 22194,'10'-47'2129,"1"0"0,-2 5 0,2 16-7790,23 65 5661,-9-1 0,-9-10 0,2 3 704,9 20 1,-1-2-705,0 2 0,1-1 0,-2-7-939,-13-29 939,-19-24 0,-4-16 0,-21-26 0</inkml:trace>
  <inkml:trace contextRef="#ctx0" brushRef="#br1" timeOffset="-109583.73">15102 17029 22014,'-16'-20'2879,"-8"-11"-2609,6 6-90,-3-6-1,8 5-358,7 8-2250,8-3 360,3 13 2069,3 8 0,0 10 0,-2 6 0</inkml:trace>
  <inkml:trace contextRef="#ctx0" brushRef="#br1" timeOffset="-109167.73">15301 17137 21115,'10'14'3148,"0"-3"-2518,-2 2 179,0-1-179,2 4-180,1 2-91,1 4 1,18 36-2011,-10-22 0,0 1 1651,-3-6 0,-1-1 90,13 21 0,-27-51-90,-6-11 0,0-10 0,-1-12 0,2-13 0,3-8 45,-1 11 0,2 0-45,4-18 1598,-2 24 1,1 3-1419,10 0-90,2 15 90,4 9-90,3 16-90,1 8 90,10 29-90,-2 3 0,-1 5 15,-8-12-1814,-12-6 360,-5-13-450,-5 4-540,-1-17 2429,0-5 0,-5-10 0,-2-4 0</inkml:trace>
  <inkml:trace contextRef="#ctx0" brushRef="#br1" timeOffset="-108464.73">15813 16852 19946,'12'-47'3957,"-4"1"-3147,-4 6-91,-4 5-89,-5 6-90,-2 9-180,-5 4-181,1 9 91,1 3-90,2 14-90,4 9 90,0 17-90,4 12 0,0 10-710,2 6 620,0-30 0,2 0 45,1-1 0,2 0-45,10 30 0,3-6 0,0-7 0,-1-12 0,6 0 0,-7-22 0,4 0 0,-8-16 0,-6-8 0,-2-6 710,-4-15-710,-6-10 0,-2-9 0,-4-4 0,-1 0 90,-2-12 180,4 11-270,1 5 0,0 18 0,7 17 0,-2 3 0,28 52 0,-4-10-177,1 5 0,3 2 177,12 13 0,-17-24 0,0 0 0,1 2 0,-1-1 0,0 1 0,1-1 0,-1 3 0,0-1 0,0 0 0,-1-1 0,-1 1 0,1 2 0,3 12 0,-1 1 0,-6-11 0,-1 1-290,4 10 0,-3-1 290,1 18 0,-10-18 0,-1 0 0,1 19 0,-8-23 0,-2-2 0,-8 4 0,-11-5 333,-24-2-333,9-18 0,-16-6 0,16-25 0,2-14 0,1-21 300,18 18 1,3-5-301,1-25 0,4-3-461,1 16 0,3-1 461,3-14 0,3 1 0,2 24 0,2 3 0,11-26 0,0 29 0,3 2 0,9-8-990,9 3-1168,-15 24-811,-5 6 2969,-3 4 0,-6 8 0,-2 3 0</inkml:trace>
  <inkml:trace contextRef="#ctx0" brushRef="#br1" timeOffset="187176.54">5519 7571 22914,'-59'0'2069,"2"0"-7280,0 0 5751,6 0 1588,4 0-958,-1 0 409,14 0-1579,8 0 0,36-12 0,22-3 0,15-3 0,3 0 0,0-1 0,4-1 0,13-3 0,-24 9 0,7-2 0,6-1 0,5-1 0,3 0 0,2-2 0,2 1 0,0-1 0,-1 1 0,-2 1 0,-3 0 0,-4 2 0,9-2 0,-3 1 0,-3 0 0,0 1 0,-1 0 0,3 0 0,3-1 0,4-1-163,-13 3 1,4 0 0,1-1 0,3-1 0,2 0 0,0-1 0,2 1 0,-1 0 0,0 0 0,0 0 0,-2 0 0,-2 2 0,-2 0 0,-2 0 162,4 1 0,-3-1 0,-1 2 0,-1 0 0,-1 0 0,-1 1 0,0 0 0,0 0 0,1 0 0,0-1-152,2 1 0,0-1 1,0 1-1,0-1 0,0 1 1,0 0-1,0-1 1,0 1-1,0 0 0,0 1 152,5-2 0,1 0 0,-1 0 0,1 1 0,-1 0 0,1-1 0,-1 1 0,0 0 0,-1 1-113,-1-1 0,-1 1 1,0 1-1,0-1 0,0 0 1,-1 1-1,1 0 1,-2 0-1,1 0 113,4-1 0,-1 1 0,1 0 0,-1 0 0,-1 0 0,0 0 0,0 1 0,0 0 0,-5 0 0,0 1 0,-1 0 0,0 0 0,0 0 0,1 1 0,0-1 0,2 0 0,-1 1 0,2 0 0,2 0 0,0-1 0,0 1 0,-1 1 0,-1-1 0,-2 1 0,-3 0 87,9-1 0,-4 0 1,-2 1-1,0 0 1,1 0-1,5 0-87,-3 1 0,5-1 0,2 0 0,1 1 0,-1-1 0,-3 1 0,-6 0 0,-7 1 0,17-1 0,-11 1 0,3 0 0,0 0 0,4 0 0,-4 0 0,-15 2 1275,4-1-1275,-9 1 1905,-43-2-1905,-7 1 2850,-16-4-2850,-2 5-90,-8 0-1979,-13 2-630,-17 0 2807,23 2 0,-2 2 0,-9 2 0,-2 2 0,-4 2 0,0 1 0</inkml:trace>
  <inkml:trace contextRef="#ctx0" brushRef="#br1" timeOffset="187806.54">4836 8607 23380,'-47'18'494,"0"-1"1,0 1 0,-17 6 0,4-1-450,10-5 0,4-2 127,11-1 1,4-1-83,-10 7 208,27-3 152,29-9-90,38-3-136,-10-9 1,7-4-624,-6 1 1,3-1-1,7-2 459,-2-2 0,7-3 0,4-1 0,3-2 0,-1 0 0,-3 1-480,-4 1 1,-1 0 0,-1-1 0,1 0-1,3-1 1,3-1 419,-7 2 0,3-1 0,2 0 0,1-1 0,2-1 0,-1 0 0,1 1 0,-2-1 0,-2 1-238,3-1 0,-2 0 0,0-1 0,-1 1 0,0 0 0,1 0 0,0-1 0,0 0 238,-3 1 0,0 1 0,1-2 0,-1 1 0,1 0 0,0 0 0,0-1 0,0 1 0,0 0-142,1-1 1,1 1-1,-1-1 1,1 1-1,-1-1 1,1 1 0,-1 0-1,1-1 1,-1 1 141,-1 0 0,-1 0 0,0 1 0,0-1 0,0 0 0,1 1 0,1-1 0,0-1 0,3 1-48,-3 0 0,2 0 1,2 0-1,1-1 1,0 0-1,1 0 1,-1 1-1,0-1 1,-2 1-1,-2 1 1,-2 0 47,6-1 0,-4 1 0,-1 0 0,-1 1 0,0-1 0,0 1 0,3-1 0,3 0 0,-6 1 0,3-1 0,3 0 0,2 0 0,0-1 0,0 1 0,-1 0 0,-2 0 0,-3 2 0,-3 0 0,-5 2 0,17-5 0,-7 2 0,-3 2 0,-2 0 0,4-1 36,-6 1 1,3 1-1,0-1 1,-1 1 0,-4 0-1,-6 2-36,6-2 0,-7 2 0,-1 0 285,0 0 1,-2 1 0,-3 1-286,-2-1 0,-3 2 774,2-1 0,-5 1-774,-7 4 2314,-10 1-2314,-6 4 2449,-4 0-2449,0 0 805,-3-2-805,0-1 0,-3-1 0,0-1 0,-5-3 0,-4-2-1529,-9-3-540,-3-5-900,-1-3 2969,1-6 0,12-2 0,4-3 0</inkml:trace>
  <inkml:trace contextRef="#ctx0" brushRef="#br1" timeOffset="188756.54">19439 6083 22014,'-39'0'2429,"2"0"-2159,5 0 90,4 0 89,5 0-89,5 0-90,9-2-90,6-2-90,18-9 180,23-12-45,-3 6-1,12-2-669,-4 2 1,9-3 0,6-1-1,0-1 1,-2 3 498,-3 0 0,-2 2 0,1 0 0,3-1 0,2-1-379,0 0 1,2 0 0,3-2 0,2 0 0,0 0 0,-1 1 0,-2 1 324,-6 3 0,-1 0 0,-1 1 0,0 1 0,2-1 0,1 0 0,4 0-152,-4 1 0,3-1 1,3 0-1,1 0 0,1 0 1,0 0-1,0 0 1,0 1-1,-3 0 0,-2 1 152,2 0 0,-1 0 0,-3 1 0,1 0 0,-1 0 0,0 0 0,3 1 0,1-2-102,-3 2 1,2-1-1,3-1 1,0 1 0,0 0-1,0 0 1,-1 0 0,-2 1-1,-2 0 1,-3 2 101,11-3 0,-3 2 0,-3 0 0,-1 1 0,-1 0 0,0 0 72,6-1 1,-1 0 0,0-1-1,-1 1 1,2 0-73,-6 2 0,2-1 0,1 0 0,-2 0 0,-1 0 0,-4 2 0,5-2 0,-4 0 0,-1 1 0,3-1 0,-3 1 0,4 0 0,0 0 0,-5 0 0,-6 1 511,7-2 0,-6 0-511,2 1 0,-5 1 0,-9 0 1700,-11 2-1700,-9 5 2542,-12 0-2542,-10 0 724,-16-1-3152,-20 1 2428,-21 0 0,20 7 0,-3 2 0,-6 0 0,1 1 0</inkml:trace>
  <inkml:trace contextRef="#ctx0" brushRef="#br1" timeOffset="189226.53">19593 6730 27591,'-47'14'330,"-1"0"0,-4 2 0,21-7-2165,54-21 1,28-10-1,0 1 1835,-13 6 0,1 1 0,18-6 0,-28 11 0,5-1 0,5-2 0,5-1 0,5-1 0,3-1 0,5-2 0,3 0 0,4-1 0,2-1 0,3 0 0,2-1 0,3-1 0,1 0 0,1 0 0,2-1 0,0 0 0,1 0 0,-1 0 0,1 1 0,-1-1 0,-1 0 0,-1 1 0,-1 1 0,-3-1 0,-1 2 0,-3 0 0,-2 1 0,-4 0 0,-3 2 0,-3 0 0,-5 2 0,-4 0-116,28-7 1,-9 2-1,-6 2 1,-5 2-1,-2 0 1,0 0 0,2-1-1,4-1 1,7-1-1,7-2 116,-24 6 0,6-1 0,4-2 0,5 0 0,4-2 0,3-1 0,3-1 0,3 0 0,2-1 0,2-1 0,1 1 0,1-1 0,0 0 0,-1 0 0,0 1 0,-1-1 0,-2 2 0,-2 0 0,-2 0 0,-4 2 0,-3 1 0,-4 1 0,-4 1 0,-5 2 0,-6 1 0,-5 2 0,-7 2 0,-7 2 0,-7 2 0,-7 2 0,2 3-633,-16 7-2155,-13 5 2788,-9 1 0,-23 5 0,-9 0 0</inkml:trace>
  <inkml:trace contextRef="#ctx0" brushRef="#br1" timeOffset="194686.54">7139 2764 23454,'-5'0'1889,"2"0"-1260,-1 0-89,3-2-90,-2-1-1,3-1-89,0-3-90,0 2 0,0-1-90,0-1-90,0-2-90,0-5 0,0-6 0,5-7 0,5-11 0,11-12 0,7-9-287,-10 26 1,1 0 286,2-1 0,2 0 0,4-1 0,3 0 0,1 0 0,3 0-543,4 0 0,1 0 543,2 0 0,2 2 0,0 1 0,1 1 0,2 0 0,-1 1 0,2 1 0,0 1 0,2-1 0,1 2 0,2 0 0,2 1 0,2-1 0,1 1 0,0 1 0,6-1-467,-17 7 0,5-2 0,2-2 0,0 1 1,-5 1 466,7-1 0,-4 1 0,4-1 0,-7 2 0,6-2 0,0-1 0,-2 1 0,-5 3-255,-1-1 1,-5 3-1,4-1 255,-1 1 0,2-1 0,2-1 0,3 1-320,2 0 0,3-1 0,1 0 1,0 0-1,-2 1 320,4-1 0,-2 0 0,1 1 0,4-1 0,-6 2 0,5 0 0,2-1 0,0 0 0,-4 2 0,-6 1-235,10-2 1,-6 3 0,2-1 234,-2 1 0,2-2 0,1 1 0,-1 0 36,-3 0 1,1 0-1,-2 1 1,-2 1-37,3-1 0,-4 1 0,3-1-75,-4 1 1,3 0 0,-2-1 0,-3 2 74,-2 1 0,-3 1 0,-1 0 299,3-1 1,-1 2 0,0-1-300,0 1 0,-1 0 0,3 0-79,1-1 1,3 0-1,1 0 1,-3 1 78,3-1 0,-3 1 0,3 0 0,-3 0 0,3-1 0,-1 1 0,-3 0-90,0 0 1,-3 1-1,0 0 90,1 0 0,0 1 0,0 0 90,-1 0 1,0 0 0,-1 0-91,0 0 0,0-1 0,0 1 0,19-3 0,-2 1 0,-2 0 0,0 0 0,-4 1 0,0 1 88,-3 1 0,-1 0-88,-2 0 0,-1 1 0,0 0 0,0 1 0,-2 0 0,1 1 0,-1-1 0,0 1 739,-1 2 0,1 0-739,-2 0 0,1 0 0,0 1 0,-1 0 0,0 0 0,0 0 0,-1 0 0,1 0 0,-1 2 0,1 0 0,0-2 0,0 1 0,-1 4 0,1 0 0,-1-3 0,1 1 0,18 7 0,1 0 0,-15-5 0,-1 1 0,16 2 0,-2 1 0,-20-5 0,-1 1 0,-1-1 0,1 1 913,-2-1 0,-1 1-913,1-1 0,-1 1 0,0-1 0,-1 1 0,1 0 0,-1 1 0,2 0 0,-1 0 0,0 0 0,0 1 0,-1 0 0,1 0 0,-2-1 0,1 1 0,-3 1 0,3 0 0,13 4 0,1 0 0,-11-2 0,-1 0 0,12 3 0,0 0 0,-15-4 0,-1 0 0,0 0 0,1 0 0,-1 0 0,1 0 0,1 1 0,0-1 0,1-2 0,2 2 0,20 3 0,3 1 0,-15-3 0,1 0 120,16 4 1,-1 1-121,-17-4 0,-3 1 0,2-1 0,0 0 0,-2 1 0,1 1 0,15 3 0,0 1 0,-17-4 0,-2 1 0,11 3 0,-3-1 731,5 4-731,-9 0 615,-3-1-615,-7 1 0,-1 0 467,-3 1-467,-1-1 1088,-1-2-1088,-1 0 0,-1 0 0,-2-2 0,0 0 0,-1-1 0,-1 0 0,-2 0 0,-1 1 0,1-2 0,-2 3 0,4-1 0,3 3 0,1-1 0,14 6 0,-11-7 0,8 5 0,-13-8 0,-1-1 0,-1 1 0,0 1 0,1 1 0,5 2 0,1 3 0,5-1 0,2 5 0,1-2 0,4 1 0,12 7 0,-13-8 0,9 5 0,-19-10 0,-3-2 0,-1 0 0,-2-3 0,1 1 0,-1-1 0,2 1 0,1-1 0,3 3 0,3 2 0,1 0 0,9 5 0,-7-4 0,-1-1 0,0-3 0,-4-1 0,-5-1 0,-4-5 0,-4 2 0,6-5 0,-10 0 0,3 3 0,-9-7 0,-2 3 0,2-4 0,-12 0 0,2 0 0,-12 0 0,0 6 0,-28 10 0,1 1 0,9-4 0,-1 0 0,-24 6-246,0 1 246,2-2 0,4-2 0,10 0 0,5-9 0,11 3 0,5-9 0,12 7 246,4-7-246,14 3 0,10-4 0,45 0 0,-3 0-309,-17 0 1,1 0 308,-11 2 0,1 0-124,24 2 1,0-1 123,-24 0 0,0 0 0,18 2 0,-3 0 0,-10-4 0,2 3 0,-18-4 0,2 0 600,-17 0-600,-4 0 264,-2-2-264,-2-6 0,-2-11 0,0-10 0,0-12 0,0-5 0,-4-5 0,3 0 0,-8 0 0,4 3 0,-1 5 0,-1 4 0,6 8 0,-6-2 0,2 12 0,1 0 0,0 14 0,4 1 0,-4 3 0,-5 1 0,-6 2 0,-11 4 0,-5 5 0,-11 7-250,-9 9 250,-8 5 0,27-13 0,1 2 0,-2 1 0,1 1 0,0-1 0,0 3 0,-11 12 0,0 1 0,11-9 0,1 0-180,-9 10 0,0 0-675,13-11 1,1 0-1880,0 0 0,0 0-2182,-1 0 1,-1 0 4135,-1-1 0,-1 0 0,0-2 0,-1-1 0,-1-1 0,-1 1 0</inkml:trace>
  <inkml:trace contextRef="#ctx0" brushRef="#br1" timeOffset="196476.54">9535 2976 23993,'-7'0'1170,"1"0"-1080,6-2 179,9-4 91,12-12-90,21-11-135,-9 7 0,5-2-808,10-3 1,5 0 762,-9 5 0,2 0 0,2 0-30,6-1 0,3 0 0,5-1-24,-6 3 0,6-1 0,3-1 0,-1 1 0,-3 1-602,-9 3 1,-2 1-1,0 1 1,0-1-1,4-1 581,2 0 0,3-1 0,2 0 0,0 0 0,-2 0 0,-2 2-376,-2 1 0,-2 1 0,-2 0 1,1 1-1,1-1 361,1 1 0,-1-1 0,2 0 0,1 0 0,4 0-165,-4 1 1,2-1 0,3 1 0,1-2 0,1 1 0,0 0-1,0 0 165,-5 0 0,0 1 0,1-1 0,1 1 0,-1-1 0,1 0 0,0 0 0,-1 1-68,2-1 0,-1 1 0,1-1 0,-1 1 0,1 0 0,-1-1 0,0 1 0,0-1 79,-2 1 0,0 0 0,1 0 1,-1-1-1,0 1 0,-1 0 1,-2 1-1,-2 0 58,14-3 1,-4 2-1,-1-1 1,2 1-1,3-2-31,-6 2 1,4 0 0,2-2-1,0 1 1,0 0 0,-1 1-1,-4 0-33,-4 1 1,-2 1 0,-1 1-1,0-1 1,0 1 0,3-1-6,1-1 0,3 0 0,1 0 0,0 0 0,-1 1 0,-2 0 0,-4 1 0,1 1 1,-2 0 0,-3 1-1,-1 1 1,2 0 21,12-2 1,-1 1-1,0 0 1,0 1-23,-1 0 0,-1 1 0,0 1 0,-1 0 0,-1 0 0,0 0 0,-1 0 0,0 1 0,-1 1 0,-1 0 0,0 0 0,0 0 49,-3 0 0,-1 1 0,1-1 0,3 0-49,-1 0 0,3 1 0,2-1 0,-2 1 0,-2-1 0,-3 1 0,-2 0 0,0 0 0,2 0 22,11-1 1,2 1-1,0-1 1,-1 2-23,-7 0 0,0 1 0,-2 0 0,-2 0 0,3 0 0,-3 0 0,2 1 0,-5 0 0,3 1 0,-1 1 0,-4-1 0,-2 1 0,-3 0 0,0 1 0,0 0 0,0 1 0,2 1 353,17 1 1,3 0 0,0 1-354,-16-1 0,0 0 0,0-1 0,0 1 267,-1 0 1,1 0 0,-1 0 0,-2 0-268,11 1 0,-2 1 0,-5-1 45,-2 2 0,-4 0 0,-3-2 0,-2 0 1034,-4 0 1,-2 1-1080,26 6 0,-9-1 90,-6 3 1261,-3 0-1351,0 2 0,-3 0 0,1 2 0,1 1 599,3 2-599,2-1 0,2 3 1075,-2-2-1075,-3 2 0,-3-3 404,-5-1-404,8 7 0,-11-8 0,4 6 0,9 0 0,-20-10 0,15 6 0,-22-13 0,1 0 0,2 2 0,1-2 0,3 2 0,1-2 0,1 0 0,-1 0 0,-3-4 0,-4 3 0,-2-7 0,-3 4 0,-1-5 0,-2 0 0,-2 0 0,0 0 0,-3 0 0,-2 0 0,-2 0-270,-2 0-90,-1 4 90,0-3-180,0 3 91,0 0 89,-5-3 90,0 7 90,-7-3 0,0 0 90,-2 5-90,-6-3 90,5 1 90,-3 4-90,6-7 180,-11 10-180,10-8 90,-8 1 0,16-8 0,-2 0 0,3 0 0,-4 0 0,3 0 0,1 0 359,4 0-269,0 4-180,0-3 90,0 3-90,4 2 0,4-1 0,8 8 0,7-1 0,7 3 0,5-1 90,4 2-90,1-2 0,1-3 0,-4-4 0,-3 1 0,-2-7 0,-12 3 90,-1-4 0,-11 0 0,0 0 0,0 0 90,-1 0-90,0-4 0,0-5-90,3-7 0,4-21 0,-3 7 0,2-14 0,-4 14 0,-5 1 0,0 2 0,-2 0 0,0 0 0,0 0 0,0 0 0,-2-1 0,0 5 0,0 3 0,0 5 0,0 5 0,-4 4 0,-2 4 0,-8 2 0,-6 0 0,-11 4 0,-11 5 0,-9 9-341,-10 7 341,30-10 0,-2 1-1709,-12 9 0,0 1 1709,10-5 0,1 0 0,-12 6 0,0 1 0,13-8 0,1 0 0</inkml:trace>
  <inkml:trace contextRef="#ctx0" brushRef="#br1" timeOffset="197426.54">11187 3361 21565,'-10'7'2248,"4"-1"-1978,9-6 270,15 0 180,21-8-1,22-10-736,-20 2 0,5-4 332,10-6 0,5-2-572,-15 6 0,2-1 0,12-5 329,-16 9 0,8-3 0,6-2 0,4-2 0,3 0 0,1-1 0,0 0 0,-2 1 0,-3 2 0,-5 2-464,1 0 1,-4 1 0,-2 2 0,-1 0 0,1 0 0,4-1 0,5-3 391,-7 4 0,4-3 0,3 0 0,2-2 0,2 0 0,2 0 0,-1 0 0,-1 1 0,-1 0 0,-2 2 0,-3 1 0,-4 2-262,8-2 0,-3 3 1,-2 0-1,-3 2 1,1 1-1,0-1 1,2 0 261,3-1 0,0 0 0,1 0 0,0 1 0,0 0 0,0-1 0,1 1-155,1 0 1,1 0 0,0 1 0,0-1 0,0 1 0,1 0 0,-1-1 154,-6 3 0,0 0 0,-1 0 0,1 0 0,0 0 0,1 0 0,-1 1 0,0-1-72,1 1 1,0 0 0,1 0 0,-1 0 0,0 0-1,1 0 1,-1 0 0,0 1 71,0-1 0,-1 1 0,1 0 0,-1 0 0,1 0 0,-1 0 0,1 1 0,-1-1 0,7-1 0,1 1 0,-1-1 0,0 1 0,0 0 0,-1 0 0,1 0 0,-3 1 0,0-1 0,1 2 0,-2-1 0,1 0 0,-1 1 0,0-1 0,-2 1 0,0 0 0,-1 1 0,0-1 0,0 0 0,0 1 0,-1 0 0,7-1 0,-1 0 0,1 1 0,-2 0 0,1 0 0,-1 0 42,-5 1 0,0 0 0,-1 0 1,1 0-1,0 0 0,2 0-42,-2 1 0,3 0 0,1 0 0,-1 0 0,0 0 0,-2 1 0,-3 0 0,5 0 0,-3 0 0,-2 1 0,1 0 0,2 0 0,8-1 0,3 1 0,0 0 0,-3 0 0,-5 1 0,7 1 0,-6 0 0,-1 1 157,-1 0 0,0-1 0,-2 2-157,-2 0 0,0 1 0,-1 1 0,-2 0 0,0 0 0,-1 1 0,-1 1 0,0 1 0,-1 1 0,0 0 0,0 0 0,0 1 0,0 0 0,0 1 0,0-1 233,1 2 0,0 0 1,0 0-234,1-1 0,0 1 0,0 0 0,0 0 0,-1 1 0,4 0 0,0-1 0,3 1 0,0-1 0,-3 1 0,2-1 0,-3 1 0,3 0 0,-6-2 0,3 1 0,-1-1 0,-5 0 0,17 3 0,-6-1 0,-5-2 0,-2 0 452,-5-1 0,-1-1-452,-7-3 0,-3 0 0,27 6 0,-11-9 2167,-9 3-2167,-1-4 1582,-5 0-1582,0 0 0,-3 0 1574,-5 0-1574,-3 0 541,-6 4-541,-3-3 0,-2 3 0,-6-4 0,3 4 0,-4 1 0,8 4 0,-5-4 0,5-1 0,-8-4 0,-2 0 0,0 0-1619,-4 0-990,0 0 2609,-2-4 0,-7-3 0,-2-5 0</inkml:trace>
  <inkml:trace contextRef="#ctx0" brushRef="#br1" timeOffset="198026.53">22090 1800 24533,'-26'-18'1439,"2"0"-899,3 2 0,5 1-361,7 3-89,4 1 0,5 4-90,4 0 0,6 3 0,12-1 0,11 3 0,11 0 0,-7 2 0,1 0 0,19 0 0,-20 0 0,-2 0 0,6 0 0,-9 0 0,-7 4-90,-7 1 90,-8 6 90,-4 4-90,-4 10 45,-9 9 0,-3 4-45,3-4 0,-2 1-380,-7 18 0,0 0 380,2-10 0,-1 0 0,-3 13 0,-1-2 0,5-15 0,1-2 0,-2 8 0,0-4 0,0 0 0,4-7 0,5-9 90,-1-5 0,2-11 180,1-3-90,-5-6 760,4 0-850,-7-4 0,2-5 0,-4-33-90,3-3 0,6 1 0,1-10 0,1 2 0,0-8 0,2 1-314,-1 10 0,1-2 1,0 4 313,1-1 0,0 6 0,-4-1 0,3 1 0,-2 13-630,3 9-359,0 10-1440,-4 10 1751,-2 4-1661,-4 3 2339,-6 4 0,-1 5 0,-3 0 0</inkml:trace>
  <inkml:trace contextRef="#ctx0" brushRef="#br1" timeOffset="203306.54">30829 12777 23634,'15'-36'1619,"-5"-2"-990,-4 1 135,-14-2 1,-9-2-585,-11 5 0,-9 3-120,-8 1 0,-10 2 0,0 4-456,3 7 0,0 4 0,-8 4 414,2 4 0,-8 4 0,-3 1 0,1 2 0,5 1-296,4 1 0,4 1 1,-2 1-1,-8 2 328,11-1 0,-7 2 0,-6 1 0,-2 0 0,-2 1 0,1 0 0,2 1 0,3-1 0,7 0-571,-12 2 1,8 0 0,1 0 0,-1 0 0,-5 2 520,7-2 0,-4 1 0,-3 0 0,-2 1 0,1 0 0,2 0 0,4 0 0,6-1-348,-2 3 0,4-1 0,4 0 1,1 1-1,-1 0 348,-12 4 0,0 0 0,1 2 0,0-1-156,4 1 1,0-1 0,1 2 0,1-1 155,4 0 0,1-1 0,0 1 0,-1 3-28,-5 5 0,-2 3 1,2 0-1,5-1 28,2 1 0,4-2 0,1 4 0,-5 5 0,0 4 0,12-1 0,14 2 0,12 0 0,10 1 0,10 0 407,11 2 0,9-1-407,-2-12 0,4-2 0,4-1 0,6 2 0,5-2 0,7-1 79,-10-9 1,6 0 0,3-1 0,3 0 0,2-1 0,0-2-80,1-1 0,2-3 0,3 0 0,0-1 0,2-1 0,-1 0 0,0 0-64,0 0 1,1 1 0,0-1 0,1 0 0,-1-1-1,2-1 1,-1-2 63,-5-1 0,1-1 0,1-1 0,0 0 0,0-2 0,-2 0 0,-2-1 0,-1 0-80,2-2 0,-1-1 0,-2-1 1,-2 0-1,1-1 0,0-1 80,1 0 0,0 0 0,0-1 0,0-1 0,-1 0 0,0-1 0,9-3 0,0 0 0,-1-1 0,0-1 0,-1-1 0,-2-1 0,0-1 0,-1-1 0,-1-1 0,-1 0 0,-3-1 0,-1-1 0,-1-1 0,-1-1 0,-1 0 0,7-6 0,0-1 0,-2-1 0,-3-2 37,-5 3 0,-1-1 1,-2-3-1,-4-4-37,0-7 0,-2-6 0,-5 0 0,-5 0 0,-4 1 0,-6-1 0,-6-1 27,-4-14 0,-7-4 0,-13 7-27,-13 14 0,-10 5 0,-6 2 0,5 7 0,-4 2 0,-2 1 0,-2 1-248,-5-1 1,-2 2 0,-4 1-1,-5 1-356,10 6 0,-6 1 0,-2 1 0,-2 0 0,-1 1 1,2 1-1,2 1 604,0 0 0,2 1 0,0 2 0,0 0 0,-1 1 0,-3 0 0,-4-1 0,-3 1 0,-2 0 0,-1 0 0,0 2 0,3 0 0,2 2 0,6 4 0,1-1 0,-1 1 0,1 0 0,-1-1 0,1 1 0</inkml:trace>
  <inkml:trace contextRef="#ctx0" brushRef="#br1" timeOffset="205246.54">29286 6938 19766,'0'-7'2428,"0"3"-2248,0 0 0,0 1 0,0-1 0,0-1-90,0 1 90,0-3-90,0 2 90,-3-1 0,2-1-91,-8 2 91,4-2-180,-5 3 90,0-1 0,-1 1-90,-1-3 0,2 2 180,-7-7-180,5 4 90,-6-5 0,-1 0 0,3 5 0,-4-5-90,6 6 90,2 0-90,0 0 0,-6 1 0,7 3 0,-1-1 0,8 4 360,4 0-270,0-2 0,0-1 0,-3-1-90,-2-1 89,-3 1 1,0-3-90,-2 2 0,0-3 90,-3 1-90,-1-2 0,-2-3 0,-15-5 0,4 2 90,-14-7-90,6 6 0,-5-4 0,-7-1 90,-2-3 0,-6 1-90,-1-4 0,-5 4-128,30 11 1,-3 1 127,-22-1 0,-3 2-314,12 4 1,-3 2 313,5 0 0,-4 0 0,2 2-537,-11 0 1,-2 4 565,-2 1 1,-6 2 0,3 1-598,12-2 1,2 0 0,-3 1 611,2 2 1,-3 0 0,0 1 0,-1 3 0,-2 2 0,-2 3 0,2 1 0,1-1-507,-4 3 0,2 1 0,-1 2 462,2-1 0,-3 3 0,2 0 0,4 1 0,1 3 0,4 0 0,1 2-139,1 0 0,2 1 0,0 5 161,5 4 1,0 4 0,2 3-1,3-3-22,0 4 0,4-2 0,1 5-143,4-2 1,-1 5 0,4 0 0,5-2 172,6 2 0,5-2 0,6 3-30,7 4 0,5 5 0,3 0 0,3-4 30,5 2 0,4-3 0,5 1-12,-6-15 0,1 3 0,4-1 0,3-2 0,6-5 35,10-2 1,7-5 0,5-3 0,0-3 0,-2-2-32,4 1 1,-2-3 0,3-3-1,3-1-108,-9-3 1,4-1-1,2-1 1,0-1-1,0-2 1,-4-4 85,2-2 0,-2-4 0,-2-2 0,1-1 0,0-1 0,3 0 0,-1-2 0,1-1 0,0-1 0,0-1 18,-1-2 0,0 0 0,0-1 0,0-2 0,-1 0-18,-1-1 0,-1-1 0,0-1 0,-1-1 0,-1-1 0,-2 0 0,-1-1 0,-1-1 0,0-2 0,-2 0-23,9-6 1,-2-2-1,-1-1 1,-3-2 44,-3 0 1,-1-2-1,-3-1 1,-2-1-23,-3 1 0,-3-2 0,-1-1 0,-2 0-32,4-12 1,-2 0-1,-5-1 32,-6 2 0,-3 0 0,-6 0-60,-4 4 0,-5 0 0,-5 0 106,-8-18 1,-16 1-520,-8 25 1,-10 1 0,-5 1 0,1 4 52,-8-2 0,-3 5 1,-4 1 128,9 8 0,-4-1 1,-3 2-1,1 2 0,1 2-339,-5 4 1,2 3-1,-1 2 1,0 0 629,-2 1 0,-1 1 0,0 2 0,0 0 0,1 0 0,0 2 0,0 1 0,0 0 0,1 1 0,0-1 0,0 1 0,-1 0 0</inkml:trace>
  <inkml:trace contextRef="#ctx0" brushRef="#br1" timeOffset="206626.53">19674 5817 18866,'0'-18'3598,"-5"1"-3148,0 2-180,-1 1 0,2 3-1,4 2-89,0 2 0,0 5-90,0 0 90,0 32-90,0 8-45,0-2 0,0 5-452,0 2 1,0 1 406,1 6 0,0 2-1219,0 2 0,2 1 1219,1 1 0,0-1 0,1-1 0,0-2 0,2-4 0,0 0 0,2 8 0,0-2 45,0-18 0,0-2-142,0 5 0,0-3 97,3-2 829,-4-11-739,-4-12 2598,-2-5-2688,-2-14 0,-6-10 0,0-20 0,-4-9 0,0-5 0,3 7 0,0-2-320,0 3 1,0-4 0,2 2 319,1-8 0,1-1 30,0 6 0,-1-4 0,2 4-30,1-6 0,1 1 0,-2-11 0,1 3-145,0 26 0,2 4 145,-1-24 0,0 12 0,5 13 0,7 15 0,14 14 0,11 19 0,12 17 0,-10 10 0,1 9-214,-15-12 1,-1 2 0,-1 2 213,0 0 0,0 0 0,-3 3 0,-3 9 0,-4 3 0,-5-5 111,-7-9 1,-5-2-112,-1 11 0,-6-3 0,-3-21 0,-4-4 0,-23 21 0,-6-8 90,-2-6-90,-1-9 0,-8-1-90,11-13 0,6-1 0,22-10-180,13 0 1716,6 0-2076,6-6-1381,13-10 2011,4-5 0,12-9 0,-4 3 0</inkml:trace>
  <inkml:trace contextRef="#ctx0" brushRef="#br1" timeOffset="207236.54">21380 5690 20665,'0'-28'2249,"0"4"-2069,0 8 0,0 13-90,0 16 90,-4 23-1,-2 23-134,1-23 0,0 10 0,-1 2 0,-1 13 0,-1 8 0,0 1 0,1-5 0,1-11-76,1-6 1,1-7 0,0 6 84,-3 18 0,0 15 0,0 2 0,-1-16 0,2-31 36,3-29-90,2-20 0,-3-24 0,4-28-118,2 23 0,0-6 0,1-1 148,1-6 0,0-2 0,1 1-465,0-1 1,0-1 0,0 3 434,1 4 0,1 1 0,0 5 0,1-5 0,0 7 297,7-12-297,4 8 0,0 43 180,21 41-180,-5 7 0,-3 7 0,1 5 45,-7-4 0,-1 0-132,2 1 1,-2-1 86,-3-4 0,-3-5-90,6 11 1111,1 6-1561,-11-21-360,1 0-3147,-12-20 4047,-8-11 0,-4-7 0,-7-7 0</inkml:trace>
  <inkml:trace contextRef="#ctx0" brushRef="#br1" timeOffset="207456.54">21230 6292 19946,'-29'0'2338,"8"0"-2158,9 0-90,18-4 180,36-14-180,7-4-1452,-9 5 0,2-1 1407,-4 0 0,-1 1-45,3 0 0,0 0 128,-1 1 1,-1 1-264,-2 2 0,0 1-495,24-9-3038,0 0 3668,-26 6 0,-4-5 0,-22 7 0</inkml:trace>
  <inkml:trace contextRef="#ctx0" brushRef="#br1" timeOffset="208006.54">22903 5450 23184,'24'-52'1439,"-1"6"-1349,-9 8 0,-2 11-90,-6 9 0,2 13 90,7 46-90,1 12 0,-6-9 0,2 9 0,-1-3-933,0 4 1,0 1 932,-1-5 0,0 2 0,0-3 45,0 3 0,0-4-194,-1-3 1,0-2 148,0-5 0,-1-1 0,4 22 0,-4-14 0,-4-12 90,-2-12-90,-11-20 1799,-4-18-1709,-13-27-90,10 13 0,1-2-1002,-2-9 0,-1-2 1137,0-4 0,0-2-45,-1-3 0,1-1-279,0 3 1,1 0 278,2 3 0,0 1-45,2 5 0,1 3-45,5 4 0,2 2 0,-3-26 0,19 12-43,14 6 43,20 13 0,18 13 0,-28 16 0,2 6-107,1 4 1,-1 5 106,0 9 0,-3 5 696,-1 5 1,-3 5-697,-2 3 0,-5 5 0,-6-3 0,-3 4 0,-3-1 45,1 5 0,-4 0-45,-1 15 0,-5-4 0,-4-24 0,-6-3-480,-12 3 0,-8 2 1,1-6-61,5-5 1,-3-2-781,-10 2 1,-7 0 0,4-8 1409,-17-12 1,21-7-1,0-2 1,-13-2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10:07.39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15908 4161 5734,'-15'-51'0,"-1"-1"0,1 0 0,-2-9 0,-4 4 0,-13 0 0,-4 5-823,6 16 1,-2 4 822,-3-1 0,-2 4 0,-4 6 0,-4 4 0,2 3 0,-1 6 0,-7 9 0,-1 7-1597,-4 6 1,0 7 1596,16 0 0,1 3 0,-1 4 0,-2 4 0,0 3 0,0 2-299,-4 7 0,1 3 1,2 3 298,12-9 0,1 2 0,1 1 0,1 1 0,-2 1 0,0 1 0,2 2 0,0 4 0,4 6 0,0 5 0,1 2 0,2 0 0,2-3 0,0-1 0,2-2 0,2 0 0,1 4 0,1-2 0,0 3 0,2 1 0,4 0 0,6-2 0,5-5 0,6-1 0,2-1 0,3-2 0,-1-3 0,2 0 0,1-3 0,3-1 0,2 1 0,6 8 0,3 2 0,4-4 0,0-6 0,4-7 0,1-7 0,3-2 0,-1-3 0,2-3 0,1-2 0,-2-3 0,1-2 0,0-4 0,19 2 0,1-5 0,-5-4 0,1-5 0,-9-8 0,1-5 0,-3-1 0,4-4 0,-1-2 145,8-7 1,-6-7-146,-20-4 0,-7-2 0,10-15 0,-21 16 0,-4 0 0,-3-5 2376,-14-9-2376,-3 18 1862,1-1-1862,-5 22 0,26 3 0,-1 9 0</inkml:trace>
  <inkml:trace contextRef="#ctx0" brushRef="#br0" timeOffset="649">17132 3717 5734,'-40'31'0,"0"1"0,0-1 0,-2 6 0,0 1 0,4-8 0,-1 1 0,6 3 0,0 17 0,14 1 0,17-13 0,8-2-479,5 9 0,9-6 479,17-13 0,9-9-1392,2-4 1,1-3 1391,1 0 0,1-1 0,10 0 0,1 1-36,-1 1 1,3 1 35,-15-3 0,4 1 0,1 0 0,-4 2 0,-1 2 0,-3 2 0,2 0-240,1-1 1,4 1 0,-2 1 0,-7 2 239,7 14 0,-8 5 0,0 5 0,-6 4 0,-8 0 0,-8 3 0,-8 10 0,-8 1 0,-6 1 0,-7-1 0,-2-17 0,-5 0 0,-2 0 0,-5 0 0,-3 0 0,-1-1 0,-3-1 0,-2-1 0,-1-2 0,-4 2 0,-2-1 0,-4-1 0,2-6 0,-3-1 0,-1-2 0,2-1 0,-1 1 0,2-3 0,-4-2 0,-17 0 0,-5-5 0,9-9 8,18-11 0,3-8-8,-14-8 0,10-8 0,22-38 0,14 27 0,3 0 0,7-2 0,7-1 0,15-15 0,8 4 0,-4 16 0,2 4 667,11-9 1,2 6-668,-2 18 0,1 5 0,-7 2 0,1 2 0,2 3 0,0 2 906,26 5-906,-30 3 0,-3 1 0,5 3 0,7 7 0,-30-10 0</inkml:trace>
  <inkml:trace contextRef="#ctx0" brushRef="#br0" timeOffset="1082">19447 3459 5734,'-9'-3'0,"1"19"0,8 45-1075,0-18 0,0 4 1075,1 11 0,-2 8 0,0-15 0,-1 6 0,0 2 0,0 1-595,0-8 1,1 2-1,-1 0 1,0 0 0,0 1 594,-1 1 0,0 0 0,-1 0 0,1 1 0,-1-2 0,0 12 0,0 0 0,-1-2 0,2-4 81,0-3 1,0-3-1,0 2-81,-1-8 0,0 2 0,0 0 0,1-1-286,2 6 1,1-1 0,-1-1 285,-1-2 0,-1 0 0,1-6 0,1 3 0,2-14 0,-1-23 0,0-20 0</inkml:trace>
  <inkml:trace contextRef="#ctx0" brushRef="#br0" timeOffset="1382">19315 3448 5734,'36'-10'0,"1"0"0,7 1 0,2 1 0,7 0 0,3 2-990,-11 3 1,2 1-1,0 1 990,3-1 0,0 0 0,1 1 0,1 1 0,0 0 0,2 0 0,-5 0 0,3 0 0,-1 0 0,-3 0 0,19 0 0,-3 0 0,-13 0 0,1 0 0,-7 0 0,22 0 0,-18 0 879,-30 0-879,-29 5 0,-25 5 0,-14 6 0</inkml:trace>
  <inkml:trace contextRef="#ctx0" brushRef="#br0" timeOffset="1708">19083 4451 5734,'57'26'0,"-25"-15"0,2-1 0,8-1 0,6-3-903,-2-4 1,8-2 0,0-1-1,-4 1 903,-4 0 0,-4 0 0,4-1 0,11-2 0,5 0 0,0-2 0,-11 1 327,-7-2 0,-6 0-327,8 1 0,-5 0 0,-8 0 647,-9 5-647,-8 0 0,-6 10 0,-10 1 0,-10 10 0</inkml:trace>
  <inkml:trace contextRef="#ctx0" brushRef="#br0" timeOffset="2091">19149 5443 5734,'62'-18'0,"0"1"0,0-1 0,0 1 0,0-1 0,-1 3 0,-3 1 0,0 3 0,-1-1-1887,-1 0 0,0 0 0,1 0 1887,3 1 0,1 1 0,-2 0 0,-7 1 0,-2 1 0,-1-1-25,-4 0 1,-1 0 0,-1 2 24,12-2 0,-3 1 169,-13 1 1,-3 0-170,28-4 0,-29 5 0,-3 2 0,-16 4 0,-21 0 0,-6 4 0,-23 2 0</inkml:trace>
  <inkml:trace contextRef="#ctx0" brushRef="#br0" timeOffset="4430">13775 7117 5734,'57'-20'0,"2"-1"0,-17 12 0,7 1 0,-1 0-1383,14-6 0,5 1 1383,-18 6 0,7 1 0,2 0 0,0 0 0,-4 0-451,-2 0 1,-3 1-1,-1 0 1,4-1 450,12 0 0,4 0 0,0-1 0,-4 2 0,-10 2 0,-3 0 0,-1 1 0,1-1 0,-1-1 0,0 0 0,0 0 0,0 1-292,3 1 1,0 1-1,1 0 1,0-1 291,-1 0 0,1 0 0,0-1 0,0 1 0,0 0 0,0 1 0,0 0 0,0-1 0,1 1 0,-1 0 0,1-1 0,4 0 0,1 0 0,5-1 0,1 0 0,-1 0 0,-3 1 0,-1 0 0,-2 0 0,-1 1 0,4-1 0,0-1 0,3-1 0,1-1 0,-1 1 0,-5 0 0,-3 1 0,-4 0 0,-1 1 0,1-1 0,1-1 0,0 0 0,-1 0 0,1 1 0,0 0 0,0 0 0,0 1 0,-1-1 0,-1 1 0,0-1 0,0 1 0,0-1 0,-1 1 0,1-1 0,0 1 0,-2-1 0,15-2 0,-2 0 0,1 0 0,1 1 0,1 1 0,-1-2 0,-3-1 0,-1-1 0,0 1 0,2 2 0,0 1 0,0-2 0,-2-1 0,-1-1 0,1 1 0,2 0 0,0 1 0,0 0 0,-3 0 0,0-1 0,4 1 0,-10 0 0,4 0 0,1 0 0,0 0 0,-4 1 0,-2 0 0,-3 1 0,0 0 0,3 0 0,0-1 0,4 0 0,1 0 0,-1 0 0,-5 0 0,12 2 0,-5 0 0,0 1 0,-2-1 0,1 0 0,1 1 0,-2 1 0,2 0 0,1 0 0,-4 0 0,3 0 0,-4 0 0,4 0 0,-5 0 0,4 0 0,-1 0 0,-4 0 0,-2 1 0,-3 1 0,4 0 0,3 0 0,4 1 0,0 0 0,-3-1 0,1 0 0,-3 0 0,3 1 0,-3 0 0,4 1 0,-1 0 0,-4-1 0,-7-3 0,-4 0 0,4 1 0,4 2 0,4 1 0,-1 0 0,-6-1 0,6-2 0,-1 0 0,0 2 0,2 1 0,-8-2 0,4-2 0,-8 0 0,-2 0 1754,-6 0-1754,-9 0 0,7 0 3101,-14 0-3101,6 0 258,-15-4-258,-2-7 621,-7-14-621,0-7 0,-7-14 0,-2-15-486,1 23 1,-1-2 485,1-10 0,0-8-392,2 7 1,0-5-1,0-5 1,0-2 391,0 2 0,1-4 0,0-2 0,0 0 0,0 0-426,1 9 1,0 1 0,-1-2 0,1 1-1,0-1 1,-1 0 425,0-5 0,0-1 0,-1-1 0,1 1 0,0 1 0,0 3-129,1 2 0,1 4 0,-1 0 0,1-1 0,-1-4 129,0 4 0,0-4 0,-1-3 0,0 1 0,1-1 0,-1 2 0,1 3 0,-2-7 0,2 4 0,-1 0 0,0 0 0,-1-4 0,1 9 0,0-3 0,-1-2 0,0 0 0,0 2 0,0 2 0,-1 3 0,-2-12 0,-2 3 0,1 3 0,-2 0 0,0 2 0,0 1 0,-1 0 0,1 2 0,0 4 0,0 2 0,-1-1 0,0-1 0,-4-9 0,-2-1 0,0 0 0,2 3 0,1-1 0,1 4 0,-2-2 0,2 5 0,-2-2 0,1 1 0,2 4 0,0-18 0,2 4 0,-4 1 0,1 0 0,6 5 0,0 0 0,-7 5 0,0 1 394,8 5 0,-2-1-394,-8-9 0,-3 2 0,8 18 0,-1 2 0,-2-9 0,-1 3 0,-14-1 1878,5 4-1878,3 12 0,-2 1 0,-19-6 0,-6-9 0,3 18 0,4 0 0,-8 14 0,-6 3 295,11-2 0,-2 3-295,-2 4 0,-5 3 0,0 0-267,6-1 0,0 1 1,-1 0 266,-9 4 0,-2 1 0,-1 0-413,11-3 0,-1 1 0,0-1 0,-1 1 413,-4 1 0,0 1 0,-1 1 0,-1-1-201,-6 0 0,0 0 0,-1 0 0,-1 0 201,11-1 0,0 1 0,0-1 0,-1 0 0,-1 1 0,-5 0 0,0 0 0,-2 0 0,-2 0 0,-4 1 0,17-3 0,-3 1 0,-2-1 0,-2 1 0,-1 0 0,0 0 0,1 0 0,2 0 0,1 0 0,-6 0 0,3 0 0,1 0 0,0 0 0,-1 1 0,-1-1 0,-4 0 0,10-1 0,-2 1 0,-3-1 0,0 1 0,-1 0 0,0-1 0,0 1 0,2-1 0,2 1 0,1-1 0,-7 1 0,2 0 0,3 0 0,0 0 0,-1 0 0,-2 0 0,-3 0 0,4-1 0,-2 1 0,-2-1 0,-2 1 0,-1 0 0,0-1 0,1 1 0,0 0 0,3-1 0,1 1 0,-2 0 0,2 1 0,2-1 0,1 0 0,0 0 0,-1 1 0,-2-1 0,-2 1 0,5-2 0,-2 1 0,-2-1 0,0 1 0,-1-1 0,0 1 0,0-1 0,0 1 0,1 0 0,1-1 0,2 1 0,-1-1 0,1 1 0,0-1 0,0 1 0,0 0 0,2-1 0,0 1 0,2-1 0,2 0 0,-10 1 0,4 0 0,1 0 0,2 0 0,-2 0 0,0 0 0,-3 0 0,6-1 0,-2 1 0,-2-1 0,-1 1 0,0-1 0,1 1 0,2-1 0,3 0 0,2 0 0,-14 2 0,4-1 0,3 0 0,1 0 0,-1 0 0,4-1 0,1 0 0,1 0 0,-1 0 0,-1 1 0,-7 0 0,-2 1 0,0 0 0,1 1 0,4-2 0,4 1 0,3 0 0,1-1 0,-1 1 0,-7 1 0,-1 0 0,2 0 0,6 0 0,-11 3 0,7-1 0,11-1 0,2-1 0,3-2 0,3 0 0,-20 12 0,10-9 0,16-1 1481,9-5-1481,7-5 2556,1 0-2556,6 5 1697,10 19-1697,10 32 0,-6-22 0,1 3-347,3 11 0,-2 5 347,-4-2 0,-2 4 0,0-2-531,3-9 1,-1-1 0,1 3 530,-3 15 0,0 5 0,0 1 0,0-12 0,0 3 0,0-2 0,0-1 0,0 5 0,0-2 0,0 3-659,0-3 0,0 4 0,0-1 1,0-3 658,0-1 0,0-3 0,0 0 0,-1 1 0,1 1 0,1-1-239,1-3 0,0 1 0,1 2 239,-1 0 0,0 4 0,1 0 0,-1-3 0,1 4 0,0-3 0,0 3-25,0-5 1,-1 3 0,0 0 0,-1-4 24,-1 1 0,-1-2 0,2-2 0,1-1 0,1-1 0,-1 3 0,-1-2 0,-1 2 0,0 1 0,1-4 0,1 2 0,1-2 0,-1 1 0,-1 10 0,-1 2 0,-1-5 0,1 1 0,0-4 0,0-4 0,0-1 0,0 0 0,0 0 0,0-5 0,0 0 0,0 0 0,0-1 0,0-2 0,0 1 0,0 13 0,0 0 0,0-12 0,0-1 0,0 21 0,0-3 0,0-25 0,0-2 964,0 14 1,0-1-965,0 4 0,0-3 0,0-2 0,0 0 0,-3-8 0,-1-2 0,2-2 1580,-5 2-1580,7 10 1176,0-11-1176,0 7 784,0-7-784,0-16 265,0 11-265,0-17 0,0 3 0,0-5 0,0 0 0,0 1 0,0-1 0,7-4 0,2-2 0,15-4 0,2 0 0,14 0 0,3-4 0,21-7-411,-27 2 1,1-2 410,7-4 0,2-1 0,4 0 0,5 0 0,-3-2 0,5-1 0,-2 2-506,-10 3 1,-1 1 0,2-1 505,11-4 0,2-1 0,-2 1 0,-13 5 0,-2 1 0,-1 0 0,17-6 0,0 1 0,3 1 0,-1 1 0,-3 1 0,0 1 0,8 0 0,-2 1 0,-18 4 0,-2 0 0,3 1 0,0-1 0</inkml:trace>
  <inkml:trace contextRef="#ctx0" brushRef="#br0" timeOffset="5548">14999 6290 5734,'7'35'0,"2"7"0,-1-8 0,1 4-1066,-1 5 0,0 7 1066,-1-4 0,1 7 0,0 4 0,0 2-597,1 1 1,-1 2-1,1 2 1,0 1-1,-1 0 597,-2-9 0,0 0 0,0 0 0,0 1 0,0 0 0,0 1-104,2 4 1,0 0 0,0 0 0,0 1 0,0 0 0,-2 1 103,0 1 0,-2 1 0,0 0 0,0 0 0,0-2 0,0-2 0,1-3 0,0-3 0,1-1 0,-1 2 0,0 4 0,-1-1 0,0 6 0,-1 2 0,1 0 0,-1-1 0,0-4 0,0-6 0,0 4 0,-1-6 0,0-2 0,0 4 0,0 7 0,0 5 0,-1 1 0,0-4 0,0-8 0,0-6 0,-2-6 0,1 0 0,0 9 0,0 0 0,0-7 0,0 18 0,8-20 0,-7-15 0,7-6 1858,-8-22-1858,0-1 2602,0-22-2602,0 0 1274,0-2-1274,0 1 0,0-12 0,0 13 0,0-19 0,0 13 0,0 0 0,-8-13 0,-1 19 0,-7-9 0</inkml:trace>
  <inkml:trace contextRef="#ctx0" brushRef="#br0" timeOffset="6416">13411 10828 5734,'-18'16'0,"10"-1"0,18-10 0,6 0 0,1-5 0,-1-5 0,-7-5 0,-1-1 0,-30 0 0,1 7 0,-26 13 0,4 7 0,-6 19 0,12 4 0,2 6-599,7-2 0,1 4 599,4-7 0,1 4 0,3-1 0,-1 15 0,7 3 0,4-6 0,3 4 0,4 1 0,6 1 0,4 1 0,2-1-999,0-2 1,2-1 0,3-3 998,4-3 0,3-3 0,3-7 0,6-10 0,4-6-173,5-1 0,1-5 173,-3-10 0,1-4 0,13-3 0,1-6-323,-3-7 1,1-5 322,7-7 0,0-3 0,-2-2 0,3-5 0,-13 4 0,4-4 0,-1 0 0,-4 2 0,8-5 0,-2-1 0,-2 1 0,1-4 0,-11 6 0,-7-3 669,-31 6-669,-32 27 0,-7 10 0,2 9 0,0 4 1250,9 0 1,2 2-1251,-4 5 0,1 3 0,8 9 0,6 2 0,-3 22 0,14-26 0,8-4 0,26 3 499,11-20-499,-6-15 0,2-7 0,24-15-203,-24 4 1,-4-3 202,1-26 0,-4-1-1098,-22-9 1098,-16-2-137,-23 16 0,-10 4 137,12 14 0,-5 4 0,-6 1 0,-6 2 0,5 6 0,-25 11-10,24 2 0,3 2 10,11 6 0,12-4 0,24-2 0</inkml:trace>
  <inkml:trace contextRef="#ctx0" brushRef="#br0" timeOffset="7251">14585 11417 5734,'-24'-6'0,"6"11"0,-6 6 0,15 14 0,1 6 0,8 15 0,0 2 0,0 9 0,8-10 0,1-1 0,0-14 0,6-7 0,1-14 0,3-16 0,-3-2 0,-1-17 0,-13 7 0,13-13 0,-14 3 0,14 1 0,-13 1 0,13 4 0,-14 5 0,7 15 0,-1 8 0,-5 18 0,13 6 0,-6 1 0,7 4 0,1-10 0,-8-5 0,6-11 0,1-14 0,10-31 0,7-5 0,-19 8 0,-2-2-118,4 3 1,-1 0 117,4-27 0,4-3 0,-6 14 0,-8 10 0,6 12 0,-13 28 0,12 10 0,-12 23 0,13 0 0,-6 6 0,8-6 235,-1 0-235,1-10 0,-1-5 0,23-15 0,-10-12 0,19-10 0,-22-5 0,5 1 0,-20 4 0,11 1 0,-20 4 0,13 6 0,-14 23 0,7 2 0,-1 20 0,2-9 0,15 0 0,-5 0 0,12-9 0,-13 2 0,13-13 0,-20 4 0,11-5 0,-20-8 0,6-8 0,-16-33 0,-1 3 0,0-19 0,-6-5 0,13 19 0,-5-8 0,7 19 0,0 13 0,7-12 0,10 21 0,1-6 0,6 19 0,-7 19 0,-8 4 0,-7 10 0,-4 3 0,-7 12 0,-6-3 0,-2-2 0,-3-5 0,-11 9 0,15-40 0,6-12 0,3-12 0</inkml:trace>
  <inkml:trace contextRef="#ctx0" brushRef="#br0" timeOffset="7783">15627 11344 5734,'16'10'0,"-6"10"0,-3 12 0,0 14 0,3 1 0,-3-10 0,2 1 0,8 15 0,-10-17 0,2-3 0,8-10 0,7-23 0,1-28 0,1-24 0,-2-5 0,-11 8 0,-2-1 0,-5 15 0,-1-1 0,3-11 0,-1 0 0,-7-14 0,0 27 0,0 14 0,0 32 0,0 42 0,0-7 0,-1-13 0,2 2 0,6 15 0,17 6 0,-4-18 0,19-9 0,-14-21 0,1-18 0,5-8 0,2-14 0,2-5 0,-11 0 0,0-2 0,11-16-833,-14 14 0,-2 1 833,7-8 0,-2-8-209,-15 17 0,-2 0 209,3-25 0,-6 23 0,-1 1 0,-3-8 0,-15 1 0,4 46 0,-5 42 0,11-9 0,2 3-190,2 11 1,2 1 189,3-11 0,0-1 0,0-2 0,1-1 0,4 29 0,6-10 0,-6-11 1511,0-10-1511,-1-10 0,-16-11 0,-1-5 0</inkml:trace>
  <inkml:trace contextRef="#ctx0" brushRef="#br0" timeOffset="8201">16107 11200 5734,'-28'-22'0,"6"2"0,29 15 0,10-5 0,9 5 0,6 0 0,5-1 0,28-4-1000,-21 5 0,2 0 1000,-10-1 0,1 1 0,11 0 0,0 0 0,18-1-102,-18 3 0,-2 2 102,-10 1 0,3 0 0,-15 0 0,2 0 0,-8-5 1949,-3-14-1949,-15-9 255,-8 0-255,-16-5 0,4 25 0,-33 8 0,31 22 0,-17 15 0,23 9 0,6 1 0,10 0 0,17-1 0,9-10 0,10-15 0,5-6 0,10-2 0,-10-9 0,-3-5 0,3-15 0</inkml:trace>
  <inkml:trace contextRef="#ctx0" brushRef="#br0" timeOffset="8550">16966 10910 5734,'-9'-10'0,"2"13"0,14 9 0,2 19 0,15 10 0,-5 2 0,12 7 0,-13-3 0,6 0 0,-15 9 0,-1-27 0,-16 0 0,-1-34 0,0-11 0,-6-19 0,6-12 0,0-15-349,2-1 349,9 29 0,3 1 0,4-24 0,8 9 0,7 8 0,-6 18 0,6 8 0,-8 14 0,1 10 0,-1 15 0,-6 35 0,-3-21 0,-14 23 87,-10-54 0,-1-5 0,-6-19 1</inkml:trace>
  <inkml:trace contextRef="#ctx0" brushRef="#br0" timeOffset="9124">18140 6063 5734,'8'61'0,"-7"-26"0,0 7 0,1 2 0,2 8 0,1 3 0,-2-2-1337,0-4 0,-1 0 0,0 0 0,1 5 1337,0 7 0,0 6 0,0 1 0,1 1 0,-1-2-78,0-5 1,1-1 0,-1-1 0,0 1 0,1 2 77,-2-8 0,1 1 0,0 0 0,-1 1 0,1 3 0,0 2 0,0-7 0,0 3 0,1 3 0,-1 0 0,1 1 0,0 1 0,-1-2 0,1-1 0,-1-3 0,1 5 0,0-3 0,0-1 0,0 0 0,0 0 0,0 1 0,0 3 0,0-5 0,0 3 0,1 1 0,-1 1 0,1 0 0,0 0 0,-1-2 0,1-2 0,-1-3 0,2 8 0,-1-3 0,1-1 0,-1-3 0,1 1 0,-1-1 0,2 9 0,0-1 0,-1 0 0,1-2 0,0 0 0,-1-3 0,1 0 0,0-1 0,-1-1 0,1-1 0,-1 5 0,0-2 0,0 0 0,1 1 0,3 5 0,0 3 0,1-2 0,-3-5 0,-3-5 0,-2-4 0,2 1 0,5 7 0,1 0 0,-3-9 0,-6 12 0,5-36 0,-7-43 0,0-28 0</inkml:trace>
  <inkml:trace contextRef="#ctx0" brushRef="#br0" timeOffset="9924">18190 11871 5734,'-38'-6'0,"-1"0"0,-16 14 0,2 8 0,18 0 0,3 5-608,-10 14 1,4 4 607,11-8 0,6 1 0,6 4 0,4 1 0,3 0 0,7 3 69,10 12 1,13 1-70,14-6 0,10 1 0,-1-2 0,-12-8 0,0 0 0,2-1-850,14 5 0,4 0 1,-6-4 849,-11-4 0,-6-1 0,-3 0 0,-4 1-557,-8 2 1,-5 1 556,-3 1 0,-6 1 23,-8 0 0,-3 0-23,-1 2 0,-4 0 0,-7-1 0,-3-2 0,1 1 0,-4-1 0,-21 5 0,-5-4 0,17-10 0,-1-2 0,-17 4 0,0-8 0,-6-11 0,19-14 28,20-23 0,29-12 1,2-10-1</inkml:trace>
  <inkml:trace contextRef="#ctx0" brushRef="#br0" timeOffset="10705">18637 12399 5734,'-33'0'0,"-8"0"0,-16 18 0,11 5 0,-2 18 0,25 1 0,21-1 0,26 19 0,12-19-336,-2-14 0,4-5 336,-5-11 0,2-6 0,6-3 0,1-4 0,-1-2 0,0-3 0,1-3 0,-1-1 0</inkml:trace>
  <inkml:trace contextRef="#ctx0" brushRef="#br0" timeOffset="10883">19116 12337 5734,'-9'-44'0,"-6"9"0,13 39 0,-5 22 0,6 16 0,2 6 0,-1-6 0,0 2-1579,3 16 0,1 1 1579,0-14 0,2-1 0,2-2 0,0 0-248,-3-4 0,-1-2 248,4-4 0,-1-1 0,-5 14 0,5-16 0,1-25 0,1-13 0</inkml:trace>
  <inkml:trace contextRef="#ctx0" brushRef="#br0" timeOffset="11300">19596 12244 5734,'-39'-11'0,"10"15"0,-19 3 0,22 22 0,13 2 0,2 3 0,2 29-1154,8-20 0,2 0 1154,8 19 0,9-26 0,3-2 0,8 7 0,19-2 0,-15-29 0</inkml:trace>
  <inkml:trace contextRef="#ctx0" brushRef="#br0" timeOffset="11650">19745 12316 5734,'0'-10'0,"0"8"0,14 45 0,-3-4 0,-3-4 0,1 0 0,5 11 0,-12-9 0,6 3 0,-8-26 0,0-20 0,0-23 0,7-21 0,10-11 0,8 15 0,1-8 0,-2 23 0,0 9 0,2 16 0,7 18 0,-8 19 0,7 10 0,-7 2 0,1 7 0,-9-19 0,-3-1 0,-3 16 0,4 8 0,-22-41 0,-3-5 0</inkml:trace>
  <inkml:trace contextRef="#ctx0" brushRef="#br0" timeOffset="12476">19463 12430 5734,'17'0'0,"-1"0"0,1 0 0,0-5 0,-1 4 0,1-13 0,-1 3 0,8-24 0,-13 6 0,4-6 0,-15 5 0,-8 13 0,7-7 0,-14 12 0,6 2 0,-8 5 0,-14 5 0,11 0 0,-12 9 0,16 3 0</inkml:trace>
  <inkml:trace contextRef="#ctx0" brushRef="#br0" timeOffset="13176">20456 12182 5734,'-32'-21'0,"5"9"0,-6 8 0,1 19 0,7 11 0,-8 15 0,0 11-487,7 6 487,16-26 0,3 2 0,5 13 0,4 1 0,4-10 0,5-1 0,10 15 0,6-5 0,19-2 0,-15-25 0,2-6 0,24-9 0,2-11 0</inkml:trace>
  <inkml:trace contextRef="#ctx0" brushRef="#br0" timeOffset="13508">20687 12357 5734,'-7'29'0,"5"-10"0,9 30 0,12-25 0,14 6 0,0-20 0,0-10 0,-7-10 0,5-6 0,-13-10 0,6-5 0,-15-10 0,-1-2 0,-16-2 0,-8 8 0,-10 1 0,-7 10 0,0 5 0,0 11 0,-15 28 0,19 2 0,6 13 0,7 6 0,14 14 0,11-1 0,6-1 0,1-20 0,5-3 0,19 16 0,6-6-246,-14-23 1,1-4 245,11 5 0,0-5 0,14-15 0,-1-11 0,-7-7 0</inkml:trace>
  <inkml:trace contextRef="#ctx0" brushRef="#br0" timeOffset="14293">20290 5991 5734,'20'55'0,"0"-18"0,6 6 0,2 1 0,7 7 0,3 2 0,3 4-1133,-9-14 1,1 4 0,2 0 0,0 0 0,1-1 1132,-1-2 0,1-1 0,0 0 0,1 1 0,1 1-13,-4-3 1,1 1 0,1 1 0,0 0 0,1 1 0,0 0 12,2 2 0,1-1 0,0 1 0,1 1 0,2 2 0,2 2 0,-9-10 0,2 2 0,2 2 0,1 0 0,0 2 0,1 0 0,0-1 0,-1 0 0,-2-1 0,-1-2 0,2 3 0,-2-3 0,0 0 0,-2-1 0,1 0 0,1 2 0,1 2 0,2 2 0,-3-4 0,1 2 0,2 2 0,2 2 0,0 0 0,0 2 0,0-1 0,0 1 0,-1-1 0,-1-1 0,-2-1 0,-1-2 0,1 4 0,-1 0 0,-1-2 0,-2 0 0,0-1 0,-1 1 0,1-1 0,0 2 0,0 1 0,-1-2 0,1 1 0,1 1 0,-1 1 0,0-1 0,0 1 0,-1-1 0,-1-2 0,-1-1 0,-1-2 0,3 6 0,-1-2 0,-1-2 0,-1 0 0,-2-2 0,0 0 0,-2 0 0,5 10 0,-2 1 0,-1-2 0,-3-5 0,-2-6 0,9 9 0,-5-6 0,-3 9 0,-2-16 0,-7-38 976,-8-22-976,-8-43 0,0 24 0,0-1 0,0-3 0,0 0 0</inkml:trace>
  <inkml:trace contextRef="#ctx0" brushRef="#br0" timeOffset="14672">23846 11365 5734,'-32'14'0,"5"31"0,1 11-2115,17-12 0,3 3 2115,5-1 0,2 1 0,3 6 0,0 3 0,-3 3 0,0 1 0,2 0 0,1 0 0,0-3 0,-1-1 263,-2-3 1,0-2-264,3-9 0,-1-1 0,-2-1 0,-2-4 0,1 12 0,0-12 0,0-16 0</inkml:trace>
  <inkml:trace contextRef="#ctx0" brushRef="#br0" timeOffset="14882">23813 11344 5734,'-10'-32'0,"3"-11"0,14 18 0,10-9 0,23 9 0,12 7-1247,-17 6 1,3 0 1246,0 6 0,0 1 0,2-5 0,2 0 0,3 4 0,0 1 0,-6-1 0,-1 2 0,3 1 0,-1 1 240,-2 1 1,-2 2-241,10 4 0,0 0 0,-30 6 0</inkml:trace>
  <inkml:trace contextRef="#ctx0" brushRef="#br0" timeOffset="15091">23713 11706 5734,'40'-5'0,"-1"0"0,11-3 0,1 1 0,-5 3 0,-2 1 0,-2-2 0,-5 1 0,-5 4 0</inkml:trace>
  <inkml:trace contextRef="#ctx0" brushRef="#br0" timeOffset="15679">24176 12047 5734,'17'20'0,"-1"6"0,1 25 0,-4-5 0,-2 3-711,-5-6 0,-1 0 711,7 13 0,-2-2 0,-9-16 0,0-3 0,6 27 0,-7-11 0,0-19 451,7-67-451,3-11 0,1-4 0,1-6-346,0 7 1,2 1 345,5-1 0,3-2 0,-7 7 0,2-1 0,0 3 0,8 0 0,2 2 0,-3-5 0,1 8 0,16 16 0,-8 26 0,-11 32 0,-4 12 0,-7-17 0,-2 2-584,4 28 1,-4-1 583,-8-26 0,-2-2 0,1 29-663,0-10 663,0-16 0,0-6 0,0-9 0</inkml:trace>
  <inkml:trace contextRef="#ctx0" brushRef="#br0" timeOffset="16233">23697 12543 5734,'14'-6'0,"-3"-7"0,21 6 0,-7-8 0,9 0 0,-1 3 0,0-2 0,0 8 0,0-3 0,-7 7 0,5-2 0,-20 8 0,11 2 0,-13 0 0,8-1 0</inkml:trace>
  <inkml:trace contextRef="#ctx0" brushRef="#br0" timeOffset="17150">25152 11902 5734,'-33'-16'0,"-8"6"0,7 15 0,-14 6 0,13 19 0,6-2 0,3 4 0,-4 25 0,9-18 0,4 2 0,10 0 0,5-1 0,2 13 0,9 10 0,15-41 0,1-7 0,8-15 0,1-15 0,6-12 0,-5-19 0,-17 2 0,-2-11 0,-2 5 0,-3 9 0,-2 1-141,0-10 0,0-4 1,-5 9 140,-11 4 0,-10 5 0,-1 19 0,1 17 0,2 22 0,14 29 0,-3 1 0,0 5 0,4-4 0,0 2-335,0-7 0,0 3 1,0 1 334,2 9 0,1 2 0,0-3-338,-1-13 1,2-2-1,-1 2 338,0 13 0,0 2 0,0-5 0,2 0 0,-3-5 0,-4-2 0,-3-2-119,2-8 0,-3-2 119,-18 24 0,-2-21 0,-7-20 0,-22-35 0,16-19-274,14 6 1,3-4 273,7-3 0,6-3 0,2 2 0,5-3 578,5-19 0,8-1-578,8 3 0,4 1 0,6-1 0,3 4-147,4 8 0,2 7 147,-5 13 0,0 4 0,-4 1 0,1 1 0,2 3 0,0 1 0,19-7 0,6 5 0,-14 0 0,-10 3 0,-17-7 0,-1 3 0,-13-9 1582,5-2-1582,-14-4 0,-3 0 109,1-9-109,2 16 0,7-9 671,0 30-671,0 37 0,0 17 0,0-9 0,0 4-225,0-4 0,0 3 225,0 19 0,0 2 0,0-19 0,0 0 0,3 21 0,1-4 0,-2-8 0,5-7 0,-7-38 0,0-22 0,0-10 0</inkml:trace>
  <inkml:trace contextRef="#ctx0" brushRef="#br0" timeOffset="17902">25615 11985 5734,'7'54'0,"3"-3"0,-6 1 0,1 4 0,-1-18 0,-1-1 0,-2 13 0,-2 0 0,2-8 0,-2-3 0,-6 8 0,5 6 0,-5-37 0,-1-6 0,6-15 0,-5-15 0,7-45 0,7 2 0,0 9 0,3-1 0,5 13 0,3 3 0,-2 2 0,3 5 0,21-7 0,-14 34 0,-2 20 0,-8 11 0,1 11 0,-9-1 0,0 2 0,9 16 0,-5-9 0,0-2 0,-1-3 0,11 4 0,-5-42 0,1-4 0,6-23 0,-8-6 0,1-24 0,-8 4 0,-2-5 0,-7 16 0,0 18 0,0-2 0,0 12 0,-7-3 0,-2 9 0,-8 2 0,8 18 0,2-6 0,7 11 0,0-8 0,0-10 0,0-2 0</inkml:trace>
  <inkml:trace contextRef="#ctx0" brushRef="#br0" timeOffset="18539">25483 11634 5734,'-8'-6'0,"-1"6"0,0 6 0,2 4 0,7 0 0,0-8 0,-8-4 0,-8-22 0,-3 1 0,-5-17 0,8 17 0,-8-1 0,6 18 0,-6 11 0,15 6 0,1 10 0,8 14 0,8-11 0,1 10 0,7-13 0,1-5 0,-1-6 0,1-5 0,-1-10 0,-6-1 0,-3-13 0,-14 2 0,-3 1 0,1 11 0,2 11 0</inkml:trace>
  <inkml:trace contextRef="#ctx0" brushRef="#br0" timeOffset="18991">25946 12047 5734,'35'28'0,"3"-9"0,-12-14 0,0-5 0,-2 0 0,-1-9 0,-12-3 0,-3-13 0,-17 3 0,-15-8 0,5 8 0,-34-3 0,0 14 0,15 13 0,0 5 0,-13 11 0,28 9 0,7 5 0,15 9 0,2 23 0,23-16-259,17-6 259,10-6 0,-1-21 0,3-5 0,-15-7 0,-1-4-73,15 0 1,-1-5 0,-16-7 0,-4-5 0,3 0 0,-1 0 0</inkml:trace>
  <inkml:trace contextRef="#ctx0" brushRef="#br0" timeOffset="19328">26227 11789 5734,'-9'25'0,"1"1"0,8 10 0,22 1 0,-9-5 0,40-11 0,-23-12 0,18-14 0,-23-5 0,-1-2 0,-7-12 0,-8-7 0,-9-2 0,-9-3 0,-15 7 0,6 11 0,-14-1 0,7 13 0,-1 1 0,-5 15 0,12 6 0,-12 38 0,20-7 0,6-12 0,3 0 0,11 16 0,15-3 0,9-3 0,9-8 0,8-10 0,-1-12 0,-6-15 0,-3-6 0</inkml:trace>
  <inkml:trace contextRef="#ctx0" brushRef="#br0" timeOffset="19752">26640 11696 5734,'0'4'0,"0"8"0,0 44 0,0 5-834,0 2 834,4-27 0,0 0 0,-4-1 0,1-2 0,7 29 251,-8-10-251,0-11 0,0-10 143,0-24-143,-8-9 0,-1-33 0,0-7 0,4-6 0,3-3-115,1 13 1,2-1 114,-3-16 0,4 1 0,4 19 0,2 2 0,3-29 0,21 11 0,-7 19 14,8 7-14,8 20 0,-6 9 0,13 8 0,-14 13 0,0 1 0,-11 5 0,-13-4 0,-3 3 655,-7-4-655,-7-9 0,-3-3 0,1-28 0,2 6 0,7-16 0,0 8 0,0-5 0</inkml:trace>
  <inkml:trace contextRef="#ctx0" brushRef="#br0" timeOffset="19965">27153 11675 5734,'0'4'0,"7"25"0,2 12 0,-4-7 0,0 2-507,9 22 507,-12-22 0,-2-1 0,7 19 166,-7 1-166,0-9 0,-7-31 0,-2-3 0</inkml:trace>
  <inkml:trace contextRef="#ctx0" brushRef="#br0" timeOffset="20090">27021 11241 5734,'-10'32'0,"3"-2"0</inkml:trace>
  <inkml:trace contextRef="#ctx0" brushRef="#br0" timeOffset="20445">27368 11582 5734,'8'35'0,"0"-1"0,1-1 0,-1-1 0,1 25 0,6-4 0,-13 3 0,5-5 0,-7-8 0,0 2 0,-7-22 0,-3 1 0,-6-18 0,7-6 0,-6-15 0,13-30 0,2 4 0,17-24 0,5 31 0,3 3 0,14-7 0,9-5 0,-24 43 0,-8 15 0,1 12 0,-1 28 0,-6-14 0,4 13 0,-12-32 0,13-7 0,-6-15 0,15-15 0,9-16 0,9-12 0</inkml:trace>
  <inkml:trace contextRef="#ctx0" brushRef="#br0" timeOffset="20877">27963 11386 5734,'-33'-19'0,"-15"39"0,12 30-836,10-8 1,4 4 835,7-1 0,4 3 0,-2 2 0,2 3 0,4-8 0,2 3 0,1 0-78,1-1 1,3-1-1,1 1 78,3 3 0,1 0 0,2-4 0,1 4 0,5-6 0,5-11 0,2-7 0,6-1 0,7-9 440,-7-5-440,-2-2 0,-8 1 0,-7 6 0,-10 15 0,-5 5 0,-12 24-93,2-7 1,-2 4 92,-1-10 0,-2 0 0,-3 5 0,-2-1 0,-2-1 0,-2-1 0,-2-2 0,-3-1 0,5-9 0,-3 1 0,1-3 0,-5 4 0,0-3 0,-6 5 0,-2-7 0,4-18 0,3-7 0,-2-9 579,-21-25-579,56-8 0,7-4 0,-7 3 0,4-1-139,9-12 1,8-2 138,8-1 0,7 0 0,-3 17 0,4 0 0,0 2 0,9-10 0,1 5 0,6 3 0,-3 10 0,-2 12 0,-3 6 0,-14 0 0,-2 5 0,-8 0 0</inkml:trace>
  <inkml:trace contextRef="#ctx0" brushRef="#br0" timeOffset="26118">21398 10921 5734,'0'-16'0,"8"14"0,-7 9 0,7 46 0,-16-20 0,-24 2 0,-19 4 0,0-8 0,-4-14 0,-4-5 0,-1 9 0,-5 2 0,3-12 0,11-20 0,2-10 0,7 0-143,11 3 0,4-3 143,-9-16 0,11-3 0,32-9 0,19 0 0,-4 21 0,6 1 0,21-10 0,5 0-594,-9 6 0,1 1 594,-4 4 0,3 0 0,-3 1 0,5-2 0,-2 0 0,-3 2 0,-1-1-126,-4 0 1,-1-4 125,2-12 0,-2-4 0,-8 11 0,-3-3 0,-6-3 0,-3-6 0,-3 2-267,-7 0 1,-3 1 266,-2-11 0,-4 0 0,-7 15 0,-4 4 0,-19-23 0,14 28 0,-4 2 0,-15 0 0,-3 3 0,9 5 0,-1 3 0,-10 0 0,-2 4 0,8 7 0,1 5 0,-25 14 46,25-8 0,0 5-46,-2 16 0,3 5 0,6-5 0,3 2-339,-3 8 1,3 3 338,8-4 0,5 4 0,6 16 0,2 2 0,-3-9 0,2 0 0,11 16 0,4 0 0,-1-20 0,3-2 0,8 3 0,2 0 0,-2-2 0,5 1-344,6-3 0,6 3 0,-1-3 344,2 10 0,3-1 0,-2-9 0,4 1 0,-3-3 0,0 3 0,-2-4 0,0-2 0,-1-1 196,-6-5 0,-1 0-196,0 0 0,-1-1 0,14 9 0,-16-5 0,-4-19 115,-20-5-115,-2-18 1645,-2 0-1645,-13-12 0,13 0 0,-5 4 0</inkml:trace>
  <inkml:trace contextRef="#ctx0" brushRef="#br0" timeOffset="29467">21266 9577 5734,'-24'-41'0,"-2"-5"0,7 15 0,-2 1 0,-21-16 0,1 2 0,-5 2 0,-1 19 0,-1 2-709,-4-10 0,1 2 709,2 14 0,2 5 0,10 4 0,1 2 0,2 1 0,0 1 0,-7 2 0,1 0 0,6 2 0,0 1 0,-3-1 0,0 2 0,4 3 0,0 1 63,0-3 1,0 1-64,0 4 0,0 0 0,-26 1 0,2 9 0,15-4 0,-6 4 292,13 1-292,-12 0 0,-10 13 0,11-5 0,17-7 0,3 1 0,-8 9 0,1 3 0,8 1 714,-7-4-714,14 8 0,-6-3 268,8 0-268,-1 3 0,1-8 0,-1 8 17,0-3-17,8 4 0,-5 1 0,12 4 0,-6 5 0,8 2 0,0 8-236,0-4 236,0 1 0,0-14 0,0 0 0,0 21 0,4-21 0,0 1-1490,-2 17 1490,1-29 0,1 1 0,3 29-304,-5 4 304,13-5 0,-13-5 0,12 4 0,-6-23 0,1 0 0,3-7 0,2 0 0,-2 9 0,1-1 0,11 14 0,0 3 0,-5-4 0,12-1 0,-6-4 0,9-1 0,6 5 0,-5-17 0,5 5 0,15-4 0,-16-11 0,10-2 0,1 0 0,2 1 0,4-6 0,3 0 0,-19-3 0,-1-2 0,7 0 0,0-2-35,-8-2 1,-2-1 34,28 2 0,-12-3 0,5 0 0,-8 3 0,1-8 0,-1 4 0,1-5 1426,0 0-1426,-15 0 0,1 0 0,19-5 0,-16 3 0,1-2 0,4-6 0,1-4 0,6 1 0,0-1 0,-2-2 0,-2 0 19,-2 0 0,-4 2-19,9-7 0,-8 0 0,-1 1 309,-8-6-309,0 5 0,-8-5 0,7-3 0,1-27 0,-6 0-79,-7 19 1,-1-2 78,-1-23 0,6 5 0,-7 1 0,-1 4 0,1 5 0,-8-4-21,-2 9 21,-7-9 0,8 4 0,-6-4 0,5-1 0,-7 0 0,0-4 0,0 3 0,0-3 0,0 0 0,0 3 0,0 11 0,0 0 0,0-21-189,0 20 0,0 1 189,0-16 0,-7-2 0,5 2 0,-20-4 0,11 5 0,-13 0 0,7 6 0,-7 4 0,-1-13 0,5 33 0,-1 0 0,-6-26 0,-12 4 0,21 21 463,-14-6-463,7 12 0,-8-3 21,0 4-21,-8-4 398,6 3-398,-5 1 0,-8-3 0,19 11 0,-10-6 0,22 9 0,1-1 0,-1 1 0,1 0 0,-1-1 0,1 1 0,-1 4 0,8-3 0,-6 8 0,6-8 0,-7 3 0,-8 0 0,13-3 0,-11 8 0,13-4 0,-15 5 0,5-4 0,-5-2 0,8 0 0,-1 2 0,1 4 0,-1 0 0,-7 0 0,6-5 0,-13 4 0,12-4 0,-12 5 0,13 0 0,-13 0 0,12 0 0,-5 0 0,0 0 0,6 0 0,-6 0 0,8 0 0,-8 0 0,-2 0 0,0 0 0,2 0 0,8 0 0,-1 0 0,-7 0 0,-1 0 0,-1 0 0,2 0 0,8 0 0,-1 0 0,-7 0 0,13 5 0,-11 1 0,13 4 0</inkml:trace>
  <inkml:trace contextRef="#ctx0" brushRef="#br0" timeOffset="35574">12072 13132 5734,'24'0'0,"16"0"0,4 0 0,6 0 0,-3 0 0,10 5 0,-3 1 0,3 9 0,-10-4 0,-12 9 0,6-9 0,14 18 0,-17-11 0,-6-3 0,-1 0 0,4 6 0,13-1 0,-6 1 0,0-6 0,2 0 0,15 3 0,-1 1 0,0 0-308,-1 0 308,-21-4 0,-1-1 0,13 2 0,-13 4 0,13-9 0,-13 4 0,5 0 0,1-3 0,1 3 0,15-9-249,-6 3 249,14 1 0,-25-2 0,0 0 0,-4 0 0,0 0 0,5 0 0,-1-1 0,24 8 0,-12-3 0,5 7 0,-21-11 0,-1 0 0,13 13 0,-2-11 0,0 0 0,2 11 0,-2-10 0,1-1 0,8 10 0,-20-14 0,2 0 0,7 7 0,-1 2 0,-10-6 0,0 0 0,8 4 0,-1 0 0,7 7 0,-14-10 300,0-4-300,0 8 0,23-3 0,-18 10 0,25-5 0,-28-1 0,12-9 0,-12 7 0,-1-9 0,2-1 0,12 12 0,-9-9 0,1-1 0,11 5 0,14 0 0,-7 1 0,-14-2 0,1 1 0,19 7-87,-24-7 0,-1 1 87,18 8 0,-6-2 0,-8-5 0,1 1 0,-9-2 0,1 0 0,8 1 0,2 1 0,17 2 0,-1 0 0,-19-4 0,1 1-1200,19 5 0,0 0 1200,-16-6 0,-4 0 0,-1 2 0,1-1-160,5-4 1,1 0 159,12 7 0,0-1 0,-12-5 0,1 0-312,10 6 0,-1 0 312,-13-6 0,-2-2 0,-2 3 0,1 0 0,6-2 0,-1 0-70,-5 2 1,-1 1 69,3-3 0,0 0 0,0-1 0,0 1 0,-3-1 0,0 1 0,3-3 0,0 1 0,-4 1 0,1 1 0,13 0 0,2-1 0,6 1 0,1 0 0,0-2 0,1-1 652,-3 3 0,-3-2-652,-13-3 0,-2 0 0,-3 0 0,1 0 0,-1 2 0,0-1-5,1-4 1,-1 1 4,-3 4 0,-1-1 0,0-3 0,0-1 0,29 5 0,0-5 0,0 0 0,0 0 0,-30 0 0,2 0 0,17-2 0,2-1 0,-11 1 0,0-1 0,13-2 0,1-1 0,-2-1 0,-4-1 0,-12 3 0,-1-1 0,10-1 0,1-1 0,-7 0 0,-2 1 0,-7 2 0,0-1 0,8-4 0,0 0 0,-7 3 0,-1-2 0,-2-3 0,0-1 0,10 0 0,1-1 0,-7-1 0,1-1 64,5 1 0,2-1-64,-1 1 0,0-1 0,-3 3 0,0 0 0,0-2 0,-1 0 0,-5 4 0,1 0 0,11-8 0,0-1 0,-12 6 0,2-1 259,16-7 0,2-5-259,-2-7 0,-2-2 0,-10 7 0,-1-1-472,8-7 0,-4 0 472,-3-14 0,-18 28 0,0-1-48,4-13 1,1 0 47,-3 10 0,1 1 0,2-11 0,-1 0 0,12-10 0,-7 0 0,1 1 196,-18 16 0,1 0-196,8-11 0,-1-18 0,-15 18 0,-4 6 0,-2-5 0,-3-4 0,0-2 0,0-2 0,0-1-735,0 1 1,0 1 734,0 10 0,0 2 0,0 1 0,0 0 644,0-2 1,0 1-645,0-28 0,0-4 0,-8 10 0,1 15 0,-2 0 0,-10-17 0,8 17 0,-1 0-800,-12-15 800,8 24 0,-1-1 0,0 1 0,-1-1-15,-1-2 1,-3-1 14,-9-11 0,0 1 0,11 12 0,-1 1 0,-20-18 0,-2 2 595,19 23 0,2 2-595,-6-7 0,-1 0 0,-3 1 0,2 2 0,-2-12 0,-2 6 0,0 2 0,5-1 0,-12-11 0,10 18 190,6-3-190,-2 10 0,-2 0 0,-17-14 0,16 13 0,-4 2 0,-9-2 0,0 3 467,10 5 0,0 1-467,-18-5 0,-1 0 0,14 4 0,0 1 0,-2-1 0,-2-1 0,1-1 0,-3-2 0,2 0 0,-5-3 0,0 0-237,6 1 1,-3-2-1,2 1 237,-4-3 0,2-1 0,2-2 0,0 0 0,-3 0 0,0 1 0,4 1 0,-1 1 0,-3-1 0,0 2 0,3-2 0,0 2 0,-7 0 0,0 1 0,4-2 0,-2 0 0,-5 2 0,-2 1 0,4-1 0,-1 1 0,-6 1 0,0 1 0,6-3 0,1 2 0,-3 2 0,-1 1 0,2-3 0,-2-2 0,7 6 0,-3-1 0,2 1 0,-15-2 0,1 0 0,14 3 0,0 1 0,-2 1 0,0 3 0,-2 3 0,4 0 0,-8-2 0,2 0 0,8 3 0,0 0 0,2 0 0,-6 0 0,2 0 0,2 0 0,0-1-107,1 1 1,-2 0 106,-1 0 0,-1 0 0,3-3 0,0 1 0,-2 1 0,-3 0 0,2 1 0,-3 0 0,2 0-516,-9 0 1,-1 0 515,7 1 0,-2 1 0,3 0 0,-7 0 0,2 0 0,3-4 0,0 0 0,-3 4 0,0-1-38,7-2 1,-1-3 37,0 2 0,-4-2 0,3 1 0,-4-1 0,0 0 26,5 1 1,-2-1-1,-1 1-26,0 0 0,0 2 0,2 0-243,-12 2 1,-1 1 242,10 0 0,-2-1 0,2 2 0,-8 6 0,3 1 0,1-2 0,0 1 0,-6 5 0,0 2 0,7-3 0,-2 0 0,1 0 0,-4 0 0,3 1 0,-5 4 0,0 0 0,9-4 0,-3-1 0,-1 2 0,-1 2 0,0 2 0,2-1 0,11-3 0,3-1 0,-2 1 0,-15 1 0,-3 1 0,1 0 0,1 1 0,1 0 0,3 0 0,15-3 0,1-1 0,0 1 0,-13 2 0,-2 0 0,6 0 0,4 0 0,4 1 0,3 0 0,0-1 397,1-1 0,-1 0-397,-8 6 0,0 0 0,9-3 0,0 0 0,-8 1 0,0 1 0,0 6 0,1 0 9,6-10 1,1 1-10,-9 9 0,0-1 0,12-7 0,1-1 0,2 2 0,2 1 227,-1-1 0,0 1-227,-1 1 0,1 1 0,4 1 0,0-1 0,-3 3 0,-1 0 0,0-1 0,0 1 357,0 0 0,-2-1-357,-5 3 0,-1 0 0,7-2 0,0 1 0,-6 3 0,-1 0 0,8-3 0,-1-1 0,-7 2 0,1 0 0,9-5 0,1 0 0,-7 0 0,2 0 0,-9 13 0,-11 0-68,29-2 1,3 1 67,-14 7 0,12 0 0,4-1 0,2-2 603,-4 16-603,13 14 0,3-7-6,6-17 0,2 1 6,-1 21 0,0 0 0,0 4 0,0-2 0,0-30 0,0 3 0,0 14 0,0 2 0,3-10 0,1 0-82,0 15 0,2-1 82,1-12 0,2-3 0,-1 0 0,1 0 0,2 4 0,2 0 0,-1-4 0,1 0 0,3 2 0,1-1 0,0-1 0,-1-1 0,1-2 0,-1 0 0,1-2 0,0-2 0,-4-1 0,-1-1 0,12 20 266,-7-3-266,7-8 0,-6-1 0,13 0 0,-5 1 0,14 4 0,-5 1-167,-11-24 0,0 1 167,18 26 0,8-7 0,-25-20 0,0 0 0,17 14 0,-9-6 351,-2-6-351,-13-5 0,14-3 730,-14 2-730,13-12 0,-5 2 0,0-9 21,-2-9 0,-8 2 0,1-8 0</inkml:trace>
  <inkml:trace contextRef="#ctx0" brushRef="#br0" timeOffset="38121">28988 10890 5734,'-24'-26'0,"-1"0"0,0-2 0,0 0 0,-3-3 0,-1 0-749,0-3 0,-1 0 749,-2-4 0,-2-1 0,-2 0 0,-1 0-525,0-4 0,-2-1 525,-5-5 0,-2 0-328,1 1 1,-1 1 327,11 12 0,0 1 0,-2 0 0,0 2 0,-2 1 0,-1 1 0,-2 2 0,-1 0 0,-4 1 0,-2-1 0,-4-1 0,-1 2 0,2 2 0,-5-1 0,1 4 0,-3-1-407,3 2 0,-4-1 1,1 0-1,2 4 407,-3 0 0,3 3 0,0 2 0,-4 0 0,0 1 0,1 0 0,-1 0 0,0-1 0,1 2-250,-1 2 1,1 0-1,-1 1 250,0 0 0,1 2 0,-1-1 0,0 2 0,0-1 0,1 2 0,2 2 0,0 0 0,-1 1 0,1-2 0,-1 1 0,-4 2 0,4 2 0,-5 1 0,0 1 0,3 1 0,10-1 0,2-1 0,0 2 0,-2 0 0,-10 2 0,-3 0 0,0 2 0,5-1 0,-1 2 0,3 0 0,1 1 0,1-1 0,0 0 0,0 1 0,2 0 0,0 1 0,1 1-49,0-1 1,-1 0-1,2 0 49,3 0 0,1 0 0,0 1 0,3 0 0,1 1 0,-2-1 0,-10 2 0,-2 0 0,2 1 35,7 0 1,1 1 0,0-2-36,2-1 0,-1-2 0,3 0 598,-7 6 0,7-2-598,-7 0 0,8 9 0,-6-3 1464,13 8-1464,-3-4 0,-1 2 0,-11 14 361,7-8 0,0 1-361,17-11 0,0-1 0,-6 5 0,0 0 0,6-1 0,1-1 0,-8 4 0,1 1 0,6-2 0,1 0 0,-3-1 0,-1 1 0,-11 12 0,1 2 0,10-12 0,1 1 0,-9 6 0,2 4 0,6 9 0,3 1 0,7-12 0,1 1-639,-6 19 0,1 1 639,5-12 0,3-1 0,1 1 0,2 6-318,4-6 0,2 7 0,1 1 0,0-5 318,1-3 0,1-3 0,1 4-237,1 4 0,1 6 0,0-1 0,1-7 237,-1 10 0,2-4 0,4 2 0,2 2 0,0-9 0,0 3 0,0-4 0,1 9 0,2-1 0,1-10 0,2 1 0,-1-4 0,0-1 0,0-4 0,-1 2 0,1 0 0,3-3 0,0 0 0,-4-1 0,1-2 0,3-1 0,1-1 0,-1-1 0,2 1 157,8 7 1,3 0-158,-7-9 0,2 0 0,2 4 0,5-2 0,7-2 0,1-3 0,-15-8 0,1 0 0,18 9 0,1 0 0,-14-10 0,-2-2 0,5 3 0,1 0 0,-2 1 0,2-2 0,2 0 0,1-1 0,-3 2 0,0 0 0,2-3 0,2 1 0,13 9 0,1 0 0,-15-7 0,1 0 0,17 7 0,0-1 0,-20-10 0,-2-1 0,4 3 0,0-2 1052,-4-2 0,0-1-1052,0 2 0,0-1 0,4-1 0,-1-1 0,-2 1 0,0-1 0,7-1 0,-1-1 0,-2 0 0,0-1 0,-1-1 0,1-1 0,3-2 0,-1 0 0,-7-1 0,2 1 0,20-2 0,0-2 0,-18-1 0,1 0 0,14 0 0,6 0 0,-6 0 0,-11-2 0,-1-1 0,20 2 0,-2 1 0,6 1 0,-20-2 0,0 2 0,-7 3 0,0 1 0,9-2 0,3-1 0,3 1 0,-1-1 0,-10-3 0,1 0 312,13-1 0,2-2-312,-11 1 0,-2 0 0,-2 0 0,0 0 0,7-2 0,0 0 0,-5-1 0,4 0 0,-2-2 0,3 0 0,-1 0 0,7-1 0,0 0-3,-8 3 1,3 0 0,-4-1 2,5 0 0,-2-1 0,12 0 0,-1 0 0,-14 1 0,-2 1 284,4-4 1,-1 0-285,-9 2 0,-4 0 0,19-7 0,4-3 0,-10 1 0,-2-1 0,8-4 10,-5 2 1,-2 0-11,4-4 0,-8 0 0,6-4 668,-13 8-668,5-12 0,-7 16 1058,0-11-1058,0 8 4,-7-9-4,0 5 0,1 0 0,12-19-68,-4 14 1,2-1 67,-12 3 0,1 0 0,21-7 0,0-1 0,-18 7 0,1-2 0,21-13 0,-1 0 0,-26 13 0,-2 1 0,6-5 0,-1-1 0,6-19 0,0 3 0,0-10 0,-9 18 0,0-2 0,-6 9 0,0 1 0,7-9 0,-2 1-121,3-13 121,5 5 0,-20 1 0,11 5 0,-13-1 0,1 1 0,4-5 0,-4-1 0,-1-5 0,5-4-315,-12-1 315,6 23 0,-1 1 0,-5-30 0,5 29 0,0 1 0,-5-29 0,13 0 0,-7 20 0,1-1 0,-1 9 0,2 0 0,2-6 0,0 0 0,4-16 0,1 9 0,-1-4 0,-6 9 491,-3-9-491,-7 13 0,0-7 0,0 13 122,0-8-122,0 8 0,0-4 0,-7 5 0,5 5 336,-6-4-336,8 8 0,-13-12 0,-3-3 0,1 0 0,-6-1 0,-4-1 0,-8-7 0,6 7 0,3-1 0,9 10 0,6-1 0,0-1 0,-6 6 0,13 2 0,-12 8 0,12 0 0,-6 1 0,1 13 0,-2 8 0,0 6 0,1 3 0</inkml:trace>
  <inkml:trace contextRef="#ctx0" brushRef="#br0" timeOffset="40154">14982 15117 5734,'-17'-11'0,"1"15"0,7 39 0,-6 19-933,11-16 1,1 6 0,1-1 932,-2 6 0,-1 0 0,0-7 0,-1 2 0,2-3 0,3 6 0,0-2 0,-3-5 0,1-2 0,2-2 0,2-1 417,-1-6 1,0-1-418,0 7 0,0-1 0,0 6 0,7-5 0,2-39 0</inkml:trace>
  <inkml:trace contextRef="#ctx0" brushRef="#br0" timeOffset="40761">14668 14910 5734,'15'-36'0,"10"9"0,18 2 0,13 10-815,3 9 815,-22 3 0,0 1 0,-4 3 0,2 3 0,10 6 0,-2 4 0,12 10 0,-22-5 0,-3 2 0,3 20 0,-15 1 0,-3 14 0,-30 2 0,4-27 0,-4 0 0,-8 0 0,-3 0 0,2-2 0,-4-1 0,-20 8 0,-5-2 0,12-3 0,-1-2 0,-4-3 0,1-4 264,-11 7-264,33-20 135,21-8-135,18 4 0,19-10 0,10 4 0,4 1 0,-12-3 0,1 1-94,18 4 0,0 1 94,-17 1 0,-2 2 0,-4 4 0,0 1 0,24 15-340,-8 15 340,-6 6 0,-10 6 0,-17 7 0,-17-17 0,-5-1 0,-1-10 0,-4 1 0,-11 8 0,-5 4 0,-2-6 0,1-11 0,-2-3 0,-14 18 0,-1-5 0,-12-16 0,15 2 0,2-17 0,14 2 0,2-9 0,8-4 0,6-7 582,3-5-582,14 0 362,-5-3-362,13 7 0,-6-3 0,8 0 0,7 4 0,-6-4 0,6 5 0</inkml:trace>
  <inkml:trace contextRef="#ctx0" brushRef="#br0" timeOffset="41493">15792 14786 5734,'-33'-6'0,"-22"25"0,17 5 0,-10 17 0,17-1 0,20 2 0,3-4 0,17-3 0,8-10 0,7-4 0,1 4 0,2-5 0,2 1 0,17 13-191,-12-11 1,3 3 190,8 8 0,-2 1-406,-9-6 0,-1 1 406,11 14 0,-2 1 0,-15-13 0,-4 0 0,-5 1 0,-2 0 0,2-2 0,-4 0-125,-8 7 1,-3 0 124,-3 23 0,-17 0 0,-8-17 0,-16-16 0,6-3 0,-5-14 0,7-11 0,-8-11 340,14-9-340,-19-16 821,26 7-821,-4-5 281,16 13-281,8 5 0,0-3 0,8 7 0,1 2 0,7 5 0,1 5 0</inkml:trace>
  <inkml:trace contextRef="#ctx0" brushRef="#br0" timeOffset="42002">16735 15427 5734,'0'16'0,"7"-6"0,-5-10 0,5-10 0,-7-2 0,0-21 0,-7 14 0,-2-16 0,-15 14 0,-2 5 0,-7 1 0,-7 10 0,-2 9 0,-8 12 0,0 11 0,20-2 0,3 4 0,-2 30 0,0 1 0,43-6 0,5-23 0,21-4 0,10-2 0,8-14 0,-7-5 0,1-3-330,-10-4 1,-1-2 329,12 0 0,-1 0 0,14-3 0,-16 2 0,-17 4 0,-10 0 0,-6 0 0,-15 0 0,-4 0 0</inkml:trace>
  <inkml:trace contextRef="#ctx0" brushRef="#br0" timeOffset="43260">14304 17080 5734,'-18'-10'0,"3"0"0,15-1 0,15-4 0,10-1 0,32-9-862,-16 10 1,8-1 861,0 0 0,7-1 0,3-1 0,-2 0-582,-7 3 0,-1 1 1,2 0-1,3-1 582,5-2 0,3 0 0,3 0 0,1 0 0,2 0 0,-14 3 0,3 1 0,2 0 0,-1 0 0,0 0 0,-1 1 0,-2 0-337,10-2 0,-3 2 0,-1-1 0,2 1 1,2-1 336,-7 1 0,3 0 0,1 0 0,1-1 0,-1 1 0,-3 0 0,-3 1 0,1 0 0,-3 0 0,-2 1 0,-1 0 0,1 0 0,13-2 0,0 0 0,-1 1 0,-2-1 0,-6 2 0,-2-1 0,0 1 0,-1 0 0,14-1 0,-1 1 0,-3 0 0,-9 1 0,-2 1 0,0 0 0,3-1 0,0 1 0,-3-1 0,7-1 0,-4-1 0,-8 0 0,-4 1 612,3 0-612,-30 0 2097,-6 5-2097,-3-6 2061,-14 6-2061,-3-5 616,1 5-616,2-6 348,-1-4-348,7-5 0,-14-16 0,-2-20-474,9 18 1,-2-2 473,-5-12 0,-1-4-1026,5 11 0,0-1 0,0-2 1026,-3-7 0,0-2 0,-1-2 0,3 9 0,0-2 0,0 0 0,-1-1-367,-1-2 1,1-1 0,-1-1 0,-2-4 366,2 8 0,0-2 0,-2-3 0,0-1 0,-1-1 0,-2 1-35,0 3 0,-1-2 0,-2-1 0,0 1 0,0 0 0,0 1 1,1 1 34,-1-1 0,2 1 0,-1 1 0,0 1 0,-1 0 0,-1-1 0,-4-3 0,-2-3 0,-1 0 0,0 2 0,1 7 0,3 7 0,-2 4 0,2 7 0,-1 1 0,-2-7 0,-1 1 0,1 5 0,0 9 0,1 3 0,-14-18 81,-13 9-81,18 14 0,-7 12 0,-4 5 0,15 5 0,0 2 474,-20 4 1,-6 3-475,8 2 0,-3 4 0,1-2 510,8-4 0,1-1 1,-5 2-511,0 2 0,-5 2 0,-2 0 0,0 1 0,5-3-325,-12 3 0,5-1 1,-3 0 324,2-1 0,-2 2 0,-1-1 0,3 0 0,9-4 0,1 1 0,0-1 0,0-1 0,0 1 0,-1-1 0,0 0 0,-1 1 0,-4 0 0,0 0 0,-1 1 0,0 0-397,0 0 0,0 1 0,0 0 1,0-1 396,0 1 0,-1 0 0,1 0 0,0 0 0,1 2 0,-1 0 0,0 0 0,1 1 0,2-1 0,1 1 0,1-1 0,0 1 0,2 0 0,0-1 0,2 1 0,0-1 0,-9 6 0,1-1 0,1 0 0,6-4 0,2 0 0,0 2 0,1 1 0,1 1 0,3-1 0,-1 0 0,3 0 330,0 1 0,8 1-330,15 5 0,16-8 2559,9 8-2559,0-9 1505,13 9-1505,-11-13 1010,6 3-1010,-3 0 0,-12 1 0,13 15 0,-6 10 0,-1-14 0,1 2-417,-1 7 1,0 2 416,4 10 0,0 2-1558,-3 8 0,1 3 1558,-1-19 0,2 2 0,0 1 0,0 5 0,0 2 0,0 1-484,0 3 1,0 1 0,2 1 483,-2-14 0,2 0 0,-1 0 0,-1 1 0,-1 3 0,-2 0 0,0 0 0,1 0 0,3-2 0,0-1 0,0 1 0,0 0 0,-1 0 0,-1 1 0,0 0 0,1-2 0,6 12 0,0-1 0,-1-1 0,-2-3 0,0-1 0,0 1 0,2 4 0,1 2 0,-2-6 0,-1 2 0,0-3 0,1 8 0,1-6 0,0-11 0,-6-11 0,-3-11 428,8-14-428,-4-6 2610,27-15-2610,3-10 0,5-4 0,-2 4 0,3-1-344,-1-1 0,4 0 1,0 0 343,-4 4 0,0 1 0,1 0 0,3 0 0,0 0 0,1 0 0,4 0 0,0-1 0,0 1 0</inkml:trace>
  <inkml:trace contextRef="#ctx0" brushRef="#br0" timeOffset="45336">25665 15303 5734,'0'53'0,"0"-6"0,3-8 0,1 2-372,-3-4 1,0 3 371,6 21 0,0 3-544,-2-12 1,0 0 543,-3-9 0,0 2 0,3 1 0,4 4 0,3 1 0,-4-4 0,-5-2 0,0-2 0,12 19 0,-1-8 39,-12-18 0,13-20 1,-6-7-1</inkml:trace>
  <inkml:trace contextRef="#ctx0" brushRef="#br0" timeOffset="45936">25565 15396 5734,'0'-25'0,"0"3"0,8 1 0,1 6 0,29-4 0,-1 6 0,28-2 0,-7 10 0,-10 11 0,0 2-223,-11 0 1,-1 1 222,7 7 0,-5 4 0,3 21 0,-25 11 0,-16 5 0,-16 5 0,-13-23 0,-11 2 0,2-3 0,1-4 0,-1-2-815,-5 4 1,-5 2 0,5-6 814,8-12 0,3-3 0,-17 9 0,16-6 0,9-15 0,22 0 0,4-14 334,22 2-334,24-10 0,10 0 0,1 11 0,2 2 473,-11-4 1,2-1-1,-2 3-473,13 6 0,-6 5 0,-22-1 0,-4 2-490,18 15 490,-23 5 0,-18 10 0,-23-2 0,-9 1 0,-1-8 0,-3 0-323,-9 13 1,-2-1 322,-1-12 0,0-2 0,5-1 0,2-1 0,-4-2 0,0-1 0,-22 11 992,2-6-992,8-13 510,14-8-510,11-14 0,17-11 0,14 0 767,2-9-767,8 8 0,-1-8 0,1 13 0,-1-7 0,1 12 0,-1-3 0</inkml:trace>
  <inkml:trace contextRef="#ctx0" brushRef="#br0" timeOffset="46441">26706 15933 5734,'-44'28'0,"6"0"0,21-16 0,23 3 0,-3-14 0,14-2 0,-10-14 0,-7-1 0,-7-5 0,-10-4 0,-1 8 0,-6-3 0,22 10 0,4 0 0</inkml:trace>
  <inkml:trace contextRef="#ctx0" brushRef="#br0" timeOffset="46715">27236 15013 5734,'0'-16'0,"-8"1"0,6 19 0,2 39 0,4 4 0,2 5-696,1 1 0,2 1 696,-3-9 0,-1 1 0,1-3 0,2 2 0,0 0 0,0 17 0,1 0 0,-1-21 0,0-1 50,-3 11 0,-1-3-50,4 4 0,-8-11 0,0-5 0,0-14 0,0-3 0</inkml:trace>
  <inkml:trace contextRef="#ctx0" brushRef="#br0" timeOffset="47434">27632 15437 5734,'17'15'0,"7"-8"0,2 2 0,21-9 0,-3-9 0,-1-3 0,-5-22 0,-27 5 0,4-15 0,-22 11 0,-17-11 0,-4 19 0,-12-3 0,-1 22 0,-8 20 0,19 2 0,1 5 0,-15 23 0,13 11 0,23 10 0,23-18 0,3 13 0,8-25 0,27 1 0,1-9 0,6-6 0,3-16 0,-36-11 0,5-14 0,-16-2 0</inkml:trace>
  <inkml:trace contextRef="#ctx0" brushRef="#br0" timeOffset="48202">26591 15065 5734,'42'-8'0,"0"0"0,1-1 0,2-2 0,18-3 0,1-1-2348,-16 3 1,0-1 2347,-4 2 0,3-1 0,-4 1 0,0 0 0,-4 1 528,-4 2 0,-2 0-528,1-2 0,-3 1 0,11-3 0,-2-3 766,-14 10-766,-2-5 0,-7 5 0,-1-1 2644,-7-3-2644,-1 17 57,-8-6 0,0 18 0,0-4 1</inkml:trace>
  <inkml:trace contextRef="#ctx0" brushRef="#br0" timeOffset="48625">28310 15034 5734,'-31'-5'0,"4"4"0,-8 2 0,0 3 0,-6 7 0,9 0 0,2 4 0,4 16 0,2 5 0,15 10 0,9-3 0,9 3 0,15-9 0,9-2 0,2-8 0,13-7 0,-13-9 0,13-7 0,-13-8 0,12-16 0,-4-8 0</inkml:trace>
  <inkml:trace contextRef="#ctx0" brushRef="#br0" timeOffset="49161">28377 14373 5734,'0'-16'0,"7"5"0,2 20 0,15 13 0,-6 29 0,14 7-488,-19-20 0,-1 1 488,1 2 0,0 1 0,4 4 0,-3 1 0,-8-2 0,-1-1 0,7 5 0,-2-1 0,-8-6 0,-2 0 0,4-3 0,0 0 0,-4 27 0,0-14 235,-8-11-235,6-5 0,-12-19 0,4-3 0,1-37 0,2-1 741,7-22-741,15-9 0,-4 15 0,20-5 0,-5 20 0,7 4 0,7 0 0,-5 10 0,5-3 0,-14 13 0,5-4 0,-12 5 0,5 5 0,-15 1 0,6 13 0,-14 3 0,7 9 0,-8 0 0,0 0 0,0 0 0,0-5 0,7 4 0,-5-12 0,13-4 0,-6-23 0,0-3 0,-2-14 0</inkml:trace>
  <inkml:trace contextRef="#ctx0" brushRef="#br0" timeOffset="51754">25317 16967 5734,'-47'0'0,"10"0"0,-4 0 0,17 0 0,30-5 0,20-5 0,8-4 0,11-3 0,1 0 0,-3 1 0,2 1 0,3-2-728,4-2 1,5-3-1,1 0 1,1 1 727,-2 1 0,0 2 0,1 1 0,1-2-486,-6 2 0,1-1 1,1 0-1,1 1 1,0 0 485,3 0 0,0 2 0,1-1 0,2 1 0,5-1-50,-11 2 1,4 0-1,3-1 1,1 0-1,0 0 1,0 1-1,-2 0 1,-3 1 49,7-2 0,-4 2 0,0 0 0,-1 0 0,2 0 0,4-1 0,-7 2 0,4-1 0,2 0 0,0 0 0,0 0 0,-1 1 0,-3 0 0,-3 1 0,1-1 0,-3 2 0,-2 0 0,-2 0 0,1 0 0,0 0 0,10-3 0,-1 1 0,0 0 0,0 0 0,-2 0 0,-4 1 0,-1 1 0,-1 0 0,1-1 0,1 0 0,8-3 0,1-2 0,1 1 0,-3-1 0,-4 2 0,-6 2 0,-4 0 0,-1 1 0,2-1 0,7-2 0,2 0 0,-2 0 0,-8 2 0,-1 1 0,-6 1 0,-5 0 0,-3 1 0,15 2 0,-17-11 0,-17 11 1671,-16-4-1671,-1 2 2566,-14 8-2566,13-8 1369,-5-20-1369,6-12 0,2-7 0,-5-6 0,0-4-687,2 1 0,-1-5 0,-1 0 687,-1 1 0,-1 1 0,1-2-507,0 10 1,1-1 0,0 0 0,0-1 506,0-2 0,0 0 0,0 0 0,0 1 0,-2 1 0,0 1 0,0-1 0,0 1 0,0 1 0,0 0 0,0 1 0,-2 1 0,-4-11 0,-3 3 0,2 0-294,1 5 0,1 1 1,-1 2 293,-4 4 0,0 2 0,0 1 0,-2-13 0,1 3 0,-3 5 0,0 3 0,3 7 0,0 3-15,-8-21 15,-7 15 0,14 5 0,-6 14 1394,15-2-1394,-6 17 2193,6-7-2193,-7 13 1493,-8-3-1493,5 4 30,-12 4-30,-31 11 0,27-4 0,-2 0-605,-18 4 0,-4 1 605,-2 2 0,-1 0-997,16-7 0,-1-1 0,-2 1 997,-7 1 0,-2 0 0,0-1 0,-2 0 0,-1-1 0,-2 0-382,11-2 1,-1 0 0,-1-1 0,0 1 381,0 1 0,0 0 0,0 0 0,-1 0-2,-5-1 0,-2 0 0,0 0 0,0 0 2,0 1 0,0 0 0,-1 0 0,0 0 0,9-3 0,0 0 0,-1 0 0,1 0 0,-1 1 0,0 0 0,1 0 0,-1 0 0,0 0 0,0 0 0,-1 0 0,0-1 0,-1 0 0,1 1 0,0 0 0,1 0 0,0 1 0,1 0 0,-1 0 0,0 1 0,1-1 0,-1 0 0,1 0 0,-1 1 0,1-1 0,-10 2 0,-1 1 0,1-1 0,0 2 0,2 0 0,0 0 0,0 1 0,0 0 0,2-1 0,0-1 0,0 1 0,1 0 0,4 1 0,1 0 0,0 0 0,1 0 0,0-1 0,1 0 0,1-1 0,1 1 0,-12 3 0,2 0 0,0 1 0,11-3 0,-1 0 0,0-1 0,4 0 0,-1 0 0,3 0 0,1-1 0,-23 7 0,5-2 0,23-5 0,4-2 0,-2-2 1690,-3 2-1690,23-4 2181,-8 0-2181,5 6 1761,-5-6-1761,15 5 102,-5-9-102,4 3 0,-6 1 0,-1 14 0,1 4 0,7 18 0,4-4 0,2 4 0,3-5 0,0 2-486,0 21 1,0 3 485,0-10 0,0 0 0,0 5 0,0 0 0,4 2 0,0 0 0,-3-1 0,-1-1 0,4 2 0,0 0 0,0-4 0,-1 0 0,-2-1 0,0-1 0,6-2 0,1 2 0,-3-7 0,0 2 0,1-2 0,3 6 0,1-1 0,5 15 0,1-3 0,-7-21 0,0-1 0,7 0 0,-1 0-250,-5-2 1,-1 0 249,6 2 0,1 0 0,-6-2 0,-2 0 0,1 1 0,-1 3 0,-3 16 0,-3 1 0,-1-16 0,-2-1 0,-2 13 0,-1-3 0,2 14 0,-5-10 0,-1-5-80,8-17 1,-1-1 79,-7 9 0,8 11 0,-7-15 902,5-15-902,-5 15 0,7-17 542,0 17-542,0-20 185,7 5-185,2-19 0,8-1 0,-1-2 0,1 2 0,29-4 0,-8 0 0,14-6 0,5-2-474,-16 3 1,0-2 473,19-7 0,2-2-1447,-5 1 1,0-1 1446,1-2 0,1-1 0,-15 6 0,0-1 0,1 0-225,-2 0 0,0 0 1,3 0 224,16-3 0,4 0 0,-3 1 0,-16 2 0,-2 1 0,3 1 0,11-2 0,3 0 0,-2 2 0,-9 1 0,-2 1 0,-3 1 0,5-2 0,-1 0 0,7 1 0,-4-1 0,4-4 0,-22 5 583,-4 0-583,-22-1 0,-1 10 0,-8 2 0</inkml:trace>
  <inkml:trace contextRef="#ctx0" brushRef="#br0" timeOffset="69803">2265 5350 5734,'-37'13'0,"-1"-1"0,-1 5 0,-3 6 0,-1 11 0,-3 8 0,1-1-1301,7-5 1,2 1 0,-2 2 1300,-1 2 0,-3 4 0,1 0 0,3 0 0,2 2 0,3-1 0,1 1 0,0-1 0,1 1 0,4 0 0,7-3 0,3 1 0,3 0 47,-6 18 1,8-2-48,15-3 0,9-2 0,9-7 0,8-4 0,9-1 0,8-6-97,-8-18 1,4-3 0,1-2 96,3-1 0,1-2 0,2-2 0,5-3 0,2-2 0,-1-2-342,-1-1 0,-1 0 0,0-2 342,2 1 0,0-1 0,-1-1 0,-8 1 0,-2 0 0,0 0 0,19 0 0,-3 0 523,-13 1 1,-2 3-524,-6 3 0,-5 6 708,1 19-708,-20 29 0,-23-21 0,-8 2 53,-6 10 1,-6 1-54,5-12 0,-2 0 0,-2 1-41,-4 3 1,-3 0 0,0-1 40,-1 0 0,-2 0 0,0-1 0,0-1 0,-2 0 0,0-2 0,0-2 0,0-2 0,1-2 0,-13 9 0,1-2 149,1-4 1,0-3-150,0-2 0,1-3 0,15-11 0,2-2 0,-2 1 0,3-5 0,6-7 0,23-10 0,2-10 0,16-7 0</inkml:trace>
  <inkml:trace contextRef="#ctx0" brushRef="#br0" timeOffset="70360">2729 6621 5734,'7'-33'0,"2"18"0,15 22 0,2 23 0,14 6 0,-15-10 0,0 0-303,0 0 1,1 1 302,6 1 0,0 0 0,-3-3 0,1-3 0,2-1 0,2-5 0,7-5 0,-1-6 0,23-15 0,-33-6 0,-3-5 0,4-36 0,-24 21 0,-5-1 0,0-1 0,-4-2 0,-8-15 0,-4 0 0,5 16 0,-2 2 0,-8-7 0,-1 4 0,2 5 0,-6 19 148,15 20-148,2 23 0,14 20 0,9 15-324,3-28 0,3-1 324,2 2 0,3-2 0,3 0 0,7-4 0,4-9 0,6-2 0,-3-4 0,-3-1 0,0-3 0,20-4 0,-4-9 0,-9-23 0,-30-20 0,-3-11-5,-20 23 1,-5 0 4,2-3 0,-2 1 0,-2 4 0,-2 1 0,-2 0 0,1 1 0,-3-12 0,-6 6 647,7 11-647,8 9 0,2 1 0,7 14 0,0 2 0</inkml:trace>
  <inkml:trace contextRef="#ctx0" brushRef="#br0" timeOffset="71037">4382 4978 5734,'-9'-11'0,"2"1"0,7-5 0,0 4 0,0-9 0,7-5 0,-5-12 0,5-19 0,-7-7-219,0 27 1,0-1 218,0 3 0,0 1 0,0-29 0,-7 10 0,5 11 0,-5 10 0,7 24 0,-1 34 0,2 22 0,2 3 0,1 8-812,-2-13 0,0 4 0,0 2 1,1 0 811,2 2 0,1 1 0,0-1 0,1 2 0,1 5 0,0 0 0,0 1 0,1-1-461,1 2 0,1 0 0,0 0 0,-1-1 461,1 0 0,-1 0 0,0-1 0,2-2-52,-1-4 1,1-1-1,1-1 1,-2 0 51,3 11 0,-1 0 0,3 0 0,-2-13 0,3 2 0,0-2 0,-1-3 0,-1-3 0,0-3 0,1 0 0,2 4 0,1 0 0,-1-9 0,8-2 0,-10-31 0,-8-22 0</inkml:trace>
  <inkml:trace contextRef="#ctx0" brushRef="#br0" timeOffset="71268">4448 4709 5734,'62'-23'0,"-1"0"0,-19 8 0,0-1 0,-1 0 0,1 1 0,-1-1 0,1 0-718,7-3 0,1 0 0,-4 2 718,1-1 0,-2 1 0,9-1 0,-7 2 662,-12 1-662,-3 9 0,-31 11 0,-2 6 0</inkml:trace>
  <inkml:trace contextRef="#ctx0" brushRef="#br0" timeOffset="71488">4729 5495 5734,'54'-26'0,"-1"0"0,1 2 0,0 1 0,1 2 0,-1 0-1879,-4 1 0,-1 0 1879,-10 9 0,-3-1 0,-2-3 0,-3 2 1067,11 6-1067,-9-2 0,-9 13 0,-8 2 0</inkml:trace>
  <inkml:trace contextRef="#ctx0" brushRef="#br0" timeOffset="71771">4680 6476 5734,'55'-4'0,"6"-11"0,-16 5 0,7-2-1113,-1-4 0,4-4 1,-1 2 1112,-8 4 0,-1 1 0,2-1 0,9-6 0,2-1 0,-3 2 15,4 0 0,-4 1-15,-9 3 0,-1-1 232,2-2 0,-4 2-232,11 2 0,-8-4 0,-52 18 0,-5 0 0</inkml:trace>
  <inkml:trace contextRef="#ctx0" brushRef="#br0" timeOffset="72405">1257 8895 5734,'-9'-5'0,"23"-5"0,21-15-1215,2 5 1,7-2 1214,-5 3 0,2-2 0,2-1-618,8-4 1,2-2 0,3 0 617,-7 4 0,3 1 0,0 0 0,1-2-267,0-1 1,1-1 0,1-1-1,0 2 267,2-1 0,1 1 0,1 0 0,-2 0 0,-2 0 0,-1 0 0,0 0 0,0 1-97,-2 1 0,0 0 0,0 1 1,-2 1 96,9-5 0,0 1 0,-3 1 0,-4 2 0,-2 0 0,-3 2 0,9-3 0,-4 1 225,-6 2 1,-3 2-226,-9 3 0,-2 1 0,12-7 1955,-5 7-1955,-23 6 493,1 8 1,-1-4 0,1 5 0</inkml:trace>
  <inkml:trace contextRef="#ctx0" brushRef="#br0" timeOffset="72989">4382 7593 5734,'0'-11'0,"0"1"0,8-5 0,15-6 0,20-14 0,-6 9 0,7 0-1065,8-5 0,4-1 1065,-11 5 0,2-1 0,2 1-474,5 1 0,1-1 1,2 1 473,-11 4 0,1 0 0,1 0 0,0 1-416,1 1 1,1 0 0,0 1 0,1 0 415,3-1 0,0 0 0,0 1 0,-1 1 0,-2 1 0,-1 1 0,0 1 0,0 0-174,13-5 0,0 2 0,0-1 174,1 2 0,0 0 0,-5 1 0,5-1 0,-3 1 0,1-3 0,-6 3 378,-7 5-378,-16 1 1393,-9 10-1393,-7-4 0,-15 7 0,-4-2 0</inkml:trace>
  <inkml:trace contextRef="#ctx0" brushRef="#br0" timeOffset="76171">3440 4606 5734,'7'-27'0,"-5"-3"0,12-1 0,-4-10 0,14-11-433,1-5 433,5 6 0,3-1-468,-6 13 0,1 1 468,-2 0 0,1-1 0,1 2 0,5-1 0,0 3-385,0-6 0,0 0 385,0 4 0,0 1 0,3-5 0,2 0 0,1 2 0,4 0 0,-2 2 0,4-3 0,-2 2 0,-7 7 0,0 2 0,0-2-353,7-6 0,1-1 0,-2 3 353,8-2 0,-3 2 0,-4-1 0,-1 1-255,3 3 0,0 0 255,0-1 0,0 0 0,-4 0 0,2-1 0,1 3 0,2-2 0,-1 2 0,2-4 0,-1 0 0,-4 5 0,2-1 0,-3 3 0,1 1 0,-1 3 0,0 0 0,0 1 146,1 1 0,-1 2-146,1 4 0,-1 1 0,-4 0 0,1 0 0,2 4 0,1 1 0,-3-1 0,-1 1 0,4 2 0,1 1 0,3-1 0,0 1 0,1 4 0,0-1 0,3-3 0,1 0 0,0 6 0,-1 1 0,1-2 0,0 0-14,3 1 0,0 2 14,-3-1 0,1 0 0,6-1 0,0 2 0,-6 3 0,-1 1 0,7 0 0,0 1 0,-6 2 0,-1 0 0,2 2 0,3 0 0,-10-2 0,1 1 0,-1-1 0,5 1 0,1 1 0,13 4 0,-2 0 0,-23-6 0,-2 0 388,0 3 1,-1-1-389,-2-2 0,-2 0 0,2 2 0,-1 0 0,25 1 0,-15 3 0,1 1 0,-1-4 0,0 1 0,8 5 0,-1 1 162,-4-4 1,-2-1-163,-3 0 0,-1-1 0,-2-2 0,-1 1 0,4 1 0,1 1 0,17 4 0,1 2 0,-14-3 0,0 1-78,14 1 0,0 0 78,-18-3 0,-2-1 0,-2-1 0,0 1 268,2 3 1,1 1-269,7 5 0,1 0 0,-8-1 0,-1 0-94,5 1 1,-2 0 93,-10-3 0,-2 0 0,21 12 0,-24-12 0,1 0 0,28 13 264,-6 2-264,6-4 0,-18-11 0,1 0 0,-8-3 0,0 0 0,8 1 0,1-1 0,3 1 0,-1-1 0,-11-5 0,0-1 0,12 2 0,0-1 0,15 7 0,5-7 0,-12 7 0,12-2 0,-13 3 0,6-4 0,-21-3 0,0-2 0,19 2 0,-22-3 0,-1 0 0,8 0 0,0 5 0,-12-4 763,11 4-763,-14-4 0,8-1 0,0 0 258,8 5-258,1-3 0,8 3 0,-1 0 0,1 1 0,-8 4 527,-1-4-527,6 8 336,-10-11-336,4 11 0,-18-12 0,1 3 0,-5 0 0,5-4 0,-1 4 0,3-5 0,0 1 0,5-1 0,-13 0 0,6 1 0,-7-6 0,-1 5 0,1-5 0,0 6 0,-1-6 0,1 0 0,-1 0 0,1-4 0,-1 8 0,1-8 0,-1 4 0,1-1 0,-1-3 0,-6 9 0,4-9 0,-5 3 0,8-4 0,-1 0 0,1 5 0,0-4 0,-1 4 0,1-5 0,-8 4 0,13 2 0,-11 0 0,20 3 0,-12-8 0,4 8 0,-6-8 0,-1 9 0,1-9 0,0 3 0,-1-4 0,8 0 0,-13 5 0,11-4 0,-20 8 0,13-8 0,-6 4 0,-7-5 0,-12-5 0,-15 0 0</inkml:trace>
  <inkml:trace contextRef="#ctx0" brushRef="#br0" timeOffset="79587">3291 4058 5734,'9'46'0,"-1"-9"0,-1 1 0,-6 16 0,3-15 0,0 0 0,3 8 0,-5 4 0,5 1 0,-7-5 0,8 4 0,-6-13 0,5 2 0,-7-9 0,0 0 0,0-5 0,0 4 0,0-4 0,0 5 0,0 0 0,0-4 0,0-2 0,0-4 0,0-5 0,7-10 0,-5-8 0,13-3 0,-6-4 0,8 3 0,-1-9 0,15-1 0,-3-9 0,27 3 0,-11-13-233,-13 23 1,2 1 232,0-6 0,1 0 0,-1 5 0,1 2 0,0-3 0,-1 1-143,31-4 143,-13-4 0,-1 9 0,-10 0 0,-14 2 0,-2 8 0,-7-4 0,-16 1 0,-2-7 458,-23 0-458,5-13 0,-34-3 0,22-5-28,0 14 0,-1 1 28,-10-14 0,-8 4 0,1-3 0,17 13 0,0-1 0,-14-11 0,10 3 0,2-1 0,4 2 0,-16-19 0,28 18 0,-13-5 0,12 5 0,-4 0 0,6 6 206,1 4-206,-1 1 0,8 4 0,-6 1 0,13 0 0,-12 4 0,12 20 0,-6 4 0,8 22 0,0 2 0,-7 5 0,5 4 0,-13 6-70,14 5 1,-14 1 0,10-30 0,1 0 0</inkml:trace>
  <inkml:trace contextRef="#ctx0" brushRef="#br0" timeOffset="89283">22473 3717 5734,'-2'-22'0,"19"-7"0,40 8 0,-11 6 0,13-3 0,9-1 0,1 1 0,-6 1-1416,-1 3 1,-2 1 0,2 1 0,5-3 1415,-15 4 0,3-2 0,4 0 0,1-1 0,1 0 0,-1 0 0,-1 2 0,-3 1-13,4 1 1,-1 0 0,-2 2 0,-1 0 0,1 0 0,1-1 12,2 0 0,1-1 0,0 1 0,0-1 0,0 1 0,1 0 0,1 1 0,0 0 0,1 0 0,-1 0 0,1 1 0,-1-1 0,-2 0 0,0 1 0,0-1 0,0 0 0,0 1 0,-1-1 0,1 1 0,0 0 0,0 0 0,-1 0 0,0 0 0,-1 1 0,-2 0 0,-1-1 0,-1 1 0,0 0 0,0 0 0,0 0 0,9-1 0,-1-1 0,1 1 0,-2 0 0,-1 0 0,-5 2 0,0 0 0,-1 0 0,-1 0 0,-1-1 0,8-1 0,0-1 0,-2 0 0,-1 1 0,10 0 0,-1 0 0,-4-1 0,-8 1 0,-2 0 0,-3 1 0,14-2 0,-5 1 0,-12 2 0,-4-1 0,-3 1 0,-6 0 1597,-5-1-1597,-16 11 0,-68 11 0,20-3 0,0 0 0</inkml:trace>
  <inkml:trace contextRef="#ctx0" brushRef="#br0" timeOffset="89777">22490 3800 3326,'64'9'0,"0"1"0,1 0 0,-1 0 0,0-1 0,0 1 0,1 0 0,-1 0 0,0-1 0,1 1 0,-1 0 0,0 0 0,1-1 0,-1 1 0,0 0 0,1 0 0,-1 0 0,0-1 0,0 1 0,1 0 0,-1 0 0,0-1 0,1 1 0,-1 0 0,0 0 0,1-1 0,4 2 0,-1-1 0,0 1 0,0-1 0,-1 0 0,-1 0 0,0 0 0,-1 0 0,-1 0 0,-1 0 0,0-1 0,-2 1 0,0-1 0,-1 0 0,-2 0 0,0 0 0,-1-1 0,-2 1-186,13 1 0,0 1 1,-1-1-1,-1 0 0,-2 0 1,-1-1-1,-3 0 0,-3 0 1,-3-1-1,-3 0 0,-4-1 186,22 3 0,-9 0 0,-6-2 0,-2-2 0,-1-1 0,-3-1 0,-2 0 0,5 3 0,0-1 0,-13-5 1212,-10-15-1212,-30 1 0,-48-17 0,16 17 0,0 0 0</inkml:trace>
  <inkml:trace contextRef="#ctx0" brushRef="#br0" timeOffset="90291">21712 3810 5734,'44'23'0,"1"0"0,7 5 0,4 0 0,-9-6 0,3 1 0,2 0-1416,-7-2 1,2 0 0,1 1 0,1 1 1415,4 2 0,0 1 0,2 0 0,1 1 0,-7-4 0,2 0 0,0 0 0,1 2 0,0 0-15,4 3 0,-1 1 1,1 1-1,1 1 1,0-1 14,-7-4 0,-1-1 0,1 0 0,1 1 0,4 3 0,5 2 0,-15-7 0,4 3 0,3 2 0,2 1 0,2 1 0,1 1 0,1 0 0,0 0 0,-1 1 0,0-2 0,-3 0 0,-1-2 0,-3-2 0,10 6 0,-4-2 0,-2-1 0,-1-2 0,0 1 0,2 1 0,4 2 0,4 2 0,-15-8 0,3 2 0,3 0 0,1 3 0,2 0 0,1 0 0,2 1 0,0 1 0,0-1 0,-1 0 0,1 0 0,-2-2 0,-1 0 0,-2-1 0,-2-2 0,-3-1 0,16 6 0,-3-1 0,-2-2 0,-2-2 0,-1 0 0,0-1 0,0 1 0,-1-1 0,2 1 0,-2 0 0,0 1 0,0-1 0,0 0 0,0 0 0,-1 0 0,-1-2 0,0 0 0,-1-1 0,6 2 0,1-1 0,-2-1 0,0-1 0,-3-1 0,-2 0 0,-3-2 0,12 5 0,-4-1 0,-5-2 0,-2-2 0,-1-2 0,-5-1 0,1-1 0,0 1 0,-1-1 0,-7-5 0,3-6 109,-25-16-109,-34-9 0,-25-16 0,4 17 0,-5 0 0,-4-4 0,0 0 0</inkml:trace>
  <inkml:trace contextRef="#ctx0" brushRef="#br0" timeOffset="91240">27732 2394 5734,'9'-21'0,"-2"5"0,-7 10 0,8 63 0,-5-17 0,0 7 0,0 0-768,0 3 0,0 0 0,0 3 768,0 11 0,0 4 0,-2-5 0,-1-16 0,0-3 0,0 1 0,2 0 0,1-1 0,0 0-50,-3 12 1,1-2 49,3-4 0,0-2-27,-4-11 1,0-2 26,0 12 0,7-45 0,2-40 0,5-5 0,4-7 14,-5 9 0,1-3 0,1 0-14,3-6 0,2-1 0,1 0 0,2-4 0,2 0 0,0 0 0,-2 2 0,-1 1 0,1 1 0,2 3 0,0 1 0,-1 1-104,2-14 1,-1 2 103,4 10 0,-3 3 26,-12 12 0,0 3-26,17-6 0,-22 41 0,-9 36 0,-3 2 0,-3 6 129,-2 10 1,-1 9-130,3-12 0,0 8 0,0 2 0,1-4-385,0 3 0,2-3 0,0 4 385,-2-4 0,1 4 0,0-1 0,2-5 0,3-3 0,2-5 0,0-1-347,-3 16 0,2-3 347,5-6 0,1-4 0,-7-13 0,0-4 0,6 29 0</inkml:trace>
  <inkml:trace contextRef="#ctx0" brushRef="#br0" timeOffset="92222">27880 4089 5734,'-12'-40'0,"-1"0"0,-1 5 0,-3 4 0,-39-4 0,9 28 0,10 7 0,2 7 0,-7 24 0,9 1 0,9 12 0,15-6 0,16 13 0,11-9 0,23 4-908,1 0 908,-15-23 0,3 1 0,10 13 0,1 1 0,-9-8 0,0 2 0,6 10 0,-4 1 0,-15-9 0,-5 0 0,-3 4 0,-6 1 0,-6-3 0,-5 1 0,-8 14 0,-5-2 0,2-13 0,-3-3 0,-3 4 0,-2-4 293,-15 1-293,5-22 150,-13-12-150,13-12 0,-5-17 0,14-4 0,-5-8 0,13 0 0,-6 4 0,7 1 0,8 10 465,2 1-465,7 9 0,0 1 0,7 18 0,2 4 0</inkml:trace>
  <inkml:trace contextRef="#ctx0" brushRef="#br0" timeOffset="92796">28195 4378 5734,'9'21'0,"-2"4"0,-7 2 0,8 8 0,1-3 0,7 4 0,8-5 0,9-5 0,9-5 0,8-11 0,7-14 0,-24-5 0,0-3 0,20-15 0,3-4 0,-31 5 0,-8 6 0,-2 4 0,-28 37 0,9 6 0,-7 16 0,-2 7 0,7-6 0,3-1 0,2-7 0,2-4 0,8 9 0,8-61 0,5-16 0,2-6 0,-5 5 0,0-2 0,9-18 0,1-2 0,0-3 0,-3 3-297,-11 18 0,0 1 297,5-8 0,-2 3 0,-1-6 0,-8 22 0,-9 5 0,-9 20 0</inkml:trace>
  <inkml:trace contextRef="#ctx0" brushRef="#br0" timeOffset="93590">27831 2787 5734,'24'9'0,"9"-2"0,16 8 0,-17-10 0,3 0-625,5 0 0,2 0 625,4 1 0,0-1 0,4-2 0,-1-1 0,-2 1 0,-2-1 0,-6-2 0,-2 0 398,27 0-398,-29 0 206,3 0-206,-27-5 0,4 9 0,-15-3 0</inkml:trace>
  <inkml:trace contextRef="#ctx0" brushRef="#br0" timeOffset="94992">28459 5670 5734,'-16'20'0,"-8"11"0,-2 20-791,10-16 1,-1 3 790,-3 5 0,0 2 0,-1 6 0,-1 2 0,-1 0 0,-3 3 0,2-6 0,-1 4 0,2-3-438,-1 7 0,0-1 438,3-12 0,-1 1 0,3-3 0,5-3 0,2-3 465,-12 25-465,8-10 0,-1-16 0,8-6 0,2-14 180,7-15 0,7-12 1,2-16-1</inkml:trace>
  <inkml:trace contextRef="#ctx0" brushRef="#br0" timeOffset="95522">28410 5660 5734,'0'17'0,"0"12"0,-4 4 0,0 5-706,3 4 1,0 4 705,-1 7 0,-1 6 0,1-2-488,4-10 0,0-2 0,1 2 488,0 14 0,-1 3 0,3-4 0,5 4 0,4-4 302,-3-3 1,3 0-303,4-10 0,2 2 0,-3-5 0,-5-3 0,0-3 0,13 8 0,-6-10 0,-17-27 613,-2-24-613,-9-21 0,-8-12 0,1-14 0</inkml:trace>
  <inkml:trace contextRef="#ctx0" brushRef="#br0" timeOffset="95757">28062 6352 5734,'64'-5'0,"-1"0"0,2 2 0,-1 0 0,-10 1 0,0 0-2262,4 1 0,0 2 2262,-6-1 0,-3 0 0,-7 0 0,-1 0 1226,23 0-1226,-29 0 708,-4-5-708,-36-5 0,-6 3 0,-22-2 0</inkml:trace>
  <inkml:trace contextRef="#ctx0" brushRef="#br0" timeOffset="96051">29236 5836 5734,'17'-37'0,"0"1"0,-8 14 0,5 3 0,-12 18 0,6 16 0,-8 26 0,0-9 0,0 4-364,0 7 1,0 2 363,0 4 0,0 1 0,0 4 0,0 0 0,0-4 0,0 0 0,0 1 0,0 0 0,0-6 0,0-2 0,0-3 0,0-1 0,0 27 0,0-19 0,0-7 0,-8-13 0,6-16 0,-5-7 0,7-15 0</inkml:trace>
  <inkml:trace contextRef="#ctx0" brushRef="#br0" timeOffset="96294">29055 5650 5734,'47'-6'0,"-3"1"0,13 10 0,8 10 0,-19 7 0,1 4 0,-23-1 0</inkml:trace>
  <inkml:trace contextRef="#ctx0" brushRef="#br0" timeOffset="96672">29021 6714 5734,'8'-6'0,"8"-3"0,39 8 0,1-4 0,-18 5 0,4 0 0,25 0 0,-1 0 0,-25 0 0,0 0-230,24 0 0,-5 0 230,-10 0 113,-10 0-113,-14 0 0,-17 0 0,-11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11:55.677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11866 5536 24263,'0'-11'2519,"0"2"-1890,0 4 91,0 3-270,0 0-450,-4 0 0,3-3 0,-6-1 0,6-2 0,-3-5 0,-17-43 0,5 22 0,-3-3 0,-4 0 0,-4-2 0,0 2-408,-8-6 1,-2 3 407,-6 3 0,-5 7 0,-12 11 0,-2 9 0,13 8 0,-2 4-489,4 2 1,-4 3 0,4 4 488,-10 14 0,4 8 0,13-7 0,1 3 0,0 2-459,-1 6 0,0 3 0,2 3 459,-2 3 0,2 2 0,0 7-437,9-5 1,-1 5 0,2 3 0,0 0 0,3-3 436,0 2 0,2-3 0,1 2 0,1 3 0,0 0 0,0 4 0,0 2 0,3-2 0,2-3-301,5-3 0,1-3 0,3 0 0,1 0 301,1 1 0,1-1 0,1 0 0,1 0-145,1-1 0,1-1 0,1 0 0,1 0 145,1-2 0,2 0 0,1 0 0,0-1-167,4 12 0,0 0 0,3-2 167,1-3 0,3 0 0,0-3 0,2-4 0,1-1 0,2-2 250,1-4 1,2-2-1,5-2-250,13 3 0,7-3 0,0-4 0,-10-10 0,0-4 0,3-2 267,12 2 1,4-3 0,-2-5-268,8-10 0,-2-7 0,1-3 0,0-5 0,-1-1 0,0-4 0,-3-1 0,0-2 0,-12 2 0,2-2 0,-4 1 0,4-1 0,-3-1 793,8-4 1,-4-2-794,-20 8 0,-4 1 0,10-9 2605,-4-6-2605,-19 7-714,-8-7 714,-2-13 0,-4 2 0,0-4 0</inkml:trace>
  <inkml:trace contextRef="#ctx0" brushRef="#br0" timeOffset="636">13628 6282 21475,'-14'-15'2518,"-1"1"-1798,-1-2-1,2 5-179,0 2 0,2 2-180,-2 3 179,-3 1 1,-5 1 0,-4 2-450,-9 6-90,-2 4 0,-7 10 0,-1 7 0,-6 9-879,27-14 1,-1 1 878,0 2 0,0 3 0,-7 17 0,2 5 0,8-12 0,2 2 0,-4 16 0,5 2-320,10-15 0,4 0 320,3 3 0,4 0 0,2 2 0,4-1 0,3 1 0,2 0 0,4-1 0,3-1 0,2-3 0,3-2-417,2-4 0,3-2 417,0-4 0,3-3 0,0-4 0,3-5 0,-1-5 0,1-5 0,1-2 0,1-6 0,0-5 0,-1-5-65,1-2 1,0-5 64,14-19 0,-1-5 0,-13 7 0,-2-3-442,-6 3 0,1-3 0,-5 0 442,-2-7 0,-5 0 0,-2-2 0,-4-1 108,-4 1 1,-3-1-109,-4-14 0,-6-2 0,-12 5 0,-5 2 0,4 0 0,-7 1 0,-3 17 0,-6 2 0,1 5 0,-1 4 0,0 4 0,-10-7 0,-2 4 0,1 9 0,1 5-360,-20-1-1484,19 5 0,3 3-944,3 4 2959,2 5 1,25 0 0,6 4-1</inkml:trace>
  <inkml:trace contextRef="#ctx0" brushRef="#br0" timeOffset="1469">15370 4790 23993,'0'-41'2609,"0"5"-1800,-4 4 181,3 7-810,-6-1-180,6 11 0,-2 16 0,8 23 0,5 34 0,-2-16 0,1 3-757,2 13 1,0 5 756,-3-13 0,0 2 0,1 2 0,0 7 0,0 2 0,1 1-588,-2-12 1,0 0 0,0 1-1,1 1 588,-1 2 0,1 1 0,-1 0 0,1-1 0,1 2 0,-1 0 0,1 0 0,0 0 0,-1-2 0,1-1 0,-1 2 0,1 1 0,0-1 0,1 3 0,0 1 0,-1-1 0,0-4 0,-1-3 0,0-3 0,0 0 0,0 3 0,1 4 0,0 4 0,0 0 0,0-2 0,-2-8-331,2 17 0,0-6 331,-2-12 0,0 0 0,-1-6 0,4 22 0,-5-14 0,-3-14 0,-3-13 991,0-13-991,-5-17 2471,-4-15-2471,-9-17 0,-2-14 0,7 19 0,-1 0 183,0-6 1,0-1-184,-2-3 0,0 0 0,-2-2 0,-1-1 0,0 1 0,-1 0 0,0 1 0,0 0 0,-1 4 0,1 1 0,1 2 0,-1 2 0,2 5 0,0 1 0,-18-17-334,-1 11 334,-4 12 0,-5 10 0,-5 14 0,-6 16 0,26-1 0,1 4-339,-3 6 0,1 3 339,-2 7 0,1 3 0,-1 4 0,1 3 0,0 5 0,3 2 0,0 1 0,3 4-492,6-5 0,2 5 1,3-2 491,0 7 0,4 1 0,1-13 0,2 2 0,4-4 0,7-1 0,5-5 0,0-4 0,4-3 162,5-5 0,5-3-162,2-3 0,3-5 0,4-5 0,3-4 0,2-3 0,3-3 0,1-6 0,1-4 0,2-1 0,2-4 0,12-11 0,2-5 0,-3-4 0,-1-1 0,-1-2 0,-3 0-49,-7 1 0,-6 1 49,8-11 0,-9 5 0,-5 4 579,-9 5-579,-4 2 1643,-9-7-1643,-4 9-1259,-10-10-1350,-2 13 2670,-5-3 0,2 3 1,0 0-1</inkml:trace>
  <inkml:trace contextRef="#ctx0" brushRef="#br0" timeOffset="2286">16068 6825 18776,'0'-22'4947,"0"-1"-3238,0-4-899,0 10 0,0-2-91,-3 12-179,2 0-270,-3 5-270,10 10 0,4 0 0,10 8 0,29-5 0,-2-6 0,2-7 0,4-2-336,-17-1 1,0-3 335,14-4 0,-1-2 0,-15 0 0,-1 0 0,-1-2 0,-2-2 0,24-16-220,-24 6 1,-1-2 219,9-18-113,-17 16 1,-3-2 112,-2-15 0,-6-1 0,-6 2 0,-2 3 0,-8 4 0,-1 3 0,-8 4 0,-2 0 0,-7 4 625,-1 1-625,-3 4 0,-2 1 0,-19-7 0,-10 0 457,0 3-457,3 16 0,1 4 0,1 8 126,7 1 1,1 5-127,15 9 0,3 3 0,-17 12-174,16-8 1,1 2 173,-8 21 0,12-6 0,3 6 0,1 8 0,3 4 0,5-8 0,2 3 0,2-1-294,0 12 0,6-1 294,7-10 0,6 2 0,1-6 0,2-4 0,6-2 0,7 1 0,7 3 0,0-6 0,3-6 0,5-6 0,12 0 0,8-1 0,-3-7-570,2-6 0,1-5 570,-7 0 0,3-2 0,0-3 0,-2-4 0,-1-4 0,-2 0 0,5 0 0,-1-2-269,-5 0 0,2-1 1,-7-2 268,-12 0 0,-5-1 129,6 0 0,-6-4-3008,-6-21 302,-21 9 2577,-18-4 0,-23 18 0,-12 8 0</inkml:trace>
  <inkml:trace contextRef="#ctx0" brushRef="#br0" timeOffset="4950">10144 9738 23274,'-47'0'2698,"0"0"-2518,0 0-90,5 0 90,3 0 270,9 0-1,3-2 271,5-1-360,11 1-180,2 0-180,14 2 0,9 0 0,15-2 0,8-3 0,5-1 0,-3 0 0,2 0-642,22-6 0,4 0 642,-5-1 0,5-2-413,-12 3 1,5-3 0,5 0 0,1-1 412,-12 3 0,2 0 0,1-1 0,2 0 0,0-1 0,0 1-404,3 0 1,0-1-1,1 0 1,0 1 0,2-1-1,0 0 404,-5 1 0,1 0 0,0 0 0,1 0 0,2 0 0,0-1 0,2 1-29,-9 2 1,-2 0 0,0 0 0,1-1 0,2 1 0,3 0 0,6-1 0,7 0 0,8-1 28,-39 8 0,2-1 0,4 0 0,2-1 0,3 1 0,2 0 0,2-1 0,2 0 0,3 0 0,1 0 0,2 0 0,1 0 0,2 0 0,2-1 0,0 1 0,1-1 0,1 1 0,1-1 0,1 1 0,0-1 0,0 1 0,1-1 0,-1 1 0,1-1 0,-1 1 0,0-1 0,-1 1 0,0-1 0,-1 1 0,-1 0 0,-1 0 0,-1 0 0,-1 0 0,-2 0 0,-2 1 0,-1-1 0,-3 1 0,-1 0 0,-2 0 0,-3 0 0,-2 1-61,21-4 0,-3 1 1,-4 0-1,-4 1 1,-1 0-1,-3 0 1,-1 0-1,-1 0 0,0 0 1,-1 1-1,1-1 1,1 0-1,1 0 1,2 0-1,2 0 0,4 0 1,2-1-1,5 0 61,-20 3 0,2-1 0,4 0 0,2 0 0,3-1 0,2 1 0,2-1 0,2-1 0,1 1 0,2 0 0,1-1 0,2 0 0,0 1 0,1-1 0,0 0 0,0 0 0,1 1 0,0-1 0,-1 0 0,0 1 0,-1-1 0,-1 1 0,-1 0 0,-1 0 0,-2 0 0,-1 1 0,-3-1 0,-1 1 0,-2 1 0,-3-1 0,-3 1 0,-2 1 0,-4-1 0,-3 1 0,-3 1 0,-4 0 0,-3 0 0,-5 1 0,-4 1-160,39-3 1,-18 3-1,-8 1 1,-2 0 159,21-2 0,-10 2 1438,-7 1-1438,-18-4 237,-26-3-237,-2-7 2269,0-6-2269,-4-21 0,3 7 0,-2-9 3392,3 18-3392,0 7 0,0 4 0,0 3 0,0 4 0,0-1 0,-4 1 0,0-4 0,-6-5 0,-3-22 0,1-9 0,2 9 0,0-3-639,0-7 0,-2-6 0,1 0 639,2 6 0,1 0 0,-1-1-763,-1-8 0,0-2 0,0-1 763,1 11 0,0-1 0,-1-1 0,1-1 0,-1-3 0,0-1 0,0 0 0,-1-1-439,1-3 0,-2 0 0,1-1 0,0 0 439,-1-2 0,0-1 0,0-1 0,-1 1 0,3 13 0,0 0 0,0-1 0,-1-1 0,-1-3 0,-1-4 0,0-3 0,-2-3 0,1 1 0,-1 1 0,1 3 0,1 2 0,0 4 0,0 1 0,0-1 0,-1-3 0,1 1 0,-1-2 0,-1-1 0,1-1 0,-1 2 0,0 1-139,-1-3 1,0 0 0,0 2 0,0 0 0,0 0 138,0 0 0,0 1 0,0 0 0,0 0 0,0 1-77,0 0 0,0 1 0,1-1 0,-1 2 0,1 1 77,-2-7 0,0 1 0,1 2 0,2 4 0,0 3 0,1 3 0,1 0 277,1 4 1,1 0 0,-1-1-278,-3-9 0,0-2 0,1 3 0,-1-3 0,0 2 0,-4-11 0,1 5 0,8 25 0,0 4 0,-9-21 1656,3 9-1656,3 12 0,6 6 0,-1 7 1097,6 4-1097,-3 3 2566,4 4-2566,0 1 886,0 1-886,0 1 0,-3-5 0,2 4 0,-10-10 0,9 7 0,-9-3 0,-2-2 0,-5 3 0,-10-5 0,-2 1 0,-8 1 0,-9 1 0,-14 1-366,26 8 1,-3 1 365,-6 0 0,-3 0-621,-8 1 0,-3 2 621,13 1 0,-2 1 0,-1 0-544,-8 1 0,-2-1 1,-2 2 543,10 0 0,-1 0 0,-2 1 0,-5 1-367,0-1 1,-5 1-1,-4 1 1,0-1 0,0 1-1,2-1 367,9-1 0,1 1 0,1-1 0,-1 0 0,-1 0 0,-3 1-156,3-1 1,-2 0 0,-3 1 0,0 0 0,-1 0 0,1-1 0,2 1 0,1-1 155,-8 2 0,3-1 0,0 0 0,1 0 0,-1 0 0,0 0-106,6-1 1,0 0-1,0 1 1,0-1 0,-1 0-1,1 0 1,-1 0 105,0 1 0,1-1 0,1 1 0,-2-1 0,0 1 0,-3 0 0,-2 1-41,7-1 0,-2 0 0,-3 0 0,-1 1 0,-1 0 0,0 0 0,0 1 0,2-1 0,1 0 0,2 0 41,-2 0 0,2 0 0,2 0 0,1 0 0,-1 0 0,-1 0 0,-3 1 0,-4 1 0,10-2 0,-4 1 0,-3 1 0,-1 0 0,-2 0 0,-1 0 0,0 1 0,0-1 0,1 1 0,1-1 0,3 0 0,2 0 0,3 0 0,-8 0 0,5 1 0,3-1 0,2-1 0,-1 2 0,-2-1 0,-5 1 0,-5 2 0,14-3 0,-3 0 0,-4 1 0,-2 1 0,-3 0 0,-2 1 0,-1-1 0,-1 1 0,0 1 0,1-1 0,0 0 0,1-1 0,2 1 0,3-1 0,2-1 0,4 0 0,4-1 0,-15 3 0,6-1 0,4-1 0,2 0 0,1 0 0,-2 0 0,-2 1 0,-5 0 0,3 0 0,-4 1 0,-3 0 0,-4 1 0,0 0 0,-1 1 0,1-1 0,3-1 0,2 0 0,4 0 0,6-2 0,6 0 59,-20 4 1,10-2 0,6-1 0,-2 0-60,3 0 0,1-1 0,0 0 0,2 0 0,-10 2 0,1 0 0,3-1 0,6-1 0,3-1 0,0-1 0,-12 3 0,3-1 483,9-2 0,3-1-483,8-4 0,1 0 1559,-31 8-1559,25-11 1631,4 5-1631,22-6 3192,4 0-3192,5 4 495,2 11-495,8 25 0,4 14 0,-3-11 0,2 3-632,1 4 0,2 6 632,-3-5 0,1 7 0,0 1 0,0-2-764,2 8 0,1-2 0,0 4 764,-2-13 0,0 3 0,0 2 0,0-1 0,0-4-545,1 3 1,-1-3 0,1-1-1,0 1 545,0 2 0,1 0 0,0 0 0,-1 0 0,1 1 0,0-1 0,-1 1 0,1-1-243,0 0 0,0-1 1,0 1-1,1 3 243,-2-7 0,0 2 0,0 3 0,1-1 0,-1-1 0,0-2 0,2 11 0,-1-4 0,1 1 0,0 5 0,-2-10 0,0 4 0,1 3 0,0 2 0,0-2 0,-1-3 0,-1-5-117,2 9 0,-1-6 0,0-1 1,0 3 116,-1-1 0,1 3 0,0 1 0,0-3 0,-1-4 0,1 10 0,0-6 0,-1 0 0,0-4 0,0 0 0,0-1 0,-1-4 0,0 0 0,0-2 0,0-4 0,-1-1 0,1-1 302,2 17 1,1-3-303,-1-6 0,0-2 0,-2-7 0,0 1 782,2 8 1,0 1-783,-2-3 0,-1 0 0,0-1 0,0 0 0,0 11 0,0-3 0,-4-22 0,1-2 0,1 13 0,1-1 0,4 15 0,-1-2 0,0-3 0,-2-2 1454,0-4-1454,0 9 0,-1-17 2222,-2 1-2222,-1-21 1053,-1-6-1053,-2-3 383,-1-2-383,0 0 0,0 2 0,2-2 0,1-2 0,1-3 0,-2 0 0,0 1 0,-1 0 0,4-1 0,3-8 0,7-5 0,31-25 0,-5 6 0,4-3-945,1-1 1,3-1-457,-9 7 0,2 0 1,-1 1 1400,11-6 0,-1 3 0,6 0 0,0 1 0,2 0 0,0 0 0</inkml:trace>
  <inkml:trace contextRef="#ctx0" brushRef="#br0" timeOffset="10253">24799 4256 17697,'-12'4'4227,"0"-3"-3957,-1 3 0,1-4-90,0 0 180,0 0 0,0 0-1,1 0 1,5 0 0,-1 0 90,6 0 3148,-3 0-3508,10 0-90,26 0 0,8-2 0,-6 0 0,4 0-179,-1-2 0,1-1 179,6-1 0,1 0-1194,5-2 0,0 1 1194,3 0 0,0 0 0,3-1 0,0 0-385,-1 0 0,0 0 385,-1 2 0,3-2 0,-7 1 0,2 0 0,-3 0 0,7 0 0,-1 1 0,-10 0 0,2 0 0,-4 1 0,-2 1 0,-3 1-1114,-4-1 1,-1 1 1113,27 0 0,-11-1 113,-4 2-113,-7-3 0,-1-1 1469,1-1-1469,3 0 696,3-2-696,-10 5 0,1-1 0,17-4 0,-13 3 0,-1 1 0,7 0 3356,-6 1-3356,-16 4 109,-15 0-109,-2 6 0,6 17 0,-3 3 0,9 18 0,-2-6 0,4 7 0,3 3 0,1 4 0,0 0 0,1 1 0,1-2 0,-3-5 0,-1-3 0,-6-9 0,-2-5 0,-3-4 0,0 1 0,-4-6 0,3 0 0,-6-9 0,2-2 0,-13-4 0,-9-1 0,-10-4 0,-8 0 0,2 0 0,-7 0 0,-4 0 0,-5 4 0,-5 1 0,-4 4 0,-8 2-398,31-5 1,-1-1 397,-3 1 0,-1 0 0,-1 0 0,0-1 0,-1 0 0,-1-1 0,2 1 0,-1 1 0,-2 0 0,1 0 0,1-1 0,0 1 0,0 1 0,-1-1 0,2 0 0,1 0 0,-1 1 0,1 1 0,1 0 0,0 0 0,3 0 0,-3 1-250,-24 8 1,-2 1 249,9-3 0,1 1 0,-10 3 0,2 1 0,16-5 0,5 0 0,-14 5 0,-2 3 0,4 0 0,0-3 0,3 0 0,-11 4 0,12-6 0,-8 2 0,-1-1 0,13-8 0,-12 2 0,20-5 0,5-7 0,5 3 0,5 0 0,6-3 0,4 3 753,5-8-753,4 1 541,3-6-541,1 0 0,2-6 0,1-8 0,0-7 0,0-6 0,2-2 0,0-5 0,2 0 0,-1-3 0,-2 1 0,-2 2 0,-2 0 0,-1 3 0,0-1 0,0 2 0,0 3-3392,0-4 3392,0 13 0,0-5 0,0 13 0,0 5 0,0 4 0,0 5 0,0 1 3392,0-1-3392,-3 3 0,4-2 0,23-13 0,0 3 0,24-10 0,-12 6-720,3 4-1888,0-1 2608,3-1 0,4 4 0,4-1 0</inkml:trace>
  <inkml:trace contextRef="#ctx0" brushRef="#br0" timeOffset="12870">27101 4808 22014,'-4'-9'2789,"0"2"-2160,4 2-89,-3 3-180,2 2 180,-3 0-181,13 4 1,10 6-90,21 6-180,19 8-1696,-19-10 0,3 0 1696,10 2 0,3 0-60,-12-6 0,2 1 0,2-1-488,8 2 1,1-1 0,3 0 457,-11-2 0,2 0 0,1 0 0,1 0 0,5 2 0,0 0 0,2 0 0,0 1 0,2 0 0,1 1 0,1 0 0,4 3 0,-9-1 0,4 2 0,2 0 0,0 2 0,-1-1 0,-4 0-337,-1 0 1,-3 0-1,-1 0 1,1 1 0,1 1 336,1 0 0,3 1 0,0 1 0,0 1 0,-3 0 0,-4-1 0,5 5 0,-4 0 0,-2 1 0,-1 1 0,0-1 0,-2 1 0,0 1 0,1 5-240,0 3 1,1 4-1,0 3 1,-2 0 0,-3-1 239,0 1 0,-3-2 0,-1 2 0,1 3 0,-2 1 0,2 3 0,-1 1 0,-2 1 0,-5-2 0,-3 1 0,-4-2 0,-3 1 0,0 1 54,0 2 1,-2 1 0,-1 1 0,-1 1-55,-1 0 0,0 1 0,-2 0 0,-1 1-90,-1 0 1,-1 0 0,-2 1 0,0 0 89,0-1 0,-2 1 0,0-1 0,-1 1 0,-2-1 0,0-1 0,-1 1 0,0-1 75,-1-2 0,-1 1 0,0-1 1,-1-1-76,0-1 0,-1-1 0,0-1 0,0 0 141,-1-2 1,0-2 0,0 0 0,-1 3-142,1 12 0,0 4 0,0-1 0,0-4 0,0 4 0,0-4 0,0 2-6,0-5 0,0 3 1,0 0-1,0-5 6,0-1 0,-1-4 0,1 0 0,0-1 0,-1-1 0,1 0 0,0-1 0,0-1 0,1-1 554,1 19 0,0-3-689,1-4 0,1-2-1080,-3-7 1,0-2 1214,0-8 0,-2-3 0,-15 21 0,-5-13 0</inkml:trace>
  <inkml:trace contextRef="#ctx0" brushRef="#br0" timeOffset="13325">24247 6273 19052,'-16'-46'360,"0"-1"0,0 2 0,-1 2 612,-1 5 1,-1 3-794,1 4 1,0 3 180,-19-12-1025,5 36 0,-3 11 935,4 8 0,1 8 27,0 5 0,-2 6 0,2 3-207,-1 7 0,3 3 0,-1 3-253,4-5 0,0 2 0,0 1 0,-1 2 163,-3 6 0,-1 2 0,0 2 0,-1 1-259,5-8 1,-1 2-1,0 1 1,0 0-1,0 1 259,3-8 0,0 1 0,1-1 0,-2 2 0,0 2 0,-3 1 0,1-1 0,-2 3 0,-1 2 0,-1 1 0,0 0 0,-1 0 0,2-3 0,1-2 0,-3 5 0,1-2 0,1-2 0,0 0 0,-1 0 0,-2 3 0,4-7 0,-2 3 0,-1 1 0,0 0 0,0-1 0,1 0 0,0-3 0,2-4-137,-5 9 0,1-4 1,2-2-1,0-2 0,0 2 137,1-4 0,1 1 0,0-2 0,0 0 0,1 0 91,-4 7 1,1 0-1,0-2 1,1 0-92,4-5 0,0-1 0,1-1 0,1-1-330,-4 7 0,1-1 0,3 0-1259,3-2 0,2 0 0,4-5 1843,0-4 0,6-4 0,14 17 0,23-54 0</inkml:trace>
  <inkml:trace contextRef="#ctx0" brushRef="#br0" timeOffset="14209">24673 7101 20012,'-34'0'3508,"-3"0"-2878,0 0 89,3 0 614,3 0-344,5 0-472,13 0-247,11 0-180,49-8-90,8 0 0,-3-2 0,10-3 0,-5 0 0,-8 3 0,0 0-49,2-1 1,3-2 0,-5 3 48,-5 0 0,-6 2-719,13 0-1873,-1 0 523,-35 8-629,-19 8 2698,-15 4 0,-17 13 0,-8 2 0</inkml:trace>
  <inkml:trace contextRef="#ctx0" brushRef="#br0" timeOffset="14589">24612 7219 23184,'-29'0'2248,"3"0"-1798,6 0 90,2 0-90,3 8-91,0 8-89,-2 18-90,4 5 0,-1 7-135,-1 13 0,2 2-703,-1-1 0,1 0 658,4 1 0,2-3 45,2-15 0,1-4 287,3 13-242,5 0-90,8-38 0,40-18 90,-14-10 0,3-3 0,3 0 0,2 0-90,3-5 0,1 1 0,1 5 0,-2 3 0,-14 4 0,0 2 0,8 2 0,-2 4 0,3 13 0,-9 11 0,-7 6 0,-11 7 0,-7 3 0,-12 4 0,-8-2 1074,-11 2-1074,-5-7 0,-18 8 0,11-16-720,-7 0-2428,7-21 809,13-12 2339,-6-15 0,18-12 0,2-9 0</inkml:trace>
  <inkml:trace contextRef="#ctx0" brushRef="#br0" timeOffset="14954">25737 6907 25972,'-10'-23'2609,"2"2"-2609,1 8 0,0 18 0,6 18 0,-3 33 0,4-15 0,0 6-316,1 10 1,-1 8 0,1 2 315,1-13 0,0 1 0,0 1 0,0 2-466,0-4 1,0 3 0,0 1 0,0-2-1,1-2 466,0-1 0,0-1 0,0-3 0,0-1 0,0 6 0,0-3 0,0-6-673,-1-6 1,-1-5-1037,-1 22-540,0-15-449,0-20 2852,0-13 1,0-23-1,0-7 1</inkml:trace>
  <inkml:trace contextRef="#ctx0" brushRef="#br0" timeOffset="15269">25964 7201 24983,'0'-49'2428,"0"9"-1978,0 13 90,0 13-360,-5 16-180,-2 16 0,0 16 0,2 18 0,10 10-229,-1-27 1,1 0 228,3-1 0,2 1 0,5 5 0,4-1 0,-2-9 0,4-4 0,24 11 0,-16-37 0,-12-36 0,-13-15 0,-11 5 0,-4-3 0,5 12 0,-2 0 0,-6-13 0,-1 4 0,-3-7 0,-2 13 0,1 13 457,-3 9-457,0 9-990,-3 13-1079,3 8-899,1 13 2968,11 4 0,2 7 0,8 3 0</inkml:trace>
  <inkml:trace contextRef="#ctx0" brushRef="#br0" timeOffset="16005">26456 6907 23454,'4'-28'2878,"0"5"-2428,-4 8 89,0 6 91,0 4 0,0 3-630,0 12 0,-4-1 0,3 8 0,-6-3 0,3-6 0,-1 2 0,-4-9 0,-5-3 0,0-8 0,-5-10 0,12-5 0,7-21 0,10 10 0,12-7 0,33 22 0,-5 18 0,-14 5 0,1 6 0,4 17 0,-4 7-313,-9-6 1,-2 2 312,7 14 0,-5 6 0,-12 14 0,-7 2 0,-4-13 0,-4 2-474,-1-6 1,-2 2-1,-2-3 474,-7 5 0,-3-3 0,-1-1 0,-3-3 0,0-2 0,-1-2 0,1-7 0,0 0 0,-1 0 0,0 0 0,-9 10 0,8-11 533,11-21-533,9-15 1513,0-7-1513,5 1 0,4-5 0,7 1 0,19 3 0,14 10 0,7 6 0,5 13 0,-12 3-945,-17-5 1,-1 0-1215,12 8-719,7 4 2878,-27-19 0,-3-3 0,-4-6 0</inkml:trace>
  <inkml:trace contextRef="#ctx0" brushRef="#br0" timeOffset="16594">27264 6807 21475,'12'-34'4137,"-2"2"-1798,2-3-1709,-7 6-630,1 6 0,-3 17 0,5 19 0,7 19 0,5 20 0,-8-18 0,0 2-260,1 7 0,-1 3 260,2 3 0,-2 2-422,0 2 0,-1 0 422,-1-1 0,0 1 0,1 11 0,-2-1 0,-2-20 0,-1-2 0,1 6 0,-2-4 0,-1-5 0,-2-15 0,-2-14 0,-7-22 475,-2-21-475,-5-15 0,-1-11 0,3 12 0,0-5 0,-1-2 0,1 2-57,-1-5 0,0 2 0,0-3 57,-1 0 0,-2-6 0,2 3 0,3 10 0,2 7 0,3 5 0,-6-8 0,7 6 0,33 3 0,4 24 0,32 21 0,-31 8 0,-1 6-963,2 4 0,0 4 963,-1 3 0,-1 2 0,-4 2 0,-3 2-217,-3 1 1,-3 1 216,-6 1 0,-4 1 0,-4 3 0,-4 0 68,-6 3 1,-4-1-69,-5 4 0,-4 0 0,-6-1 0,-5 2-750,-5-5 1,-5 3-1,-3-2 750,-2-2 0,-2-2 0,0 0 0,0 1 0,0-1 0,0-3 0,4-7 0,0 0 0,0 0 0</inkml:trace>
  <inkml:trace contextRef="#ctx0" brushRef="#br0" timeOffset="18426">24600 9032 22194,'-65'0'2789,"0"0"-2070,2 0 91,2 0 269,8 0-179,6 0-810,13 0-90,7 0 0,15-4 0,8-1 0,23-10 0,25-5 0,3 3 0,12-2 0,0 1-886,-5 1 0,0 1 0,5-1 886,-9 2 0,3 0 0,3 0 0,1-1 0,3 0 0,-8 2 0,4 0 0,1-1 0,1 1 0,0 0 0,-1 0 0,-2 1-419,0-1 0,-1 2 1,-1-1-1,0 1 1,1-1-1,3 0 419,4-1 0,4 0 0,1-1 0,1 0 0,-1 0 0,-2 1 0,-3 1-336,7 0 0,-4 0 0,-1 1 1,-1 1-1,1-1 336,-1 0 0,-1 1 0,0 0 0,0 0 0,-1 0 0,-4 1 0,0 0 0,0 1 0,-1-1 0,-1 1 0,8-2 0,0 0 0,-2 1 0,-1-1-234,-5 2 1,-2 1 0,-1-1-1,-1 1 234,9-2 0,-2 0 0,0 1 137,3 0 0,1 0 1,-5 0-138,1 0 0,-3 1 639,5 0 1,-5 1-640,-8 1 2055,-13 3-2055,-9 1 2357,-8 2-2357,-4 0 1342,-4 0-1342,-2 0 338,0 0-338,0 0 0,4 0 0,6-2 0,-1 0 0,2-3 0,-6 1 0,-3-1 0,-3-2 0,-1 0 0,-4-4 0,0-18 0,0 1 0,0-21 0,0 2-245,0-10 245,-2 24 0,0-2-299,-1-4 0,0-2 299,-2-4 0,-1-3 0,0-3 0,-2-4 0,-1-2 0,0-5 0,-2-2 0,0-2-688,1 5 0,-2-3 0,1 0 0,-1 3 688,2 9 0,0 3 0,0 0 0,0 2 0,-3-13 0,-1 1 0,2 6-237,-2-1 0,1 4 237,0 4 0,0 1 0,1 6 0,-1 1 0,2 5 0,-2 1 28,-3-4 1,-1 2-29,-6-12 198,5 17 0,1 1-198,7 6 2743,-8-6-2743,13 16 720,-5 1-720,2 4 153,0 5-153,-2-2 0,-17 3 0,2-1 0,-20 2 0,0 6 0,-13 4-679,9 0 1,-15 5-1,-7 1 1,0 1 0,9-3 678,-1 0 0,6-2 0,-10 2 0,17-3 0,-8 2 0,-4 0 0,-3 2 0,-2-1 0,2 0 0,2-1 0,5-1-454,-10 1 0,4-1 1,2-1-1,-1 0 0,-4 1 454,8-1 0,-3 0 0,-2 0 0,0 1 0,0-1 0,1 0 0,3-1-253,-1 0 0,2 0 0,1 0 1,1 0-1,0-1 0,0 0 253,-11 2 0,0-1 0,1 1 0,2-2 0,4 1-254,3-1 1,4-1-1,1 0 1,0 0 253,1 0 0,1-1 0,1 1 0,0-1 156,-11 2 1,1 0 0,2 0-157,5-1 0,2-1 0,-1 1 0,-6 1 0,0 0 0,4-1 0,-1-2 0,2-1 0,-7 5 0,6-2 881,6-7-881,15 3 1683,9-4-1683,10 4 2517,2-2-2517,8 6 1643,0-3-1643,4 4 998,4 2-998,0 2 0,6 7 0,6 34 0,-1 0-325,-5-11 1,0 5 324,-1-1 0,-1 4 0,0 0-445,3 11 1,0 7 444,-3-20 0,1 9 0,1 4 0,0 2 0,0-4 0,-1-5-738,2 13 1,0-7 0,1 6 737,-2-6 0,2 6 0,-1 1 0,1-3 0,-1-7 0,1 1 0,-1-7 0,1 0 0,-1 0 0,2 0 0,-1-2 0,-1-4 0,1 0 0,0 0-515,3 9 0,1 1 0,0-4 515,1 4 0,0-2-130,4 9 1,-1-3 129,-9-25 0,0-3 0,9 25 0,-6-7 376,4 1-376,-8-19 0,-1 0 0,-5-23 1725,-4 1-1725,2-17 2121,-2 1-2121,0-8 1128,0 1-1128,0 4 204,0-4-204,0 3-720,2-5-1798,7 1 2518,10-4 0,19-4 0,8-3 0</inkml:trace>
  <inkml:trace contextRef="#ctx0" brushRef="#br0" timeOffset="20002">21867 3664 21745,'-22'-43'3238,"-1"2"-2519,5 5-89,2 4 0,2 7-271,7 5 1,-2 6 180,8 5-180,1 11-360,12 13 0,10 17 0,19 20 0,-15-20 0,3 2-114,4 3 0,8 3 114,1-4 0,10 5 0,5 2 0,-1-1 0,-7-5-863,2 1 1,-3-4 0,4 2 862,-9-6 0,5 4 0,3 1 0,-1-1 0,-3-3 0,-7-6 0,21 10 0,-8-6 0,-1-1 0,-2-2-54,-8-4 1,-1-1 53,1 2 0,-4-2 0,8 4-1259,-7 1-2429,-55-23 1156,-7-8 2532,-25-13 0,8-8 0,-1-3 0</inkml:trace>
  <inkml:trace contextRef="#ctx0" brushRef="#br0" timeOffset="20509">22679 3610 23274,'-18'-44'2428,"-2"6"-1618,3 4 449,-8-1-899,9 12-270,-4-2-90,14 17 90,-1 6-90,6 19 90,-4 19 0,-1 8-45,3-2 0,-1 3-468,-1 0 0,-2 5 1,1-1 422,-2 15 0,0 1-698,0-20 0,0 0 0,0 1 698,0-1 0,-1 1 0,1-1 0,-1-1 0,0 0 0,0-1-328,-4 19 0,0-2 328,2-3 0,-1-3 0,2-2 0,0-2 0,2-6 0,0 0-143,1 14 1,2-2 142,-2 6 420,5-22 0,1-5-420,1-17 2063,0-11-8899,0-5 7068,0-13 1,0-5 0,0-7 0</inkml:trace>
  <inkml:trace contextRef="#ctx0" brushRef="#br0" timeOffset="22576">23305 3117 22104,'-5'-28'3059,"2"5"-2700,-1 1-89,3 10 180,-3 4 90,4 18-91,0 15-89,6 27-270,-3-17 0,1 4-1086,2 7 0,1 5 0,1-2 996,0 11 0,0 0 30,-1-8 0,1 2 0,-1-3-212,0 2 0,0-4 182,-2-7 0,0 0 0,2 5 0,0-2 0,-2 10 0,2 3 90,-7-35-90,0-6 0,0-9 89,0-6 3000,-5-41-2999,-4-11-90,3 4 0,0-4-76,-2 0 1,0-4 135,2-4 0,0-5 0,0 3-420,1 12 0,0 3 0,-1-2 360,0-14 0,0-3 0,1 6 0,-1 2 0,1 3 0,2 5 0,0 1 0,-1 8 0,1 1 0,2-20 0,-3 17 0,17 36 0,5 27 0,1 13 0,3-1 0,-1 3-507,9 19 0,0 1 507,-6-12 0,-2-2 0,0 1 0,-1-2 0,0-3 0,-1-2 0,-3-4 0,1-1 0,12 18 534,-8-12-534,-4-13 1019,-5-15-1019,-7-19 0,-2-27 0,-4-25 0,0 18 0,0-5-269,0-6 1,0-6-1,0 2 269,0 12 0,0 2 0,0-2 0,0-13 0,0-2 0,0 5 0,0 3 0,0 4-122,0 8 1,0 3 121,0-25 0,0 20 0,3 18 0,7 20 0,10 25 0,11 26 0,-11-13 0,1 4 499,2 8 1,1 3-500,1 5 0,1 1-1122,0 3 1,0-1 1121,1 0 0,-1 0 0,-1-5 0,-1 0-228,-1-5 0,-1-2 228,-2-5 0,-2-1 0,-2-6 0,-1-1 0,9 21 0,-6-13 0,-2-4-1389,-5-16-1489,-3-3 3528,-4-19 0,-4-8 0,0-8 1</inkml:trace>
  <inkml:trace contextRef="#ctx0" brushRef="#br0" timeOffset="23004">24961 2465 23634,'0'-29'2698,"0"5"-2248,0 5-91,-3 7-179,2 3-90,-3 3 0,4 1-90,0 3 90,0-2 90,0 1 630,0-9-810,-7-15 0,-13-15 0,-20-2 0,5 29 0,-4 7 0,2 8 0,0 6 0,-9 12 0,1 10 0,9 7 0,1 9 0,4-1-1324,-7 11 0,4 2 1324,5-4 0,1 3 0,6-1 0,6 6 0,7-3-302,3-3 0,5-1 302,5-4 0,8-1 0,13 4 0,7-4 0,-4-16 0,3-4 0,14 1 0,3-7 0,-8-13 0,0-8 0,1-3 0,1-4 0,14-8 0,-1-4 0,-15 3 0,-1-1-315,8-9 0,-5-1-1484,1-8-1392,-13 2 3191,-15 11 0,-23 14 0,-10 8 0</inkml:trace>
  <inkml:trace contextRef="#ctx0" brushRef="#br0" timeOffset="24810">22066 5500 19309,'-16'25'3059,"1"-2"-2430,1-5 314,2-5 676,0-1-793,5-7-16,2-1 413,5-6-1223,5-5 0,36-33 0,-5 10 0,7-4 0,2-1-670,3-3 0,2 0 0,4-2 670,-11 9 0,2-2 0,3 0 0,-1-1 0,0 2-418,-3 2 0,-2 2 0,2-1 0,1 0 0,4-2 418,2 0 0,4-3 0,3 0 0,1-2 0,1 1 0,-2 1 0,-2 1-330,-1 0 0,-2 2 0,-1 0 0,0 0 0,2 0 0,3-1 330,-5 2 0,2-1 0,1 0 0,1-1 0,1 0 0,0 1 0,-1-1 0,0 2 0,-2 0 0,0 1 0,0 0 0,0 0 0,-1 0 0,1 0 0,-1 1 0,0-1 0,5-2 0,-1 0 0,1 0 0,-1 1 0,0-1 0,0 1 0,-1 0-190,-1 0 1,0 0 0,0 0 0,0 1 0,-1 0 0,-1 1 0,-2 0 189,9-5 0,0 1 0,-2 1 0,-4 1 0,-3 3-135,2-3 1,-5 4-1,-1 0 135,-4 4 0,-2 0 0,-1 0 22,10-5 1,-3 1-23,-7 6 0,-3 1 1104,21-12-1104,-13 8 1693,-12 7-1693,-10 3 0,-6 6 2532,-5 1-2532,-4 3 2471,-4-1-2471,-2 1 126,-2-5-126,-6-10 0,-11-39-1062,-5-6 1062,4 14 0,0-3 0,1 3 0,-1 0 0,-2-6 0,-2-1 0,-1-2 0,-1-4 0,0 3 0,-1-4 0,0 2-639,4 14 0,2 2 0,-2-2 639,-5-12 0,-2-3 0,2 5 0,-3-2 0,1 4-378,-2 3 0,1 0 378,1 3 0,-1 1 0,2 4 0,-1 2-48,2 3 0,-1 1 48,-5-5 0,-1 3 0,6 9 0,0 3 0,0-1 0,1 5 742,-9 2-742,11 16 0,-2 10 0,-8 5 0,-16 10 0,-4 4 0,15-6 0,-1-1 250,-5 3 1,-3 1-1,1 0-250,-6 1 0,1 0 0,11-4 0,-1-1 0,-1 1 0,-5 2 0,-1 1 0,-1 0 0,-3 2 0,-2 1 0,-1 0-668,-3 1 0,-2 2 1,0-1 667,13-6 0,0 1 0,-1 0 0,-1 0 0,-1 1 0,-1 0 0,-1 0 0,0 0-231,-1-1 0,0 1 1,-2 0-1,-3 0 231,5-1 0,-2 0 0,-3 0 0,-1 1 0,2-1 0,3 0-330,0-1 0,3-1 1,1 0-1,-1 0 1,-2 1 329,-1 0 0,-2 0 0,-2 1 0,0 0 0,3-1 0,4 0-94,-5 1 0,4 0 1,2-1-1,0 1 94,-12 4 0,1 0 0,2 0 0,6-1 0,2 0 0,2-1 0,6-2 0,1 0 0,2-1 0,-10 6 0,1 0 203,-1 3 1,3-1-204,17-11 0,2 1 832,-2 2 1,3-2-833,3-2 1451,9-7-1451,4 2 3208,4-9-3208,4 7 556,0 1-556,4 9 0,4 15 0,0 15 0,4 8 0,1 6 0,-2-11 0,0 5-663,0-4 1,1 7-1,0 1 1,0-5 662,-1-4 0,1-4 0,1 7 0,-1-3 0,1 7 0,2 3 0,-1 1 0,0-2 0,-1-8 0,3 13 0,-1-7 0,1 5 0,-2-9 0,1 5 0,0 2 0,0-1 0,0-4 0,-1 2 0,0-4 0,0 0 0,1 1 0,-1 2 0,2 0 0,-1 1 0,0-1 0,-1-2 0,1 1 0,0-1 0,-1-1-441,3 11 1,1 0 0,-2-7 440,1 0 0,-2-5-312,1-2 1,-1-2 311,-1-7 0,0 0-204,3 3 0,-1-2 204,3 11 1829,2 2-1829,-13-33 1489,-2-8-1489,0-8 944,0-3-944,4-4 740,-2 0-740,2 0 0,-2 0 0,-3 0 0,-5-2 0,-5 0 0</inkml:trace>
  <inkml:trace contextRef="#ctx0" brushRef="#br0" timeOffset="32585">25396 2004 20755,'0'-7'2789,"0"-2"-2340,2 2 1,5-4 90,11-2-180,19-7-1,18-6-601,-18 10 0,5-1 287,7-2 0,3 1-658,7-2 1,3-1 642,-19 8 0,2 0 0,-1 1-461,2-1 1,-1 0-1,0 1 476,20-5 0,-1 1 45,-4 1 0,-2 1-181,-7 2 1,-2 2 180,-7 0 0,-1 2-1,-8 0 1,-1 0 662,16-4-482,-10 3 1201,-11 3-1111,-5 3 1453,-4 1-1813,-4 0 542,0 2-542,-3-4 44,-5 1-44,-1 1 0,0 0 0,4 12 0,8 4 0,5 15 0,8 8 0,5 8-435,6 7 435,-18-22 0,0 1 0,2 2 0,1 2 0,3 2 0,-1 1-413,2 3 0,-1 1 413,2 3 0,-1 1 0,2 4 0,-1 3-782,0 3 1,-1 2 781,-9-16 0,-1 1 0,0 0 0,0 3 0,0 0 0,-1 0 0,0 4 0,-1-1 0,0 2 0,1 1 0,0 1 0,-1 0 0,1 1 0,-1 1 0,0-1-476,2 3 1,-1-1-1,1 1 476,0-1 0,-1 1 0,1 0 0,1 0 0,0 0 0,0 0 0,-1 1 0,1-1 0,-1 0 0,1 0 0,-1 0 0,0-1 0,-1 1 0,0-1 0,0 1 0,-1-2 0,0 0 0,-1 0 0,-1 0 0,0 1 0,-1 0 0,-1-1 0,0 1 0,0 0-403,-1 2 1,0 0-1,-1 0 403,2 1 0,-1 1 0,1 0 0,-1 2 0,1 2 0,1-1 0,-2-14 0,-1 0 0,2 1 0,0-1 0,1 2 0,0 1 0,1 0 0,0-1-237,2 2 1,1 0 0,0-1-1,1 1 237,1-1 0,0 0 0,2 1 0,3 2 0,-3-7 0,3 2 0,1 1 0,1 1 0,1 0 0,-1 0-51,3 3 0,-1 1 0,1 0 1,1 0-1,-1 0 0,1 0 51,-1-1 0,1 1 0,0-1 0,0 0 0,-1 0 0,-1 0 0,0-2 0,-1-1 0,-1 0 0,0 0 0,-1 1 0,-1-1 0,-2-1 0,-1-1 0,0 1 0,-2 0 0,1 0 0,-1 0 0,0 2 0,-1 0 0,1 1 0,-2-1 0,1 1 0,0-1 0,-1-1 0,0 0 0,0 0 0,0 0 0,0 1 0,0 2 0,2 5 0,0 2 0,0 1 0,-1 0 0,0-1 0,-1-1-122,1 3 1,-2-1 0,0-1-1,0-1 1,0 2 121,0 0 0,0 0 0,0 0 0,0 0 0,-2 0 0,0-2 0,-1-1 0,0 1 0,-2-1 0,0 1-57,-2 0 1,-1 1 0,-1-1 0,-1-1 0,-1-2 56,1 0 0,-1-3 0,-1 0 0,1 3 5,-1-3 1,0 3 0,0 0-1,-1-1 1,0-5-6,0 11 0,-2-5 0,1 0 75,0-1 0,0-1 0,0 0-75,1-3 0,0 0 0,1 2 0,1-2 0,1 3 0,0 0 0,0-3 0,2 2 0,0-2 0,1 2 0,0-5 0,0 3 0,0 0 0,0-5 249,1-1 1,-1-5 0,1 1-250,5 20 0,0-2 0,-1-5 0,-1-1 0,-1-4 0,-1-2 0,-2-6 0,0 0 547,-3-7 1,0 0-548,0 27 0,-2-11 0,-10-7 1012,-4-9-1012,-6-8 2849,-10-8-2849,-9-5 1290,-11-7-1290,-2-3 0,-7 0 0,6-4 0,-5-2 0,-4 2-609,7 1 1,-5 0-1,-2 1 1,-1 0 0,1-1 608,3 0 0,1-1 0,-1 0 0,0 1 0,-2 0-429,-8 1 1,-3 0 0,0 1 0,1-1-1,1 2 429,8-2 0,2 1 0,1 0 0,-3 1 0,-4 1-195,7-1 0,-3 1 0,-3 0 0,-1 1 1,-2-1-1,2 1 0,0 0 0,3 0 195,-8 2 0,2-1 0,1 0 0,0 1 0,-2 0 0,-4 1-116,13-2 0,-3 0 0,-2 1 0,-1 0 1,0 0-1,0 1 0,0-1 0,3 1 1,2-1 115,-5 2 0,2-1 0,2 1 0,0 0 0,1 0 0,-1 0 0,-1 1 0,-2 0 0,0 0 0,0 1 0,0-1 0,-1 1 0,1 0 0,-1 0 0,-1 1 0,0 0 0,-1-1 0,1 1 0,-1 0 0,1 1 0,-1-1-9,0 0 1,-1 1 0,0 0 0,1 0 0,-1 0 0,0 0 0,1 0 8,0 0 0,0 0 0,0 0 0,0 0 0,0 1 0,0-1 0,1 0 0,1 1 0,-1-1 0,1 1 0,0-1 0,0 1 0,1-1 0,0 1 0,2-1 0,0 0 0,0 1 0,1-1 0,0 0 0,1 0 0,-1 1 0,-6 1 0,0 0 0,0 1 0,1-1 0,0 0 0,0 1 0,3-2 0,0 0 0,1 1 0,0-1 0,0 0 0,1 0 0,2-1 0,1 1 0,0-1 0,0 0 0,1 0 0,0 0 0,-8 1 0,1 1 0,1-1 0,0 0 0,1 0 0,4-1 0,0-1 0,1 0 0,0 0 0,1-1 0,-8 3 0,1-2 0,1 1 0,1-1 125,6-1 1,0-1-1,1 1 1,2-2-126,-11 3 0,2-2 0,2 1 0,7-1 0,1-1 0,2 0 0,-14 2 0,3-1 631,10-1 1,2-2-632,-1-4 0,4-1 0,-9 7 0,0-10 1889,34 3-1889,8-8 2824,4-8-2824,-1-14 0,-1-14 0,0-6 0,-2 0 0,-1-4-507,1 2 0,1-6 0,-2-5 507,0 5 0,-1-6 0,0-3 0,-1 0 0,1 3-465,1 4 1,0 2 0,0 0 0,-1-2 0,0-3 464,0 3 0,-1-4 0,0-1 0,0-1 0,-1-1 0,1 2 0,0 1-259,-2-3 1,1 2-1,0 0 1,0 1-1,0-1 1,-1-1 258,2 5 0,0-1 0,-1 0 0,0-1 0,0 0 0,1 0 0,-1 0-149,-1-4 1,1 0 0,-1 0 0,1-1-1,-1 1 1,1-1 0,-1-1 148,2 8 0,0-1 0,0 0 0,0 0 0,0 0 0,0 0 0,1 0 0,-1 0-6,0 0 0,0 0 0,1 0 0,-1-1 0,0 1 1,1 0-1,-1 0 0,0 1 6,0-7 0,-1 0 0,0 0 0,1 0 0,-1 1 0,1 0 0,-1 1 20,1 3 0,1 0 0,-1 1 1,1 1-1,-1-2 0,-1 0 1,0-2-21,0 0 0,-2-3 0,1 0 0,-2-2 0,1 2 0,0 0 0,0 2 0,1 3 0,-1-4 0,0 4 0,1 1 0,-1 1 0,0-1 0,-1-2 0,1 2 0,-1-3 0,-1-1 0,0 1 0,0 1 0,1 2 0,0 4 77,-5-12 1,2 5 0,-1 2-1,1 0-77,0 2 0,0 1 0,0 1 0,0 1 0,1 1 0,0 1 0,0 0 0,-1 1 0,2 3 0,-1 0 0,0 1 0,1 0 0,-5-12 0,1 0 0,-1 1 162,1 3 1,1 2 0,0 0-163,1 3 0,1 1 0,1 1 0,0 4 0,0 1 0,1 1 0,-6-16 0,0 3 0,1 6 0,1 3 595,1 5 1,-1 1-596,3 5 0,0 2 0,-13-26 0,5 10 0,2 8 2069,3 5-2069,3 5 0,0-3 0,2 0 1935,0-4-1935,0-1 0,1-2 0,3-1 0,0-20 0,6 12 0,0-15 1824,4 15-1824,0-4 0,0-5 0,0 0 0,4-2 0,2 4 0,8 1 0,6 4-1658,2 13 1,3 0 1657,-5 10 0,3 0 0,8-10 0,3 1-1109,-7 12 1,2 3 1108,4-2 0,1 2-234,4 0 1,1 1 233,4-1 0,2 1 0,3 0 0,1 1 0,2-1 0,0 1 0,2 0 0,0 1 0,-1 1 0,0 0 0,-2 0 0,-1 1 0,-1 1 0,0 1 0,-4 1 0,1 0-119,13-5 1,0 1 118,-16 6 0,-1 0-360,9-3 1,-2 2 937,6 0-1927,-7 7-360,-5 3 1879,-5 4-170,-2 0 0,-7 6 0,-2 2 0</inkml:trace>
  <inkml:trace contextRef="#ctx0" brushRef="#br0" timeOffset="49382">22712 2425 21745,'-8'-19'3418,"0"3"-2609,-1 1-89,5 3 269,-3-3-629,2 7-180,1 0 180,0 6-360,15 18 0,1 2 0,13 21 0,-4-1 0,-1 4 0,-2-5 0,0 1-846,7 18 1,0 3 845,-6-9 0,-2-1 0,1 4 0,-1 1 0,1 3 0,0 1 0,0 1 0,1 0 0,0 3 0,0 0 0,2 0 0,-1 1 0,0-1 0,-1 0 0,-1 0 0,0-1 0,-1-3 0,-1-1-139,-1-2 1,0 1 138,-3-9 0,0 3 0,0-3 0,1 4 0,0 1 0,1 0 0,0 3 0,-2-6 0,-1-10 0,-1-2 0,4 10 0,-1-3 0,4 1 0,-1-7 0,-2-8 0,0-10 0,-3-8 0,-3-6 0,-1-6 0,-2-8 0,1-4 0,-4-13-900,0-5 1187,-2-4-1816,0-4-3148,0-23 4677,-4 11 0,2 16 0,0 0 0,-6-16 0</inkml:trace>
  <inkml:trace contextRef="#ctx0" brushRef="#br0" timeOffset="49970">23845 2235 18596,'4'-9'4408,"-2"-3"-3778,0 1-1,-2-3 1,0 1-91,0 1 1,2 1 90,-2 2-1,2 0 631,-2 4-1170,0 1-90,0 4 0,14 36 0,4-1 0,-1 2 0,2 9 0,0-1-834,4 6 1,0 3 833,-1-1 0,1 4 0,0-2-522,-3-5 1,-1-2-1,0 2 522,2 2 0,0 1 0,1 0 0,0 1 0,0 0 0,1 0 0,0-1 0,0 0 0,0-1 0,-2-3 0,1-1 0,2 2 0,2 2 0,3 3 0,0-1 0,-3-5 0,-4-7 0,-1-4 0,1 1 0,9 15 0,1 2 0,-4-11 0,5 2 0,-9-12 0,-8-9-719,-8-10-1440,-8-7 553,-11-11 1606,-12-13 0,-13-13 0,-8-8 0</inkml:trace>
  <inkml:trace contextRef="#ctx0" brushRef="#br0" timeOffset="51796">21896 2714 13649,'0'-7'5937,"0"0"-4588,1 5-539,2-2-181,1 3-179,-2-1 1529,0 2-720,-2-2-719,0 0 629,0-5-629,0 2-270,0-1-270,0-1 0,0 0 0,-4-4 0,0 0 0,-4-5 0,-1-2 0,5-1 0,-5-3 0,-2-8 0,-2 4 0,-2-6 0,2 9 0,-8-20 0,7 16 0,-7-16 0,8 22 0,-1 1 0,2 0 0,-2 2 0,2-2 0,-1 4 0,1 0 0,-2 0 0,0 2 0,-1-1 0,0 1 0,0 1 0,-3 1 0,1 1 0,-2 2 0,0 0 0,-1 0 0,-1 0 0,-11-4 0,8 3 0,-18-5 0,-3 1 0,6 2 0,-3-1 0,1 2 0,8 8 0,-2-3 0,3 5 0,-2-3 0,-3 4 0,-2-2 0,-19 2 0,22 0 0,-1 0 0,-23 0 0,0 0 0,31 0 0,-1 0 0,-1 0 0,-3 0 0,-3 0 0,-3 0 0,-3 0 0,-5 4 0,0 1 0,-4 4 0,9-2 0,-1-1 0,-11 0 0,16-2 0,2 0 0,-2-4 0,16 0 0,-2 0 0,15 0-180,2 0-1979,3 0-899,2 6 3058,3 2 0,0 7 0,0 1 0</inkml:trace>
  <inkml:trace contextRef="#ctx0" brushRef="#br0" timeOffset="54870">29660 2266 23993,'-27'-29'3238,"5"1"-1888,-2 0-1350,14 12 0,-1 2 0,17 22 0,8 12 0,14 23 0,-9-14 0,1 3-106,4 6 0,1 4 106,0 2 0,2 5 0,-1 1-527,1 0 1,0 0-1,0 1 527,1 0 0,-2 0 0,0-2-30,-3-6 0,-2-2 0,-2-3-645,-3-4 1,-2-3-1035,6 21-360,-10-9-629,-4-15 2698,-12-17 0,-2-22 0,-7-13 0</inkml:trace>
  <inkml:trace contextRef="#ctx0" brushRef="#br0" timeOffset="55121">30033 2524 19755,'0'-43'1019,"0"0"1,1 3 0,-2 2-31,-2-25 931,-2 14-1381,-3 14 279,0 11-548,-2 12 9,0 20-99,-6 22-90,-3 31-312,7-19 1,-2 4 266,-1 11 0,0 2-471,4-17 1,-1 2 0,2 0 425,-1 2 0,0 0 0,0 0 0,1-1 0,1-1 0,0-1-45,-4 17 0,1-2-327,3-5 0,0-3 12,1-7 1,2-2-181,2-5 0,1-2-989,-4 21-270,6-15-899,-2-19 2629,3-13 0,3-23 0,2-6 0</inkml:trace>
  <inkml:trace contextRef="#ctx0" brushRef="#br0" timeOffset="55370">30314 2547 24083,'4'-37'3058,"0"5"-2248,-4 8-270,1 6-450,5 2-90,8 2 0,14 1 0,15 1 0,20-1 0,-26 8 0,2 1-300,4-2 0,1 1 300,1 0 0,0 1 0,-3-1 0,0 1 0,-4 0 0,-1 1-234,22-4 234,-13 4-989,-13 1-720,-13-2-810,-10-3 2519,-6-6 0,-12-3 0,-1-2 0</inkml:trace>
  <inkml:trace contextRef="#ctx0" brushRef="#br0" timeOffset="55671">31507 2013 22284,'-14'-18'2339,"5"0"-2069,4 0 90,19-8-181,28-3-179,7 3 0,-15 13 0,2 3-269,19-2-451,-4 1-2968,0 2 3688,-21 4 0,-11 1 0,-22 4 0</inkml:trace>
  <inkml:trace contextRef="#ctx0" brushRef="#br0" timeOffset="56091">31515 1923 20485,'-20'0'2699,"2"0"-1980,6 4-89,5-3-90,0 7-91,6-3 1,-6 8-90,1 5-90,-5 9-90,-1 7-90,0 3 0,1 13 0,5-15-90,2 4 0,6-19 89,4-4-89,6-8 0,28 2 0,-1-9 0,21 7 0,-11-1 90,-1 6-90,-15 1 0,-1 2 0,16 12 0,-20-9 0,-2 2 0,1 8 90,-9-1 90,-10-4 90,-12 7-270,-6-9 0,-11 7 90,1-13-1709,-13-3 90,13-6-900,-6-3 2429,13-12 0,7-6 0,0-9 0</inkml:trace>
  <inkml:trace contextRef="#ctx0" brushRef="#br0" timeOffset="56511">32348 1950 22554,'4'-23'3508,"0"2"-2788,-4 6-91,-4 3-359,-2 3-90,-2 5-90,-2 2 0,0 12 0,-1 6-90,-1 18 0,0 9 0,5 7 0,4-13 0,1-1 0,4 15 0,2 9 0,4-32 90,2-6-90,2-13-90,2-3 90,3-12 0,8-19 0,-3-22 0,-3-3 0,-10-7 0,-9 18-90,-7 3-90,-2 6-90,-8 6-359,1 4-361,2 5-179,0 2-360,3 8-450,5 1-450,2 4 2429,6-2 0,6 2 0,3-2 0</inkml:trace>
  <inkml:trace contextRef="#ctx0" brushRef="#br0" timeOffset="56789">32575 1809 21025,'5'-11'3778,"-2"0"-3149,-3 4-89,-7 2-180,-2 3-90,-7 10-180,0 6 0,3 14 0,5 8-90,8 5 90,8 4-90,8-4 90,11-2-90,5-12 89,9-7 181,0-11 180,-2-13 0,-5-10-180,-9-13-270,-9-7 0,-8-5 0,-13 1-270,-10 3-720,-12 8-629,-9 13-899,-9 6 2518,-8 18 0,-7 9 0,27-4 0,0 0 0</inkml:trace>
  <inkml:trace contextRef="#ctx0" brushRef="#br0" timeOffset="57734">23406 1995 22824,'-8'0'2968,"0"0"-2428,3 0 0,-4 0-91,8 0-89,-4 0-90,5-4-180,0-1 90,5-18-90,9-2 0,16-17 0,17-3-149,-17 20 1,5-1 58,2 1 0,5-3 0,0 1-479,3 0 0,2 1 1,-1 0 478,0 0 0,1 0 0,-2 1 0,15-6 0,-3 4-214,-14 7 1,-4 3 213,13-6 0,4 0 0,-32 13 169,-6 6-169,-7 2 673,-4 2-2292,-4 0 899,-1 0 1,-2 0-1</inkml:trace>
  <inkml:trace contextRef="#ctx0" brushRef="#br0" timeOffset="58099">24864 946 23723,'-5'-18'3059,"-4"-1"-2160,8 3 1,-8-1-900,8 5 0,-2 1 0,3 14 0,5 11 0,5 16 0,9 11 0,5 8 0,-6-9 0,0 1 0,-4-9 0,-1 0 0,3 7 0,-1 0 0,3 8 0,-3-6-990,-3-3-539,-4-4-360,-4 0-809,-2-6 2698,-2-6 0,0-10 0,0-6 0</inkml:trace>
  <inkml:trace contextRef="#ctx0" brushRef="#br0" timeOffset="58454">25258 738 23364,'-11'-19'1529,"5"5"-1259,-3 8-180,8 14 0,-5 8-1,6 16 1,0 7-90,6 2 0,2 0 0,7-7 0,1-5 180,13-18-180,-17-39 0,8-5 0,-20-26 0,0 20 0,0 8-90,0 0 90,-5 15-90,0 2-359,-7 16-361,0 7-359,-3 7-1080,1 5 2249,5 1 0,4-1 0,5-1 0</inkml:trace>
  <inkml:trace contextRef="#ctx0" brushRef="#br0" timeOffset="58732">25623 634 22824,'5'-26'2608,"-2"4"-2248,-8 6-90,-2 3-90,-5 8-180,5 7 90,-2 9-90,8 12 90,1 8-90,9 4 0,5 1 0,8-6 90,3-7-90,2-12 90,-3-11 90,-4-13 90,-9-31-181,-11 6-134,-7 3 1,-8 3-1486,-26 7-358,-6 11 1888,-10 41 0,30-2 0,1 5 0,-2 3 0,-1 0 0</inkml:trace>
  <inkml:trace contextRef="#ctx0" brushRef="#br0" timeOffset="59323">25234 2569 23094,'-7'0'2968,"-2"0"-1978,4 0-181,1 0-269,0-2-360,4 0-180,0-5 0,4-2 0,7-4 0,16-7 0,17-12 0,-12 12 0,5-3-669,8-6 1,7-3-1,-2 0 669,-6 6 0,-1 0 0,2-1 0,0 0 0,3-2 0,1 0 0,-4 3 0,3-1 0,-3 1 0,-1 1 0,-1 1 0,0 1 0,-1 0-334,14-8 1,-2 1 333,-7 6 0,-3 0 0,-8 5 0,-3 0 0,20-10 0,-17 8 0,-11 6 0,-8 8-1349,-8 3 1304,-3 4-2654,-4 0 2906,-2-4 0,0-1 1,0-4-1</inkml:trace>
  <inkml:trace contextRef="#ctx0" brushRef="#br0" timeOffset="59574">26980 1362 22824,'0'-16'2608,"3"-2"-2248,2 4 90,6-4-180,8 0-90,9-2 0,14-7-90,10 1-90,7-3 0,-29 16 0,1-1-45,7-3 0,-1 1-675,15-7-539,2 0-450,-32 16-900,-11 3 2609,-11 4 0,-11 0 0,-5 0 0</inkml:trace>
  <inkml:trace contextRef="#ctx0" brushRef="#br0" timeOffset="59854">27272 1176 20036,'-35'16'2968,"3"0"-2428,2-3-1,5 3-89,3 0-180,5 4 0,9 3 0,2 4 89,14 7-89,8 0-90,15 3 0,13-6-180,9-6 90,7-5-90,-19-9 0,0-2 0,18 4 0,-24-6 0,-2 1 90,2 1-90,-13 2 90,-8 0-90,-8 5-180,-15 0-360,-6 6-719,-16 1-720,-1 4-719,-5-2 2698,2-2 0,3-7 0,2-3 0</inkml:trace>
  <inkml:trace contextRef="#ctx0" brushRef="#br0" timeOffset="60139">27698 1294 23184,'13'-16'1529,"-1"2"-1079,-6 7-91,2 3 1,14 24-360,-4-9 0,15 17 90,-9-21-90,1 0 180,1-14 270,-5-6 89,-3-10-179,-9-9-180,-4-4-90,-14-3-90,-8 1-360,-12 3-449,-7 8-3329,-25 21 4138,12 16 0,14 6 0,1 4 0,9 4 0,-1-1 0</inkml:trace>
  <inkml:trace contextRef="#ctx0" brushRef="#br0" timeOffset="64053">31463 3863 22104,'0'-34'3688,"0"0"-2608,0 0 89,0 2-629,0 5-540,0 6 0,-4 6 0,0 8 0,-6 19 0,-3 22 0,6-3 0,0 4-551,-1 11 1,2 3 550,1 8 0,1 2-628,0 6 0,3 2 628,3-1 0,3 0 0,1-2 0,4-2 0,3-5 0,3-3 0,2-4 0,3-3 0,0-6 0,2-2 0,-1-6 0,2-3 0,20 15 0,-3-22 0,12-23 0,-17-21 0,7-19 0,-24-9 0,-10-7 0,-14 3 0,-12 4 0,-15 8 0,-15 13-225,-10 21 1,-6 9-1620,14 5 0,0 4 552,-12 0 1,4 4 1291,7 20 0,52-17 0,16 0 0</inkml:trace>
  <inkml:trace contextRef="#ctx0" brushRef="#br0" timeOffset="64289">32173 4017 23813,'-26'-46'2609,"1"5"-1800,10-15-449,37 4-315,8 16 0,9 4-584,1 8 1,4 3 493,10 0 0,-1 3-135,-14 9 0,-3 2-510,29-6-660,-12 8-269,-14 1-719,-15 4 2338,-19 0 0,-21 8 0,-14 2 0</inkml:trace>
  <inkml:trace contextRef="#ctx0" brushRef="#br0" timeOffset="64642">32218 3799 21655,'-39'17'2248,"4"-4"-1708,11-2 90,4 0 89,6 3-179,-2 4-90,2 9-91,-3 9-269,1 11 0,0 10-230,1 3 140,7-2 0,2-5 90,6-8-90,0-9 0,4-7 90,4-6-90,8-11 0,11-4 0,9-8 0,11 0 0,6-2 90,1 1 25,-21 0 0,0 0-25,21 11 0,-6 1-90,-20 9 90,-20 0-90,-4 3 0,-7 10 0,-4-6-450,-7 6-629,-2-13-540,-3 0-810,1-3 2429,2-8 0,7-3 0,4-6 0</inkml:trace>
  <inkml:trace contextRef="#ctx0" brushRef="#br0" timeOffset="64917">32949 3777 19542,'7'-10'2519,"-7"18"282,-11 20-1992,-7 22-269,-5 10-264,12-29 0,0 1-276,-8 27 0,9-3 0,10-6 0,14-7 0,12-6 0,13-12 0,8-12 0,4-15 0,-2-14 0,-6-19 422,-10-14-422,-17-14 0,-12 29 0,-4 0 436,-6-3 0,-4 1-841,-3 0 1,-4 2-851,-7 2 0,-3 2 40,-4 3 1,-3 4 1214,-6 4 0,-2 5 0,-2 4 0,-1 4 0,-3 2 0,0 0 0</inkml:trace>
  <inkml:trace contextRef="#ctx0" brushRef="#br0" timeOffset="65713">31304 3062 22194,'-38'6'1169,"1"0"1,1-2-1,3-1-179,-24 1-271,12-4-179,14 0-270,15 0 90,20 0-360,29-6 0,0 1 0,5-2-1696,17-5 0,6-2 1696,-11 2 0,3-1 0,1-1 0,8-3 0,2-1 0,1-1 0,-12 3 0,0 0 0,1-1 0,0 0 0,3-1 0,-1-1 0,2 0 0,-1 0-431,1-1 0,0-1 1,0 0-1,0 0 431,-1-1 0,0 1 0,-1-1 0,0 0 0,-3 0 0,0 0 0,-1-1 0,0 0 0,-4 1 0,-1-1 0,0 0 0,-3 0 0,10-6 0,-2-1 0,-3-1 0,-5 2 0,-3-2 0,-4-4-375,-1-11 1,-5-5-1,-5 1 375,-4-11 0,-8-1-157,-7 8 1,-5-3-1,-6 4 157,-18-10 0,-9 3 0,7 19 0,-3 0 0,-3 1 220,-6-1 1,-4 1 0,-2 1-221,-4 0 0,-4 2 0,-2 2 0,9 8 0,-2 1 0,-2 2 0,-1 1 0,-3 1 0,0 1 0,-4 2 0,-5 2 0,10 5 0,-5 0 0,-3 2 0,-1 0 0,-1 1 0,2 1 0,2 0-75,-1 1 1,3 0-1,0 2 1,0 0-1,-2 0 1,-3 1 74,-4 0 0,-3 1 0,-2 0 0,-2 1 0,2 0 0,1 2 0,3 0 0,4 2 0,2 1 0,1 1 0,1 1 0,0 0 0,0 1 0,-1 1 0,1-1 0,1 2 0,-2 0 0,-1 2 0,-2 1-68,1 2 1,-2 1 0,-3 2 0,0 0 0,-1 2 0,2-1 0,1 1 0,2-1 67,-6 2 0,3-1 0,1 1 0,1 0 0,-2 1 0,-2 2-98,5-2 1,-2 2 0,-2 0 0,-1 1 0,1 1 0,1 0 0,3-1 0,3 1 97,-3 1 0,4 0 0,1 0 0,2 1 0,0 0 0,0 1-64,1-1 0,0 1 0,0 0 0,1 1 0,1 1 0,0-1 64,-7 7 0,0 0 0,1 1 0,1 0 0,2 1 0,2-1 0,0 0 0,2 1 0,1 1 0,1 0 0,4-1 0,0 0 0,1 1 0,2 0 0,1 1 90,-7 7 1,3 1-1,1 0 1,2 1-91,5-4 0,3 0 0,1 0 0,3 0 0,-4 11 0,5 0 0,5 0 0,6-5 0,5 0 0,5 0 0,6-5 0,4 0 0,7-2 0,5-1 0,6-3 0,6-2 0,7-2 0,6-2 0,4-4 0,11 1 0,5-4 0,3-3 0,-8-6 0,3-2 0,2-2 0,1-1 3,-7-3 1,0-1 0,2-1-1,0 0 1,1-2-4,3 0 0,1-1 0,1-1 0,-1-1 0,1 0 0,1-2 0,1-1 0,-1 0 0,1-1 0,-1-1 0,0 0 0,1 0 0,-1-2 0,1 1 0,-2-2 0,-1 0 0,-1-1 0,0 0 0,-1-1 0,0 0 0,-4 0 0,1 0 0,-2 0 0,0 0 0,-2-1 0,8-2 0,-1-1 0,-1 0 0,-3-1 184,11-2 0,-2-2 0,-4 0-184,-9 0 0,-2 0 0,-4-2 269,11-7 0,-7-2-269,-10 2 0,-5-2 0,-10 2 0,-5 0-719,2-22 712,-22 9-2512,-19 10 3165,-17 13 1,-15 11 0,-9 8 0</inkml:trace>
  <inkml:trace contextRef="#ctx0" brushRef="#br0" timeOffset="66814">25636 765 20305,'0'-64'2339,"-8"3"-2069,-1 2 90,-7 5 89,0 2-89,0 4 0,-1 3-90,3 5 90,0 3-90,2 6-91,-2 2 1,-3 3 0,-3 2-90,-2 3 0,-5 1 0,1 4 0,-6 0 0,-5 5 90,-9 2 90,-11 4-1162,22 5 1,-1 2 1026,-6 3 0,-1 1 0,-6 4 0,-2 1-428,-4 4 1,0 2 382,-3 4 0,0 2-45,-1 4 0,2 3-511,1 6 0,2 3 466,2 1 0,2 4 45,4 3 0,3 3-45,3 1 0,3 2 45,3 0 0,3 5-15,6-3 0,1 5 0,2-3-30,6-13 0,3-1 0,-1 2 30,-3 11 0,1 3 0,3-5 14,5 2 1,3-3 0,1-4 0,3-1-223,4-3 0,3-2 178,2-3 0,3-3 0,4-3 0,4-2 0,4-2 0,3-4 0,5-1 0,5-4 0,4-2 0,5-4 0,5-4 0,7-4-26,-10-4 1,6-2 0,1-1 0,-2-2 25,6-1 0,-1-2 0,3-1 0,-1 1 0,4-1 0,0-1 0,-4-2 0,3-2 0,-3-2 0,-1-1 0,0-1 0,0-2 0,-1-1 61,-2-1 0,-1-2 1,-1-2-62,-2-1 0,-1-1 0,-2-3-78,-3-1 0,-1-3 0,-3-1 78,-3-2 0,-3-2 0,-2-2 0,-3-3 0,-3-1 0,-3-2 0,-3-1 0,-2-2 0,-4 0 0,-3-1 0,-4-1 0,-2 1 0,-3 0 0,-3-1 0,-3 2 0,-2 1 0,-3 2 0,-3 0 0,-9-16 0,-9 2 0,-4 17 0,-8 1 0,1 5 0,-10-1 0,-5 6 0,6 8 0,-5 2 0,2 8-450,-13 11 1,2 10-61,18 1 0,0 3 1,0 3-181,0 5 1,1 4-1,1 3-2587,0 3 0,2 2 0,2 4 2865,3 2 1,3 3 0,2 2 0,4 0 0,3 1 0,2 1 0,4 2 0,-1-1 0,1 1 0</inkml:trace>
  <inkml:trace contextRef="#ctx0" brushRef="#br0" timeOffset="67385">27548 1262 22824,'-30'-13'2249,"-3"-3"-1710,-1 0 1,-3-4-180,1-1-90,-1-1-90,-1 1-1,-5 5-89,-5 7 180,-13 5-464,26 8 1,-1 4 328,-6 2 0,-1 3 0,-4 7 0,0 3-90,-3 5 0,0 3-612,-1 3 0,2 2 612,2 5 0,2 2-45,3 3 0,3 3 0,5 1 0,5 2 0,4 1 0,7 3 0,11-8 0,6 3 0,3-3 0,7 5 0,8-2 0,1-9 0,5 1 0,5-7 0,20-4 0,7-9 0,-13-11 0,3-2 0,1-3 0,5-1 0,2-3 0,3-4 0,6-5 0,4-5 0,1-2 0,-3 0 0,-13 1 0,-2 1 0,-1-2 0,3-2-402,11-5 0,3-2 0,-1-1 0,-7-3 402,-7-3 0,-5-3 0,-4-2 0,-3-1 0,-4-3 0,-4-2-123,-6-2 1,-3-3 0,-5-1 122,-4-2 0,-4 0 0,-6-4 0,-6 0 0,-6-4 0,-2 1 0,-2 3-586,-1-1 0,-3 4 1,-7-2 585,-9 0 0,-6-3 0,-5 4 0,2 10-90,2 12 0,-1 7 0,-4 4-462,-15-2 1,-4 4 0,2 8-49,12 12 1,2 7-1,0 3-360,-2 4 1,1 3 0,0 3 959,1 4 0,1 3 0,1 2 0,2 5 0,2 2 0,1 2 0,1 1 0,0 1 0,0 0 0</inkml:trace>
  <inkml:trace contextRef="#ctx0" brushRef="#br0" timeOffset="69426">33014 3605 21745,'-5'0'3328,"-4"0"-2699,8-2 1,-8-3 0,8 0-181,-8-3-179,4 1 90,-5-4 0,0-1-180,-4-5-180,-4-4 0,-8-8 0,-9-3 0,2 5 0,-4-1 0,6 7 0,-3 0-456,-12-7 1,-2 1 455,8 8 0,0 2 0,-1 0 0,-3 0 0,1 2 0,-3 0 0,1 1 0,-10-1 0,-1 0 0,8 2 0,-4-1 0,3 2 0,-9 1 0,1 1 0,-5 1 0,0 0 0,-1 2 0,-3 1 0,6 3 0,-4 1 0,0 0 0,7 0 0,0 0 0,0 2 0,0 0 0,0 2 0,2 0 0,-9 1 0,6 3 0,21 1 0,3 2 0,1 1 0,1 0 0,-29 15 0,5 2-288,1 5 288,0 4 0,28-16 0,-1 1-531,0 1 1,0 1 530,0 2 0,0 2 0,2 1 0,0 1-126,1 1 0,1 1 126,3-1 0,1 1 0,1-1 0,2-1 0,-12 25 0,7-2 0,4 0 0,4 2 0,2 7 0,5 3 0,4-30 0,0 2 0,3-1 0,0 0 0,3 1 0,2 0 0,-1 1 0,2-1 0,4-1 0,3 2 0,7 15 0,2 1 0,-3-14 0,1 0-11,6 11 1,1-2 10,-7-15 0,1-3 0,-1-3 0,0 0 32,1 1 1,1-2-33,21 22 0,3-1 0,-9-14 0,2 0 0,-7-8 0,1 0 248,11 8 0,2-1-248,-8-9 0,-1-3 0,3 0 0,0-1 0,1-1 0,1-2 0,1-1 0,0-1 0,-2-1 0,3-1 0,15 3 0,0-1 0,-15-4 0,0-1 0,11 3 0,-1-2 0,-18-4 0,-1-1 132,-1-1 0,1-1-132,0 0 0,0-2 0,0 0 0,2-2 0,16 1 0,1 0 0,-13 0 0,0 0 0,13 1 0,-1-2 0,-15 0 0,-3-2 200,1 0 0,0-1-200,-1-1 0,0-1 0,-1-1 0,0 0 0,11-2 0,0-1 0,18-5 0,-23 6 0,-2 0 207,7-4-207,-3-1 594,17-14-594,-29 12 0,-1-1 0,1-1 0,-1-1 0,23-16 0,-17 8 0,0-1 6,-1 1-6,11-12 0,-9 9 0,11-9 0,-12 10 0,1-1 0,-1 0 0,-1 1 0,-5 4 0,-3 0 501,-6 1-501,-3-1 0,-3-4 0,-4-1 0,-2-4 0,-4 2 0,-2-2 0,0-11 0,-2 9 0,2-9 0,-7-3 0,-2 8 0,-7-12 0,-2 7 0,-1 9 0,-1-2 0,3 7 0,0-1 0,-6-11 0,-3-3 0,-3-9 0,-1 1-497,7 12 1,-1 0 496,-7-16 0,0 3 0,8 18 0,1 3-42,-1 2 0,0 1 42,-2 2 0,-3 2-675,-2 3 1,-4 4-981,-8 2 0,-3 4 1655,-9 4 0,-4 5 0,12 6 0,-3 3 0,0 1 0,-4 1 0,0 1 0,-1 0 0</inkml:trace>
  <inkml:trace contextRef="#ctx0" brushRef="#br0" timeOffset="77363">31585 5817 20215,'-9'5'2969,"5"-1"-2519,-3-4 89,6 0 181,-3 0-1,1 0-89,2 0 0,-8 0 449,4 0-629,-2 0-270,4 0-180,3 0 0,11 0 0,11 0 0,28-2 0,-12-2 0,3-1-563,12-2 1,4-2 562,-12 1 0,3-1 0,0-1-450,4-1 1,1 0 0,1-1 449,2-1 0,2-1 0,-1 0-858,1 0 0,-1 1 1,1-1 857,-2 0 0,-1-1 0,1 1 0,-4 1 0,1 0 0,-2 0-174,-2 1 0,-1 0 0,-1 0 174,18-4 0,-2 1 0,-7 1 0,-2 0 0,-6 3 0,-3 0 0,-8 2 0,-2 0 288,-1-1 1,-1 2-289,12 0 911,-9 0-2080,-26 8 2331,-17 0-3411,-15 8 489,-9 6 1760,-13 9 0,-9 8 0,22-14 0,1-1 0</inkml:trace>
  <inkml:trace contextRef="#ctx0" brushRef="#br0" timeOffset="77887">31589 6495 19414,'-41'21'2069,"4"-3"-718,9-9-631,7-3 197,11-6 162,4 0-392,30-8-237,7-6-180,1 2 0,4-1-325,3-3 0,3-2 280,10-1 0,2-2-722,-13 5 0,1-1 0,1 0 497,3-2 0,1 0 0,4-2 0,3-1 0,5-1 0,1-1 0,-4 1 0,5-1 0,-2 1 0,2-1-420,-3 2 1,2-2 0,0 1-1,-5 1 420,-2 3 0,-4 1 0,0 1 0,-3 0 0,0 1 0,-2 1 0,16-6 0,-2 2-321,-8 2 0,-3 2 321,-7 2 0,-2 1 0,22-8 0,-17 6 467,-11 5-467,-12 5 594,-6 2-2213,-7 2 1313,-9 0-9525,-10 0 8870,-11 0 1,-11-2 0,-6-1 0</inkml:trace>
  <inkml:trace contextRef="#ctx0" brushRef="#br0" timeOffset="85710">31625 6002 16887,'0'-7'5667,"0"1"-4947,0-1-91,-3 2 631,2-2-631,-7 3-89,8 1-90,-4 1-1,0 2 1,3 0 90,-2 0-180,-1 0-360,0 0 0,-4 0 0,3-2 0,1-2 0,4-1 0,0-2 0,0 3 0,0-1 0,0 1 0,-3 1 0,-4 7 0,-1 12 0,-4 13 0,2 15 0,-2 10 0,4-9 0,2 3 0,0 6 0,1 0 0,0 0 0,2 1 0,1-7 0,0 1 0,2-6 0,2 19 0,-1-18 0,0-5 0,3-13 0,0-6 0,0-11 0,0-3 0,4-20-2429,2-13 630,3-10-899,3-7 2698,-2 4 0,8-1 0,1-5 0</inkml:trace>
  <inkml:trace contextRef="#ctx0" brushRef="#br0" timeOffset="86968">33359 5505 19586,'0'-7'3148,"0"-2"-2698,0 2 89,0 0 1,0-2 90,0 4-91,0 1 91,0 0-180,0 3 359,0-1-629,-4 2 0,4 0 180,-8 8 0,7 6-180,-2 14-180,5 26-1696,0-20 0,2 2 1696,-2-3 0,0 3-213,3 9 1,-1 6-1,1-7 213,0 11-24,0-1 1,-1-5 23,-1-26 0,-1-5 0,-1-9 0,2-3 3053,1-6-3683,-2 0-4901,0 0 3283,-2-2 2267,0-2 1,0-3-1,0-2 1</inkml:trace>
  <inkml:trace contextRef="#ctx0" brushRef="#br0" timeOffset="107555">8836 11095 19856,'-14'5'2878,"2"3"-2428,5-7 449,0 3 181,6-4-541,-2 4-179,3-3 0,0 3 0,0 0-90,0 1-1,0 0 1,0 5 90,0-2 0,5 5-90,4 3-270,9 2 0,4 4 0,8 6 0,5 1 0,8 3 0,-8-9 0,2 0 0,-7-5 0,1 1-502,11 6 1,0 0 501,-9-6 0,1 1 0,18 9 0,7 3 0,-12-10 0,2 0 0,1-1 0,0 1 0,-1 0 0,4 0 0,1-2 0,5 0 0,-1-2 0,-4-1-607,-5-2 0,-3-3 0,2 1 607,14 4 0,4 0 0,-4-1 0,-16-5 0,-3-2 0,0 1 0,21 4 0,0 1 0,-2-2 0,0-1-145,-4-1 0,0 1 145,-2-2 0,-1 0-232,-3-1 0,2 0 232,-6-2 0,3 1 0,-2-1-198,7 1 0,1-1 198,-8-1 0,2 0 0,-3-1 0,7-2 0,-2-1 0,3 0 0,1 0 0,2-2 0,1 0 0,2 0 0,1 0 0,0 0 0,0 0 0,3 0 0,0 0 0,-1 0 0,1 0 0,0-1 0,-1 0 0,-1-1 0,-1 0 0,0-3 0,-1 0 0,-3 0 0,0-1 390,-1-1 1,0 0-391,-4 1 0,3-1 0,-6-1 0,2-1 0,-2 0 0,8-1 0,-1 0-187,-8 0 1,2-1-1,-3 1 187,3-2 0,-3 1 0,1 0 0,2 0 0,-4 0 0,3 0 0,-2 0 0,8-1 0,3-1 0,-12 2 0,4 0 0,1-1 0,-4 1 0,13-3 0,-1 1 0,-7 0 0,2 1 0,-3-1 0,6 0 0,-2-1 0,2 0 0,1-1 0,1-1 0,0 0 0,0 1 0,0-2-254,1 0 0,0-1 254,-2 1 0,0-1 0,-2 1 0,2-2 0,-7 3 0,3 0 0,-3 0 0,8-3 0,0 1 0,-9 2 0,1-1 0,-2 2 0,3-1 0,-2 0 0,1-2 0,1 0 0,-2 2 0,4-2 0,-3 0 0,3-3 0,-1 2 0,6-3 0,3 0 0,-14 3 0,5-2 0,0-1 0,-2 1 0,1-1 0,-2 0 0,-1 0 0,2-1 0,-1 0 0,-2 1 0,-5 1 0,-2 1 0,-3 0 0,1-1 0,-3 1 261,2 0 1,-1 0-262,-1-1 0,0 1 0,-1 0 0,0-1 0,-1 1 0,2-2 0,14-12 0,1-2 0,-12 9 0,-1-2 0,15-9 0,-2-2 0,-15 10 0,-3 1 0,3-2 0,-1-1 0,0-1 0,-1 0 0,1-1 0,-1 0 0,0 0 0,0-2 0,-4 3 0,2-3 0,-2 1 0,4-7 0,0-1-23,-5 6 1,1-2 0,-2 1 22,3-5 0,-3 0 0,3-1 0,-1 0 0,1-1 0,-1 0 0,0 0 0,1-1 0,-2 4 0,1-4 0,-1 3 0,4-6 0,1 0 0,-7 7 0,2-3 0,-2 4 0,2-3 0,-3 2 0,0 0 0,-1 0 0,-2 2 0,1-2 0,6-13 0,-1-1 0,-10 15 0,-1 0 0,6-14 0,-2 1 0,-9 16 0,-2-1 0,1-1 0,0-5 0,-1 2 0,3-9 0,0-1 0,-2 5 0,1-4 0,-1 3 0,2-10 0,-2 1 0,2-6 0,-1-1 0,-5 20 0,-1 0 0,1-1 0,-1-1 0,-1-1 0,1 0-441,-1-1 0,0 0 1,0 0 440,0 1 0,-1-1 0,1 1 0,-1 0 0,0-1 0,-1 1 155,0 3 0,-1-1 0,0-5-155,-1 2 0,-2-6 0,1-2 0,-1 1 0,-1 4 0,0-9 0,0 4 0,-2-5-75,1 9 1,0-2 0,0-3-1,-1-1 1,-3-1 74,-1 3 0,-2-3 0,-2 0 0,1 0 0,-1 3 0,0 2-306,0-5 1,1 5-1,-1-1 1,-2-5 305,1 4 0,-1-6 0,0-3 0,-1 2 0,0 2 0,0 6 0,0 3 0,0 5 0,-1 1 0,-1-3 83,0-2 0,-3-3 0,1-1 0,-1 2 0,1 2-83,0-1 0,0 4 0,0-1 0,-1-1 0,-3-11 0,-1-2 0,-1 0 0,-1 1 0,-1 4 0,0 1 0,-1 1 0,0 2 0,-2-3 0,1 3 0,-3-2 0,1 4 0,-1-1 0,-1 0 0,1 4 0,-3 1 0,1 3 0,-2 1 0,-1 0 0,-1 1 0,-1 0-423,-1-1 0,0 2 0,-1-1 423,0 3 0,0 0 0,-2-1 0,0 1 0,-2-2 0,-1 1 0,3 2 6,-2-1 1,2 3 0,-2-2-7,3 4 0,-2-1 0,0 0 0,2 4 0,2 2 0,2 3 0,-1 2 0,-1 0 0,-1 1 0,0 1 0,0 0 0,0 0 0,-4 0 0,-2 1 0,-6 0 0,0 0 0,2 2 0,-6-2 0,1 1 0,-4 0 93,3 1 1,-5 0 0,1 0 0,1 3-94,-6 0 0,3 3 0,-2 0 0,-2 1 0,-2 0 0,1 2 0,14 3 0,1 0 0,-1 1 0,0 0 0,0 0 0,-1 1 0,1 0 0,-1 0 0,0 0 0,0 0 0,0 0 0,0 1 0,-1-1 0,0 1 0,0 0 0,0 0 0,-1 0 0,-1 0 0,1 0 0,-1 1 0,-2 0 0,0-1 0,0 1 0,0 1 0,-2 0 0,0 0 0,-1 1 0,0 0 0,-1 0 0,0 0 0,-1 1 0,0 1-63,0 0 0,-1 1 1,0 0-1,0 1 63,-1 0 0,1 1 0,-1 1 0,1 0 24,-2 1 1,0 1 0,-1 0 0,0 1-25,13-1 0,1 0 0,-1 1 0,-2 1 0,-3 0 0,3 0 0,-3 0 0,-2 2 0,-2-1 0,0 1 0,0 0 0,1 0-110,-2 1 0,0 0 0,0 0 0,-1 0 0,1 0 0,-1 1 0,1-1 110,0 0 0,0 0 0,0 0 0,0-1 0,0 1 0,1 0 0,2 0 1,-5 0 1,1 1 0,0-1 0,2 0 0,3 0 0,3-1-2,-3 1 0,5-1 0,1-1 0,1 1 0,0-1 0,1 1 0,1-1 0,0 1 0,-15 3 0,0 0 0,0 2 0,1 1 0,0 0 0,0 2 0,15-3 0,0 0 0,1 1 0,-1 1 0,-1 1 0,0 2 0,1 0 0,-1 0-47,-1 2 0,0 1 0,1 1 0,-1 0 47,0 1 0,0 2 0,0-1 0,0 2 0,1 0 0,0 0 0,0 2 0,1-1 103,1 0 1,1 0-1,-1 1 1,-2 1-104,1 2 0,-2 2 0,-1 0 0,1 0 0,3-2 77,0 0 0,2-2 0,1 0 0,-2 2-77,1-2 0,-1 2 0,-1 0 0,2 0 0,3-4 0,-10 7 0,3-4 0,1 0 37,-1 0 1,1-1-1,-1 0-37,0-1 0,0 1 0,0-1 0,1-1 0,-1 0 0,1 0 0,-1-1 0,1 1 0,-1 0 250,1-1 1,1-1 0,-1 0-251,2 1 0,0-1 0,1 0 0,1-1 0,1 0 0,1 0 114,1 0 1,2 0-1,0 0-114,-15 10 0,2 0 0,4-1 0,3 2 0,3-2 0,3 2 0,2-2 0,3 2 0,1 1 0,3 0 649,1 2 1,1 1-650,1 3 0,1 2 0,1 2 0,0 4 0,0 0 0,-2 6 0,2-3 74,4-10 0,2-2 1,-1 2-75,-7 13 0,0 3 0,1-3 0,7-15 0,0-3 0,1 0 368,-8 20 0,-1 0-368,2-3 0,0 1 0,2-3 0,1 0 0,2-1 0,1 0 119,3-1 1,2 0-120,2 1 0,1 0 0,2 1 0,0 1 0,2 2 0,0 1-265,1 0 1,0 0 264,0 2 0,2 0 0,1-1 0,1 1 0,1 0 0,1 0 0,1-1 0,1 3 0,3-7 0,0 4 0,1-4 0,3 9 0,0-1 80,1-9 0,0 2 1,1-4-81,3 4 0,1-3 0,0 0 0,0 0-125,0 1 0,1-2 125,-1-1 0,0 2 0,-1-4 0,2 2 0,-2-2 0,3 8 0,0 1 0,-3-10 0,1 3 0,0-4 0,0 5 0,0-2 86,1-1 1,0-1-87,1 0 0,-1-1 0,0-2 0,1-2 0,-1 0 0,0-2 0,-1-2 0,1-1 0,-1-1 0,0 0 0,1-1 0,0-2 276,0 1 0,1-2-276,-1 0 0,1 0 0,-2-2 0,0 1 0,0 0 0,0 1 0,-1 1 0,1 0 0,0 0 0,2 3 0,7 14 0,1 2 0,-5-13 0,2 0 0,4 11 0,3 1-521,-4-13 1,2 1 0,-3-3 520,0-1 0,-1-1 0,13 17 0,-1-2 217,-11-14 0,-1-4-217,12 16-836,-5-5 1,-1-1 835,4 4 0,-10-14 0,1-1 162,8 8-162,-1-1 0,0-2 0,-1 0 0,-4-2 2181,-1-2-2181,-2-1 264,-2-1-264,3 2 0,-3-3 3392,0 0-3392,0-2 0,1-1 0,8 8 0,-6-9 0,13 18-3392,-14-18 3392,6 10 0,-6-10 0,2 2 0,3 0 0,1 0 0,1 1 0,-3-3 0,1-1 3392,4 5-3392,-8-5 0,6 3 0,-13-5 0,2-2 0,0 3 0,1-2 0,1-1 0,1-2 0,1 0 0,-2 0 0,4 0 0,-1 0 0,1 0 0,-1-2 0,10 4 0,-10-7 0,8 2 0,-13-6 0,0-4 0,-1 3 0,-3-7 0,-2 7 0,-2-7 0,-4 3-90,0-4-1979,-3-6-809,-7-8 2878,-5-11 0,-1-9 0,-2-5 0</inkml:trace>
  <inkml:trace contextRef="#ctx0" brushRef="#br0" timeOffset="110816">19110 12420 18686,'-30'54'3508,"-3"-2"-2788,-5 0-3339,-5-2 3069,20-26 0,-1 0 539,-26 19-180,0-5 1,0-8-270,5-8 235,2-10-415,9-8 314,3-13-674,11-11 0,13-12 0,9-10 0,6-1 0,6-8 0,3-3 0,-2 3-653,0-7 1,1 1 0,1-4 652,0 12 0,1-4 0,2-1 0,0 0 0,-1 1 0,-1 1 0,1-1 0,-1 1 0,0 1 0,-1 2 0,1-3 0,-1 1 0,0 1 0,1-3 0,-1-1 0,2-2 0,-1-1 0,0 0 0,-2 4 0,0 1 0,-2 2 0,0 0 0,1 0 0,-1-1 0,1-1 0,0 0 0,-1-1 0,1 2 0,0 0 0,0-2 0,1-2 0,2-3 0,2-4 0,0-1 0,0 1 0,0 4-178,-1-1 0,1 4 1,-1-1-1,2-1 178,-1 1 0,2-3 0,0-1 0,0 3 0,-1 4 0,7-11 0,-2 5 0,2 1 0,0 2 0,1 1 0,1 1 0,-1 1 0,1 0 0,1 1-214,-1 3 0,2 1 0,-1 0 214,-1 1 0,1 0 0,0 1 0,-1 2 0,0 0 0,1 1 0,-2 1 0,-1 1 0,0 0 0,0 0 0,0 1 0,-1 1 0,-1 1 0,-1 1 0,0 1 0,11-17 0,-1 2-67,-2 2 1,-1 1 66,-3 1 0,1 1 0,-2 2 0,0 0 0,-2 0 0,-1 0 0,0 1 0,-1 0 0,-1 1 0,-2 0 0,0 1 0,-1 1 0,-1 1 0,-1 1 0,-2 2 0,0 1 0,-1 4 0,0 1 0,12-22 0,-4 12 0,0-4 0,-9 16 1460,1-6-1460,-7 12 2305,6-18-2305,-1 6 1803,5-17-1803,-2 10 152,-4 6 0,-1-3-152,1-3 0,0-1 0,0 0 0,-1-1-1696,-2 2 0,-1 2 1696,2-11-61,4-13 61,-5 20 0,9-17 0,-9 30 0,4-6 0,-3 11 0,3-3 0,-3-1 0,4-10 3362,-5 6-3362,2-6 0,-3 12 0,-1 2 91,-1 2-91,-2 5 0,-2 3 0,0 3 0,-2 3 0,0 3 0,0 1 0,0-6 0,0 1 0,0-11 0,-4 4 0,3-3 0,-10-2 0,6 7 0,-9-5 0,4 7 0,-4-1 0,0 1 0,-6 1 0,-23 3 0,5 4 0,-23 3 0,8 8 0,-6 4 0,-3 6 0,21-3 0,0 0 0,-14 7 0,22-7 0,2-2 0,3-1 0,9-4 0,17-8 0,14-4 0,21-10 0,14-9-230,-18 8 0,1 0 230,3-3 0,1-1 0,1 0 0,3-1 0,15-12 0,0 0 0,-14 11 0,0 0 0,18-13 0,-3 1 0,-4 5 0,2 0 0,-32 17 0,-2 8 0,-9 1 0,2 14 0,-3 9 0,4 17 0,4 11 0,5 14-909,-10-28 1,2 1 908,1 2 0,0 0 0,1 0 0,1 0-1194,6 11 0,1-1 1194,-7-14 0,0-1 0,4 6 0,-1-3 0,1 0 0,0-3 0,-8-16 0,-3 3 1273,-11-17-1273,-6 1 0,-33-16 0,-5 0 1381,8 2 1,-3-2-1382,4 4 0,-2 0 0,-22-4 0,-1 1 0,15 3 0,1 0 0,-15 0 0,3 1 0,20 3 0,4 1 0,-27-4 0,11 0 0,9 2 0,11 0 0,6 3-1709,9 1-899,3 1 2608,3 12 0,-4 13 0,-1 12 0</inkml:trace>
  <inkml:trace contextRef="#ctx0" brushRef="#br0" timeOffset="111714">17055 13804 21870,'-63'-9'5576,"25"6"-5576,-18-3 551,36 16-551,14 8 0,2 21 0,6 9 0,4-5 0,5 3 0,5-1 0,3-1 0,0 1 0,3-4 0,4-7 0,1-7 0,18-9 0,18-22 0,-14-20 95,-19 4 1,-3-7-96,-2-21 0,-6-6 0,-6 13 0,-1-1-535,1-15 1,-3 1 534,-5-8 0,-5 11 262,0 16-262,0 12 0,2 26 0,4 14 0,15 38 0,2-12-785,14 11 785,-2-25 0,4-9 563,-1-9-563,-1-13 0,-5-10 0,-14-18 0,-5-7 0,-3-14-754,-5 6 0,-6 1 754,-15-11 0,-1 5 695,-1 6-695,2 8 484,0 9-484,1 6 0,1 5-360,7 9 312,2 2-4539,9 5 4587,4 2 0,10-2 0,5 0 0</inkml:trace>
  <inkml:trace contextRef="#ctx0" brushRef="#br0" timeOffset="111998">17969 13270 25612,'-20'0'2969,"-3"6"-2969,-1 4 0,-1 10 0,5 19 0,11-4 0,22 24 0,10-31 0,19 0 0,-5-22 0,0-6 0,-7-6 0,-5-6 0,-13-28 0,-14 3 0,-12 3 0,-6 2 0,-19-4 0,9 15 0,-2 3-852,-19 5 852,-1 6-2007,15 14 0,3 2-331,-4 2-7493,-4 14 9230,44-17 1,12-2-1,7-6 1</inkml:trace>
  <inkml:trace contextRef="#ctx0" brushRef="#br0" timeOffset="112381">18034 13207 21745,'25'-12'4587,"-3"1"-3867,-8 2-91,-2 2-89,-4 1-180,2 3-360,2 1 0,4 8 0,5 4 0,19 24 0,-5-5 0,-4 1 0,1 1 0,5 6 0,7 10 0,-19-20 0,-7-6 0,-4-9 0,-7-8 0,-11-15 0,-16-30 0,-1-4 0,7 11 0,1-1 0,-3-22 0,7 3 0,5-12 0,10 23 0,17-8 0,0 36 0,26 19 0,-20 12 0,8 15 0,-11 4 0,-10-10 0,1 4-1080,-12-16-3327,-7-12 1618,-5-10 2789,-5-21 0,5-13 0,2-10 0</inkml:trace>
  <inkml:trace contextRef="#ctx0" brushRef="#br0" timeOffset="112780">18712 12103 23551,'16'-30'3418,"0"10"-2647,4 20-771,1 20 0,7 18 0,-14-10 0,1 5-491,2 7 0,1 4 1,-1 0 490,5 9 0,1 1 0,-3-4 0,2 2 0,-1-3 0,5 5 0,1-4 0,-1-2 0,1-2 0,-1-4 0,-1-1 248,-2-7 0,1-2-248,0 1 0,-1-2 0,9 4 368,-2-5-368,-21-30 0,-7-16 0,-12-16 0,-11-11 0,-11-8 0,-9 2 1186,-8 9-1186,-4 15 0,16 27 0,-1 8 0,-16 18 0,20-2 0,4 4 0,1 27 0,20-20 0,5 1 0,9 15 0,12-20 0,6-4 0,18-9 0,23-8 0,-15-21 0,-2-7 0,-5-7 33,-7-6-1112,-7-3-4048,-7-22 5127,-11 15 0,-12-5 0,-7 23 0</inkml:trace>
  <inkml:trace contextRef="#ctx0" brushRef="#br0" timeOffset="113369">19500 12284 24983,'-5'-36'749,"1"0"1,-3 0-1,-3 0-1445,-5-2 0,-2 1 831,-5-1 0,-3 1 45,-4-3 0,-3 1-45,-4 0 0,-3 1-45,-6-1 0,-3 1-1719,-4 2 1,-2 4 1628,14 12 0,-2 1 0,-2 3 0,0 1 0,-3 2 0,-4 5-283,-7 5 1,-6 6 0,-2 3-1,3 0 283,10 1 0,1 1 0,0 2 0,-3 3-252,-1 1 1,-3 1 0,-2 3 0,0 3 0,0 5 251,10-2 0,0 5 0,-1 2 0,1 2 0,0 1 0,2 0 0,1-1-132,-1 0 0,4-1 0,0 1 1,0 0-1,-1 4 0,-3 4 132,5-3 0,-3 4 0,-2 3 0,-1 2 0,-1 1 0,1 1 0,1 0 0,1-1 0,3-1 0,4-4 6,-1 3 0,3-2 1,3-2-1,1 0 0,1 2 1,-2 2-1,-1 5-6,1-2 0,-1 4 0,-2 4 0,0 1 0,0 2 0,0-1 0,2 0 0,2-1 0,2-4 0,4-3 0,-3 6 0,4-3 0,3-3 0,1 0 0,0 1 0,0 3 0,1 0 0,-2 2 0,1 2 0,0 0 0,3-1 0,2-2 0,4-5 0,1 9 0,4-4 0,4-3 0,3 0-33,3 11 0,5-3 1,6-3 32,6-9 0,5-3 0,6-5 256,7-5 1,4-5 0,5-5-257,5-5 0,5-7 0,6-6-12,-1-9 1,6-7-1,4-5 1,0-1 0,-3-1 11,-8 2 0,-2-2 0,-1-1 0,2-2 0,2-2 0,-4 1 0,4-2 0,0-2 0,2-1 0,-1-1 0,-2 0 0,-2 0 0,-1-1 0,-2-1 0,-1-1 0,-1 1 0,0-2 0,0 0 0,2-1 0,0-1 0,0-1 0,0 0 0,-1 0 0,0-1 0,-1 0 0,0 0 0,-1-1 0,1 0 0,-2-1 0,0 0-126,-1 0 0,-1-1 0,-1 0 0,0-1 1,-1 0-1,0-1 126,5-6 0,-1-2 0,0 1 0,-3-2 0,0 0 48,-4 1 0,-1 0 0,-2-1 0,-1-1 0,-1 0-48,-4 1 0,-1 0 0,-1-1 0,-2 0 0,-2 0 0,3-9 0,-2 0 0,-3-1 0,-3 1 0,-3 3 0,-2 0 0,-3 0 0,-3 1 0,0-12 0,-4 1 0,-5 2 237,-5 6 0,-4 1 0,-5 3-237,-3 7 0,-4 1 0,-4 4 0,-19-11 0,-8 7 0,14 20 0,-4 3 0,-4 5-563,-5 7 1,-7 6 0,-1 2 0,3 1-128,-5 2 1,2 3 0,-3 2-31,3 3 0,-4 2 1,1 1-1,5 2 720,-1 4 0,5 2 0,0 1 0,1 0 0,2 2 0,-1 0 0,1 1 0,1 0 0,-1 0 0</inkml:trace>
  <inkml:trace contextRef="#ctx0" brushRef="#br0" timeOffset="119830">1145 8196 23004,'-51'10'719,"0"0"1,3 0 0,1-2-406,3 0 1,2-2-45,7-2 0,1-1 0,-23 1-90,24-6-90,24-9-90,43-15 45,5 2 0,8-2-490,1 2 0,4-1 0,4-1 445,-2 2 0,2-1 0,3 0 0,2 0-590,-5 1 0,2 1 0,2-1 0,0 0 0,2 1 590,-7 1 0,2 1 0,0 0 0,1-1 0,1 1 0,-1 0-329,4-1 0,0 0 1,0 0-1,1 0 0,0 0 1,-1 1 328,2 0 0,-1 0 0,1 1 0,-1 0 0,1 1 0,-1-1-138,-1 1 1,0 1-1,-1-1 1,1 1 0,1 0-1,2 0 138,-9 2 0,3 1 0,2-1 0,0 1 0,-1 0 0,0 0 0,-3 1 0,-2 0-119,12-2 0,-3 1 0,-2 0 0,0 1 0,2-1 164,-4 2 0,2-1 0,1 0 0,-1 1 0,-5 1 0,-5 1 225,10 0 0,-8 1 0,-2 2 359,13-2 0,-4 2-629,-14 3 0,-3 1 1626,22 0-1626,-14 10 1462,-23 12-1462,-18 22 0,-7 16 0,-4-12 0,-3 4 0,-1 5 0,0 3 56,2-5 0,0 4 0,-1 2 0,1 2 1,0 0-1,-1-2-56,0 7 0,-1-3 0,1 2 0,1 4 0,2 8 0,2-20 0,1 5 0,1 5 0,1 4 0,0 1 0,1 2 0,0 1 0,1-2 0,0-1 0,-1-3 0,1-4 0,-1-6-263,1 7 1,0-5 0,0-5 0,0 0-1,1 0 1,0 4 0,1 5 262,-1-8 0,0 4 0,1 4 0,0 2 0,0 2 0,1 0 0,0 0 0,0-1 0,0-2 0,0-3 0,0-4 0,0-4-269,4 11 0,0-4 0,-1-5 0,1-2 0,0 1 0,0 1 269,1 3 0,-1-1 0,0 1 0,0-1 0,1 1 0,-1 0-180,1-1 0,0 1 0,0 0 1,0-1-1,0 1 0,-1 0 180,1 0 0,0 1 0,0-1 0,0 1 0,0-1 0,0 1-22,-1-1 0,1 1 1,-1-1-1,0 1 1,0-1-1,1 0 22,-1 0 0,0 0 0,0 0 0,-1 0 0,1-1 0,0 1 47,-2-3 0,1 0 1,-1 0-1,1 0 1,-1 2-1,1 3-47,-1-5 0,0 1 0,0 2 0,1 1 0,-1 1 0,1 0 0,-1 1 0,0-2 0,0 2 0,-1-1 0,1 0 0,-1 0 0,0 1 0,1 1 0,-1 1 0,0 1 0,0-5 0,-1 1 0,1 2 0,-1 1 0,1 1 0,-1-1 0,0-1 0,0 0 0,0-2 0,-1-2 0,3 12 0,-2-3 0,1-1 0,-1 0 0,0-2 0,0 0 0,-1-1 0,0-3 0,-1 0 0,-1 0 0,1-1 0,-1-2 0,0-2 0,0-2 0,2 13 0,-1-4 0,0-2 0,-1 0 17,1-1 1,-1-2 0,0 0 0,0-1-18,-1-4 0,0-2 0,0 0 0,0 2 18,0 6 1,1 2-1,-1 0 1,-1-5-19,1-2 0,-1-4 0,-1 1 392,1 7 1,-1 0 0,-1-5-393,0 1 0,-2-7 1810,-1 16-1810,0 2 0,0-26 2467,0-13-2467,-7 0 2173,-6-13-2173,-11-1 135,-13 0-135,-11 3 0,16-6 0,-1 2-400,-8 1 0,-1 0 400,-8 3 0,-2-1-1564,-9 4 1,-3 0 1563,15-3 0,-1 0 0,-1 1 0,-7 3 0,-1 0 0,-1 2-470,10-3 1,-1 1-1,-1 0 1,0 2 469,-4 1 0,-1 1 0,0 1 0,-1 1 0,9-4 0,-1 1 0,0 1 0,-1-1 0,1 2 0,-2 0 0,0 1 0,0 0 0,0 0 0,-1 1 0,0 0 0,0 0 0,-1 0 0,1 1 0,0 0 0,0-1 0,1 1 0,-1 0 0,1 0 0,0 0-294,1-1 0,1 0 0,0 0 0,0 0 1,0 0 293,-9 4 0,0 0 0,1 0 0,1-1 0,4-2 0,1 0 0,0-1 0,-1 0-204,-5 3 0,-2 0 1,0-1-1,5-2 204,3-2 0,3-1 0,-1-1 272,-4 2 0,-1 0 1,7-6-273,12-6 0,5-6 1257,-18-9-1257,24-32 0,4-13 657,1-3 0,3-7-657,5 11 0,-1-4 0,1-3 0,0-1 6,-1-3 1,-1-1-1,1-1 1,-1-3-7,0 4 0,0-1 0,0-2 0,0-1 0,-2-2-219,4 13 0,-1-1 0,0-2 1,0 1-1,-1-2 0,0 0 0,0-1 219,0 1 0,0 1 0,0-2 0,0 0 0,-1-1 0,0 0 0,1-1 0,-2 0-149,2 3 1,-1-1-1,0-1 1,0 0 0,0 0-1,0-1 1,-1 0 0,1 0-1,-1-1 149,1 4 0,0-1 0,0 0 0,0 0 0,-1-1 0,1 1 0,-1-1 0,0 0 0,0 0 0,0 0-64,0-2 0,0 0 0,-1 0 0,0 0 0,1 0 0,-1-1 0,0 1 0,0 0 0,0-1 0,1 1 64,-1 0 0,0-1 0,0 1 0,0-1 0,1 0 0,-1 1 0,0-1 0,0 1 0,1 0 0,-1-1-1,1 2 0,0 0 0,-1-1 0,1 1 0,0 0 0,0 0 1,0 0-1,0 0 0,0 1 0,1-1 1,-2-3 0,0-1 0,0 1 0,1 0 0,-1 0 0,1 0 0,0 0 0,0 1 0,0 1 0,0 1 0,1 2 0,0-1 0,0 0 0,0 1 0,0 1 0,0-1 0,0 1 0,0 0 0,-1-4 0,0 0 0,0 1 0,0 0 0,0 1 0,0 0 0,0 0 0,0 1 0,-1-5 0,0 1 0,0 1 0,0-1 0,-1 2 0,1 0 0,0 0 0,-2-5 0,0 1 0,-1 0 0,1 1 0,0 1 0,-1 0 88,3 6 1,-1 2 0,1-1-1,-1 2 1,0-2 0,-1 0-89,-3-4 0,0-3 0,-1 1 0,1 0 0,-1 3 0,2 3 0,-2-5 0,0 4 0,1 0 0,0-2 0,4 2 0,-1-4 0,1 0 0,2 4 0,3 7 0,-4-10 0,5 6 0,8-6 0,3 5 1277,1 7-1277,0 13 1911,0 11-1911,0 8 2678,0 4-3308,0 6 1525,0 1-2515,0 4 631,0 10-630,0 2 989,0 5-2788,23 2 3418,-2-7 0,18 5 0,-8 0 0</inkml:trace>
  <inkml:trace contextRef="#ctx0" brushRef="#br0" timeOffset="120274">1186 10027 16431,'-37'-7'1709,"4"3"1092,7 2-2531,8 2 1409,4 0-1319,7 0 859,11 12-1039,14 7 3392,18 19-3527,-10-14 0,2 0-45,5 3 0,1 1-250,2 1 1,0 0 249,1 0 0,1-1 0,-3 0 0,-1-1 0,-1-2 0,-1-1 0,-4-2 0,-1-1-332,20 18-478,-11-10-449,-6-4-540,-7-7-900,-7-8 2699,-8-10 0,-4-16 0,-4-8 0</inkml:trace>
  <inkml:trace contextRef="#ctx0" brushRef="#br0" timeOffset="120515">1543 9562 23184,'-22'-40'1619,"-1"11"-1079,7 19 89,5 30-179,6 34-270,3-9 0,0 5-975,0 13 1,0 4 824,-1-16 0,0 2 0,-1 1-557,0 3 1,0 1 0,0 0 526,-1 1 0,-1 1 0,0-2 0,1-2 0,-2 0 0,1-2-271,0-4 1,0-1 0,-1-1 270,-2 16 0,0-4 0,2-9 0,0-4-90,2-8 0,1-2-1619,-1 28 180,5-35-74,5-12 1603,6-38 0,11-22 0,5-14 0</inkml:trace>
  <inkml:trace contextRef="#ctx0" brushRef="#br0" timeOffset="120771">1884 10213 23813,'-12'-12'2969,"0"-1"-2250,0 2-269,1-3-90,5-6-270,8-5 0,14-15 0,16-12-90,-7 19 0,3 0-1696,4-4 0,2 1 1696,2 1 0,3-1-45,11-7 0,-1 1-122,-16 14 0,0 3-58,6-5 1,-3 4-586,-5 8-539,-9 9-450,-12 11-810,-4 5 3427,-15 7 0,-3 2 0,-8 2 0</inkml:trace>
  <inkml:trace contextRef="#ctx0" brushRef="#br0" timeOffset="121454">2542 9331 11580,'12'-23'8635,"2"-3"-7285,1-2-541,1-4-89,-2 1-180,0 3-91,-3 3 1,-1 9 180,-4 7-1,0 5-179,-2 10 0,0 4 269,-2 10-269,0-5 270,-9-2-720,-4-13 0,-9-13 0,-1-12 0,2-16 0,9-13 0,12-12-376,4 29 1,4-1 375,5-1 0,4 1 0,4 0 0,4 3 0,2 2 0,3 3 0,0 5 0,5 6-131,13 7 1,2 13 130,-2 22 0,-3 10 0,0 1 0,-4 6-310,-19-3 0,-3 6 0,-5-1 310,-3 11 0,-6 0 0,-1 1 0,-2 1 0,-2-8 0,-1 1 0,0-2 0,-1 3 0,0-2-360,-1 8 0,2-1-1034,1-14 0,1-1 359,5 4 1,2 1 719,6 16 0,3 0 272,-3-10 1,1-2 222,3 2 0,-1-2 180,3 13 302,-1-5-302,-3-8-90,-2-7 1004,-2-9-1004,0-10-90,-3-10-90,-1-6 1156,-2-6-1606,-4 0-526,0 0-1093,-8-4 1979,-6-3 0,-8 1 0,-7 0 0</inkml:trace>
  <inkml:trace contextRef="#ctx0" brushRef="#br0" timeOffset="122231">1957 12180 22914,'-46'-18'3238,"-1"0"-2608,0 4-91,6 5 1,5 5 0,11 18-360,11 16-180,15 28 0,6-17 0,3 2-1971,5 10 1,3 1 1970,2 5 0,2 0 0,-5-16 0,0-1 0,0 0-22,10 19 0,0-1 22,-2-5 0,1 1-174,4 4 0,-1-3 174,-10-20 0,0-2 0,2 3 0,-1-5 0,-4-15 0,-18-43 0,-6-16 0,0 3 0,-1-4 0,-3-8 0,-1-6 0,-1 1-314,2 5 0,0 1 0,0-1 314,0 0 0,1 0 0,-1 0 0,2 4 0,-1 1 0,2 0 0,0-3 0,0 0 0,2 5 0,0 2 0,3 3 0,3-1 0,6 11 2183,20 32-2183,19 28 0,-14-4 0,2 3 127,5 7 0,1 2-127,2 2 0,0 0 0,0 1 0,-1-2 0,-2-3 0,-2-1 0,-5-5 0,-1-3 436,19 17-436,-11-29 0,-25-59 0,-12-17 647,-10 6 1,-5-5-648,2 13 0,-3-2 0,0 2-260,0-5 0,-1 1 260,-4-9 0,2 6 0,6 15 844,11 31-844,16 35 0,13 28 0,-9-19 0,2 6 0,1-2 0,3 9 0,2 0-960,1 2 1,3 5-1,-2-7-701,-5-9 1,-1-4 1660,5 7 0,0-6 0,2-13 0,-3-12 0</inkml:trace>
  <inkml:trace contextRef="#ctx0" brushRef="#br0" timeOffset="122401">2847 12144 24533,'0'-32'2698,"0"3"-2248,0 2-270,0-2-90,9-7 0,7-9-450,17-8-449,-13 25 1,1-1-2,2-1 1,1 0-495,0 1 0,1 0 1304,-2 1 0,0 0 0,20-18 0,-3 4 0</inkml:trace>
  <inkml:trace contextRef="#ctx0" brushRef="#br0" timeOffset="123109">3411 11253 23993,'-12'-14'2159,"5"1"-1979,-2-1-90,8 3 0,-2 2-90,3 2 0,0 3 0,0 1 0,-4 1 90,3 2-90,-6 0 90,6 0 1799,-3 0-1889,4-2 0,0 0 0,0-3 0,0 1 0,0-3 0,0-2 0,0-5 0,0-6 0,2-9 0,5-9 0,3-3 0,6-10 0,-1 8 0,4 5 0,13 6 0,9 11 0,6 10 0,2 17 0,2 13 0,-18 8 0,-1 8 0,0 5 0,-1 11 0,-8 0 0,1 13 0,-1 6 0,-1-2 0,-3-8 0,-1-3 0,-2-6 0,-1 6 0,-2 3 0,0-1 0,0 1 0,0 0 0,0 0 0</inkml:trace>
  <inkml:trace contextRef="#ctx0" brushRef="#br0" timeOffset="123166">4138 12248 22824,'34'36'231,"1"-1"0,0 1 1,15 17-1,-17-23 0,-33-35 1,0 1-1</inkml:trace>
  <inkml:trace contextRef="#ctx0" brushRef="#br0" timeOffset="124016">2696 14659 22824,'2'11'1529,"-1"-4"-1169,0-3 0,-1-4-90,2-6-1,2-7-89,1-12 180,-1-14 0,-2-4 90,-2-7 89,-8 4-89,-4 8 0,-11 12-270,-21 43-180,9 21 0,11 1 0,5 7-221,7 2 1,7 4 220,3 2 0,4 4 0,3 0-848,7 0 1,3-2-1,2 1 848,-2-1 0,1-1 0,4-3 0,2-9 0,4-4 0,5-7-361,24-7 1,5-12 360,-13-7 0,1-7 0,19-4 0,-2-7 0,-18-6 0,-4-5-225,-2-1 0,-1-2-803,-4 0 1,-3-2 82,-4-3 1,-3-1-304,-2 1 0,-4-2 1248,-4-1 0,-3-2 0,-3-1 0,-2 0 0,-3-2 0,0 0 0</inkml:trace>
  <inkml:trace contextRef="#ctx0" brushRef="#br0" timeOffset="124228">3484 14338 22914,'-18'-9'4048,"1"2"-3329,-1 0-89,4 0-360,5-2-270,4-6 0,7-8 0,7-8 0,10-8 0,11-6-180,11-1-540,2 1-449,4 4-990,-19 17 0,-1 2 2159,12-8 0,3-1 0,-20 18 0</inkml:trace>
  <inkml:trace contextRef="#ctx0" brushRef="#br0" timeOffset="124631">3996 13429 23634,'-6'-28'3418,"0"3"-2969,-7 7 1,-1 3-90,2 1-90,-2 2-270,2-1 0,1 2 0,5-7 0,2-4 0,8-8 0,4-8 0,17-22 0,0 15 0,13-10 0,-6 28 0,5 9 0,1 13-1696,5 33 0,0 12 1696,-14-12 0,-2 3 0,2 6 0,1 5 0,-3 1 0,-6 1 0,-3 2 0,-2 0 0,0 1 0,-2 2 0,0-1-91,0-1 0,0 0 0,-2 0 91,-1 2 0,-1 1 0,-2-6 0,0-8 0,-1-2-135,0 5 0,0-2-1754,3 1-629,-4-11-271,0-9 3603,-4-5 0,2-2 1,-2 1-1</inkml:trace>
  <inkml:trace contextRef="#ctx0" brushRef="#br0" timeOffset="124783">4641 14261 23004,'13'36'4767,"6"12"-4137,-3-15-450,4 6-180,-6-21 0,0-8-720,-5-4-1079,-2-10-629,-5-5 2428,-7-7 0,-7-1 0,-7-1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14:11.327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11301 2275 21835,'6'-24'2698,"0"-1"-1978,-2-5 269,-1 1-4161,-2-3 4251,1-2-899,0 2 680,2 3-860,-1 4 0,-1 9 0,-2 21 0,0 25 0,0 2 0,0 5 0,0 15 0,0 5 426,-2-10 0,-1 4 1,0 0-427,1 7 0,0 1 0,-1 6 0,-1-7 0,0 6 0,-1 2 0,-1-1 0,2-3 0,0 2 0,1-4 0,0 1 0,-1 3-488,-1 0 1,1 4 0,-1 0 0,0-1 0,1-5 487,0-4 0,0-4 0,1-1 0,-1-1 0,0-1 0,0-1 0,0 0 0,0-1 0,-1 11 0,-1-1 0,1 1-320,-1 6 0,-1 1 0,2-4 320,0 1 0,0-3-10,0 6 1,1-6 9,4 1 0,2-28 0,7-8 1225,12-22-1225,15-12 0,5-7 0,4-3 0,-7 2 0,1-1 279,16-8 1,0-1-280,-11 7 0,-2 0 0,-1-1 0,1 2 316,-1 1 0,-1 1-316,-3 1 0,0 1 0,-3 2 0,-1 2-276,25-8 276,-7 4 0,-6 5 0,2 4-3778,-10 3 2899,-5 2 879,-12 0 0,-10-2 0,-2 0 0</inkml:trace>
  <inkml:trace contextRef="#ctx0" brushRef="#br0" timeOffset="861">12385 4193 25522,'0'-5'1080,"0"-1"-720,4-1-91,4-4-89,8-9-90,10-9-313,9-10 223,-13 16 0,3-4 0,9-9 0,5-6 0,-3 3 45,-3 2 0,0 0-500,2-2 0,3-4 0,-7 6 635,2-18 90,-11 6 82,-23-11-352,-12 24 0,-42 10 0,9 40 0,5 24 0,3 11 0,15-7 0,5 3-135,2-1 1,2 4-1,3-1 135,3 8 0,6 2 0,5-8 0,4 3 0,4-2 0,2-6 0,4-2 0,4-2 0,6 1 0,4-1 0,3-7 0,9 0 0,4-12 0,3-17 0,-2-11 0,-10-7 0,-3-6 0,2-7 0,-2-5 0,0-6 0,-1-4 0,-2-5 0,-3-3-617,0-5 1,-3-3 616,-3-2 0,-2-1 0,-2-1 0,-3 0-117,-2 3 1,-2 0 116,-4 11 0,-1-1 0,-2 3 0,0-2 0,-1 2 0,-1-15 0,3 9 0,9 31 0,16 44 0,-12 6 0,-1 7 0,5 14 0,-1 4-114,-4-4 0,-1 0 114,0 1 0,0 0 0,-1 1 0,-1 2 0,-4-9 0,0 2 0,-1-3 0,0 4 0,0-2 0,2 20 0,-2-6 2509,-2-10-2509,1 2 323,-5-42-323,0-15 0,9-51 0,1-2-253,-2 12 1,2-1 252,-2 8 0,2 1 0,1 0 0,3 1 0,7-7 0,3 2 0,-8 13 0,2 3 393,18-7 0,2 8-393,13 16 0,-5 21 0,0 10 0,-19 0 0,-3 5-263,3 10 0,1 6 1,-4-1 262,-6 0 0,-3 1-1440,5 15 1,-4-1 1439,-10-17 0,-4-3 110,-1-1 1,-2-1-111,1 26 0,-10 5 0,5-26 0,-10 1 0,6-30 126,-5-5-126,0-8 559,2-4-559,2-8 0,-3-7 0,7-8 3328,-9-3-3328,-1-24 0,-1 15 0,-5-14-720,8 26-1169,3 0 990,4 16 283,3 1-193,3 18-451,4 2-629,3 3 1889,2-4 0,-1 1 0,-1-3 0</inkml:trace>
  <inkml:trace contextRef="#ctx0" brushRef="#br0" timeOffset="1315">15183 3659 19528,'0'-66'3418,"-5"3"-2428,-2 6 179,-7 10 821,1 8-1990,-1 12 0,0 13 470,-2 16-470,-4 25 0,-5 27-269,13-14 0,0 6 269,1 8 0,1 6 0,1-2-134,3-12 1,0-2 0,3 5 133,3 4 0,0 6 0,3-1 0,2-7 0,4 4 0,5-4 0,7 9 0,6-9 0,20-10 0,6-27 0,0-23 0,-2-28 0,-27 10 0,-3-4-246,-3-5 1,-4-6 245,-3-3 0,-3-5 0,-3 2 0,0-10 0,-3-1-255,-1 9 1,-2-3-1,-3 1 255,-5 5 0,-4 1 0,0 3 0,-3-4 0,-4 1 0,-3 5 0,-4-1 0,0 7 208,1 10 1,-2 5-794,-18-5 1,-3 10-672,15 17 0,1 7 1256,1 4 0,4 4 0,-3 21 0,28 4 0</inkml:trace>
  <inkml:trace contextRef="#ctx0" brushRef="#br0" timeOffset="1668">15504 3166 24353,'33'-21'2788,"-5"8"-2068,-4 23 0,-5 22-720,-1 29-805,-11-21 0,-2 2 805,1 5 0,-2 2 0,-1 1 0,-2 2 0,1-2 0,0 0 0,-2-4 0,0-1 0,1-6 0,0-2 0,-1 24 506,0-12-506,2-26 265,2-21-265,4-39 0,0 5 0,0-5-454,1-10 1,3-6 453,2-6 0,4-7 0,0 1 0,-4 17 0,1-1 0,1 1 0,0 0 0,6-15 0,0 0 0,2 5 0,-3 11 0,2 4 0,1 11 0,31 2 0,-12 49 0,0 16 0,-6-2 0,-2 8 0,-5 3 0,2 8 0,-1 5 0,-3-1 0,-2-2 0,-3 1 0,-1 1 0,-1 0-287,2 0 0,-1 1 0,-1-1 0,-1 0 287,-2-5 0,0 0 0,-3 0 0,-2 0-1170,-2 15 1,-4 0 0,-4-4 1062,-5-15 1,-3-4 0,-2 2 0,0 8-1,-1 1 1,-5-8 0,-16-8 0,1 0-1</inkml:trace>
  <inkml:trace contextRef="#ctx0" brushRef="#br0" timeOffset="2167">10574 7169 28581,'-46'4'0,"0"-1"0,4 2 0,4-3 0,-11-9 0,36-4 0,49-18 0,5 7 0,9-1-1418,-4 2 1,5-2 0,3-1 1417,-4 2 0,3 0 0,3-1 0,1 0 0,-3 1 0,1 1 0,2-1 0,2 0 0,0 0-235,-2 1 0,0 1 0,2-1 1,0 1-1,2-1 0,0 1 235,-4 1 0,1 1 0,1-1 0,1 1 0,0-1 0,0 1 0,1 0-190,-4 1 0,1 1 1,-1 0-1,2-1 1,0 1-1,0 0 1,0 1-1,1-1 190,1 0 0,2-1 0,-1 1 0,1 0 0,0 1 0,0-1 0,1 1 0,-1-1-113,-5 2 0,0 1 1,1-1-1,-1 1 0,1 0 1,-1-1-1,1 1 1,0 0-1,0 0 113,0 0 0,0 0 0,1-1 0,-1 1 0,1 0 0,-1 0 0,1 0 0,-1 1 0,0-1 0,0 1 0,-1-1 0,0 1 0,0 1 0,0-1 0,1 0 0,1 0 0,1-1 0,3 1 0,-6 1 0,2-1 0,1 0 0,2 0 0,1-1 0,0 1 0,1 0 0,-1 0 0,-1 0 0,-1 0 0,-2 1 0,-2 0 0,7-1 0,-3 0 0,-2 1 0,-1 0 0,0 0 0,0 0 0,1 0 0,1 0 0,3 0 0,-5 1 0,3-1 0,2 0 0,0-1 0,1 1 0,0 0 0,-1 0 0,-1 0 0,-2 1 0,-2 0 0,-3 1 0,9-1 0,-3 0 0,-3 1 0,-1 0 0,0 0 0,-1 1 0,0 0 0,7-1 0,0 0 0,0 0 0,-2 0 0,0 1 0,0 0 41,-6 1 0,0 0 0,-2 1 0,1 0 0,1-1 0,0 1-41,7 0 0,2-1 0,0 1 0,0-1 0,-3 2 0,-3-1 0,6 0 0,-5 1 0,0 1 0,1-1 0,-7 1 0,2 0 0,0 1 0,-3-1 0,-6 2 0,18-1 0,-9 2 568,-10 1 0,-2 0-568,-4 0 0,-3 0 0,5 0 1699,-6 0-1699,-28 4 0,-12 3 1551,-5 3-4070,-9-3 3161,2-3 1,-6 2 0,1 1 0</inkml:trace>
  <inkml:trace contextRef="#ctx0" brushRef="#br0" timeOffset="3699">10704 11873 23723,'6'0'1709,"0"-2"-1619,-2-3 0,2-6 180,1-5 180,-1-9-180,-2-2 269,-2-23-359,-6 8 0,-4-16 0,-8 13-45,-4 10 0,-4 1 45,1 8 0,-3 1-319,-11-10 1,-3 2 138,0 13 0,-2 4-1019,-6 1 1,-3 4 1018,-5 6 0,-2 5 0,-6 8 0,-2 7 0,20-1 0,-1 4 0,2 4 0,-4 5 0,1 5 0,2 3 0,-1 5 0,1 4 0,0 8-508,11-3 1,-1 7 0,2 4 0,0 1 0,4-4 507,-1 2 0,4-2 0,1 2 0,0 6 0,7-9 0,-1 6 0,1 4 0,1 1 0,1-1 0,3-3 0,2-6-387,1 9 0,4-5 1,3-1-1,1 2 387,1-2 0,1 4 0,1-1 0,3-2 0,3-5-84,5 5 1,4-6 0,8-2 83,5-8 0,6-1 0,4-2 0,-1-5 0,4 0 0,2-5 0,4-3-98,-1-4 0,5-2 0,1-3 0,-1-5 98,7-7 0,-1-7 0,1-2 0,0-2 0,2-3 0,5-3 0,-5-4 0,6-3 0,2-2 0,-2-1 0,-5 2 0,5-1 0,-5 0 0,3-2 0,-11 3 0,6-3 0,0 0 0,-5 1 0,-8 2 0,5-5 0,-9 3 0,-4 2 0,-3 0 1076,16-8-1076,-15 3 1733,-16 6-1733,-15-2 0,-17 0 0,-6 4-390,-10-1-1319,7 5 2570,1 3-3470,6-1 2829,6 1 0,4-4 1,4-1-1</inkml:trace>
  <inkml:trace contextRef="#ctx0" brushRef="#br0" timeOffset="4198">11902 12361 23004,'-4'-50'1574,"-5"17"0,-2 1-944,-9-14 89,-13-8-89,7 29-180,-3 7-450,-28 23 0,19 16 0,9 1 0,3 6-621,9 23 1,7 6 620,2-11 0,3 2 0,4 8 0,3 7 0,2-6 0,0 8 0,11-26-696,23-59 0,18-36 0,-3-12 0,-23 15 696,-33 21 0,-7-4-643,12-15 1,7-17 0,0-4 0,-7 8 0,-14 22-1832,-34 20 1,-13 19 2473,-20 3 0,27 9 0,57-2 0,9-3 0</inkml:trace>
  <inkml:trace contextRef="#ctx0" brushRef="#br0" timeOffset="5443">13015 10959 22284,'0'-14'3328,"0"1"-2788,0-1 180,-4-1-1,3 1 1,-6-2-450,6 3-270,-3-1 0,4 0 0,0 17 0,6 9 0,2 27-3392,9 15 3392,-6-19 0,0 2 0,1 6 0,1 3-894,2 6 1,0 2 893,0 4 0,1 2-358,0 3 0,0 1 358,-5-20 0,0-1 0,0 1 0,-1 0 0,0 0 0,0-1 0,5 22 0,0 0 0,0-3 0,-1 0 0,-1-2 0,0-2 0,0-5 0,-1-2 0,-2-4 0,0-3-57,-1-7 0,0-2 57,6 21 0,-3-15 2095,-2-10-2095,-6-12 2234,0-14-2234,-11-45 0,-4-11 0,1 7 0,-1-3-185,0 5 1,-2 0 184,-1-3 0,-2 0 0,-1 2 0,-1 1 0,-1 2 0,-2 1 0,-1 6 0,-1 2 0,0 5 0,-3 3 111,-11 1 0,-4 10-111,-1 16 0,-1 16 0,1 19 0,1 16 0,6 4 0,13-14 0,4 3 0,3 1 0,0 1-457,-2 7 1,0 2 0,4-1 0,4-2 456,4 3 0,6-3 0,5-4 0,11 9 0,6-9 0,-2-17 0,3-5 0,12 2 0,4-8 0,-6-17 0,1-6-565,4-6 1,1-4 564,2-2 0,0-5 251,3-4 0,1-5-251,0-3 0,2-5 0,-2-3 0,2-4 0,-2 1 0,-11 8 0,-2 0 0,0-1-600,10-10 1,1-1 0,-4 1 599,-4-1 0,-5 2 0,-3 4 0,-1-1 507,-2-4 1,-3 1-508,5-14 0,-14 20 0,-5 2 0,-10 3 1071,-5 0-1071,-5 16 716,2 7-716,-2 3 3009,3 4-3009,-1 0 266,2 0-266,4 4 0,0 1 0,4-4 0,0-2 0,0-10 0,0 0 0,0-3 0,0 1 0,0-3 0,-4 0 0,-2-2 0,-11-6 0,-1 6 0,-6-1 0,4 8 0,-1 6 0,-4 7 0,7 11 0,-4 16 0,16 14 0,-3 14 0,8 5 0,2-16 0,1 0-183,3-13 1,1-1 182,4 10 0,2-3 0,17 6 0,4-9 0,7-19 0,3-7 0,14-4 0,4-13 0,0-8-240,-28 1 1,-2-3 239,11-7 0,0 0 0,13-12 0,-4 1 0,-6 4 0,-9 4 0,-6 4 0,-2 1 347,-12 7-347,-3 2 0,-11 5 0,-2 3 497,0-2-497,-4 5 0,-2 0 0,-3 2 0,-2 0-810,-1 0-899,-5 0-360,-3 6-449,-3 3 2518,-1 7 0,0 8 0,-1 2 0</inkml:trace>
  <inkml:trace contextRef="#ctx0" brushRef="#br0" timeOffset="7199">9388 15170 22194,'-39'11'1109,"-1"0"1,1 2-1,-1-1-1635,-1 1 1,1-1 615,1 1 0,0-1 45,2 1 0,1-1 405,-27 6 89,12 0-179,13-10 90,15-2 60,38-6-600,27-8 0,-1 1 0,10-4-702,-2-5 0,8-5 0,2-1 1,-1 0 701,-3 2 0,-2 0 0,2 0 0,4-3-361,-7 2 0,3-2 1,2 0-1,2-2 1,2-1-1,1 0 361,-9 5 0,0-2 0,2 0 0,2-1 0,0 0 0,1 0 0,2-1 0,-1 1 0,2 0-113,-4 2 0,1-1 1,0 1-1,2-1 1,1 0-1,0 0 1,0 1-1,0-1 1,0 0-1,1 0 1,-1 0 112,0 0 0,1-1 0,0 1 0,0-1 0,0 0 0,0 1 0,0-1 0,1 1 0,-1 0 0,1 0 0,0 0-87,-4 3 1,0-1-1,2 0 1,-1 0 0,1 0-1,-1 1 1,0 0 0,0 0-1,-1 0 1,-2 1 0,0 1-1,-3 0 87,13-3 0,-3 1 0,-1 0 0,-2 1 0,0 0 0,-1 1 0,1 0 0,1-1-6,-1 0 0,0 1 1,0-1-1,0 1 1,0-1-1,0 1 1,0 0-1,-1 0 6,-1 1 0,0 0 0,-1 0 0,1 0 0,-1 0 0,0 1 0,-1 0 0,1-1 0,5 0 0,0-1 0,0 1 0,-1 0 0,1 0 0,-2 0 0,1 0 0,-4 2 0,0-1 0,0 1 0,0 1 0,-1-1 0,-1 0 0,1 1 0,5-1 0,-1 0 0,1 0 0,-2 0 0,1 1 0,-2 0 0,-3 2 0,0 0 0,-1 0 0,0 0 0,-1 1 0,-1 0 28,7-1 0,-1 0 0,-1 0 1,-1 0-1,0 2-28,7-2 0,-1 1 0,-1 1 0,2 0 67,-8 0 1,1 1 0,0-1 0,-2 1 0,-3 1-68,10-1 0,-3 1 0,-1-1 0,8-1 0,0-1 0,-9 2 0,-12 3 0,-7 1 1253,23-4-1253,-13 4 1873,-22 3-1873,-13 2 2256,-14 0-2256,-9 0 2330,2-2-2330,0-4 0,-2-12 0,-11-42 0,9 27 0,0-2-582,-6-20 1,-2-8 581,4 16 0,-3-6 0,1-1 0,0 1-947,-3-8 0,1 1 0,-1-5 947,3 12 0,0-3 0,-2-1 0,1 0 0,1 2 0,-1-4 0,1 1 0,0 1 0,0-1 0,-1-3 0,0-2 0,-1 0 0,1-1-413,3 11 0,0 0 0,1 0 0,-1-1 0,0 0 413,0-1 0,-1 0 0,1 0 0,0-1 0,0 1 0,0 0 0,1 2 0,-1 0 0,0-4 0,-3-6-139,4 13 1,-1-4 0,-2-4 0,-1-2 0,0-1 0,0-1-1,-1 1 1,1 2 0,0 2 0,1 3 138,-2-4 0,0 4 0,1 1 0,0 2 0,-1-1 0,0-1 0,-1-4-77,1 2 1,-1-3 0,0-3 0,-1-1 0,0 0 0,1 2 0,-1 3 0,1 4 0,1 6 76,-10-16 0,1 7 0,0 5 0,1 5 133,0 2 1,0 4 0,-1 2-134,-1 1 0,0 2 0,-1 0 246,-1 3 1,0 0 0,-2 1-247,-17-11 0,-2 3 0,2 4 0,-5 2 0,2 8 0,-4 1 0,2 3 0,12 6 0,1 3 0,-3 0 0,-11-2 0,-4 0 0,-1 6 0,11 8 0,-1 3 0,0 3 0,2-1 0,-5 2 0,2 0 0,-3 3 97,1 0 1,-3 1 0,0 2 0,3-1-98,-5 4 0,4-1 0,-2 2 0,-5 2 0,0 0 0,-2 1 0,14-4 0,0 0 0,-2 1 0,-5 2 0,3 0 0,-4 0 0,-4 2 0,-1 1 0,-1 0 0,0 1 0,10-4 0,0 1 0,-2 1 0,0 0 0,-1 0 0,0 1 0,0-1 0,0 0 0,-1 1 0,-1-1 0,1 0 0,-1 0 0,0 1 0,0-1 0,0 1 0,0 0 0,0 1 0,-1-1 0,1 1 0,-1 0 0,1 0 0,-1 1 0,-1-1 0,1 1 0,3-1 0,-1 0 0,-1 1 0,1 0 0,-1 0 0,1 0 0,1-1 0,1 0 0,1 0-95,-4 2 0,1-1 0,3 0 1,-1-1-1,0 1 0,-1 1 1,-2 1 94,3-2 0,0 1 0,-2 0 0,-1 1 0,0 1 0,-1-1 0,0 1 0,1 0 0,1 0-76,0 0 1,-1 0 0,0 2-1,0-1 1,0 0 0,1 0 0,1 0-1,1-1 1,2-1 75,-4 2 0,2 0 0,2-2 0,0 0 0,0 1 0,-2 0 0,-2 1-28,5-2 1,-2 1-1,-2 1 1,0 0 0,-1 0-1,1 0 1,2-1-1,1-1 1,4-1 27,-8 3 0,4-1 0,1-1 0,2-1 0,-1 0 0,1 0 0,1 0 0,0 0 0,0 0 0,1-1 0,0 1 0,0-1 0,-7 3 0,1 0 0,0 0 0,1-1 0,1 0 0,3-2 0,0 0 0,1-1 0,0 0 0,2-1 0,-8 3 0,1 0 0,1-1 0,1-1 160,-8 3 1,1-1 0,2-1-161,9-4 0,1-2 0,3 0 0,-8 3 0,3-2 0,11-5 0,4-1 1253,-16 7-1253,19-10 1874,12-4-1874,15-6 2802,4 0-2802,9 0 1781,0 10-1781,8 9 0,5 21 0,-6-12 0,2 7-766,2 11 1,1 8 0,-1 0 765,-1-5 0,-1-1 0,0 4-478,1 1 1,0 3-1,0 4 1,1 1 477,-4-10 0,0 3 0,1 1 0,-1 0 0,0 0 0,0-2-400,0 2 0,0-2 0,-1 0 1,1 1-1,1 3 400,1 4 0,0 3 0,2 1 0,-1 1 0,0-2 0,-1-3-268,0-1 1,-1-2 0,0-1 0,0-1-1,0 1 268,1 0 0,0 0 0,0 1 0,0-1 0,0 0 32,1-2 0,-1 0 1,0 0-1,1 0 1,2 3-33,0 0 0,2 2 0,0 1 0,1 0 0,0-2 0,-2-3-69,0-3 1,-2-3-1,0-1 1,1 1 0,1 1 68,3 9 0,3 2 0,-1 0 0,0-2 0,-2-5 0,3 7 0,-2-5 0,0-2 206,-1-3 1,0-2-1,-1 0-206,-2-4 0,-1-1 0,0-1 0,6 14 0,-1-2 0,-3-7 0,0 1 0,1 3 0,0-1 0,-7-16 0,-1-2 0,2 6 0,-1-3 0,0 2 0,-4-5 1555,2 5-1555,-2-1 0,1 1 1015,2 4-1015,-6-16 2826,3 4-2826,-6-11 1707,2-4-1707,-3-3 0,1-5 0,-2 0 0,-2-3 0,1 4 0,-2 0 0,4-6 0,-2-2 0,3-3 0,-2 0 0,7-10 0,2-3 0,15-19 0,12-8-499,-11 13 1,3-1 498,10-8 0,5-1-975,-10 8 1,3-1-1,1 0 975,6-5 0,2-1 0,1 0-630,-8 6 1,2 0-1,0 0 1,1-1 500,3-2 1,0 0 0,1-1 0,1 1 0,2-1 0,1 0 0,0 1 0,1-1 0,1 0 0,0 0-1,0 0 1,-1 0 0</inkml:trace>
  <inkml:trace contextRef="#ctx0" brushRef="#br0" timeOffset="10496">23877 6902 17641,'-8'-14'1888,"-2"1"-2626,5 4 1098,-6 4 1513,10 1-1243,-4 2 501,5-1-1041,0-1 1414,0 1-1414,0-1 3302,0 2-3392,0-3 0,0 1 90,0-3-90,0 0 0,0-6 90,0-3 180,-17-23-180,2 10 90,-18-12-180,-17 16 0,3 13 0,-4 15 0,-2 8 0,17 1 0,-1 6-544,-8 13 0,-4 8 1,5 2 543,1 7 0,4 4 0,3-1 0,1 4 0,4 0 0,9-7 0,4 0 0,1 1 0,1 4 0,2 1 0,1 0 0,2 1 0,2 0 0,1 1-554,1-1 0,3 0 0,1 0 554,3-3 0,2 0 0,1-2 0,2-2 0,1-2 0,4 1-286,9 5 1,6 1 0,1-4 285,4 3 0,9-6 0,9-9 0,9-3 0,-1-9 0,3-9 0,2-11-673,-4-3 1,4-3-1,-2-5 673,-10-3 0,-2-3 0,0-1 0,2-3 0,1-1 0,1-5-60,1-2 0,3-5 0,-1-2 0,-3 1 60,2-2 0,-4 0 0,2-5-132,-9 3 1,4-4 0,0-1-1,-4-1 1,-5 4 131,-1-3 0,-6 3 0,-1-3 0,4-8 0,0-2 0,-7 2-71,-8 2 0,-6 2 71,-3 2 0,-4 0 706,-7 5 0,-3 0-706,-13-27 0,-14 10 0,-7 13 0,6 23 0,-2 7 0,-18 4 0,7 20 0,2 10 0,19 0 0,4 5 394,-9 14 0,6 5-394,13-6 0,5 0 0,-1 3 0,3-1 0,7-2 0,5 0 1259,-1-4 1,5-1-1260,14 2 0,9-5 0,6-12 0,2-6 512,0 0 1,1-7-513,-1-12 0,-4-6 181,5-18-181,-13-10 0,-15-8 0,-16-9 166,-14-5-166,0 28 0,-2 0 0,-4 1 0,-1 1 0,-4 2 0,-1 2 0,-2 2 0,-1 1 0,0 3 0,-1 2-180,-29-10-1351,19 16 1,-1 4 1530,-25-2 0,3 9 0,23 5 0</inkml:trace>
  <inkml:trace contextRef="#ctx0" brushRef="#br0" timeOffset="11119">25026 7146 25163,'7'-20'2248,"-1"0"-2068,-6 6 90,0 1 0,0 7 90,3 33-270,4 8-90,-1-1 0,3 6-778,9 19 0,1 3 778,-2-13 0,1 2 0,1 2 0,3 5 0,-2-6 0,-1-9 0,-1-2 0,5 13 0,0-4 0,-3-12 0,-10-19 0,-15-36 0,-8-28 0,4-5 0,1-6-477,3 10 1,2-1 476,-1 2 0,1-2 0,1 2 0,2-7 0,2 2 0,0 1 0,2 1 0,0 4 0,2 1 0,5-1 0,3 4 1385,11-5-1385,10 16 0,-2 45 0,-7 16 0,-1 9 0,-5-8 0,-2 3-261,8 16 1,-3 1 260,-8-16 0,-1 0 0,2 11 0,-1-1 0,2 9 1060,-13-37-1060,-5-76 0,0 16 0,0-6 0,3 1-247,2-15 0,6 1 247,1 9 0,3-1 0,1 6 277,0 10 1,4 4-278,12-9 0,7 10 0,-4 22 0,3 9 0,0-2 0,0 6 0,12 16 0,-2 7 0,-12-2 0,-2 3-1610,5 6 1,-1 0 1609,6 15-18,-15-10-612,-15-19-989,-5 1-270,0-7-280,-4-5 2169,0-5 0,2-4 0,0 0 0</inkml:trace>
  <inkml:trace contextRef="#ctx0" brushRef="#br0" timeOffset="11653">26870 6821 25522,'13'-16'2339,"-5"0"-2159,-5 2-90,-3 3 180,0 4-90,0 3-180,4 20 0,0 12 0,6 28-831,-4-19 1,1 1 830,1 8 0,2 1 0,1 5 0,2 1-442,2 3 1,1 1 441,1-1 0,0-1 0,2 0 0,-1-1 0,-1-5 0,1-1 0,4 8 0,1-4 0,-8-16 0,0-2 0,2 4 0,-1-5 0,-1-4 0,-8-23 0,-20-48 0,-4-20 322,0 8 0,-1-5-322,3 1 0,1-2-227,4 15 1,1-2 0,-1 0 226,1-2 0,0-1 0,1 0 0,1 0 0,0 1 0,0-3-361,1-11 0,1-3 1,0 4 360,0-4 0,2 2 0,2 14 0,1-2 0,1 7 0,1 7 0,2 4 0,9-21 0,15 27 0,3 28 0,13 30-15,-22-4 0,-3 3 15,1 6 0,-1 3 0,-1 1 0,-1 1-617,-2 3 0,-2 0 617,-2-1 0,-2 0 0,-2-1 0,-3 0 357,-4-3 1,-6 1-358,-13 12 0,-8-2 0,4-13 0,-6-1 0,-6-1 0,-5 1 0,3-5 0,1-9 0,0-4-495,-9 4 1,1-8-496,-1-18-179,12-15-1799,30-41 539,18 6 2429,4 13 0,5 0 0,3 10 0,1 2 0,3-1 0,0 0 0</inkml:trace>
  <inkml:trace contextRef="#ctx0" brushRef="#br0" timeOffset="12257">27548 6554 21020,'0'-41'2969,"0"4"-927,0 6-1502,0 6 210,-5 9-750,3 5 300,-7 7-300,8 16 960,-2 15-960,7 14 0,4 5 0,-1-8 0,0 1-844,7 15 1,2-1 843,-1-15 0,1-4 0,1-1 0,1-2-30,18 21 30,-1-11 0,-3-14 0,-3-14 0,-3-11 0,-3-13 0,-3-13 1681,-4-15-1681,-4-15 0,-2-10-907,-6 28 0,-1 0 907,0 0 0,-1 1-536,2-31 536,1 12 0,-3 13 0,5 12 0,0 27 0,7 17 0,1 14 0,0 5 0,11 22 0,-7-19 0,3 0 0,2-4 0,1-4 1732,14 9-1732,17-3 0,-13-33-346,6-20 346,4-18 0,-25 8 0,0-3 0,3-9 0,-2-3 0,0-10 0,-1-3-583,-9 13 0,-1-3 1,-1-1 582,0-5 0,-1-1 0,-2-2 0,1-5 0,-1-1 0,-2 0 0,-1-2 0,0-1 0,-2 0 0,-2 2 0,-2 1 0,-1-2 0,-2 8 0,-1-2 0,-2 1 0,-1 4-377,-1 2 0,-1 4 0,-2 0 377,0-6 0,-2 0 0,-2 11 0,-15-1 0,-1 44 0,7 48 0,6 21 0,4-8 0,3 5-184,1-17 0,-1 4 0,1 1 1,3-2 183,3 7 0,2-3 0,2 1 0,-1-2 0,0 1 0,5 1 0,2-6 0,3 2 0,1-1 0,1-3 0,-1 0 0,1-4 0,1 1 265,6 8 1,2 2-1,0-8-265,0-8 0,1-5 0,-2-4 0,-1-3-1079,16 15 62,-7-13-1952,-12-16 2969,-6-14 0,-8-16 0,-4-7 0</inkml:trace>
  <inkml:trace contextRef="#ctx0" brushRef="#br0" timeOffset="12757">28206 6273 25432,'-34'0'1169,"0"0"1,-21 0-990,42-18-90,33-4-90,12-1 0,10-4 0,0 2-1306,13-6 1,2 1 1305,-3 0 0,4-1 0,-2 2 0,-11 6 0,-2 1 0,3-1 22,-1-1 1,3-1-1,0 0 1,-4 1 66,1 0 1,-3 2 0,1-2-60,9-4 0,1-2 0,-7 4 110,-8 3 1,-4 3-141,18-11 0,-18 8 0,-23 21 0,-12 17 0,-17 22 2019,-5 8-2019,0 3 0,3-5 402,9-6-402,4-10 0,14-9 0,8-9 0,11-13 0,13-12 0,-7-9 0,1-4 0,-8 4 0,-2-3 0,12-23 0,-6-3 0,-16 20 0,-6-1 0,-2-16 0,-8 1 0,-13 5 0,-16 4 0,-1 43 0,-7 29 0,18-5 0,-1 7 0,3 8 0,-1 9 0,1 3 0,3-6-629,-3 15 1,4 1 628,4-14 0,-1 6 0,3-1 0,7-7 0,11 0 0,9-6-184,4-4 0,5-4-41,4-4 0,5-6-450,3-6 1,3-4-91,3-4 1,2-5-1,3-5 0,1-5-180,0-2 1,0-4-405,1-4 1,0-7 1348,-7-3 0,2-6 0,-4 0 0,4-8 0,-1-3 0,-8 2 0,0 1 0,1-1 0</inkml:trace>
  <inkml:trace contextRef="#ctx0" brushRef="#br0" timeOffset="13135">30163 5468 21655,'-6'-49'1326,"-1"0"1,0-1 0,3-6 0,-2 5-1058,-1 15 1,0 6 180,6 5 180,-2 11-630,3 48 0,5 16 0,-2-2 0,1 5-269,2-2 0,2 5 269,-2-8 0,2 6 0,0 0 0,-1-5-388,2 11 1,0-1 387,-1 0 0,2 2 0,-2-10 0,2-2 0,-5-59 0,-2-25 0,-2-12 0,-2-7-534,3-3 1,0-2 533,0 14 0,2 0 0,0-1 0,1 0 0,0 0 0,3-1 0,5-9 0,3-2 0,2 4 0,1 9 0,2 2 0,2 3 0,9-19 0,4 10 0,-2 18 0,4 13-1156,2 17 0,-1 8 1156,20 9 0,-21-1 0,-2 3 481,7 12-481,-7-1 0,-5-1 0,-3 4-539,-14-7-532,-2 7 1071,-32 16 0,-5 0 0,3-13 0,0 0 0</inkml:trace>
  <inkml:trace contextRef="#ctx0" brushRef="#br0" timeOffset="14607">23987 10217 24443,'-33'18'509,"1"1"1,0-2 0,1 0-465,0-2 0,1-1 135,-25 11 360,8-7 269,8-8 181,0-4-990,16-6 0,-2-12 0,21-6 0,17-21 0,4 11 0,6-3-806,15-10 1,7-3 805,-4 6 0,5-1 0,4 0-715,-4 4 0,3 0 1,3 0-1,2-1 715,-5 4 0,3 0 0,1 0 0,2 0 0,1-1-319,-5 4 1,3 0-1,0 0 1,1 0-1,1 0 1,1 0 318,-5 3 0,1-1 0,0 0 0,1 1 0,1-1 0,0 1 0,1 0-183,2-2 0,2 0 1,-1 1-1,2-1 1,-1 1-1,1 0 1,1-1 182,-6 3 0,0 1 0,0-1 0,1 0 0,0 1 0,1-1 0,-1 1 0,1-1-67,1 0 0,1 0 1,-1 0-1,1 0 1,0-1-1,1 1 0,-1 0 1,1 0 66,-7 3 0,0 0 0,-1 0 0,1 0 0,0 0 0,1 0 0,1-1 0,2-1 0,1 0 0,-2 0 0,1 0 0,2-1 0,2-1 0,1 0 0,0 0 0,0-1 0,0 1 0,-1 0 0,0 0 0,-3 1 0,-1 1 0,1 0 0,-3 0 0,0 0 0,-2 1 0,0 1 0,0-1 0,0 0 0,1 0 0,2-1 0,1-1 0,-1 2 0,1-2 0,3 0 0,0-1 0,0 0 0,1 0 0,0 0 0,-1 0 0,-1 1 0,-1 1 0,-2 0 0,-3 1 0,9-3 0,-3 1 0,-1 1 0,-2 0 0,0 1 0,-1 0 0,0 1 0,1-1 0,-1 2 0,-1 0 0,0 0 0,0 0 0,0 1 0,0 0 0,-1 0 0,0 1 0,5-1 0,-1-1 0,1 1 0,-2 1 0,1 0 0,-1 1 0,0-1 0,5 0 0,0 0 0,-1 1 0,0 0 0,-1 1 0,-1 0 0,6 0 0,0 0 0,-2 1 0,0 0 0,-2 1 118,-5 2 1,-2 0-1,-1 0 1,0 1 0,1 0-119,2 0 0,1 0 0,-1 0 0,0 1 0,-4 1 0,1 0 0,-2 1 0,-2 0 0,0 0 0,11-2 0,-2-1 0,-5 3 0,-5 1 0,-8 2 1308,-12 2-1308,-34 2 1955,-4 2-1955,-22 0 0,10 0 0,4 0 2925,1 0-2925,9-8 1411,-3-8-1411,2-20 0,-9-24-531,5 17 0,-2-5 531,3 7 0,-1-3 0,0-1-1014,-4-10 1,-1-3-1,0-1 1014,2 7 0,-1-2 0,0-1 0,0-1 0,-2-6 0,-1-1 0,0-1 0,0-2-186,2 11 0,0 0 0,0-1 0,-1-2 0,-2-3 186,3 10 0,-1-3 0,-1-2 0,-1-1 0,-1 0 0,1 0 0,0 2 0,2 2-288,-3-6 1,0 3-1,2 1 1,-2 0-1,1-1 1,-2-2 287,2 6 0,-2-3 0,1-2 0,-2 0 0,1 1 0,0 1 0,0 2 0,2 3-177,-6-10 0,2 4 0,0 2 1,1 1-1,-2 0 177,1 1 0,0 0 0,0 2 0,0 0 0,-1 0 178,-4-7 1,0 1 0,-1 0 0,-3-1-179,0 5 0,-3-3 0,-2 1 0,1 2 0,1 4 0,0 2 0,2 3 0,0 2 0,-3-1-50,-8-6 0,-3-1 0,0 2 0,1 9 50,2 7 0,1 6 0,-2 4 0,1 4 0,-1 3 0,-2 4 0,0 2 0,-1 4 0,-5 5 0,-5 7 0,-6 7 0,-1 3 0,4 0 0,8-2 0,3 1 0,0 2 0,-4 2 7,-1 2 0,-4 2 1,-1 2-1,1 1 1,4 0-8,-4 3 0,4 1 0,0 0 0,0 2 0,9-6 0,0 1 0,0 0 0,-1 0 0,0 1 0,-2 1 0,0 0 0,-1 0 0,0 1 0,-1-1 0,-1 2 0,-1-1 0,-1 1 0,0 0 0,-1-1 0,8-4 0,-1 0 0,-1 0 0,0 0 0,0 0 0,-1 0-114,-1 0 1,0 0 0,0 0 0,-2 0-1,-2 1 1,-3 1 113,11-6 0,-1 1 0,-3 1 0,0 0 0,-2 0 0,-1 0 0,-1 1 0,1 0 0,-2 0 0,1 0-37,0 0 1,0 0 0,-2 0 0,0 1 0,0-1 0,-1 1 0,0 0 0,-1 0-1,1-1 1,0 1 0,0 0 36,0-1 0,0 1 0,0 0 0,-1 0 0,1 0 0,0-1 0,-1 1 0,1 0 0,-1 0 0,1-1 0,-1 1-3,1-1 1,-2 1 0,0 0 0,1 0 0,-1 0 0,0 0-1,1-1 1,1 0 0,1 0 0,2-1 0,1-1 2,-5 3 0,2-2 0,1 1 0,1-2 0,1 1 0,1-1 0,-1 0 0,-1 1 0,1-1 0,-1 1 0,1-1 0,0 1 0,-1-1 0,1 1 0,1-1 0,-1 0 0,2 0 0,0-1 0,1 1 0,-1-1 0,1 1 0,-1-1 0,2 0 0,-1 0 0,-5 3 0,0 0 0,0 0 0,0-1 0,1 1 0,0-1 0,1 0 0,3-2 0,0 1 0,0-1 0,1 0 0,0 0 0,0-1 0,1 1 17,-5 1 0,2 0 0,-1 0 1,1 0-1,-1 0 0,-2 1-17,3-2 0,-1 0 0,-1 1 0,0-1 0,-1 0 0,0 1 0,1-2 63,-2 1 1,0-1-1,-1 1 1,1-1-1,-1 0 1,2-1-1,0 0-63,-3 2 0,-1-1 0,1 0 0,2-1 0,0 0 0,2-1 0,-2 0 0,0 0 0,2-2 0,4-1 0,6-2 0,-15 3 0,10-4 1286,-1-2-1286,37 5 1922,4-4-1922,33 12 0,1 10 0,0 10 0,2 6 0,-5-3 0,1 2-93,-1 0 0,2 4 1,-1 0 92,-4-4 0,0 0 0,0 1 0,1 6 0,1 2 0,0 1-237,-3-11 1,-1 0 0,0 1-1,0 1 237,2 4 0,-1 0 0,1 1 0,0 1-380,1 2 1,-1 1 0,1 0 0,0 1 379,-2-10 0,-1 0 0,0 0 0,1 0 0,0 1-203,-1 0 0,1 1 0,0 0 1,0 0-1,0 0 203,0 0 0,0-1 0,1 1 0,-1-1 0,0 1 0,0-1 0,0-1 0,1 1 0,-1-1 0,0 0 48,4 9 1,0 0-1,0-1 1,2 3-49,-1-3 0,2 2 0,1 1 0,-1-1 0,-1-5 0,-1-2 0,-1-4 0,1-1 0,1 3 0,3 4 0,1 3 0,2 1 0,-2-3 0,-2-8 297,-2-4 1,-1-6 0,1 2-298,9 13 0,1 3 0,-3-9 0,-7-14 0,-1-3 0,3 5 0,-1-3 0,-1 0 1553,-6-9-1553,-4-3 2322,-4-6-2322,-2 0 2565,-2-9-2565,0 3 665,0-9-665,9 3 0,6-8 0,19-5 0,19-11-1696,-18 5 0,3-2 1696,11-3 0,4-3 0,-14 6 0,2-1 0,1-1-757,6-2 1,2-1 0,0 0 756,5-3 0,2-1 0,0 0-207,-11 4 1,0 0 0,2-1 0,-1-1 206,4-1 0,0-1 0,1 0 0,0-1-311,2-1 0,1-1 0,0 0 0,1 0 59,-11 4 0,0 0 0,0 0 1,0-1-1,1 0-180,-1 0 0,0-1 1,0 1-1,0-1 0,-1-1-180,0 1 1,0-2-1,-1 1 1,0-1-1,-1 0 634,9-6 0,0-1 0,-2 0 0,0 0 0,-4 0 0,-2-1 1,0 0-1,-1 0 0,-3 1 0,0 0 0,0 0 0,1-1 1</inkml:trace>
  <inkml:trace contextRef="#ctx0" brushRef="#br0" timeOffset="16259">18018 14555 26872,'-28'-26'629,"1"0"1,-28-6-540,-2 40-599,27 15 1,3 11 553,-3 17 0,2 9-1205,6-8 1,2 4 0,1 3 1159,2-7 0,1 1 0,0 3 0,0 1-206,2-6 0,0 1 0,0 1 0,0 1 0,1 0 206,-2 5 0,1 0 0,-1 1 0,1 1 0,0 0-295,0 2 1,0 1-1,0 0 1,1 1-1,-1-1 295,0 1 0,1 0 0,-1 0 0,1 0 0,0-1-170,1-1 1,0-1 0,1 1 0,0-1 0,0-1 169,0-3 0,1 0 0,0-1 0,0-1 0,0 0 76,0 9 0,-1-1 0,1-1 0,1-2-76,0-6 0,1-1 0,0-1 0,0-1 0,0 8 0,-1-1 0,2-3-30,0-8 1,1-3-1,1-2 30,-1 11 0,3-4 0,2-12 0,4-4 1160,15 11-1160,24-29 0,-4-22 0,10-10 0,4-3 0,-6 1 0,4-3 0,2-1 0,2-1 0,-1 0 0,4-1 0,-1 0 0,2 0 0,0-1 0,3-1-74,-3 1 1,3-1 0,1-1 0,0 0 0,-1 1 0,-2 2 73,3-1 0,-1 1 0,-1 1 0,-1 1 0,2 0 94,0-1 1,0 0 0,1 1 0,1 0 0,4 0-95,-7 4 0,3-1 0,2 0 0,2 1 0,-2 0 0,-1 1 0,-3 1-196,-4 1 1,-3 1 0,-1 1 0,0 0 0,1 0 0,2 0 195,-1 1 0,3-1 0,2 0 0,-1 0 0,-1 1 0,-2 1 0,-5 2 0,10-1 0,-6 2 0,-1 1 0,2 0 220,4 0 0,1 0 0,-1 0 1,-2 0-221,4 0 0,-3-1 0,-1 0 0,-4 0 0,-1 0 0,-6-3 0,1-3 0,-10-5 1318,-5-26-1318,-15-18 0,-12 21 0,-3-2 0,-3-9 0,-5-7-24,0 7 1,-2-7 0,0-3-1,-1 3 24,1 5 0,-1 1 0,0-1 0,-1-4 0,2 7 0,-1-4 0,0-2 0,0 0 0,-1 0 0,2 2 0,-2-4 0,1 1 0,0 0 0,0 1 0,0-2-243,0-3 1,0 0-1,0-1 1,-1 0-1,1 1 243,1 0 0,-1 0 0,0 1 0,0-2 0,-1-2-135,0 10 1,1-3-1,-2-1 1,0 0 0,0 1-1,1 1 1,-1 4 134,-1-5 0,1 3 0,-1 2 0,-1-1 0,0-1 16,-3-8 0,0-3 1,-1 0-1,-2 4 1,-1 7-17,-4-1 0,-3 8 0,-3 3 0,-2 6 0,-2 4 0,-4 4 0,-4 5 0,-2 5 0,-3 5 0,-5 5 0,-3 6 0,-2 4 0,-5 4 0,-3 4 0,0 4 0,11 1 0,0 2 0,-1 2 0,-1 1 0,-4 3 0,0 2 0,-1 1 0,0 2 0,9-3 0,0 1 0,0 1 0,-1 0 0,1 1 0,-3 2 0,1 0 0,-1 2 0,0 0 0,0 0 0,0 2 0,1 0 0,-1 0 0,0 2 0,-3 3 0,7-4 0,-3 2 0,-1 2 0,0 1 0,0-1 0,2 0 0,3-2 0,-6 4 0,3-2 0,1 0 0,-1 1 0,-1 1-59,2-1 1,-3 2 0,0 1-1,1-1 1,2-1 0,5-4 58,1 1 0,4-2 0,2-2 0,1-1-28,-6 5 0,1-1 0,3-1-692,-9 8 1,7-1 264,11-8 0,8-1-2243,11 15 2988,41-15 0,6-21 1,8-5-1,8-3 1,1 0-1</inkml:trace>
  <inkml:trace contextRef="#ctx0" brushRef="#br0" timeOffset="16957">27828 12017 25686,'0'-45'120,"-1"-1"0,-1 5 0,-2 1-120,-3 4 0,-1 4 0,-10-14 1177,1 31-1177,-1 44 0,5 8 0,1 9-290,0-1 0,1 4 1,-1 2 289,0-2 0,0 1 0,0 3 0,-1 1-579,-1 8 0,-1 2 0,-1 2 0,0 1 579,2-8 0,0 1 0,0 1 0,0 0 0,-1 2-268,2-8 0,0 0 1,0 1-1,-1 1 0,1 0 1,0 0 267,-1 1 0,1-1 0,-1 1 0,1 1 0,-1 2 0,0 2-170,1-3 1,-1 2-1,1 3 1,-1 0 0,0 1-1,1-1 1,0-2 0,0-3 169,1 3 0,-1-3 0,2-1 0,-1-1 0,1 2 0,0 4-86,0-2 0,1 4 0,-1 3 0,0 1 0,2-1 0,-1-3 0,3-4 0,0-6 86,1 9 0,1-7 0,3-2 0,0 1 57,1 7 0,0 2 1,4-3-1,3-9-57,8 4 0,11-13 272,25-8 1,9-12-273,-7-13 0,4-8 337,-3-4 0,4-4 1,4-3-338,-3-4 0,3-4 0,1-2 0,-3 3 121,-8 3 1,-3 2-1,0-1 1,4 0-122,0 0 0,4-1 0,2 0 0,-2 2 0,-4 1 0,16 1 0,-4 3 0,0 1 0,-1-1 0,0 1 0,0 2 0,-4 3 0,0 2 0,0 0 0,-4 0 0,-1-1 0,-1 3 0,-4 0 0,-2 2 0,1 0 0,8 1 0,0 1 0,-4-2 504,3-1 1,-2-1-505,7 4 0,-4-10 0,-19-19 0,-7-9 0,-8 0 0,-4-6 0,5-23 0,-5-8 0,-11 19 0,-2-2 0,-1-2-106,1-9 0,-1-2 1,1-7 105,-2 15 0,-1-6 0,1-3 0,0-1 0,-1 1 0,1 2-265,-1-3 1,1 1-1,-1 1 1,1-1 0,0-4 264,-1 5 0,1-2 0,-1-3 0,1 0 0,-1-1 0,1 3 0,-1 1-70,1 2 1,-1 1 0,0 1 0,0 1 0,0 0 0,0-1 69,0-1 0,0 1 0,1 0 0,-1-1 0,0-1 0,1-2-127,-1 0 0,1-4 0,-1-1 1,1-1-1,0 2 0,-1 1 0,0 5 127,1-5 0,0 4 0,-1 3 0,0-2 0,0-3 0,0-1 0,0-4 0,-1-2 0,0 2 0,-1 5 0,-1 8 0,-1 0 0,-1 7 0,-5 1 46,-9-12 0,-6 1 1,-5 12-47,-7 16 0,-6 10 351,0 3 1,-5 3 0,0 6-352,2 7 0,-2 5 0,-4 2 0,0 1 0,-6 2 0,-3 1 0,0 1 0,3 0 0,-3 2 0,1 0 0,0 1 0,-3 0 0,7-1 0,-2 1 0,-3 1 0,1 0 0,1-1 0,3 1-248,-13 3 1,4 0 0,0 0 0,0 0-149,10-2 0,1-1 0,-1 1 1,0 0-1,0 1-280,0-1 1,-1 1 0,1-1 0,0 1 0,-1 0 675,0 1 0,0-1 0,0 1 0,0 0 0,0 0 0,1 1 0,1 1 0,-1 0 0,1 1 0,0-1 0,0 0 0,-1 1 0,1 0 0,0-1 0,0 1 0</inkml:trace>
  <inkml:trace contextRef="#ctx0" brushRef="#br0" timeOffset="18157">19073 15898 21475,'-8'0'1259,"0"0"-1169,4 0 0,-4 0 0,7 0 90,-2 0 0,3-2-90,0-1 0,0-1 89,0-1-179,0 1 90,12-11-90,6 0 0,11-8 0,5-3-656,-4 6 0,3 0 656,14-12 0,3-2 0,-3 4 0,1 1-45,5-4 0,2-2-15,-16 11 0,1 0 0,1-1-502,1 0 1,1 0-1,0 1 442,1-1 0,-1 1 0,4-2-60,0 0 0,3-1 0,1-1 1,-3 3 89,3-2 0,-3 1 0,2 0-23,-3 1 1,2-2-1,0 1 1,-4 2-746,-2 1 0,-2 1 0,-2 1 633,19-9 0,-1 1 90,-3 1 0,-1 0-100,-5 3 0,0 2 370,-5 2 0,-1 1 179,-5 3 1,-1 1-135,-5 2 0,-1 1 813,20-8-723,2 1 792,-20 10-1062,0 0 2734,-14 3-2734,-7 2 893,2-1-893,-6 3-90,0 1-90,-2 0-2788,4-4 2968,-4-4 0,5-4 0,-4 1 0</inkml:trace>
  <inkml:trace contextRef="#ctx0" brushRef="#br0" timeOffset="18353">21798 14550 24083,'6'-2'-449,"4"-4"-721,9-16-89,3 1-720,14-9 1979,-1 5 0,4 2 0,1-2 0</inkml:trace>
  <inkml:trace contextRef="#ctx0" brushRef="#br0" timeOffset="18500">22342 14329 19766,'44'0'3418,"-8"0"-3238,-8 0-360,-8 0 0,-3-2-270,7-11-449,15-14-1,4-5 270,-15 13 1,3 0 629,11-4 0,2 1 0,-8 6 0,1 1 0,13-7 0,0 1 0</inkml:trace>
  <inkml:trace contextRef="#ctx0" brushRef="#br0" timeOffset="18624">23422 14066 22554,'29'4'1529,"-3"-3"-1978,-2 3-91,-6-10 0,-3-3-539,-3-11 1079,6-18 0,-1 8 0,7-11 0</inkml:trace>
  <inkml:trace contextRef="#ctx0" brushRef="#br0" timeOffset="18766">24320 13849 23364,'27'5'-180,"-3"-1"-450,-8-4 0,-2 0-629,-2-4-630,0-5 1889,4-7 0,1-7 0,3-2 0</inkml:trace>
  <inkml:trace contextRef="#ctx0" brushRef="#br0" timeOffset="18902">25087 13745 21524,'25'0'359,"-1"0"-1382,-5 0-1405,0-6 2463,0-7 1,3-11 0,1-5-1</inkml:trace>
  <inkml:trace contextRef="#ctx0" brushRef="#br0" timeOffset="19040">25899 13655 23364,'12'-18'-840,"4"-7"1,5-5-1</inkml:trace>
  <inkml:trace contextRef="#ctx0" brushRef="#br0" timeOffset="19191">26935 13429 21835,'23'5'-3239,"-1"-3"3239,-2-11 0,0-5 0,1-7 0</inkml:trace>
  <inkml:trace contextRef="#ctx0" brushRef="#br0" timeOffset="19526">27743 13248 20035,'0'-9'3148,"0"2"-1784,5-6-824,2 3 167,5-4-347,1 3-48,-1 2-222,-2 0 316,0 2-496,-2 3-270,-1 2-180,0 2-179,-2 0-1,1 0-809,5 10 719,0-4-179,9 5-540,0-3-450,5-7 1979,1 3 0,3-4 0,-1 0 0</inkml:trace>
  <inkml:trace contextRef="#ctx0" brushRef="#br0" timeOffset="19666">28466 13121 22194,'14'-7'1529,"-2"0"-1888,-3-2-91,-5 0-270,-3-2-1079,-4 0 1799,-5-3 0,-10 3 0,-5-1 0</inkml:trace>
  <inkml:trace contextRef="#ctx0" brushRef="#br0" timeOffset="21351">21315 10665 19220,'-16'-55'1079,"1"15"0,1 4 1069,2 17-1519,-8 9-359,20 37 0,7 18-90,-2 8 0,1 7-761,0-10 0,2 4 0,0 2 625,-1-5 1,0 2 0,0 1 0,0 2-294,0-5 1,-1 0-1,1 1 1,0 4 0,1 3 304,-1-3 0,1 3 0,0 4 0,1 1 1,0 2-1,-1-1 0,1-2 0,-1-2-202,0 0 0,-1-4 0,1-1 0,-1 0 1,1 2-1,0 3 0,1 5 161,-2-9 0,1 3 0,1 3 0,0 3 0,1 2 0,-1 0 0,1 1 0,-1-2 0,1 0 0,-1-2 0,0-4 0,-1-3-161,1 6 0,0-4 1,-1-3-1,0-1 1,0-1-1,1 1 1,-1 2-1,1 2 146,0-2 0,0 3 0,0 1 0,0 1 0,1 1 0,-1-1 0,1 0 0,-1-2 0,0-2 0,0-3-44,1 6 1,-1-3 0,1-2 0,-1-1-1,0-1 1,0 0 0,0 1 43,2 8 0,-1 0 0,1-1 0,-1 0 0,1-1 0,-1 0 0,0-2 0,1 0 0,-1-1 0,0 0 0,0 0 0,0-1 0,0-2 0,0-1 0,0 1 0,-1-2 0,1 1 0,0-1 0,1 9 0,0-1 0,0 0 0,0 0 0,0-1 0,-1-3 0,1-1 0,-1-1 0,1 2 0,0 2 0,0 0 0,0 3 0,1 1 0,0 0 0,-1-2 0,0-3 0,0-3 0,-2-3 0,1-2 0,0 1 0,0 2 162,2 8 1,0 2-1,0 0 1,0 0 0,0-1-163,0-2 0,0 0 0,0 0 0,-1-2 0,1-3 0,-2-2 0,1-3 0,-1 0 0,0 2 181,2 7 0,1 3 0,-1-1 0,-2-8-181,3 13 0,-2-11 0,-4-20 0,0-3 0,3 28 0,-2-14 1776,-2-8-1776,-4-12 2655,2-7-2655,2-7 566,-1-6-566,4-3 1658,-1-8-1658,23-17 0,4-6-854,-5 5 1,4-3 853,1 1 0,3-1 0,5-3 0,9-3-566,-6 5 1,9-2 0,5-3-1,-1 1 1,-4 3 565,-4 1 0,-3 3 0,0-1 0,6-1 0,-1 0 0,4-2 0,4-1 0,-1 0 0,-1 1 0,-4 3 0,4 0 0,-4 2 0,-1 1 0,1 0-415,3-1 1,1 0 0,-1 1-1,1 0 415,0 1 0,0 0 0,0 1 0,0 1-211,-1-1 1,-1 2 0,1 0-1,3 0 211,-2 2 0,4 0 0,0 0 0,0 2 0,-4 0 0,-2 1 0,-3 0 0,0 2 0,2-1 0,-4 1 0,1 1 0,2-1 0,-2 1 0,-2 2 0,3 2 0,-2 1 0,-2 0 0,-3 1 115,0 0 0,-3 0 1,3 0-116,14 1 0,3 1 0,-9 0 0,-16 1 0,-4 0 0,5 1 0,-5-6 1759,-3-26-1759,-19-13 0,-8 3 0,-4-6 538,-5-7 1,-3-3-539,2 8 0,-2-2 0,1-2 23,-3-10 1,0-2 0,1-2-24,1 9 0,0-2 0,0-1 0,0-2-202,2 7 0,-1-1 1,0-1-1,0 0 1,1-2 201,1 6 0,-1-1 0,1 0 0,0-1 0,0-1 0,1 1-301,-1-4 0,0 0 0,1-1 0,0 1 0,-1-1 0,1-1 301,0 0 0,1-1 0,-1 1 0,0-1 0,1 0 0,-1 0-132,0 0 1,1 1 0,-1-1-1,1 0 1,-1 1 0,0 0 131,1 1 0,0 0 0,-1 1 0,1-1 0,0 1 0,-1 0-79,0 1 1,0 1-1,0-1 1,-1 1-1,1 0 1,-1 0 78,1 2 0,-1 0 0,0 0 0,0 0 0,1 1 0,-1-1-68,-1-8 0,-1-1 1,1 1-1,0 0 1,-1 0 67,0 2 0,0 0 0,0 0 0,0 0 0,0 1 0,0 2 0,-1 1 0,1 1 0,-1-2 0,0-3 0,-1-1 0,0-3 0,-1-2 0,0 0 0,1 1 0,-1 4 0,1 2 0,0 3 0,0 0 0,0 1 0,0-4 0,-1 2 0,1-4 0,-1 0 0,0 0 0,1 2 0,0 4 0,-2-6 0,1 3 0,0 2 0,1 0 103,-1 2 0,0 0 1,1 2-1,-1 0-103,0 3 0,0 0 0,0 2 0,-1 1 0,-2-11 0,0 3 0,-2-1 0,-4-7 0,-2 0 0,1 5 0,-2-2 0,-3 2 378,-1 7 0,-4-2 0,-1 7-378,-8 3 0,-3 5 0,6 8 0,-3 0 0,-1 3 0,-1 3 0,-2 1 0,0 3 0,-3 1 0,0 2 0,1 2 452,-12-2 1,0 3-453,0 3 0,-2 5 0,10 8 0,-3 3 0,1 1 0,-13 4 0,-2 2 0,3 0 0,-2 2 0,1 1 0,10 0 0,3 1 0,-2 1 242,-4 2 0,-2 0 0,0 0-242,-2 2 0,-1 1 0,-5 2 0,8-3 0,-4 2 0,-3 1 0,0 0 0,4-1-176,9-3 1,2-1 0,1 0 0,-1 1-1,-3 0 176,-2 2 0,-4 0 0,-1 1 0,0 0 0,2-1 0,3-1 0,2 0 0,2-1 0,2 0 0,1 0 0,-2-1-293,-11 6 0,-1-1 1,0 0-1,1 0 293,2 0 0,0 0 0,0-1 0,1 1-160,2-2 0,1 0 0,0 0 1,1 0 159,3-2 0,-1 0 0,2-1 0,0 1 0,-12 3 0,1 0 0,1-1 0,6-2 0,0-1 0,2-1 0,4-1 0,2-1 0,2-1 294,-14 4 1,4-1-295,10-3 0,2-2 0,-20 4 0,22-7 1280,21-5-4608,30-4 450,11 0 2878,17-2 0,-10 2 0,-1-2 0</inkml:trace>
  <inkml:trace contextRef="#ctx0" brushRef="#br0" timeOffset="22384">19398 18313 23454,'-13'-54'1109,"0"-1"0,0 3 1,-1 2-930,1 5-1,0 2-293,1 5 0,-1 3 383,-7-19 75,2 18-254,4 18 82,1 24 8,7 21-90,3 28-326,2-20 0,2 3 281,-1 4 0,0 4-45,0-2 0,0 3 0,0-2 0,0 5 0,0-1 45,0 13 0,0-5-45,0 4 0,0-16 0,0-13 238,0-10-328,0-12 90,0-10-90,0-14 0,-6-17 45,3-10 0,1-6 0,-1 7 0,0-4-276,1-9 1,1-6-1,0 5 366,1 3 0,0 3 0,0-14 0,2 3-105,1 17 0,2 4 60,6-12 0,17 3 0,-1 42 0,16 15 0,-2 23 0,-4 4 0,0 2-255,-8-7 0,0 1 255,9 12 0,0-1 0,-13-15 0,-1-1 0,-3-2 0,1 0 0,16 17 1475,-7-7-1475,-7-9-295,-6-7-2763,0-10 989,-11-4 2069,-5-30 0,-11 0 0,-7-23 0</inkml:trace>
  <inkml:trace contextRef="#ctx0" brushRef="#br0" timeOffset="22562">19354 18182 24083,'-51'16'2969,"5"-6"-2790,10-4-89,17-6 0,12-8 0,46-29-180,6-3-908,-5 7 0,4-1 458,-3 6 1,1 0-271,3-2 1,0 1-316,1 1 1,0 1 1124,-3 1 0,0 2 0,-5 4 0,-1 2 0,-3 1 0,0 0 0</inkml:trace>
  <inkml:trace contextRef="#ctx0" brushRef="#br0" timeOffset="23549">28705 15948 24533,'-12'6'2878,"-2"3"-2428,2 13 0,-1 12-180,7 16-682,4-17 0,1 2 412,0 7 0,2 2 0,1 5 0,1 2 0,1 4 0,1 1 0,2 0 0,2-1 0,0 0 0,0-1 0,1-6 0,1-1 0,-2-5 0,0-2 0,-1-7 0,0-1 200,4 22-200,-5-29 0,-4-18 0,-8-34-3186,-2-20 3186,1 14 0,0-2 0,0-7 0,0-2-130,-1-6 0,2-2 130,1-6 0,1-2 0,0 0 0,1-1 0,1 1 0,2 0 0,1 6 0,3 1-210,-1 7 1,3 2 209,2 6 0,2 4 0,15-23 0,3 19 0,5 15 0,1 18 0,1 19 0,-4 18 0,-17 5 0,-4 6 0,-5-9 0,-3 1 0,-2 13 0,-3 0 0,-4-14 0,-3-2 2375,-7 21-2375,-2-9 0,5-12 893,5-9-893,8-16 657,8-10-657,10-11 0,11-4 0,8 2 0,9 6 0,3 10 0,4 14 0,-4 13 0,-6 12 0,-23-5 0,-6 4 0,-2 20 105,-11-18 0,-7-2-105,-25 14 0,-4-17 0,-5-4 0,7-9 0,-2-2-495,-14 3 1,-1-4-960,13-11 1,1-5-76,-3-3 0,1-4 1529,0-2 0,1-4 0,-1-3 0,0-1 0,1-4 0,-1 1 0</inkml:trace>
  <inkml:trace contextRef="#ctx0" brushRef="#br0" timeOffset="26640">27479 13456 16438,'-4'0'5486,"-5"0"-4766,2 0 3058,-7 0-3328,7 0-1,-1-2 181,8-5-360,2 0 90,35-21-360,-1 9-156,-1 3 1,3 0 155,-2 3 0,1 1-624,5-1 1,1-1 623,7-2 0,2 0 0,2 0 0,4-2 0,-3 2 0,5-2 0,-3 2 0,6-3 0,0 0 0,1 2 0,3-1 0,-8 1 0,-14 4 0,-3 2 0,6-2 0,-4 2 0,-6 4 0,-11 3 0,-11 4 0,-8 6 0,-8 4 272,-6 6-272,-5 2 1286,-6 4-1286,5-7-1080,-3-2-629,6-5-360,5-7-719,-5 3 2788,2 0 0,-9 1 0,0 4 0</inkml:trace>
  <inkml:trace contextRef="#ctx0" brushRef="#br0" timeOffset="28126">23548 16527 21874,'-3'-42'3688,"-2"4"-2968,-7-1-360,7 13 830,-6-3-741,7 19-350,-1-1-99,2 9 50,3-2-50,0 1 151,0-1-151,-11-9 0,1 4 0,-24-6 0,5 10 0,-19 15 0,12 17 0,0 8 0,6-1 0,1 3-108,2-2 0,-1 3 0,4 6 108,5 5 0,3 6 0,3 1 0,1-3 0,1 2 0,4-1 0,6 2 0,7 2 0,6 6 0,5-4 0,6-12 0,16-7 0,10-13-1334,15-5 1,2-17 1333,-17-24 0,-4-8 0,-12 5 0,-3 0-67,-1 0 0,-1 0 67,21-16 0,-10 3 232,-9 7-232,-10 6 0,-6 4 0,-6 5 0,-4-1 2703,-6 6-3423,-2 0-709,-4 5-2439,-4 2-5963,3 0 9320,-4-2 1,4 0-1,-1-3 1</inkml:trace>
  <inkml:trace contextRef="#ctx0" brushRef="#br0" timeOffset="41501">22233 13695 16618,'0'-7'4587,"0"3"-4137,0 2 1349,0 2-1530,0-2 1,0-1 0,0 1 360,0-4 629,0 5-809,0-3-450,1 4 90,2 6-90,3-1 90,2 14-90,2 0 90,-1 3-90,0-3 0,-4-5 90,2 1-90,3 9 0,3 7 90,-2-1-90,0 1 0,-7-9 89,4-1-89,-2 11 0,4-3 0,-3 4 0,1-9 0,-4-9 0,-2-7 0,2 4 0,-2-11 0,0 9 0,2-5 0,-4 0 0,4-1 0,-2-4 0,0 0 0,0 0 0,0 0 0,0 0 0,4 0 0,2 0 0,1 5 0,3-4 0,-2 3 0,11-4 0,-3 0 0,8 0 0,5-9 0,-6 3 0,6-7 0,1 0 0,-8 3 0,6-5 0,-8 4 0,-2-3 0,0 1 0,-1 1 0,-3 1 0,-2 2 0,-3 0 0,-2 0 0,0 0 0,-1 0 0,-2 0 0,-2-6 0,-2-6 0,-2 1-89,0-3 89,0 3 0,0 3 0,0-5 0,0 2 0,0 5 0,0-2 0,0 8 0,0 0-90,-4 0 90,0-3 0,-4 5 0,0 0 0,3 3 0,-2 4 0,6-2 0,-3 2 0,1 0 0,2 0 0,-3 0 0,1 0 0,2 0 0,-7 0 0,8 0 0,-4 8 0,4 2 0,0 6 0,0 0-90,0-3 180,0 1-90,14 5 0,10-4 0,6-1 0,3-8-90,1-6 90,3 0-90,-6 0 0,-4-4 0,-14-11 90,-6-3-90,1-10 0,-6 1 90,-2-5 0,0 0 0,0-2 0,-6 2 0,1 3 0,-4 2 0,-1 6 90,1 3-90,-1 7 0,2 2 0,3 2 0,-2 5 0,6 0 90,-2 2-90,3-2 0,0-1 0,0-3 0,0-1 0,0-4 0,-4-5 0,3-3 0,-6-7 0,-3-18 0,1 8 0,-1-7 0,1 12 0,4 11 0,-2 3 0,4 10 0,3 5 90,0 18 0,0 9 0,3 22 0,4 10-377,-3-23 1,2 1 331,2 3 0,0 0-45,0 1 0,1 1 0,2-1 0,1-1 45,0-4 0,1 0-181,8 7 0,1-3 136,10 11 45,-11-22 0,1-3-135,6-10 90,1-6 0,-2-8 90,-3-6-90,-2-6 467,-4-12-467,1-10-90,-5-14 0,0-6-1507,-8 5 0,-2-2 1552,0 11 0,-1-1 0,-1-15 0,-1 1-1,0 14 0,-2 2 46,-2-10 0,-1 1 0,4 14 0,-2 1 45,-4-4 0,0 2 45,1 2 89,-7 6-179,3 11 0,3 5 3347,2 15-3302,4 24 0,4 14-45,6 18 0,3 4 0,-6-3 0,2 1-636,0-17 0,2 0 0,0-5 636,5 16-187,0-9 277,-2-8-180,0-3-180,-5-15-180,-3-2-449,-4-14 379,-2-1-3707,-13-28 4285,1 4 0,-16-21 1,4 9-1</inkml:trace>
  <inkml:trace contextRef="#ctx0" brushRef="#br0" timeOffset="41676">22964 13555 20215,'-60'12'2789,"5"-5"-2519,8 1-90,9-7-90,12 3 0,11-4-90,33-12 0,17-3 0,-2 1 0,3-1-363,3-3 0,1 0 183,5-2 0,0-1-1786,3-2 1,0 0 1290,-1-1 1,0 1-271,-3 0 1,-1 0-3972,-4 2 1,-3-1 4797,-3 3 1,-3 0-1,19-13 1,-7 5-1</inkml:trace>
  <inkml:trace contextRef="#ctx0" brushRef="#br0" timeOffset="42382">23560 13175 19226,'-8'18'3238,"4"0"-2878,-3 1-90,6-1 180,-3 6-181,4-7-89,9-1-90,1-10-90,11-8 0,2-7 0,3-7 0,3-7 270,5-20-90,-12 10 0,1-13 90,-16 16-90,-4 3 0,-10 5 89,-11 2-89,-2 9-90,-6 9 90,8 14-90,2 11-90,7 8 90,1 6-90,8 4 0,6-1 0,2-1 0,9-3-630,10 2 1,-6-13-1080,10-6 809,-18-13-269,2-6-2159,-1-20 1709,-5-1 449,3-23 1170,-6 5 4408,-2-18-1440,2 11-2338,-3 2-270,0 19-1,-3 16 181,2 4-180,2 3 90,2 10-181,6 2-89,1 10 0,10 17-180,-1 0 0,-1 0 90,-8-11-180,-9-29 90,-2-10 0,-2-19 0,6-4 90,2-3-90,8 3 540,15 0-180,-3 14 269,20 5-359,-19 21 0,6 6-90,-14 8 0,-1 4-180,-9-7 0,0-2 0,-7-9-180,-2-4-2878,0 0 809,-2-2 2249,-5-4 0,-4-4 0,-5-3 0</inkml:trace>
  <inkml:trace contextRef="#ctx0" brushRef="#br0" timeOffset="44412">19106 15079 18416,'-6'-25'4138,"-2"-1"-3778,-7 0 270,-10-9-271,7 12 1,-8-4 180,3 13-270,5 6 89,-7 2 1,4 12 90,-3 8-90,-6 13 0,-7 16-1922,16-15 1,-1 3 1696,-1 5 0,-1 2 0,1 7 0,-1 1-364,1 3 0,0 2 364,2 3 0,1 0-90,2 2-1,1 0 46,3-1 0,2 1-90,4-3 0,3 0 0,2-2 0,3 0 0,5-2 0,3-1 0,4-2 0,3-1-178,5-1 0,5-2 178,2-3 0,5-2 0,3-1 0,3-4-249,3-3 1,3-3 248,1-2 0,4-5 0,-3-9 0,4-3 0,-1-3 0,6 0 0,3-6 0,3-7 0,5-4 0,-7-4 860,-6-4 0,-4-3-860,-5 2 0,0-2 0,-4-1 0,0-7 0,-4-1 0,-1-2 0,-3-1 0,-3-1 0,-3-2 0,-4-2 0,-3-2 275,-5 0 1,-6-4-276,-6 1 0,-5-4 0,-4 0 0,-6-3 0,-4 0 0,-2 1-604,1-1 0,-2 0 1,-3 3 603,-5 4 0,-2 1 0,-1 6 0,-7 2 0,-2 6 13,-3 4 1,-3 5-14,-1 5 0,-1 4 0,-5 3 0,0 5-52,-2 7 1,0 4-354,0 1 0,-2 5-495,9 3 1,-2 5 0,4-1-46,-4 5 1,2 2-252,-9 7 0,8 2 1196,24-8 0,7 1 0,-2 24 0,11 0 0</inkml:trace>
  <inkml:trace contextRef="#ctx0" brushRef="#br0" timeOffset="45410">28734 12764 19406,'-22'-21'3688,"-3"1"-3059,-1 2 91,-6 4 90,-3 5 89,-7 11-89,-5 9-181,-4 14-811,-4 11 407,28-11 0,1 2-180,-1 4 0,1 4-45,2 3 0,3 3 0,0 3 0,4 5 0,5-5 0,4 5 0,3 0 0,5 0 0,4 1 0,1 0 0,-1-1 0,1-1 0,5-2 77,11 14 0,9-8-77,11-16 0,3-9 0,-7-10 0,1-4-257,16 2 1,1-6 256,-14-11 0,-1-4 0,2-1 0,-1-2 0,-2-4 0,-2-4 0,0-2 0,-3-3 0,-4-1 0,-3-3 0,-3-3 0,-3-1 0,-5-2 0,-5-4 0,-9-19 0,-7-1 0,-3 13 0,-4 2 0,-9-15 0,-7 3 0,0 20 0,-3 5 0,-3 1 0,-3 4 0,-1 4 0,-4 4-540,-17 1 0,-1 6-225,15 4 1,-1 5-1215,-8 6 0,-6 6 0,7 0 1979,12 2 0,3 1 0,-19 12 0,5 3 0,6 7 0</inkml:trace>
  <inkml:trace contextRef="#ctx0" brushRef="#br0" timeOffset="52693">28511 12660 20935,'-4'7'2339,"3"-1"-1890,-3-6 4409,4 0-4858,0-2 0,0 0 0,0-3 0,0 1 0,2 1 0,0 1-360,3 2-1169,-3 0-180,0 0 1709,5 0 0,-5 8 0,5 2 0</inkml:trace>
  <inkml:trace contextRef="#ctx0" brushRef="#br0" timeOffset="54936">1222 9123 22644,'-48'14'1799,"-1"-5"-1439,2-5 0,4-4-1,6 0-89,11 0-90,6 0-90,11 0-90,17-4 90,29-9-90,1-1 0,7-1 0,-2-1 0,5 0 0,2-2-848,-2 1 0,2 0 0,2-1 0,2 0 848,-5 1 0,2 0 0,2-1 0,-1 1 0,2-1-378,3-1 0,2 0 0,0 0 0,0 0 1,1 0 395,2-1 0,1 1 0,0 0 0,1 0 0,-1 0-365,0 1 1,0 0-1,-1 0 1,1 1-1,0 0 347,-2 1 0,0 0 0,0 0 0,0 1 0,0 1-185,-4 1 1,0 0 0,-1 1 0,0 0 0,-1 1 184,8-2 0,0 1 0,-1 0 0,-2 1 133,-7 2 1,-1 1 0,-1-1-1,-2 2-103,7-2 0,-1 1 0,-4 0 409,11-1 1,-4 2-350,-13 1 0,-4 1 1931,18 0-1841,-21 9 2229,-16 14-2050,-12 20-179,-12 28 24,0-19 1,-2 5-145,0-9 0,-1 4 0,2 2-518,0 13 0,0 3 0,2 4 480,-1-9 1,1 3-1,0 1 1,1 2-410,1-5 1,1 0 0,0 2 0,0 1 0,1 1 401,-1-7 0,1 1 0,-1 1 0,2 0 0,-1 1 0,1 1-217,0-6 0,1 1 1,0 1-1,0-1 0,1 2 1,-1-1-1,1 1 202,0 2 0,0-1 0,1 0 0,-1 1 0,2 2 0,0 1 0,0 4-51,0-11 0,1 3 0,1 2 0,0 1 0,0 2 0,1 0 0,-1 0 0,1 0 0,0-1 0,-1-2 0,1-2 51,-1 3 0,0-2 0,1-1 0,-1-1 0,0 0 0,1 0 0,-1 1 0,1 1 0,1 3-22,0-2 0,0 3 0,0 1 0,1 1 0,0 1 0,1 0 0,-1 0 1,0-2-1,0 0 0,0-3 0,-1-3 22,2 7 0,-1-3 0,0-2 0,0-1 0,0-1 0,1 0 0,-1 0 0,0 1 0,0-1 0,1 0 0,-1 0 0,1 0 0,-1-1 0,1 0 0,-1 0 0,0-1 0,2 6 0,0-1 0,-1 0 0,1 0 0,-1-1 0,1 0 0,-1-1 0,0-4 0,0 0 0,0-1 0,-1 0 0,1 0 0,0-1 0,-1-1 0,2 5 0,-1-1 0,0-1 0,1-1 0,-1 0 0,-1-1 0,2 5 0,0-1 0,0-1 0,-1-1 0,0-1 0,3 6 0,-2-1 0,1-2 0,-1-2 135,3 10 0,-1-3 0,-1-3-135,-2-9 0,-1-3 0,1-1 289,-1 0 0,0-1 1,-2-3-290,0-2 0,-2-2 822,2 1 1,-3-3-823,-3 5 2459,-4-22-2459,-1 7 1843,0-17-1843,-7 2 972,-7 7-972,-38 18 0,-2-4-608,9-9 1,-4 0 607,-1-1 0,-2 0-997,9-6 1,-2 1 0,-3 0 996,-6 4 0,-3 1 0,-2-1 0,10-4 0,-1 1 0,-1-1 0,-1 1-460,-3 1 1,0 0-1,-1 1 1,0 0 459,-2 0 0,1 0 0,-1 0 0,1 0-289,0 0 1,0 1 0,1 0 0,0 0 288,2-1 0,0 1 0,1-1 0,1 1-90,1-1 1,1 0 0,1 0 0,0 0 89,2 0 0,1-1 0,1 0 0,0-1 0,-11 6 0,1 0 0,1-1 0,5-2 0,1-1 0,1-1 482,-15 7 1,4-2-483,9-3 0,3-3 751,9-4 1,3-2-752,-17 6 0,17-11 1950,12-5-1950,12-12 0,4-26 0,6-17 246,-2-1 1,-1-14 0,-1 1-247,-1 5 0,0 1 0,-2-6-415,1 6 0,0-4 0,-2-3 1,1-1-1,-2 1 415,2 11 0,-1 0 0,0 0 0,-1-1 0,0-1 0,-1-1-263,1 1 0,-1 0 0,0-1 1,0-1-1,-1 0 0,0-1 1,0 0 262,0 3 0,1 1 0,-1 0 0,0-1 0,0-1 0,-1-2 0,0-2 0,-2-2-109,2 6 0,-2-4 1,0-1-1,-1-2 1,0-2-1,-1 0 1,1-1-1,-1 1 1,0 0-1,0 1 0,1 2 1,0 2 108,0-1 0,0 2 0,1 2 0,-1 0 0,0 1 0,1-1 0,-1 1 0,0-2 0,-1-1 0,0-3-45,1 7 0,0-2 0,0-1 1,-1-1-1,1-1 0,-1-1 0,-1 1 1,1-1-1,0 1 0,0 0 0,0 0 1,0 2-1,0 0 45,-1-5 0,-1 0 0,1 0 0,-1 0 0,1 1 0,-1 0 0,1 1 0,0 1 0,1 1 0,0 1 0,0 2 0,-1-7 0,0 3 0,1 2 0,0 0 0,1 1 0,-1 0 0,1-1 0,-2-3 0,1 2 0,0-3 0,-1 0 0,1-1 0,-1 0 0,0 1 0,1 0 0,1 2 0,0 3 0,0-5 0,0 1 0,0 1 0,1 2 0,1 1 0,0 1 0,0 3 0,-1-6 0,0 4 0,1 1 0,0-1 0,-2-4 0,1 5 0,-1-5 0,-1-1 0,0-1 0,0 1 0,1 5 0,0 4 0,-1-3 0,1 5 0,0 2 0,-2-3 97,-3-8 0,-1-4 0,-1 3 0,1 6-97,1 7 0,0 4 0,1 2 376,-9-13 0,1 2-376,2 8 0,1 4 619,3 7 1,1 3-620,-12-17 1743,7 15-2912,4 6 2243,11 15-1614,1 1 1184,9 18-1093,4 2 551,2 9-3250,15 27 3148,0-4 0,-7-9 0,1 1 0,10 22 0</inkml:trace>
  <inkml:trace contextRef="#ctx0" brushRef="#br0" timeOffset="57653">2696 5505 21745,'0'-53'1259,"0"4"-989,-5 5 0,-4 8-1,-3 7 451,-8 0-450,9 14-90,-5 0-90,12 13-90,-3 2 0,6 0 90,-3 0 0,4-2-90,0 2 0,0-4 90,0 3-90,0-1 0,5 2 0,8 8 89,4 6-89,8 17 0,0 13 0,-9-15 0,-1 2 0,-1 6 0,0 3 0,-2 4 0,-1 5 0,-2 2-581,-1 1 1,-3 2 0,0-1 610,1-1 0,0 1 0,-3-2 150,-1 16 0,-2-7 270,0-1-271,0-19 1,2-19-180,6-21 90,11-25-90,18-22 0,-11 14 0,1-1 483,6-4 1,2-1-484,1 0 0,3 2 0,1 2 0,1 3 0,-2 4 0,6 3 0,4 8 0,7 2 0,-4 3 0,-5 1 0,-1 2 29,0 3 1,3 0 0,-8 2-30,4 0 0,-18-7 0,-19-16 0,-22-18 0,-1 12 0,-3-2-610,-5-7 0,-2-2 655,-2-7 0,-1 0-45,0-2 0,-1 1 0,3 0 0,-1 2-113,2 4 0,0 3 113,4 6 0,1 2 0,-13-19 0,11 19 657,12 22-657,8 26 0,14 28 0,-1-6 0,2 4-306,5 10 0,3 6 306,-2-6 0,2 5 0,1 2 0,-1-2-625,1 4 1,0-1 0,0 3 624,-1 0 0,2 3 0,-1 0 0,-2-4 0,-3 0 0,-1-4 0,-3-1-305,-1-2 0,-2 0 0,-1-2 305,-2-3 0,-2-2 0,-1-1-179,-2 14 1,-4-3 223,-4-8 0,-4-3-45,-3-8 0,-5-3 373,-23 13-373,-4-21 2620,2-27-2530,8-21-90,11-23 0,12-15 590,12 27 1,4-1-591,3-2 0,4 0 0,6 2 0,4 1 0,5 1 0,3 1 0,7 3 0,5 3-120,2 7 0,5 1 0,-2 2-285,8 1 0,1 2-735,-1 5 1,5 2 0,-7 2 1139,-12 2 0,-5 3 0,3 1 0,-5 0 0,-8-2 0</inkml:trace>
  <inkml:trace contextRef="#ctx0" brushRef="#br0" timeOffset="58259">3732 4799 22914,'-25'-57'449,"0"0"1,3 5 0,2 2-360,4 8 0,3 3 90,-1-20 0,18 23 0,20 18 0,21 28-90,-14 1 0,1 4-477,5 9 1,0 4 386,0 2 0,2 4 30,-7-2 0,2 4 0,-2-1-30,2 2 0,-2 0-137,7 10 0,-3-3 317,-1-3-91,-7-12-89,3-28 90,-5-16-90,10-23 0,-4-8 0,1-2-90,0 7 180,-5 11-90,-2 15 653,-1 19-653,-1 18 0,2 24 0,-12-14 0,-1 3-198,1 8 0,0 1 198,1 5 0,0 2 0,1 0 0,-1 0 0,0-2 0,1 0 0,4 8 0,3-2-122,-3-13 1,0-3 121,-1 2 0,-2-17 0,3-50 0,-27-28 0,-1 2 0,-2-4 0,-3 7 0,1 0 0,-1 0 0,3-4 0,5 6 0,1-3 0,2 3-449,1-6 1,3 0 448,4-12 0,4 4 45,0 23 0,7 6-181,14 1 0,7 8 226,23 2 220,-15 17 1,1 10-266,4 25 0,-5 9-45,-12-7 0,-2 3-138,9 14 0,-5 1 138,-16-13 0,-5-1 0,-1-3 0,-2-2 606,6 22-1236,-7-13-1101,-13-22-608,-10-21 2365,-15-26 1,-9-18 0,15 19 0,1-1 0</inkml:trace>
  <inkml:trace contextRef="#ctx0" brushRef="#br0" timeOffset="58646">2684 5423 14182,'-46'16'584,"1"1"1,-1-1 0,-16 5 0,2-4 689,10-5 1,4-6-1005,-13-16-180,44-33 0,28 3 0,14-6-90,0 6 0,7-3 1,3-1 66,-2 5 1,2-1-1,4-1 1,0 0-142,-1 4 0,1-1 1,1 0-1,2 1 1,0-1 109,5-2 0,2 0 0,0-1 0,2 2 0,0-1-21,-6 6 0,0 0 0,1 1 0,1 0 0,0 0 0,-1 0-15,1 1 0,0 0 0,0 0 0,1 1 0,-1 0 0,-1 1-141,8-4 1,0 1 0,-1 0-1,0 1 1,-2 1 140,-4 2 0,-1 1 0,-1 0 0,0 1 0,-2 1 0,5-2 0,-2 1 0,-1 0 0,1 1 22,-1-1 1,1 1-1,-2 0 1,-3 3 194,13-8 0,-3 3-262,3-2 0,-7 4 1157,-12 10-3631,-21 28 2986,-20 13 0,-17 31 0,5-26 0,-1 0 0</inkml:trace>
  <inkml:trace contextRef="#ctx0" brushRef="#br0" timeOffset="59986">7313 2556 22824,'5'-28'899,"-23"72"-899,-2 4 0,0 6 0,-1 4-320,3-14 0,1-1 410,-1-4 0,-1-1 208,-3-5 1,-1-7-209,-7-6 31,3-35-121,25-44 45,7 18 0,4-2-278,3-6 1,4-2 262,6 2 0,4-2 0,2 4-917,8-8 1,4 3 886,-4 9 0,4-1 0,0 8 0,12 3 0,1 9-409,2 5 0,2 8 409,-3 8 0,-2 8-271,-4 10 1,-6 10 270,-7 15 0,-8 10 0,-15-8 0,-5 5 0,-4 3-256,-4 9 0,-5 3 0,-4 1 278,1-11 1,-2 0-1,-2 1 1,-1 0-23,-2 0 0,0-1 0,-2 2 0,-2 0 125,2-4 1,-3 2 0,0 0 0,0-1 0,1-2 9,-2 2 0,1-2 0,0-2 0,0 0-105,-5 11 0,0-1 0,2-8-30,2-5 0,8-14 1563,14-24-1563,18-26 0,19-17 0,-9 11 0,3-2 24,7-4 0,3 0-24,6-2 0,2 0-45,4-1 0,2 2-270,0 2 1,0 3-226,-1 1 0,0 2-360,-4 4 1,-2 1-4017,-4 2 1,-3-1 4274,-6 1 1,-3-1 0,-4-1 0,-3-2 0,17-24 0</inkml:trace>
  <inkml:trace contextRef="#ctx0" brushRef="#br0" timeOffset="60488">8223 2262 22194,'-4'-47'539,"-1"0"1,0 4 0,3 2-360,9-22 90,6 24 0,11 28 0,10 29-90,9 27-90,-18-14 0,1 6-358,-1 7 1,1 7 0,-2 1 297,-1 2 0,-2 0 0,0 1-476,1 0 1,-1 0-1,-2-2 446,1 15 0,-4-11 0,-5-18 0,-11-29 0,-11-40 0,-2-23 0,-1-8 0,2 5 0,1-3-204,0 1 1,1-5 0,2 2 293,2 11 0,3 2 0,1-2-234,0 0 1,1-2 0,1 0 0,1 4 173,2 0 0,1 4 0,1-1 0,1-8 0,2 0 0,4 10 1128,27-10-1068,3 54 0,5 13-46,-10 4 1,0 10-377,-3 5 0,3 8 0,-1 3 0,-5-2 332,-3-1 0,-5-1 0,0 2 120,8 13 0,0 3 0,-4-4 497,-4-3 0,-3-5-392,-5-8 0,0-8 1525,2-12-1660,-17-40-90,-5-14 0,-3-7 0,-3-11 0,-1-8-577,5 7 0,-1-8 0,1-2 0,1 2 577,2 10 0,0 2 0,1-1 0,0-3 0,0-2 0,1-4 0,-1-1 0,2 1 0,1 4-89,1 2 1,2 3 0,1 1 0,0 0 88,2-13 0,2 1 0,4 0 0,2 10 0,3-1 0,2 3 0,1 4-120,0 3 0,1 5 0,4 2-180,5-4 0,5 1 1,0 15-603,7 20 0,0 14-447,2 12 0,-2 11 1349,0 13 0,-5 8 0,-14-11 0,-3 3 0,-1 1 0,-2 5 0,0-1 0,0 0 0</inkml:trace>
  <inkml:trace contextRef="#ctx0" brushRef="#br0" timeOffset="60723">9417 1624 22734,'3'-36'809,"-1"-1"1,5-29-540,5 18-90,0 19 90,1 24 179,-1 28-179,-4 24-180,-4-12 0,-2 3-1391,0 8 0,-2 1 1301,0 5 0,0 1 45,-1 1 0,-2 1-434,1-1 0,-2 0 344,-1-3 0,-2-2-391,0-4 0,-1-1-149,1-6 1,-2-2-1575,-5 23 2159,2-18 0,0-18 0,2-13 0</inkml:trace>
  <inkml:trace contextRef="#ctx0" brushRef="#br0" timeOffset="61079">9384 2004 22194,'13'-36'1619,"1"2"-1259,0 4-90,0 3-90,0 9 90,2 2-90,5 9-90,11 3-90,14 4 90,15 8-395,-24-4 1,2 0 304,2 4 0,1 0 90,1-4 0,0-1 45,-3 1 0,0-2 45,-6-1 0,-1-2 0,18 1-1,-19-8 1,-16-8 0,-18-15-90,-18-17-45,3 18 0,-3-1-446,-4-8 0,-1-1 401,-3-5 0,-1-1-200,1-4 1,1-2 199,0 0 0,1 0 0,2 1 0,1 2 0,4 3 0,1 3-96,2 6 1,0 2 95,-6-18-180,9 22-359,6 24-541,3 23-269,0 23-1259,-6 15 2608,0 10 0,4-28 0,-1 0 0,1 0 0,0 1 0</inkml:trace>
  <inkml:trace contextRef="#ctx0" brushRef="#br0" timeOffset="61270">8921 1990 23004,'-42'-2'629,"0"0"1,-22-11-450,37-16-90,42-19-90,9 14 0,7-1-1158,11-7 0,6-1 1158,-10 10 0,3 0 0,2 0-150,4-2 0,2 1 0,1 0-840,4 0 1,0 0 0,1 2 989,1 1 0,0 1 0,0 3 0,-4 2 0,0 3 0,-1 0 0,-2 3 0,0 0 0,0 0 0</inkml:trace>
  <inkml:trace contextRef="#ctx0" brushRef="#br0" timeOffset="61682">6124 3329 21548,'-56'23'599,"1"0"1,5-3 0,4-5-420,-16-8-90,49-34-45,30-8 0,16-7-15,3 1 0,8-1 0,3-3-1003,-9 10 0,1 0 0,3-2 1,2 0-1,1-1 988,0 2 0,3 0 0,1-1 0,1 0 0,1-1 0,1 0-155,-1 2 1,1 0 0,1-1-1,1 0 1,0 0 0,1 0-1,1 0 128,-3 2 1,0 0 0,1 0 0,1 0 0,0-1 0,1 1-1,-1 0 1,1-1-114,-4 3 0,0 0 1,1 0-1,0 0 0,0 0 1,0 0-1,0 0 1,0 0-1,0 0-45,0 0 0,0 1 0,-1-1 0,1 0 0,0 1 0,0-1 1,0 1-1,-1-1 0,0 1 128,5-3 1,0 0 0,0 0 0,-1 0 0,0 0 0,0 1 0,-1 0 0,0 1 0,3-3 0,0 2 0,-1-1 0,0 2 0,-1-1 0,0 0 0,0 1 0,-3 2 0,-1 0 0,1-1 0,0 1 0,-1 0 0,1 0 0,-1-1 0</inkml:trace>
  <inkml:trace contextRef="#ctx0" brushRef="#br0" timeOffset="64066">4625 7734 23634,'-30'-39'1709,"3"-5"-1440,5-10-89,11-1-90,4 1-90,9 6 90,2 5-90,4 7 0,4 6 0,6 8 0,6 10 0,12 14 0,10 16 0,-18 0 0,0 4 0,3 4 0,0 6 0,5 16 0,3 9 0,-4-3 0,-3-3 0,-2 1-586,0 2 0,2 4 1,-8-6 585,-12-13 0,-5-3 0,-1 27-127,-14-9 217,-9-10 90,-15-11-90,11-22-90,2-15 0,23-23 1819,34-26-1819,3 14 0,-10 14 0,2 3-90,18 8 245,-4 6-155,-9 16 0,-6 0 0,-11 9 0,-9-2 0,-12-6 90,-10-3-90,-10-12 0,-3-10 0,-3-17-419,5-21 419,11 18 0,2-5-30,3-4 0,2-4 0,2-1 30,2 0 0,2 0 0,2-1-1085,4-7 1,4-1 0,1 4 1129,2-7 0,13 15-280,20 29 1,14 14-1,-6 6 235,-14 5 0,-1 5 0,13 6 0,4 4 0,-10 3 0,-18 0 0,-7 1 90,13 20-90,-17-3 251,-20-11-162,-15-13 2940,-13-13-3029,-19-48 0,10-4 0,21 7 0,2-8 0,3 2 135,3-2 1,5 0-136,2-19 0,5 2 0,4 23 0,4 3 0,2 4 0,5 5 0,27-13 0,0 34 0,5 8 0,-10 6 0,1 6 0,7 9 0,4 7 0,-5 1 0,-4 2 0,-4 3 30,-6-5 0,1 2 0,-4-2 15,-5-1 0,-4-2 45,13 16-90,-15-19 90,-10-17-90,-14-26 0,-7-19 0,3 10 0,0-7-449,2-9 0,3-8 1,1 2 448,0-11 0,4-4 22,3 12 1,4-7-1,1 1 1,2 7-23,6-9 0,5 6 0,-2 10 0,2 1 0,4 9 0,5 11 0,5 14-674,10 27 1,6 19 0,-5 1 673,-2 2 0,-3 6 0,-9-6 0,2 6 0,-2 1 0,-7-2-157,-4 18 1,-8-1 201,-4-6 0,-4-1 45,-3-9 0,-4-2 90,-14 17-90,-13-34 89,-11-34-179,-8-34 45,22 5 0,2-5-645,-1-12 0,3-6 600,7 12 0,1-4 0,2-1 0,0-5 0,3-3 0,1-5-72,4 7 0,2-5 0,1-2 0,1 0 0,0 4-86,2-1 1,0 4 0,1-1-1,2-2-252,0 1 0,0-4 0,2 0 0,0 2 0,2 6-10,3-6 1,3 7-1,3 0-1173,5-4 0,5 2 0,-1 6 1593,2 2 0,2 7 0,8-2 0,2 12 0,11 20 0</inkml:trace>
  <inkml:trace contextRef="#ctx0" brushRef="#br0" timeOffset="64319">7277 5464 15528,'12'50'1889,"0"-1"467,2 1-2086,2 2-90,5-1 0,2 1-180,-7-21 0,0 0 45,9 17 0,1-5-45,4-9 1166,-5-9-1076,-7-5-90,-8-4 665,-6-9-665,-13-1 2066,-6 0-2066,-26 6 0,8 6 0,-11 7 0,17 2-37,3 7-683,3 3-449,11 1-990,2-4 2159,14-6 0,2-10 0,7-5 0</inkml:trace>
  <inkml:trace contextRef="#ctx0" brushRef="#br0" timeOffset="64529">7549 6319 14118,'18'0'2518,"-1"4"-6,-5-3-2242,-2 3 965,-2-4-966,0 0 353,0 0-532,2 0 1730,2 0-1820,5 0 90,1 4-90,2 5 0,1 7 0,-3 6 0,-3 6-180,-7 5-1439,-10 26 1619,-9-25 0,-3 0 0,1 0 0,-3-1 0,-7-3 0,0 0 0</inkml:trace>
  <inkml:trace contextRef="#ctx0" brushRef="#br0" timeOffset="64674">7163 6246 21565,'0'-50'70,"0"-1"1,13-6 0,8-9-1,3-2 1,-2 8 0,-5 11-1,0 5 1,3-5 0,4-1-1,1-1 1,-1 1 0,1 0-1,-1-1 1</inkml:trace>
  <inkml:trace contextRef="#ctx0" brushRef="#br0" timeOffset="65336">8442 4935 22389,'0'-27'1259,"-3"3"-910,-2 6-349,1 5 88,0 8-88,4 1 44,0 14 46,7 7 44,20 35-134,1-9 0,-7-12 0,0 0-90,5 7 180,-3-6-90,-7-9 0,-4-12 0,-6-9 0,-2-15 0,0-12 45,0-8 0,1-5 135,9-26-231,-5 18 1,1 0 184,-1 12 1,1 2-45,8-25 0,2 10 0,-1 13 0,3 11-90,2 12 0,3 11 0,1 9 0,-1 7 90,-3 3 281,0 7-281,-10-14-90,-3 2 0,-9-18 0,3-26 0,2-5 0,7-25 90,2 1-135,-3 19 0,0 1 45,7-17 0,4-4 0,-10 37 0,7 18 90,-5 11-180,13 22 180,-13-7-90,3 7 0,-7-18 0,1-4 0,1-10 0,2-10 90,6-11-90,5-15 90,5-13 0,-15 24 0,1-1 45,0-2 0,0 1-45,0 0 0,1 0 45,5-7 0,-1 2-640,11-15 505,5-2 0,-17 26-360,16 4-540,-15 17-3417,10 27 4317,-32 17 0,-12 26 0,-12-4 0</inkml:trace>
  <inkml:trace contextRef="#ctx0" brushRef="#br0" timeOffset="68382">1340 10471 20575,'-14'0'2789,"1"0"-2519,7 0-1,3 0-89,12-8-90,11-13 90,22-15-180,-12 9 0,2-1 0,5-11 0,7 17 60,-6 38 0,9 24 0,4 14 0,1 2 0,-3-6 0,-6-17-905,14-16 0,-2 0 845,-14 19 0,5 20 0,3 7 0,-3-4 0,-9-16 0,-12-27 90,-6-43-90,-9-9 90,-8 1 0,-4-3 90,-4-28-355,0 20 0,-1-2 220,2 12 0,0-1-45,1-12 0,2 0 90,2-18-133,11 20 1,7 7 132,13 23-90,28 14 0,-32 21 0,-2 9 523,4 4 1,-1 4-524,0 5 0,-1 2-347,-1 2 1,-1 1 346,-2-2 0,-2 0 45,-3-4 0,-1-1 229,-3-6 0,-2-1-229,-3 3 0,-2-2-45,2 8 0,-6-1 184,-10-28-184,-2-15 608,-9-10-608,-1-15 0,1-12 0,0-11 0,2-7 395,8 27 0,1-2-395,0-10 0,2-2 45,1 0 0,2 0-90,-1 2 0,2 0 45,1 5 0,0 4 0,0-10 0,0 4 0,4 3 0,2 6 0,2 1 0,4 7 0,-1 6 0,1 9 0,0 5 0,9 18-90,-5 0 90,6 11 0,-10-7 90,-2-3-90,-3-3 0,-3-5 0,-3-3 0,1-6-90,4-23 90,1-3 0,5-23-90,0 5 90,0 5 0,4 9 0,-1 16 0,3 16 0,2 16 0,2 16 0,1 11 0,-1 5 0,-3 2 90,4-1-90,-7-17 0,3-8 0,-7-22 0,4-17 0,1-13 90,1-13-135,-6 6 0,-2 0 45,5-14 0,3-12 0,-6 34 0,-1 9 0,-1 9 0,-2 5 0,0 8 0,0 3-90,0 5-1079,6 7-2069,2 2 3238,1 0 0,-1-7 0,-6-8 0</inkml:trace>
  <inkml:trace contextRef="#ctx0" brushRef="#br0" timeOffset="68737">3545 9516 21181,'-7'29'899,"-2"5"-249,-7 7-470,-1 1 178,3-4 362,5-11-450,4-11-180,7-18 263,7-20-353,10-21 89,11-11-287,-12 25 1,1 0 197,22-20-2,-4 13 2,-3 18 0,-5 22 0,-5 21 90,-4 27-90,-9-5 0,0 9 0,-2-4 45,1 0 0,-1 0-197,1 2 0,1 5 0,-1-8 152,0-13 0,0-6 0,15 20 2,5-14-452,7-19-539,5-9-1350,5-20 2339,0-13 0,-6-16 0,-3-11 0</inkml:trace>
  <inkml:trace contextRef="#ctx0" brushRef="#br0" timeOffset="69545">4207 9344 23274,'-5'-34'989,"2"9"-629,10 36-315,5 21 0,1 10 0,1 1 0,0 2-467,-1-2 0,2 3 0,-2-2 422,4 9 0,-1-2-45,-1-1 0,1-2 45,-3-4 0,0-2 26,-1-7 1,-2-2-207,3 17-180,-5-25 0,-12-17-90,-8-69 405,5 1 0,2-8-199,2 7 1,2-5 0,1 1 273,1 7 0,1 1 0,2 2 0,0 5 0,2 1 0,2 7 239,14-18 855,4 25-585,21 40-404,-18 18 0,-1 6-400,2 2 1,-2 3 309,-1 8 0,-3 0-45,4 17 90,-6-12 90,-6-10 0,0-13-90,-9-26 856,4-16-946,-5-27 0,2 7 0,0-1 0,8-18 0,-8 21 0,2 3 0,5 6 0,0 11 0,3 16 853,0 14-853,3 11 0,1 7 0,-1 4 0,-1-4 90,3 0-90,-9-17 90,5-13-90,-10-19 0,1-15 0,0-6 0,0-3 90,2 2-90,2 7 0,-1 8 90,1 5 0,0 6-90,-1 4 90,1 4 0,5-1-90,-3 3 0,4-5 0,-6 1 0,-2-6 0,0-5 0,0-12 0,0-8 0,-1-10 90,-5 11 0,-1 0 90,2-19-45,-4 21 0,0 2 134,-1-1-179,-2 8 0,0 10-90,0 7-269,-4 5-271,0 4-540,-6 12-539,-1 9 1619,-3 41 0,7-6 0,4-16 0,-1-1 0</inkml:trace>
  <inkml:trace contextRef="#ctx0" brushRef="#br0" timeOffset="69680">5543 9562 22554,'21'25'2159,"-3"-5"-2879,-8-8-899,-4-10 1619,-10-13 0,-4-8 0,-7-6 0</inkml:trace>
  <inkml:trace contextRef="#ctx0" brushRef="#br0" timeOffset="69852">5470 9078 24713,'-7'-43'1979,"2"2"-1709,5-4-180,3 0-180,11-5-540,11-2-899,13-1-1672,8 6 3201,0 8 0,-3 12 0,-3 7 0</inkml:trace>
  <inkml:trace contextRef="#ctx0" brushRef="#br0" timeOffset="71363">24446 16310 21156,'-42'-52'2969,"14"21"-2745,4 5 1,-2 1 135,-6 2-90,-3-3 0,-2 2-66,1 0-24,-1 1 0,1 1 90,-3-3 89,1-2 1,-5-3-90,-1 1-90,7 8 0,-4 2 45,-8 2 0,-5 3-76,6 3 1,-3 3 0,1 1-894,-15 2 0,2 4 744,-3 6 0,4 4 0,18 2 0,3 3 0,0 3 0,1 2-46,2 0 0,0 7 46,1 18 0,0 12 0,5-3 0,1 3 0,4 5-348,10-13 1,0 8-1,0 3 1,3-1-1,4-6 348,2 4 0,5-6 0,1 6 0,1-3 0,1 4 0,1 3 0,0-1 0,2-3 0,1 2 0,1-2 0,0-1 0,2 1 0,-1 0 0,1 0 0,1-1 0,0-1 0,4 11 0,2-3 0,0-4 0,5 2 0,1-5-465,2-2 1,2-2 464,2-4 0,1-1 0,2-3 0,3-3 0,1-3 0,3-3-4,2-4 0,3-4 4,3-3 0,1-5 0,5-5 0,2-5 0,2-4 0,2-4 0,3-6 0,0-4 0,1-3 0,0-3 0,1-5 0,0-4 0,-21 8 0,-1-2 0,2-7 0,-3-7 0,2-7 0,1-4 0,-2 0 0,-4 3-431,5-8 1,-6 2 0,1-6 430,-4 7 0,2-5 0,0-2 0,-4-2 0,-8 1 0,-6-7 0,-7-2 0,-5 1 0,-1 3 0,-1-5 0,-3 3 0,-2-2 0,0 3 0,-3-4 0,-2 1 0,-2 6 0,-5 3 0,-4 4 0,-1 2 0,-1 2 0,-1 2 0,-1 1 132,-1 3 1,-1 3 0,-1 1-133,-13-13 0,-1 5 0,0 7 0,-1 4-630,1 4 0,-2 4-315,3 6 1,-3 4 779,-15 5 1,0 6 0,15 5-1,1 5 1,-13 5 0,0-1-1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15:43.949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7683 4044 23274,'-12'-33'719,"0"-1"1,-11-24-450,1 10-90,2 16 0,-1 14 899,-4 62-570,13 3 1,3 12 0,1 3-1416,0-7 1,1 2 0,1 3-1,-1 4 906,2-7 0,-1 5 0,1 1 0,0 2 0,0 1 0,0-1-202,1-7 1,0 0 0,0 1 0,0 0 0,0 1-1,0 1 1,0 0 201,-1 0 0,1 1 0,0 0 0,-1 1 0,0 1 0,1 1 0,-1 0 0,0 0-169,0-3 1,1 1-1,-1 0 1,0 1-1,0 0 1,0 1-1,0 0 1,0 0-1,-1 0 169,2-3 0,-1 0 0,0 0 0,0 1 0,-1 0 0,1 0 0,0 0 0,0 1 0,0-1 0,-1 0-102,1 2 1,0-1-1,-1-1 1,1 1 0,-1 0-1,0 1 1,1 0 0,-1 2-1,0 1 1,0 2 101,0-10 0,1 3 0,-1 1 0,0 2 0,0 0 0,0 1 0,0 1 0,0-1 0,0 0 0,0 0 0,1-2 0,-1 0 0,0-3 0,1-1 0,-1 8 0,-1-1 0,1-3 0,1-1 0,-1 0 0,0-1 0,0 1 0,0 0 0,1 1 0,-1 3 0,0-5 0,0 3 0,1 1 0,-1 1 0,0 1 0,0 0 0,0-1 0,0-1 0,1-1 0,0-3 0,0-3 0,0-3 0,0 10 0,0-3 0,1-3 0,-1-3 0,1-1 0,1 0 0,-1 0 0,1 2 0,0-1 0,0 0 0,1-2 0,0 1 0,1 0 48,0 1 0,1 1 1,0-1-1,0 0 1,1-3-1,1-3-318,-1 3 0,2-4 0,0-2 1,1 0-150,1 20 0,2-2 0,5-15-2639,16-11 3266,5-65 0,-13-16 1,-3-11-1,-5 8 1,0-1-1,0 1 1</inkml:trace>
  <inkml:trace contextRef="#ctx0" brushRef="#br0" timeOffset="710">7228 4541 22822,'-6'-54'329,"1"0"1,1-1 0,4-1-60,7-3 0,6-1-1094,-2 17 1,3 0 0,3 0 973,6-4 0,5 0 0,3 1-678,8-5 1,3 1-1,5 1 595,-6 9 1,3 1-1,2 1 1,2 1-50,-6 6 0,2 0 0,1 2 0,1 0 0,1 1-76,2 0 1,2 1 0,0 1 0,1 1 0,0 1 75,1 2 0,0 1 0,0 2 0,1 1 0,0 2-18,-1 2 0,1 1 0,-1 2 0,1 3 0,-2 2 22,12 3 1,-2 4-1,0 4 1,-1 4-1,-3 4 1,0 4-1,-3 5 1,-2 3-317,-3 6 0,-2 5 0,-2 4 0,-5 3 339,-1 6 0,-4 4 0,-4 3 0,-3 3-27,-7-5 0,-4 3 0,-2 1 0,-2 2 0,-3 2-68,-2-6 0,-3 2 0,-2 2 0,-1 0 0,-2 1 1,-2 0 74,0-3 1,-2 0 0,-1 1-1,-2 1 1,0 0 0,-2 0 0,0 1 12,-2 2 1,-1 2-1,-1-1 1,-1 1-1,-2 0 1,0 1-1,-1-1-5,1-6 1,0-1 0,-1 0 0,-1 0 0,0 1 0,-3 1-1,-1 2 1,-2 1-53,2-9 1,-2 1 0,-2 3 0,0 0 0,-2 1 0,-1 1 0,0-1 0,-1 1 0,1-2 0,0-1 0,1-1 0,0-2 18,-3 6 0,1-2 0,0-2 0,0 0 0,0-1 0,0 0 0,-2 0 0,0 1 0,-2 2 0,1-2 0,-1 1 0,-2 2 0,0 0 0,-1 1 0,-1 0 0,1-2 0,0-1 0,1-2 0,0-2 0,1-4 0,-6 8 0,2-4 0,-1-2 0,1-3 0,0-1 0,1 0 0,-2-1 0,-2 3 0,-1-1 0,1-1 0,-1-1 0,1-1 0,0-2 0,-3 3 0,0-2 0,1-1 0,-1-3 0,2-1 93,-5 2 0,1-3 1,1-2-1,0-4-93,-6 2 0,1-5 0,1-4 546,-10-1 0,2-10-546,12-15 0,5-9 0,11-11 0,7-7 0,9-12 0,10-6 6,9-9 1,10-3-7,0 13 0,6-1 0,2 1 0,8-5 0,5 0 0,4 2 56,-5 9 0,2 2 0,3 0 0,2 2-56,5-1 0,3 2 0,3 1 0,1 2 0,-9 6 0,2 1 0,1 2 0,2 2 0,5 2-83,-1 4 0,4 3 1,3 2-1,1 1 1,1 1-1,-2 3 0,-3 0 83,9 2 0,-2 2 0,-2 2 0,2 2 0,3 3-141,-9-1 0,3 2 1,2 2-1,0 1 0,-1 2 1,-3 2-1,-5 3 141,5 7 0,-5 3 0,-3 3 0,-1 2 0,-1 2-2,-1 0 1,-2 3-1,-1 1 1,-1 2-1,-3 1 2,-2 2 0,-2 2 0,-2 1 0,-1 2 0,-4 1-26,-1 0 0,-3 3 0,-3 0 0,-1 2 0,-4 0 26,-1 2 0,-4 1 0,-2 1 0,-2 0 0,-4 1 0,-1 1 0,-4 2 0,-2 0 0,-3 0 0,-2-1 0,-1 1 0,-2 0 0,-3-1 0,-3 2 0,-4 2 0,0-14 0,-3 3 0,-3 1 0,-1 0 0,-2 0 0,0 0 0,0-3 0,1-2 0,-4 5 0,1-3 0,0-2 0,-1 0 0,-2 0 0,-3 2 0,3-5 0,-1 1 0,-2 1 0,-2 0 0,0 0 0,0-2 0,0-3 0,1-3 0,-10 7 0,0-3 0,-1-4 0,0-1 0,-1 0 0,0 0 0,-2-2 0,0 0 0,-1-2 0,0-1 0,1-1 0,0-2 0,-1-1 0,1-1 0,-1-1 35,1-2 0,0 0 0,0-2 0,0-1 0,0-1-35,-10 3 0,0-1 0,0-3 0,0-1 0,4-4 0,0-2 0,0-1 0,0-3 0,4-2 0,0-2 0,1-3 0,1-1 0,-11-4 0,2-3 0,2-3 0,6-4 0,1-3 0,4-3 410,-11-13 1,7-6-411,9-4 0,9-6 0,10 0 0,9-5-1110,11 2 1,7-3 0,5-1 1109,7 1 0,7-1 0,0 1 0,-1-1 0,2 0 0,3 2 0,4 6 0,1 0 0,0 0 0</inkml:trace>
  <inkml:trace contextRef="#ctx0" brushRef="#br0" timeOffset="1149">10530 7870 25067,'12'-43'509,"0"-1"1,-1 5 0,0 3-510,9-16 0,1 25 939,5 41-939,6 43 0,-12-5 0,-1 9-479,-4-9 1,0 4 0,0 3 478,-3-7 0,0 2 0,-1 2 0,1 2-440,-2-6 1,0 2-1,-1 2 1,1 0 0,-1 1 439,1 5 0,0 1 0,-1 2 0,0 0 0,0 0-273,-1-7 0,0 1 0,-1 1 1,0 0-1,1 0 0,-1-1 273,0 2 0,0-1 0,0 0 0,0 0 0,0 3 0,0 1-163,0-5 1,1 2-1,-1 3 1,1 0-1,-1-1 1,1 0-1,-1-2 1,0-3 162,0 4 0,1-4 0,-1-1 0,0 0 0,0 0 0,0 3-83,1-2 1,0 2-1,0 2 1,1 0 0,-1-2-1,0-4 1,0-3 82,1 7 0,0-5 0,-1-2 0,1-2 217,0 10 1,1-2 0,-1 0-1028,2-1 1,-1 1 0,-1-7-226,-2-2 1,-2-4 398,1 2 1,-7-16 635,-13-34 0,-15-36 0,12 7 0,-1 1 0</inkml:trace>
  <inkml:trace contextRef="#ctx0" brushRef="#br0" timeOffset="1486">10944 8766 23208,'0'-53'269,"0"1"1,0 0 0,0 0 0,0 0 0,1 0 0,1 0 0,0 0-950,1 0 0,0 0 0,1 0 0,2 0 769,1 1 1,1 0 0,1 0 0,1 0 22,1 3 1,1 0 0,2 0-1,4-1 23,8-7 0,5-2 0,2 3 0,0 4-75,0 2 0,2 5 0,3 2 0,10-6 0,4 3 0,4 18-130,3 29 0,3 18 1,-4 5 69,-11-1 0,-4 6 0,1 5 0,0 3 0,1 5 0,-2 3 0,-6 1-324,-9-3 1,-4 1 0,-4 1-1,0 0 324,-1 3 0,-2 0 0,-1 1 0,-3 0 0,0 0 0,-2 0 0,-2 0 0,-1 0-100,-1 14 1,-3-1 0,-3 2 121,-3-10 1,-2 2-1,-3-1 1,-1-3-23,-7 6 0,-2-3 0,-1-2 0,2-3 0,-1-2 0,-3-6 0,-9-3 0,0-15 1050,-4-29-1050,19-27 0,9-12 0,5-2 0,5-4 0,0-2-380,1 0 1,0-1-1,2-1 140,4-7 0,1-1 0,0 5-390,2-5 1,-1 4 606,-2 5 1,0 2-1148,-2 7 1,0 2 1169,-1 6 0,-1 3 0,6-16 0,-2 8 0</inkml:trace>
  <inkml:trace contextRef="#ctx0" brushRef="#br0" timeOffset="1918">13518 7666 26062,'-6'-47'659,"0"-1"1,-2 3 0,-6 2-390,-16-5 0,-7 7-647,7 14 0,-5 9 377,-10 15 0,-7 10 0,5 7-1075,-5 20 0,3 13 1075,14-11 0,-2 5 0,2 3 0,3 1 0,5 2 0,3 2 0,2 2 0,1 1 0,-2 7 0,2 2 0,0 2 0,2 1-401,4-9 0,1 1 1,1 1-1,1 0 0,1 1 401,0 2 0,1 0 0,1 1 0,2 1 0,3 4 0,2-7 0,2 2 0,1 3 0,2 0 0,2 1 0,2-1 0,3-3-253,1-3 1,3 0 0,1-2 0,2 1-1,3-2 1,1 1 0,2-1 252,5 5 0,2 1 0,2 0 0,2-2 0,2-1 0,1-4 0,1-5-145,7 5 1,1-4 0,3-4 0,2-7 0,6-7 144,-2-12 0,5-5 0,4-5 0,-1-4 0,-2-5 0,-6-2 0,2-5 0,-6-6 0,-1-4 0,2-4-99,0 0 0,2-4 1,-1-3-1,-3-3 0,-6-1 99,-5-4 0,-6-4 0,-4-1 0,-1-3 0,-2-2 0,-3-2 0,-2-2 0,-4-2 71,-2-2 0,-4-2 0,-3-1 0,-3-1-71,-3-4 0,-4-1 0,-2-1 0,-4-1 5,-1 11 1,-2-2 0,-2 1 0,-1-1 0,-2 1-6,-2-3 0,-2 1 0,-2-1 0,-1 1 0,-1 0 0,-1 0 0,-1 1 0,-2-1 0,-2 1 0,-3-2 0,3 9 0,-4-1 0,0-1 0,-3 0 0,1 1 0,0 2 0,2 3 0,-5-4 0,2 2 0,-1 3 0,0 0 0,-3-1 0,2 3 0,-1-2 0,-1 1 0,-1 2 0,-1 3 0,1 6-706,-9 1 1,-2 6 0,2 4 0,3 4-2572,2 2 0,2 4 0,0 5 2687,-4 3 0,-2 5 1,11 9-1,13 15 1,7 6-1,7 6 1,0 0-1</inkml:trace>
  <inkml:trace contextRef="#ctx0" brushRef="#br0" timeOffset="2238">16414 8462 24173,'-63'-11'1214,"31"5"1,-1-1-541,-1-1 1,0 0-45,-29-10-630,14-2 0,25-3 0,36-6 0,15 10 0,8 2-721,17-7 1,11 0 720,-17 9 0,6-2 0,4 0 0,3 0 0,-1 0-486,-3 2 0,1 1 0,1-1 1,2 0-1,-1 1 0,0-1 486,0 0 0,1 0 0,0 1 0,0-1 0,0 1 0,-1 1-301,9-2 1,1 0 0,-1 2 0,-3 0-1,-5 2 301,8-1 0,-7 2 0,1 0-285,1 0 0,-1 1 0,-5 1-570,-4 2 1,-5 0 130,-1-1 1,-19 4-2156,-40 9 3316,-28 3 1,-22 10 0,27-9 0,0 0 0</inkml:trace>
  <inkml:trace contextRef="#ctx0" brushRef="#br0" timeOffset="2712">21636 6463 23903,'-37'-40'2789,"1"-3"-2429,-1-5-3506,0-4 3596,-1 0 180,-2 0-423,4 20 1,-2 2-208,8 8 0,-5 6-627,-11 8 1,-8 7 0,3 6 626,-7 12 0,-1 10 0,17-5 0,-3 3 0,1 4 0,1 2-329,4 2 1,3 2-1,0 4 1,-1 5 328,1 4 0,0 6 0,-1 4 0,1 2 0,1 0 0,2-3-136,1 1 0,1-1 1,2 0-1,1 1 0,-1 5 136,3-7 0,0 4 0,-1 2 0,2 1 0,0 0 0,3-2 0,2-3-181,2 6 1,2-2-1,3-2 1,2 0-1,0 0 181,3-1 0,1-1 0,1 1 0,2-2 0,2 0 13,2 10 0,2 0 1,3-2-1,3-1-13,3-5 0,2 0 0,4-2 0,3-2 0,2-2 0,2-2 0,4-2 0,1-1 0,4-2 0,2-1 0,3-3 0,1-1 46,1-2 0,2-2 1,3-2-1,5-1-46,-5-7 0,5-1 0,2 0 0,2-2 0,-2-2 0,-2-1 0,11 3 0,-3-2 0,2-2 0,2-1 0,-1-1 0,4-1 0,1 0 0,-1-3 0,-5-4 59,-5-3 1,-2-3 0,-2-2 0,-1-1-660,15-1 1,-1-2-1,-1-3 6,-5-2 0,-1-2 0,-2-2-366,-5-2 1,-2-2 0,-1-2 959,-5-2 0,-2-2 0,-3-3 0,12-14 0,-4-3 0,-5-4 0,-1 1 0</inkml:trace>
  <inkml:trace contextRef="#ctx0" brushRef="#br0" timeOffset="3028">22838 7599 25163,'-15'-32'1394,"0"1"0,-25-10-764,-21 36-1634,21 20 1,-1 10 1003,-8 14 0,2 7-550,11-9 1,1 3-1,1 1 550,0 5 0,0 1 0,2 1 0,2 1 0,2 1 0,2 1-556,3-2 1,3 1-1,2 1 556,5-4 0,2 0 0,5-1 0,3 20 0,9-3-276,8-7 1,7-3 275,11-5 0,7-6 0,7-5 0,6-6 0,7-6 0,4-7 0,-18-9 0,0-3 0,0-2 0,3-4 0,-1-3 0,0-4 0,-1-2 0,0-4 0,-3-3 0,-1-3 0,-1-5 0,-3-3 0,-3-3 0,-2-4 0,-4-4 0,-3-3 0,-3-3 0,-4-2 0,-4-3 0,-4-3 0,-3 1-370,-2-3 0,-5 0 0,-2 0 370,-5 1 0,-4 0 0,-2 0 0,-3 3 0,-3 0 0,-6 1-135,-6 4 1,-7 0 0,-2 2 0,1 2 134,-1 0 0,-1 3 0,-5 0 83,4 7 0,-4 0 1,-3 0-1,2 3 1,2 3-1883,-7 1 0,3 3 0,1 3 1672,1 1 1,0 1-1,5 4 1,0 6 0,7 7-1,9 18 1</inkml:trace>
  <inkml:trace contextRef="#ctx0" brushRef="#br0" timeOffset="3668">25189 4899 17960,'2'-65'420,"0"1"0,0 6 0,0 1 839,-1 0 0,0 4-1079,0 18 0,0 3 1559,-1-28-1739,0 53 0,4 29 0,2 42-174,0-10 0,0 12 174,-1-12 0,-1 9 0,1 5 0,0 1 0,0-4 0,-1-6 0,0-2 0,0-1 0,0 3 0,0 4 0,0-4 0,0 4 0,0 2 0,0 1 0,1 0 0,-1-1 0,0-4-247,1 1 1,-1-3 0,0-1 0,0 0 0,1 0 0,-1 1 246,1 0 0,0 1 0,0 0 0,0 0 0,1 0 0,-1-1-203,1-1 0,-1 1 1,1-1-1,0 0 1,0-1-1,0 0 203,1 9 0,0-2 0,1 0 0,0 1 0,0 2-52,1-3 0,0 2 0,1 1 0,0-1 1,0-1-1,-1-5 52,2 9 0,-1-4 0,1-2 0,0 2 0,0-5 0,0 1 0,1 1 0,-1-4 0,-1-6 0,1-1 0,-1-6 0,0-3 0,2 13 0,0-4 0,-3-12 0,0-4 1062,3 17-1062,-5-26 1588,-4-30-1588,-10-35 0,-2-1 0,-2-10 0,-2 1 588,1 6 1,-1 1 0,-4-4-589,-2-2 0,-4-5 0,-3-2 0,-1 1 0,2 6 20,-6-6 1,-1 6 0,-3-1-21,0 3 0,-2-2 0,-3 3 0,2 7 0,-1 6 0,1 6 0,-5 6-364,-14 6 0,-5 7 1,3 6 363,13 4 0,3 4 0,-1 5-195,-12 6 0,-1 5 0,7 10 195,7 13 0,8 10 0,10 6 0,15-6 0,9 5 0,3 1 0,0-3 0,-4 9 0,2-3 0,10 0-241,7-11 0,8 2 1,4-5-1,2-9 241,19-2 0,5-10 0,4-3 0,2-5 0,-18-9 0,1-1 0,0-3 281,0-2 0,1-2 0,0-1-281,22 0 0,-2-4 0,-4-2 0,1-5 0,-15-1 0,1-2 0,-3-4 330,9-12 0,-5-5-330,-3 2 0,-7-5-450,-17-2 1,-11-5-1980,-19-5 0,-8 1 2429,3 9 0,-1 1 0,-7-11 0,-2 1 0,7 14 0,0 1 0</inkml:trace>
  <inkml:trace contextRef="#ctx0" brushRef="#br0" timeOffset="4144">26334 7386 26422,'0'-16'2159,"-4"2"-2159,3 5 0,7 9 0,14 3 0,19 6 0,18-4-303,-22-2 1,1-2 302,5-4 0,2-2-409,1-2 1,1-2 408,2-4 0,0-4 0,-1-3 0,-1-3 0,-1-2 0,-2-4 0,-2-2 0,-3-4 0,-3-3 0,-5-3 0,-3 1 0,-5-6 0,-7-1 0,-4-5 0,-3 2 0,-3-9 0,-3 1-337,-3 6 1,-2-2 0,-4 4 336,-6-2 0,-6 5 0,-3 5 0,-3 4 0,-3 6 0,-3 7-244,-3 10 0,-3 9 244,-4 10 0,-1 10 0,-4 13 0,2 10-330,12-5 1,1 4 0,1 4 329,-1 6 0,2 4 0,2 6 0,8-6 0,0 7 0,2 2 0,1 0 0,2-3 0,1 1 0,2-3 0,1 1 0,2 3 0,0-1 0,0 3 0,1 2 0,4-2 0,5-3 0,8 6 0,6-2 0,4-3 0,0-4 0,1 1 0,2-4 0,7-1 0,9-1 0,8 1 0,4-3 0,-3-10 0,-3-11 0,1-8 0,2-1 0,15 2 0,4-3 0,-3-6-168,-14-9 1,-1-5-1,-1-2 168,1-1 0,0-4 0,-1 0-476,-1-3 0,-1-1 1,0-2 475,-2-1 0,-1-1 0,-1-1 0,14-11 0,-2-1 29,-5 1 1,-5-2-30,-8 2 0,-4-1-1125,-8 2 1,-6-1-2114,-4-22 3238,-33 12 0,-39 18 0,20 18 0,-1 0 0</inkml:trace>
  <inkml:trace contextRef="#ctx0" brushRef="#br0" timeOffset="7523">5880 14333 26692,'-42'0'599,"0"0"1,4 0 0,3 0-510,-16-4-90,24-5 0,27-9 0,32-13 0,-2 11 0,5 1-852,14-7 0,5 0 852,-10 7 0,1 1 0,3 0-454,7-1 0,2 0 1,1 0 453,-10 5 0,0 0 0,0 0 0,2 0-538,3 0 1,1 0-1,1 1 1,0 0 537,3-1 0,0 0 0,2 1 0,0-1 0,2 1 0,0-1 0,3 0 0,5-1 0,-14 3 0,5-1 0,2-1 0,1 0 0,1 0 0,-2 0 0,-3 0-278,1 1 1,-3 0-1,-1 0 1,1 0 0,1-1-1,3 0 278,-3 0 0,1 0 0,3-1 0,1 0 0,-1-1 0,0 1 0,-1 0 0,-3 1-131,7-3 0,-3 1 1,0 0-1,-2 0 0,1 0 1,2-1 130,-8 2 0,1 0 0,0-1 0,0 1 0,1-1 0,-1 0 0,1 1-62,2-1 0,0-1 1,0 1-1,0 0 1,0 0-1,1-1 1,-1 1 61,1 0 0,-1-1 0,-1 1 0,2 0 0,0 0 0,2-1 0,3-1-10,-8 3 0,3 0 1,1-1-1,2 0 0,0-1 1,1 1-1,-1 0 0,-1 0 1,-1 1-1,-3 0 10,3 0 0,-2 0 0,-1 1 0,-1 0 0,-1 0 0,2 0 0,0-1 0,3 1 0,-3 0 0,1-1 0,3 0 0,0 1 0,0-1 0,0 0 0,0 0 0,-2 1 0,-2 0 0,-3 1 0,7-1 0,-2 1 0,-3 0 0,-1 0 0,0 1 0,0-1 0,1 1 0,-1-1 0,0 1 0,0 0 0,0-1 0,0 1 0,0 0 0,0 0 0,0 0 0,-1 0 0,1 0 0,-1 0 0,1 0 0,-1 0 0,1 1 0,-1-1 0,0 0 0,1 0 0,0 1 0,-1-1 0,1 1 0,-1-1 0,1 0 0,0 1 0,0-1 0,0 1 0,0-1 0,0 0 0,0 1 0,0-1 0,1 0 0,-1 1 0,1-1 0,0 1 0,0-1 0,-1 0 0,0 1 0,-1-1 0,-1 1 0,1-1 0,2 1 0,3-1 0,4 0 0,-8 2 0,4-1 0,3 0 0,3 0 0,1 0 0,2 0 0,-1 0 0,1 0 0,-2 0 0,-2 1 0,-3 0 0,-3 0 0,6-1 0,-3 1 0,-3 1 0,-2-1 0,1 1 0,1-1 0,2 0 0,4 0 0,-7 2 0,3-2 0,2 1 0,3-1 0,0 1 0,1-1 0,0 0 0,-1 1 0,-3 0 0,-2 1 0,-3 0 0,-5 0 0,16-1 0,-7 1 0,-2 1 0,-3 0 0,0 0 0,1 0 0,1 0 0,-1 0 0,0 0 0,0 1 0,-1-1 0,1 0 0,-3 1 0,0 0 0,-1 0 0,1-1 0,2 1 0,2-1 0,-5 1 0,2 0 0,2 0 0,0-1 0,1 0 0,1 1 0,-1-1 0,0 0 0,2 0 0,0-1 0,0 0 0,0 0 0,0 0 0,1 0 0,-1 0 0,0 1 0,0-1 0,1 0 0,-1 1 0,1-1 0,-1 0 0,1 1 0,-2-1 0,1 0 0,-3 0 0,1 0 0,-1 0 0,1 0 0,-2 0 0,0 0 0,-2 0 0,-2 0 23,14-1 1,-3 0 0,-2 1-1,1-1 1,5-1-24,-14 2 0,3 0 0,2 0 0,0-1 0,1 0 0,-1 0 0,-2 1 0,-2 0 0,5-1 0,-3 1 0,-2 0 0,1-1 0,0 1 0,3-1 0,1 0 0,2 0 0,2-1 0,0 0 0,-1 1 0,-3-1 0,-3 2 118,0-1 0,-4 1 1,-2 0-1,0 0 1,4 0-119,0 0 0,2 1 0,1-1 0,1 0 0,-1 1 0,0-1 0,-2 0 0,0 0 0,0 1 0,0-1 0,0 0 0,-1 1 88,10-2 0,-1 1 0,0 0 1,1-1-1,0 0-88,-6 1 0,1 0 0,1 0 0,-1-1 0,-4 1 0,-4 0 44,15-2 1,-7 0 0,2 1-45,-3-1 0,3 1 0,-1-1 0,-5 1 0,-2 1 0,-4 0 0,-1-1 0,1 0 0,-1 0 0,0 1 0,-2-1 0,-1 1 0,4-1 161,-2 1 0,4-2 1,0 0-1,-3 1-161,3 0 0,-3 0 0,3 0-23,-4 0 1,3 0-1,0 0 1,-4 1 22,-1 0 0,-2-1 0,-1 1 0,2 0 0,-1 0 0,0-1 0,0 1 0,-1 0 0,1-1 130,0 0 1,1 0 0,-1 0-131,1 1 0,0 0 0,0-1 0,1 1 0,0 0 0,1-1 0,1 0 0,0 0 0,1 1 0,1 0 0,-1 0 0,2 0 190,0 0 0,1 0 0,0 0-190,1 0 0,1 1 0,0-1 0,-1 1 0,1 0 0,3 1 0,2-1 0,4 0 0,1 1 0,-4-1 0,4 1 0,-3-1 0,3 1 0,-3 0 0,2 1 0,1-1 0,-5 1-263,0-1 1,-3 1 0,0 0 262,0 0 0,0 0 0,0 0 0,0 0 0,0 0 0,-1 1-8,1-2 0,-1 0 0,0 0 8,-2 1 0,-1 1 0,4-1 0,1-1 0,4-1 0,0 1 0,-4-1 0,4 1 0,-3-1 0,2 0-62,-3 0 0,3 0 0,0 0 0,-5 0 62,-2-1 0,-3 0 0,-1 1 0,-2 0 0,-1 0 0,2 0 34,11-1 1,1-2 0,-3 2-35,5 0 0,-2 1 0,-11 1 0,2-1 0,-5 2 0,0 2 0,-4 0 0,0 1 0,-1 1 0,0 0 0,-1 0 0,-1 1 0,0 0 874,-2 0 0,1 0-874,-4 0 0,-1 0 0,29 4 0,-10 1 0,-9 5 0,-7-5 0,-9 3 1182,-7-7-1182,-7 7 1689,-4-7-1689,-4 3 1408,0-4-1408,-9-4 318,-4-7-318,-11-16 0,-7-20 0,9 11 0,0-5-676,-3-11 1,-1-4 675,5 10 0,0-1 0,0-3-766,-1-7 1,0-3-1,0-1 766,2 10 0,1 1 0,0-4 0,-2-4 0,3 8 0,-1-4 0,0-3 0,-1-2 0,1 1 0,-1 0 0,2 3 0,-2-1 0,1 1 0,1 2 0,-1-1 0,0-1 0,-1-3-273,1 4 0,0-3 0,-1-2 0,-1-1 0,1 1 0,0 0 0,0 1 0,1 4 273,-2-7 0,1 3 0,0 2 0,0 0 0,-1 0 0,1-1-244,0 0 1,-1 0 0,0 0 0,1 0-1,-1 0 1,1 0 243,-1 0 0,1 0 0,-1 0 0,1-1 0,0 1 0,0 0-68,1 1 0,0 0 1,0 1-1,0-1 1,1-2-1,-1-3 68,1 3 0,0-3 0,1-3 0,-1 0 0,0-1 0,1 1 0,0 1 0,1 4-42,-1-6 0,0 3 1,1 1-1,0 1 1,0-2-1,0-3 42,1 8 0,0-4 0,0 0 0,0-2 0,0 1 0,0 1 0,1 3 0,0 3 103,-1-10 0,1 5 1,1 2-1,-1-1 1,-1-4-104,2 7 0,-2-3 0,1-1 0,-1 0 0,1 0 0,-1 1 0,1 3 0,-1-7 0,0 2 0,0 2 0,1-1 0,-2-3 0,0 1 0,0-3 0,0-1 0,-1-1 0,0 1 0,0 1 0,0 2 0,0 0 0,0 0 0,-1 1 0,1 1 0,0 3-60,1 2 0,0 3 0,1 1 0,-1 0 0,-1-3 60,1 2 0,0-3 0,0 0 0,-1-1 0,0 2 0,1 3 92,-3-13 1,-1 2 0,1 2 0,0 4-93,0-1 0,1 3 0,-1 0 135,-2-7 0,-2-1 0,0 5-135,-4-5 0,-1 5 0,1 9 0,0 1 0,1 3 0,0 1 0,-2 1 0,0 3 0,-5-5 749,10 14 1,-1 1-750,-12-15 0,-3-5 0,-2-2 0,-1-1 0,1 2 0,12 15 0,1 0 0,-11-17 0,13 18 0,0 2 0,-6-8 2370,4 5-2370,-4-5 2167,8 13-2167,-3-4 651,8 16-651,-1 2 268,-3 1-268,-9 6 0,-2 0 0,-39 5 0,9 8-420,12-3 0,-3 2 420,1 1 0,-1 1-614,-9 1 0,-2 0 614,16-3 0,-2 0 0,-4 1-348,-9 0 1,-5 2-1,-3-1 1,-3 0 347,14-2 0,-1 0 0,-3 0 0,0-1 0,0 1 0,0 0-375,-2-1 1,-1 1-1,0 0 1,0 0 0,0-1-1,-2 1 375,6-1 0,-2-1 0,0 1 0,0 0 0,1-1 0,0 0 0,3-1-191,-1 0 1,1 0 0,2-1 0,1 0-1,-1 0 1,-1 0 190,-2 1 0,2 0 0,-1 0 0,-1 0 0,-3 0 0,-3 0-87,7-1 0,-3 0 0,-3 0 0,-1-1 0,-2 1 0,1 0 0,1-1 0,1 1 0,2 0 87,-5 1 0,2 0 0,1 0 0,1 0 0,-1 0 0,-1 0 0,-4 0-51,10-1 0,-2 1 1,-2-1-1,-1 0 0,0 1 1,-1-1-1,1 0 0,1 1 1,2-1-1,2 1 51,-11 0 0,3 0 0,1 0 0,1 0 0,1 1 0,-1-1 0,-1 0 0,6 0 0,-1 0 0,1 0 0,-1 0 0,1 0 0,-1 0 0,0 0 0,-1 0 0,0 1 0,-1-1 0,0 1 0,0 0 0,0 0 0,0 0 0,-1-1 0,1 1-7,-1 0 0,-1 0 0,1 0 0,-1 1 0,0-1 1,0 0-1,0 0 0,0 1 7,-1-1 0,1 1 0,-1-1 0,0 1 0,0 0 0,0-1 0,0 1 0,0 0 0,0 0 0,0 0 0,0 0 0,0 1 0,-1-1 0,1 0 0,0 0 0,0 1 0,0-1 0,0 1 0,0-1 0,0 1 0,0-1 0,0 1 0,0-1 0,0 1 0,0 0 0,1-1 0,0 1 0,-1 0 0,1 0 0,-1 0 0,1 0 0,0 0 0,-1 0 0,1 0 0,0 0 0,-1 1 0,1-1 0,-1 1 0,1-1 0,0 0 0,0 1 0,0-1 0,0 1 0,0-1 0,0 0 0,-1 1 0,1-1 0,0 1 0,0-1 0,0 0 0,0 1 0,-1-1 0,1 1 0,0-1 0,0 0 0,-1 1 0,2-1 0,-1 1 0,0 0 0,1-1 0,-1 1 0,0 0 0,1-1 0,-1 1 0,1-1 0,-1 0 0,1 0 0,-1 0 0,1 1 0,-1-1 0,1 0 0,0 0 0,1 0 0,0 0 0,1 0 0,0 0 0,-1 0 0,-1 0 0,-2 0 0,-1 0 0,7 0 0,-2-1 0,-2 1 0,-1-1 0,-1 1 0,0-1 0,0 1 0,1-1 0,1 0 0,2 1 0,2-1 0,-8 1 0,2-1 0,2 1 0,1-1 0,0 1 0,-1-1 0,-1 1 0,-2-1 0,5 1 0,-3-1 0,-1 0 0,-1 0 0,-1 0 0,1 1 0,1-1 0,2 0 0,1 0 0,4 0 0,-5 1 0,2-1 0,2 1 0,2-1 0,1 1 0,-1-1 0,0 0 0,-9 1 0,-1 0 0,2-1 0,-1 1 0,1-1 0,-1 1 0,3-1 0,1 1 0,-1 0 0,1-1 0,0 1 0,0-1 0,4 0 0,0 0 0,0 0 0,0 0 0,1-1 0,1 1 45,-8 0 1,2 0-1,1-1 1,-2 1 0,-2-1-46,3-1 0,-3 0 0,-1-1 0,1 0 0,1 1 0,3-1 5,4 2 0,3-1 1,2 1-1,-1-1 1,-2 0-6,-10 0 0,-2-1 0,-1 0 0,2 1 0,5 0 0,6 1 0,4 0 0,1 1 0,-1-1 76,0 1 1,1-1 0,-1 1 0,0-1-77,0 1 0,0 0 0,0 0 0,-1 0 0,1 0 0,0 0 0,0 0 0,-1 0 0,2 0 0,0 0 0,-1 1 0,-3 0 0,-2 0 0,-4 0 0,-1 0 0,1 1 0,4-1 0,-1 0 0,3 0 0,0 0 0,-3 0 0,1 0 0,-2 0 0,-1 0 0,1 0 0,4-1 0,-13 2 0,4-1 0,0 0 0,0-1 0,-1 1 0,0-1 0,1 0 0,-1 0 0,1 0 0,-1 0 0,1-1 0,1 1 0,-1 0 0,1-1 0,0 1 175,2 0 0,0-1 1,1 2-176,1-1 0,1 0 0,1 1 122,2 1 0,1-1 1,0 2-123,2-1 0,1 1 0,1 0 340,0 2 1,1 1 0,1 0-341,0 2 0,1 0 0,1 1 0,0 0 0,1 1 0,0 0 0,1 0 0,0 2 0,0-1 0,1 1 0,0-1 0,0 1 0,1 0 0,-1-1 0,-3 2 0,-2 1 0,-4 2 0,-1-1 0,2 0 0,-4 1 0,2-1 0,-3 0 8,2 0 1,-3 1-1,-1-1 1,4 0-9,-3-1 0,4 0 0,-1-1 0,0 0 0,0 0 0,0 0 53,1-1 1,0 1 0,0-1-54,2 0 0,1-1 0,0 0 0,1-2 0,2 0 0,-1-1 0,-18 5 0,2-2 0,6-2 0,2-1 483,7-3 0,1 0-483,-2-2 0,3-1 0,-14 1 818,-3-3-818,41-4 2014,3 0-2014,15 4 1722,0 3-1722,4 9 0,0 7 0,0 8 0,1 6 0,2 3 0,-1-5 0,0 1-353,3 19 0,0 6 353,1-4 0,0 4 0,0 0-839,-1-7 0,-1-1 0,1 5 839,-1 1 0,1 5 0,-1 2 0,0-3-518,-1-5 1,0-2 0,-1 1 0,0 1 517,1 5 0,-1 2 0,0 1 0,1 0 0,0-9 0,-1 0 0,1 0 0,0 0 0,0 1-328,0 1 0,0-1 0,1 2 1,-1-1-1,1 0 328,0 1 0,0 0 0,1 0 0,-1 0 0,1 0 0,-1 0 0,1-1 0,-1 0 0,1 1 0,-1-1-187,1 1 1,0 0-1,0 0 1,0 0 0,0 0 186,0-1 0,-1-1 0,1 1 0,0 2 0,0 7-25,0-10 1,-1 5 0,1 4 0,0 3 0,0 0 0,0 1 0,0-3-1,-1-2 1,1-5 24,-1 6 0,0-5 0,0-2 0,0 0 0,1 2 0,-1 4-13,0-5 1,0 3 0,0 4-1,0 1 1,1 0 0,-1-1-1,0-3 1,0-3 0,-1-6 12,1 7 0,-1-6 0,0-3 0,0 0 0,0 0 0,-1 2 0,1-1 0,-1 0 0,1 0 0,-1 0 20,1-1 0,0 0 0,1 1 1,-1-1-1,0 0-20,0 0 0,0 0 0,1 0 0,-1 0 0,0-1 0,1 1 0,-1-1 0,1 1 0,0-1 0,0 0 0,1 13 0,1-1 0,0 0 0,1-1 0,-1 0 0,1-1 0,0 0 0,1-1 0,0-2 0,1 0 0,0-1 0,0-1 0,0-1 0,1-1 0,0 0 0,0-1 56,-1-2 0,1 0 0,0-1 0,0 0-56,-1-2 0,-1-1 0,1 0 0,-1 0 0,3 14 0,-1-2 0,0 1 0,-1-4 0,-1 0 0,1-1 0,-1-2 0,-1-1 0,0 0 159,0-1 1,0-1 0,0-1-160,-1-1 0,1-1 0,-1-1 0,1 0 0,-1-1 0,0 1 0,1-2 0,0 0 0,1-1 0,-1 0 0,1-1 0,0 1 0,3 21 0,0-1 0,0 0 0,0-1 0,-1-2 0,-1 0 0,-1 0 0,0-2 0,-1 0 0,0-2 0,-2-1 0,0-1 483,0-1 0,0-1-483,-1-2 0,0 0 0,1-2 0,0-1 0,0-1 0,1-1 0,0 0 0,2-1 613,-1-4 0,2 2-613,3 12 0,0 0 0,-1-9 0,0 0 0,-2-4 0,0-1 0,2 13 2499,-7-35-2499,-1-2 1397,-2-6-1397,1-5 1048,-1-7-2127,0-7 71,-6-7-341,-2-4 90,1-1-361,2-1-718,12 2 2338,8 2 0,14 2 0,8 3 0</inkml:trace>
  <inkml:trace contextRef="#ctx0" brushRef="#br0" timeOffset="8273">11492 14365 23004,'-33'-4'689,"0"0"1,-4 8 0,1 4-511,-6 7 1,0 7-1417,-6 13 0,1 6 1417,12-6 0,-1 2 0,1 2-844,-3 7 1,0 2-1,0 2 754,9-11 0,-1 2 0,1 1 0,1-1 0,-1 2 0,1 0 0,0 1 0,1-1-216,-7 12 0,1 1 1,2-1 155,3-4 0,2 0 0,2-2-1,5-5 1,1-1 0,4 0-30,0 11 0,8-2 0,7-10 0,10-3 0,28-1 0,10-7 0,-5-9 0,4-5-14,-1-6 1,5-2 0,-1-2 13,14-1 0,0-2 0,-18-1 0,0 0 0,0 0 0,1 2 0,1 1 0,0 1 0,0 2 0,1 2 0,-1 1 538,0-1 0,-1 3 0,2 6-538,-6 4 0,2 7 0,1 3 0,-2 1 0,-5-3 0,2 3 0,-5 1 0,1 3-47,3 5 1,3 6 0,-5 0 0,-13-2 46,-15 9 0,-14-1 45,-5-1 0,-9-1-201,-6-3 0,-11-2 215,-5-11 1,-8-2 0,1-4-15,-9 1 0,-2-5 48,6-8 0,-3-1 1,3-6-94,-2-5 0,3-6 0,1-4 0,2-4 0,6 0 0,1-2 175,4-3 0,3-3-445,-20-18-360,18-6 1932,17-5-2921,20-9 1619,19 8 0,7-1 0,-2 8 0,3 1 0,1 2 0,0 1 0,0-1 0</inkml:trace>
  <inkml:trace contextRef="#ctx0" brushRef="#br0" timeOffset="8516">12519 15192 26514,'-2'-34'720,"1"0"0,-6-25-272,-1 24-358,1 38-90,11 39 0,2-2 0,3 6-932,4 12 0,4 4 932,-4-15 0,0 1 0,2 1 0,1 2 0,2 1 0,1 3 0,0 3 0,2 4 0,1 1 0,-2-4 0,2 3 0,-2-3 0,2 3 0,-2-5 0,1 3 0,-1-1 0,-1-5-210,-3-4 0,0-4 0,-1-2-645,4 17 1,0-2-2842,2 5 1,-2-4 3695,-9-24 0,0-3 0,9 22 0,-15-53 0</inkml:trace>
  <inkml:trace contextRef="#ctx0" brushRef="#br0" timeOffset="8683">12393 14338 22154,'-32'-45'359,"-1"0"1,1 7 0,-1 3-2354,4 9 0,-1 5 1274,-21 7 1393,13 28-1752,19 27-900,13 19 1965,13-27 1,4 2-1,4 1 1,3 0 0,5 0-1,-1 1 1</inkml:trace>
  <inkml:trace contextRef="#ctx0" brushRef="#br0" timeOffset="9009">13652 14310 24533,'12'-53'1529,"-20"16"-1259,-19 30 270,-26 39-136,20-1 1,1 8-531,-5 10 0,0 9 193,12-12 1,0 6 0,0 2-1,3-3-1053,0 3 0,3-1 1,1 2 985,2-2 0,-1 2 0,3 0 0,5-4 0,6-4 0,4-3 0,4-1-328,7 17 1,7-3 327,9-6 0,7-4 0,6-4 0,7-5 0,8-4 0,4-5 0,-17-11 0,2-2 0,0 0 0,1-2 0,2-1 0,-1 0-350,-1-2 0,1 0 0,-2 1 350,19 3 0,-1 3 0,-17-1 0,1 3 0,-4-1 0,1 5 0,-4 2 0,4 6 0,-12 7-26,-27 7 1,-12 3 25,-1-13 0,-5 0 0,-11 14 0,-3-2-225,3-17 1,-1-3-496,1-3 1,1-3-1260,-18 13 2554,11-29 0,18-21 0,10-23 1</inkml:trace>
  <inkml:trace contextRef="#ctx0" brushRef="#br0" timeOffset="9234">15817 15265 28581,'-22'-11'0,"4"-3"0,8-4 0,19-9 0,22-4 0,9-2 0,-2 5 0,3-1-1418,0 2 1,4-2 0,-1 2 1147,14-5 1,0 3-586,0 1 0,4 1-962,-4 4 0,5-1 0,-3 1 1817,-13 6 0,-1 1 0,1 0 0,16-5 0,2 0 0,-3 2 0,-17 5 0,0 1 0,-1-1 0</inkml:trace>
  <inkml:trace contextRef="#ctx0" brushRef="#br0" timeOffset="9818">19195 13659 28041,'-5'-32'540,"-6"5"-540,-7 7 0,-8 6 0,-9 7 0,-9 3 0,-2 10 0,-3 4-1320,7 1 0,0 2 1320,2 3 0,-3 3 0,4 4 0,-10 13 0,4 7-374,14-9 0,1 4 1,1 5 373,2 8 0,2 7 0,1 3 0,3-3 0,0 4 0,3 0 0,2 3-412,2-2 1,1 4 0,2 0-1,5-4 412,6-3 0,4-3 0,3-2 0,2-2 0,4-2 0,3-1 0,3-4 0,2-2 0,4-3-152,1-3 0,3-3 1,6-4 151,16 3 0,9-5 0,9-13 0,-20-15 0,6-7 0,5-5 0,1-3 0,0-2 0,-2 2 0,-4 2 0,5 2 0,-4 2 0,-1-1 0,0-3 0,4-3-3,-2-4 0,4-4 0,3-3 0,-1-2 0,-3 0 0,-5 0 0,-7 2 3,12-12 0,-11 0 0,-1-1 0,-2 0 0,-2 0 0,-2-1 0,-5 3 0,-1 0 0,-2-3 5,1-5 1,-1-2-1,-3 3-5,-2-2 0,-3 1 702,1-5 1,-8 4-703,-17 9 0,-17 17 0,-31 46 0,6 15 0,12-2 0,3 4 98,9-1 1,5 1-99,3 3 0,4 1 0,5-1 0,6-1 0,4-2 0,6-2 0,7-4 0,5-4 0,5-4 0,4-6 0,5-6 0,3-6 0,2-3 0,0-6 0,2-7 0,0-7 0,-7-6 0,0-4 0,-3-3 0,3-6 0,-3-4 0,-8 4 0,0-4 0,-9-2 0,-14-22 0,-12 0 0,-6 14 0,-7 1 0,-12-13 0,-11 6-283,-5 17 0,-5 6 283,-7 1 0,-2 4 0,16 10 0,-1 1 0,-1 1 41,0 2 1,0 1-1,-1 1-41,-19-2 0,0 2-270,8 2 1,2 1-586,7 1 1,3 2-1404,-21-1 2258,31 0 0,27-5 0,21-3 0</inkml:trace>
  <inkml:trace contextRef="#ctx0" brushRef="#br0" timeOffset="10521">22200 12601 28581,'17'-48'0,"-1"9"0,-2 16 0,2 19 0,4 19 0,5 24-563,-12-8 1,0 7 562,3 12 0,2 10 0,0 2-710,-2-4 0,0 3 0,0 2 1,1-1 709,-3-10 0,0 1 0,0-1 0,0 1 0,0 0 0,1 2 0,0 0 0,0 1 0,-1-2 0,0-3-241,3 14 0,-1-4 1,2 1 240,-1-6 0,1 3 0,0-1 0,-1-4 0,0-2 0,-2-3 0,2 1 0,2 7 0,2 0 0,-1-6 0,3 1 0,-12-21 0,-20-33 0,-10-13 0,-13-27 0,-6-9-635,-2 7 1,-2 1 634,-3-2 0,-4 1 0,-3 4 0,-1 3 0,0 5 0,-1 5 0,3 6 0,-1 5 847,4 9 1,2 5-848,3 8 0,3 7 0,5 7 0,4 7 0,5 5 0,5 5 0,6 6 0,6 4 0,6 3 0,6 0 57,7 2 0,6-1-57,6-2 0,9-3 0,9-10 0,9-3 0,1-4-317,-8-9 0,0-4 1,4-1 316,16 2 0,5-3 0,-1-6 0,-13-8 0,-1-5 0,4-4 0,2-4 0,4-4 0,1-3 0,-4 0 0,4-3 0,-4-2 0,2-2-39,-4 0 1,4-3-1,-2-1 1,-6-1 38,-4-3 0,-5-2 0,-1-1 0,-2-1 0,-1-1 0,-3-2 0,-4 1 0,-1-2 0,-3-4-187,-6 1 0,-1-4 0,-1-2 0,-4 4 187,-1-2 0,-4 2 0,-1-1-68,1-14 1,-3-3 0,-5 6 67,-10 1 0,-6 5 0,-2 0 0,-5 3 0,-2 6 0,-7 2 95,-17-3 0,-5 8-95,12 14 0,-4 6 721,-15 5 1,-1 12-722,14 19 0,4 10 0,-4 12 0,3 9 126,13-12 0,3 4 0,2 1-126,0 5 0,2 1 0,3 2 0,3 2 0,3 1 0,2 1 0,3 0 0,4 0 0,5 1 0,8-2 0,5 1 0,3 0 0,2-3-90,1 0 1,3-4 0,4 1 89,0-6 0,4 2 0,1-3 0,1-6 0,3-6 0,2-6 0,3-3-82,17 0 0,6-5 0,-3-3 82,-14-4 0,-2-2 0,2-3-420,12-2 0,2-2 0,-5-5-659,-1-5 0,-6-5-316,-6-3 1,-2-3 1394,-7-1 0,-4-2 0,-7 0 0,-5-2 0,12-27 0</inkml:trace>
  <inkml:trace contextRef="#ctx0" brushRef="#br0" timeOffset="12630">12694 18101 23004,'-40'9'779,"-1"0"1,0-1 0,0 0-691,0 1 1,-1-1-872,0-1 0,1 0 827,2 1 0,0 0 90,2-1 0,-1 0 89,5 0 1,1-1 924,-27 2-519,14 2-90,9-9 91,14 3-631,26-4 0,21-4 0,7-3 0,5-1 0,12-6 0,5-4-843,-7 1 0,2-3 1,3-1 842,-6 1 0,2 0 0,2-2 0,1 0 0,-4 1 0,2-2 0,1 1 0,1-2 0,1 1-379,-4 1 1,1-1 0,0 1 0,2-1 0,3-2 0,3-1 378,-6 4 0,3-2 0,3-1 0,2-1 0,1 0 0,1 0 0,0-1 0,-1 1 0,-1 1 0,-2 1-169,0 0 1,-3 0-1,0 2 1,-1-1-1,1 1 1,0-1-1,1 1 1,1-2-1,3 0 169,-4 2 0,1-1 0,2-1 0,1 0 0,1 0 0,1 0 0,-1-1 0,1 1 0,-1 1 0,-2 0 0,0 1 0,-2 0-113,7-1 0,-2 0 1,-1 1-1,0 0 0,-1 1 1,0 0-1,0 0 1,0 1-1,1-1 113,2 0 0,0 0 0,0 0 0,0 0 0,0 0 0,1 1 0,0-1 0,-1 1 0,1 0 0,-5 2 0,-1 0 0,1 1 0,-1-1 0,1 1 0,0-1 0,0 1 0,0 0 0,0 0 0,1 0 0,-1 0 0,0 0 0,1 0 0,-1 1 0,1-1 0,-1 1 0,1-1 0,0 1 0,-1 0 0,1 0 0,0 0 0,1 0 0,-1 1 0,1-1 0,-1 1 0,1 0 0,-1-1 0,1 1 0,-1 0 0,1 0 0,0 0 0,-1 1 0,1-1 0,-1 0 0,1 1 0,0-1 0,0 1 0,-1 0 0,1 0 0,0 0 0,0 0 0,-1 0 0,1 0 0,0 1 0,0-1 0,-1 1 0,1 0 0,0 0 0,0 0 0,-1 0 0,0 0 0,-1 1 0,0 0 0,-1-1 0,1 1 0,0 0 0,1 0 0,1 0 0,2 0 0,1 0 0,-5 1 0,3-1 0,1 1 0,1 0 0,1-1 0,1 1 0,0-1 0,-1 1 0,1 0 0,-2 0 0,-1 0 0,-1 0 0,-3 1 0,6-1 0,-3 0 0,-2 1 0,0 0 0,-1 0 0,-1 0 0,2 0 0,-1 0 0,3 0 0,0 0 0,-2 1 0,2-1 0,0 0 0,1 0 0,1 1 0,0-1 0,0 0 0,-1 0 0,1 1 0,-2-1 0,-1 1 0,-1 0 0,4-1 0,0 1 0,-1-1 0,-1 1 0,0-1 0,-1 1 0,-1 0 0,-1 1 0,-1-1 0,-2 1 0,8-2 0,-3 1 0,-1 0 0,-2 1 0,0-1 0,2 0 0,1 0 0,-2 0 0,3-1 0,1 0 0,1 0 0,-2 1 0,-2-1 0,-2 1 0,-5 0 0,17-3 0,-6 1 0,-3 0 0,-1 0 0,-4 0 0,-2 0 0,-1 1 0,-1-1 156,9-2 0,-2 0 0,-1 0-156,-8 1 0,-1-2 0,0 0 291,5-3 0,0-1 0,-3 0-291,2-2 0,-3 0 0,8-3 0,-4 0 0,0-3 0,-11 7 1678,-9 1-1678,2 5 2510,-9 3-2510,9 2 0,-4 5 0,6 1 1644,3 2-1644,1 0 0,2 4 0,-5 3 1019,-1 5-1019,-6-5 0,-5 6 0,-8-12 0,-2 9 0,-7-9 0,-3 7 0,-5-11 0,-1-4 0,-5-18 0,-5-17 0,0 10 0,-1-4-1306,-2-8 1,-2-5 1305,-3-9 0,-1-4 0,5 15 0,0-1 0,-1-1-380,0-4 0,-1-1 1,-1-5 379,2 8 0,-1-5 0,0-1 0,0 0 0,1 2-375,-1 0 1,1 3-1,0-2 1,-1-5 374,2 8 0,0-4 0,-2-4 0,0 0 0,1 0 0,0 3 0,1 4-414,-1-9 1,0 5-1,2 2 1,-2-4 413,0 0 0,0-2 0,0-2 0,0 3 0,1 4 0,-3-12 0,1 5 0,0 1 104,0 2 0,0 2 1,-1 0-105,1 4 0,-1 1 0,0 2 39,0 4 0,-1 1 0,0 2-39,-9-16 0,-3 3 0,0 7 0,-3 3 0,0 5 0,-3 3 498,1 5 0,-5 3-498,2 8 0,-5 3 0,1 2 0,-5-2 0,-3 4 446,-6 3 1,-7 2-1,6 4-446,2 4 0,-1 3 0,10 1 0,-5 1 0,-1 1 0,0 1-365,-12 3 1,-1 1-1,1 0 365,13-2 0,1 0 0,-1 0 0,-1 0 0,-2 0 0,0 0 0,0 1 0,2-2 70,-4 2 0,1-1 0,-7 1-70,14-1 0,-7 0 0,-4 2 0,-1-1 0,-1 1 0,3 0 0,3-1-326,-2 1 0,3-1 0,2 0 0,-3 1 0,-4 0 326,-1 1 0,-6 0 0,-2 1 0,-2 0 0,2 1 0,2-1 0,5 0-100,-1 1 1,3-1 0,3 1 0,0 0 0,-2 0 99,-4 1 0,0 0 0,-1 1 0,0 0 0,-1 0 0,8-2 0,0 0 0,0 0 0,-1 1 0,0 0 0,0-1 0,-3 2 0,-1 0 0,0 0 0,0 0 0,-1 0 0,0 0-119,6-1 0,0-1 0,-1 1 0,0 0 1,0 0-1,0 0 0,-1 0 119,-2 1 0,0 0 0,-1 0 0,1 0 0,-1 0 0,-1 0 0,1 0 0,-3 0 0,0 0 0,0 1 0,0-1 0,-1 0 0,0 1 0,0-1 0,7-1 0,0-1 0,0 1 0,-1 0 0,1 0 0,-1-1 0,0 1 0,1-1-27,-2 1 0,1-1 1,-1 0-1,0 1 1,0-1-1,0 0 1,1 0-1,-1 0 27,0 0 0,0 0 0,0-1 0,1 1 0,-1 0 0,0-1 0,0 1 0,1-1 5,1 0 1,1-1 0,0 0 0,0 1 0,0-1 0,-1 0 0,-2 0-1,-2 0-5,3-1 0,-3 1 0,-2-1 0,-1 1 0,0 0 0,0-1 0,0 0 0,1 0 0,2 0 0,3-1 0,-2 0 0,2 0 0,1-1 0,2 0 0,0 0 0,-1-1 0,-1 1 0,-2 0 0,-2 1 0,-3-1 0,-1 1 0,-1-1 0,0 1 0,0-1 0,3 0 0,2 0 0,3-1 0,-8 0 0,4 0 0,2 0 0,1-1 0,1 0 0,-1 0 0,1 1 0,0-1 0,1-1 0,0 1 0,0 0 0,1 0 0,-10 1 0,1 0 0,0 0 0,1 0 0,0-1 0,2 1 0,0-1 0,1 1 0,-1-1 0,2 0 0,1 1 0,0-1 0,1 0 0,0 0 0,0 0-10,2-1 1,-1 1 0,1 0 0,0 0 0,0 0 9,2 0 0,1-1 0,0 1 0,-1 0 0,-3 1 30,-1 0 1,-2 0 0,-1 1 0,-2 0 0,1 0 0,1 1-31,2 0 0,1 0 0,0 0 0,0 1 0,-2 0 0,-2 0 0,4 0 0,-2 0 0,-2 1 0,-1 0 0,1 0 0,1 0 0,2-1 0,4 1 0,-9 1 0,4 0 0,2-1 0,1 1 0,-1 0 0,-2 0 0,-1 0 0,1 0 0,4 0 0,7-2 0,-16 3 0,8-1 0,1-1 0,2 0 449,4-1 0,1 0-449,3 0 0,2 0 0,3 0 0,1 0 0,3 0 0,1 0 0,1 0 0,1 0 0,2 0 0,-1 0 0,-29 10 0,31-10 0,0 0 0,-31 7 0,30-8 0,1-1 0,-2-1 0,1 0 0,-1 0 0,1-1 552,-1 0 1,0-1-553,-29 1 0,8 3 2098,9-7-2098,11 3 3138,7 0-3138,6 1 631,7 0-631,0 5 137,-1 12-137,2 5 0,-3 17 0,5 7 0,6 7 0,1 6-1016,1-3 1,2 3 1015,1-1 0,1 5 0,1-1 0,1-6 0,1 0 0,2 6 0,0-8 0,3 7 0,0 1 0,0 0 0,1-3-640,1 2 0,1-3 0,0 0 0,1 4 640,-2-12 0,1 3 0,0 1 0,0 1 0,2 0 0,1-2 0,3 1 0,0 1 0,2-1 0,1 0 0,-1-2 0,0-1 0,-1-2 0,0-2 0,-1-1 0,1 0 0,2 3 0,0 0 0,2 2 0,0 2 0,0-2 0,0-1 0,-1-4-468,4 5 0,-2-4 1,0-2-1,0 0 468,0 0 0,0 0 0,0-1 0,0 1 0,-1-4 0,-1 0 0,1 1 0,0 2-222,-1-1 0,0 2 1,1 2-1,-1-1 1,-1-3 221,5 13 0,-1-2 0,1 4-89,-5-11 0,2 4 1,0 2-1,-1-3 1,-3-6 88,-1-1 0,-2-5 0,1 1 0,3 9 0,0 0 0,-1-5 442,-3-8 0,-2-4-442,12 25 0,-5-14 0,-2-8 1540,-4-8-1540,-1-6 0,-4-4 1932,0-6-1932,-1-3 3261,0-5-3261,0-3 396,0 0-396,2 1 0,0 0 0,3 5 0,-1-5 0,2 8 0,-2-3 0,2-3 0,0 1 0,3-7 0,37 1 0,-12-8 0,-6 1 0,4-2 0,4-5 0,-1-2-1696,-6 2 0,-1-1 1696,12-2 0,4-3 0,-2-1 0,3-2 0,-3 2-836,3-1 1,1 1 835,3-3 0,5 0 0,-5 1 0,2 2 0,-2 2 0,6-2 0,2 0-180,-21 6 0,0 1 1,0 0-181,2-1 0,0 0 0,1 1-30,-3 1 0,1 0 1,0 1-286,20-5 1,0 1-346,-5 3 1,-2 1-151,-4 3 1,-2 1 1169,-7 2 0,-3 1 0,-6 2 0,-1 0 0,25 1 0</inkml:trace>
  <inkml:trace contextRef="#ctx0" brushRef="#br0" timeOffset="13976">26509 4292 19309,'-44'0'2428,"8"0"-123,17 0-2125,15-8 0,33-10-135,1 1 0,6-4-474,19-9 1,6-3 518,-8 6 0,3-2 0,2-1-303,-7 3 0,1 0 1,2-2-1,6-1 264,-8 4 0,3-1 1,4-1-1,1-2 1,2 1-1,0 0 1,0 0-52,-3 2 0,1 0 0,0 0 0,2 0 0,-1-1 0,1 1 0,0 1 0,-1-1-116,-6 3 1,0 0 0,0 0 0,0 0 0,0 0 0,0 1 0,0-1 0,-1 1 0,0 1 115,3-1 0,1-1 0,0 1 0,0 0 0,-2 1 0,-2 1 0,-1 1 0,-4 1-274,19-6 0,-5 2 0,-3 2 0,-1 0 274,-6 2 0,-2 0 0,-1 2 0,-1-1 17,6-1 1,-2 1 0,-3 1-18,11-4 0,-5 2 575,-13 4 0,-3 1-575,-4 1 0,-5-1-269,3-5 1332,-12 2-2412,-32 9 2129,-18 4-3118,-21 15 2338,17-4 0,-3 2 0,-9 7 0,-1 2 0,-4 1 0,-1 1 0</inkml:trace>
  <inkml:trace contextRef="#ctx0" brushRef="#br0" timeOffset="14494">26825 5468 23544,'-59'0'1619,"4"-4"-1080,8-1 181,9-4-180,11-2-181,13 0-89,12-5-90,21-6-30,11 0 0,10-5 0,1 0-1191,-1 1 0,0 0 1,5-2 1062,7-4 1,4-2-1,4-1 1,-2 1-23,-2 1 0,-1 2 0,2-1 0,7-2-284,-17 10 0,5-1 1,2-2-1,2 0 1,1 0-1,-1 1 1,-1 0-1,-2 1 284,6-2 0,-2 0 0,-1 2 0,0-1 0,2 0 0,2 0-190,-4 1 0,2-1 1,3 0-1,0-1 1,0 1-1,-2 1 1,-1 0-1,-4 3 190,12-5 0,-4 2 0,-2 1 0,0 1 0,-1-1-203,-2 2 0,-1 1 0,0-1 1,-1 1-1,0 1 203,7-4 0,1 1 0,-2 1 0,-2 0 0,-4 3 0,-2 0 0,0 1 0,-2 0 0,9-2 0,-2 0 0,-2 1 217,-8 3 1,-2 0 0,-2 1-218,11-4 0,-5 2 600,-10 3 1,-3 1-601,18-7 1932,-12 6-1932,-17 5 2890,-5 4-3609,-13 3-185,-3 2-1974,-4 4 2965,-4 3 1,-9 9-1,-5 3 1</inkml:trace>
  <inkml:trace contextRef="#ctx0" brushRef="#br0" timeOffset="33654">27788 5437 26062,'-6'-61'2519,"0"-4"-2519,-1 29 0,0-1-625,-1-2 1,-1-1 624,-1-3 0,-2 0 0,0-1 0,-2-1 0,-2 0 0,-3-2 0,-1 2 0,-4-2 0,1 2-608,-8-8 0,-1 0 608,2 6 0,-3-2 0,-1 4 0,-7-4 0,-3 2 0,9 13 0,-4-2 0,-1 1 0,2 1 0,-4-2 0,0 2 0,-2-2-373,1 3 1,-3-3-1,-1 2 1,2 2 372,-4 0 0,2 4 0,-1 0 0,-3-1 0,-1 1 0,0 1 0,-1 1 0,-1 0 0,-1 1 0,-1 1 0,0 1 0,-1 0-472,-2 0 0,-1 0 0,-1 2 472,-1 0 0,-1 1 0,-1 1-349,13 5 1,0-1-1,-1 2 1,-1-1 348,-1 1 0,-1 0 0,-1 1 0,0 0 0,-1 1 0,0 0 0,-1 0 0,-4 1 0,7 2 0,-3 1 0,-1 0 0,-1 1 0,1-1 0,3 2 0,-11-1 0,3 0 0,0 2 0,-3 0 0,12 1 0,-1 1 0,-2-1 0,0 2 0,3 0 0,3 1-94,-6 1 0,3 2 0,2 0 0,0 1 94,0 1 0,0 1 0,0 1 0,1 0 0,-1 1 0,0 0 0,1 1 0,-1 0 0,0 1 0,0 1 0,-1 0 0,1 0 0,-2 2 0,1 0 0,-1 0 0,0 0 0,-1 0 0,1 0 0,-2 1 0,-3 1 0,8-2 0,-2 2 0,-3 0 0,0 1 0,0 0 0,0 0 0,-2 0 0,0 1 0,0 1 0,0-1 0,0 0 0,0 1-59,0-1 0,-1 1 1,1 0-1,0-1 0,0 1 1,1 0 58,3-1 0,0 1 0,0 0 0,2-1 0,1 1 0,2-2 0,-8 4 0,3-1 0,1 0 0,-4 2-63,5-1 0,-4 2 1,-1 0-1,-1 2 0,2-2 1,3 1 62,0-1 0,2-1 0,2 0 0,-2 2 0,-1 0 0,-2 1 0,-3 2 0,-1 0 0,1 1 0,2 0 0,3-2 0,-5 6 0,3-1 0,3 0 0,-1 1-66,2 1 1,0 0 0,1 0 0,2 2 65,2-2 0,0 2 0,2-1 0,1 1 188,2-1 1,2 0 0,0 1-1,1 0-188,-8 9 0,1 0 0,1 4 0,6-1 0,0 3 0,1 1 0,3-1 208,1 1 1,2-1 0,1 2-209,4-3 0,0 1 0,1 2 0,4 0 0,5-1 0,3 1 0,2 0 0,1-3 0,1 4 0,2-2 0,0 2 0,-1 13 0,1 3 0,2-3 0,4-18 0,2-3 0,1 0 0,0 2 0,1 0 0,0 0 0,1 1 0,1-1 0,0 1 0,2 1 0,0 1 0,2 3 0,2 3 0,2 5 0,0 0 0,0-2 0,0 4 0,0-2 0,1 2 0,-1-3 0,2 4 0,0-1 0,-2-4 221,0-1 1,-1-5 0,0 4-222,-1-2 0,-1 3 0,1 0 0,-2-2 0,2 2 0,-2-3 0,0 3 0,-1-5 0,0 3 0,0 0 0,0-4 0,-2-2 0,1-2 0,-1-1 0,0 1 0,1-1 0,1 4 0,1-1 0,3 4 0,0 1 0,1-4 0,1 5 0,0-3 0,2 2-146,0-2 1,2 3 0,1 0 0,0-3 145,3 1 0,0-3 0,3 0 0,1 2 0,2-1 0,1 1 0,1 0 0,1 0 0,2-1 0,1 0 0,1-1 0,1-1 0,1 0 0,0-1 0,1 0 0,-1-3 1,1 0-1,3 1 0,0-4 0,3 1 0,2 0 0,-3-3 0,1 1 0,0-2 0,1-1 0,-3-3 0,2 1 0,1-1 0,0-2 0,0-4 0,0-1 0,0-1 0,-2-2 0,3 1 0,-1-2 0,2 2 0,-4-3 0,4 2 0,-1 0 0,-2-3 45,0-2 1,-3-3 0,1 0-46,0 1 0,0-1 0,2 0-178,18 3 1,4 0-1,-2-3 178,-14-2 0,-1-2 0,2-1 0,-3-1 0,2 0 0,1-1 0,0-1-25,3-1 1,0-2-1,0 0 1,-3-2 24,6 1 0,-3-2 0,2 0 0,-2 1 0,2 0 0,1-1 0,-4 0 0,0-2 0,-2-1 0,-1 0 0,0 1 0,0 1 0,1-1 0,-2-1 0,0 0 0,1 0 347,-4 0 0,1 0 1,2 0-348,13 0 0,4 0 0,-4 0 0,-14 1 0,-3 1 0,2-1 0,10 0 0,1-1 0,0 0 0,-4 1 0,-1 1 0,-1-1 0,8 0 0,3-2 0,-12 0 0,5-2 0,1 0 0,-5 0 0,-4 0 0,-5 0 0,3-1-61,15-3 0,2 0 0,-2-2 61,-14 2 0,-1 0 0,-1-1 0,2-1 0,0 0 0,-1 0 0,2-1 0,-1-1 0,1 0 470,-3 0 1,0-1 0,3-1-471,13-5 0,3-1 0,-1-1 0,0 0 0,-1-2 0,0 1 0,-1-1 0,0 0 0,-2 0 164,-5 2 0,-1-1 0,-4 1-164,5-3 0,-2 1 0,-1-1 0,3-1 0,-2 1 0,4-1 0,-2 1 0,-12 4 0,-1 1 0,3-3 0,8-3 0,6-3 0,-1 0 0,-5 1 0,-8 4 0,-5 0 0,5-2 0,5-5 0,5-4 0,1-1 0,-3 0-370,-7 3 1,-2 1 0,-1-1-1,0-1 370,1 1 0,0-1 0,0 0 0,-1 0 0,0 0 0,0-1 0,-2 1 0,-1 2 66,0-1 1,-3 3 0,0-1-67,1-1 0,0 1 0,-1 0 0,0 0 0,-1 0 0,0 1 0,15-15 0,-1 0 0,-1 1 0,0 0 0,-3-1 0,-1 0 0,-2 1 0,-1-1-76,-1-1 1,-2-1 75,-2-1 0,-2 0 0,-2 0 0,0-3 0,-7 3 0,0-4 0,-1-2 0,0-4 0,-3-2 0,0 0 0,1-1 0,-1 1 0,-2 0-331,-1-1 1,-2 1 0,-1 2 330,2-6 0,-2 2 0,1 0 0,-1 0 540,0 0 0,-2 0-540,1 2 0,-1-1 0,-2 2 0,0-4-322,-2 4 0,0-4 0,-1 1 322,-3 13 0,0 0 0,-1-1 0,1-17 0,0-3 0,-2 2-104,-1 12 0,-2 3 0,0-2 104,-2-6 0,-1 0 0,-1-2 0,-1-3 0,0-2 0,-2-1 71,0 14 0,-1 0 1,-1-1-1,-1-1-71,-1-1 0,0-2 0,-1 1 0,-1 0 0,-2-2 0,-1 1 0,-1-1 0,-1 1-197,-2 0 0,-1 0 0,0 0 0,-3 1 197,0 1 0,-2 0 0,-1 2 0,-2 0 0,0 3 0,-2 1 0,-1 1 0,-2 2-502,0 2 1,-1 0 0,-3 3 0,0 2 501,-2 3 0,-1 1 0,-2 3 0,-2 3 0,-2 2 0,-3 2 0,-1 3 0,-1 0 0,-2 4 0,-1 0 0,1 0 0,0-1 0</inkml:trace>
  <inkml:trace contextRef="#ctx0" brushRef="#br0" timeOffset="35048">29445 4984 23993,'-4'-34'2789,"-1"3"-2250,1 3-89,-5 8-180,8 4-90,-9 7 90,10 5-180,-4 14-90,4 19 0,-5 36-634,1-18 1,1 6 633,-1-10 0,-1 2 0,0 1-505,0 5 0,1 0 0,0 2 505,1 1 0,0 1 0,1-1 0,-1-1 0,1 0 0,1 0 0,3-3 0,1-1 0,1-1 0,3 18 0,3-3 0,4-6 0,4-3 0,2-8 0,3-4-236,1-5 1,3-4 235,0-7 0,1-4-360,29 7-1844,-15-31 1,0-9 2203,-10-4 0,-2-7 0,11-16 0,-4-7 0,-13-2 0,0 0 0</inkml:trace>
  <inkml:trace contextRef="#ctx0" brushRef="#br0" timeOffset="35453">29932 5066 23634,'-23'-57'1978,"3"7"-1708,2 14 90,3 11 270,3 13-91,2 12-89,2 20-180,-2 19-90,5 24-90,0-7 0,1 2-90,4-13 0,-1 0-1006,0 11 0,-1-2 1006,2 5 0,0-16 0,2-12 0,9-13 0,4-15 0,13-12 0,23-28 0,-12 8 0,14-10 0,-24 23 0,-7 7 0,-6 9 2102,-2 13-2102,-2 10 0,6 37 0,-5-11 0,-3-12 0,0-2 0,6 11 0,6-3 0,6-7 0,9-6 0,8-10-990,6-9-1079,4-17-719,0-14 2712,-4-19 0,-10-13 1,-23 22-1,-1 0 1</inkml:trace>
  <inkml:trace contextRef="#ctx0" brushRef="#br0" timeOffset="35769">30102 5098 22284,'-45'-41'1260,"6"2"-1170,20 3 89,12 2-89,23 3 0,16-1 0,23 0-45,-19 16 0,2 1 45,4-2 0,1 2-706,1 1 1,0 0 929,-2 1 1,-2 0 135,-5 3 0,-3 1 1022,21-8-663,-17 5-449,-10 3-360,-9 4 0,-9 7 0,-5 13 0,-1 19 0,2 25 251,1-18 0,0 4-251,2 7 0,2 3-577,3 6 1,3 1 576,0-1 0,4 3 0,1-10 0,4 2 0,-1-4-720,3 4 1,2-3 59,-5-10 1,1 0-1,2-6 627,6-8 0,1-8 0,12-2 0,9-17 0</inkml:trace>
  <inkml:trace contextRef="#ctx0" brushRef="#br0" timeOffset="36244">31235 5048 16889,'0'-38'1979,"-5"13"1122,-4 29-2651,-7 20 909,-4 17-1089,-1 7 0,1-2 554,5-6-554,7-6 1819,5-11-1999,3-9 0,0-12-90,5-15 0,7-16 0,11-19-245,-7 17 1,2-2 244,1-1 0,1-1 0,1 2 0,1 0 0,-2 5 0,-1 2-13,15-15 103,-5 18 0,-5 15 0,-4 17 0,-3 11 0,-3 12 0,-4 3-1,0 5-89,0-5 579,0-2-579,6-6 104,17-2-104,0-12 0,15-3 0,-6-10 0,0 0 90,0 0-90,-5 0 0,-3-6 0,-4-20 0,-12-4 0,-5-21 0,-11 1 0,-11-6 0,-4-8 0,0 31 0,-2 0-174,-1 1 1,-3 1 83,-3 1 0,-2 3-855,-3 2 1,-1 5-360,-5 5 0,-1 6 1211,-3 6 0,-2 8 1,-4 12-1,-1 8 1,-2 7-1,0 0 0</inkml:trace>
  <inkml:trace contextRef="#ctx0" brushRef="#br0" timeOffset="36535">30309 7626 22734,'-16'16'3148,"2"-7"-2698,2 3 359,2 0 631,2 47-1440,5-27 0,1 3-781,0 20 1,0 5 780,2-1 0,0 0 0,2-15 0,-1 1 0,2 0-295,0 1 0,2 0 0,1 1 295,1-1 0,2 0 0,1 0 0,3-3 0,1 0 0,2-2-135,9 16 0,3-3-882,2-7 1,3-3 116,-1-9 1,2-5-181,-2-9 1,1-7-1710,24-4 2756,-7-36 1,-26 1 0,-3-4 0,-1-8-1,0-1 1</inkml:trace>
  <inkml:trace contextRef="#ctx0" brushRef="#br0" timeOffset="36904">30894 7499 23886,'-16'-41'1799,"0"19"-1071,-6 36-99,-1 27-449,10-9 0,0 2-416,-1 4 1,1 2 280,0 2 0,0 0 0,0-1 0,1-1 0,2-4 0,0-1-45,-8 26 160,5-16-70,5-11-43,5-18-47,8-10 0,7-17 0,11-13 90,9-13 0,5-11 610,2 0-611,-16 21 1,0 3-90,8-2 24,0 14-24,-17 33-1696,-9 10 0,-2 4 1696,3 25 0,-4-17 0,2-1-120,6 17 120,6-5 0,6-8 0,9-6 0,3-12 0,5-12-899,2-12-900,-2-15-540,-1-12-449,-5-13 2788,-7-12 0,-11-4 0,-8-5 0</inkml:trace>
  <inkml:trace contextRef="#ctx0" brushRef="#br0" timeOffset="37237">30675 7721 22554,'-34'-7'674,"0"0"1,-25-6-585,20-3 0,23-2 0,22-7 0,28-4-90,12 2 0,9-1-167,-12 7 1,2-1 0,2 0 615,9-4 1,1-2 0,-1 2-340,-11 4 0,-2 1 0,-3 1 385,8-6 0,-7 0 147,6-10-642,-22 12 0,0 2 0,-21 24 0,3 16 0,0 18 0,2 11 0,1-6 0,2 4 0,0 1-384,0 2 1,1 0 0,1 1 383,2 3 0,2 0 0,0-3 0,4 4 0,2-5-45,0-3 0,1-3-594,1-4 1,1-2-441,-2-7 0,1-3-1640,21 10 2719,-5-20 0,-5-21 0,-3-9 0</inkml:trace>
  <inkml:trace contextRef="#ctx0" brushRef="#br0" timeOffset="37826">31877 7495 23184,'0'-56'2518,"0"11"-1798,0 18 89,-7 14-269,-1 19-90,-9 11-270,2 10 0,-3 3-180,3-3 0,3 2 0,6-20 0,2-6 0,12-27 0,2-13 0,5 6 0,2-2 0,11-21 0,3 8 0,-11 68 0,-14 13 0,-8 10 0,-2 1 0,2 0 0,-7 5 0,9-31 0,16-30 0,5-9 0,19-27 0,1 5 0,4 5 0,-3 11 0,13 21 0,-16 15 0,6 17 0,-23 3 0,-4-1 0,-4-5 0,-4-5 0,0-10 0,-1 0 0,-1-9 0,-2-7 0,0-15 0,-4-20 0,0-15-300,-2 22 1,0-1 299,0-2 0,0-1 0,-2 1 0,-2 0-176,0 0 1,-2 1 175,-2 2 0,-2 0 0,-3 3 0,-2 1 0,-20-26 0,-12 10 0,5 22 0,-5 4-883,8 7 0,-3 5 433,-15 3 0,-2 6-854,9 9 0,2 6 1242,-2 6 0,0 6 1,-1 5-1,1 3 0,0 5 1,0-1-1</inkml:trace>
  <inkml:trace contextRef="#ctx0" brushRef="#br0" timeOffset="65640">13059 4758 23634,'-56'30'2518,"4"-5"-1978,7-7 269,13-9 91,15-5-720,21-8-180,30-5 0,-2 2 0,5 0 0,15-2 0,5 0-710,-8 4 0,3 1 0,1 1 710,10-1 0,2 1 0,3 1 0,-12 3 0,3 0 0,0 2 0,1 0-562,4 2 0,2 0 0,0 1 0,0 1 562,-11 0 0,0 1 0,0 1 0,-1 0 0,1 1 0,-1 1 0,0 1 0,-1 0 0,0 1 0,0 1 0,9 3 0,0 1 0,-1 0 0,-2 1 0,-5 0 0,-1 0 0,-1 1 0,-2 0 0,9 4 0,-3 0 0,-2 1 0,-8-4 0,-2 0 0,-3 0 0,8 9 0,-2-10 0,-7-21 0,-6-16-648,-22-19 1,-11-15 0,1-2 647,3 6 0,2-2 0,-2-3 0,-2-3-102,-3 3 0,-3-3 1,0-2-1,-1-2 1,1 0-1,2 1 102,2-1 0,2 1 0,0-1 0,2 0 0,0 0 0,1-2-36,0 3 1,0 0 0,1-1-1,0-1 1,2 0 0,0 0-1,1-1 36,1-2 0,2-1 0,0 0 0,1-1 0,1 1 0,1 0 0,1 0-127,-1 6 0,2 1 0,0 0 1,0 0-1,2 0 0,0 0 1,1 0-1,0 1 127,1-1 0,1 1 0,1 0 0,0 0 0,1 1 0,1-1 0,0 2 0,1 0 0,0 1 0,1 0 0,0 0 0,1 2 0,1-1 0,0 1 0,1 1 0,0 0 0,3-5 0,1 1 0,1 0 0,0 2 0,1 0 0,0 0 0,0 2 0,0 3 0,-1 1 0,2 0 0,-1 2 0,1 0 0,0 1 0,1 1 0,3-4 0,1 1 0,-1 2 0,2 0 0,-1 2 0,1 1 0,6-3 0,0 2 0,0 1 0,1 2 0,0 1-162,-4 5 0,1 1 0,-1 2 0,1 2 0,0 2-222,6-3 0,1 3 0,0 2 0,-1 4-366,10-1 0,1 5 1,-3 5 804,-8 5 1,-1 3 0,-4 7 0,10 11 0,-5 9 0,-10 6 0,0 1 0</inkml:trace>
  <inkml:trace contextRef="#ctx0" brushRef="#br0" timeOffset="66006">15325 2814 19086,'-46'2'337,"-1"1"0,1-1 1,-17 1-1,4 0 750,10-1 0,4 2-997,-12 14-90,38 24 45,25-7 0,9 4 45,10 15 0,9 7-311,-8-15 0,5 5 0,3 4 0,-1 0 1,0-3 256,-4-5 0,-1-3 0,0 1 0,1 1 0,2 3-119,-2-4 1,1 4 0,2 1 0,0 0 0,-1 1 0,1-2 0,-3-1 82,7 8 0,-2-2 0,0 0 0,0-1 0,-1 1-73,1 2 0,0 0 1,0 0-1,0 0 1,0 0 90,-2-2 0,1 1 0,-1-1 0,0 0 0,-1-1-180,-1-3 0,-1-1 1,-1-1-1,1 0 1,0-2 161,3 5 0,-1-1 0,1-1 0,0-4 148,5 5 1,1-3 0,0-8-149,14 1 0,2-16 357,-1-24 1,1-17-358,-14-9 0,0-11 0,-1-5 0,-4-1 0,-1-5 0,0-5 0,1-1 0,-8 9 0,1-2 0,-1-1 0,1-2 0,0-2 0,0 0 0,-1 1 0,1-1 0,-1-2 0,1 0 0,1-2 0,-1 0 0,1 0 0,0 1 0,-1 0 0,1-1 0,-1 0 0,2-1 0,-1-1 0,1 1 0,1-1-64,-2 4 0,0-1 0,0 0 0,1 0 1,0 0-1,0-1 0,1 1 0,0-1 1,0 1 63,1-2 0,1 0 0,-1 0 0,2-1 0,-1 1 0,1 0 0,-1 0 0,1 0 0,1 1-66,-1 0 1,1 0 0,0 0 0,0 0 0,0 0-1,1 1 1,0 0 0,-1 0 0,1 1 65,-1 1 0,0 0 0,0 1 0,1 0 0,-1 1 0,0-1 0,1 2 0,-1 0 0,1 0-102,2-2 1,0 0 0,1 1 0,-1 0 0,0 1 0,1 1 0,-1 1-1,1 0-143,1-1 1,0 0 0,1 2 0,-1 0 0,1 2 0,-1 1 0,1 1-116,1 0 0,1 1 1,0 1-1,-1 2 0,1 2 1,-1 3 359,14-7 0,-1 3 0,0 5 0,-1 7 0,7 5 0,0 8 0,-2 7 0,-6 11 0,-1 1 0,1 0 0</inkml:trace>
  <inkml:trace contextRef="#ctx0" brushRef="#br0" timeOffset="72772">21234 10213 23813,'-20'0'2069,"-5"-2"-1709,-5 1 180,-7-1 269,-3 2-314,-11-1 0,8-4-495,33-4 0,-14-11 0,60 4 0,26 0-789,-16 2 1,2-2 0,4-1 788,-3 1 0,2 0 0,3-2 0,2 0-522,-3 1 0,2 0 1,2-1-1,1 0 0,1 0 522,-2 1 0,0 0 0,2-1 0,1 1 0,0-1 0,1 0-250,-3 2 1,0-1 0,1 1 0,1-1 0,0 1 0,1-1 0,0 1 249,-4 1 0,-1 0 0,0 1 0,1-1 0,0 0 0,3 1 0,1-1 0,3 0-98,-9 2 1,3 0 0,3-1 0,0 1 0,2-1-1,1 0 1,0 1 0,-1-1 0,1 1 0,-2 0-1,-2 1 1,-2 0 97,8-2 0,-2 2 0,-1-1 0,-2 1 0,1 0 0,-1 0 0,2 0 0,1 0 0,2 0-26,-7 1 0,1 0 1,3 0-1,0 0 1,1-1-1,0 1 1,0 0-1,-1 0 1,-1 1-1,-2 0 0,-1 0 1,-3 1 25,8-1 0,-2 1 0,-2 1 0,-1 0 0,-2 0 0,0 1 0,0-1 0,1 1 0,5-1 0,-1 0 0,0 1 0,-1 0 0,0 0 0,0 1 0,-2-1 0,5 0 0,-1 1 0,-1 0 0,0 0 0,0 0 0,1 1 0,-5 0 0,1 1 0,0-1 0,0 1 0,-1 0 0,-2 1 0,-4-1 0,16 0 0,-6 1 0,0 0 0,0 1 127,6-1 0,2 0 0,-3 0 0,-9 2-127,2 0 0,-8 2 0,-9-1 0,-4 0 0,20 0 823,-16 0-823,-15 0 1673,-8 0-1673,-10 0 2503,-13-4-3403,-15-5-1438,-25-7 809,12 5 0,-3 1 1529,-9-1 0,-3 1 0,-10 3 0,-2 2 0,-6 1 0,1 0 0</inkml:trace>
  <inkml:trace contextRef="#ctx0" brushRef="#br0" timeOffset="73585">21944 10547 23903,'-34'8'959,"-1"0"1,1 2 0,-1 0-780,1 1-1,1 1 1,2 2 0,1-1-1397,-23 13 1846,14-4-105,15-4-524,17-4 273,27-7-273,32-7 0,-6-6 0,5-3-693,-4 0 1,3-2 0,3-1 692,-4 0 0,2-1 0,2-1 0,1-1-393,-4 1 1,2-1-1,0 0 1,2 0-1,1-1 393,5-2 0,2-1 0,1 0 0,0 0 0,2-1-295,-7 2 1,0 0 0,1 0 0,1 0 0,0-1 0,0 1 294,-5 1 0,-1 1 0,1-1 0,1 1 0,-1-1 0,1 0 0,0 1-169,1-1 0,1 0 1,0 1-1,0-1 1,0 1-1,0-1 0,0 1 169,0 0 0,1 0 0,-1 1 0,1-1 0,-1 1 0,1 0 0,-1 0-48,-1 0 0,0 1 0,0 0 0,0 1 1,0-1-1,0 1 0,-1 0 48,7-1 0,-1 0 0,0 1 0,0-1 0,2 1 0,1 0 0,-7 2 0,3-1 0,1 1 0,1 0 0,-1 0 0,-1 1 0,-1 0 0,-3 0 0,2 1 0,-2 0 0,-2 1 0,0 0 0,0 0 0,3 0 9,-2 0 1,3-1 0,1 1 0,0 0 0,-2 0 0,-2 1 0,-5 1-10,9 0 0,-5 2 0,-3 0 0,0 0 0,12 0 0,-1 0 0,-3 1 0,-7 1 0,-2 1 0,-1 0 0,16-1 0,-2 2 0,-9 1 0,-3 2 0,-7-1 0,-3 1 507,-5-1 0,-3 1-507,23 1 0,-16 0 1551,-9-3-1551,-12 3 2089,-2-4-2089,-11 4 3354,-3-3-3354,-11 7 115,-5-7-2094,-6 7-720,-5-3 2699,-7 0 0,-6 7 0,-5-2 0</inkml:trace>
  <inkml:trace contextRef="#ctx0" brushRef="#br0" timeOffset="76806">27463 9073 23094,'-11'-16'1529,"5"0"-1259,3 5 629,3 0 450,0 2-719,0 2 0,0 2-450,0 1-180,0 12 0,0 32 0,0 8 0,0-7 0,1 2-818,1-4 1,0-1 817,1 4 0,1 2 0,3 16 0,1 3-479,1-1 1,1-1 478,0-2 0,1-1-309,4 0 1,1-5 308,2-3-38,8 4 38,-12-30 0,-2-5 1329,-2-10-1329,-3 1 1040,-3-11-1040,-3 1 822,-1-5-822,-3-6 56,-7 1-1046,-28-15-1528,-5 2 2518,10 6 0,-2-1 0,1 4 0,0 0 0,-3 0 0,0-1 0</inkml:trace>
  <inkml:trace contextRef="#ctx0" brushRef="#br0" timeOffset="78230">21059 10122 18147,'-4'-7'4227,"-4"3"-3777,7 2 0,-2 0-180,3 1-1,0-3 1,0 4-90,0-4-90,0 3-90,0-1 180,0 14-90,3 9 90,2 20 90,5 15-180,-4-22 0,0 1 44,1 5 1,0 3-15,2 1 0,0 3 0,1-1-607,0 10 1,0-1 516,-1-7 0,0 2 0,1-1 0,0-4 0,-1-1 0,1-2 15,-1 4 0,1-1-45,3 9 0,1-4 0,2 2 0,-2-14 0,4-1 0,-9-21 0,3 1-90,-8-17 180,-2-4 973,0-8-1063,-2-6 0,0-7 0,0-8 0,0 10 0,0-3 90,0 15-90,0 2 0,0 0 0,2 2 0,4-4 0,6-2 0,8-6-90,10-5-90,9-6-180,12-8-392,-22 17 0,1-1 122,4-2 0,1 0-314,1-1 0,1 0 944,2-1 0,-1 1 0,-1-1 0,0 1 0,-1-1 0,1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18:14.794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11500 4727 23454,'-28'0'2788,"1"0"-2428,3 0 90,5 0-1,5 0 1,8 0-90,2-2-90,15-1-270,24-2 0,10 0 0,8 0 0,6 0-752,-12 0 1,5 1 0,2-1-1,1 1 752,3-1 0,0 1 0,3 0 0,6-1 0,-10 1 0,4 0 0,3-1 0,3 1 0,0-1 0,2 1 0,-2-1 0,-9 2 0,-1-1 0,2 1 0,-1-1 0,2 1 0,0-1 0,0 1 0,2-1 0,0 1-240,2 0 0,1-1 1,2 0-1,1 1 1,1-1-1,-1 1 1,-1-1-1,0 1 0,-3 0 1,-1 0 239,3 0 0,-2 0 0,0 1 0,-2-1 0,0 1 0,-2 0 0,-1 0 0,0 0-268,9 0 1,-1 0 0,-1 0 0,-2 0 0,-4 1 0,-5 0 267,13 1 0,-8 0 0,-2 0-176,-8 0 0,-3 0 1,-2 0 175,8 0 0,-3 0 0,-11 0 0,-4 0 0,16 0 1124,-17 0-1124,-12-2 1899,-8 2-1899,-7-4 2838,-4 1-4187,-3-1 1131,0-1-2391,0-1 2609,6-1 0,4 0 0,7 0 0</inkml:trace>
  <inkml:trace contextRef="#ctx0" brushRef="#br0" timeOffset="408">17055 4039 23364,'-4'-43'1979,"-4"2"-1260,4 5 181,-1 6-181,-2 8-359,6 4-180,-2 9 0,3 2 0,-4 19-180,0 24 0,-1-3 0,0 4-1609,-1 14 1,-1 5 1608,2-11 0,-1 3 0,-1 1 0,0 5 0,0 2 0,-1 4-466,0-6 1,0 4 0,-1 2 0,1 0 0,0-4 465,0 0 0,1-2 0,-1-1 0,1 3 0,-1 0 0,0 3 0,0 0 0,0-2 0,1-5-519,-1 6 0,1-5 1,1-1 518,2-5 0,1-2 0,0-1-203,-2 10 0,2-4-472,3-9 1,0-6-1457,0-3-163,4-57 0,0-18 2294,-1-4 0,1-6 0,1-7 0,0-6 0,1 1 0,-2 5 0,1 1 0,0 0 0</inkml:trace>
  <inkml:trace contextRef="#ctx0" brushRef="#br0" timeOffset="707">16933 4211 23993,'4'-44'629,"0"1"1,0 4 0,-1 3-450,3-18 360,0 22 809,11 37-809,3 22-495,-4 6 0,1 4-671,2 5 1,-1 2 625,2 8 0,1 3 0,2 4 0,0 2-927,-6-19 1,-1 1 0,0-1 926,0 0 0,1 0 0,-1-1 0,9 18 0,-1-2-165,-2-6 1,-1-3 164,-2-7 0,-2-2 0,-2-7 0,-1-4 0,10 11 0,-7-23 0,-4-27 0,-3-30 0,-6 7 0,-1-4-94,0-12 0,0-4 94,0-7 0,1-10 0,0 22 0,0-8 0,1-4 0,0-2 0,-1 4 0,1 7 0,0-8 0,0 6 0,2-6-1332,0-2 1,2-11 0,1 0 0,1 10 0,0 19 1331,9 9 0,15 16 0,-15 59 0</inkml:trace>
  <inkml:trace contextRef="#ctx0" brushRef="#br0" timeOffset="1026">17859 4197 21745,'15'30'2428,"-1"-3"-1798,-4-4 89,0-1 91,-4 1-180,2 4-181,-2 4 1,13 26-360,-1-12-45,-4-14 0,2 0-45,12 11 0,3-3 0,3-3 0,21 0 0,3-18 0,0-10 90,-9-24-90,-20-12 90,-7-8 180,-4-2-180,-6-3-90,-4-8 0,-3 16 0,-4-1 0,1 23 0,2 10 0,4 11 0,4 12 0,5 10 0,-1 7-1170,4 4-719,-3 2-629,1-2 2518,-2-4 0,2-9 0,1-6 0</inkml:trace>
  <inkml:trace contextRef="#ctx0" brushRef="#br0" timeOffset="1584">18947 4351 24263,'17'-36'1979,"-3"4"-1709,-4 9 899,0 18-269,6 34-900,-4 6 0,0 3 0,-1 1 0,0 1-192,2 8 0,0-2 192,1 15 0,0-8 0,-4-11 0,0-10 0,-5-11 0,0-38 0,-1-17 0,0 0 0,2-7-384,3-5 0,2-6 1,0 3 383,3-10 0,2-1 0,-3 6 0,2-3 0,0 4 0,5-10 0,0 6-3,-6 22 1,1 4 2,17-19 0,-11 68 0,1 34-293,-11-12 1,-3 4 292,0 8 0,-2 3 0,1 6 0,-2 1 0,-2 1 0,-1 1 0,0-3 0,-1-2 0,-1-4 0,0-3 0,0-8 0,0-2 0,2 23 0,-2-20 0,4-21 1074,7-37-1074,6-23 0,-1 2 0,0-6-1072,4-5 0,1-3 1072,5-6 0,1-1 0,2-2 0,1 0 273,1 3 1,2 1-274,4-1 0,1 6 0,-13 16 0,3 11 0,12 15 0,-4 13 0,-6 33 0,-9 2 0,-4 4-187,-12-9 0,-4 1 187,1 1 0,0 1 0,-2 0 0,0-1 0,-2-1 0,0-1 0,0-2 0,-1-2 2202,-1 24-4991,-3-2 138,2-35 222,1-17 2429,4-46 0,3 8 0,2-3 0,1-6 0,0 1 0</inkml:trace>
  <inkml:trace contextRef="#ctx0" brushRef="#br0" timeOffset="1966">20292 3619 20360,'11'-51'575,"0"1"1,0 0 0,-2 5 0,1 1-1,-1 1-35,5-21 0,-1 7 1502,5 0-1863,1 25-179,-5 70 0,-6 2 0,0 12 0,-1 7 0,-1 2-506,-1-9 0,-1 5 0,-1 1 1,0 2-1,0-2 0,1-1 506,1 3 0,0-1 0,0-1 0,0 0 0,-1 1 0,-1 5 0,-1 3 0,0-1 0,-1-6 0,0-12 482,-1-6 0,0-8-482,0 26 598,0-34-598,4-21 123,5-39-123,12-23 0,-7 23 0,4-3 1201,13-18 0,3 1-1201,-8 15 0,1 3 0,7-10 0,0 8-420,9 13 420,-9 23 0,-5 24 0,-20 16 0,-5 6 0,-4-7 0,-2 3-590,-7 18 1,-5 0 589,-4-12 0,-5-3 0,0-1 0,-7-3-43,-8-6 0,-7-3 1,2-4 42,4-3 0,-2-7-236,-4-8 1,-5-4 0,9-9-1474,-4-36 719,22 5 1,7-5-315,14 1 0,6-2 1236,5-5 1,5-1-1,4-4 1,5 1-1,2-2 1,1 0-1</inkml:trace>
  <inkml:trace contextRef="#ctx0" brushRef="#br0" timeOffset="2298">20905 3949 20755,'37'40'2114,"-16"-11"0,-3 3-1395,-1 1 1,-2 1-360,-1-1-1,0-1 1,14 22-90,9-18-180,0-18-90,17-12-327,-3-25 327,-23 3 0,1-4-363,0-4 0,1-4 363,-1-3 0,-1-3 0,-1-5 0,-3-2 0,-2-1 0,-3-2 135,-5 0 0,-2-1-45,-3 4 0,-4 0 0,-4 5 0,-4 2 0,-11-14-90,-36 41 0,2 36-516,16 6 0,-2 9 0,3 1 516,2 6 0,4 6 0,8-11 0,1 7 0,2 0 0,5-6 0,5 10 0,7-2 0,3-9 0,3 1 0,6-6-187,13-2 0,6-6 187,6-3 0,4-5 0,8-3 0,2-6-69,3-4 1,2-6 68,2-4 0,-1-4-1485,-2-4 0,0-4 46,-5-3 0,-2-3 1439,-6-4 0,-3-3 0,-7 1 0,-3-2 0,-4-2 0,0 0 0</inkml:trace>
  <inkml:trace contextRef="#ctx0" brushRef="#br0" timeOffset="3514">22204 3881 24893,'15'-12'1889,"-3"5"-1530,-2 11 361,-4 16-90,2 21-540,-4 22-90,-2-23 0,0 2-1301,-1 6 0,0 2 1301,-1 2 0,0 0 0,0 2 0,0-1-1071,0-3 0,0-2 1071,0-5 0,0-2 0,0 24 0,0-20 0,2-36 0,6-30 0,1-13 0,4-12 0,2-2-237,2 3 0,1-3 1,2-1-1,3-1 237,-1 2 0,3-3 0,2 0 0,0 0 0,-1 3 7,3-4 1,0 2 0,0 1 0,3 4-8,7-7 0,3 5 0,3 11 0,-2 20 0,2 8 0,-2 6 663,8 3 1,-2 9-664,-6 3 0,1 5 0,-5 3 0,0 14 0,-5 3 0,-4 1 0,-3 4 0,-4 15 0,-6 0 0,-5-18 0,-3 0 0,-4 8 0,-5-4 0,-8-1 0,-8-13 0,-15-16 1230,5-15-1230,-9-19 0,14-14 848,13-1 0,4-6-3052,7-16 0,5-2 2204,-4 9 0,1 1 0,5-4 0,0 4 0,-5 5 0</inkml:trace>
  <inkml:trace contextRef="#ctx0" brushRef="#br0" timeOffset="4985">5969 5107 24713,'-22'6'1619,"1"-5"-1529,11 9 90,2-3 0,16 13 0,28 1-1,3 3-134,-6-16 0,3-3-45,25 1 45,-27-7 0,0-2-220,0-2 1,1-3 174,-2-3 0,-1-3 0,-1-3 0,-1-5 90,3-17 0,-4-6 0,-9 10 0,-4-3-355,1-15 0,-8-2 445,-10 14 0,-6 0-45,-4 0 0,-4 1-90,-5 2 0,-3 3-45,-3 3 0,-3 3 0,-2 3 0,-3 5 0,-1 4 0,-1 6 0,-3 5 0,0 7 0,-2 7 0,1 9 0,-1 7 0,2 12 0,13 2 0,0 9 0,3 2 0,1-1-770,0 6 0,4-1 0,1 5 770,1 2 0,1 4 0,3 1 0,5-4 0,4 1 0,5-3 0,7 0-364,5-4 1,6 1 0,3-1 0,0-5 363,3-1 0,2-4 0,3 0 0,11 7 0,5 0 0,1-11 0,9-9 0,2-11-249,0-5 0,2-8 249,0-8 0,0-8 0,-1-10 0,-2-7 0,-19 2 0,-2-3 0,-1-4-185,0-7 1,-1-3-1,-3-3 125,0-5 0,-2-3 0,-2-2 77,0-5 0,-2-1 1,-1-2-18,-8 13 0,0-1 0,-2 0 0,-1-1-23,-1 1 1,0 0-1,-2-1 1,-1-2 40,-2-2 0,-1-3 0,0-1 0,-2 1 0,0 3 27,0 2 0,-1 3 0,-1 0 0,-1-1-23,0-10 1,-2-4-1,0 3 1,-2 6 540,-1-11 1,-3 5-564,-4-6 0,-3 6 395,7 22 0,-4 11-395,-15 18 0,17 73-110,5-21 1,-1 6 0,2 1 109,1 5 0,1 2 0,1 1-48,0 7 1,1 0-1,1 2 48,-1-14 0,0 0 0,0 0 0,2 1 0,0-1 0,2 1 0,0-1 0,0-1-385,3 15 1,1-2 0,2-1 384,0-5 0,1-1 0,4 0 0,0-9 0,2 0 0,1-2 0,0-3 0,13 16 0,2-4-86,-6-14 0,2 0 0,1-10 86,3-12 0,1-8 0,0-5 0,0-6 0,0-7 0,-1-9 0,8-21 0,-5-13 0,-15 8 0,-4-4 0,-1-1 186,0 0 0,-1-1 0,-4 0-186,-5-2 0,-3 0 0,-4 4 0,-4 1 0,-4 4 0,0 5 0,-3 2 0,-12-22 1448,-11 17-1448,8 27 1691,-3 26-1691,14 31 0,10-10 0,2 3 0,1 5 0,2 3-200,3 2 1,2 2 199,2-1 0,2-1 0,3-2 0,5-1-315,10 8 0,4-3-450,-5-14 1,2-4-316,8 5 1,3-7-360,-8-18 0,1-6 1439,32-13 0,-31-4 0,-1-3 0,1-6 0,-1 1 0</inkml:trace>
  <inkml:trace contextRef="#ctx0" brushRef="#br0" timeOffset="5501">8560 4939 24083,'-4'-23'2249,"-2"3"-1979,-2 10 0,1 2-90,0 8-91,6-2 1,-2 2 0,10 0-90,0 0-90,5 0 90,-2-2 0,-2-5 0,-3-8 0,-2-8 180,-8-7 0,-4 0 0,-9 3-90,-2 7-90,-7 8 540,-12 22-360,8 20-180,10-4 0,2 7-625,3 28 0,4 6 625,4-14 0,2 1 0,3-5 0,1 3 0,2-4 0,4 3 0,5-5 0,1-1 0,4-4 0,2-4 0,2-3 0,3-4 0,3-4 0,1-4 0,3-3 0,31 8 0,0-14-58,-4-6 58,-6-7 0,-10-3 0,-7 1 0,-10-3 0,-2-1 0,-9 1 1241,-1-4-1600,-6 6-385,-2-1-515,0 4-540,-6-2 1799,-8-6 0,1 0 0,-7-5 0</inkml:trace>
  <inkml:trace contextRef="#ctx0" brushRef="#br0" timeOffset="6440">8223 4966 21835,'0'-38'2698,"4"3"-2248,2 6-90,8 5-1,8 5-89,11 4-90,9 8 45,0 7 0,2 4-135,-9 1 0,1 4-1119,15 3 0,-1 5 1119,-12 2 0,-2 2-45,1 5 0,-1 3-472,-1 2 1,-1 2 471,-1 1 0,-3 2 0,-1 0 0,-3 0-223,-2-1 1,-1-1 222,-4-2 0,-2-1-45,12 21 90,-7-11-90,-8-10 2035,-2-10-1855,-7-6 978,-2-8-1068,-3-9 432,0-11-522,0-18 0,0-17 0,1 15 0,0-2-1420,1-5 0,0-2 1465,1-2 0,0-1-45,2 1 0,0 0 0,1 4 0,0 0 45,4-5 0,2 0 45,1 11 0,3 2-45,3 1 0,3 4-45,14 8 0,1 26 0,-8 20 0,-3 12 0,0 11 2614,-1 6-2614,-3 4 0,-8-18 0,-2 1 0,6 16 0,-9-23 0,-1-1 0,0 1 0,-2-9-900,-4-3-2428,0-13 630,-2-3 2698,0-19 0,0-9 0,0-10 0</inkml:trace>
  <inkml:trace contextRef="#ctx0" brushRef="#br0" timeOffset="7491">9600 4930 22374,'3'-5'2879,"0"1"-2340,5 4-89,-2 0 0,11 0-360,1-4 0,8-1-90,0-6 0,1-3 0,1-4 0,-1-2 90,-1-19 89,-13 10 91,-5-10 90,-26 11-180,2 14 0,-12 0 0,6 26-90,-6 33-135,18 8 0,3 5-225,1-13 0,1 1-1876,5 15 1,7-3 750,4-24 1,3-6-585,9 4-179,10-6-91,-6-39-6386,-1-14 10614,1-14 2158,-3-16 397,-3-5-3545,-11 30 1,0-1 359,6-31-449,0 8-360,-2 8-271,-1 10 91,-5 10 630,1 16-271,0 29-539,-1 11 3187,0 23-3278,-2-3-89,0 12 0,1-20 90,-2 3 349,5-31-439,1-14 90,7-19-90,-1-11 0,1-5 0,9-22 45,-6 17 0,0 0 0,-4 10 0,-1 4-45,11-4 90,2 5-90,-11 35 0,0 9 90,-3 14-90,1 2 0,-4 0 0,0-3 0,4 3-90,1-11 90,0-4-90,0-12 0,-5-6-90,10-4 90,-6-3 0,13-19 90,-15 1-90,5-19 45,-10 6 0,-1-3 45,1 5 0,0-4-445,1-9 1,2-7 0,-1 5 534,0 0 0,0 2 0,3-16 0,0 4-45,-6 25 0,0 4 135,4-18 0,0 18 90,-2 21-180,4 20-90,1 24 0,1 22 0,-8-19 0,0 1-806,1 5 1,0 2 805,-1-1 0,1 3 0,5 16 0,1 1 0,-4-20 0,1 0 0,3 10 0,1-4 0,8 0 0,8-7 0,-8-21 0,8-15 0,-8-33 0,4-25 0,-11 13 0,-1-4-502,2-10 0,0-4 502,-5 12 0,0-1 0,0-1 0,1-6 0,-1-1 0,1-1-328,0-2 1,-1-2-1,0-4 328,-1 2 0,0-4 0,0 0 0,-2 4 0,1-1 0,-1 4 0,-1-2 0,-2 6 0,1-2 0,-1 2 0,-1 6 0,0-6 0,-2 6 580,-2 3 1,1 6-581,0 11 0,-3 31 0,1 25 0,-2 12 0,-2 10 0,-1 4 256,1-10 0,0 1 0,0 1-256,-2 3 0,0 1 0,-1 3 0,0 1 0,0 4 0,0 0 0,0-3 0,1 1 0,-1-4 0,1 3 0,-2 11 0,0 2 0,2-3-866,2-15 1,1-3-1,0-3-618,1 2 0,-1-2 1484,0 7 0,-2-6 0,-4-4 0,-7-8 0</inkml:trace>
  <inkml:trace contextRef="#ctx0" brushRef="#br0" timeOffset="7688">11017 4392 27321,'-35'-34'1260,"4"4"-1260,7 8 0,8 4 0,8 2 0,9-2 0,41-18 0,7 3-477,-7 9 1,4 0 476,-4 5 0,2 1 0,18-6 0,0 2 0,-16 6 0,-1 2-45,10-3 0,-2 1-1484,6 3-270,-12 6 1799,-5 9 0,-24 9 0,-1 8 0</inkml:trace>
  <inkml:trace contextRef="#ctx0" brushRef="#br0" timeOffset="8628">6911 7707 26512,'7'-36'809,"-1"0"1,2-8-540,-15 48-210,-7 31 0,-4 26 0,0 1-1947,0-6 0,-1 2 0,-1 4 1887,3-6 0,-1 4 0,-1 3 0,0 0 0,1-2 0,2-5 0,0-2 0,1 1 0,-1-1 0,1 2-216,0 2 1,-1 1 0,1 0-1,0 0 1,1 0 215,0 1 0,0-1 0,1 1 0,1-1 0,-1 1-88,2-2 0,0 0 0,0-1 0,1 1 0,1-1 34,0-3 0,1-1 0,1 0 0,0 0 1,1-2-486,-1 8 0,2-2 0,-1 0 0,2 0-676,1 2 1,0 2 0,2-2 0,0-6 1214,1 14 0,2-7 0,0-1 0,7-20 0,5-38 0</inkml:trace>
  <inkml:trace contextRef="#ctx0" brushRef="#br0" timeOffset="8833">6578 9105 24803,'8'-60'343,"-1"-1"0,0 1 1,0 0-1,1 0 1,-1 0-1,1 3 1,0 1-1,0 0 1,1 0-1,0 2 1,0 2-344,2-16 0,-2 0 0,4 5 0,7 10 0,11 7 0,6 8 0,-1 22-2831,5 40 1,0 22 2830,1 0 0,2 6 0,-3 3 0,-13-13 0,-2 1 0,-1 2 0,0 0-209,1 3 0,0 1 0,0 1 0,0 0 209,-1 2 0,0 1 0,0 0 0,-1 0-131,1-1 0,-1 1 0,-1-1 0,1 0 131,-2-1 0,-1 0 0,0-1 0,0 0-30,6 12 0,-1-1 0,0-1-962,-2-6 1,-1-1 0,-1-1 31,-2-6 1,-1-2 0,0-1 1117,4 11 1,-2-4 0,-6-10 0,-3-3-1,5 25 1</inkml:trace>
  <inkml:trace contextRef="#ctx0" brushRef="#br0" timeOffset="9002">6980 9584 26692,'-55'-35'472,"0"-1"0,14 10 0,0-2 1,5 1-473,0-7 0,6 0 0,6 2 0,12 2 0,48-18-135,1 29 0,11 2-1456,-3 3 0,7 0 1,3 1-1,-2 0 871,10-3 1,-2 2 0,5 0-125,-12 3 0,3 0 0,1 0 0,1 0 0,-3 1 844,5 0 0,-1 1 0,0 1 0,1-1 0,-9 3 0,1-1 0,0 1 0,1 0 0,0-1 0,2 0 0,0 1 0,1-1 0,-1 0 0,0 1 0</inkml:trace>
  <inkml:trace contextRef="#ctx0" brushRef="#br0" timeOffset="9254">11248 8793 28581,'7'-2'0,"-2"-3"0,1-4 0,6-5 0,16-6 0,20-7-558,-13 10 1,3 0 557,11-3 0,4-1-948,-11 7 0,2 1 0,2-1 948,5 0 0,2-1 0,1 1 0,6 1 0,0 0 0,2 1-351,-14 3 0,2 0 1,-1 1-1,1 0 351,1 0 0,0 0 0,0 1 0,0 0 0,-1 1 0,1 1 0,0-1 0,0 1 0,14-2 0,0 0 0,2 1-23,-4 0 1,3 1-1,-1 0 1,-3 1-488,-1 0 0,-3 0 1,2 1 59,-7 0 0,2 0 1,-1 1-1,-6 0-1191,8 2 1,-6 0 1640,-9-1 0,-4 2 0,10 5 0,-16 2 0</inkml:trace>
  <inkml:trace contextRef="#ctx0" brushRef="#br0" timeOffset="10183">18152 7151 22644,'3'-42'1169,"0"0"1,-1 1-1,-2 1-809,-3 2 0,-2 1-1351,-2 2 1,-2 2 1709,-14-24 128,-9 14-847,-8 20 0,-1 35 0,-2 16 0,7 9 0,1 9-788,2 4 0,-2 7 0,5 3 788,10-11 0,4 3 0,1 1 0,0 2-418,1 5 0,0 1 1,2 2-1,1 0 418,3-11 0,1 0 0,0 0 0,3 2 0,1 2-144,3 2 1,2 3-1,1 1 1,2 0-1,1-2 1,2-3 143,1 10 0,2-5 0,3 0 0,6 2 0,3-8 0,4 3 0,3 2 0,3-3 0,0-4 0,0-8 0,3-5 0,1-6 0,2-4 0,3-1-262,10 6 0,6-2 1,1-3-1,-4-8 262,2-9 0,-3-7 0,1-3 211,-3-4 1,-1-3 0,-1-4-212,-5-2 0,-1-4 0,-3-6 0,1-12 0,-3-7 0,-6-1 0,-1-6 0,-8-5 0,-10 6 0,-5-3 0,-9 3 0,-14-3 0,-11 5 0,-10 1 0,-7 5 0,-7 5 0,-8 7 0,-2 8 0,-7 5 0,-1 4-54,3 7 0,-2 6 0,2-1 54,0-1 0,0 0 0,4 5 0,10 4 0,4 3 0,7 1-195,-14 15-1784,28 1-630,31-7 2609,33-10 0,-5-14 0,3-4 0,8-3 0,-1 0 0</inkml:trace>
  <inkml:trace contextRef="#ctx0" brushRef="#br0" timeOffset="10391">19548 7332 26692,'13'-39'1169,"-3"5"-899,2 11 180,0 6-450,10 5 0,10-1 0,19 4-985,4 3 1,6 2 984,-12 2 0,4 0 0,9 1 0,7 0 0,-6 1-360,-6 0 1,-3 0-406,15 0 0,-5 0-1213,1 0-631,-21-4 2722,-19-1 1,-23-4-1,-12 0 1</inkml:trace>
  <inkml:trace contextRef="#ctx0" brushRef="#br0" timeOffset="10678">19971 7164 16855,'-49'3'809,"0"0"1,3 1 0,2 0-97,5 2 1,3 4 95,-23 16 350,29 7 0,7 13-1159,12 9 0,8 10 0,0-2 0,-1-11 0,0-1 0,3 2-224,4-1 0,3 3 0,2 0 0,2-7 224,7 9 0,4-6 0,1-1 0,3-2 50,3-4 0,4-2-50,3-5 0,4-4 62,4-3 0,3-4-62,5-4 0,3-5 0,4-5 0,1-3 0,3-4 0,0-2 0,-2-4 0,-1-3 0,-4 1 0,-3-1 0,-7 2 0,-4-1 0,24-1 84,-26 14-84,-39 39-164,-27 0 1,-11 4 163,12-16 0,-2 0 0,-3 2-270,-12 8 0,-5 2 1,0-3-457,6-8 1,-1-2-1,-4 3 726,5-6 0,-5 2 0,-1 1 0,-1 0 0,3-2 0,-2 2 0,2-2 0,-1 1 0,-2 0 0,-3 2 0,0 0 0,0 0 0,0-1 0,1 1 0</inkml:trace>
  <inkml:trace contextRef="#ctx0" brushRef="#br0" timeOffset="11366">6790 12094 24353,'-13'-12'2339,"3"72"-2070,5-18 1,0 6-1716,3 7 0,1 6 0,0 2 1565,-1 1 1,1 1 0,0 1-75,1-12 0,-1 0 0,2 1 0,-1 0 0,1 2 0,0 0 0,1 0 0,-1-1-45,1-1 0,0 0 0,0-1 0,1 0 0,0-2 0,1-2 0,1 1 0,-1-2-60,2 10 0,-1-2 0,1-1 64,0-7 1,0-2 0,0-1-755,0 1 1,1-1 0,0-4-151,-1-3 1,1-5-416,7 21 1315,-10-75 0,-2-39 0,-2 17 0,0 0 0</inkml:trace>
  <inkml:trace contextRef="#ctx0" brushRef="#br0" timeOffset="11775">6773 12854 21709,'0'-45'742,"0"-1"0,0 0 0,0-17 0,0 2-562,1 7 0,2 0 539,5-7 1,3 3-450,-1 20 0,2 2-592,7-6 0,4 7 592,20 19-90,8 27-135,-24 7 0,-1 7 0,0 10 0,-3 5-45,-2 8 0,-5 6 30,-6 1 0,-4 6 0,-1-2-710,-4 8 0,-2-1 680,-2-10 0,0 3 0,-3-7 0,-4-5 0,-2-6 256,2-4 1,-1-4-347,-9 15 90,4-23 25,7-23-25,7-25 0,14-22 0,0 15 0,2-2-697,7-3 0,3 0 697,4 0 0,5 5 139,23 4 0,5 10-139,-14 11 0,0 7-1128,17 10 0,-2 10 1128,-20 8 0,-5 10 30,-7 3 0,-3 7 0,-8 6-8,-12 2 1,-9 5-1,-3 2 1,1-3-1,2-9 1,1-1-1,-2 0 1,-6 1-401,-8 10 1,-6 2 0,-4-2 0,-1-9 377,-1-11 0,-1-7 0,-3-1-166,-12 7 1,-3-1 0,1-3 165,-3 0 0,0-3 31,9-9 1,-2-1 0,4-6-212,-24-1 951,13-10-2031,13-14-629,18-11-989,12-15 2878,20-18 0,1 20 0,3-2 0,4-2 0,0 0 0</inkml:trace>
  <inkml:trace contextRef="#ctx0" brushRef="#br0" timeOffset="12101">9173 12926 28581,'2'-9'0,"0"2"0,4 1 0,8-1 0,18-2 0,22-4 0,-15 5 0,7 0-787,0 1 1,7 0 0,4 1 0,2 0 786,1 0 0,4 2 0,1 0 0,1 0 0,1-1-316,-10 1 0,0 0 0,1 0 1,0 0-1,1 0 0,1 0 316,5 0 0,1 0 0,1 1 0,0-1 0,-2 1 0,-3-1-217,0 0 0,-4 1 0,0-1 0,1 0 1,5-1 216,-3-1 0,4 0 0,2 0 0,2-1 0,-1 0 0,-2 0 0,-3 0-228,-2 1 1,-3 0 0,0 0 0,-1 0 0,1-1-1,3 0 228,2 0 0,3-1 0,1 0 0,1-1 0,-1 1 0,-3-1 0,-4 1-25,2 0 0,-4-1 1,-2 0-1,-1 1 1,1-1 24,10-1 0,0-1 0,-2 0 0,0 0 0,-6 0 0,-1 1 0,-1-1 0,-2 0 0,11-2 0,-1 0 0,-4 1 0,-7 0 0,-3 1 0,-2-1-129,10-3 1,-5-3-2346,-7-3 1,-6-4 2473,1-14 0,-15-10 0,-29 13 0</inkml:trace>
  <inkml:trace contextRef="#ctx0" brushRef="#br0" timeOffset="12701">17262 11203 18102,'45'-13'3508,"-4"-1"-1804,-9 1-805,-5-1 361,-9 2-1,-4 1-240,-8 4-1019,-7 3 0,-35 20 0,-7 15-385,5-3 1,-1 6 384,-1 6 0,0 8-144,10-5 0,-1 6 0,1 2 0,2-2 144,-1 6 0,2-1 0,2 7-446,9-12 1,1 6 0,0 4 0,3 0-1,1-3 1,4-4 445,4 1 0,3-4 0,3 0 0,1 1 0,4 14 0,1 3 0,5-2 0,3-6-452,8-5 1,5-6 0,3-3 451,3-3 0,3-2 0,4-4 0,1-3 0,4-4 0,6-5 0,5-7 0,7-5 0,2-4 0,-4-1 0,-11-3 0,-3-2 0,0-1 0,3-2 0,0-2 0,3-2 0,1-1 0,-3-1 0,-4-3 0,10-5 0,-5-3 0,-3-3 0,-3-1 0,-2-3 0,-2-1 20,-7 1 0,-1-2 0,-4-3-20,6-14 0,-9-4 0,-11 2 0,-10-2 0,-10 2 0,-16 2 97,-14 9 0,-13 5 0,-5 5-97,4 10 0,-5 4 0,-2 4 0,-2 2 0,1 3 0,-2 1 0,-2 2 0,0 4 0,1 2 261,2 4 0,-1 3 0,1 3 0,2 2 0,3 2-711,-3 8 0,3 3 1,4 2-1,5 0-390,4 0 1,5 2 0,9 1 839,8 12 0,17-3 0,15-19 0,8-4 0,6-2 0,-1 0 0</inkml:trace>
  <inkml:trace contextRef="#ctx0" brushRef="#br0" timeOffset="13016">19264 11542 28048,'-2'-45'0,"-1"-1"0,-2 6 0,-4 3 0,-24-18 263,-14 28-263,-14 35 0,27 8 0,1 7-537,-3 12 0,2 7 537,1 11 0,5 5-326,11-14 1,2 2 0,5 5 325,7 5 0,4 7 0,4 1 0,1-3-607,4 4 1,2-3-1,5 2 607,2-3 0,3 3 0,2-1 0,4-7 0,5-4 0,4-7 0,3-2 0,1-2 0,3-3 0,1-4-239,0-4 1,2-4 0,4-4 238,-2-8 0,4-2 0,1-4 0,-2-6 0,10-7 0,-1-7 0,-1-2 0,-1 2 0,0-3 0,-8-6 0,6-21 0,-18-6 0,-27 10 0,-12 1 0,-8 0 0,-8 3 0,-9 0 0,-6 4 0,-7 5 0,-5 5 0,-7 4 0,-2 7-315,-3 4 0,-4 8-1214,1 10 0,-3 7 0,2 1 1529,12-3 0,2 0 0,-1 4 0,1 0 0,-1 4 0,1 1 0,3-1 0,2 2 0,0 0 0,0 0 0</inkml:trace>
  <inkml:trace contextRef="#ctx0" brushRef="#br0" timeOffset="13934">7285 16319 25792,'0'38'1709,"0"4"-1619,0 6 0,0 0 180,0-4 0,4-11-180,0-16 0,2-13-90,2-22 0,-3-16 90,-1-18-90,-13-12-98,0 30 0,-5 0 98,-20-8 0,-9 6-637,6 13 1,-3 6 636,-19 5 0,-2 12 0,6 20 0,2 13 0,14-5 0,1 5 0,0 10 0,9 2 0,0 9 0,0 7 0,1 2 0,3-2 0,2-5-582,1 2 1,3-3 0,2 0-1,1 5 582,1 0 0,-2 6 0,1 3 0,3 0 0,4-5 0,7-7 0,11 11 0,9-9 0,4-2 0,4-2 0,4-2 0,4-5-702,4-4 1,5-3-1,2-5 702,4-6 0,3-3 0,2-5 0,5-4 0,2-5 0,2-4-241,-14-5 1,1-3-1,1-3 1,0-1-8,3-2 1,0-2-1,0-1 1,0-2-295,0-1 0,0-1 0,0-2 0,0 0 92,0-1 0,-1-1 1,0-1-1,0 0-90,-2 0 0,0-1 1,-1 0-1,-1-1 522,0-1 0,-1 0 1,0-1-1,0 0 1,-1 0-1,-1 0 0,0-1 1,-1 0-1,1-1 1,-1 0-1,0 1 0,0-1 1</inkml:trace>
  <inkml:trace contextRef="#ctx0" brushRef="#br0" timeOffset="14233">10765 16346 28581,'-33'4'0,"-1"1"0,-29 4 0,28-3 0,3 1 0,0-1 0,21 6 0,48-9 0,23-5 0,-5 4 0,5 0-693,-14-2 0,4-1 0,3-1 1,-2 1 692,0 0 0,0-1 0,1 0 0,5 0-344,1-1 0,5 0 0,4 0 0,1-1 0,-2 1 0,-2-1 344,1 1 0,-3-1 0,0 1 0,1-1 0,4 1-222,-8 0 1,2-1 0,1 1 0,2 0 0,-1-1 0,1 0 0,-2 1 221,0-1 0,-1-1 0,1 1 0,-1-1 0,0 1 0,-3 0 0,-1-1-256,7 1 1,-3-1-1,-2 1 1,1-1 0,2 0 255,-1 0 0,3 0 0,1-1 0,-1 0 0,-3 1 0,-4 0 0,0-1 0,-4 1 0,-2 0 0,-1 0-440,12-1 1,-2 0-1,-3 0-220,-8 1 1,-1 1 0,-1-1 786,2 1 1,0-1 0,-3-1 0,2 0 0,-1-2 0,5-1 0,0 0 0</inkml:trace>
  <inkml:trace contextRef="#ctx0" brushRef="#br0" timeOffset="14652">17758 15188 21475,'13'-36'1229,"0"0"0,-5-1 1,-4 1-601,-9 1 1,-5 2-1602,-5 0 0,-5 2 1512,-4 5 0,-4 4-540,-5 4 0,-3 5 38,-5 6 0,-2 7-38,-4 6 0,0 8 0,-4 9 0,1 7 0,-1 9 0,3 11-344,16-5 0,1 9 0,2 3 0,3-2 344,6-8 0,2-1 0,3 2 0,0 3 0,0 2 0,0 3 0,2 2 0,2 1 0,6 0 0,7 6 0,5 3 0,4 0 0,3-2 0,-1-3 0,0 1 0,0-4 0,4 1 0,8 3 0,-1-16 0,5 5 0,4 2 0,3 0 0,1 0 0,1-4 0,-2-4 0,-2-6 0,7 4 0,-2-7 0,3-4 0,6-1 0,3-3 0,9 2 0,3-2 0,0-4 0,-4-6 0,-6-10 0,2-10 0,-6-11 0,0-7 0,2-7 0,1-7 0,-3-3 0,-10-1-63,0-13 1,-17-7 62,-17-2 0,-10-7 0,-8 8 0,-13 7 0,-10 6 65,-1 5 0,-7 2 0,0 7-65,-13 6 0,-4 9 0,0 10 0,-4 5 0,3 2 0,15 1 0,2 1 0,-1 3 0,-12 3 0,-2 3 0,6 2-135,6 3 0,7 3-1624,5 4 1,7 1-1120,6 5 2878,33-2 0,47-33 0,-19-2 0,-1 0 0</inkml:trace>
  <inkml:trace contextRef="#ctx0" brushRef="#br0" timeOffset="14983">18891 15455 20389,'57'-27'0,"1"0"0,0 0 0,-1 1 0,1-1 0,0 0 0,0 0 0,-1 1 0,1-1 0,8 6 0,4-2 0,0 1 0,-2 6 0,-5 8 0,-9 11 0,-11 16 0,-16 14 0,-10 16 0,-8 11 0,-5 8 0,-4 4 0,0 1 0,0-2 0,5-7 0,4 0 0,-1-2 0,0 0 0,0 0 0,0 1 0,0 1 0,-1 3 0,-1-9 0,-1 3 0,1 2 0,-1 1 0,0 0 0,-1 0 0,1-2 0,0-2 0,-1-4 0,0-5 0,2 14 0,0-7 0,-1-2 0,0-4 0,1 0 257,0 4 1,0-2 0,0-4 0,-1-6-1068,1 4 1,-1-7-632,1 20-1347,-5-32 3269,-1-25 0,-10-30 1,-4-15-1</inkml:trace>
  <inkml:trace contextRef="#ctx0" brushRef="#br0" timeOffset="15168">19471 16581 25702,'-34'-21'959,"1"1"1,2 1 0,3 2-960,-17-13 0,22 8 0,26 0 0,30 1 0,-2 8 0,3 1-2549,10-1 1,2-1 2548,9-1 0,2-1 0,6-1 0,0-1-488,-19 7 1,0-1-1,-1 1 158,1 0 0,-1 1 1,0 0 18,16-4 0,-1 0-274,-7 2 0,-1 0-913,2-1 1,-5 1-841,8-5 2806,-8 2 1,-49 11-1,-9 2 1</inkml:trace>
  <inkml:trace contextRef="#ctx0" brushRef="#br0" timeOffset="20399">28145 4975 21205,'-7'-43'2518,"-4"2"-2068,-7 5 180,-3 7 449,-12-8-629,8 16-180,-10-7-90,10 19 359,-13 8-269,4 19-90,9 2 0,1 6-45,1 13 0,3 6-793,-3 12 1,-1 9 702,8-11 0,-1 6 0,0 3 0,2-3-558,3-11 1,1-3-1,1 1 1,0 3 530,-1 0 0,0 4 0,1 0 0,1-2 0,1-3-18,1 9 0,3-4 0,1-1-750,1-3 1,2 0 0,2-2 749,3 16 0,4-3 0,2-8 0,5-4-176,11 1 0,4-7 176,16 1 233,-16-24 1,0-8-234,8-31 1303,-9-18-1303,-5-21 0,-18 22 0,-2-3 1144,0-2 0,-2-2-1144,-5 0 0,-2 0 0,0 3 0,-2 1 0,-3 3 0,-1 2 662,-12-21-662,-4 13 380,-12 10-380,7 17 159,-7 9-428,14 17-451,4 7-269,5 7 578,7 2-938,5 4-234,6-3 1583,14 4 0,4-17 0,11 1 0</inkml:trace>
  <inkml:trace contextRef="#ctx0" brushRef="#br0" timeOffset="20733">28056 5640 22824,'0'-40'1439,"0"-1"0,0-15-1259,0 22 0,0 1 90,2 0-180,16-9 0,8 14-90,26-6-627,8 15 627,-25 12 0,1 1 0,1 1 0,-1 1 45,-1 1 0,0 1 44,3 0 1,-2 2 180,10 6 243,-2 8-63,-29 17 0,-8 21-315,-10 6 0,-5 7-135,3-10 0,-2 1-102,0-3 1,-1 3 0,-1-2 101,0 9 0,0-2-457,1 1 0,1-1 457,3-2 0,0 0 0,2-6 0,1-2 0,1-4 0,0-1-450,0-8 1,0-1-1053,0 23-27,3-14-8302,5-21 8533,1-20 0,0-24 1,-6-14-1</inkml:trace>
  <inkml:trace contextRef="#ctx0" brushRef="#br0" timeOffset="20967">28372 6115 22734,'-32'-12'1169,"-1"-1"1,-30-8-811,6 4 1,1 3-180,25 5-90,10 2 90,35 5-90,22 2-90,29 0-453,-22 0 0,2 0 453,6 0 0,2 0 0,-4-1 0,2 0 0,-3-1 0,5 0 0,-1-1 0,10 0 0,-4-1 0,-1-2 150,-15 3-420,-13-1-1349,-11-7 0,-14 1-990,-8-12 2609,-9 2 0,-3-3 0,0-2 0</inkml:trace>
  <inkml:trace contextRef="#ctx0" brushRef="#br0" timeOffset="21468">29550 5423 21385,'-5'-31'2338,"3"1"-1708,-9 3-90,10 4-1,-10 7-179,10 3 0,-10 6-90,6 2-90,-8 11 90,-2 15-90,-5 19-135,8-9-1,0 4-373,-2 6 1,1 2 328,0 6 0,1 2 45,1 0 0,4 3-45,3-8 0,2 2 0,5 0-5,8 14 0,7-1 5,0-17 0,3 0 0,3-6 0,9-1 0,3-10 0,3-7 0,0-10 0,10-18 0,-8-6 0,-15-13 90,-12-7-90,-14-5 0,-12 1 90,-14 3-90,-13 8 740,-12 11-785,11 13 0,0 4-315,-22 6 54,25 0 0,2 2-773,-3 9-271,13 1-449,13-3-719,17-7 2518,18-3 0,18-14 0,8-2 0</inkml:trace>
  <inkml:trace contextRef="#ctx0" brushRef="#br0" timeOffset="21653">29826 5600 22554,'13'-44'2069,"-3"6"-1709,-4 11 0,0 4-181,0 7-89,6 3 0,7 2-90,14 2 0,16 0-270,14 0 0,-26 4 1,1 1-396,2 0 1,0 0 124,0 0 0,-1 0-270,-2 1 1,0-1-1350,26-5 2159,-12-2 0,-13-1 0,-8-1 0</inkml:trace>
  <inkml:trace contextRef="#ctx0" brushRef="#br0" timeOffset="21926">30439 5287 16401,'-42'4'3238,"-3"6"-1416,-3 4-1462,-3 10-170,-2 5 170,0 12-225,27-17 0,1 2-45,1 2 0,1 1-45,2 0 0,2 1 135,-12 29-90,14-5 0,14-4 223,17-3-223,14-6 0,17-3-45,-17-21 0,3-2-45,1 0 0,2-1 45,0 1 0,1-1 0,-4 1 0,-1 0-45,23 17 90,-13-1 687,-11 1-777,-11 0 0,-10-3 0,-10 0-360,-8 1-449,-12-1 201,-7-1-1461,-6-4 2069,-1-7 0,-1-8 0,0-5 0</inkml:trace>
  <inkml:trace contextRef="#ctx0" brushRef="#br0" timeOffset="22328">31109 5265 23184,'5'-39'2428,"-1"5"-2068,-8 7 0,-8 7 0,-14 56-270,-1 12-826,10 5 1,3 5 735,3-2 0,3 0 0,2 5 0,2 1 0,2-3 0,4 0 30,5-13 0,4 1 0,1-3-30,4 0 0,4-2-45,9 5 0,4-9 45,28-15-161,4-21 205,-30-9 1,-1-4-45,-1-5 0,-2-3 45,-3-2 0,-3-3 135,14-29-147,-31 19 1,-7 0 56,-12-12-90,-30 1 0,-14 32 0,22 15 0,-1 4-135,-2 3 0,0 3-225,0 5 0,1 3-225,1 1 1,1 3-1305,-5 8 0,2 0 1889,-7 14 0,5 5 0,31-24 0</inkml:trace>
  <inkml:trace contextRef="#ctx0" brushRef="#br0" timeOffset="22607">31422 5581 23094,'19'-45'1259,"0"2"-1169,2 7 90,5 4-180,5 3 90,5 4-90,1 2 180,0 5 0,-7 5 269,0 2-89,-10 10 90,-3 10-90,-7 18-180,-5 18 0,-2 18-135,-3-23-1,0 2-426,0 4 1,0 1 381,0 4 0,0 0 0,0-1 0,0 0-90,0-1 0,0-1-270,0-4 0,0-1-405,0-3 1,0-1-316,0-5 1,0-1 1079,0 24 0,0-12 0,0-7 0</inkml:trace>
  <inkml:trace contextRef="#ctx0" brushRef="#br0" timeOffset="22775">31625 6156 23544,'-16'-33'1709,"4"5"-1619,12 10-90,7 0-1620,42-23-268,-11 16 1888,-2 3 0,0 1 0,7 3 0,-1-2 0</inkml:trace>
  <inkml:trace contextRef="#ctx0" brushRef="#br0" timeOffset="23126">32389 5500 23094,'0'-41'2428,"-6"3"-1888,-1 6-180,-5 9-180,0 7 90,-11 28-180,6 12-90,-8 28 0,16 10-184,5-29 0,1 2 229,3 0 0,3 0-45,7 31 0,9-9-90,9-8 90,9-10 0,4-10 0,2-12 0,-6-9 0,-7-14 0,-10-8 0,-9-11 0,-11-7 368,-20-11-368,-6 16 0,-12-1-180,1 21-270,2 7-450,3 7-359,4 7-450,5 2-629,10 2 2338,6-2 0,13-6 0,0-4 0</inkml:trace>
  <inkml:trace contextRef="#ctx0" brushRef="#br0" timeOffset="23316">32588 5550 22284,'8'-23'1619,"0"3"-1349,2 4 0,0 2-180,6 1 0,4 1-180,25-5-180,-6 7-359,14-3-451,-17 6-8751,10-5 8915,-17-1 1,4-7 0,-17 2 0</inkml:trace>
  <inkml:trace contextRef="#ctx0" brushRef="#br0" timeOffset="23537">32880 5292 21115,'-23'14'2339,"-1"5"-1980,2 4-44,2 4 0,1 2-45,-7 15-180,7-11 0,3 0 180,5 10-1,11 12-179,15-18-90,13 9 90,11-21-90,6 3-155,2 2 155,-4 8 0,-7 7-90,-20-9 0,-5 3-630,4 23-180,-15-21 1,-4-1 899,-17 17 0,1-29 0,-4 0 0,-3-1 0,0 0 0</inkml:trace>
  <inkml:trace contextRef="#ctx0" brushRef="#br0" timeOffset="25942">28701 4089 21025,'-15'-43'2249,"-6"-2"-1935,0 12 1,-4 0-135,3 8 0,-1 0-514,-9-8 0,-3 3 424,3 10 0,-1 3 0,-4 0 0,-3 3-409,-5 3 1,-3 5 453,-6 3 0,-2 4-422,-6 7 1,-2 4 406,18 0 0,-2 2 0,-3 5-537,3 1 1,-4 4 0,-2 3 0,0 0-1,3 0 484,-4 1 1,3 1-1,-1 1 1,-3 2-250,9-5 1,-3 2 0,-1 0 0,0 3 0,0 0 0,1 3 245,5-1 0,1 0 0,0 3 1,0 0-1,2 2 0,-1 1 1,2 2-27,-1 3 1,0 2-1,2 1 1,0 1-1,1 2 1,0 2 0,0 1-20,4-5 1,0 3 0,0 0 0,1 3 0,0-1 0,1 1 0,1 0 0,2-1 0,2-2-142,-2 6 0,2 0 1,1 0-1,3-1 1,1-1-1,2 1 1,2 0 150,0 6 1,2 1 0,2-1 0,2 0 0,3-3 0,4-3 1,3 4 0,3-4 1,5-1-1,5 3 23,8 0 0,6 2 0,4 1 0,3-3 0,-1-3-54,4 0 0,0-3 0,4-2 0,3 0 0,-4-8 0,3 1 0,2 0 0,2-2 0,0-2 0,0-4 0,2-2 0,1-4 0,1-3 0,0-1 0,1 0-25,3 0 0,0-1 1,2-1-1,0 0 0,0-1 25,2-1 0,-1 0 0,1-1 0,3-1 0,4 1 0,-12-5 0,4-1 0,2 1 0,2 0 0,0-1 0,-1 0 0,-1-1 0,-2-1 0,6 3 0,-2-2 0,-1-1 0,0 0 0,1 0 0,3 1-66,-6-2 0,3 0 0,2 1 1,0-1-1,0 1 0,-1-2 0,-2 1 1,-2-2 65,3 0 0,-3 0 0,-1-1 0,-1-1 0,0 1 0,1-1 0,0 1 0,1-1 0,0 0 0,-1 1 0,1-1 0,0 0 0,1 0 0,0 0 0,0 0 0,-1 0 0,1 0 0,0-1-10,1 0 0,0 0 0,-1 0 0,1 0 1,0 0-1,-1-1 10,1 1 0,-1 0 0,0 0 0,1 0 0,-1-1 0,0 1 0,-1-1 0,-1-1 0,1 1 0,-1 0 0,0-1 0,0 1 0,7 0 0,-1 0 0,0 0 0,1 0 0,2-1 0,0 0 0,2-1 0,2 0 0,-1 0 0,-1-1 0,-4 0 0,-4 0 0,-3 0 0,-1-1 0,0 0 0,2 0 78,10-1 0,4-1 0,-1 0 0,-2 0 0,-6-1-78,8-2 0,-5-1 0,-2-1 0,-3-1 0,-1-1 0,-1-1 0,-3 0 0,-1-1 0,-2-1 246,-2 0 1,-2 0 0,0-1-247,-3-1 0,0 0 0,-1-1 0,19-5 0,2-2 0,-6-1 0,4-2 0,-3 2 0,-13 5 0,-1 0 0,2-1 0,8-4 0,5-2 0,0-1 0,-6 3 0,-9 3 0,-4 1 0,2-1 0,10-3 0,3-2 0,-7-3 786,-2-11 1,-8-4-787,-10-2 0,-7-3 0,-5 2 0,-6 0 882</inkml:trace>
  <inkml:trace contextRef="#ctx0" brushRef="#br0" timeOffset="25942">33866 4880 25686,'-10'-54'0,"-6"-7"0,-6 5-206,-4 12 0,-4 4 0,-6 1 206,-10-3 0,-7 1 0,-3 2-557,9 9 0,-1 0 1,-3 1-1,0 0 557,-1 0 0,-2 0 0,-1 1 0,-1 1 0,-2 0 0,-2 1 0,-1 1 0,-1 1 0,10 5 0,-2 0 0,0 1 0,0 0 0,-2 2 0,-3-1 0,-1 1 0,-1 1 0,0 0 0,-2 1-217,8 2 1,-1 1-1,-1 0 1,0 1 0,-1 0-1,0 0 217,-3 1 0,-1 0 0,0 1 0,-1 0 0,0 0 0,-1 1-126,-1 0 0,0 0 0,-1 1 0,0 0 0,0 1 0,-1 0 126,10 0 0,-1 2 0,0-1 0,0 1 0,0 0 0,1 0 0,-1 1-40,1 0 1,1-1 0,1 1 0,-1 0 0,-1 1-1,-2 0 1,-1 1 39,2 1 0,-3 0 0,-2 1 0,0 1 0,-1 0 0,0 1 0,1-1 0,3 1 0,1-1 0,-2 1 0,2-1 0,2 1 0,1 0 0,-1 1 0,-1 0 0,-2 1 0,-1 1 0,-3 0 0,-1 1 0,-1 0 0,1 0 0,2 1 0,3 1 0,3-1 0,-8 4 0,5 0 0,2 1 0,1 0 0,1 1 0,3 0 0,1 0 0,0 1 0,2 0 0,1 1 104,-7 3 1,1 1 0,2 0 0,2 1-135,-11 6 0,3 2 0,3 0-510,7-3 0,2 1 1,2 4 539,-4 6 0,1 5 0,4-2 0,-3 4 0,4 2 0,10-8 0,0 1 0,0-1 0</inkml:trace>
  <inkml:trace contextRef="#ctx0" brushRef="#br0" timeOffset="30679">23183 8775 22824,'-13'14'2339,"5"-5"-2159,4-5-1,10-4 91,10-8 90,20-12-856,-7 0 0,4-3 676,16-10 0,5-4-986,-9 6 0,4-2 1,1-1 872,-4 5 1,1-2-1,2 0 1,1 0-32,-6 3 0,1 0 0,2 0 0,0-1 0,0 1-18,2-1 0,2-1 0,0 0 0,0 1 0,0-1-405,0 1 0,1 0 0,0 0 0,0 0 0,0 0 387,-2 2 0,-1 0 0,1 0 0,-1 0 0,-1 2-238,8-5 0,0 0 0,-1 2 1,-2 0 237,-5 3 0,-2 0 0,0 1 0,-1 1-33,7-4 0,-1 2 1,-3 0 32,12-6 0,-4 1 0,-9 7 0,-3 1 45,-10 4 0,-3 2 1459,16-6-1414,-14 2 2070,-17 10-2609,-5 0 81,-26 1-1701,3-1 757,-16-7 1312,4-2 0,-1-5 0,-1-1 0</inkml:trace>
  <inkml:trace contextRef="#ctx0" brushRef="#br0" timeOffset="31158">25311 7173 16872,'-40'-19'1979,"13"6"279,-4-4-2078,20 6 1112,6 1-1112,19-5-180,6 5 628,20-3-628,9 4 0,-4 6 0,2 1 768,-11 0 1,1 0-724,13 1 0,-2 2 44,13 9 35,-26 3 1,-3 7 10,-5 12 0,-4 5-46,0-1 1,-5 2-252,-6 7 0,-5 0 252,-5-11 0,-3 0-90,-4 31 90,-2-3-45,-1-26 0,0 0-45,1 14-2741,-8 6 2741,14-22-127,-8-5 127,8-3 287,-6-6-287,6-5 0,-6-7 90,2-2 3236,-5-6-3326,-9-4 288,-1-3-288,-10-11 0,-15-27 0,7 0 0,4 0 0,0-1 0,13 16 0,2 0-151,-5-9 0,1 2 61,-3-13 0,5 5-269,5 6-181,8 5-450,-1 9-359,8 5-810,-3 6 2159,0 5 0,4 5 0,-4 2 0</inkml:trace>
  <inkml:trace contextRef="#ctx0" brushRef="#br0" timeOffset="32269">21920 10281 22374,'-18'-16'3148,"-1"2"-2698,-1-2-90,-2 5-180,3 4 0,-1 3-90,6 4 0,2 4-90,5 7 90,0 9-90,6 12 90,1 9-90,8 7 89,8 8 1,9 5-45,-1-15 0,6 2-664,8 4 1,2-1 618,0 0 0,4-1-60,-3-11 0,3-2 0,2-3-420,-6-10 1,2-4-1,-1-1 30,1 0 0,1-2 1,0-3-586,20 2 1,-3-8-3882,-16-11 1,-2-6 4623,-2 0 0,-1-5 1,-1-7-1,-1-5 0,-2-3 1,1 0-1</inkml:trace>
  <inkml:trace contextRef="#ctx0" brushRef="#br0" timeOffset="32682">22964 10009 22595,'-49'-14'1349,"2"5"-1259,2 5 330,6 4-330,5 4-90,9-3 0,5 7 144,12-3-234,6 4 163,8-4-73,7-1 222,1-4-132,8-10-180,-8 0 180,-1-14 0,-9 0 0,-4-1 0,-7 1 89,-13-1-89,-5 12 90,-12 7 0,4 22 90,-5 15-453,17-6 1,1 4 362,-1 8 0,1 3-90,-1 9 0,1 4-45,3 4 0,3 5-15,5-5 0,1 6 0,3-4-574,3 6 0,3 0 544,0-12 0,2 1 0,6-4 0,18 6 0,6-8-460,-5-13 0,4-5 190,12 4 0,4-8-225,-8-15 1,1-6-226,0-5 1,0-4-271,0-5 1,-1-3-271,-1-4 1,-1-5 1259,0-4 0,-3-3 0,0-3 0,-3-2 0,1-4 0,-1 1 0</inkml:trace>
  <inkml:trace contextRef="#ctx0" brushRef="#br0" timeOffset="33318">22797 10244 20665,'-18'-49'3058,"0"-1"-2338,1-4-46,7 19 1,0 1-225,-3-11 90,-2-13-91,6 60 1,5 25-315,2 12 0,0 8-2064,2 13 1,0 5 1958,0-14 0,0 1 0,0 2 30,0 4 0,0 1 0,0 1-548,0 1 1,0 0 0,0 1 517,1-1 0,0 0 0,1 0-30,0-4 0,-1 0 0,2 1-224,1-6 1,0 1 0,0 0-1,0-4 224,0-1 0,1-2 0,0 0-85,0 7 1,1 0-1,0-6 85,-1-7 0,1-5 0,3 21 1655,-2-15-1655,0-8-180,-4-18 2556,1-7-2556,-4-19 1744,0-14-1834,-6-13 45,0-4 0,-2-3 123,1 8 1,-1-2-34,-2-14 0,0-1-45,2 13 1,0 2-1,2 0 0,-1 0-45,0 2 0,0 1 0,2 1 0,0 2-404,-1-28-91,-2 9-1290,7-12-59,-2 22 2069,6-10 0,4 22 0,3 1 0</inkml:trace>
  <inkml:trace contextRef="#ctx0" brushRef="#br0" timeOffset="33783">22687 9969 26152,'22'19'1979,"12"8"-1799,-8-7 0,5 3-926,10 5 0,7 4 0,-2-1 746,-7-4 0,-2 0 0,3 2-718,0-1 1,4 1 0,0 0-1,-4-1 718,1 3 0,-3-2 0,0-1 0,-1 0 0,1-1 0,-2 0-320,14 12 1,-2-1 4,-3-4 1,-3-2-263,-5-3 1,-2-2-9,-6-4 1,0 0-945,1 2 0,-3 0-990,7 3 2665,-5 0 0,-27-26 0,-9-7 0</inkml:trace>
  <inkml:trace contextRef="#ctx0" brushRef="#br0" timeOffset="33983">22890 10733 24443,'-32'7'719,"-1"-1"1,-24 2-540,16-2 0,17-6 0,17-4-90,21-7 0,23-12-90,-7 6 0,3-2-496,8-5 1,3-2 405,8-2 0,1-1-135,3-2 0,0 1-225,-1 1 0,0 1-480,-13 6 1,1 1 0,-3 0-241,2 1 1,-3 0 1169,3-3 0,-5 1 0,-11 4 0,-11 0 0</inkml:trace>
  <inkml:trace contextRef="#ctx0" brushRef="#br0" timeOffset="34571">23573 9358 19172,'10'-34'2024,"0"0"0,8-28 57,-5 13-1722,-3 10 636,-6 12-725,2 13 117,-1 14-387,8 22 0,3 21 0,2 8 303,-2-6 1,0 6-304,-1-1 0,2 7 0,0 1 0,-2-4-481,-1-3 0,-2-4 0,1 3 481,-1-3 0,1 3 0,0 0 0,-1-3 0,3 7 0,-1-2 0,-1-4-282,2 5 1,-1-3 281,3 6 0,-1-5 0,0-3 0,-4-17 0,-2-15 0,-5-14 0,-1-53 0,-4-10 0,-3 7 0,-2-3-979,1 2 0,-3 1 979,-3-4 0,-2 0 0,0 0 0,-2 2-296,-2 2 0,-1 2 296,0 4 0,-2 1-59,-1 3 0,-1 2 59,-1 4 0,-2 1-165,-1 5 1,-1 3 164,-3 4 0,-1 5 0,-1 6 0,-1 5 0,-2 4 0,-1 8 0,-1 9 0,1 8 0,-3 11 0,2 6 0,1 13 0,3 7-66,10-13 0,3 3 0,1 1 66,1 3 0,2 1 0,2 2 0,3 0 0,3 0 0,1 1-131,1-2 1,2 0-1,2 0 131,4-3 0,2-1 0,2-1 129,5 18 1,9-3-130,5-17 0,6-1 0,3-5-2,8 2 0,6-7 2,-6-9 0,5-3 0,3-8 248,11-13 0,5-9 0,-3-4-578,-12 1 0,-2-2 1,1-4-121,-1 0 0,3-2 0,-1-3 1,-3-6-676,-2-8 1,-1-7 0,-4-3-1,-2 1 1125,2-6 0,-4 0 0,0-5 0,-3 1 0,1-4 0,-3-1 0,-3 3 0,-7-6 0,0 1 0,1 0 0</inkml:trace>
  <inkml:trace contextRef="#ctx0" brushRef="#br0" timeOffset="34979">24600 8879 17810,'-32'-53'4047,"1"6"-2982,2 10-526,5 8 961,4 9-1230,5 4 1036,7 15-1306,5 21 0,8 31 0,-1-9 0,1 5-147,2 14 0,2 4 147,-2-14 0,0 2 0,1 0-574,0 5 0,0 2 0,1 0 574,1 2 0,1 0 0,0 0 0,-1-2 0,1 0 0,1-1 0,0-2 0,0-1 0,0-2 0,0-3 0,0-2 0,-1-1 0,5 15 0,-1-2-108,-2-9 1,0-2 107,0-1 0,0-3 0,2 9 0,-5-25 0,-16-55 0,-2-8 0,-1-7 0,-3-15 0,-2-5-122,4 11 1,1-2 0,-1-1 121,0-7 0,-1-1 0,0-5 0,1 9 0,0-4 0,0-3 0,0 2 0,1 2 0,0 1 0,1 3 0,0 0 0,0-3 0,0 2 0,-1-4 0,1 1 0,-1 1 0,2 6 0,0-6 0,2 5 0,-1 1 0,0-3 0,1 1 0,4 6 1105,8 4 1,5 6-1106,18-16 0,2 61 0,4 15 0,3 7 0,0 5-297,4 6 0,2 2 297,2 4 0,-1 1-1196,-1 2 1,0 0 1195,-2 0 0,-1 1 0,-4-3 0,0 2-1612,-9-7 0,1 2 0,-3-2-3304,2 4 1,-3-1 4145,5 12 1,-5-1 0,-15-22 0,-5-2 0,3 31-1</inkml:trace>
  <inkml:trace contextRef="#ctx0" brushRef="#br0" timeOffset="35140">24767 9779 17870,'-43'0'839,"0"0"1,3 0 0,2 0 804,-25-2-1644,17-3 1496,17-4-1496,19-9 0,20-9-630,26-15 74,-6 15 1,5-1-435,10-7 1,4 0 510,-12 9 1,3 0-1,1 1 479,4-3 0,1 1 0,1 0 0,2 0 0,2 0 0,0 1 0,2 1 0,-1-1 0,1 1 0</inkml:trace>
  <inkml:trace contextRef="#ctx0" brushRef="#br0" timeOffset="35657">31455 8942 24443,'14'-33'1889,"-2"-2"-1080,2-10 181,0-2-540,-1-6-450,-1 3 0,-6 3 0,-2 10 0,-4 34 0,0 38 0,0 7 0,0 9-732,0-5 1,0 4-1,0 3 732,0 9 0,0 3 0,0 3 0,0-11 0,0 2 0,0 1 0,0 0-667,0 3 1,0 1 0,0 1 0,0 4 666,0-9 0,0 5 0,0 1 0,0 1 0,0-2 0,0-4 0,0-2 0,1-3 0,0-1 0,0 1 0,0 4-207,-1 0 0,1 3 1,0 3-1,0 1 1,0-1-1,0-3 1,0-3 206,0 1 0,0-3 0,0-1 0,0-2 0,0 1 0,0-2 0,0 2 0,0-2 0,1-1 0,-2-3 0,1 17 0,-2-4 0,1-8-71,0-8 1,0-6-650,0 20-1798,0-20-541,0-21 3059,0-26 0,0-18 0,0-15 0</inkml:trace>
  <inkml:trace contextRef="#ctx0" brushRef="#br0" timeOffset="36086">31280 11276 26152,'-23'0'1709,"-2"10"-1439,13 8 180,-1 18-450,13 14 0,3 12-517,2-26 1,2 2 516,5 4 0,2 0 0,5 4 0,5 1 0,4-4 0,6 2 0,1-2 0,5 1 0,2-2 0,0-1-422,0-1 1,0-1-1,1-2 422,-2-6 0,1-1 0,-3-5 0,0-4 0,0-4-445,9-1 1,0-5 444,-13-6 0,0-4-131,8-5 0,-1-6 131,11-29 0,-16-10 0,-3-7 0,-9 10 0,-2-2-116,-4 3 1,-1-4 0,-3 2 115,-3-8 0,-4 1 0,-1 0 0,-4 0 0,-4 1 0,-5 1 0,-1 1 0,-5 1 359,-4 3 0,-4 3-359,-2 3 0,-3 3 0,-1 4 0,-5 4 0,-21 4 0,-6 7 0,10 8 0,-3 5-112,2 4 1,-3 3 0,1 3-339,8 4 0,1 3 1,-4 2-856,-4 4 1,-4 3 0,-1 2 0,3-1 1304,-4 2 0,3 0 0,-3 2 0,4 0 0,-3 2 0,1 0 0,4-1 0,2 1 0,0-1 0,0 1 0</inkml:trace>
  <inkml:trace contextRef="#ctx0" brushRef="#br0" timeOffset="37618">29440 13397 25972,'-8'6'2069,"-2"5"-1889,2 8-90,2 4 0,2-5 0,4 0-90,0-11 0,0-1 90,0-6-90,2-6 0,-2-5 0,-3-12 0,-11-6 0,-17-8 0,-19 3-818,-12 18 0,-7 8 818,11 7 0,-3 6 0,3 1 0,-5 3 0,2 10 0,11 8 0,0 8 0,2 4 0,3-1-626,-2 6 0,5 1 0,0 5 626,2 0 0,0 5 0,4 2 0,7-1 0,7 6 0,8-1 0,7 5 0,7-14 0,4 4 0,4 1 0,2-1 0,0-4-522,3-1 1,1-2-1,2-2 1,3 2 521,7 11 0,3 2 0,3-2 0,2-8 0,5-7 0,2-7 0,3-4-790,-3-1 0,3-4 0,3-5-380,0-9 1,4-3 0,2-5-1,-4-3 1170,2-2 0,-2-5 0,2-5 0,-2-3 0,3-5 0,-2-2 0,-3-3 0,-3-12 0,1 1 0,0-1 0</inkml:trace>
  <inkml:trace contextRef="#ctx0" brushRef="#br0" timeOffset="38021">30285 13094 25702,'-23'-39'2789,"-32"68"-2744,29 0 0,1 8-1118,1 5 1,-1 7 0,2 1 1072,4 1 0,3 0 0,0 2 0,0 2 0,-1 1 0,2 1 0,-1 1 0,1 0 0,0 0 0,1-2 0,0-2 0,0 0 0,2-3 0,0-1 0,1-2 0,-3 15 0,0-1-22,1 1 1,2-4-429,5-25 0,1-3 114,-4 20-653,12-69 89,7-38 585,0 10 1,1-6-302,-2 8 1,1-3-1,1-2 586,2-7 0,0-1 1,2-7 190,-2 8 1,1-7 0,0-1 0,1 0 0,-1 4-240,1 1 1,-1 2-1,1 1 1,0-3 221,-1 0 0,1-3 0,1 0 0,-1 3 0,0 6 215,2-4 1,0 7 0,-1 2 387,4-12 0,3 7-387,4 19 0,3 10-360,10 20 0,-1 45 0,-2 17 0,-11-6 0,-2 4 59,-1-2 0,1 5 1,0-3-60,-5-10 0,0-2 0,0 0 0,0 2 0,1-1 0,0 0 0,-1-2 0,0 0 0,0-2 1210,8 18 1,-1-2-1211,-3-6 0,-1-3-559,-4-6 1,0-2-297,-3-7 1,-1-1-3283,8 22-5694,-15-31 9413,-12-18 1,-19-33 0,-9-11 0</inkml:trace>
  <inkml:trace contextRef="#ctx0" brushRef="#br0" timeOffset="38191">30228 13781 17205,'-66'3'989,"0"0"0,20 0 1,3 2 301,-6 2 1,7 1-1202,16 4 1092,28-2-1632,64-12 135,-28-3 0,3-2-145,1 0 0,5-1 0,-1-2-20,-1 0 1,-1 0-1,1-2-120,4-1 1,1-2-1,0 0-90,3 0 1,1-2-1,0 0-2506,1-2 1,1 0 0,-1-2 3195,0-1 0,0-2 0,-1 0 0,-1-1 0,0-1 0,-1 0 0,-1-2 0,-1 0 0,1 0 0</inkml:trace>
  <inkml:trace contextRef="#ctx0" brushRef="#br0" timeOffset="38496">31637 13062 23274,'-3'-10'3418,"-5"2"-2789,-13 18 271,-14 17-720,9-1-90,-5 7-90,26-16-270,8-9 0,11-8 0,7-14 90,1-13 90,1-12 0,-5-10 180,-7-6 90,-11-2 90,-12 7 90,-13 9 0,-33 28-360,7 23-321,14 8 1,2 7 320,8 6 0,5 4 0,-2 5 0,3 2 0,3 3 0,3 1 0,4 0 0,4 1 0,2-1 0,4 0 0,5-1 0,4-1 0,1-3 0,4 0-2669,14 7 0,5-4 1679,-7-14 1,4-4-316,10 2 1,2-7 1264,-6-15 0,0-8 1,1-7-1,1-4 1,2-3-1,-1-1 1</inkml:trace>
  <inkml:trace contextRef="#ctx0" brushRef="#br0" timeOffset="38726">32250 12592 24623,'-5'-18'3418,"-7"18"-2968,-11 38-405,8-3 0,0 5-1871,-4 15 1,1 5 1825,6-13 0,0 1 0,1 1 0,-1 5 0,0 1 0,2 1 0,-1 2 0,2 0 0,0 1 0,1-1 0,1 0 0,1 1 0,2-2 0,0 1 0,0-1-160,2-4 1,0 0 0,1-1 159,1-5 0,1-1 0,1 2-577,2 10 0,0 2 0,0-6-233,1-9 1,0-4-136,2 15 1,1-21-1305,2-49-270,4-38 2519,-5 11 0,-1-6 0,3-14 0,0-5 0,-3 17 0,-1 1 0,1-1 0</inkml:trace>
  <inkml:trace contextRef="#ctx0" brushRef="#br0" timeOffset="38920">32218 12700 23364,'0'-55'989,"0"0"0,0 5 1,0 3-675,1 11 0,0 4 674,3-7-359,17 71-630,1 29-1450,-3-2 1,0 7 1449,-6-23 0,0 1 0,-1 1 0,2 4 0,0 0 0,1 0 0,1-1 0,1 0 0,1 2-502,0-3 1,2 2 0,1 0-1,-2-4 502,2 0 0,-1-4 0,1 1 0,4 8 0,1 1 0,-1-6-540,-3-9 1,-1-4-1305,0 0 0,-1-3-495,5 6 2339,-6-11 0,-21-31 0,-7-12 0</inkml:trace>
  <inkml:trace contextRef="#ctx0" brushRef="#br0" timeOffset="39074">32214 13356 15712,'-48'-12'1019,"0"-1"0,3 1 1,2 1 335,6 3 1,1-2-1176,-22-11-180,31 4-270,24-5 959,38 1-1858,24-1 314,-20 9 1,1 1-193,7-3 1,0 1 1046,4-1 0,0 0 0,1 0 0,0 0 0,0 1 0,-1-1 0</inkml:trace>
  <inkml:trace contextRef="#ctx0" brushRef="#br0" timeOffset="39554">33095 12479 22056,'-13'-49'689,"0"1"1,-2-1 0,-4 0-1555,-3-2 0,-5 1 910,-5-2 0,-4 2-337,8 15 0,-1 0 0,-2 1 411,-4-1 1,-3 1 0,-2 1-284,-5-1 1,-2 1 0,-3 2 313,-5 0 0,-2 2 0,-3 3-485,9 6 1,-2 1 0,-1 3 0,-1 0 401,-6 2 1,-2 2 0,-1 1-1,-2 3 5,9 1 0,0 1 0,-2 2 0,-2 2 0,-5 3 29,7 1 0,-5 4 0,-2 0 1,-2 3-1,-1 0 0,0 1 0,2 1 1,3-1-167,0 1 1,2 1 0,2 0 0,-1 1-1,0 0 1,-1 2 0,-3 1 64,8-1 0,-2 0 0,-1 1 0,-2 1 0,0 1 0,0 0 0,1 1 0,1 1 0,2 0 0,2 0-85,-1 3 0,2 0 0,2 0 0,1 1 1,0 1-1,0 2 0,-1 2 0,-2 3 85,5-2 0,-2 3 0,-1 2 0,-1 1 0,1 2 0,-1 1 0,0 0 0,2 1 0,0-1 0,3-1 0,1-1-48,-6 7 1,2-2-1,1 0 1,2 1 0,1-1-1,-1 2 1,1 2 0,-2 2 47,7-6 0,-1 1 0,0 1 0,-2 2 0,1 0 0,1 1 0,0 1 0,2-1 0,2-1 0,3 0 0,2-1 0,-6 10 1,4-2 0,3-1 0,2 1 0,2 1 0,1 2 0,0 4-1,5-5 0,0 4 0,1 1 0,1 3 0,1 0 0,1-1 0,2 0 0,1-2 0,1-2 0,1 1 0,0-3 0,2-1 0,2 0 0,2 0 0,2 3 0,4 3 0,2-5 0,2 3 0,2 3 0,2 2 0,1 0 0,2 0 0,2-2 0,2-3 0,1-3 0,1-6 0,10 16 0,4-7 0,4-4 0,3-2 0,3 2 0,-3-7 0,2 1 0,3 0 0,2-1 0,2-2 0,0-5 0,1-5 0,9 1 0,2-7 0,1-4 0,2-4 0,2-1 0,-8-5 0,2-1 0,1-3 0,1-2 0,0-1 0,1-2 0,3-1 0,1-2 0,1-2 0,0-1 0,0-3 0,1-1 0,-5-2 0,-1-2 0,2-1 0,-1-2 0,1-1 0,-1-1 0,1-2-20,2-1 0,1-2 0,0-1 0,-1-1 0,1-2 0,0-1 0,-1-2 20,-6 2 0,0-2 0,0-1 0,0-1 0,0-1 0,0-1 0,-1-1 0,-1 0 0,2-2 0,0-2 0,-1 0 0,0-2 0,0 0 0,-1-1 0,0-1 0,-1 0 0,0-1 0,0-2 0,-1 0 0,0-1 0,-1 0 0,0-1 0,0 0 0,-1-1 0,-2 0 0,1 0 0,-2 0 0,0 0 0,0-2 0,0 0 0,0-2 0,0-3 0,-6 8 0,-1-2 0,2-2 0,-1-1 0,1-1 0,0 0 0,-2 0 0,0 0 0,-1 1 0,-1 2 0,-2 0 0,3-3 0,-2 1 0,-1 1 0,-1 1 0,-1-1 0,0 1 0,0-2 0,1-2 0,-1 1 0,1-3 0,1-1 0,0 0 0,-1 0 0,-2 0 0,-2 1 0,-3 2 0,-4 3 113,4-9 0,-5 2 0,-4 3 0,-4-2 1,-4-2-150,-6-8 0,-7-4 0,-3 0 0,-4 2 0,-3 4 44,-2 2 0,-4 4 1,-4 1-1,-4 0-134,-3 1 0,-4-2 0,-4 1 1,-2 4-1,-2 6-158,-7 4 0,-4 7 0,-2 3 1,-1 2-77,7 4 0,-1 2 0,-1 1 0,-1 2 1,-1 1-235,-3 0 0,-1 2 1,-1 1-1,0 2 0,-1 0 594,-3 1 0,-1 1 0,-1 2 0,0 1 0,-1 0 0,-1 1 0,-1 1 0,0 0 0,0 2 0,-1 0 0,10 1 0,1 1 0,-1 0 0,0-1 0,0 1 0,0 0 0</inkml:trace>
  <inkml:trace contextRef="#ctx0" brushRef="#br0" timeOffset="40317">25668 8747 23813,'-16'-47'510,"0"-1"0,-4-1 0,-4-1-466,-5 1 1,-9 0-794,2 14 1,-6-1-1,-6 2 1,-4 2 891,-1 5 1,-4 3 0,-4 2 0,-1 1 0,1 0-443,8 3 1,0-1 0,-1 1 0,-1 1 0,0 2 0,-3 1 362,4 4 0,-3 0 0,-1 2 1,-1 1-1,1 2 0,0 1 0,3 2-127,-2 1 1,3 1-1,0 2 1,0 2-1,-2 1 1,-4 3 131,5-1 1,-3 3 0,-3 1 0,-1 2 0,0 0 0,-1 2 0,1-1 0,2 1 0,2-1-247,-5 2 1,2-1-1,2 1 1,1 1-1,-2 1 1,-2 3 0,-4 4 176,15-5 0,-2 1 0,-3 2 0,-1 1 0,-1 2 0,-1 1 0,0 1 0,0 0 0,1 2 0,0 1 0,3 1 0,1 0 0,3 1-41,-4 5 0,2 2 1,2 2-1,1 1 1,1 1-1,1 0 0,1 2 1,0-1-1,0 1 1,0 0-1,-1-1 41,0 0 0,-1 0 0,1 0 0,-1 0 0,1 0 0,0 1 0,1 0 0,1 1 0,1 0 0,1 2 0,2 1 0,1 0 0,1 1 0,1 2 0,0 1 0,1 0 0,2 1 0,1-1 0,1 0 0,2-1 0,2 0 0,1-3 0,-4 13 0,2-3 0,3-1 0,2-1 0,3 2 0,1 2 0,2 3 0,5-6 0,1 4 0,1 1 0,3 2 0,0 1 0,3-2 0,0 0 0,2-2 0,1-4 0,1 2 0,2-3 0,1-1 0,2-2 0,1 1 0,2 0 0,3 2 0,0 0 0,2 3 0,1 1 0,2 0 0,2-1 0,3-3 0,2-4 0,3-6 0,10 6 0,3-6 0,4-5 0,5-4 0,6-3 0,1-6 0,6-4 0,6-3 0,1-3 0,2-1 0,-1-3 0,-3-2 0,0-2 0,-1-2 0,-1-3 0,1-2 0,2-1 0,3-3 0,-10 0 0,3-2 0,2 0 0,1-2 0,1-1 0,-1-2 0,0-1 0,-3-1 0,-1-1 0,6-5 0,-3-2 0,0-2 0,-2-1 0,0-2 0,0 0 0,2 0 0,-7 2 0,1-2 0,0 0 0,1 0 0,-1-1 0,0 0 0,-1-1 0,1-1 0,1 0 0,-1-1 0,1 0 0,-1-1 0,1-1 0,-1 1 0,0-2 0,-1 1 0,0 0 0,0-1 0,0 0 0,0-1 0,-1 0 0,0-1 0,-1 0 0,0 0 0,-2-1 0,0 0 0,-1 0 0,1-1 0,-2 0 0,0-1 0,-1 0 0,0-1 0,4-4 0,-1-1 0,-1 0 0,0-1 0,-1-1 0,-2 0 0,-1-2 0,-2 2 0,-1 0 0,-2-1 0,0 0 0,-2-3 0,-1-2 0,-1-2 0,-2-4 0,-1-4 0,-1-3 0,-1-2 0,-2 0 0,-1 0 0,-3 2 0,-1 2 0,0-3 0,-2 1 0,-3 2 0,-1 0 0,-2-2 0,-2-3 0,-1 0 0,-1-3 0,0-3 0,-3 1 0,-3 1 0,-3 3 0,-5 5 0,-6-1 0,-4 5 0,-4 2 0,-4 1 0,-1 2 0,-3 0 0,-3 2 0,-3 1 0,-2 2 0,-2 2 36,-3 2 1,-3 2-1,-2 2 1,-2 2-1,-2 1-36,-2 2 0,-2 2 0,-2 2 0,-2 2 0,0 2-89,-3 1 0,-1 3 1,-2 1-1,0 2 1,-1 2-74,-1 0 0,-1 3 0,-1 2 0,1 1 0,-1 1-72,-1 1 0,0 2 0,0 2 0,0 1 1,0 1-73,0 1 0,0 1 0,0 1 0,1 2 1,-1 0-145,2 2 0,-1 1 0,1 1 1,0 0-1,0 2 450,2 0 0,0 1 0,0 1 0,0 1 0,2 0 0,1 2 0,1 0 0,0 1 0,1 0 0,0 1 0,1 1 0,0-1 0,1 0 0,-1 1 0,0-1 0</inkml:trace>
  <inkml:trace contextRef="#ctx0" brushRef="#br0" timeOffset="41318">22939 6789 23004,'-14'0'2159,"2"0"-1710,5 0 1,4 0 90,3 0-90,0-2-181,1 0-89,7-5-90,10-2-90,13-5 0,5-2 0,3-2-45,-7 3 0,1-2-309,13-9 0,0-1 309,-14 3 0,-2-2 0,5-15 0,-3-3 45,-13 11 0,-3 0-45,4-11 0,-10 1-77,-23 7 0,-9 5 212,-20-5-45,-15 24 0,-5 13-490,18 10 0,0 8 445,5 0 0,-2 3 0,3 2 0,-2 11 0,5 3 0,4 2 0,5 2 0,7-2 0,6 1-78,5 0 0,7 0 78,19 9 0,11-1-270,10-6 0,9-4-330,-3-13 0,6-3 1,-1-3 124,-7-6 0,1-3 0,1-5-695,14-7 1,2-8 0,-6-2 1090,-4-2 0,-4-5 0,14-9 0,-5-5 0,-22 5 1,0-1-1</inkml:trace>
  <inkml:trace contextRef="#ctx0" brushRef="#br0" timeOffset="41703">23768 6486 20845,'-18'-57'3058,"-1"5"-2788,-4 7-90,1 11-90,6 7 0,5 9 90,6 8 270,5 22-450,0 17 90,0 23 0,2 12-263,0-30 1,0 0 172,0 1 0,0 0 0,2 31 0,-3-29 0,0-1 270,1 15-180,0-11-90,4-34 0,0-28 90,2-23-90,2-21-318,-4 25 0,1-2 408,0-3 0,2 0 0,0 1 0,0-1-45,0 5 0,1 1 0,-2 6 0,2 2 721,21-14-496,15 62-180,5 22-630,-21 7 1,-3 6 539,-5-1 0,-2 0-569,-1 4 1,-1 1 568,0 0 0,-1 1-30,-5-11 0,0 2 0,-1-4 348,1 3 1,-1-2-364,3 16 0,-3-25-3553,-10-53 1799,-1-18 1799,-2-12 0,-2-13 0,0 1 0,3 15 0,-1 2 0,1-3 0,0-20 0,0 1 0,-1 0 0</inkml:trace>
  <inkml:trace contextRef="#ctx0" brushRef="#br0" timeOffset="42493">24478 6111 22374,'0'-9'2429,"0"0"-2249,0-1-90,0-1 0,0 0-90,0-5 90,0 0-90,0-6 90,0-3 179,0-7-89,-7-2 90,-2 2 0,-9 3-90,-4 8 0,-5 10 180,-20 23-181,9 16-134,14-2 0,2 5-1108,7 4 0,4 2 1063,3 4 0,4 0 0,3 5 0,3-1-512,5-2 1,3-2 511,5-1 0,4-3-203,2-4 0,3-4 203,3-4 0,5-5 0,14-8 0,2-7-45,-10-4 0,-1-6 0,12-7 0,-4-7 45,-14-4 0,-5-4-45,-2-5 0,-3-2 45,-2-4 0,-4-1 45,-3-3 0,-3-2 0,-3-16 0,-2-1 0,-4 17 0,-2 2-45,-1-11 0,-1 4 0,-6-1 0,0 14 0,5 12 0,-4 12 1822,4 22-1822,-6 20 0,6 27 0,1-23 0,2 3 232,5 19 0,3 1-232,-1-15 0,3-2 0,9 19 0,5-6 546,10-8-726,28-17 180,-24-40 0,7-27 0,-19-20 0,-14 5 0,-5-3-360,-4 13 0,-3-1 360,-2-15 0,-4 2 0,-3 21 0,-4 4-90,-16-22-270,-3 15-269,-5 19-1980,-16 29 361,14 8 2248,-9 20 0,25-6 0,3-1 0</inkml:trace>
  <inkml:trace contextRef="#ctx0" brushRef="#br0" timeOffset="43012">25108 5098 21609,'11'-42'719,"0"1"1,-1 3 0,-1 2-270,5-21-181,-4 14 878,-4 14-787,0 15 132,0 22-313,2 26-134,-2-3 0,0 4-1300,2 10 1,0 3 1254,3 7 0,0 2 45,1 1 0,1 2-62,-1-9 0,1 2 1,1-1 16,1-3 0,0-2 0,-1-1-45,2 12 0,0-4-45,0-9 0,-7-20 90,-10-27-90,-9-19 90,-7-15 90,-7-10-90,-3-2 90,0 3-90,1 6 2650,0 2-2650,12 15 565,1 3-565,15 14 0,20 9 0,2 2-90,21 1 0,-4-7 1,6-11-91,-2-12 90,2-15-238,-6-15 283,-18 5 0,-3-4-333,-6 10 0,-3-1 423,2-14 0,-5 0 45,-9 16 0,-3 3 0,-2 1 0,-3 3 90,-20-23-125,-7 17 215,-7 19-90,-4 21 0,-2 25-135,25-4 0,3 7 0,-5 27 0,4 6-45,9-12 0,3 1 30,3-5 0,2 2 0,4-3-452,8 4 0,6-4 287,4-2 0,5-2-225,5-3 0,5-4-270,4-3 1,5-5-406,6-6 1,3-4 1034,6-5 0,3-5 0,2-4 0,2-4 0,2-3 0,0 0 0</inkml:trace>
  <inkml:trace contextRef="#ctx0" brushRef="#br0" timeOffset="44573">29664 9702 22824,'-11'-46'1919,"14"77"0,5 37 0,0-3-4750,0-3 1,0 2 2830,-1-8 0,1 5 0,1 1 0,0-7 0,6 16 0,0-21 1409,-8-39-1409,0-14 860,-16-40-860,-7-12 0,-15-3-136,-8 6 136,-7 14 0,8 31 0,-1 9 0,-20 18 0,18 6 0,4 7 0,13 2 0,4 3 0,2 4 0,2 0 0,6-1 0,3 2 0,5 9 0,4 0 0,5-16 0,3-2 0,5 6 0,4-5 0,28-3 0,18-18 525,-27-14 1,2-4-526,5-7 0,1-6 0,4-5 0,0-5-446,1-6 1,-2-3 445,1-5 0,-3-4 0,-2-1 0,-4-3 0,-2-3 0,-5-2 0,-4 1 0,-5-1 0,-3-1 0,-5-1 0,-6 4 0,-4 0-320,-2 2 0,-4 0 320,-5 5 0,-2 2-35,-3 3 1,-3 3 34,0 5 0,-5 3 902,-7 3 1,-3 6-903,-15 9 0,-11 26 0,16 38 0,21-19 0,2 3 410,1 2 1,3 3-411,4 15 0,3 1 194,4-16 1,3-2-195,3 10 0,4-4 0,18 6 154,7-12-154,6-10 0,-9-18 0,2-4 0,17 1 0,-17-7 0,-1-2 0,8-4 0,-3-3 0,-7-4 0,-5 1 0,-3-1 225,-8 4-225,-2 0 534,-4 5-534,-5-2 149,-5 1-149,-5-3-180,-3 1-540,-2-2-89,0 3-271,-2-1-179,0 1-2699,-13-1 3958,2 3 0,-12 6 0,4 3 0</inkml:trace>
  <inkml:trace contextRef="#ctx0" brushRef="#br0" timeOffset="45271">30659 9616 22014,'0'-12'2429,"0"1"-2159,0 2 0,0 2-180,1 1 0,4 1 0,1 1-90,0-3 0,2-2 90,-2-5 89,0-4 271,-1-2 270,-4-1 359,-8-3-719,-4 11-90,-11 0-90,-21 41-180,7 6-226,11-2 0,2 3 226,9-3 0,4 2 0,2 1 0,3 0 0,6 0 0,4-2 0,16 31 0,17-14 0,12-16-420,12-18 285,-12-23 0,0-9-294,-10 1 1,-2-5 428,11-10 0,-4-5 0,-17 5 0,-6-4 312,-1-11 0,-7-4-222,-10 8 0,-6 0-90,1 1 0,-7 4 0,-28-9 0,1 34 0,0 19 227,5 13-227,5 36 0,20-8 0,12 14 0,22-26 0,9-8-90,6-15-180,15-24 180,-22-11 495,-16-8 0,-6-4-405,-12-13 0,-14-16-270,-12 26-360,-7 9-539,-3 7-202,-2 6-3216,-6 7 4587,14 3 0,3 4 0,17 0 0</inkml:trace>
  <inkml:trace contextRef="#ctx0" brushRef="#br0" timeOffset="45836">31113 9136 23364,'19'-43'2878,"-3"4"-2428,-4 8-1,-2 6 811,4 9-1080,-1 15-180,9 15 0,0 20 0,5 18-227,-12-21 0,0 2 227,0 3 0,-1 1 0,0 0 0,0 1 0,-1-3 0,-1 0 0,3 7 0,-1-1 0,5 13-87,2 1 87,-15-34 0,-8-18 0,-6-11 0,-10-13 0,-3-4 450,-4 0-450,-8 1 91,10 11-91,-4 15 0,18 17 0,4 13 0,10 6 0,17 13 0,24-7 0,-9-28 0,4-5 0,-3-8 0,1-6-1097,4-12 0,-1-7 1097,-9-1 0,-3-4 0,1-3 0,-1-3-377,-3-2 1,-1-3 376,-1-1 0,-3-3 0,-4 1 0,-4-2 0,0-14 0,-5 0 0,-6 17 0,-2 1-13,-2-7 0,-5 4 13,-14 3 0,-10 18 0,-7 27 0,-8 25 756,22-6 1,1 4-757,0 6 0,1 1 0,3 1 0,3 1 0,4 0 0,4-1 369,3-1 0,4-2-369,16 23 0,16-12 0,23-15 0,-21-22 0,4-3-482,5-4 0,3-4-238,4-2 1,2-4-181,2-4 1,2-3-969,2-2 1,0-1 1867,-2-3 0,0-1 0,-4 0 0,-2-2 0,-3 0 0,0 0 0</inkml:trace>
  <inkml:trace contextRef="#ctx0" brushRef="#br0" timeOffset="48209">21538 8263 26152,'-4'-34'659,"-1"-1"1,-1-1 0,-3-1-525,-4-4 0,-2-1-2453,-2-2 0,-1-1 2318,-2-4 0,0-1 0,-3-1 0,-1-2-86,-2-4 0,-1-1 86,-2-1 0,-3 0 0,10 19 0,-1-1 0,-1 2 0,1-1 0,-2 1 0,-2-2 0,-2 1 0,-3-2 0,0 0 0,0 2 0,-2-3 0,1 3 0,-3-2-73,1 2 1,-2-2 0,-1 1-1,1 3 73,-4 0 0,0 2 0,-1 1 0,-1-2 0,-2 1 0,-5-1 0,8 7 0,-3 0 0,-3 0 0,-1 0 0,-1 1 0,-3 0 0,-2 1 0,-2 1 0,1 1 0,-1-1 0,-1 0 0,1 0 0,-1 1 0,0 0 0,-1 3-295,-1 2 1,-1 0 0,1 3 0,0 1 0,3 2 294,-1 1 0,2 2 0,0 2 0,0 0 0,-4 0 0,0 0 0,-1 1 0,0 0 0,0 1 0,-1 0 0,0 0 0,-1 0 0,1 1 0,0 0 0,-2 0 0,-4-1-48,8 2 1,-4-2 0,-2 1 0,-1-1 0,1 1 0,3 0 47,1 0 0,3 1 0,0 0 0,-2-1 0,-6 0 0,11 1 0,-4-1 0,-3 0 0,-2-1 0,-2 1 0,1 0 0,2 0 0,3 0 0,3 1 0,-4 0 0,5 0 0,2 1 0,-1 0 0,-2 0 0,-6 0 0,7 1 0,-5 0 0,-3-1 0,-2 1 0,-1-1 0,-1 1 0,2 0 0,1 0 0,2 1 0,5 0-91,-4 0 1,4 1 0,2 0 0,1 1 0,-1-1-1,-1 1 1,-3 0 90,2-1 0,-2 1 0,-1 0 0,-2 0 0,0 0 0,1 0 0,0 0 0,2 1 0,2 0-61,-3 0 1,3 0 0,1 1 0,1-1 0,-1 1 0,-3 0 0,-3 0 60,5-1 0,-3 1 0,-2-1 0,-1 0 0,-2 1 0,0-1 0,1 1 0,0-1 0,2 1 0,3 0-14,-4 0 1,2 0 0,2 0-1,0 0 1,0 0 0,0 0-1,-2 1 1,-3-1 13,3 0 0,-3 0 0,-1 0 0,-2 0 0,0 0 0,0-1 0,1 1 0,1 0 0,2 0 0,3 0 0,-1-1 0,3 1 0,2 0 0,0-1 0,1 1 0,1-1 0,-1 1 0,-1 0 0,-1 0 0,1 0 0,-1 1 0,0 0 0,1-1 0,-1 1 0,1-1 0,-1 1 0,0-1 0,1 0 0,-1 0 0,0 0 0,1 0 0,-1 0 0,0 1 0,1 0 0,-9 1 0,0 0 0,1 0 0,-1 1 0,1-1 0,-1 1 0,1 0 0,0 0 0,1 0 0,-1 0 0,0 0 0,1 0 0,-1 1 0,1 0 0,2 0 0,0 0 0,1 0 0,0 1 0,-2 0 0,-1 0 0,-2 1 0,8 0 0,-1 0 0,-1 1 0,-2-1 0,0 2 0,-1-1 0,-1 1 0,1 0 0,0 0 0,1 0 0,-1 1 0,-1 0 0,1 1 0,-1 0 0,0 0 0,1 0 0,-1 0 0,1 1 0,-1-1 0,1 0 0,-1 1 0,1-1 0,-1 0 0,1 0 0,-1 0 0,1 1 0,0-1 0,0 1 0,1 0 0,1 0 0,-4 1 0,0 0 0,0 1 0,1 0 0,0 0 0,1 0 0,2-1 0,1 1 0,2-1 17,0 0 1,3 0 0,2 0 0,1-1 0,-1 1 0,-1 1 0,-4 1-18,2-1 0,-2 1 0,-1 0 0,-2 1 0,0 0 0,-1 1 0,0 0 0,0 1 0,2-1 0,-2 2 0,1 0 0,-1 0 0,1 1 0,-1 0 0,0 0 0,1 1 0,0-1 0,0 1 0,1-1 0,0-1 0,0 1 0,0 0 0,0 0 0,0 1 0,1 0 0,-1 2 0,-1 1 0,2 1 0,-1 1 0,-1 2 0,-1 0 0,1 2 0,0-1 0,2 0 0,2 0 0,4 0 0,2-2 0,-7 6 0,5-2 0,2 0 0,2 0 0,0 2 0,-4 1 0,7-3 0,-3 1 0,-1 2 0,0 0 0,1 1 0,1-1 0,3 0 0,2-1 88,-6 8 0,3-1 1,3-1-1,1 3 1,-2 2-89,6-3 0,-1 1 0,0 3 0,1 1 0,0 0 0,2-2 0,1-1-30,-3 6 0,3-2 1,1 0-1,0 1 1,0 2 29,0 1 0,-1 2 0,0 2 0,1 0 0,2-1 0,4-2 0,-1 9 0,3-2 0,3-1 0,0 1 0,6-9 0,0 0 0,2 1 0,0 0 0,1 1 0,0 1 0,1 0 0,1 1 0,1 1 0,1-1 0,0 2 0,1 0 0,1 0 0,0 0 0,1 1 0,1 1 0,1-1 0,0 1 0,1 0 0,1 0 28,0 0 0,1 0 1,0 0-1,1 0 1,0 0-29,1 1 0,0-1 0,1 0 0,1 1 0,0-1-89,0 0 1,1 0 0,1 1 0,0-1 0,0 0 88,1 1 0,0 1 0,0-1 0,1 0 0,1 0 0,-1 1 0,2 0 0,-1 1 0,1-1 0,0 0-1,0 2 1,1-1-1,0 1 1,0-1 0,0 1 0,0 0 0,1 1 0,0-1 0,0 0 0,1 1 0,-1 0 0,1 0 0,0 1 0,1-1 0,-1 1 0,1 0 0,0 1 0,0 0 0,1 1 0,0-1 0,-1-10 0,-1 0 0,1 0 0,1 0 0,-1 0 0,1 0-20,0 1 0,0 1 1,1-1-1,0 0 1,0 0-1,1 1 20,0-1 0,0 0 0,0 1 0,1-1 0,0 0 0,0 0 0,1-1 0,0 1 0,1-1 0,0 0 0,0 0 0,0-1 0,0 1 0,1-1 0,-1 0 0,2 0 0,-1-1 0,1 1 0,3 8 0,1 0 0,0-1 0,1 1 0,0-1 0,0-1 0,0 0 0,1 0 0,0-1 0,0 0 0,0-2 0,0-1 0,0 0 0,1 0 0,0 0 0,-1-2 0,1 0 0,1 0 0,-1-1 0,1 0 21,0-1 0,-1-2 0,1 0 0,0 0 0,0 0-21,0-2 0,1-1 0,-1 0 0,1 0 0,0-1 0,7 9 0,0-1 0,0-1 0,1 0 0,-1-3 0,0 0 0,1-2 0,0 0 51,0-1 1,0-2 0,0 0 0,2-1-52,-2-1 0,2 0 0,-1-1 0,2-1 0,0 0 0,0-1 0,1 0 0,0 0 0,1 0 0,1 0 0,-1-1 0,2 0 0,-2-2 0,1 0 0,1 0 0,3 2 0,4 0 0,2 4 0,3-1 0,-1 0 0,-3-3 0,1-1 0,-3-2 0,1-1 0,3 2 0,-1 0 0,3 1 0,1 0 0,-1-2 0,-4-3 0,-2-3 0,-2-4 0,-2 0 0,2-1 0,0 0 0,0-1 0,0 0 0,0 0 0,0-2 0,-1 0 0,1-1 0,0 0 100,0-1 1,0 0 0,0-1-1,1 1-100,-2-1 0,1-1 0,0 1 0,0-1 0,0 0 0,0 0 0,0 0 0,1 0 0,13 6 0,1-1 0,0 1 0,-1-1 0,1 0 0,-1 1 188,-2-2 0,1 0 0,2 1-188,-2 0 0,4 1 0,0 0 0,-3-1 0,-13-4 0,-2 0 0,-1-1 0,3 1 0,9 3 0,2 1 0,0 0 0,0 1 0,-3-1 0,0 1 0,-1 0 0,-3-2 108,4 2 1,-3-1-1,3 1-108,-4-2 0,3 2 0,-26-12 0</inkml:trace>
  <inkml:trace contextRef="#ctx0" brushRef="#br0" timeOffset="48209">15864 19049 20417,'64'-17'-3,"6"-2"0,1-1-1,-2 0 0,0-1 1,-2 0-1,-1-1 1,-2 0-1,-2 0 4,-3-1 0,0 0 0,-1 0 0,-1-2 0,0 0 0,0 0 0,-1-1 0,1 0 0,-1-2 0,0 1 0,0-1 0,0-1 0,0 0 0,0 0 0,1-1 0,0 0 0,1-1 0,0 0 0,0 0 0,1-1 0,1 0 0,1 0 0,0-1 0,1 0 0,-8 5 0,0 0 0,2-1 0,0 0 0,1-1 0,1 0 0,0-1 0,1 1 0,1-1 0,0-1 0,1 0 0,0 0 0,0 0 0,0 0 0,1-1 0,-1 0 0,1 0 0,-1-1 0,1 1 0,-1-1 0,0 0 0,-1 0 0,0-1 0,0 1 0,-1 0 0,0-1 0,-1 0 0,-1 1 0,-1-1 0,0 0 0,-2 0 0,0 1 0,-2-1 0,-1 0 0,0 0 0,6-6 0,0 0 0,0 0 0,-1-1 0,0 0 0,-1 0 0,-1-1 0,0 1 0,-1-1 0,0 0 0,-2 0 0,0 0 0,-1-1 0,0 1 0,-2 0 0,0-1 0,-1 1 0,-1 0 0,-1 0 0,-1 0 0,-1 0 0,-1 0 0,-1 0 0,-2 1 0,0-1 0,7-9 0,-1 0 0,-1-1 0,-2-1 0,-1 1 0,-2 0 0,-1-1 0,-1 1 0,-2 1 0,-1 0 0,-1 1 0,-2 0 0,-1 2 0,-1 1 0,-2 1 0,-1 2 0,8-16 0,-3 1 0,-4 1 0,-1 2 0,-3 2 0,-2 2 0,-2 4 0,-1 2 0,1-7 0,-4 6 0,-2 2 0,1-2 0,0-2 0,1-1 0,-1 1 0,0-1 87,-1 0 0,-1 0 0,1-1 0,0-2-87,0-1 0,0-3 0,1-1 0,-1 1 0,0 3 0,-1 2 0,-1 3 0,0 0 0,0-2 0,4-9 0,0-3 0,0 1 0,-1 7 0,-3 7 0,0 5 0,0 2 0,4-16 0,0 2 0,-4 6 0,0-1 565,2-9 0,0-8-565,-6 12 0,0-7 0,0-3 0,-2 1 0,0 9 0,-2-1 0,0 0 0,0-2 0,0-1 5,-1 0 1,1-3-1,-1-2 1,-1 1-1,0 3 1,-1 3-6,-1-7 0,-1 4 0,-1 2 0,-2 0 0,-1 1 0,0 0 0,-3-1 0,-3-4-56,1 11 1,-3-4-1,-1-2 1,-2-1-1,1-1 1,0 2-1,2 3 56,-2-11 0,1 4 0,1 0 0,-1-3 0,-1-4 72,3 15 0,-1-3 0,-1-2 1,0-2-1,0-1 0,0 0 0,0 1 1,0 1-1,1 3-72,-1-7 0,0 1 0,0 0 0,1 2 0,0 1 0,-1 0 0,1 0 0,-2-3 0,0 0 0,0 1 0,1 1 0,-1 0 0,0 0 0,0 4 0,1 0 0,0 0 0,-1 0 0,0 0 0,-1 0 0,-1-6 0,-2-2 0,0-1 0,0 2 0,2 5 0,1 7 0,-1-3 0,2 8 0,-2-4 0,1 0 0,-2-6 0,-1-1 0,-1 3 0,-2 10-513,-4 4 0,-2 7 0,-2 3 513,-15-11 0,-3 5 0,-5 2 0,-1 9 0,10 21 0,0 0 0</inkml:trace>
  <inkml:trace contextRef="#ctx0" brushRef="#br0" timeOffset="85736">26038 4424 23004,'4'-43'2428,"-6"2"-1978,-10-4 90,-12 2-180,-13-2-1,-1 12 1,-3 0-1164,6 8 1,-1 0 938,-15-8 0,-2 1 0,10 9 0,-1 2-45,-5 0 0,-1 2-90,-5 1 0,-2 2-426,14 5 1,-1 2 0,0 1 425,-5 1 0,0 1 0,-2 1 0,-3 1 0,-1 0 0,-5 3 0,9 2 0,-4 2 0,-3 1 0,1 0 0,3 0 0,-1 1 0,1-1 0,1 2 0,-3 0-371,0 2 1,-3 0 0,-2 1 0,3 1 0,3 0 370,2 0 0,4 0 0,2 1 0,-2 1 0,-15 4 0,0 0 0,0 2-301,2-1 0,1 1 0,-3 3 301,14-3 0,-2 1 0,-1 2 0,1 0 0,2-1 0,1 2 0,2-1 0,0 0 0,-2 3 0,3-1 0,-3 1 0,0 1 0,1 2 0,2 3 0,3 3 0,1 4 0,2 1 0,1 0 0,2-1-185,0 3 1,3-1 0,1 0 0,-1 4 184,2 0 0,-3 4 0,2 0 0,2 1 0,4-2 0,3 1 0,4-1 0,2 0 0,0 0-176,1 2 1,0 0-1,1 0 1,2 1 175,-4 14 0,3 0 0,1 4 0,3-5 0,0 4 0,2 0 0,2 0 48,1-3 0,2-1 0,1 0 0,0 0-48,0-2 0,1 0 0,0-1 0,2-1 63,2 8 0,2-1 0,1-6-63,2 1 0,2-5 0,1 0 0,2-1 0,1-2 0,2 0 384,2-2 0,3 1-384,3-3 0,4 2 0,0-2 0,7 7 0,2-1 337,-3-7 0,4 3 1,0-6-338,9 3 0,1-5 0,3-1 0,2-3 0,3-2 0,1-2 0,2-4 0,2-3 0,-18-11 0,0-1 0,2-1 0,2-2 0,0 0 0,2-2 0,2-1 0,0-1 0,2-1 0,2-1 0,1-3 0,4 0 0,-8-1 0,4 0 0,1-1 0,0-1 0,-2-1 3,2-1 0,-2-1 0,0-1 0,3 0-3,0 0 0,4 0 0,0-2 0,-1 0 0,-3-1 0,0-2 0,-4-2 0,0-1 0,-1-1 0,2-2 0,0 0 0,-1-2 0,0-2-295,0 0 0,-1-1 0,0-2 0,0 0 295,0-3 0,-1-1 0,-1-1 0,0-1 0,-1-1 0,0-1 0,-1-1 0,3-4-174,-7 2 0,1-2 1,2-3-1,-1 0 0,-1-1 1,-2 3 173,-1-1 0,-2 2 0,-2 0 0,1-1 0,2-3-94,-1 0 0,3-2 1,1-1-1,-2-1 1,-1 1-1,-4 2 94,4-6 0,-3 1 0,-3 0 0,0 0-37,-1 0 1,-1 0 0,-1 0 0,-1-1 36,-2 2 0,-1-2 0,-1 1 0,-2-1 172,-1 2 1,0 1-1,-2-2 1,-2-4-173,-3-1 0,-1-4 0,-1-1 0,-2-1 0,-2 4 92,0 0 0,-2 2 0,-2 0 0,-2-2-92,-1-1 0,-2-2 0,0-1 0,-4 1 0,-2 4 0,-7-14 0,-5 4 0,-4 1 0,3 13 0,-3-1 0,-2 1 0,-2 0 0,-2-2 0,-2 1 0,-1 0 0,-2 0 40,-3-2 1,-2 0 0,-1 0 0,-2 1-41,-1 0 0,-1 0 0,-3 1 0,-6 1-150,5 8 0,-4-2 0,-3 2 0,-3 0 0,-1 4 0,-2 4-352,6 8 1,-1 3 0,-3 3 0,0 1 0,-1 2 0,0 0 0,1 0 89,0-1 1,-1 0 0,1 0 0,-1 2 0,1 2 0,-1 3 0,1 4 359,-9 4 1,-1 5-1,-1 3 1,3 2-1,2 4 1,4 2-1,5 3 1,4 3-1,3 3 1,0 1-1,0 0 1,-10 9 0,-1 0-1,1 0 1,0 0-1</inkml:trace>
  <inkml:trace contextRef="#ctx0" brushRef="#br0" timeOffset="88456">27678 7155 24353,'-24'-11'1709,"-1"0"-1349,5 2 359,0 0-89,7 2-180,5-4-90,17-2-360,25-10 0,0 8 0,6 0-617,-1 3 0,3 0 1,8 0 616,-2 2 0,7 0 0,4 0 0,2 0 0,1 0 0,-4 1-556,6 0 0,-2 0 0,1 0 0,2 1 1,4 0 555,-11 1 0,3-1 0,2 1 0,1 0 0,1 0 0,0 0 0,-2 1 0,-1 0-266,1 1 0,-2 1 1,-1 0-1,1 0 1,-1 1-1,0-1 1,2 1 265,2 0 0,0 0 0,1 0 0,0 0 0,1 0 0,-1 1 0,1-1-178,0 1 1,1 0-1,-1 0 1,1 0-1,0 0 1,-1 0-1,1 0 178,-2 1 0,0-1 0,0 0 0,-1 1 0,1-1 0,-1 1 0,-1-1-66,-2 1 0,0 0 0,-1 0 0,0 0 1,0 0-1,-1 0 0,-1 0 66,7 0 0,-2 0 0,0 0 0,0 0 0,-2 0 0,0 0 0,6 0 0,-1 0 0,-1 0 0,-1 0 0,-1 0 0,-7 1 0,-2-1 0,-1 1 0,1-1 0,1 1 42,9-1 1,3 0 0,-1 0-1,-2 1 1,-6-1-43,2 0 0,-6 0 0,1 0 283,16 0 1,1-1 0,-16 1-284,-12-2 1541,-18-1-1541,-13 0 506,-17-3-3115,-20-4 2499,-23-1 1,10 6 0,-3 1 0,-5-1 0,-1 0 0</inkml:trace>
  <inkml:trace contextRef="#ctx0" brushRef="#br0" timeOffset="88746">28705 7382 27798,'-55'9'210,"-1"0"0,7 0 0,3 0-210,-17-2 76,36-1-76,41-6 0,48-8-441,-7 2 0,6 0 441,-9 0 0,3 0 0,3 0-730,-7 1 0,2 0 0,1 0 0,1 1 730,7 1 0,2 1 0,0 0 0,2 0 0,-8 0 0,0 1 0,1 0 0,1 0 0,0 0-355,4 0 1,0 1 0,2 0 0,0 0 0,0 1 354,-9 0 0,0 0 0,1 0 0,0 1 0,0 0 0,0-1-254,-1 0 1,1 0 0,0 0 0,-1 1 0,0-1-1,0 1 254,10 1 0,-1 0 0,0 0 0,-1 1 0,-1-1 0,-4-1 0,-1 1 0,0-1 0,-1 0 0,-1 0 0,7 0 0,0 0 0,-3 0 0,0-1-386,-8 0 0,-2 1 1,-1-1-1,-1-1-424,5 1 1,-2-1 0,-4-1 1057,8-2 0,-6-2 0,3-7 0,-28-9 0</inkml:trace>
  <inkml:trace contextRef="#ctx0" brushRef="#br0" timeOffset="89624">15987 6699 16852,'-42'13'1049,"1"1"1,2-1 0,-2-3 653,-10-4 0,-1-7-984,5-6 1,1-7-226,-8-15 1,5-9-541,14 0 1,7-6 45,5-14 0,8-5 0,10-1 0,6-3-538,1 12 0,2-2 1,4-2 537,0 7 0,2-1 0,2-2 0,1 0-306,5-7 1,1-1-1,3-1 1,2 1 305,-1 7 0,1 0 0,3 0 0,1 0 0,2 1-253,-2 5 1,2 1 0,1-1 0,1 1 0,2-1 0,1 2 252,3-4 0,2 1 0,1 1 0,1-1 0,1 1 0,1 0-106,-4 5 1,1 1 0,-1 0 0,3 0 0,1 0-1,3-1 1,3-1 105,-5 7 0,3-1 0,3-1 0,1-1 0,2 0 0,1 0 0,1 0 0,-1 0 0,0 2 0,-2 1 0,-1 1-19,3-2 0,-2 1 1,-1 2-1,0 0 0,0 1 1,0 0-1,2 0 0,2-1 1,2-1 18,-9 6 0,2 0 0,2-1 0,1-1 0,0 0 0,2 0 0,-1 0 0,1 1 0,-1 0 0,0 1 0,-1 1 0,-1 2 0,-1 0-6,5 0 0,-2 0 0,0 2 1,-1 0-1,-1 2 0,1 0 1,-1 0-1,1 1 0,0 0 1,1 0 5,2-1 0,-1 1 0,1 0 0,0 0 0,0 1 0,0 0 0,1 0 0,-1 0 0,1 1 0,0-1 0,1 1 0,0 0 0,0 0 0,1 1 0,-1-1 0,1 1 0,0 0 0,0 1 0,1-1 0,-1 1 0,0 1 0,0-1 0,0 1 0,0 1 0,0-1 0,0 1 0,2 0 0,1 0 0,2 0 0,2-1-4,-8 4 1,3-1 0,1 0 0,1 0 0,2 0-1,1 0 1,0 0 0,0 1 0,0-1 0,0 1-1,-1 1 1,-2-1 0,0 2 0,-3-1 3,6 0 0,-3 1 0,-2 0 0,-1 0 0,0 1 0,0 0 0,0 0 0,2 1 0,2 0 0,2-1 0,3 1 0,-13 2 0,3 0 0,2 0 0,2 0 0,1 0 0,2 0 0,0 1 0,1-1 0,1 0 0,-1 1 0,0 0 0,-1 0 0,-1 1 0,-1 0 0,-2 0 0,-2 1 0,-2 1 0,-3 0 0,16-1 0,-4 1 0,-3 1 0,-3 1 0,0 0 0,-1 1 0,0 0 0,1 0 0,2 1 0,2-1 0,-2 1 0,2 0 0,1 0 0,2 0 0,0 1 0,0 0 0,0 0 0,-1 0 0,-2 1 0,-1 1 0,-3-1 0,-3 2 0,7 0 0,-3 2 0,-2 0 0,-1 0 0,-3 1 0,1 0 0,-1 1 0,1 0 0,4 0 0,0 2 0,-1-1 0,0 1 0,-1 1 0,0 0 0,-1 0 0,4 1 0,-1 0 0,-1 1 0,-1 1 0,1 0 0,1 2 19,-5-1 1,1 2 0,1 1-1,-1 1 1,-1-1 0,-2 0-1,-4 0-19,4 1 0,-4-1 0,-2 0 0,0 1 0,1 0 0,4 3 0,2 2 0,-1 0 0,-4-1 0,-5 0 0,-3 1 0,-6-1 0,-2 1 0,8 7 0,-3 1 418,-2 4 1,-3 0-419,9 13 1389,-4-1-1389,-18-21 1770,-5-15-1770,-5-1 2792,-2-10-4411,-8 0-149,0-4 1768,-8-5 0,-4-5 0,-7-4 0</inkml:trace>
  <inkml:trace contextRef="#ctx0" brushRef="#br0" timeOffset="90021">26578 3248 23346,'-48'38'1260,"9"-3"-429,15-4-741,18-2 90,20 1 90,24 1-135,-8-14 0,3-2-463,10 1 0,4-1 373,6 0 0,4-2-1341,6 1 0,2-1 1326,-20-6 0,0 0 0,0-1-30,0 1 0,0-1 0,-1-1-194,20 1 0,-2-2 194,-6 2 0,-2-2 0,-6-3 0,-2-1-45,-8 2 0,-2 0 135,23-2 90,-14-4 512,-11-7-602,-10-16 90,-6-18-90,-10 14 0,-2-4 934,0-5 1,-1-2-980,-1-5 0,-2-3-45,0-1 0,0 0 0,-2-1 0,0-1 0,-3 3 0,-1 1 0,-1 5 0,-1 1 298,-5 4 0,-4 2-298,-1 5 0,-5 3 0,-4 2 0,-4 4 0,-6 3 0,-7 6-562,-10 8 0,-7 6 0,0 4 172,8 1 0,0 3 1,-3 3-196,-2 2 0,-3 2 1,0 3-1,2 1 585,8 2 0,3 1 0,0 1 0,0 2 0,-2 2 0,0 1 0,0 1 0,0 1 0,0 1 0,0 0 0,0 1 0,0-1 0</inkml:trace>
  <inkml:trace contextRef="#ctx0" brushRef="#br0" timeOffset="91273">32502 8707 24713,'-15'-64'1259,"-8"3"-1214,6 30 0,-4 1-1246,-5 1 0,-3 1 1291,-6-1 0,-4 0 45,-10 0 0,-4 1-45,12 8 0,-3-1 0,-2 2 0,-9-2 0,-2 1 0,-3 1-694,8 4 0,-1 0 0,-3 1 0,0 2 658,4 1 0,0 2 0,-2 0 0,-1 1 0,0 1 18,-6 0 0,-1 1 0,-2 1 0,0 1 0,-1 1-192,7 1 0,-2 1 0,0 1 0,0 1 0,-2 0 0,1 2 150,-4 0 0,-1 1 0,0 1 0,0 0 0,-1 2 0,0 0-219,8 1 1,-1 0-1,-1 0 1,1 2 0,0 0-1,-1 0 1,1 2 188,-1 0 0,0 0 0,0 1 0,-1 1 0,2 1 0,-1 0 0,1 1-88,1 1 0,0 0 0,1 0 0,-1 2 0,2 0 0,0 1 0,0 0 88,-5 5 0,-1 0 0,2 1 0,0 1 0,2 1 0,1 2 0,4-1 0,1 1 0,1 2 0,1 0 0,2 2 0,1 1 0,-4 6 0,1 2 0,2 1 0,2 2 0,3 2 0,4-1 0,2 1 0,2 2 0,3 0 0,3 2 0,3-1 0,2 2 0,3 0 0,3 1 0,2 0 24,4-1 0,2 0 1,3 1-1,2 0 0,4 0-24,3 12 0,4 0 0,5 0 0,4-2 0,5 0 0,4-1 0,4-2 0,4-2 0,-4-12 0,4-1 0,2-2 0,2 0 0,2-3 0,2 1 0,2-2 0,3-2 0,3-1 0,5-1 0,-6-9 0,4-1 0,4 0 0,1-2 0,2 0 0,0-2 0,-1 0 0,-3-3 0,9 3 0,-2-3 0,-1-1 0,1-1 0,2-2 0,4 0 0,-5-1 0,2-1 0,4 0 0,0-1 0,0-2 0,0 0 0,-2-3 0,-3-2 0,7-2 0,-2-3 0,-2-2 0,-1-2 0,1-1 0,0 0 0,0-2 0,1-1 0,0-1 0,-1-1 0,0-2 0,-1-1 0,-1-1 0,0-2 0,-1 0 0,-1-2 0,0-2 0,-1 0 0,-2-1 0,-1-1 0,-2 0 0,1-3 0,-1-2 0,1-3 0,-7 0 0,1-2 0,0-3 0,0-1 0,0-1 0,-2 0 0,-2 0 0,-2 2-21,2-2 1,-2 0 0,-2 1 0,-1 0 0,0-2 0,0-2 20,0-1 0,1-2 0,0-1 0,0-1 0,-3 1 0,-3 1 0,-4 2 148,4-8 0,-5 2 0,-5 1 0,-3-4-148,-1-9 0,-5-3 0,-4 0 0,-3 4 0,-3 0 0,-5 3 0,-5-1 135,-3 6 0,-4-2 0,-4 2 1,-4 6-166,-8 3 0,-5 6 0,-4 2-420,-4 0 0,-3 2 1,-3 2-91,-4 2 0,-3 2 1,-1 3-151,-5 0 0,-2 3 1,-1 1 138,12 5 1,0 2-1,-1 0 1,0 1 550,-1 1 0,0 1 0,-1 0 0,0 1 0,2 1 0,-1 1 0,0 0 0,0 1 0,1 0 0,0 0 0,0 1 0,0-1 0</inkml:trace>
  <inkml:trace contextRef="#ctx0" brushRef="#br0" timeOffset="92244">17993 13994 25882,'0'5'360,"0"-1"-270,0 0 90,0-3 180,4 3 179,4 2 361,33 14-720,3 0-135,-9-4 0,5 1-45,19 3 0,8-1-829,-21-7 1,4 1 0,1-1 0,1 0 828,2 0 0,0 1 0,1 0 0,2-1 0,-4-2 0,3 0 0,0 0 0,0 0 0,-1-2-574,8 0 0,-1-1 1,0 0-1,2-2 574,-7 0 0,0-2 0,2 1 0,0-2 0,2 1-256,-7-2 0,2 1 1,0-2-1,1 1 0,1-1 1,0 0 255,4-1 0,-1-1 0,2 0 0,1 0 0,3-2 0,3-1-94,-16 1 1,3-1 0,3-1-1,1 0 1,2-1 0,0 0 0,0 0-1,0 0 1,0-1 0,-3 1 0,-1 0 93,4-1 0,-3 0 0,0 0 0,-1 1 0,-1-1 0,2-1 0,0 1 0,2-1 0,2-1-2,-5 1 0,1 0 0,1 0 0,1-1 0,1 1 0,1-2 0,0 1 0,1 0 0,-1-1 0,1 0 0,-1 0 0,1 0 2,-4 0 0,1-1 0,1 0 0,0 0 0,1 0 0,-1 0 0,0-1 0,0 1 0,0-1 0,-2 1 0,0 0 0,-1 0 0,-2 0 0,7 0 0,-3-1 0,-2 2 0,-1-1 0,0 0 0,0 0 0,1 0 0,2 0 0,3-1 0,3-1 0,-11 2 0,4-1 0,2 0 0,1-1 0,3 0 0,0 0 0,1 0 0,1-1 0,0 0 0,-1 1 0,-1-1 0,-1 1 0,-2 0 0,-2 0 0,-3 1 0,-2 1 0,14-4 0,-4 0 0,-3 2 0,-2-1 0,-1 1 0,0-1 0,0 1 0,3-2 0,1 0 0,-7 2 0,2 0 0,1-1 0,2 0 0,-1 0 0,1-1 0,0 1 0,-2-1 0,0 1 0,-2 0 0,-2-1 0,-3 1 0,8-2 0,-4 1 0,-2-1 0,-1 1 0,-1-1 0,0-1 0,2 0 0,2-2 0,-2 0 0,1-1 0,1-1 0,1-1 0,0 0 0,0-1 0,-1 1 0,-1-1 0,-1 2 0,-3 0 0,8-4 0,-3 2 0,-1-1 0,-1 1 0,-1-1 0,2 0 0,1-2 0,1 0 0,2-2 0,1 0 0,0-1 0,-1 0 0,-1 0 0,-3 2 0,-5 1 0,6-4 0,-4 2 0,-3 0 0,-1 1 0,-1-1 0,8-4 0,-3 1 0,-1-1 0,1-2 72,2-2 0,1-2 1,-3 0-1,-4 2-72,-4 2 0,-4 2 0,0-1 255,4-4 0,0 0 0,-8 4-255,-11 6 0,-5 2 0,10-15 1537,-10 12-1537,-12 7 2298,-4 8-2298,-24 7 2152,1 11-2152,-21 6-1080,6 8-899,-3-4 522,-2-5 1457,1-5 0,1-14 0,1-2 0</inkml:trace>
  <inkml:trace contextRef="#ctx0" brushRef="#br0" timeOffset="94136">32494 11561 20215,'-20'-21'2879,"-4"3"-2609,-7 0-90,-4 4 179,1-1 91,-1-1-90,3 0 90,-1-2-1,1 0 451,-26-8-541,20 11 1,-4 0 0,-1-1 0,-4 0 0,0 1-703,4 2 0,1 0 0,-2 0 343,-8-2 0,-1-1 0,1 1 0,7 4 0,1 0 0,-4-1 0,-5 0 0,-5-1 0,-3 0 0,0 1 0,7 3 0,-2 0 0,0 1 0,-2 1 0,-3 0-452,0 2 1,-4-1 0,-1 2 0,-1 0 0,1 1 0,3 1 451,-4 1 0,1 0 0,2 1 0,0 2 0,-1 1 0,1 1 0,1 2 0,-1 1 0,0 1 0,0 3 0,6 0 0,-2 2 0,0 2 0,1 0 0,1 0 0,2 0 0,0-1 0,3 0 0,1 0 0,-2 2 0,-4 2 0,6-1 0,-5 1 0,-3 3 0,0 0 0,-1 1 0,2-1 0,4 1 0,4-2-413,-5 3 0,6 0 0,1-1 0,1 2 0,-3 1 413,0 1 0,-2 1 0,-1 1 0,0 0 0,4 1 0,3 0 0,-3 5 0,4-1 0,2 3 0,-1 3-231,6-3 1,0 3 0,-1 3 0,0 0 0,2 0 0,2-2 230,-7 9 0,3-1 0,1 0 0,-1 4 0,1-1 0,-2 4 0,0 0 0,3 0 0,3-2 0,3-3 0,4-2 0,2 0 0,0 0-47,0 0 1,1 1 0,1 0 0,1 0 46,2-1 0,0 0 0,2 1 0,1 0 0,1-1 0,0 1 0,2 0 0,1 0 0,-3 15 0,1 1 0,3 0 0,1-1 0,2 0 0,1 1 0,2-4 0,2 1 0,1 2 0,1-5 0,1 3 0,1-1 0,1-3 0,1-1 0,1-3 0,1 3 0,1 1 0,0 4 0,1-2 0,2-7 0,3 4 0,2-5 479,2 10 0,5-3-479,10-7 0,4-4 0,-5-10 0,2-1 356,-1-4 0,3 0 0,0-1-356,10 6 0,4-1 0,4-3 0,7 1 0,-2-1 0,-8-7 0,-1-2 0,3 1 270,0-2 1,4 1 0,0-1 0,-1-2-271,5 0 0,0-4 0,5 1-206,-6-4 1,6 1 0,2 0 0,0-1 0,-3-1 205,3 0 0,-4-1 0,2-1 0,6 0 0,-14-3 0,4 0 0,3 1 0,3-1 0,0-1 0,-2 0 0,-2 0 0,-5-2-281,8 0 1,-4-2 0,-2 0 0,0-1 0,4 0 280,3 0 0,2 0 0,3 0 0,-1-1 0,-2-1 0,-4-1-152,-4-1 1,-3-1-1,-1-1 1,-2 0-1,2-1 152,-1 0 0,1-1 0,-1-1 0,0 0 0,0 0-72,12-3 0,-1-1 1,0 0-1,-1-2 72,-2 0 0,-2 0 0,1-2 0,4-2 0,-12 1 0,3-1 0,0-1 0,2-2 0,-1-1 0,-1-1 0,2-3 0,0-2 0,-1-1 0,0-1 0,0-1 0,0 1 0,0 0 0,1 0 0,-1 0 0,0 0 0,-1-2 0,-1-1 0,-3-1 0,0-2 0,0 0 0,-2-1 0,-3 0 0,-1 1 0,7-7 0,-4 0 0,-2 1 0,1-1 58,-2-1 1,0 0-1,0 0 1,-1 0-59,-2 1 0,0 1 0,-1-1 0,0 2 0,-2 1 0,-2 0 0,1 1 0,-2 0 0,9-6 0,-2 1 0,2-2 0,-3 1 0,3-2 0,-1 0 0,-4 3 0,-6 6 0,-3 3 0,1-2 0,10-11 0,1-3 0,-7 1 242,-7-7 1,-7 0-243,-6 10 0,-2-2 0,-4 5 0,0-4 0,-3 2 0,-4-12 0,-4 0 0,-5-7 0,-2-1 0,0 17 0,-2 0 0,-1-2 203,-2-2 0,-2-1 0,-1-1-203,-3-1 0,0-1 0,-2 1 0,-2-2 0,-2 1 0,-1 0 0,-1 1 0,-1 0 0,-2 2 22,0 0 1,-2 1-1,-2 2-22,0 1 0,-2 1 0,-1 2 0,-1 1 0,-1 2 0,-2 1 174,-1 2 1,-2 1 0,-1 2-1015,-4 1 1,-1 2-1,-1 1 749,-3 1 0,-2 2 0,-1 1 0,-4 3 0,-2 2 0,0 1 0,14 6 0,0-1 0,0 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20:36.554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9295 3596 14450,'12'-9'2788,"-1"0"-384,-1-2-2044,-2-1 751,0-3-751,0-1 366,-2-7-546,2 0 1614,0-22-1614,1 7 0,-1-18 0,-4 8 90,-2-6-90,-2-5 0,-8-4-136,4 30 1,-2 0 45,-11-14 0,-5 0 0,-4 2 0,-6 1 0,-11-3 0,-5 5-254,8 12 1,-2 6 208,-1 8 0,0 9 45,-16 17 0,4 16 45,28-1 0,3 5 0,1 9 0,3 4-715,1 12 1,4 5 669,5-13 0,2 2 0,1 2-805,2 6 1,1 2 0,1 2 759,1-11 0,1 0 0,0 2 0,0 0 0,0 3 0,1 0 0,0 2 0,1 0 0,-1 4 0,1 0 0,0 2 0,0 0-27,0-10 0,0 0 0,0 1 0,0 1 0,0-1-403,0 3 1,1 1 0,0-1 0,1 1 0,-1 0 402,0 0 0,0-2-1,0 1 1,0 3 0,2 6 2,-1-8 0,2 4 0,-1 4 0,1 3 0,0 0 0,1 1 0,0-1 0,-1-3 0,1-3-196,0 2 0,1-3 1,0-1-1,0-1 1,0 0-1,0 1 1,-1 2 175,1 0 0,-1 3 0,1 2 0,-1 0 0,1-2 0,-1-1 0,1-4 0,0-6-161,4 20 1,1-6 0,-1-7-1,-1-12-154,-3-15 1,-1-5 120,8 25-1336,-10-51 1477,-8-24-2465,-4-20 2518,-12-24 0,7 26 0,-1-2 0,-2-4 0,-1 0 0</inkml:trace>
  <inkml:trace contextRef="#ctx0" brushRef="#br0" timeOffset="484">8105 5884 22284,'-34'-2'569,"1"0"1,-5-2 0,4-1-390,-1-4-180,11-9 90,54-4-90,-4 6 0,7-2-986,18-6 0,10-2 0,0 1 986,-9 2 0,0 1 0,4-2-371,2 0 1,4-2 0,1 0 0,-3 1 370,-11 5 0,-2 0 0,0 1 0,-1-1 0,1 0 0,-1 0 0,2-1 0,0-2-385,0 1 1,2-2 0,1 0 0,-2 0 0,-3 0 384,14-6 0,-5 1 0,2-2 22,-7 4 1,2-1-1,-2 0 1,-4 0 162,0-3 1,-5-1-1,-3 3 130,2-2 0,-4 1 501,3-5 1,-7 1-187,-10-1 1273,-23 17-1633,-12 14-136,-10 27 1,-1 13-90,5-3 0,1 4 807,1 0 1,0 5 0,4 5-831,6 13 1,5 8-1,3 1 1,1-6-526,0-6 1,3-4 0,1 3 502,0-5 0,1 6 0,2 0 0,1-4 0,3-7 0,16 14 0,5-11 0,3-3 0,4-6-161,-1-7 1,5-7 115,20-10 0,2-10 45,-19-7 0,0-6-1114,12-10 1,-5-10 1113,-23-4 0,-7-6-45,-5-5 0,-6-4-33,-5-6 0,-6-3 78,-5-3 0,-6-2 0,-6 0 0,-4 0-45,-5 1 0,-4 2 0,-2 5 0,-7 2-75,1 14 0,-5 2 1,0 4-151,-6-1 0,-3 5 0,8 7 0,-2 3 0,1 5-315,-2 7 1,3 6-136,3 3 1,3 3-1440,-25 15 2159,20 7 0,19 0 0,12-1 0</inkml:trace>
  <inkml:trace contextRef="#ctx0" brushRef="#br0" timeOffset="1039">10984 4672 22284,'-5'-36'3328,"-14"-16"-3148,5 22 0,-5-10 0,15 29 0,4 3 450,18 27-271,0 10-269,0 1 0,1 5 0,-2 3 0,-1 3-405,2 9 0,1 4 359,-1 7 1,0 3-45,-6-19 0,-1 1 0,1 3 22,-1 2 1,1 3 0,-1 0-1,0-3-426,0 2 0,-1-3 1,1 2 403,0 10 0,2 3 0,-2-5 45,1 5 0,-1-7-45,-5-20 0,0-3 90,5 27-90,-9-62 0,-7-36 0,4 1 0,0-6-152,-2-15 1,1-4 151,2 10 0,1-2 0,1-1-577,1-4 0,0-2 1,1 0 605,2-3 1,1 0 0,1 0 0,1 2 0,1 0 0,1 1-243,2 3 1,0 1 0,2 2 212,0 5 0,0 1 0,2 2 0,7-13 0,3 5 0,-2 10 0,3 5 0,-4 6 0,3 12 0,11 25 0,-2 16 0,-11 33 267,-5-11 1,-7 2-268,-20-4 0,-9-4 0,-10 6 0,-1-11 2924,3-16-2924,-2-20 1049,8-13-1499,4-43-449,9 7 179,4 15 0,2-3-4196,4-5 1,3 2 3823,-3 11 1,2 0 0,5-8 0,3 2 0,10-10 0</inkml:trace>
  <inkml:trace contextRef="#ctx0" brushRef="#br0" timeOffset="1591">12353 3998 25522,'21'-14'1530,"-3"3"-1351,-8 15 91,-1 14 0,1 25-225,-3-12 0,1 4-667,2 9 1,2 4 621,1 7 0,1 4 30,-4-16 0,0 2 0,0 0-30,1 4 0,0 0 0,0 0 0,0 2 0,0 0 0,-1 0-913,0-1 0,0 0 0,-1-1 913,0-3 0,0-2 0,-1 1 0,1 3 0,0 0 0,-1-5 45,-1-4 0,0-6-45,6 7-90,-11-85 135,-2 0 0,0-7-524,0 9 1,-1-2 0,2-1 478,0-7 0,2-3 0,0 0 30,1-7 0,1-1 0,1-2-8,-1 14 1,2-1-1,0 0 1,0 0 22,1-1 0,1 0 0,1 0 0,0 0-117,-1 2 0,1 1 0,0 0 0,2-1 72,3-7 0,1-2 0,2 1 0,-1 6 0,0 4 0,-1 4 0,3 2 0,2-6 0,2 2 0,3 14 2067,29 20-2067,-25 27 0,-1 9 0,4 12 0,-3 7-505,3 11 1,-3 5 504,-9-15 0,0 1 0,-2 2-232,0 0 0,0 2 0,-2-1 232,0 0 0,-2 0 0,0-1 0,5 17 0,-1-2-173,-4-6 1,-2-4 172,-2-9 0,-2-4 62,2 14-62,-6-32 0,1-75 0,2 8 0,5-10 0,-1-1-115,1-2 0,1-1 0,2-3 115,0 4 0,2-3 0,2 1 0,0 4 0,4-4 0,1 5 0,1 1 0,1 5 0,0 1 0,3 4 0,-4 7 0,1 3 0,5 7 958,28 2 0,4 22-958,-21 23 0,-1 14 0,-1 7 0,0 5 0,0 7 0,-2 5 0,-3 0-123,-4 0 1,-2 1-1,-2 2 1,-1 1 122,-5-9 0,-1 3 0,-1 0 0,-1-2 0,-1-2 0,4 12 0,-1-3 0,-1 0 0,-1-3 0,-1 1 0,0-2-148,-2-4 0,-1-1 1,1 1-1143,-1 6 1,0 1 0,-2-5-3627,-1 3 1,-3-2 3751,-2 7 0,-7-6 0,-20-7 0,-14-7 0</inkml:trace>
  <inkml:trace contextRef="#ctx0" brushRef="#br0" timeOffset="2272">7269 8408 22914,'-32'14'1349,"10"-7"-1169,-4 5 180,18-10 809,2 8-449,8-9-181,9 1-89,19-13-270,0 0 0,6-4-853,17-8 1,11-6 732,-18 7 0,6-3 0,5-3 0,4-1 0,3-2 0,1 0-349,-13 7 0,3-2 1,2-1-1,2 0 0,1-1 1,1 0-1,1 0 0,-1 0 1,1-1-1,-1 1 289,-2 2 0,-1-1 0,0 0 0,1 0 0,0 0 0,1-1 0,0 1 0,1 0 0,0-1 0,1 0 0,0 0-138,-6 4 0,0-1 0,2 0 0,0-1 0,0 0 0,2 1 0,-1-1 1,0 0-1,0 1 0,0 0 0,-1 0 0,0 0 0,-1 1 0,-2 1 138,7-3 0,-1 1 0,-2 1 0,-1 0 0,0 1 0,0 0 0,0 0 0,2-1 0,1 0 0,2-1 0,3-1-76,-12 5 0,3-1 0,1-1 0,2 0 0,1 0 0,0-1 0,2 0 0,0 0 0,0 0 1,0 0-1,0 0 0,0 1 0,-1-1 0,0 1 0,-2 0 0,-1 1 0,-1 1 76,6-3 0,-1 0 0,-1 1 0,-2 1 0,0 0 0,0 0 0,-1 0 0,1 0 0,0 0 0,1 0 0,0-1 0,2 0 0,2 0-33,-8 2 0,3-1 0,0 0 0,1 0 1,1-1-1,1 1 0,0-1 0,1 0 0,-1 0 1,0 0-1,-1 1 0,0-1 0,-1 2 0,-1-1 1,-1 2-1,-2 0 0,-1 0 33,11-3 0,-2 1 0,-2 0 0,-1 1 0,-1 1 0,0 0 0,-1 0 0,-1 1 0,1-1 0,-1 1 0,2-1 0,3-1 0,0 1 0,0-1 0,0 1 0,0 0 0,-1 0 0,0 1 0,0-1 0,-1 1 0,1 0 0,-4 1 0,0 0 0,-1 0 0,1 1 0,-1-1 0,0 1 0,0 0 0,-1 1 0,0-1 0,0 1 0,1-1 0,1 1 0,-1-1 0,0 1 0,-1 0 0,0 1 0,0 0 0,-1-1 0,0 2 0,9-4 0,0 1 0,0 0 0,-2 1 0,0 0 0,-1 0 0,-1 1 10,3-1 0,-1 0 0,-1 1 0,-2 0 0,0 0 0,-1 1-10,3-1 0,-2 1 0,0 0 0,-2 0 0,-2 1 0,3 0 0,-1 0 0,-2 0 0,0 0 97,-2 1 0,0-1 0,-1 1 1,-5 1-98,17-3 0,-6 1 618,3-2 0,-7 2-618,-3 0 1850,-26 5-1850,-3 2 2529,-19 2-2529,-8 3 2128,-4-1-2848,-8 2-1619,-8 8 2339,-7 4 0,-10 13 0,-4 3 0</inkml:trace>
  <inkml:trace contextRef="#ctx0" brushRef="#br0" timeOffset="3521">10229 11022 15442,'-37'-53'899,"-1"-1"1,5 8-1,1 2 324,2 1 0,1 4-683,-8-2 1790,27 47-1610,4 32-720,7-1 0,2 9-336,0 7 0,0 10 0,1 4 0,-1-2 336,1-5 0,-1-1 0,1 2 0,-1 4 0,0-6 0,1 5 0,-1 1 0,0 2 0,0-1 0,-1-3 0,1 4 0,-1-2 0,0 0 0,0 0 0,-1 0 0,0-9 0,0 0 0,0 0 0,-1 0 0,1 0 0,-1 0-286,1 9 0,-1 0 1,1 0-1,-1 0 0,0-1 286,0-3 0,0 0 0,0-1 0,0 0 0,0-1 0,1-4 0,-1-1 0,1-1 0,0 1 0,0 1-140,0 6 0,1 2 0,-1 1 0,1-3 1,0-4 139,0-4 0,1-3 0,0-2 0,0 2 145,0 5 0,1 1 1,0-2-1,2-7-145,4 2 0,3-7 0,1-10 0,6-5 1284,32-2-1284,-16-25 0,5-9 0,0-6 0,6-7 0,2-3 0,-1 1 136,9-4 1,-2-1 0,5-3-137,-10 5 0,2-2 0,3-1 0,-1 1 0,-2 1-155,4-2 1,-2 1 0,-1 0-1,2 0 155,1 0 0,0-1 0,0 1 0,0 0 0,-1 1 0,1 0 0,-2 1 0,1 1-199,-4 1 1,-1 0 0,0 1-1,-1 0 199,10-4 0,0 0 0,-3 1-40,-7 4 0,-2 2 0,-1-1-80,2 0 0,-1 0 0,-3 0-1611,3-6 1,-4-2-3186,-3 4 1,-7-3 3864,-7-24 1,-23 4 0,-3-4 0</inkml:trace>
  <inkml:trace contextRef="#ctx0" brushRef="#br0" timeOffset="3934">13141 11701 25522,'8'-39'1304,"0"0"1,-5-11-1035,-26 7-90,-15 45-180,-13 29-1006,20-1 0,1 7 1006,-4 14 0,2 7-399,9-11 0,1 2 1,2 3 398,0 6 0,1 2 0,2 1 0,1 2 0,2 1 0,4 5 0,5-16 0,3 3 0,2 2 0,1-1 0,1-3 0,0-2 0,2-3 0,1-1 0,2 3-403,3 9 0,2 3 0,2-2 0,3-7 403,3-8 0,3-6 0,1-2 0,13 12 0,4-7 0,-1-9 0,3-7 0,-1-10 0,0-9-146,-3-8 1,-1-9 145,-3-9 0,-4-11 0,-9-14 0,-5-12 0,-4 1 0,-4 5 0,-3-1 0,-2-3-149,-2-1 1,0-6-1,-3 0 1,-2 3 148,-5-9 0,-4 2 0,-1 1 0,0-1 0,-2 1 0,-2 1 0,-1 2 0,-1 2 0,-1 1 0,1 7 0,-1 2 0,0 1 0,-9-13 0,0 3 0,4 12 0,0 4 535,5 9 0,3 7-535,1 14 1666,25 36-1666,8 6 0,5 4 0,8 8 0,5 1-367,5 5 1,4 1 276,-13-15 0,2-1 0,2 2-607,2-1 0,2 1 0,3 0 0,1-2 409,1-5 0,1-1 0,3-2 0,1-3 288,8 0 0,2-1 0,1-4 0,-2-5 0,2-4 0,-1-6 0,-3-7 0,-6-11 0,0-1 0,0 1 0</inkml:trace>
  <inkml:trace contextRef="#ctx0" brushRef="#br0" timeOffset="4434">14188 11466 16071,'-23'-62'989,"-1"0"1,2 7 0,0 1 92,3 9 0,1 2-1037,2 11 0,1 3 1702,1-3-1207,10 34 574,20 37-1114,0 1 0,4 10 0,0-1 449,-2-5 0,0 0 1,1 3-450,1 2 0,2 4 0,0 0 0,-1-1 0,1 3 0,-1-1 0,1 2 0,-1-2 0,1 2 0,0 0 0,-2-4 0,0 0 0,-2-4 0,1 1 0,3 8 0,0 2 0,-3-9 0,-4-11 0,-1-5 0,4 9 598,-8-32-598,-10-37-1375,-3-6 1,-2-6 1374,-1-14 0,1-8 0,1 7 0,0-8 0,1-4 0,2-2-307,1 10 1,2-3-1,1-3 1,0 0-1,0 1 1,0 3 306,-2-1 0,1 1 0,0 1 0,1 0 0,3-1-130,2-8 0,3-4 0,2 1 0,1 8 0,2 15 130,5 7 0,6 17-380,23 18 1,2 19 379,-16 14 0,-4 11 175,-1 0 0,0 6 1,-3 0-176,-6-5 0,-3 0 0,0 0 0,-1 3 0,0 0 0,-2 1 0,7 19 0,-3-1 626,-1-5 0,-2-1-626,1 5 0,-2-7 0,4-2 0,-2-27 0,-15-78 0,-1 9 0,0-9 0,1 3 0,2-8 0,0-2 0,1 2 167,-1 7 1,0 2 0,1-1 0,0-3-168,2-2 0,0-4 0,0-1 0,2 1 0,0 3-132,0 2 1,1 2-1,1 1 1,2 2 131,3-13 0,3 3 0,2 2 0,-1 9 0,3 2 0,1 4 2,12-5 1,4 10-3,1 18 0,1 11-111,2 16 0,-2 12 111,1 12 0,-2 9 0,-14-7 0,-2 3 0,-1 1 75,0 4 1,-1 1-1,-2 2-75,-1 1 0,0 1 0,-2 1 0,-1-1 0,-1 0 0,-1-1 0,-1-1 0,-1 0 0,-1-1 0,5 17 0,-2 0-644,-3-15 1,0 0-1,-1-3-705,0 2 0,1-3 1504,1 5 1,1-8 0,3-14-1,0-13 1</inkml:trace>
  <inkml:trace contextRef="#ctx0" brushRef="#br0" timeOffset="4824">16629 10272 28581,'-5'12'0,"7"7"0,10 15 0,11 1 0,11-4 0,9-14 0,-2-14 0,5-8 0,8-18 0,1-7-741,3 1 1,-1-5 710,-17 2 0,-1-5 1,-4 0-1250,4-13 0,-4-2 1234,-2-5 0,-3-2 45,-12 18 0,-2-1 0,-2-2-173,-1 0 1,-2-1-1,-2-1 233,-2 0 0,-1-1 0,-3 1-297,-2 0 0,-1 1 0,-3 0 237,-3-18 0,-4 3 0,-4 7 0,-5 4 0,-2 10 0,-4 5 0,-2 10 0,-4 10 35,-4 15 0,0 12-35,-5 15 0,2 12 0,10-3 0,1 5 0,2 7 0,6-1 0,0 6 0,2 4 0,2 0 0,1-3 94,0 1 1,3-2 0,2 0-1,1 3-94,1 2 0,1 3 0,1 1 0,3-2 0,4-5 0,7 9 0,5-5 0,4-1 0,3-3 0,4-2 0,3-2 0,2-5 0,4-3 0,1-3-148,3-4 1,1-2-1,3-3 148,0-5 0,3-3 0,0-3 0,-1-4 0,1-2 0,1-4 0,-1-3 0,0-3 0,-1-3-855,17-2 1,-2-7-181,-5-5 1,-2-5-315,-7-3 0,-3-4 1349,-7-4 0,-5-2 0,-6 1 0,-3 0 0,-5-1 0,-1 0 0</inkml:trace>
  <inkml:trace contextRef="#ctx0" brushRef="#br0" timeOffset="5450">9989 15518 23903,'-34'20'989,"-1"-1"1,2 0 0,1-2-810,-21 8-180,10-5 179,17-10 1,15-4 360,25-16 90,30-13-630,-2 1 0,6-3-805,-4 2 1,3-1-1,8-4 805,-11 6 0,5-2 0,4-3 0,2 0 0,1-1 0,0 0 0,-3 2-372,6-3 1,-2 2 0,1-1-1,0 0 1,2-1 0,4-1 371,-14 5 0,2 0 0,2-1 0,1-1 0,1 0 0,0-1 0,1 1 0,-1 0 0,-1 0 0,-1 2-207,2-1 1,-2 0 0,0 1 0,0 0 0,0 0 0,0 0 0,0 1 0,1-1 0,0-1 206,4-1 0,1 0 0,0 0 0,0 0 0,0 0 0,1-1 0,1 1 0,-1 0 0,1-1-124,-5 3 0,1-1 0,0 1 0,1-1 0,-1 1 0,1-1 0,0 1 0,0-1 0,0 0 0,1 1 124,-5 1 0,1 0 0,0 0 0,0 0 0,0 0 0,0 0 0,0 0 0,1-1 0,-1 1 0,1 0 0,-1 0-42,1 0 1,0 0 0,-1 1-1,0-1 1,0 1 0,0-1-1,1 0 1,1 0 0,1-1-1,1-1 1,2 0 41,-6 2 0,2 0 0,1-1 0,1-1 0,2 0 0,0-1 0,0 0 0,1 1 0,-1-1 0,1 0 0,-2 1 0,0 0 0,-1 0 0,-2 1 0,-1 1 0,3-1 0,-2 0 0,-1 0 0,-1 2 0,-1-1 0,0 0 0,-1 1 0,1 0 0,1-1 0,0 0 0,2-1 0,1 0 0,-1 0 0,1 0 0,1-1 0,1 0 0,0 0 0,1-1 0,1 1 0,-1-1 0,0 0 0,0 1 0,0 0 0,-1 0 0,-1 1 0,-1 0 0,4-2 0,1 1 0,-1-1 0,0 1 0,0 0 0,-1 1 0,-1-1 0,0 1 0,-1 1 0,-1 0 0,-1 0 0,-2 1 0,5-1 0,-3 0 0,-2 1 0,-1 1 0,0 0 0,0 0 0,1 0 0,2-1 0,3-1 0,-5 2 0,3-2 0,2 0 0,2 0 0,0-1 0,1 1 0,-1-1 0,-1 1 0,-2 1 0,-3 2 0,-3 0 0,-4 2 0,10-3 0,-6 2 0,-3 1 0,-1 1 0,0 1 0,2-2 0,4-2 0,3-1 0,0 1 0,-1 0 0,-5 1 0,-5 3 0,6-1 0,-7 2 0,-3 0 501,10-3 0,-4 0-501,-11 5 0,-4 1 0,16-7 1511,-15 6-1511,-12 5 2260,-8 5-2260,-11 2 3199,-8 10-4638,-7 2-360,-4 10-860,-2 3 2659,-8 2 0,-9 6 0,-6 1 0</inkml:trace>
  <inkml:trace contextRef="#ctx0" brushRef="#br0" timeOffset="15571">23483 5939 23813,'-26'-43'1799,"0"2"-1619,-1 7 90,4 7 90,5 6-90,4 6-90,8 3 89,0-3-269,6 3 90,2-5 0,2 0 90,1-7 90,0-3 90,-2-11 0,-9-6-315,-7 11 0,-4 0-45,-21-13 0,-9 20 0,-6 9-463,14 16 1,-1 8 462,-20 8 0,1 11-725,10 11 0,4 9 725,13-9 0,2 2 0,0 3 0,1 6 0,2 2 0,2 2-458,2 3 0,3 1 0,3 1 458,4 1 0,3 1 0,4-1 0,4-1 0,4-1 0,8 1 0,8-4 0,7 1 0,4-1 0,1-4 0,3 0 0,3-5 0,4 0-538,1-4 1,4 0-1,2-4 1,0-6 537,5-6 0,0-8 0,5-6 0,-7-6 0,5-5 0,2-2 0,0-2 0,-3-1-187,1 0 1,-3-2 0,0-2-1,3-2 187,1-2 0,4-3 0,0-1 0,-3-2 0,-4 0 0,-3-3 0,-4-1 0,-3-2 0,0-1 0,12-12 0,-3-1 0,-3-3 0,-4-1 0,-4-1 0,-3-3 0,-4 2 0,-3-1 0,-4-5 0,-9 4 0,-2-3 0,-3-1 0,-2 4 86,-1 0 0,-3 4 1,-3-2-87,0-9 0,-3 0 0,-9 8 382,-15 8 1,-7 12-383,-18 11 0,13 21 0,1 10 1144,8 14 0,5 9-1144,1 23 0,7 4 0,6-15 0,5 0 707,4 14 0,9-2-707,6-24 0,7-4 0,15 5 0,4-5 0,-9-12 0,1-3 0,10 3 0,0-8 708,19-33-708,-28-11 0,-27-14 0,-12-6 0,-6 12 0,-7-1-392,-10-6 1,-8-5-1,1 6 392,-2 2 0,-3 3-690,-7 0 1,-6 0-1,5 5-255,5 7 1,1 5-270,-13-4 0,3 4 1214,-2 5 0,12 10 0,11 3 0</inkml:trace>
  <inkml:trace contextRef="#ctx0" brushRef="#br0" timeOffset="15950">24515 5591 23364,'47'-23'2518,"-6"0"-2158,-11 1 90,-8 1-90,-6 3-181,-3 6 91,-4 6-90,3 10 0,4 13-90,9 22-45,0 8 0,2 9-1146,-7-11 0,0 2 1,0 0 1100,1 0 0,-1 0 0,0 0 0,-1-2 0,-1-1 0,-2-3-80,1 4 1,-2-6 79,7 9 0,-7-24 0,-9-46 89,-6-41-89,0 20 0,0-2-791,0-10 0,0-2 836,-1-6 0,2-1-45,0 1 0,1-2 398,2 12 1,2-3 0,0 5-399,1-1 0,2 2 4,3-7 1,5 9-5,12 19 0,11 35 0,9 27 0,-19-4 0,1 5-208,1 4 0,1 4-362,-2 0 0,2 5 1,-2-3-376,2 5 1,0 1 944,-2-2 0,2 2 0,-5-6 0,-7-12 0,-2-4 0,3 4 0,0 0 0</inkml:trace>
  <inkml:trace contextRef="#ctx0" brushRef="#br0" timeOffset="16234">25729 5220 16071,'0'-41'749,"0"1"1,0 4 0,0 2 1961,0-13-2531,5 22 1679,6 33-1499,7 29-270,-5-3 0,0 4 225,2 8 1,1 6-286,2 1 0,1 6 0,0-3 0,-3-12 0,-1-2 0,2 2-30,2 4 0,2 3 0,2-1 0,-1-6 45,10 7 0,0-8 0,0-1 0,0-11-45,17-24 0,-22-50 45,-15 6 0,-2-5-45,-2-10 0,-2-5 656,-2 14 1,-1-3 0,-2-3-657,0-4 0,-1-6 0,-1 0 0,-1 3-590,1-3 0,-2 3 0,1-2 477,0 3 1,0-2-1,1 1 1,-1 4-293,-1-13 0,1 6-180,1 4 1,2 4-91,-3 9 1,4 2-1035,4 2 0,7 7-8122,25 7 9358,6 18 1,7 44-1,-17 11 1</inkml:trace>
  <inkml:trace contextRef="#ctx0" brushRef="#br0" timeOffset="16501">26472 4763 18034,'8'61'989,"0"0"1,0-3 0,1 2-781,-2-11 1,2 2 0,0-4-75,2 4 0,2-3 0,2 9 0,4-7-45,15-6-90,8-22 844,7-26-844,8-24 45,-15-15 0,-3-10 45,-11 8 0,-2-3-396,-4 2 0,-1-3 1,-5 0 620,-5-9 0,-5 0 89,-4 0 1,-4 1-135,-5 3 0,-3 3-45,-3 5 0,-4 4-136,-3 6 1,-3 4 0,-2 7 0,-3 7 677,-31 4-767,-3 30 0,31 7 0,3 7 0,0 9 0,5 9 0,8 9 0,5 8 0,2-1-319,3-12 0,3-2 1,2 2 318,2 0 0,2 3 0,2-1 0,3-3-60,5-3 0,2-3 0,5 0-908,11 7 1,6 1 0,0-5 202,5 3 1,3-5 104,-7-12 1,3-1-1,-1-8-644,-1-9 0,-1-9 1304,-3-8 0,-1-7 0,-2-7 0,-3-5 0,-2-6 0,0-1 0</inkml:trace>
  <inkml:trace contextRef="#ctx0" brushRef="#br0" timeOffset="16887">27386 4880 22644,'0'-54'557,"0"1"1,0-1 0,0-1 0,1 0-1,0 9-107,1-10 180,4 12-90,2 55-271,4 30-134,-4-8 0,0 4-434,1 9 1,1 5 298,-1 3 0,0 5 0,0-3-559,2 7 0,-1 0 559,-2-10 0,0 1 0,-1-5 45,0-7 0,-2-5-45,1 19 0,-2-25 0,-4-23 0,-4-35 0,4-27-419,-3 13 0,2-4 419,3-11 0,1-4 0,0 17 0,1-2 0,2-3 22,2-2 1,2-4-1,1 0 1,0 4-386,0-1 1,1 3 0,0-2 422,3-10 0,1-2 0,6 11 609,13 14 0,3 14-669,7 16 0,0 37 0,-4 17 0,-23-7 0,-4 5 0,7 17 0,-4 0-177,-7-18 1,-3-3 176,-1-1 0,0-1 0,2 25-934,-4-3-2034,3-38 2871,2-16-2151,13-50-2565,-7 9 1,2-3 4748,6-10 0,3-3 0,-5 11 0,1 0 1,2-1-1,1-3 0,0-1 0,1 1 1</inkml:trace>
  <inkml:trace contextRef="#ctx0" brushRef="#br0" timeOffset="17392">28640 3885 12653,'24'-44'1094,"-1"-1"1,1 1-1,-1-1 1,5-9-1,-1 3 1,-20 23 2066,-41 41-2892,6 8 1,-1 8-270,-10 10 0,-2 6-359,11-9 0,0 1 0,0 2 359,-1 2 0,1 0 0,1 2 0,1-2 0,1 1 0,2 2 131,1 9 1,3 3-1,4-3-131,2 3 0,7-1 0,3 11 0,14-7 0,12-27 0,8-7 707,9-3 1,5-6-708,8-4 0,5-8 0,2-5 0,5-5 0,-2-1 0,-14 1 0,-1 0 0,1-2-205,11-2 1,2-3 0,-5 3 204,-4 0 0,-4 6 0,3 10 0,-5 8 2200,7 25-2200,-25-3 0,-9 7 0,-18 4 0,-9 3-323,-2 6 1,-5 2 322,0-15 0,-2 0 0,-1 0 0,-2 1 0,-1-1 0,0 0 0,-1-2 0,-1-1 0,1-1-315,-12 15 1,1-4-15,4-7 1,1-4-2551,-17 9 2334,29-46-1119,29-51 0,17-25 1274,-11 28 0,2 0 0,2-7 472,0 3 0,3-7 0,1-4 1,2-1-1,-1 1 0,-2 6 300,3-7 1,-1 5-1,0-1 1,2-2-189,-5 8 1,0-2 0,2-1 0,-1 0 0,0 2 0,-2 4 29,4-5 1,-2 4 0,-1 1 0,0 2 118,5-13 1,0 2 0,-1 1-165,-4 8 1,0 1 0,-1 3-258,5-12 0,-2 5 437,-5 12 1,-1 6 453,10-1-183,-10 44-271,-6 48-314,-9-11 0,-3 6 491,0 11 1,-1 3-537,0-17 0,-2 1 0,1 1 0,0 1 0,0 1 0,0-1 0,0 0 0,0-1 0,0 0 0,0-3 0,0-1 0,0-1-234,0 15 1,0-2-442,1-9 0,-2-3 102,1-10 0,-3-4 573,-11 2 0,-3-37 0,-10-28 0</inkml:trace>
  <inkml:trace contextRef="#ctx0" brushRef="#br0" timeOffset="17535">29542 3456 22363,'-10'-52'344,"1"0"1,-1 0 0,1 0 0,-4-13 0,1 2 0,0 1-315,0 9 0,0 2 0,1 1 15,-4-14 0,1 4-90,3 13 0,2 2-225,3 8 0,2 4 366,-2-13-1805,8 22 1795,22 42 0,2 21 0,-3-5 0,0 0 0</inkml:trace>
  <inkml:trace contextRef="#ctx0" brushRef="#br0" timeOffset="17840">30240 3370 25522,'-1'17'810,"-3"10"-630,-5 14-90,3 16-587,3-23 0,2 2 542,4 2 0,1 1-45,1 1 0,5 0 133,12 10 1,9-1-179,6-8 0,6-6 0,11-4 0,3-9 45,-11-13 0,-2-10 0,-5-13 0,-8-11 90,-20-18 0,-11-7-425,-4 11 0,-5-1 335,-10-15 0,-6 2 0,-2 17 0,-5 4-1450,0 6 1,-3 2 1224,1 5 0,0 2-764,-29-1-236,10 10-1384,13 14 2609,15 6 0,15 7 0,11 1 0</inkml:trace>
  <inkml:trace contextRef="#ctx0" brushRef="#br0" timeOffset="18170">30768 3275 23676,'37'-35'659,"-1"-1"1,-4 8 0,-2 12-187,0 27-353,-16 27 0,-5 17 0,-2-2-75,1-1 0,-2 2-434,-1 9 1,-1 7-1,-2-7 389,-4-9 0,-2-3 45,-4 5 0,0-4 349,0-3-304,10-76-45,7-14 0,5-10-343,-1-3 0,1-6 0,5-4 514,-1 15 0,3-2 0,2-2 0,0 1 0,-1 3-602,-1 0 0,0 3 0,0 0 1,2-1 385,6-11 0,2-2 0,1 2 0,-2 8 0,7-6 0,0 12 0,-4 12 0,1 11 632,29 15-632,-18 47 0,-4 17 0,-8-4 0,-4 6-452,-9-16 0,1 4 1,-1 1-1,-3-1-148,-1 8 0,-4-1 1,1 4 599,-2-1 0,1 5 0,-1 0 0,0-4 0,0 2 0,-2-3 0,1 2 0,-1-4 0,0 1 0,0-1 0,0 0 0</inkml:trace>
  <inkml:trace contextRef="#ctx0" brushRef="#br0" timeOffset="18666">32697 4378 23634,'48'5'2698,"-10"5"-2338,-11-2 269,-15 8 1,-14 4 0,-20 9-630,-22 14-892,7-16 1,-5 2 891,6-3 0,-2 1 0,-3 1-561,-9 4 0,-3 2 1,-8 4 560,15-11 0,-5 4 0,-4 1 0,-2 1 0,-1 0 0,0 0 0,3-2-321,5-3 0,1-1 1,0 0-1,1 0 1,-2 0-1,-2 0 1,-3 2 320,6-2 0,-2 0 0,-3 1 0,0 1 0,-2 0 0,0 0 0,0-1 0,1 0 0,0 0 0,2-2-188,-6 3 0,0-2 1,2 0-1,-1 0 1,1-1-1,-1 0 0,0 0 1,-1 1 187,4-2 0,0-1 0,-1 1 0,0 0 0,0-1 0,0 1 0,-1 0 0,1-1 0,-1 0-77,-2 1 0,1 0 0,-1 0 0,0 0 1,-1-1-1,1 1 0,-1 0 0,1-1 1,-1 1 76,-1-1 0,1 1 0,-1 0 0,0 0 0,0-1 0,-1 1 0,1-1 0,0 1 0,0-1-33,0 1 1,0-1 0,0 0-1,0 0 1,0 0 0,0 1 0,0-1-1,0-1 1,0 1 32,1 0 0,0-1 0,-1 1 0,1-1 0,0 0 0,0 0 0,0 0 0,0 0 0,1 0 0,0-1 0,0 1 0,0-1 0,0 0 0,1 0 0,-1 0 0,1 0 0,-1 0 0,1 0 0,1-1 0,0 0 0,0 0 0,1 0 0,-1 0 0,0 0 0,1 0 0,0-1 0,-1 0 0,-5 2 0,0 0 0,0 0 0,0 0 0,0-1 0,0 1 0,0-1 0,1 0 0,1-1 0,0 0 0,0 0 0,0 0 0,0 0 0,1 0 0,0-1 0,-1 0 0,3-1 0,0 0 0,0 0 0,0 0 0,1-1 0,-1 1 0,1-2 0,0 1 0,-6 1 0,1 0 0,0-1 0,0 1 0,0-2 0,1 1 0,0-1 0,3 0 0,0-1 0,1-1 0,0 1 0,1-1 0,0 0 0,0 0 0,-4 0 0,-1 0 0,1 0 0,1-1 0,0 0 0,1 0 0,-7 1 0,2 0 0,0 0 0,1-1 0,1 0 0,-7 0 0,1 1 0,2-2 0,1 1 141,8-2 0,1 0 1,2-1-1,2 0-141,-7 2 0,2-2 0,3 0 0,-10 2 0,4-1 0,15-2 0,2-1 462,4-4 0,5 0-462,-4 6 1752,13-9-1752,24 3 2621,15-4-2621,-5 0 1360,1 0-1360,-6 0 970,-4-10-970,0 1 0,-2-8 0,-4 1-1350,0 2-359,-6-1-269,0 1-541,-1 0 2519,-1 3 0,2 4 0,-2 3 0</inkml:trace>
  <inkml:trace contextRef="#ctx0" brushRef="#br0" timeOffset="72037">15431 3510 17607,'-5'-2'4497,"-2"-1"-3507,3 3-630,-1 0-1,-2 0-179,6 0 720,-3 0-540,8-2-91,4-2 1,12-5-90,11-7 0,19-6-60,-14 4 0,7-3 0,-1 0-75,15-6 0,3-2-691,-17 8 1,3-1 0,0-1 0,-1 1 675,8-3 0,-2 1 0,0 0-30,3-1 0,-1-1 0,1 0 0,0 2 0,0 0 0,-1 0-388,-2 0 1,-1 0 0,0 2 387,-5 2 0,0 0 0,1 0 30,5-2 0,0-1 0,-3 3-30,1-1 0,-3 1-1061,6-1 0,-4 2 1061,-8 3 0,-4 7 1512,-15 3-1512,-5 3 1051,-10 1-1051,-6 2-1260,0 0 361,-6 6 3212,-2 4-3843,-9 8-808,-5 6 2338,-6 6 0,-9 6 0,-4 3 0</inkml:trace>
  <inkml:trace contextRef="#ctx0" brushRef="#br0" timeOffset="72752">15476 4098 19136,'-15'4'3238,"1"-3"-2878,7 3-90,2-4 449,5 0-539,11-2 90,10-5-90,21-8-45,-12 3 0,3-1-595,9-5 1,3 0 549,9-5 0,4 0-523,-15 7 1,1-1 0,1 0 432,3-1 0,1 0 0,1 0-437,0 0 0,2 1 1,-2 0 436,1-1 0,-1 1 0,0 0 0,-1 1 0,-1 0 0,-1 0-190,-1 0 0,-2 0 0,0 1 190,18-7 0,-2 1 44,-5 0 1,-2 1 0,-6 2 0,0 0-624,2-1 0,-1 0 759,12-8-90,-27 14 0,-3 0 672,-3 0-672,-7 2 1108,-2 2-1198,-2 0 802,4-2-802,3-1 3482,1-2-3392,8-3-90,-10 6 0,5-3 0,-16 9 0,-1 0 90,-8 1-180,0 4-1709,-2-2-2249,-13 16 4048,-1 3 0,-14 21 0,2 1 0</inkml:trace>
  <inkml:trace contextRef="#ctx0" brushRef="#br0" timeOffset="73505">18192 9539 21385,'-30'0'2159,"3"0"-1980,1 0 91,5-2 0,7-3 180,6-2-180,6-4-90,10-4 0,10-6-180,14-8-3303,19-5 3303,-19 14 0,3-1 45,6-2 0,1 1-1041,6-2 1,2 0 995,3-1 0,2 0-275,1 1 1,2 1 274,0 0 0,2 0-68,-9 5 1,2 0 0,0 0 37,-3 1 0,-1 1 0,0 1 524,-2 0 0,-1 0 0,-2 1-584,8-2 0,-5 2-180,1 0 1698,-8 7-1968,-16 3 931,-5 4-1201,-15 0-273,-8 8-1076,-4 4 2351,-12 11 1,-7 4-1,-6 3 1</inkml:trace>
  <inkml:trace contextRef="#ctx0" brushRef="#br0" timeOffset="74109">18416 10073 20485,'-23'27'2519,"-1"0"-2249,-3-7 0,1-3 179,1-8 91,7-1-180,31-32 0,12-10-360,16-2-420,0-1 0,10-8 0,-2 6 465,1 4 0,2 3-967,-6 2 0,3-1 1,-3 3 966,8 0 0,-2 1 0,-1 1 0,0 1-230,-1 2 1,-1 1 184,-3 2 0,-2 1 0,-3 1 0,-1 2 0,-5 3 0,-1 1 90,25-10-90,-1 2 833,-14 9-923,-9-1-180,-14 10 2951,-15-1-3311,-2 1 521,-2 2-858,-2 0 0,-6-4 0,0-1 0</inkml:trace>
  <inkml:trace contextRef="#ctx0" brushRef="#br0" timeOffset="75444">31901 2985 15988,'3'14'5397,"-2"0"-5037,1-3-181,-1 0-89,0-6 0,-1 3 90,0-7 2699,0 3-2699,4-6-91,6-4 1,8-8 0,13-6 0,9-10-45,-3 5 0,3-2-45,-8 5 0,1-1 0,10-7 0,2 1 0,0 0 0,-1 3 0,-13 7 0,1 0 0,17-9 0,-2 1 0,0 1 0,10-4 0,-16 12 0,-6 2 0,-5 4 0,-8 2 0,-10 3 0,-2 4-90,-2-3 0,-4 6-90,0-2-269,-4 2-181,2 0-1169,-2 4 0,0 3 1799,0 6 0,-5 7 0,-2 4 0</inkml:trace>
  <inkml:trace contextRef="#ctx0" brushRef="#br0" timeOffset="76439">32003 3383 23364,'-5'0'359,"2"0"181,3 0-450,3-4 0,18-11-90,4-2 0,19-12 90,0 4-90,5-2 0,6 0-281,0 0 281,0-1 0,0 1 90,-6 0-90,-3 2 90,-5 0 0,-6 5 0,-5 0 90,2-2-90,-12 4 0,1 1-90,-9 4 0,-4 3 281,4-1-191,9-4-90,-2 5 0,17-12 89,-15 12-89,4-3 0,-12 8 0,-5 3 90,-2 2-90,-4 0-810,0 0 1,-8 6 0,-1 2-1</inkml:trace>
  <inkml:trace contextRef="#ctx0" brushRef="#br0" timeOffset="81020">18874 1547 18866,'0'-18'2879,"0"0"-2700,0 0 1,0 0-90,2 0 0,0 0 0,2-1 0,2 3 90,-1 1-90,3-1 270,-2-2-270,-2 4 90,0-3 0,-4 3-90,0 4-90,0 1 89,0 7 1,0 2-90,-5 6 90,-4 4-90,-9 10 0,-5 7 0,-5 9 0,-5 8 90,-5 5-378,15-22 0,0 1 288,-3 1 0,-2 0 0,-2 4 0,-2 0 45,-1 0 0,-2 2-45,1 0 0,-3 4 0,1-2 0,-5 5 0,0 0-406,6-6 0,-2 3 0,3-3 406,1 0 0,1-2 0,3-2 0,2-1-74,3-3 1,1-1 73,-16 16 0,11-8 0,6-9 90,6-6-90,7-7 494,0-6-584,8-3 1449,-3-4-1269,4 0 88,6 0-178,-3 0 0,3 0 0,-4 0-180,-2 0-180,1 0-179,4 0-451,3 0-1258,4 0 2248,2 0 0,1 0 0,-1 0 0</inkml:trace>
  <inkml:trace contextRef="#ctx0" brushRef="#br0" timeOffset="87677">17851 2429 17697,'-4'0'4048,"0"0"-2609,4 0-1349,0-2 90,0 0 0,2-1 89,-2 1 541,2 2-720,0 0-90,2 0 90,4 0-90,2 0 0,4 0 90,1 4 90,8-3-180,-5 7 90,6-7 0,-8 7-90,0-7 89,-1 3-89,0-4 0,-2 0 90,7 4-90,-7-3 0,5 7 90,-3-7-90,2 3 90,21-4-90,-7 0 0,30 0 0,-21 0 0,12 0 0,-14 0 0,-3 0 0,-1 0 0,11 0 0,-13 4 0,9 1 0,-15 4 0,1 0 90,1-4-90,0 3 0,1-7 0,1 3-90,-1-4 90,-1 5 0,-1 0 0,-3 0 0,0 5 0,-1-9 0,-3 9 0,11-9 0,-14 3 0,10 0 0,-13-3 0,1 7 0,1-7 0,7 7 0,4-1 0,1 5 0,-2-5 0,-8 5 0,-4-6 0,2 5 0,-4-6 90,2 3-180,-1-7 90,-1 7 0,-2-3 0,0 0 0,-2 3 0,0-7 0,0 3 0,1 0 0,-1-3 0,3 7 0,-3-3 0,3 4 0,-5-4 0,4 6 0,-1-6 0,1 8 0,0-1 0,-2 1 0,2 1 0,-2-1 0,0 1 0,0 2 0,4 8 0,-3-6 0,8 13 0,-7-13 0,11 16 0,-11-11 0,8 17 0,-10-14 0,7 16 0,-8-7 0,3 11 0,-3-9 0,-2 0 0,3-5 0,-2 2 0,0 2 0,0 0 0,-4 0 0,0-1 0,-2-4 0,0-4 0,0-4 0,0-3 0,2-4 0,-2 2 0,2-2 0,-2 0 0,0-2 0,0-3 0,0 0 0,0-2 0,0-2 0,0 1 0,2-7 0,0 7 0,1-7 0,-2 3 0,-1 0 90,0-3 540,0 3-540,0-10 90,0 3-180,0-6 0,0 3 90,-5-11-90,4 3 0,-10-7 0,4 5 0,-5 0 0,1-2 0,1 0 0,2-2 0,-3-7 0,2 7 0,0-4 0,0 3 0,3 3 0,-7-6 0,1 4 0,0-3 0,0-2 0,0-4 0,0-1 0,1-1 0,1-1 0,0 2 0,2-1 0,-2 1 0,-2-13 90,7 8-180,-13-19 90,11 20 0,-10-6 0,9 11 0,-4 0 90,2 0-90,-3-1-90,1 1 90,0 2 90,0-1-180,-4-9 90,3 8 90,-3-9-180,6 1 90,-2 8 90,7-7-90,-6 10 0,4-11 0,-3 4 0,0-8 0,-3-1 0,1 10-90,-3-7 90,2 14 90,3 2-90,0 5 0,6 2-90,-5 3 90,7 1 0,-7-1 0,8 1 90,-2 1-180,3-2 90,0 1 90,0-1-180,0-3 90,0 0 0,0-2 0,0 0 0,0 2 0,0-2 0,-4 2 0,3-2 0,-6 0 0,2-16 0,1 8 0,0-8 0,1 13 90,2 7-180,-6-2 180,6 3-180,-3-9 90,4 6 0,0-7 90,0 9-180,-4-4 90,4 4 0,-10-1 90,9 1-90,-8-6 0,5 5 0,-1-2-90,1 8 180,4 0-180,0 2 180,-3-2-180,2 0 90,-8 0 0,8 0 0,-10 0 90,6-4-90,-5 5-90,5-5 90,-2 8 0,3-3 0,-1 3 0,-2-2 90,6 1-90,-3 1-90,4-2 90,0 2 0,0 3-3148,0 0 2068,0 10-1079,0 4 2159,0 11 0,0 4 0,0 2 0</inkml:trace>
  <inkml:trace contextRef="#ctx0" brushRef="#br0" timeOffset="88704">19012 2004 19496,'0'-12'4317,"0"1"-4137,0 7-90,0-1 0,0 1 0,8-5-180,6 0 180,15-5-90,11-1 0,11-2-90,6-3 90,4 0 0,-2-3 0,-21 9 0,-1-1 45,-4 1 0,-1 0-135,27-11 180,-14 3 0,-28 15-90,-1 1 0,-11 6 0,-2 0 0,0 0 0,-2 0 90,1 0-90,-1 0 0,3 8 90,3 6-90,1 11 90,2 8-90,0 6 0,2 6 0,1 3 0,-5-10 0,1 2 45,1 3 0,-1 1-45,1 0 0,-1-1-115,-1-1 1,0-3 114,2 9 0,-2-6 0,0-8 0,-2-6 0,-2-8 90,-2-11-90,-2 1 90,0-9 0,0 3-270,0-10 139,0 1-229,0-4-90,0 2-89,-3 5-361,2 0 810,-14 2 0,7 0 0,-10 0 0</inkml:trace>
  <inkml:trace contextRef="#ctx0" brushRef="#br0" timeOffset="89461">18310 3189 18956,'-10'0'3598,"0"0"-3058,-13 0-450,8 4-90,-6-3 90,14 7-90,4-1 0,3 17 0,5 0 90,4 14-90,7-4 0,4 2 90,4-2 0,3-4 0,18-5-90,-9-13 0,15-4 89,4-24 181,-3-20-135,-24 6 0,-3-3-90,-9 2 0,-4-2 45,1-28 0,-20 16-90,-6 6 0,-11 3 0,-7 6 0,-5 6 0,-5 6 0,-4 8 0,0 4 0,-1 10 0,1 3-180,-9 15-539,7 10 179,6 2-450,14 5-899,19-10 1889,-1 15 0,8-13 0,-3 7 0</inkml:trace>
  <inkml:trace contextRef="#ctx0" brushRef="#br0" timeOffset="90328">17782 1986 18866,'-14'-3'3058,"1"1"-2788,7 2-180,-1 0 90,6 0 0,-3-2 0,6 0-90,4-5 0,10 0 0,12-4 45,12-2 0,8-3-105,1 0 0,4 0 0,2-1-729,2-1 1,2 0 0,3-1 742,-8 3 1,4-1 0,-1 0 0,-1 1-15,7-2 0,-1 0 0,0 0-30,-14 4 0,0 1 0,1-1 0,4-2 15,-2 1 0,4-2 0,3 0 0,0-1 0,-2 1 0,-5 2-15,0 0 0,-4 1 0,0 0 0,5-2-534,8-2 1,5-2-1,2-1 1,-3 1-1,-9 3 654,-6 2 0,-6 2 0,-1 0-75,11-5 0,-5 1 0,-10 7 0,-9 1-45,-19 5 0,-4 4 0,-4 0 1371,-2 0-1371,-6 0 3302,-2 0-3392,-7 0-180,-1 0-179,0 0-271,2 4-1079,0 1 1799,0 0 0,-1-1 0,-1-4 0</inkml:trace>
  <inkml:trace contextRef="#ctx0" brushRef="#br0" timeOffset="90956">19723 1384 19946,'4'-15'2968,"2"-3"-2518,4-3-180,1-2-91,-1 3 1,-2 2-90,2 2-90,0 5 0,4 2 90,17 4-90,-2 11 0,18 8 0,-4 11 0,6 5 0,-10-6 0,0 2-259,-8-7 1,-1 0 258,11 6 0,-1 0 0,13 9-12,-5-5 102,-3-1 0,-8-6-90,-5-2 0,-9-4 90,-2 0-90,-9-5 516,-1-3-516,-7-4 103,-2-4 77,2 0 90,0-2-180,0-5-90,4-7 0,-2-10 0,2-12 0,2-10 0,3-8-204,1-3 204,4-2 0,2 0 0,3 2 0,1 3 0,2 4 0,-1 5 0,1 7 0,8-8-90,-11 18 0,6-5-90,-13 18-90,0 3-179,0 5 293,-1 3-384,-1 4 0,-4 0-2158,-2 0-7017,-4 4 9715,-9 3 0,-8 7 0,-7 2 0</inkml:trace>
  <inkml:trace contextRef="#ctx0" brushRef="#br0" timeOffset="91828">19845 1303 17157,'-43'0'4678,"2"0"-4319,13 0-89,4 0-90,13 0-90,4-4 90,7-5-90,7-9 180,34-29-135,3 15 0,5 0-813,2-3 1,2 1 707,-9 10 0,2 1 0,-2 2-30,9-1 0,-2 1 0,-1 2 0,0 2 0,-2 3 0,-1 1 0,-4 3 0,-1 2-110,-3 3 0,0 1 110,-4 1 0,-1 2 0,27 7 0,-5 5 0,-5 10 0,-2 4 0,-5 4 0,-16-10 0,-1 0-89,10 9 89,4 2-90,-20-17 0,-10-6 90,-1-3 1231,-8-4-1231,-2 0 253,-4-4-253,-8-9 0,1-2 0,-9-9 0,6 1 90,-10-14-90,6 7 90,-3-9 90,7 12-91,2 0 1,5 2 90,-2 0 0,8 4 90,-3-3-90,4 9-90,0-2 0,0 8 0,0 4-90,0 1 539,0 4-179,0-2-360,4 15 0,4 5 90,8 26-90,7 13 30,-10-17 0,2 5 0,0 3-333,1 8 0,1 3 0,0 4 303,-2-4 0,1 4 0,-1 0 0,-1-2-412,-2-8 1,0-2 0,-1-2 0,0 1 411,1 13 0,0-1 0,-2-5 0,1 1 0,-1-5-335,0-1 0,0-2 335,0-6 0,0 0 0,3 9 0,0-3 0,-4-15 0,0-2 0,2 6 0,-1-2 0,3-1 0,-3-9 675,0-7-1305,-2-10 298,-4-14-1557,0-13 2114,-4-19 1,0-9 0,0-10 0</inkml:trace>
  <inkml:trace contextRef="#ctx0" brushRef="#br0" timeOffset="92588">20990 1054 14998,'-8'-4'4588,"3"1"-3239,-4 1-719,4 2-271,-5 0-89,2 0 0,0 0 0,4 0 540,0 0-1,4 0-629,4-2 0,6-2 180,35-16-181,-4 4 1,4-2-90,2-1 0,2 0-557,9-5 1,-1 1 511,-15 7 0,-1 0-45,-3 1 0,-1 1 38,-4 1 0,-2 1 52,21-8 90,-13 4-90,-9 3-90,-10 6 90,-4 0-90,-9 5 0,-2 0 1010,-5 2-3258,0 0 385,0 4 1863,-7 1 0,-6 8 0,-7 1 0</inkml:trace>
  <inkml:trace contextRef="#ctx0" brushRef="#br0" timeOffset="93271">17875 5649 21575,'-26'0'2428,"3"-4"-1512,11-3-826,10-14 45,31-18 0,17-7-1062,-13 15 1,2-1 0,4-2 1038,7-4 0,6-4 1,3-1-1,1 2-330,-8 7 0,1 2 0,2-1 1,1 1-1,2 0 293,-4 1 0,2 1 0,1 0 0,1-1 0,2 1 0,-1 0-238,-2 3 1,0-1-1,0 1 1,2 0 0,0 0-1,1 0 1,0 0 195,-5 2 1,0 1 0,1 0 0,0 0-1,0 0 1,3 0 0,1-1 0,2 0-111,-2 2 0,2-1 0,2 0 0,1 0 0,2-1 0,1 0 0,-1 1 0,0-1 0,-1 2 0,-2 0 0,-2 0 77,1 1 0,-1 0 0,-2 0 0,0 1 0,-1 1 0,0-1 0,2 0 0,0 0 0,3 0-19,-3 0 0,2 0 0,1 0 0,2-1 1,0 0-1,0 1 0,-1-1 0,-1 2 0,-1 0 1,-2 0-1,-3 2 19,8-2 0,-3 1 0,-3 1 0,-1 1 0,0-1 0,2 1 0,3-2 0,-3 1 0,3-1 0,2-1 0,0 0 0,1 0 0,-2 1 0,-1 0 0,-3 1 0,-4 2 0,11-4 0,-6 2 0,-2 1 0,1-1 0,2-1 0,3-1 0,5-1 0,2-2 0,-4 2 0,-6 1 0,-11 4 0,6-2 0,-10 2 489,-7 2 0,-4 1-489,14-9 1500,-17 6-1500,-12 0 2241,-10 5-2241,-4 0 2633,-10 5-4702,-4 2-959,-11 4 3028,-11 11 0,-16 7 0,-10 12 0</inkml:trace>
  <inkml:trace contextRef="#ctx0" brushRef="#br0" timeOffset="95680">20369 9186 20575,'-11'-9'3418,"5"0"-3058,-1 0-90,6 2 0,-3 0-90,4 5-90,-3 0 179,2 2 1,8 12-90,22 10 0,10 3-135,-1 4 0,5 1-668,3 2 1,4 2 0,1 0 682,-3-1 0,1 0 0,5 3-458,-11-8 1,4 3 0,4 1-1,0 0 1,0 0 0,-2-3 433,2 2 0,-1-2 0,0-1 0,1 0 0,4 2-286,-5-2 1,2 1 0,2 0 0,1 1-1,0-1 1,-1-1 0,-2-3 267,10 4 0,-2-3 0,-1-2 0,0 0 0,1 0-160,0 0 1,-1 0-1,0-1 1,2 0 0,2 1 153,-10-5 1,3 1 0,1-1 0,1 1 0,-1-1 0,0 0 0,-2-1-28,4 1 0,-2 0 0,0-1 0,-1-1 0,0 1 0,0-1-1,8 3 1,1 0-1,-1 0 1,-2-2 0,-4 0 15,-1-2 0,-3-1 0,-3-1 0,-7-2-45,3 1 0,-5-3-4,-1-1 1,-3-2-1661,7 0 1078,-1-3 631,-30-4 0,-6 0 0,-4 0 0</inkml:trace>
  <inkml:trace contextRef="#ctx0" brushRef="#br0" timeOffset="116069">24697 11615 15718,'10'-9'5937,"-1"0"-5308,3-2-269,-4 1-90,2-3 0,0 2 539,6-7 181,1 3-541,-4 2 1,-4 6-90,-9 5-180,-5 2 0,-7 6-90,-18 10-90,-21 20 90,12-6 0,-6 8 0,0-1-763,6-5 0,1 0 1,-2 3 672,0 1 0,-3 4 0,0 0 0,3-2-868,-1 2 0,3-1 0,1 0 868,2 0 0,2 1 0,1-1 0,4-3 0,1 0 0,3 1-82,-7 11 0,9 3 82,10 13 0,12 1 0,7-18 0,8-1-309,2-6 0,5 0 1,4-3 263,17 4 0,6-5 45,-13-10 0,2-1 0,2 1 0,2 0 0,2-1 0,0 0 0,1 1 0,0-1 0,0-1 0,-1 0 0,1 0 0,-2-1 0,-3-2 0,0 1 0,-2-2 45,14 7 0,-2-2 65,-8-3 1,-3-1-111,-6-5 0,-3-2 2309,11 2-2309,-19-14 0,-22-22 0,-20-21 0,2 8 0,-1-3-253,-7-10 0,-1-8 253,6 6 0,-2-6 0,1-4 0,1-2-116,4 7 0,1-3 1,1-1-1,0-2 0,1-1 131,1 1 0,0-3 0,1-1 0,0 0 0,1 1 0,2 3-15,1-2 0,0 3 0,2 0 0,1 2 0,4-1-23,3-11 1,3-1 0,3 3-1,2 10 381,6 0 1,4 7-359,9-5 0,5 10 0,28 20 45,-27 22 0,1 6-45,2 6 0,-1 5-61,1 5 1,-2 10 60,-2 16 0,-3 12 0,-4 0 0,-8-10 0,-5 0 0,0 2-95,4 11 1,-1 3 0,-8-6 139,-9 3 0,-9-10-45,-13 1 2172,-5-15-2172,-1-19 497,1-16-497,1-18-90,7-15 168,7-19-393,11 0 1,4-4 44,1 12 0,3-1 224,2-17 0,2 2-494,0 19 1,2 3-46,0 2 1,1 0-1035,12-24-630,2 8 2249,-5 7 0,-2 9 0,-5 3 0</inkml:trace>
  <inkml:trace contextRef="#ctx0" brushRef="#br0" timeOffset="116356">24291 11488 22104,'-58'9'539,"0"0"1,4-1 0,2 0-495,6 0 0,3 0 0,6-2 0,5 0 135,-10 1-180,39-3 90,36-6 0,22-4 45,-3 0 0,5-1-706,0 0 1,6-1-1,-1-1 631,-6 0 0,0 0 0,3-1-42,-9 2 0,3-2 0,2 0 0,-1 0 0,-3 0-18,0 1 0,-2 1 0,-1-1 0,3 0 0,9-3 0,2 0 0,0 0 0,-3 0 0,4-1 0,-4 0 0,-3-1-283,-10 3 0,-2-1 1,-1 0 102,16-5 0,-5 2-359,1-7-181,-43 11-359,-20 6-720,-9 1 1799,-13 4 0,-5 0 0,-2 0 0</inkml:trace>
  <inkml:trace contextRef="#ctx0" brushRef="#br0" timeOffset="117307">26444 11249 24443,'-17'-30'1439,"-1"1"-1349,2 6 0,-1 3-90,5 4 0,6 6 0,-1 4 0,6 14 90,-3 10-90,3 30 0,2 9 0,-1-16 0,0 1-282,0 6 0,0 4 0,0-2 327,0 4 0,0-2-45,0 3 0,0-1 0,1 0 0,0-1 0,0-4 0,0 1 0,2 8 0,0-3 0,-2-17 0,1-1 45,0 2 0,-1-3 45,-1-3 0,0-12 90,0-6 180,0-7-270,0-4 270,0-4 485,-3-4-845,-4 7 0,-5 0 0,-6 10 0,-6 1 0,-9 2 0,0-6 0,-3-1 0,-25 0 0,16-2 0,-1-4-775,10-4 1,2-4 774,-1-1 0,1-2-90,-25-14-205,28-2 0,6-4 295,1-20 0,18-18 0,40 16-1342,16 23 1,8 5 1386,-6 7 0,3 4-45,-2 4 0,4 3 0,-1 3-454,-8 5 1,-1 4 0,0 1 453,4 2 0,0 2 0,0 2-281,0 1 1,0 1 0,0 2 280,-1 0 0,-1 1 0,0 0 0,-3 0 0,-1 1 0,-1-1 46,15 9 0,-2-1-46,-8-3 0,-3 0 0,-8-4 0,-3-1 0,19 9 1640,-15-7-1640,-15-24 1709,-12-17-1709,-15-33 0,-5 12 0,-3-7 0,0 1 0,-3-13 0,-2-4 0,2 7 0,-3-7 0,1-1 0,0 6-163,2 7 1,1 4 0,-1-2 162,-3-13 0,-2-1 0,0 5 45,0 3 0,-4 4-75,-1 13 0,-3 0 0,-1 4-303,-5-2 0,-4 4 333,-16-4 0,-4 8 0,9 17 0,-2 7 0,-5 2 0,-5 6 0,1 4 0,-4 3 0,2 2-30,14-3 0,2 0 0,-2 1-329,-12 5 1,-2 1 0,5 1 133,5 0 0,4 2-180,6-2 0,2 2 308,2 7 0,4 1-1702,-7 14-8032,10 7 9442,32-20 0,16-9 0,9-2 0</inkml:trace>
  <inkml:trace contextRef="#ctx0" brushRef="#br0" timeOffset="118063">26805 11185 21385,'-32'0'2249,"-1"0"-1980,2 0 1,5 0-90,11 0 0,6-4-180,20-5 270,44-15-180,-25 14 0,3-1-458,19-4 0,2 0 368,-6 5 0,0 2 45,0-3 0,0 2-45,-2 0 0,-1 1 0,-4 1 0,-2-1 0,-5 2 0,-2 0-65,21-3 65,-12 3-270,-11 3-1439,-6 1 1709,-9 2 0,-5 0 0,-7 0 0</inkml:trace>
  <inkml:trace contextRef="#ctx0" brushRef="#br0" timeOffset="119396">28827 10873 21115,'41'-22'3328,"-4"1"-2788,-3 3 359,-4 2-629,-14 9 0,-7 11 0,-22 16-90,-14 21-180,7-13 0,-3 1-205,-3 4 0,-3 4 205,2 0 0,-1 3 0,2-1-410,-4 5 1,3 1 409,-7 13 0,6-1 45,16-20 0,5-2-45,3-1 0,5 0 0,10 9 0,4-1-90,12 17 90,-2-19 0,0-3-90,-2-7-90,0-5 91,-32-21 456,-18-12-457,-22-8 90,17 3 0,-3-3 285,-20-15 1,0-5-331,13 5 0,1-3-172,7 4 1,0-2-1,5-1 217,3-7 0,7-1 0,4 0 0,8 0 0,14-12 0,11 2 45,1 17 0,7 4 0,17-6 0,6 12 90,1 22 0,2 12-45,8 7 0,0 8-1057,-17-1 0,0 4 0,0 3 1027,2 5 0,-1 3 0,-1 2-60,0 4 0,-1 3 0,-3 2-435,0 2 1,-2 2 0,-3 1 464,-2 1 0,-2 0 0,-2 0-30,-4-2 0,-3 0 0,-1-1-511,-4-2 0,-1-1 0,-2-1 481,-3-5 0,-2 0 0,-2-1-60,-1 14 0,-3-3-114,-4-7 1,-3-4-247,-3-6 0,-3-4 888,-13 15-4576,-15-37 4364,11-33 0,10-8 1,3-7-1,7-7 1,0 0-1</inkml:trace>
  <inkml:trace contextRef="#ctx0" brushRef="#br0" timeOffset="119789">29509 11009 23094,'13'-40'419,"-1"-1"1,0 6 0,-2 3-60,7-14 0,-3 30 89,0 27-89,-2 35-270,-4-11 0,-2 4-45,1 10 0,-2 2-898,2 7 0,-1 1 898,-1 2 0,0 0-45,-1-2 0,0-2 0,-2-5 0,0-2-251,-1-8 1,0-2 340,-1 22-90,0-22 0,2-24 0,2-32 0,6-34-45,-3 9 0,2-8 90,0 5 0,1-8 0,1-2 0,0 1 174,0-2 1,2 0-1,-1-1 1,1-1-131,1-5 1,0-3 0,0 1 0,0 7 30,0 1 0,0 6 0,1 8 420,12-7-360,-18 85 0,-4 23-180,1-5 0,-2 4-156,0 2 1,0 6-1,0-1 156,0-7 0,0-1 0,2 0-526,1 3 0,1 1 1,1-1 525,1 0 0,2-1 0,1 0 0,1-3 0,2 1 0,0-3-177,0-5 1,0 0-1,4-2-183,5 5 0,4 0 1,-1-5-631,1-1 1,1-4-405,8 2 0,0-14 1510,5-34 0,-5-37 0,-20 8 0,-1 0 0</inkml:trace>
  <inkml:trace contextRef="#ctx0" brushRef="#br0" timeOffset="120225">30614 10964 23634,'-28'0'1349,"-3"0"-1259,-1 8-90,-3 2 90,-1 6-90,1-3 0,4-6 90,5-3-180,9-4 90,7-6 0,16-3 0,12-9 0,15-1 0,12 3 90,4 7 0,6 15 89,0 13-89,-14 8 0,0 6-45,-11-8 0,1 2-45,1 3 0,2 4 0,-2-2 90,2 0 0,-2-3 0,-1 1 0,-1-5 0,14 0-90,-20-57 0,-12-16 45,-8 6 0,-3-5-457,-5-1 1,-4-1 456,-2-5 0,-4-2 75,-5 5 0,-4-3 0,-4 4-60,-6 6 0,-5 3 0,-1 2-474,0-1 1,-2 1-1,-3 8 414,-3 10 0,-4 7 0,3 7 0,-12 10 0,1 8-45,0 4 0,0 5-180,3 3 1,2 3-470,6 0 0,2 3-1150,-2 12 0,5 1 1844,15-14 0,3 1 0,-1 7 0,4-1 0,4 3 0</inkml:trace>
  <inkml:trace contextRef="#ctx0" brushRef="#br0" timeOffset="122348">27158 7694 14280,'0'-44'990,"0"4"1649,0 6-2189,0-4 1381,0 12-1652,0 3 835,0 13-834,0 8 3240,0 12-3330,0 12 90,-9 23-180,2-12 0,-2 2-101,-6 7 1,-5 5 190,-3 1 0,-4 5 0,-2 0-558,3-11 1,-1 1 0,-2-1-1,0 0 490,1 0 1,-1 0 0,0 0-1,-1-2-22,-9 9 0,0-3 0,1-4 0,0-3 0,2-4-181,4-4 0,2-3 181,3-4 0,2-1 0,-14 13 0,11-8 0,8-10 90,11-9 125,4-5-215,5-4 2276,0 0-2276,3 0 571,2-6-571,7-6 0,2-8 0,8-8 0,8-1 0,9-3 0,12 0-275,8 3 320,-25 14 0,1 3-356,2 1 0,1 3 356,3 1 0,1 3-45,1 4 0,0 4 45,2 3 0,-1 4 0,0 4 0,-2 2-45,-1 5 0,-1 1 0,-3 3 0,-2 1 45,-3 0 0,-2 1-45,-3 0 0,-3 0 0,19 22 43,-11-3-43,-8-8 0,-5-7 90,-7-8 0,-2-6 427,-6-8-157,0-4 374,-4-16-644,-7-11-90,-4-19 0,-8-19-307,8 22 1,0-1 306,-1-5 0,0-1-45,-1-4 0,-1 0 45,0-2 0,0 0 45,-1-2 0,-1-1-90,2 3 0,-2-2 45,1 8 0,0-2 0,0 3 0,-2-6 0,0 2-484,-4-10 0,1 4 394,-5-8-180,5 13 0,4 10-179,7 11-91,4 9 0,5 5 604,0 8-693,0 1 938,2 4-1028,2 6-361,4 5 1080,13 22 0,-4-1 0,8 12 0</inkml:trace>
  <inkml:trace contextRef="#ctx0" brushRef="#br0" timeOffset="122758">26846 8870 21385,'-17'33'2069,"1"7"-1800,2 8 1,0 9-2532,7 4 2352,2 1 0,5-6 707,1-6-797,3-9 90,5-12 384,3-8-474,-3-20 0,-2-14 0,-5-20 671,-8-4 0,-4-4-626,-1-1 0,-2-1-206,-1-1 0,-2 2 161,1 7 0,0 5 0,-1 1-179,2 4-91,7 13-270,2 2-180,5 16-3147,0 3 3949,2-1 1,4 1-1,2-9 1</inkml:trace>
  <inkml:trace contextRef="#ctx0" brushRef="#br0" timeOffset="123182">27166 8490 22284,'4'-23'1619,"1"0"-1529,0 1 0,5-3-90,7-2 0,21-21 0,0 12 45,0 8 0,1 2-45,12 4 0,-17 11 0,-2 3 0,7 4 180,4 4-90,-16 0 180,2 0-90,-16 0 0,-4 0 269,-2-2-269,-1 1 180,0-3-270,-2 4 90,4-2-90,-2 8 0,4 5 0,4 14-90,3 9 90,5 11-90,0 5 0,1 5 0,-1-3-135,-10-18 0,0 0-405,4 12-539,-1 5-270,-11-26-810,-2-13 2159,-8-4 0,-4-14 0,-7-2 0</inkml:trace>
  <inkml:trace contextRef="#ctx0" brushRef="#br0" timeOffset="123575">26675 7974 21655,'-44'-13'1619,"17"3"-1259,11-11-91,27 4 1,20-10 0,15 0-135,-14 11 0,3 0-396,6-3 1,3 0 305,5 0 0,4-1-23,-4 3 1,6-3-1,0 1 1,-4 2-23,-7 3 0,-4 1 0,3 0 0,4-2 0,5-1 0,-2 1 0,-6 2 44,5 0 1,-7 2 45,14-2 0,-1-2-90,-33 11 90,-7-1-90,-5 3 0,-6 0 0,-2 2-2458,-2 0 0,1 0 1,2 0-1</inkml:trace>
  <inkml:trace contextRef="#ctx0" brushRef="#br0" timeOffset="123948">27796 7495 21835,'0'-10'2428,"0"2"-2158,0 3-90,0 2-90,0 1-90,2 2 0,4 6 0,15 24 90,18 21-90,-16-15 0,0 2 0,3 0 0,-3-2 90,6 14-90,-12-15 90,-13-26 0,-2-3 0,-2-6 0,0 0-90,0-6 0,0-7 0,11-51 0,-2 30 0,1-2 0,1-6 0,4-1-90,9-2 0,3 5-270,10-6 90,-10 19 0,1 2-449,13-4-271,1 6-629,-1 5-450,-2 5 2069,-8 6 0,-9 3 0,-6 4 0</inkml:trace>
  <inkml:trace contextRef="#ctx0" brushRef="#br0" timeOffset="124443">27865 7454 20830,'-54'-4'2158,"6"-1"-1881,15-6-187,9-1 33,14-3-123,11-3 106,34-13-106,-1 16 0,5 3 0,0-2 0,1 3-1056,9 3 0,-1 3 1011,-13 3 0,-1 2-135,29 6-132,-6-4 222,-8 10 0,-9-11 90,-9 5 0,-7-6 0,-10 0 90,-2-4 2128,-6-3-1678,-2-12-105,-2-1-75,-2-7 0,0 5 270,0-9-271,0 6-89,0-3-90,-3 12 0,2 3-180,-7 6 90,8 2 0,-4 11 0,6 14 0,4 21 0,6 22-210,-4-23 1,2 4 119,2 1 0,2 5 0,-1-3-323,3 10 1,2 0 352,2 1 0,2 4 0,0-6-75,-3-10 0,0-4 45,7 10 0,-1-5-270,4 1-1079,2-4 270,-11-23-271,0-7-539,-10-32 1467,-6-16 1,-2-6 0,0 5-1,0-2 1,-1-21 0,0 1-1</inkml:trace>
  <inkml:trace contextRef="#ctx0" brushRef="#br0" timeOffset="124665">28697 7368 20395,'-10'-55'3328,"0"5"-2878,2 10-90,3 6-90,-2 9-90,6 5 90,-2 2-180,6 16 89,5 10-89,10 25 0,7 20-90,-9-18 0,1 2-371,1 5 0,0 3 371,1 2 0,-1 1 0,1 1 0,-1-1 0,-2-1 0,0 1-315,3 11 0,0-1-984,-4-9 0,-2-1 1299,-2 1 0,-3-4 0,-5-2 0,-16-25 0</inkml:trace>
  <inkml:trace contextRef="#ctx0" brushRef="#br0" timeOffset="125326">28393 7345 22824,'-56'-29'2159,"8"4"-2069,13-2-90,16 4 0,19-1 0,22-3 0,23-3 0,-8 12 0,7-2 0,0 2-1398,12-4 1,3 0 1397,-3 2 0,5-1 0,-3 1 0,-12 6 0,-1 0 0,-1 1-30,0 1 0,-1 0 0,2 0 90,7-2 0,0 0 0,-1 1-29,11-5 1,-3 2 103,-4 1 0,-4 0 168,9-6-33,-37 12-90,-5-3 0,-6 5-90,-2 3 1891,-4 2-1981,-1 2 1265,-4 0-1176,-1 0-7,2 12 8,2 9-90,3 20 0,1 13 0,2 10-1067,-5-29 0,2 0 1067,0 2 0,0-1 0,1-2 0,0 0-150,9 29 150,-3-10 0,0-3 0,-7-20-180,-2-6 90,-8-24 0,-5-14 90,-10-13 0,-7-8 0,-8-6 0,-3 5-90,-3 6 2184,-5 14-2094,-1 16 0,12 17 0,1 6 0,-16 21-122,20-9 1,3 3 121,-1 19 89,14 1-143,13 7 54,12-21 0,12 2 0,1-32 0,3-6-90,8-26 90,-10-1 342,5-19-522,-16 2 57,-4 0-147,-6-3-180,-2 5-269,-4 3-271,-6 5-629,0 4-899,-1 6 2518,-2 7 0,8 3 0,-3 6 0</inkml:trace>
  <inkml:trace contextRef="#ctx0" brushRef="#br0" timeOffset="125818">29887 7413 22284,'7'9'1979,"-5"10"-1889,-9 1 0,-7 11 0,-2 1-90,-5 0 0,-3 14 0,7-18 0,-1 6 0,12-24 0,-3-4 0,4-6 90,-7-8-90,4-6 0,1-13 90,4-7-90,3-5 90,0 2 0,11-8 0,-1 18-90,11 2 90,1 27-90,16 36 90,-8 3-90,-12-7 0,-1 3-711,-1 20 711,-8 2 0,-12-5-344,-8-6 344,-13-6-16,-7-8 16,-7-4 0,-5-10-90,-5-4 180,0-9-180,-2-3 0,6-6 0,6-3-90,7-4-180,10-2 768,3-3-1218,11-9 361,3 4 464,8-7-824,2 8-523,-1 0 1332,0 2 0,-4-6 0,0 1 0</inkml:trace>
  <inkml:trace contextRef="#ctx0" brushRef="#br0" timeOffset="126516">29485 6952 22284,'-20'-27'1260,"1"4"-1170,5 1-1,6 5-89,8 2 0,10-1 0,10 0 0,8 3 0,5 0 0,13-1 0,4 0-387,-1 0 0,2 2 432,4 0 0,-2 2-45,-18 4 0,-3 1 180,23-2 90,-11-1 270,-8 3-271,-14-2-89,-5 4-90,-13 1 90,-2 2 594,-2 0-684,-4 0-90,-2 0 0,-4 0 0,-3 11 0,1 3-90,5 15 90,2 5 0,5 5 0,4 2 0,4-3-90,6-1 90,8-4 0,7-5 0,5-3-89,7-9 89,2-7-90,0-5 0,-1-4 90,-3-6-90,-3-4 90,-3-10 90,-6-5 0,-7-5-90,-10-3 90,-4 0 89,-10 0-89,-4 1 0,-8 0 0,-25-5-90,-17 6 0,-3 8 0,-3 10 0,22 21 0,1 5 0,-9 2-45,11 1 0,3 2-45,6 5-179,8 4-271,4 0-360,9 1-269,4 1-900,8-2 2069,3-4 0,8-3 0,3-4 0</inkml:trace>
  <inkml:trace contextRef="#ctx0" brushRef="#br0" timeOffset="127207">30350 7567 21924,'0'5'1979,"0"-1"-1529,0-4-360,4 0-180,-2 0 90,4-4 0,-4-1 0,0-6 90,-2 5 0,-3 6 0,-4 10-90,-5 8 0,-2 3 0,-1 1 90,7 5-90,2-10-90,15-3 90,1-19 0,8-13 0,-4-14 90,-2-7 90,-5-4-90,-4 2 90,-3 7-90,-5 7 0,-2 7-90,-3 8 0,-2 6 89,0 12-89,-2 10 0,-3 13 0,3 26 0,5 4 0,11-2 0,9-14-89,11-29-1,1-6 90,3-14-180,4-20 90,-12-2 0,0-14 0,-15 8-90,-8 3-90,-2 3-270,-7 3-89,1 9-451,-1 5-719,2 5-449,0 3 2248,5 1 0,-2 2 0,5 0 0</inkml:trace>
  <inkml:trace contextRef="#ctx0" brushRef="#br0" timeOffset="128080">29997 6712 18237,'-25'0'3957,"1"0"-3687,1 0-90,1 0 540,-3 0-1,1 0-179,3 0-360,10 0-90,7 0 90,4 0-180,7-4 90,13-3-90,19-6 90,22-8-1522,-21 10 0,3-1 1477,6-2 0,2-1 0,5 1 0,0 1-431,1-2 1,-1 0 385,-4 3 0,0-1 18,-7 2 1,-1 0 26,-7 0 0,-1 2 45,21-8 179,-15 4-89,-12 4 0,-7 4-90,-7 3 2418,-6 2-2418,-2 0 957,-4 0-1047,-2 0-317,0 0-1122,-9 0-1080,0 4 271,-6 1 2248,2 4 0,0 4 0,-1 2 0</inkml:trace>
  <inkml:trace contextRef="#ctx0" brushRef="#br0" timeOffset="143400">20052 9394 16887,'0'-9'4678,"0"0"-4229,-4 0-179,3 2-180,-2 2 90,-1 1-90,3 4 450,-2-2-270,5 10 179,3 6 1,8 21 90,5 20-1031,-5-15 0,0 5 716,3 12-1,1 6-796,-4-13 0,1 3 0,-1 2 661,-1-8 1,-1 2 0,1 1 0,0 1-503,2 4-1,-1 1 1,2 2 0,1 6 464,-1-10 1,0 5-1,2 3 1,0 1-1,1 1 1,-1-2-1,0-2-287,1 1 1,0-2-1,-1 0 1,1-1 0,1 3-1,1 2 256,-3-10 0,0 2 0,0 1 0,1 1 0,0 0 0,1 2 0,1-1 0,1 1 0,0-1-83,1-2 1,1 1-1,0 1 1,2 0-1,0 0 1,1 0-1,-1-1 1,1-1-1,-1-1 1,-1-1 84,3 3 0,-1-1 1,0-2-1,0-1 1,0 0-1,1 1 1,1 0-1,2 3-45,-1-4 1,1 3 0,1 1 0,0 1 0,2 0 0,-1 0-1,1-2 1,0 0 0,0-3 0,-1-3 47,6 7 1,0-3 0,-1-2 0,1-2-1,0 0 1,1-1 0,1 1-21,1-1 1,1 1 0,0-2 0,0 0 0,1 0-1,1-1 1,-1 0 6,1-1 1,0-1 0,0 0 0,1-1 0,0 0 0,0-1 0,0 0-1,0-1 1,-1-1 0,2 0 0,-1-1 0,0 0 0,0-1 0,0 0-13,6 5 0,0-1 0,0-1 0,-1 0 0,1 0 0,-1-1 31,-4-3 1,0-1-1,0-1 1,0 1 0,1 0-1,0 0-31,-1-2 0,0 0 0,1 1 0,0 0 0,0 0 0,-1-1 0,-1-2 0,8 7 0,0-1 0,-2-2 0,-1 0 0,0 0 0,-3-2 0,0 0 0,0-1 0,-2-1 0,-3-3 0,16 11 0,-3-4 0,-10-6 525,-15-11 0,-3-3-705,30 17-180,-35-27 1539,-4-5-1899,-2-9 996,12-16-1625,-8 2 1900,10-12-551,-10 10 0,0 3 0,1 0 0</inkml:trace>
  <inkml:trace contextRef="#ctx0" brushRef="#br0" timeOffset="143889">26058 15201 25073,'31'-9'2158,"-10"4"-2068,-16 1 0,-15 4 0,-5 6 90,-7 0 0,1 1 0,-1-3-90,4-4 0,2-4-90,3-9 0,7-12 0,5-9 0,4-3 0,9-25-971,-2 18 0,3 0 971,17-15 90,7 18-90,3 16 59,-12 47 1,1 20 0,-3 1-15,0 0 0,-3 5-482,-4-3 0,2 7 0,-3 1 0,-4-2 437,-4-1 0,-5-1 0,-1-1 0,-1 2 0,-2 0 0,-1 0 0,-2-2 0,-2-1 0,-2-1-192,-6 16 0,-6-2 192,-5-16 0,-4-2 0,-3-6 0,-5-4 0,-5-6 0,-14 2 0,-2-12 423,11-25 0,2-11-423,-2-5 0,1-6-518,-1-12 1,2-5 517,14 11 0,1-3 0,2-1 0,-1-4 0,2-1 0,2-6 0,2-1 0,1-6 0,2-1 0,3 3 0,0-3 0,3 1 0,2-1 60,0 4 0,2-3 0,1 1 0,4 4-150,5 5 0,3 4 0,4-1-510,5-6 0,4-1 1,4 6-1482,17-6 0,4 6 2081,0 2 0,4 11 0,-1 24 0,0 11 0,-12 11 0,-1 0 0</inkml:trace>
  <inkml:trace contextRef="#ctx0" brushRef="#br0" timeOffset="144842">26176 15188 24623,'0'7'1619,"0"3"-1529,7-3-90,11 9 90,18 7 0,18 8-1536,-21-12 0,1 1 1491,3 3 0,1 1-45,2 1 0,0 1 36,0 1 1,-1 2-37,-1-1 0,-1 1 0,-2-2 0,-1 0 45,-3-1 0,-1-2-49,21 17 4,-10-10 90,-4-8-90,-16-21 180,-13-33 0,-6-11-90,-5 7 0,-2-2 290,0-6 0,-1-5 0,-1 2-246,-3-10 1,0 1 0,1-5 0,1 0-45,2-4 0,2 1-45,1 1 0,4 1 0,1 2 0,6-1-15,2 11 0,4-1 0,4 1 182,1 4 0,3 2 0,7 4-182,12 4 0,6 4 0,-1 9-30,3 5 0,-1 14-358,10 25 1,-9 17 357,-26 5 0,-10 7 0,-1 2 0,-5 1 0,-1 3 0,-3-1 0,-5-2 0,-3-1 0,0-5 0,-1 0 0,-6 13 0,-2-11 0,5-34 1125,2 2-1125,13-46 0,7-18 0,0 10 0,2 1-196,1 0 0,1 2 196,18-19 782,8 25-782,-15 30 0,4 32 0,-19 20-201,-3 11 201,-8-33 0,0 2 0,-1 8 0,0 0 0,-1-8 0,0-2 0,0 26 417,3-34-417,4-27 0,18-32 0,-4 4 211,14-12-211,-7 26 0,5 16 0,2 18 0,3 16 0,3 14-111,-19-21 1,0 1 110,1-1 0,1 1 0,10 3 0,1-3 0,17 2 0,-9-21 0,0-10 0,3-28 0,-16 2 0,-4-5-324,-10-3 1,-5-4 323,-1-5 0,-4-1 0,-2-6 0,-4-2 0,-3-2 0,-4-1-483,-2 0 1,-3 0 482,-1 3 0,-2 2 0,-1 4 0,-1 3 0,2 7 0,-1 2 0,-10-21 0,4 19 0,11 31 0,23 45 0,16 24 0,-9-20 0,3 1 0,1 2-473,5 11 1,1 3-1,1-3 473,-2-7 0,0-1 0,-2-4 0,2 0 0,-3-4 0,-2-4 0,-1-1 0,-4-7 0,0-2 483,11 16-483,-9-12 768,-6-8-1398,-11-14-270,-8-11-359,-11-16 1730,-5-14-2090,-1-11 1619,7 4 0,0-3 0,5 11 0,0-1 0,-3-12 0,1 1 0</inkml:trace>
  <inkml:trace contextRef="#ctx0" brushRef="#br0" timeOffset="145587">27495 14433 22914,'-47'-16'659,"1"0"1,2 1 0,2 0-615,4 2 0,3-1 45,-20-8-90,25 3 90,29 2-90,33 1-45,0 5 0,5 0 90,12-2 0,5 1-444,-10 1 1,3-1 0,4-1 398,1 0 0,5-1 0,4 0 0,-1-1 0,-3 1-749,5-1 0,-3 1 0,1-1 0,4-1 749,-10 2 0,4 0 0,1-1 0,0 0 0,-1 1 0,-4 0 0,10-2 0,-3 0 0,-1 1 0,-1-1-70,-2 1 1,-2 0 0,1-1 0,0 1 316,8-3 0,2-1 1,-1 0-1,-5 2-302,-3 0 1,-4 1-1,0-1 175,5-1 0,2 0 0,-11 0 150,-15 3 0,-7 1 633,-4-1-678,-40 52 0,-15 18-225,16-17 0,-1 3 477,-6 13 1,-2 9 0,6-2-478,11-16 0,4-2 0,3 4 0,3 6 0,2 4 0,1 1 0,1-3 0,-1 2 0,2-1 0,1 1-415,0-2 1,2 2-1,0 0 1,-1-6 414,5 16 0,-1-5 0,-3-6 0,-1-3 146,-3-8 1,-2-2-147,-10 23 0,-9-21 0,-11-23 0,-7-18 0,-2-19 0,1-15 0,3-15 0,7-10 0,11-8 866,6-3-866,14 0 2861,7 7-2861,11 30 0,6 6 0,25 7 0,-11 14 0,1 8 0,-2 13 0,-1 7-1265,5 5 1,1 2 1264,3 5 0,1 1 0,0 1 0,0 0-340,-2-2 0,-2-1 340,-3-4 0,-2-2-164,-7-6 0,-1-1 164,-7-4 0,-1-1 0,16 6 0,-13-16 0,-8-18 0,-8-27 0,-7-25 939,-7 18 0,-2-4-939,-2-9 0,-2-2 0,0 14 0,0 0 0,-1-2-180,-2-1 0,-1-1 0,-1 0 180,-1-1 0,-2 0 0,-1 0 0,-1 2 0,-2 0 0,-2 2 0,0 3 0,-2 1 0,-2 2 0,-12-14 0,-3 6 0,-2 9 0,-3 6 0,-3 8 0,-2 7 134,-1 7 0,-3 7-794,2 9 0,-3 5 1,3 2-511,-6 2 1,1 4-2108,10-2 0,-1 2 0,5 0 1915,6 2 0,5 1 0,-13 15 1,12-2-1</inkml:trace>
  <inkml:trace contextRef="#ctx0" brushRef="#br0" timeOffset="146181">23812 12506 22824,'-35'0'854,"0"0"1,-26 0-675,19 0 90,19 0 179,25-8 1,32-10-225,1-1 0,8-2-1153,-2 0 0,4-1 0,4-1 1062,-3 2 1,2-2 0,3 0 0,7-3-283,-11 6 0,5-2 0,2 0 0,3-2 0,2 0 0,2 0 0,0 0 0,1 0 172,-9 4 1,1-1-1,2 1 1,0 0-1,1-1 1,0 1-1,2-1 1,1 0 0,1 0-1,0 0 1,2 0-120,-7 2 0,0 0 1,2-1-1,1 0 0,0 1 1,1-1-1,1 0 0,0-1 1,1 1-1,0 0 0,0 1 1,1-1-1,-1 0 0,1 1 1,-1 0 94,-1 1 0,1-1 0,1 1 0,0 0 0,1 0 0,-1 0 0,1 0 0,0 0 0,0 0 0,0 1 0,-1 0 0,0 0 0,-1 0 0,-1 0 0,-1 1 0,-1 0-87,4-1 0,0 1 0,-2-1 0,0 1 0,-1 1 0,0-1 0,-1 1 0,0 0 0,-1 0 0,1 0 0,-1 1 0,-1 0 1,1 0 86,6-1 0,0-1 0,0 2 0,0-1 0,0 1 0,-1 0 0,-2 0 0,0 1 0,-3 0 0,-1 1 0,-3 0-31,16-2 1,-3 0-1,-4 1 1,-1 1 0,-1 0-1,0 1 31,5-2 0,0 0 0,-2 1 0,-1 0 0,-1 1 0,6-2 0,-2 1 0,-2 1 0,-3 0 0,-9 2 0,-2 0 0,-1 1 0,-1-1 305,14-2 1,-2 1 0,-4 1-486,3 1 1,-7 3 521,-9 0 0,-12 8-1781,-26 15-450,-54 16 585,11-11 0,-4 0 1312,-12 3 0,-4 0 1,10-6-1,-1 0 0,-2 1 1,-5 0-1,1 0 0,-1 1 1</inkml:trace>
  <inkml:trace contextRef="#ctx0" brushRef="#br0" timeOffset="146559">24608 12651 14722,'-53'20'192,"1"0"1,-1 0 0,0-1 0,5 0 0,-1 0 0,1 0-1,2-1 330,-9 3 0,2-1 1,3 0-478,-14 5 0,8 0 842,13-4 0,21-6-527,51-17 0,23-7-253,-11 2 0,4-2 0,10-3 39,-9 0 0,8-3 0,5-2 0,5-1 1,1-1-1,0 0 0,-2 0 0,-3 2-56,-1 0 0,-1 0 0,-1 1 0,-1 0 0,2 0 0,2-1 0,3-1-36,-7 2 0,0-1 0,1 0 0,2 0 0,0-1 0,3 0 0,2 0 0,1-1 0,4 0 0,2-1-98,-17 6 0,2-1 0,3-1 1,2 0-1,2 0 0,2-1 1,1 1-1,1-2 0,1 1 1,0 0-1,0 0 0,0 0 1,-1 0-1,0 0 0,-1 1 1,-2 0-1,-2 0 0,-1 1 0,-3 0 1,-3 2 43,15-5 0,-3 1 0,-4 1 0,-3 1 0,0 0 0,-1 1 0,0-1 0,2 0 0,2 0 0,3-2 0,4 0-61,-15 4 0,3-1 0,2-1 1,2 0-1,3-1 0,1 0 0,1 0 1,0 0-1,1-1 0,1 1 1,-2-1-1,1 1 0,-2 0 0,-2 1 1,-1 0-1,-3 1 0,-2 0 1,-3 1-1,-3 1 0,-4 1 61,27-6 0,-8 1 0,-4 3 0,-4 0 0,-2 0 0,0 1 0,2-1-68,7-1 1,-1 0 0,-1 0-1,-1 0 1,0 1 0,-2 0 67,6-1 0,-1 0 0,-1 0 0,-2 1 0,-1 0 41,-7 2 0,-1 0 1,-2 1-1,-1 0 1,-1 0-42,3 0 0,-1 0 0,-2 1 0,-2 0 347,4-1 0,-2 1 0,-1 1-347,20-3 0,-7 2-585,-25 3 1,-4 2-1215,19 4 823,-63 14 976,-36 13 0,8-6 0,-4 1 0,-8 3 0,-1 0 0</inkml:trace>
  <inkml:trace contextRef="#ctx0" brushRef="#br0" timeOffset="147261">24925 15116 21835,'-19'0'2608,"3"-11"-2338,8 3 180,8-12-1,15 2 1,20-6-90,22-8-807,-18 12 1,5-1 491,8-3 0,5-2-545,-12 8 1,2-1-1,1 0 530,6-2 0,3-1 0,1 1-643,-10 4 1,2 0-1,1 0 1,1 1 612,3-2 0,1 2 0,1-1 0,1 1-45,1 0 0,0 0 0,3 0 0,2 1-439,-9 3 1,4-1 0,2 1 0,-1 1 0,-1-1 0,-3 2 168,9-3 0,-4 1 1,0 1-1,3-1-148,-5 2 1,4-1 0,0 0 0,-3 1 0,-6 1-378,2-1 1,-5 1-1,-2 0 886,14-2 0,-4 0 0,-10 1 0,-3 0 1,-7 1-1,0 0 0</inkml:trace>
  <inkml:trace contextRef="#ctx0" brushRef="#br0" timeOffset="148165">29408 13772 20665,'-14'0'2879,"0"-2"-2520,3 0 1,5-3 90,2 3-90,6-2-90,6 1-91,10-3-89,14-1 0,17-4-420,14-3 330,-25 6 0,1 0-257,3-1 0,0 0 212,2 0 0,0 0 45,-3 1 0,-1 0 0,-2 0 0,-1 0-87,3 0 1,-2 0 86,13-2-180,-3 0-360,-28 7 131,-8 1-760,-5 2 1300,-36 0 1,1 0-1,-30 0 1</inkml:trace>
  <inkml:trace contextRef="#ctx0" brushRef="#br0" timeOffset="148358">29814 13695 18057,'-14'12'5127,"5"-5"-4498,4 1-89,1-7 90,3 3-91,-3-4-89,4 0 90,0 4-180,0 5-91,0 13-179,4 14 0,4 19-90,-2-19 0,1 2-443,2 5 0,2 1 128,0 5 1,0 1-316,3 2 0,1-2-450,0 0 1,2-2 1079,0-2 0,1-1 0,-1-6 0,1-1 0,-1-4 0,0 1 0</inkml:trace>
  <inkml:trace contextRef="#ctx0" brushRef="#br0" timeOffset="148731">29700 13768 21385,'8'-11'809,"6"-3"-1348,14-2-901,15-2-8391,10-2 9730,10-1 1,-29 11-1,-1 0 1,2 0 0,0 0-1</inkml:trace>
  <inkml:trace contextRef="#ctx0" brushRef="#br0" timeOffset="154132">2445 9349 21115,'0'-36'1349,"0"2"-1259,0 2 90,0 7 0,0 5 0,-4 6 0,3 7 90,-3 9-1,4 18 91,6 32-270,-1-6 0,0 5-690,1-4 1,0 4 0,1 1 599,1 12 0,1 2 0,0 2 22,-2-14 1,0 2 0,0 1-1,1 3-22,-1-6 0,1 4 0,0 1 0,0 1 0,0-2 0,0-3-536,1 9 1,0-3-1,-1 0 1,2 2 427,-1-3 0,0 3 0,1 0 0,0-3 0,-1-5-222,1 1 0,-1-5 1,1-2 119,-1-2 1,1-2-1,-1-5 1,4 16-1,-2-18 1</inkml:trace>
  <inkml:trace contextRef="#ctx0" brushRef="#br0" timeOffset="154578">2408 9675 22194,'-16'-47'509,"-1"0"1,3 4 0,0 2-465,2 9 0,2 1 45,-1-18 0,9 12 0,21 8-90,20 9 0,24 8-416,-24 14 1,0 6 460,5 5 0,0 10-45,-6 13 0,0 10 0,-7 9-579,-12-4 1,-5 7-1,-3 4 1,0 0 0,-1-3 578,4 2 0,-1-2 0,-1 1 0,-5 2 0,-4 0 0,-3 4 0,-3 1 0,-2-5 0,-2-7-275,-4-5 0,-3-6 0,-1-2 365,-5 15 0,-2-3-45,-2-4 0,0-9-45,2-20 367,13-21-367,17-26 0,11-12 0,2 4 0,7 2-45,19-4 0,5 8 1523,-11 12 1,2 10-1479,8 14 0,5 11 0,-7 6-123,-3 12 1,-6 8 92,-3-2 0,0 4 0,-6 0 30,-4 11 0,-8 0 0,-4 0 0,-5 0 0,-3-3 0,-8 1-959,-9-12 1,-5 0-1,-2-2 959,-2 2 0,-4-3-45,-11 6 0,-4-8-367,-17-14-128,3-21-270,6-24-1258,10-21 2068,22 11 0,4-5 0,4-7 0,3-2 0,3-7 0,-1 1 0</inkml:trace>
  <inkml:trace contextRef="#ctx0" brushRef="#br0" timeOffset="154792">3529 10041 22914,'19'-48'1799,"-3"7"-1709,-10 16 90,-3 16-90,-3 22 0,5 37 0,1 12-90,1-18 0,0 1-336,1 7 0,0 7 0,2-6 111,4 0 0,0-3-225,1-1 0,1-1-405,-1-5 1,1-2-4062,-2-6 1,0-2 4104,9 17 0,-5-25 0,-4-11 1</inkml:trace>
  <inkml:trace contextRef="#ctx0" brushRef="#br0" timeOffset="154933">3521 9539 22429,'-15'-31'180,"1"0"0,-7-19-540,9 25-2052,29 29 2412,4 12 0,23 15 0,-3-4 0</inkml:trace>
  <inkml:trace contextRef="#ctx0" brushRef="#br0" timeOffset="155244">4008 9846 22104,'11'39'480,"0"0"0,0 4 0,1 1-435,1 7 0,0 2-1187,1 3 0,0 1 1142,1 2 0,1-2 45,-1-1 0,1-2-10,-3-6 0,0-2 10,-1-6 0,-2-3 639,7 20-594,-7-21-90,-4-26 90,-4-30-60,-3-28 0,-1-19 0,1 3 29,2 20 1,0 2 0,2-6 102,-1-10 0,2-11 1,0-3-1,3 3 0,2 13-117,12-9 0,5 7-45,-8 8 0,1-1 0,5 19 0,41 44-225,-22 28 1,-3 11-226,-9-13 0,-1 2 0,-3-5 0,2 3 1,-3-4-631,-1-2 1,-1-3 1209,23 12 1,-5-25-1,-1-15 1</inkml:trace>
  <inkml:trace contextRef="#ctx0" brushRef="#br0" timeOffset="155584">5068 9489 22914,'-22'-53'1529,"-3"12"-1349,-7 27-45,5 37 0,1 14-135,6-1 0,3 5-1887,0 3 0,1 5 0,4 0 1887,2 16 0,6 2-150,4-6 0,3 3 1,3-4 61,2 3 1,4-3-33,-2-13 0,2 1 0,4-10 765,25 1-735,0-37 90,-2-39 45,-22 4 0,-4-6-187,-2-9 1,-5-4 366,-1-9 0,-5-1-1,-3-1 1,-3-2-15,-3 13 0,-1-1 0,-1 4-165,0-3 0,-2 3 0,-2-5 0,-1 7-45,2 20 2674,8 27-2674,4 34 0,11 19 0,4 8-180,-2-10 0,2 1 148,-1-2 0,3 2 0,0-3-463,3 2 1,0-4-181,-1-3 1,1-4 674,2-8 0,1-5 0,5-5 0,2-18 0</inkml:trace>
  <inkml:trace contextRef="#ctx0" brushRef="#br0" timeOffset="155921">5246 9457 20845,'0'-55'929,"0"0"1,0 6 0,0 1-841,0 12 1,0 2 90,0-11 90,2 29 0,6 31-90,5 31-150,-4-7 0,2 8 0,0-2 15,1 11 0,-1 2-626,0-4 1,1 3-1,-2-4 581,0 4 0,-1-5 90,-2-3 0,0-3 203,-1-8 0,-2-3-113,-4 11-91,-9-81-89,3-17 0,2-11 90,-1 18 0,1-1 0,1-2-983,1-8 0,1-2 0,0 5 983,1 1 0,0 4-45,0 7 0,0 2 938,6-18-983,6 19 0,10 20 0,11 15 0,4 13 0,2 8 0,-3 1 3122,-3 1-4021,-7-2-541,-2-2-898,-7-6 2338,-5-8 0,-6-13 0,-4-6 0</inkml:trace>
  <inkml:trace contextRef="#ctx0" brushRef="#br0" timeOffset="156242">5770 8784 21745,'8'-12'1349,"2"3"-1169,1 17-90,3 9 0,2 10-90,6 7 0,3 0 0,20 12-90,-13-17 90,13-1 0,-19-26 270,11-30 269,-10 0 1,5-19-90,-14 11-181,-6 6 451,-2 14-270,-2 28-90,-1 33-270,-5-3-1,0 9-758,-1 1 0,-1 8 0,0 3 0,0-2 669,1-8 0,-1-1 0,0 1 0,-1 3-474,1 5 1,0 4 0,0 1-1,0 0 1,0-3 405,0 1 1,0-2 0,0-2-1,0 1-180,1 0 1,-1 1 0,0-1 0,-1 0-531,0-2 0,0 0 0,-1 0 0,-1-1 80,1-2 1,-1-1 0,0 0 0,-1-1 623,-3 13 1,0-1 0,-2-2 0,0-5 0,0-1 0,-1-1 0,-1-5 0,1 1 0,0-1 0</inkml:trace>
  <inkml:trace contextRef="#ctx0" brushRef="#br0" timeOffset="157377">2575 4460 23634,'-4'-46'359,"1"1"1,-2 3 0,1 2-270,3-26 90,-3 25 0,4 29-46,7 37 1,2 19-90,1-1 0,1 5-646,1 2 1,2 6 0,0 0 600,0-2 0,1 0 0,1 1-314,0 4 0,1 0 1,1 1 313,-1-1 0,2 0 0,0 0-473,-1-3 1,1 0-1,0-3 503,-1-4 0,0-2 0,0-2-30,5 13 0,1-3-97,0-3 0,-1-6 97,0-1 919,-22-51-919,-30-37 0,1 3 0,-4 0 333,-2 9 1,-4 4-334,-2 6 0,-3 6 0,-2 6 0,-2 9 0,-1 8 0,1 8 0,-2 9 0,4 5 354,1 8 0,4 4-309,4 5 0,6 4-45,7 0 0,6 2 0,8-1 0,7 1 0,6-4 0,15-3 0,22-15 0,21-5 0,5-4 0,-7-5 0,-13-5 0,-3-5 0,7-4-432,0-4 0,9-3 0,4-3 1,0-3-1,-5-4 0,-9-2 432,4-14 0,-10-6 0,1-5 0,-1 2 0,1-4 0,-1-2 0,-6 0-337,-2-4 1,-6-1-1,-3 0 367,0-2 0,-4 0 0,-1-1-30,-4 2 0,-1-1 0,-3 1-45,-4 3 0,-2 0 0,-2 1 135,-1-18 0,-5 3-45,-5 9 0,-4 2 75,-1 7 1,-5 4-76,0 9 0,-4 4 2231,-22-10-2276,-2 24 1514,2 22-1514,6 25 45,20-5 0,4 4 215,3 10 0,4 3-260,0 11 0,4 2-316,4 5 1,4 2 315,-3-22 0,2 0 0,3 2-30,8 12 0,3 3 0,2-5-970,6 3 0,3-3 700,-5-11 0,4 0 1,2-8-331,6-10 0,3-9-594,2-6 0,1-8 1224,4-8 0,0-7 0,1-10 0,0-6 0,2-7 0,-1 0 0</inkml:trace>
  <inkml:trace contextRef="#ctx0" brushRef="#br0" timeOffset="157893">4333 4695 22914,'-30'-42'1079,"-1"11"-989,0 15 0,5 10 0,7 14-90,9 4 0,10 7 0,7 1 0,12-4 0,-5-7 90,6-9-90,-14-11 0,-2-10 90,-13-6 90,-6 0 0,-12 1-90,-4 8 0,-1 9 0,-1 17 90,-3 42-90,17 3-90,10-11 0,8 2 44,15 5 1,8-3-45,-3-13 0,3-2-240,10 8 1,5-7-31,26-12 90,-29-14 1,0-5-1,1-7 0,0-4 0,1-3 0,-2-5 135,1-5 0,-3-4 0,-1-6 0,-3-2 45,-1-5 0,-3-2-1632,-4-3 1,-3-3 1766,-2-3 0,-4-2 45,-4 0 0,-2-1-349,-1 2 1,-2 0 348,-4 3 0,-2 3-90,1 5 0,-1 2 0,-8-26-1,2 15-89,4 14 90,2 17 140,18 72-230,-2-3 0,0 6 578,-2-13 0,1 3 0,0 0-578,0 5 0,1 0 0,-1-2 0,2 7 0,0-3 231,0-1 0,0 0-501,-1-4 1,1-1-226,-1-4 0,0-2-270,-1-6 1,-1-2-1845,4 15 2609,-6-23 0,-8-21 0,-4-14 0</inkml:trace>
  <inkml:trace contextRef="#ctx0" brushRef="#br0" timeOffset="158026">4641 3858 21924,'-13'-34'450,"0"-1"0,-12-23-900,5 15-809,9 20 1259,4 10 0,14 23 0,2 5 0</inkml:trace>
  <inkml:trace contextRef="#ctx0" brushRef="#br0" timeOffset="158542">5011 4030 22464,'14'46'1619,"-3"-4"-1574,-3-5 0,1 2-1684,0-5 1,0-1 1638,1 4 0,1 0 0,2-2 0,0 1 533,6 9 1,0 0-534,-4-13 0,1-2-90,12 20 629,-15-47-539,-11-40 0,-7-26-394,2 20 0,-1-2 439,-2-8 0,0-1-45,0-4 0,0-1 45,0 4 0,1 1-45,2 5 0,0 3 838,-2 2 0,6 12-838,16 23 90,8 67-90,-9-14 0,-1 5-281,-3-6 1,-1 2 0,-1-3 280,-1 4 0,-1-3 90,0-4 0,-1-1 0,2 21 89,-1-19 877,-1-61-1056,0-18 90,-1-5 0,0-4-491,0 4 0,0 0 446,2 1 0,0 1 0,1 4 0,1 3 894,12-17-939,4 25 0,3 27 90,3 27-90,1 21-353,-17-16 0,-1 2 128,-1 2 1,0 1-181,-2-1 0,0 1-353,2 5 1,0-2-1222,8 0 1979,21-32 0,-9-50 0,-9 4 0,0 1 0</inkml:trace>
  <inkml:trace contextRef="#ctx0" brushRef="#br0" timeOffset="159060">5965 3741 19956,'7'-56'659,"0"0"1,1 1 0,-1-1 0,-1-2-1,-2 3 1,-8 17-351,-18 20-219,-7 67-90,13 12 0,3 7-2015,7-8 0,2 1 1970,0 2 0,2 1 45,4-3 0,2-2 166,-1-4 1,2-3-257,2-7 0,1-2 0,-1-8 0,2-4 43,7 10-43,4-46 90,-8-28 0,-5-12 0,1-2 0,-3-4-181,-2 4 1,-2-4-1,-1 3 361,-3-12 0,-1 2 0,-2 2 0,0 2-135,0 6 0,0 1 1432,0 6 0,1 6-1477,-1 4 529,2 27-529,8 45-1008,9 3 0,6 10 0,0-6 1008,-2-10 0,1-2-30,3 11 0,3 4 1,4-20 219,4-32 1,0-17-191,1-30 0,-5-16 0,-7 19 0,0-2 0,-3-4-388,-4-1 1,-3-3-1,-1-2 1,-2 2 477,-2-12 0,-3 2 0,0-1 22,0 15 1,-1 0-1,0 0 1,-2 0 66,0-16 1,-2 0 0,-1 1-125,1 4 0,-1 2 0,-1 1 35,0 5 0,-2 2 0,0 1 0,-2-13 0,0 2-45,-1 4 0,1 7 45,0-2 2348,2 31-2438,6 65 45,3-1 0,0 6-435,-1-6 1,1 3 0,0 2 389,3 8 0,1 3 0,0 2 0,-1-12 0,0 1 0,0 2 0,3 3-137,1 4 1,3 5 0,0 2 0,1-2 0,-1-2 68,1-1 1,-1-2 0,1-1-1,0 3-112,1-2 0,1 3 0,0 1 1,1-3-1,-2-4-502,5 9 0,-1-6 0,-1-1-128,0-3 0,-1-1 1,-1-2 809,-1-4 0,0-1 0,-2-1 0,3 15 0,-1-2 0,-4-4 0,1-1 0</inkml:trace>
  <inkml:trace contextRef="#ctx0" brushRef="#br0" timeOffset="159614">4130 6680 23004,'-25'-56'1889,"3"1"-1709,2 8 0,3 8-90,3 8-1,8 10 1,0 10 90,6 17 180,7 27-180,-1-3 0,1 6 0,4 14 0,1 6-1251,-3-12 0,0 3 1,1 0 1100,0 7 0,0 2 0,1 0 0,-1 3 0,1 1 0,0 3-409,0-1 1,1 5-1,1-1 1,-2-3 378,1 1 0,-1-4 0,0 1 0,0-5 0,1 2 0,-1-2 0,0-5-205,3 10 1,-1-7 204,-1-8 0,0-3-131,-3-9 1,1-3-230,5 14-359,-6-18 691,-3-28-1681,-4-12 1413,-8-26 296,-1 0 0,-7 1 0,0 2 0</inkml:trace>
  <inkml:trace contextRef="#ctx0" brushRef="#br0" timeOffset="160625">3805 8137 23634,'4'-12'1259,"16"-3"-1079,27 15-90,7 8-90,-18 4 0,0 5 45,-7 2 0,1 4-45,13 11 0,0 1 0,-11-9 0,0 0-336,7 6 1,0-1 335,5 0 90,-5-6 180,0-13 0,-7-4-180,-3-10 0,-10-5-90,-7-8 670,1-10-670,1-16 0,0 0 0,0-4 0,-1 5 0,0-2-642,6-19 0,1-2 642,-4 10 0,0 0 0,1-4 0,-1-2 0,0 1 0,-1 0 0,-1 1 0,-2 1-208,-2 5 1,-1 0 252,-2-10 0,-2 2-45,-2 18 0,0 1 45,-1-7 0,-2 4-45,-6 0 0,5 9 0,-8 11 0,4 2 0,1 10 1225,0 1-1225,4 8 474,-3 2-474,2 0 0,-7 0 0,8 0 0,-10 0 0,-2 6 0,-12 5 0,-14 16 0,-17 9 0,18-10 0,-8 6 0,-2 1 0,4-3-623,2-3 1,3-2-1,-3 3 623,-7 4 0,-6 4 0,2 0 0,5-5 0,-8 4 0,6-4-282,3-2 1,3-2 281,5-5 0,3-1 0,4-2 0,3-2-90,-17 8 0,9-7 0,19-9 90,4-5 1742,13-4-1742,0-4 779,2-1-779,4-4 0,-3 4 90,2 1-180,-5 4 180,0 0-180,6 8 90,2 8 0,10 16 0,8 11 0,6 8 0,-4-13 0,2 0-45,-7-10 0,1 0-855,17 17 1,1-3-181,-15-20 1,-1-3 1079,7 6 0,-1-4 0,17-8 0,-2-7 0</inkml:trace>
  <inkml:trace contextRef="#ctx0" brushRef="#br0" timeOffset="162577">5190 6264 22194,'0'-13'1799,"0"3"-1709,5-7-90,2 5 0,16-13 0,-6 4 90,6-5 180,-11 4-180,-13 11 90,-10 7 90,-17 18-90,-11 15 0,-10 14-91,12-1 1,1 7-45,10 5 0,3 3-334,-2-3 0,7 1 289,16-4 0,9-4 0,28 4 0,18-14-45,-21-23 0,4-3-450,28-4 0,3-5 45,-28-2 1,-1-3-226,22-2 1,-5-5-1575,-18-18 2249,-5-12 0,-8-13 0,-1-6 0</inkml:trace>
  <inkml:trace contextRef="#ctx0" brushRef="#br0" timeOffset="162969">5494 5731 22104,'-22'-58'1889,"1"9"-1709,5 10-90,4 12 0,6 13 90,2 12-90,6 20 0,5 18 90,6 21-135,-2-20 0,0 3-411,2 5 1,1 3 365,2 4 0,0 0 0,1 1 0,1 1 30,-2-8 0,1 2 0,-1-4-30,2 4 0,-1-2 0,3 8 0,-2-5-7,0-1 187,-5-15 0,-5-10-90,-4-11-90,-2-14 90,-2-17 722,0-17-812,0-14 0,0-5 0,3-2 0,11 0 90,3 21-180,11 7 195,2 27-15,3 11-90,6 9-180,-2 5-449,-1 4-271,-3 0-359,-5-2-540,-3-2-450,-3-7 2249,-4-7 0,-2-11 0,-2-5 0</inkml:trace>
  <inkml:trace contextRef="#ctx0" brushRef="#br0" timeOffset="163345">6225 5817 18906,'5'-64'3508,"-2"7"-3058,-3 12 110,-5 13-290,-4 12 189,-7 17-279,-4 17 49,-3 22-139,6 12 0,3 7-45,3-12 0,3 4-856,4 0 1,2 8 0,2 0 0,1-8 765,3 3 0,3-3 15,0 0 0,2 3 0,3-11-330,14 0 90,1-18 0,-1-19 90,-1-20 180,-5-19 0,-4-15 45,-10 19 0,-1-2-94,-1-2 1,-3-3 273,-5-19 0,-2 0 1176,2 16 1,-1 1-1357,-4-9 0,-1 3 45,-3 1-90,7 13 90,0 15-90,6 15 0,15 34 0,-1 5-45,0-5 0,2 0 33,12 22-707,1-1-901,-10-20 1,0-1 1619,7 8 0,2 1 0,-12-24 0</inkml:trace>
  <inkml:trace contextRef="#ctx0" brushRef="#br0" timeOffset="163710">6505 5613 21565,'0'-35'2069,"0"4"-1980,0 13 1,0 7 90,0 15 0,17 32-180,-4 7 45,0-11 0,1 2-45,5 25 0,-3-4 0,-2-7 270,-6 0-180,-2-20 0,-4-29-90,0-21 90,2-38-90,4-4-228,-1 29 0,0-1 273,1 1 0,1 0-1,4-4 1,3 5-45,19 3 90,0 11-90,0 47 0,-11 9-225,-9-4 1,0 2-856,-2-3 1,0 0-810,11 30 97,-8-27 1792,-6-26 0,0-18 0,0-5 0</inkml:trace>
  <inkml:trace contextRef="#ctx0" brushRef="#br0" timeOffset="164436">7045 5297 18956,'0'-64'4138,"0"7"-3688,-3 12-181,-4 11-89,-3 13-90,-4 10 0,0 17 0,-3 15-45,9 12 0,2 5-45,1-6 0,1 2-272,2 29 0,3 1 182,1-26 0,2-2-45,1 9 0,2-3-135,8-2 1,1-13 89,-2-17 180,0-17 0,-3-18 0,-3-18 0,-4-12 180,-2-8 202,-2-3-112,-6 2-90,1 8-180,-5 8 90,6 10-90,-3 11 0,6 8 0,-3 14 90,8 16-90,6 21 0,8 22-18,-5-18 0,1 1 18,2 8 0,0 1-328,1 2 0,1 2 373,0 1 0,0 0-45,-1-2 0,-1-1 45,-1-2 0,-1-1-45,-2-4 0,-2-1 45,-2-4 0,-2-2-45,3 27-145,-6-11 235,-8-11-90,-2-10 0,-5-15 0,0-26 0,5-19-90,7-16 0,5-15 0,1 3-527,2-1 0,2-1 617,-2 9 0,1-5 0,0 0 0,1 5 0,2 4 0,0 3 0,1 1 0,-1 1 0,1 0 0,1-2-161,5-10 0,2-1 0,-1 2 206,3-3 0,0 1-15,-5 13 0,2-2 0,-2 6 105,-1 4 0,-1 4 252,8-20 422,-7-2-449,-22 14-270,-5 8 90,-20 16 0,-3 27-90,-5 12 90,-3 25 330,19-18 1,3 4-466,1 5 0,3 2 45,1 3 0,2 1-90,4 1 0,3 1 45,0-4 0,3 1-45,4-3 0,3-1 45,0-6 0,5-2 550,11 1 0,8-7-640,3-12 0,3-9-2037,11-9 0,-1-10 1542,-8-4 0,-4-5-90,-4-9 1,-4-2-1356,1-17-533,-8 5 2518,-7 6 0,-6 16 0,-5 8 0</inkml:trace>
  <inkml:trace contextRef="#ctx0" brushRef="#br0" timeOffset="165093">5137 7626 22104,'-25'7'1440,"3"-1"-1081,2-6 1,3 0 180,21-20-360,19-11-90,5-1 0,5-3-951,13-6 0,7-2 921,-9 7 0,4 0 0,2-1-412,-7 7 0,3-1 1,1 1-1,0-1 419,6-3 1,1 0-1,2 0 1,-1 0-468,-7 6 1,-1 0 0,2 0-1,-1-1 1,0 1 417,1 0 0,0-1 0,0 0 0,1 1 0,-2 0-18,1 0 0,-1 0 0,0 0 0,0 1 0,-1-1-257,10-5 0,-2 0 1,0 0-1,-2 1 279,-4 3 1,-1 0-1,0 1 1,0-2 60,4-3 1,1-1 0,-1 0 0,-5 3 6,-2 3 0,-4 1 0,1 0 173,4-4 0,-1 0 1,-6 5 6,14-13 1457,-15 12-1638,-11 7 1722,-11 7-1811,-6 4 1575,-6 4-2025,-2 3 559,-2 8-1278,-8 4 345,-4 12-1155,-14 9-449,-11 13 2382,14-18 1,-1 2-1,-3 2 1,-1 1-1,-1 2 1,-1 0-1</inkml:trace>
  <inkml:trace contextRef="#ctx0" brushRef="#br0" timeOffset="165669">5527 7798 19127,'-11'-7'2249,"5"4"-925,2-1-1234,4 8 403,20 17-403,-2 4-90,19 16 0,-8-5 256,0-2-256,-5-2 904,2 3-904,-11-13 0,1-2 90,-10-14 0,-2-6-90,-2-4 0,2-7 90,0-14-90,4-15 0,2-19-497,-3 22 0,2-1 497,1-4 0,2-1-45,2-1 0,1 0-447,2 1 0,1 2 267,0 3 0,0 1-135,-1 5 0,1 1-539,14-19-630,-3 12-540,-5 13 2069,-7 11 0,-7 14 0,-7 8 0</inkml:trace>
  <inkml:trace contextRef="#ctx0" brushRef="#br0" timeOffset="166285">5579 7716 17659,'-14'0'3238,"4"-6"-2341,11-7-717,13-10 308,13-9-128,14-2-90,10-3-181,-11 16 1,2 2-198,-9 6 1,0 1 152,9-1 0,0 5 135,13 14 0,-3 15-90,-3 17-90,-25-12 0,-1 3 45,7 16 0,-1 4-45,-7-12 0,0 0 0,5 10 0,-1-1 0,5 6 90,-5-9-90,-7-13 416,-4-8-416,-4-13 0,-5-7 0,-2-15 0,-4-14 0,-5-10 0,-1-7 0,-1-17 0,0-3-345,3 20 1,-1 0-1,1-1 375,-1-2 0,2-1 0,0 1 15,2-14 0,2 5 112,-1 16 0,0 3-113,-1-6 1,2 6 45,4 10 0,6 12 0,9 21 90,8 14-180,9 19 0,-16-13 0,1 2 292,1 3 0,1 0-292,-1 3 0,1 0 0,-2-2 0,0 0 0,-1-3 0,-1 0-20,1 3 0,0-2 110,6 8 180,-1 0-90,-17-28 0,-3-4-90,-19-30-180,-3-11 135,1 3 0,-1-3-444,1-3 1,0-1 398,0-5 0,1-1 45,0-1 0,2-3-75,4 5 0,1-4 0,1 3 30,1-6 0,2 0 0,2-13 0,4 2-90,4 23 0,2 4-45,4 2 0,1 2-314,19-25-361,3 13-269,3 7-188,-2 13-1251,-1 5 2546,-3 11 0,-7 3 1,-2 4-1</inkml:trace>
  <inkml:trace contextRef="#ctx0" brushRef="#br0" timeOffset="166556">6879 6907 21655,'-10'31'1619,"0"5"-1349,5 7-180,1 7-1,6 7 1,4-19 0,3 1-90,9 14 0,12 5 0,-3-35 0,-1-14 0,-3-14 0,-5-15 0,-6-10 0,-6-13 0,-11-4-292,-8-6 292,-7 1 0,-7 4-180,3 8-360,-1 10-359,5 10-1170,2 11 2069,3 11 0,7 9 0,2 8 0</inkml:trace>
  <inkml:trace contextRef="#ctx0" brushRef="#br0" timeOffset="166712">7151 7743 20665,'4'19'2069,"0"-7"-2069,-4-6-180,0-12-180,-5-6-539,-2-13-900,-5-9 1799,0-11 0,-4-9 0,-1-6 0</inkml:trace>
  <inkml:trace contextRef="#ctx0" brushRef="#br0" timeOffset="167477">6826 7187 19136,'-14'-9'3328,"0"0"-2968,7-4-270,2-3 0,8-5-90,9-5 0,12-8-201,15-7 201,-15 16 0,3 0 0,16-11 0,2 0 0,-12 9 0,1 0 0,9-5 0,-2 1 0,3 0 0,-9 6 0,-4 5 90,-13 10-90,-2 2 0,-13 14 291,-3 6-291,0 8 90,0 27-90,0-4 0,2 21 0,4-14 0,4-2 90,5-7-90,3-8 0,-2-8 0,3-6 0,-1-10 90,-5-11-90,-3-8 0,-7-10 0,-3-5 0,-5-31 0,0 6 45,2 12 0,-1-1-45,-3-27-287,6 15 1,1 0 286,-2 14 0,1-1-1482,11-29 1,5 5 1481,2 21 0,2 9 0,3 10 90,4 33-90,1 10 90,-3 8-90,-3 8 0,-5 1 90,-6 11 413,-4-16-503,-9 1 3392,-4-21-3302,-13-6-180,5-9 180,-5-11-90,11-12 90,4-28 0,7 12-90,3-13 0,6 24 0,3 8 0,6 10 90,1 12-90,16 26 0,-13 6 0,6 17 0,-19-2 0,-11 17 0,-6-18 0,-14 8 0,-5-27 0,-9-6 0,-3-10-90,-4-5 0,2-12-90,4-3-270,5-8-179,6-5-361,5-1-988,9-6 1978,5-1 0,5-1 0,0-1 0</inkml:trace>
  <inkml:trace contextRef="#ctx0" brushRef="#br0" timeOffset="167960">7833 6491 21924,'0'9'900,"0"2"-810,0 0-90,0 7 0,0 0 90,0 3-90,2-1 0,2-4 0,1-6 90,-1 0 180,-3-9-90,-1 3-1,0-4-179,2-22 0,2 6 0,3-19 0,1 13 0,5-5 90,-1 12-90,5 0 0,-2 13 0,1 8 0,0 2 0,6 3 90,-8 0-90,3-6 180,-13-1-90,0-4-90,-4 0 0,0-6 90,0-5 0,0-10 90,-7-6 0,-17-7-90,-19 8-90,-3 6 0,-3 11 0,15 18-810,-11 9-269,11 4-1080,-5 4 2159,17-10 0,5-7 0,3-5 0</inkml:trace>
  <inkml:trace contextRef="#ctx0" brushRef="#br0" timeOffset="168146">7707 5848 23723,'-24'-16'990,"0"11"-990,-1 18-360,1 23-539,-1 21-655,13-20 1,0 1 1553,0 5 0,0 1 0,0 0 0,1 0 0,0 1 0,0 0 0</inkml:trace>
  <inkml:trace contextRef="#ctx0" brushRef="#br0" timeOffset="168338">7719 6296 23544,'7'-25'1529,"8"-6"-1529,0 9-180,15-6-1259,24-5 89,-6 10 181,-16 7 0,-1 2 1169,10-2 0,-9 4 0,-4 1 0</inkml:trace>
  <inkml:trace contextRef="#ctx0" brushRef="#br0" timeOffset="177046">2156 7264 24983,'-61'9'1079,"8"2"-989,12 1 90,20 1 0,27-5-90,36-10 0,-1-8 0,7-4-711,-4-1 1,4-1 0,2-3 642,-4 0 1,3-1 0,1-2-1,2-1-367,-3 2 0,1-1 1,2-2-1,1 0 1,0 0 374,-3 0 0,1 0 0,1 0 0,0-2 0,1 1 0,0-1-337,-2 1 1,0 0-1,0-1 1,1 1-1,0-2 1,1 1-1,0-1 319,3-2 1,0-1 0,1 0 0,0 0 0,0-1 0,1 0 0,0-1-181,-6 3 0,1 0 0,0-1 0,0 0 0,0 0 0,0 0 0,1-1 0,-1 0 168,2-1 0,0 0 0,-1-1 0,1 0 0,0 0 0,0 0 0,0-1 0,0 1-52,0-1 0,1 0 0,-1 0 1,1 0-1,-1 0 0,0-1 1,0 0-1,0 1 63,-1-1 0,0 0 0,0 1 1,0-1-1,0-1 0,0 1 1,-1 0-1,-1-1-54,0 1-1,-1 0 1,0 0 0,0 0 0,-1-1 0,0 0 0,-1 0 0,0 0 55,4-5 1,0 0 0,0-1 0,-1 1 0,-1-2 0,-1 1 0,0-2-13,-2 2 0,-1-2 0,-1 1 0,0-1 0,-1-1 0,0 0 0,-2-1 0,-1 0 0,-1-1 0,-1 0 0,-1 0 0,0-1 0,-1-1 0,-1 1 25,-1-1 1,0 0 0,-2 0 0,0-1 0,-1 0 0,0 0-1,-2-1 13,0 1 1,-1-1 0,-1 0-1,-1 0 1,0-1 0,-1 1-1,-1 0 7,4-8 0,-2 1 0,0 0 0,-1 0 0,-2-1 0,0 1-15,-2 2 0,-1 0 0,-2 0 0,0 1 0,-1-1 0,-1 1-11,1-8 0,-1 0 1,-1 0-1,-2 1 1,-3 1-20,-1 3 0,-2 0 0,-2 1 0,-2 0 0,-2 1 0,-2-10 0,-2 1 0,-3 1 0,-4 1 0,-3 5 0,-3 1 0,-3 2 0,-4 1 135,-2 3 1,-2 2 0,-6 3 0,-9 2-136,-3 10 0,-9 1 0,-5 3 0,-3 2 0,0 2 0,2 3 0,-3 1 0,1 4 0,-1 3 0,-2 2 0,-4 1 0,11 3 0,-1 0 0,-3 1 0,-2 2 0,-1 1 0,-1 3 0,0 2 0,-2 4 0,9 3 0,0 2 0,-2 2 0,-1 2 0,0 2 0,-1 2 0,-1 1 0,0 1 0,0 2 0,0 0 0,0 0 0,6-1 0,0 2 0,0 0 0,0 2 0,-1 1 0,0 0 0,-1 1 0,1 1 0,-1 0 0,1 1 0,-1-1 0,1 1 0,-1-1 0,0 0-9,-1 0 0,0 1 1,-1-1-1,0 1 0,0 0 1,0 0-1,0 0 1,1 1-1,-1 0 0,0 0 1,1 1-1,0 1 1,0 0-1,0 1 9,3 0 0,0 0 0,0 2 0,0-1 0,-1 2 0,1 0 0,0 0 0,1 1 0,0-1 0,1 1 0,0-1 0,1 1 0,1-1 0,2-1 0,0 1-56,-6 4 1,2 0 0,1-1-1,1 1 1,1-1 0,0 0-1,1 0 1,1 1 0,0 0-1,-1 0 1,0 1 55,0 0 0,1 0 0,-1 0 0,1 1 0,0-1 0,1 1 0,-1 0 0,1 1 0,0-1 0,0 1 0,1-1 0,1 0 0,0 0 0,1-1 0,0 0 0,1 0 0,-1 1 0,1 0 0,-1 2 0,0 0 0,0 1 0,0 2 0,3-3 0,0 2 0,-1 1 0,-1 1 0,1 1 0,-1 0 0,1 1 0,0 1 0,0-1 0,1-1 0,1 0 0,0 0 0,2-2 0,1-1 0,-5 6 0,2-2 0,1-1 0,1 0 0,0-1 0,2 1 0,-1-1 0,0 2 0,0 0 0,-1 3 0,3-4 0,-2 2 0,0 1 0,-1 1 0,0 0 0,1 1 0,0 0 0,2-1 0,1-1 0,2-1 0,3-1 0,3-3 16,-3 10 0,2-4 0,4-1 0,2 0 0,2-1 0,1 2 0,1 2-16,0 7 0,2 2 0,1 2 0,3 0 0,1-1 0,2-2 0,2-3 0,2 4 0,1-3 0,4-2 0,2 1 0,3 0 0,1-2 0,1 2 0,1 1 0,5-3 0,6-4 0,7-6 0,15-2 0,12-7 0,5-5 0,3-4 0,-2-4 0,-4-3 0,0-5 0,1-3 0,3-2 0,3-1 0,-4-3 0,2 0 0,3-1 0,2-3 0,1-1 0,0-3 0,1-3-20,-8-2 0,2-4 0,1-2 0,0-2 0,1-1 0,-1-1 0,-1 0 0,-1 0 0,-2 2 20,4-1 0,-2 0 0,-1 1 0,-1-1 0,0-1 0,2 0 0,2-1 3,-6 1 1,1-1 0,2-1 0,1 0-1,0 0 1,-1-1 0,0 1 0,-2-1-1,-2 0 9,6-2 1,-2-1 0,-1 1 0,-1-1 0,-1 0 0,0-1 0,0 0 66,-2 0 0,-1 0 1,1-1-1,-1-1 1,-1 1-1,0 0 1,-1 0-65,3-2 0,0 1 0,-1-1 0,-2 1 0,-1 0 0,-2 1 7,9-7 1,-2 1-1,-4 2 1,-10 1-23,-5-1 0,-9 3 1406,-7 1-1406,-10 3 2103,-4 6-2193,-4 5 2256,-2 4-2166,0 3 1726,0 2-1726,1-2 0,0 2 0,1-2-90,-2 0 90,0-1 0,0 1-5217,0 0 5217,1 2 0,4 6 0,1 1 0</inkml:trace>
  <inkml:trace contextRef="#ctx0" brushRef="#br0" timeOffset="177978">7269 8625 21655,'-29'-13'1979,"1"-1"-1710,-1 1 271,-12-7-270,12 5 0,-10-5 90,7-1 179,-23-15-449,18 15 0,-6-1-646,-3 2 0,-5-2 0,-1 3 586,5 2 0,0 2 0,-3 1-502,3 1 0,-3-1 0,0 2 0,1 1 472,-11-2 0,0 2 0,-7 2 15,16 4 0,-4 1 0,-3 1 0,-3 1 0,-1 1 0,0 1-4,6 2 0,-1 2 0,-2 0 1,-1 2-1,-1 0 0,1 0 1,-1 1-1,1-1-288,-1 1 0,0-1 0,-1 1 1,1 0-1,-1 1 0,0 0 1,-1 1-1,1 1 277,3 0 0,-1 1 0,-1 1 0,1 1 0,-1 0 0,1 0 0,1 1 0,2 0 0,2-1-199,-4 3 0,2-1 1,1 1-1,2 0 0,0 1 1,0 0-1,0-1 199,-1 1 0,1 0 0,1-1 0,-1 1 0,-1 1 0,-1 1 0,-1 2-67,0 0 0,-2 2 0,-2 2 1,-1 0-1,0 1 0,0 1 1,1-1-1,1 0 0,3-1 67,-4 3 0,2-1 0,2 0 0,1 0 0,-1 1 0,-1 1 0,-2 2-38,4-2 0,-1 1 0,-3 1 1,1 1-1,-1 1 0,1-1 1,1 1-1,3-1 0,3 0 50,0 2 1,2-1 0,2 0 0,1 0 0,2 1 0,-1 0 0,1 1 17,-8 5 0,1 1 0,1 1 0,0 0 0,1 1 0,2 0-15,1-1 0,1 0 0,1 1 0,1 1 0,1 0 0,1 1 0,2-1 0,1 1 0,0 0 0,2 1 0,1 0 0,2 1 0,1-1 0,2 1 0,1 1 0,1-1 0,1 2 0,2-1 3,-4 9 0,2 0 0,2 0 0,2 3 0,4 4 7,5-8 1,2 4 0,2 2-1,2 0 1,1 1 0,2-2 0,1-4-8,2 8 0,1-4 0,3-1 0,3 1 0,2 1-3,1 0 0,2 3 0,3 1 0,2-1 0,4-5 0,4-6-2,12 3 0,6-6 1,5-5-1,4-3-13,-6-10 0,2-2 0,3-3 0,5-4 0,5-4-12,-2-6 1,4-3 0,4-2 0,3-4 0,3-1 0,1-3 0,1-2-1,0-1 4,-15-2 1,1-1-1,1-2 1,1-2-1,1-1 1,1-1 0,0-1-1,0 0 1,1 0-1,-1-1 1,0 1-1,0 0 8,1 0 0,0 0 0,0 0 0,0 0 0,1-1 0,-1 0 0,1 0 0,-1-1 0,1-1 0,0 0 0,0-1 0,0-1 0,-2-1 0,1-1 0,0 0 0,1-2 0,0 0 0,0 0 0,0-1 0,-1 0 0,-1-1 0,0 1 0,-2 0 0,-1 0 0,-2 0 0,5-1 0,-3-1 0,0 1 0,-2 0 0,-1-1 0,-1 0 0,1 1 0,-1-1 0,0-1 0,1 1 0,0-1 0,0 0 0,0 0 0,0 0 0,-1-1 0,0 1 0,1-1 0,-2 0 0,1-1 0,-1 1-6,5-3 0,-1 0 0,0-1 0,0 0 0,0 1 0,-1-2 0,0 1 1,-1-1-1,0 0 6,-2 1 0,-1 0 0,0 0 0,0-1 0,-1 0 0,0 0 0,-1-1 0,0 1 0,-1-1 0,4-2 0,-2-1 0,1 0 0,-2 0 0,1 0 0,-2 0 0,0-1 0,-1 0 12,3-2 1,-1-1 0,-1 1 0,0-1 0,-1 0 0,-1-3 0,1-1-13,-3-1 0,0-1 0,1-3 0,-1 0 0,-2-1 0,0 1 0,-3 1 0,-2 2 0,0-2 0,-3 3 0,-1 0 0,-2 0 0,-1-2 0,0-1 0,3-6 0,2-4 0,-2 0 0,-3 0 0,-4 1 0,-8 4-90,-2-16 0,-10 3 0,-8 1-17,-4 4 0,-7 2 1,-7 2-314,-6 4 0,-7 3 0,-5 3-360,-7 2 1,-6 4 0,-5 4 803,8 10 0,-4 2 0,-2 3 0,-1 2 0,-7 0 0,-3 3 0,-1 1 0,-1 1 0,8 5 0,1-1 0,0 0 0,0 1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25:48.62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  <inkml:brush xml:id="br2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5368 2741 21475,'-4'-16'2878,"-5"2"-2608,7 3 0,-7 6 0,8 1-90,-6 4-1,1 8-89,-8 13 0,-8 21-90,6-10 0,-2 2-229,-5 9 0,-3 5 288,-5 3 1,-4 6 0,0-2-579,6-11 1,1-2 0,-2 2 540,1-2 1,-1 3 0,-1-1-1,1-3 8,0-3 0,2-2 0,-1-2 15,-12 16 0,0-2-45,4-5 0,-1 0 45,-3 3 0,3-2-119,12-15 1,2-2 73,0 2 0,2-3 0,7-6 90,16-10 285,9-4-285,21-6-90,10 0 0,11 0 1327,8 6-1327,3 1 0,-31 0 0,1 2 0,30 7 144,-23-1 0,1 2-99,-4-1 0,-2 2-45,-1-1 0,-3 1 0,15 10 0,-28-19 180,-2-2 89,-6-7 91,-1 0 261,-5 0-261,-3 0-180,-1-5-180,0-8 90,0-16-90,-3-18 0,-2-10 0,0-5-1579,0 12 0,-1-2 1579,1 3 0,-1-2 0,1 2 0,-1-6 0,0 3-247,-1 2 1,1 1 246,3 3 0,0 1 0,0 4 0,0 1-28,3 4 1,0 1 27,0-25 0,0 12-179,0 10-91,0 11 2644,0 6-3183,0 10 525,0 4-1065,0 5-545,0 2 1894,6 0 0,4 6 0,7 2 0</inkml:trace>
  <inkml:trace contextRef="#ctx0" brushRef="#br0" timeOffset="299">5612 2845 22734,'4'-39'2698,"0"5"-1888,-4 1-630,0 14-90,-4 3-90,4 12 90,-4 14-90,4 15 90,4 29-90,0-10 0,1 7 0,1 0-279,-1-6 0,0-2 0,1 4 279,0 1 0,0 2 0,1 3 0,0-2-542,0 3 0,1 0 0,-1 0 1,0-3 541,0 2 0,0-3 0,0 1 30,2 11 0,0 2 0,0-6-109,-1-6 1,0-4 33,1 4 0,0-1-675,-2-12 1,-1-3-1080,4 25-899,-6-34 2698,-9-33 0,-2-13 0,-5-11 0</inkml:trace>
  <inkml:trace contextRef="#ctx0" brushRef="#br0" timeOffset="1419">4471 3085 22284,'-52'-7'1170,"8"0"-1080,11-6 0,29 1-90,25-5 0,8 7 0,7 2 0,12-5 0,5 1-652,-9 2 1,2 0-1,1 0 652,8-2 0,2 0 0,2 0 0,3-1 0,1 1 0,5-2-18,-10 4 0,3-1 0,3 0 0,0-1 0,0 2 18,1-1 0,-1 0 0,1 1 0,0 0 0,0-1-442,-1 1 1,1 0 0,-1 0 0,-1 1 0,-2 0 441,8-1 0,-2 0 0,-2 1 0,-7 1 0,-8 1 0,-5 0 0,-2 1-234,14-2 1,-3 0 278,-10 1 0,-2 0 45,22-4 90,-17 4 1414,-13 1-1414,-10 1 2517,-6 2-2607,-5-1 786,-5 4-786,-2-2-90,-4 2 90,0 0-90,-1 0 90,2 0-90,3 0 90,0 0-90,2 0 90,0 8 0,2 6-90,4 13 90,3 15-31,-3 0 1,3 9 0,-1-2-105,0 1 0,-1 2-350,1 5 0,2 5 0,-2-5 395,-2-5 0,-2-4 0,-1 0 0,1-1-156,-2-4 1,0-2 155,-2-6 0,0 0-47,1 2 0,0-3 47,0 8 89,1-1-89,-9-30 1218,-1-5-1218,-5-10 352,-16-25-352,-2 0 0,-15-26 0,6 11 0,-5-1 0,0 6 0,-1 10-90,-17 17 90,14 19 55,7 15 1,3 9-56,10 5 0,4 2 0,1 2 0,2-1-766,5-4 0,3-3 766,6 2 0,0-12 90,0-6-90,0-9-90,0-7 90,-3-27 0,-5-6 0,-5-21 0,-5 5 90,-1 3-180,-3 5 1622,-2 10-1532,-6 10 0,-3 10 0,-6 7 90,-17 24-90,12-1 0,16 0 0,2 2 0,-7 13 0,7 0 0,3 0 90,7-7-90,4 4 0,6-17 0,2 0 90,4-14-450,0 0 1,4 0-361,-2 0-449,6 0-1170,2 0 2339,4 0 0,9 4 0,1 1 0</inkml:trace>
  <inkml:trace contextRef="#ctx0" brushRef="#br0" timeOffset="2019">7208 3867 20935,'6'-18'2069,"-2"4"-1889,-2 1-90,-2 6-90,0 3 90,2 2 90,4 16-180,0 3 90,3 21 89,-5 3 1,-3 11 0,-1 3 0,-3 5-411,-3 2 411,-8 1-3256,-5-4 3166,-5 0 0,-7-9-178,-5-5 88,-9-7 0,-6-8 45,13-17 0,-2-3-45,-19-3 45,21-6 0,2-5 45,-7-12 0,6-7-90,11-2 90,6-2-90,11 0 90,7-2 177,10-1-267,11-3 3300,7 0-3300,11 0 0,4 5 0,3 3 277,3 9-232,-12 10 0,2 3-45,3 9 0,0 2 0,2-1 0,-1 3-1119,-2 7 0,-2 1 1119,16 10 0,-2 1-179,-15-10 0,0-1 179,14 8 0,-17-10 0,-2 0 0,2 0 0,-5-2 0,-7-7-180,-2-3 1958,-6-4-2408,1-2 279,-8-5-728,-2-6-810,-2-8 1889,-2-6 0,-7-5 0,-2-2 0</inkml:trace>
  <inkml:trace contextRef="#ctx0" brushRef="#br0" timeOffset="2882">6773 2646 17967,'-12'4'4587,"0"-3"-4227,2 3 90,3-4-270,0 0 89,6 0-89,-2 0-90,15 0-90,9 0 90,24-2-90,16-2-295,-25 0 1,2 1 339,4-3 0,1 1-45,0 0 0,0 0 0,-1-1 0,-1 1 45,-4 2 0,0 1 225,23-2-1,-15 4 1,-11 0 0,-11-2 90,-2-3-360,-11 0 679,-1 1-679,-9 2-4227,0 2 4227,-4 0 0,-6 0 0,-5 0 0</inkml:trace>
  <inkml:trace contextRef="#ctx0" brushRef="#br0" timeOffset="6351">8934 3144 21385,'-8'4'2159,"-1"1"-1800,5 0 1,-5 5 0,8-9 0,-9 5 89,6-2-269,-4-3-180,3 3 90,2 0 0,24 1-90,15 0 30,6-7 0,11-4 0,1-2-578,-4 1 1,0 0 0,11-4 573,-16 3 1,7-1 0,6-2 0,4-1 0,3-1 0,1 1 0,0-1 0,-2 0 0,-4 1 0,-4 2-502,12-3 1,-5 0-1,-2 2 1,0-1-1,3 0 1,6-2 474,-16 4 0,3-1 0,3-1 0,1 0 0,2 0 0,1 0 0,-1 0 0,1 0 0,-2 0 0,-1 1 0,-2 1-202,3-1 0,1 1 1,-1 0-1,-1 0 0,-1 1 1,-1 0-1,-1 1 1,-1-1-1,-1 1 202,12-3 0,-4 2 0,-1-1 0,0 1 0,0 0 0,3-1-141,-1 2 1,2-1-1,1-1 1,0 2 0,-1-1-1,-2 1 1,-4 0 212,5 0 0,-3 1 0,-2 0 0,-3 0 0,-3 1 48,9-2 0,-4 1 0,1 0 39,-7 1 0,2 0 0,-3 0 0,-8 0 21,-6 0 0,-5 1 576,1 1 0,-3 1-576,-6-1-90,-8 2 1901,-6-1-1991,-4-1 2066,-2 1-2066,-2 1 1982,-1 0-3331,-5-4-1260,-12-8 630,-2-1-629,-9-4 2608,2 3 0,-1-2 0,-1 0 0</inkml:trace>
  <inkml:trace contextRef="#ctx0" brushRef="#br0" timeOffset="8970">12633 2167 20755,'-10'-3'2968,"0"1"-2788,5 2 180,-2 0-180,10 0 0,5 0-180,16 0 90,15 8 0,14 4-90,8 11 45,-12-3 0,2 1-398,-13-4 1,1-1 352,11 6 0,-2 0 0,-16-7 0,-1-1 0,25 11 0,-5 0 0,-6-6 0,-8-4 0,-9-8 90,-8-3-90,-4-4 705,-5 4-705,-3-3 90,-4 7 0,-2-7-90,-2 3 539,0-4-449,-4 0-90,3 0 0,-8 4 0,2 3 90,-5 7-90,-4 8 45,1 7 0,-1 4-45,2-4 0,-1 3-211,-7 15 0,0 3 211,5-7 0,0 0-897,-1 3 0,1 0 897,0 1 0,0 2 30,3-8 0,-1 2 0,0 0-468,-5 16 1,0-1 437,1-3 0,0-2-81,5-10 0,1-6 81,-1 4 210,2-5-120,0-7-90,2-2 1629,3-4-1629,-2-3 1092,8-4-1092,-5-2 232,3-7-142,2-3 90,-3-4 450,4 0-540,-3 0-1,-2-6-89,-3-8 0,-2-11 0,0-13 0,-4-12 0,1-11 0,3 8 0,-1-5 45,0-5 0,1-1-356,-1-1 1,1 0 310,0 4 0,0 3 0,3 19 0,0 1 0,-2-14 0,0 1 0,2 15 0,1 1 0,-1-10 0,2 2 0,-2-5 0,2 5 0,1 9 0,-4-9 0,4 5 0,-4 0 0,3 8 0,-2 12 0,2 0 531,-3 2-531,4 0 0,-5 1 0,4 1 0,-1-2 0,-3 3 0,7-1 0,-9 2 0,10 1 0,-8 4 0,8 1 0,-3 1 0,4 3-1507,0 0 1,-3 8-1,-2 1 1</inkml:trace>
  <inkml:trace contextRef="#ctx0" brushRef="#br0" timeOffset="10636">14501 1999 19856,'0'-9'2608,"0"2"-2338,-4 1-90,3 1 90,-2 3 269,3 0-359,-4 0 0,0-1 0,-4-3-90,-2-1 0,-1-2 0,-17-4 0,8 7-90,-11-3 0,11 9 90,0 4-90,-5 4 0,-1 7 0,-6 8 0,-16 22 0,10-6 45,11-8 0,2 0-45,0 2 0,6 5 0,13-13 0,6-2 0,2 12 30,36-16 0,25-2 0,1 8 24,-19 6 0,1 9 0,1 3 0,-1 0 0,-1-3-580,4-3 1,0-2-1,-2 1 1,-1 3 525,5 10 0,2 5 0,-10 0 0,-24-5 45,-42 12 0,-19-9-424,18-21 1,-2-4 378,-10 8 0,-1-2-77,9-13 0,1-2 167,-26 13-90,4-3 0,6-6 90,5-6-90,7-7 90,5-5 0,6-4 1854,4 0-1944,2 0 1032,-4-4-1032,5-1 216,-5-4-216,8 0 90,3-2-90,0 2 90,6-3 0,-2 3-90,3-2 0,-4-2 0,3-1 0,-6-4 90,6 0-90,-3-15 0,4 6 0,0-8 0,0 8 90,2 4-90,0 0 0,4 3 0,1 2 0,10-4 0,-1 3 0,9-1 0,9 2 0,-7 10 0,8 0 0,-11 8 0,1 6 0,-1 2 0,-1 5 0,2 5 0,-7-4 0,-1 2 0,-7-5 0,-3 0 0,-1-1 0,-1 7 0,2-7-90,-1 5 90,2-6 0,-2 0-450,8-4-89,-3-1-271,5-4-179,-4 0-720,0 0-8122,0-6 9410,-1-1 0,-2-3 1,0 2-1</inkml:trace>
  <inkml:trace contextRef="#ctx0" brushRef="#br0" timeOffset="11171">15086 2542 14639,'4'-7'6926,"0"1"-6027,-2 3-269,0-1 449,-2 0-629,0 1 0,0-2-1,0 5-359,0 7-90,2 6 90,2 16-90,2 16 90,-1 17-579,-3-25 0,-1 3 534,-1 1 0,0 2-45,0 1 0,0 3 0,0 14 0,0 0 0,1-16 0,0-1 0,0 8 0,0-2-296,1 3 386,0-14-90,-2-8 0,2-10 0,0-4-90,2-9-1079,-1-4 89,-2-15 138,-1-7-8889,-3-18 8621,-3-10 1,-5-12 0,-1-6 0</inkml:trace>
  <inkml:trace contextRef="#ctx0" brushRef="#br0" timeOffset="11917">15090 2162 16528,'0'-20'4947,"0"2"-4498,0 4-269,-4 3 0,3 4 0,-6 2-90,6 3 270,-2 2-270,-1 0 90,3 0-90,-6 0 0,6 0 90,-3 0-180,4 4 0,0 3 90,0 5-90,0 2 0,0 1 89,0 11-89,2-3 90,4 5-90,10-3 90,0-14-90,5 5 0,-5-15 90,-1 3-90,-1-4 0,3-8 90,1-10-90,-2-4 90,-4-7 90,-6 6-90,-4-7 0,0-1 0,-11-3-90,-2 9 0,-6 9 0,1 10 0,4 4 0,-2 2 0,1 0 0,-1 0 0,0 4 0,2 3 0,-2 6 0,2 1 0,1 2 0,1-3 0,6 1 0,-3-7 0,6 4 0,-7-10 0,8 3 0,-4-4-1079,4 0 359,0 4-809,0 1-630,0 0 2159,-4 5 0,3-5 0,-2 6 0</inkml:trace>
  <inkml:trace contextRef="#ctx0" brushRef="#br0" timeOffset="20758">4934 5943 19496,'0'5'2428,"0"3"-2158,0-7 180,0 3-180,0 0-90,0-3-90,0 7 0,0-7 359,0 3-269,-4-4 90,3 0 90,-2 0-90,-1 0 0,3 0 449,-2 0-629,-1 0 0,3-2-90,-6 0 0,2-5 0,-3 0 90,-2-2-90,0-2-90,-9-6 90,3 2 0,-17-9 0,12 9 0,-8-2 0,11 5 0,0 1 0,1 2 0,3 2 0,0 1 0,2 1 0,5 1 0,-4 1 0,6 1 0,-5 2 0,0 0 0,5 0 0,-5 0 0,5 0 0,-5 0 0,2 0 0,-2 0 0,-1 4 0,-1-3 0,0 7 0,0-7 0,-15 7 0,11-3 0,-9 0 0,16 5 0,0-8 0,5 4 0,-3-2 0,2-3 0,-3 3 0,-2 0 0,2 1 0,-2 4 0,0-4 0,1 5 0,-1-8 0,2 8 0,0-9 0,0 3 0,0 0 0,0-3 0,-1 7 0,1-7 0,0 9 0,0-9 0,0 11 0,0-6 0,-7 9 0,5-5 0,-6 3 0,6-4 0,-2 6 0,1 2 0,-2 1 0,8 0 0,-6-5 0,10-1 0,-8-1 0,4 0 0,1 1 0,-4 1 0,7-1 0,-2 1 0,3-2 0,0 15 0,0-1 0,-4 4 0,3-7 0,-2-6 0,3-2 0,0-1 0,0 1 0,0-3 0,0 2 0,0 5 0,2-1 0,2 5 0,0-4 0,4 2 0,-2-1 0,2 1 90,2 0-90,1 1-90,1 1 90,0 1 90,0-2-90,0-1 0,2-2 0,1 0 0,3 0 0,0 0 0,4 0 0,1-2 0,1 0 0,1-5 0,1 0 90,-1-6-180,3-1 180,-2-4-90,12 0 0,-11 0 0,7 0 0,-13 0 0,1 0 0,0 0 0,3-2 0,1-2 0,5-3 0,-1-2 0,17-4 0,-11 3 0,22-5 0,-26 9 0,8 0 0,-15 4 0,1 2 0,-1-2 0,-3 2 0,0 0 0,-1 0 0,-1 0 0,0 4 0,-1 3 0,1 4 0,-4 3 0,2-3 0,-3 0 0,-1 0 0,-4 1 0,0 4 0,0 0 0,-1 4 0,0 0 0,-4 3 0,-1 2 0,-4-2 0,0 3 90,0 11 0,0-6-90,-6 8 90,-1-12 0,-7 0-90,0 2 0,-4 1 90,-2 4-90,-5 2 0,-3 4 90,-3 2-90,-3 0 0,-1-1 0,-1-2 0,-1-3 0,-1-2 0,1-3 0,-2-1 0,3-3 90,-3-4-90,-1-3 0,-25-6 0,13-5 0,17-6 0,0-2 0,-16-1 0,0 0-673,1-4 763,3-1 0,2-6-90,4-1 90,5-3-90,3-1 90,3-2 0,3-1 672,3 3-762,6 1 0,4 3 0,7 1 90,4 4-180,3 1 90,0 1 0,0 3 0,0 0 0,1 0 0,2 1 0,1-3 0,0 2 0,0-3-180,2 2-449,-4 1-361,2 2-629,-2 0-899,4 0 2518,4 0 0,8 0 0,3 0 0</inkml:trace>
  <inkml:trace contextRef="#ctx0" brushRef="#br0" timeOffset="21626">5986 6721 17067,'2'-11'5577,"0"-2"-4947,-2-1-91,-4-4 1,-2 4-90,-5-2-90,-3 3-91,0 1-179,-4 5 90,-2 3-90,-5 4 0,-5 6-90,-3 6 90,-5 10 0,1 10-90,0 9 0,5 6-207,7 8 207,5 1 0,11 3 0,8 0 0,9-4 0,6-22 0,4-2 0,12 11 0,20-1-89,-12-27-1,3-16 90,0-12-90,-4-16 0,-7-8 90,-8-12 0,-9-5-817,-8-6 907,-3 2 0,-9 0 10,0 25 0,-2 2-10,-7-13-90,-6-2 0,16 26 0,0 8 0,6 6 0,6 13 810,4 8-810,10 14 283,7 4-283,4 4 0,-1 0 0,0-2-90,-1 0-180,-2-4-449,-3-3-2250,5 5-6862,-10-11 9275,2-1 1,-9-14 0,-2-6-1</inkml:trace>
  <inkml:trace contextRef="#ctx0" brushRef="#br0" timeOffset="22106">6400 6717 22734,'0'-23'2968,"0"0"-2788,0 9-90,0 3-90,0 7 90,0 2-180,16 32 180,-3-4-90,6 14 0,0 7 0,-5-7 0,-1 1 45,2 2 0,-2-1-45,-3-5 0,-2-3 90,0 2-90,-2-8 180,-4-8 0,0-11-180,-2-3-90,-7-20 90,-2-7 0,-7-22-45,7 0 0,3-3 45,1 11 0,2-2 0,0-27 0,6-1 0,5 20 0,3 2 0,-1 1 0,3 3 90,22-13-90,0 37 90,3 23 0,7 17-301,-21-2 0,-1 4 256,0 3 0,-1 2-45,0 3 0,-2 2 0,-1 0 0,-1-1 0,-1-1 0,-2 0 0,0-1 0,-1-2 0,10 23-90,-3-10 1,-5-14-390,-2-8-421,-4-14-359,-4-11-810,0-18 2069,-4-21 0,2-22 0,-2 25 0,0 0 0</inkml:trace>
  <inkml:trace contextRef="#ctx0" brushRef="#br0" timeOffset="22953">7541 5695 23813,'17'-24'1530,"-4"4"-1171,-3 11 1,0 3 90,1 16-90,3 8-91,2 19 1,4 12-608,3 13 473,-11-25 0,0 2-1,1 4 1,-1 0 0,-1 4 0,0 2-75,-1-3 0,0 3 0,-1-2-60,1 5 0,-1 2 0,0-2 0,1 4 0,-1-4 0,0 5 0,0-5 0,-2-8 0,0-3 0,5 18 0,-10-54 0,0-10 0,-9-13 519,-3-9-519,-6-8 0,-9-25 0,10 26 0,-1-1 0,-5-9 0,-1 0-229,4 9 1,0 2 228,-1 3 0,1 3 0,-9-7 0,-17 3 0,9 12 0,-12 4 0,13 11 0,3 4 0,-1 4 0,5 5 0,3 7 0,2 10 0,3 9 228,8-3 1,2 5-229,4 15 0,1 2 0,0 0 0,1-1 0,3-1 0,2-5 0,4 9 0,2-21 0,1-10 0,2 1 0,2-11 0,1-3 0,6-5 0,1-3 0,5-4 0,2 0 0,3 0 0,16-6 0,-11-2 0,13-7 0,-16 1 0,-1-4 0,-4 4 0,4-6 0,-13 8 0,-1-1-4678,-13 2 3830,-16 8 0,0 3 0,-10 7 0</inkml:trace>
  <inkml:trace contextRef="#ctx0" brushRef="#br0" timeOffset="26943">9778 5134 22824,'0'-14'1394,"1"44"0,2 21-2417,1-16 0,0 3 1053,0 13 0,1 7 0,0-1 0,1-9 0,0-2 0,1 0-30,0 3 0,0 1 0,1 2 22,1-1 1,0 3-1,1 0 1,-1-3-304,0 1 0,0-4 0,1 2 281,3 8 0,0 1 0,0-6 0,-2-7 0,-1-6 0,8 23 537,-6-16-447,-2-13 270,-4-11-360,-7-20 994,-8-11-994,-19-16 0,-7-3 0,-14-3 669,6 6 1,-5 6-625,2 18 0,2 8-45,8 1 0,1 4 21,-10 6 1,2 6-22,8 10 0,7 5 0,8 0 0,5 3 0,1-2 0,7 0 0,13-6 0,9-5 0,34 2 0,-15-22 0,3-4-319,7-3 1,4-4 318,2-6 0,4-4 0,-2-1-650,10-2 1,-1-3 649,-7 1 0,2-2 0,-5-1 0,1-4 0,-5-1 0,-1-1 0,-2-2 0,-4-2 0,-1-1-90,-5 0 0,-1-2 90,5-11 0,-3-1 45,-11 11 0,-1 1 52,2-8 0,-2-1 173,-9 7 0,-2 2 89,3-11 271,-3-14-450,-8 36 459,-4 2-639,0 15 1389,0 10-1389,0 8 230,0 13-230,3 38 0,0-25 0,1 2 0,0 1 0,0 0 0,1-3 0,0-2 0,3 19-90,-3-21-450,-2 0-539,-3-23-540,0-6-8212,-11-15 8600,0-11 1,-10-19 0,3-6 0</inkml:trace>
  <inkml:trace contextRef="#ctx0" brushRef="#br0" timeOffset="27089">10517 5780 22554,'-18'-35'809,"0"0"1,0 2 0,-1 2-630,-15-18-180,-1 10 90,-1 4-180,12 15-270,4 3-630,15 23-988,9 13 1978,4 15 0,10 11 0,5 5 0</inkml:trace>
  <inkml:trace contextRef="#ctx0" brushRef="#br0" timeOffset="27618">10984 6056 23454,'5'-13'2068,"-2"1"-1888,-3 3-180,0 5 90,4 28-90,1 8 0,-1 2 0,0 3-463,0 2 1,0 2 462,-1 7 0,0 2 0,-1 1 0,0 2 0,-1-5 0,0 3 0,-1-3 0,0 4 0,0-2 45,0 10 0,0-1 320,-1-17 0,-2-6-275,-3-2 0,-12-16-90,3-49 0,4 0 0,2-5 89,1-26 1,4-6-627,2 21 0,1 0 0,1 0 537,0-1 0,1-1 0,1 2 0,3-12 0,4 8 0,11-1 757,8 14-757,31 21 0,-11 20 0,-14 6 0,-1 7 0,9 27-1108,-21-17 0,-3 3 1108,-3 2 0,-1 1 0,-2-1 0,-2 2-425,-3 8 0,-2-1 425,1 16 1123,-4 2-1123,-8-32 90,-2-13-90,-7-20 0,3-10-90,4-17 2480,4-2-2570,4-5-180,0-4-179,0-3-361,2-1-449,1 15 0,1 0-990,2-18 2339,5-14 0,-5 21 0,2 0 0</inkml:trace>
  <inkml:trace contextRef="#ctx0" brushRef="#br0" timeOffset="27902">11581 5568 19990,'13'-57'3238,"-5"5"-2698,-4 9-91,-4 7 738,0 11-1097,0 7 327,0 9-327,0 11 0,3 53 0,4 11-633,-3-7 0,2 4 543,0-3 0,0 1 0,-1 4 0,0 2 0,-1-23 0,-1 0 0,0 1 30,0 11 0,0 3 0,0-2-60,-2-6 0,1-1 0,-1-1-30,0-2 0,1-1 0,-1-3 42,-1 6 0,0-8-881,0-3-271,0-15-179,0-12-450,0-19-360,3-19 2159,4-25 0,-2 15 0,2-3 0,0-6 0,0 0 0</inkml:trace>
  <inkml:trace contextRef="#ctx0" brushRef="#br0" timeOffset="28506">11886 5586 21295,'17'-64'2518,"-3"7"-2338,-6 15 360,1 14-270,-2 29 0,1 25-1,-4 21 1,-4 7-225,-2-9 0,-1 2-375,-1 19 1,-3 0 418,-3-18 1,-2-1 90,-6 12 0,-2-2-135,4-16 0,-1-1 0,-2 5 0,-4-2 0,-4-8 0,-3-5 225,-16 7-180,18-16 0,1-3 90,-6-8-90,17-10 90,8-4-90,2-1 839,6-4-929,0 0 90,0-2-90,2-1 0,6-3 90,4-3-90,10-1 180,25-5-180,-6 13 0,20-1 90,-12 12-45,-14 5 0,2 2 45,-1 0 0,-1 1-45,6 3 0,-2 1-45,12 6 0,-16-9 0,-17 1 0,-4-8 0,2 10 0,-2-11 0,4 11 0,15-10 0,-5 4 0,27-6 0,-22-6 0,12-2 0,-17-5 0,-1-1 0,-3 1 0,-4-1 0,-3 2 0,-3 1 0,-4 2 0,-4 2 0,-2 1 0,-4 1 0,2 3-540,-2-2-899,2-1-540,-6-4-989,-4-6 2968,-8-2 0,-7-1 0,-3 2 0</inkml:trace>
  <inkml:trace contextRef="#ctx0" brushRef="#br0" timeOffset="36720">3513 8838 20215,'-10'0'2699,"-1"0"-2429,-1 0 0,0 0 179,5 0-89,-2 0-90,8 0 360,-2 0-540,6 4-90,9-3 90,12 3-90,22-4 0,-12 0 0,3 0-448,11-3 0,7-2 470,-3 0 1,6-1-1,3 0 1,-3-1-674,-8 0 0,-1 0 0,0 0 0,4 0 651,2 0 0,4-1 0,2 0 0,-2 1 0,-2-1 0,0 1 0,-2-1 0,-2 1 0,2 0 0,0 1 0,0-1 0,1 1 0,-1 0-218,-1 0 1,-1 1 0,2-1 0,2 1 217,2-1 0,2 0 0,2 0 0,2 0 0,2-1 0,-9 1 0,2 0 0,1-1 0,2 0 0,-1 0 0,-1 0 0,-2 1-325,1-1 1,-1 0 0,-1 1 0,0-1 0,0 0 0,2 0 324,5-1 0,2-1 0,1 1 0,-1-1 0,-4 1 0,-6 0-176,12-1 0,-7 0 0,0 0 176,0 1 0,-1 0 0,0 1 0,-2 1 0,-2 1 0,0 0 0,-3 1 0,-1 0 0,3 1 124,-5 2 1,3-1-1,0 2 1,-4-1-125,2 0 0,-3 0 0,2 1 0,11 0 0,2 0 0,-4 0 0,2 0 0,-4 0 0,2 0 0,-1 0 0,3-2 0,0 0 0,2-3 0,0-1 0,-19 0 0,1 0 0,-1-1 0,1-1 0,0-1 0,2-1 3,2-1 0,3-2 0,0 0 0,-3 0-33,3 0 0,-2 1 0,1-1 30,-3 0 0,3-1 0,-1 1 0,-4 0 30,-2 2 0,-4 1 0,3 0-60,15-4 0,4 0 0,-3 0 30,-14 5 0,-2 0 0,2-1 30,10-2 0,3 0 0,1 0-53,-6 1 1,1 1 0,0-1-1,-3 2 23,-5 0 0,-3 1 0,3 0 0,4-2 0,5 0 0,-1 0 0,-6 2 0,6-1 0,-4 1 0,0 0 0,-1 1 741,-2 1 1,-1 0-742,-2 1 0,-2-1 0,-3 3 0,-1-1 0,-2 1 0,-1 0 90,27 0 1320,-4 1-1500,-8 2 180,-1-4-90,0-1-90,7-4 583,-24 4 0,1-1-493,5 1 0,1 0 0,5-1 0,2-1 0,4 1 0,1-1 134,4 0 1,0 0-135,2-1 0,0 0 0,-1 2 0,2 1-30,-10 0 0,2 1 0,-1 0 60,-4 0 0,-1 0 0,-1 0-75,20-2 0,-2 0 394,-5 0 0,-3-1-394,-12 2 0,-3-1 135,26-4-90,-6 0 0,-27 7 745,-7-1-745,-4 4 1280,-8 0-1280,-9 0 0,0 0 0,-1 0 270,-2 0 0,-1-2 719,0-3-719,0-2-90,0-8-90,0-8 0,0-15-90,-5-16 45,2 20 0,-1-2-643,-2-6 0,0-2 598,0-3 0,0-4 0,1-3 0,0-5 0,1 1 0,0 11 0,1 1 0,-1-2-999,0-16 1,0-3-1,0 3 999,2 14 0,-1 1 0,0 1 0,0 0 0,0 0 0,-1-1-204,1 1 0,0-1 0,-1 1 204,0 2 0,0 0 0,0 0 0,-1 2 0,1-1 0,-1 1 0,-2-20 0,-1 1 0,0 1 0,-2 0 0,1 2 0,0 0 0,-1 1 0,-1 1 0,1 1 0,0 1-401,0 1 1,0 1 400,1 2 0,-1 0 0,1 4 0,0 0 0,2 4 0,0 1 0,-1 4 0,2 1 0,2 2 0,1 2 613,-6-28-613,8 26 0,1 0 0,-3-12 0,3-5-90,0 23 2689,0-3-2599,0 9 0,0-8 0,-4 14 885,-1-3-885,1 13 1508,-3 0-1508,2 8-90,-5 0 90,-2 0 0,-4 0 0,-6-2 0,-7 1 0,-7-1 0,-9 2 0,-9 0 0,-10 0-1090,28 3 1,-3 0 1089,-3 1 0,-1 0 0,-3 3 0,-3 1-900,-3 0 0,-5-1 0,2 0 870,10 0 0,1 0 0,-2-1 30,-16 2 0,-5-1 0,4 0-342,10-1 0,2-1 0,-1 0 342,-5 0 0,0-1 0,0 0-240,-4 0 0,-1 0 1,-4 0 239,10-1 0,-5 0 0,-2 0 0,1 0 0,3 0-149,-1 0 1,2 0 0,0 0 0,-4 0 148,1 0 0,-4 1 0,-1-1 0,2 1 0,3 0 173,3 0 1,2-1 0,2 2 0,-1-1-174,-1 0 0,1 1 0,-1-1 0,0 1-106,-1-1 0,0 1 0,0-1 1,0 1 105,0 0 0,0 0 0,-1 0 0,1 0 0,-1 0 0,-1-1 0,1 1 0,-1 0 0,1 0 0,0 1 0,-1-1 0,1 1 0,0-2 0,0 1 0,0-1 0,0 1-72,1 1 0,1-1 0,-1 1 0,1-1 72,2 0 0,-1 0 0,1-1 0,0 1 0,2 0 0,0-1 0,1 1 0,-1-1 0,2 0 0,-1 1 0,1-2 0,0 1 0,-15-1 0,0-1 0,0 0 202,2 1 1,0-1 0,0-1-203,4 0 0,-1-2 0,-2 1-169,4 0 0,-3 0 0,0 0 0,4 0 169,-1 0 0,2 0 0,-1 0 0,4 0 0,-1 0 0,0 0 0,4 0 327,-17 0 0,4 0-327,1 0 0,1 0 0,4 0 0,-2 0 0,10 1 0,-3 1 0,4-1 0,-6 0 0,1-1 0,-12 2 0,2 0 450,22-2 0,3 0-450,1 3 0,1 0 0,-1 0 0,1 0 0,2 3 0,-1 1 0,0 0 0,-1-1 0,-1 2 0,-1 1 0,-1 0 0,-1 0 0,-2 0 0,-1 0 0,-2 1 0,0 0 0,-1-1 0,-1 0 0,-1 2 0,0-1 0,1-1 0,-3 0 0,6-1 0,-3 0 0,3 0 0,-7 0 0,0-1 314,-13 4 0,3-3-270,21-5 1,3-1-45,0 4 0,1-2 1196,2-3 0,-1 0-1241,0 5 1,-1 0 44,1-2 0,-3 0 44,-16 4 1,-1 1-45,12-1 0,0 1 313,-12 0 0,2 0-313,17-1 0,3-1-90,-28 5 510,10-5-420,9 1 699,9-7-699,7 3 283,8-4-283,2 0 521,9 0-521,-2 0 89,8 0-179,-3 0 90,4 6 0,0 4 0,0 14 0,0 12 0,0 20 0,4 6 0,2 5 0,-4-8 0,1 1-578,2-3 0,-1 5 1,1-3 577,-2-10 0,0-1 0,-1 0 0,0 3 0,0 0 0,0 1 0,1 0 0,0 0 0,-1 0 0,0-1 0,-1 0 0,1 3 0,0 0 0,2 2 0,-1 1 0,1-3-30,-1 2 0,1-2 0,0 1 30,0-4 0,0 2 0,1 0 0,0-1 30,2 13 0,0-2 0,1-3-30,-3-13 0,0-3 0,0 1-30,1 9 0,0 2 0,0-1-331,-1-7 1,0-1 0,-1-2 360,-1 6 0,1 0-311,1 13 1,-1-2 310,-1-20 0,-2-2 0,1-2 0,-1 1 0,0-3 0,-1 0-4,0 30 4,0-5 0,0-9 1386,0-9-1386,0 3-172,0-17 172,0 8 731,0-12-731,0 4 5,0 1-5,0 4 0,0-2 0,0 2 1489,0-5-1489,0-2 0,0-4 0,0-5 0,0-4 0,0-3 0,0-6 0,0 11 0,0-7 0,0 12 0,0-4 0,0 3 0,0 0 90,0 1-90,0-1 0,0-4 0,0-6-90,0 2 90,0-11 0,0 9 0,0-9-989,0 3-270,0-18-450,0-7 1709,0-26 0,0-13 0,0 25 0,0 0 0</inkml:trace>
  <inkml:trace contextRef="#ctx0" brushRef="#br0" timeOffset="75898">19244 3026 22734,'-25'-25'1889,"3"2"-1439,6 5 449,2-3-539,3 8-270,5 0 90,2 8-180,4 5 360,2 37-181,2 8-89,0-2 0,0 5-548,1 2 1,1 0 547,0 8 0,0 2-748,0 3 0,0 1 658,-1-20 0,0 1 0,-1 0 0,2 21 0,1-1 45,0-1 0,0-1-45,-1-4 0,0-2 0,0-4 0,0-2-193,0-6 0,0-2 193,1-5 0,0-1 0,6 21 0,-1-12 0,-2-13 1260,-4-10-900,-2-12 1123,-5-25-1483,-5-24 0,-2-18 0,1 1 0,2 10 0,1 0 0,-1-4-549,-1-11 0,-1-7 1,0-1-1,2 3 549,2 14 0,2 2 0,0-1 0,0-2 0,0-5 0,1-3 0,0-2 0,0 2 0,1 3 0,0 2 0,0 3 0,1 0 0,0-2 0,1-11 0,-1-2 0,2 1 0,1 7-305,1 8 0,1 6 1,2 0 304,6-15 0,3 3-226,3 7 1,4 5 225,3 5 0,7 5 0,4 11 0,8 3 0,2 4 0,9 4 0,4 4 0,0 1 0,0 1 0,1 1 0,-1 3 0,1 4 0,-1 3 0,-1 3 0,-1 3 0,-1 3 0,-5 1 0,3 2 0,-3 0 0,-10-2 0,2 0 0,-8-1 0,4 5-1350,-22-4-89,-15-9 1940,-2 4-3110,-3 2 2898,0-1 1,-5 5-1,-2-1 1</inkml:trace>
  <inkml:trace contextRef="#ctx0" brushRef="#br0" timeOffset="76347">20608 2832 21475,'-5'20'2159,"-7"6"-1620,-14 15-224,6-14 0,-1 2-925,-6 9 0,-1 1 835,-6 7 0,-1 1-550,-4 4 1,0 1 384,13-16 0,-1 0 0,0 0-15,-11 17 0,1-1-38,4-5 0,3 3 53,9-6 0,1 3 0,3-4-60,3-4 0,4-1 0,8 22 0,11-5-55,25-17 55,-4-15 0,3-3 0,-2-8 0,2-2 0,18 4 0,3-3 87,-14-6 1,1 1-43,11 2 0,-1 0 45,10-7 0,-10 3 180,-11-4 1281,-9 0-652,-8 0-210,-11-10-689,-3-11 0,-18-24 0,2 13 0,-1-4-87,-4-8 1,-3-6 86,0-9 0,-2-7 0,1 2-536,2 13 1,1 1-1,-1-3 536,1 2 0,0-3 0,-1 0 0,1 2 0,-5-10 0,1 2 0,1 3-264,-2-4 1,1 2 263,4 14 0,0 0 0,1 6 0,-6-20-539,4 21-271,7 9-359,1 11-90,3 8 3,2 10-993,-3 10 2811,1 6 1,-5 6-1,-5 1 1</inkml:trace>
  <inkml:trace contextRef="#ctx0" brushRef="#br0" timeOffset="77488">19524 3080 22374,'-39'0'749,"0"0"1,4 0 0,1 0-660,-21 0 0,17-2-90,20-8 0,28-1 0,33-8 45,-7 10 0,5 2-753,13-3 0,4 1 708,-12 3 0,1-1 0,2 0 0,7 0 0,1 1 0,1-1 0,4 0 0,1 0 0,0 0 0,1 0 0,0 1 0,0-1-571,-2 1 1,0 0-1,-1 0 571,-5 1 0,-1-1 0,-1 1 30,-5 0 0,-2-1 0,-1 1 150,14-2 0,-4 1 134,-10 0 1,-3 0-6,-8 1 0,-3-1 411,16-3-1,-14 2-269,-11 1-360,-7 3-90,-10 1 1139,-1 2-1139,-2 6 1983,6 32-1983,0 11 0,-1-9 0,1 7 0,-1-1-526,0 7 1,1 1 525,-1-4 0,0 2 0,-1-1 0,0 7 0,-2-2 0,0-1 0,-2 1 0,1-5 0,-2 0 0,1-6 0,-2-2 0,1-6 0,-1-2 0,0 1 0,-1-3 0,0 6 0,0 0 0,2-30 0,6-19 0,1-16 0,4-11 0,1-4 0,-3 8 0,0 0 271,6-14 1,2 0-272,-4 13 0,0 2 0,1 1 0,-1 1 0,15-25 0,-3 10-35,12 1 35,-14 17 0,10-1 0,-7 19 0,-8 2 0,5 13 0,-1 16 0,-6 5 524,5 11-524,-6-2 37,-1 2-37,-2 6 0,0 3 0,-3 3 0,-1 4 0,-6-15 0,0 1 0,0 20 0,-2-21 0,0-2 0,-2 11 0,0-5 0,0-5 0,-6-4 0,0-5 0,-7 1 0,-5-3 0,-3 1 0,-1 2 0,-5-1 0,-1-2 0,3-9 0,-10 4 0,8-9 0,1-1 0,1-1 0,5-2 0,2-4 0,4 3 0,1-7 0,7-1 0,2-5 0,1-4 0,-5-10 0,-1 1 0,-3-9 0,7 5 0,-2-7 0,3 9 0,-1-4 0,2 5 0,6 4 0,5-5 0,7 5 0,5 1 0,4-2 0,5 2 0,2 7 0,21 7 0,-9 11 0,16 8 0,-14 8-402,-1 0 402,-1 5 0,-2 0 0,-7-5 0,-5 0 0,-9-7-270,-2-1-540,-11-6-359,0-6-450,-7-3-810,0-8 2429,0-7 0,-3-14 0,-2-7 0</inkml:trace>
  <inkml:trace contextRef="#ctx0" brushRef="#br0" timeOffset="77856">22330 2714 22104,'-2'-37'1349,"0"1"1,-6-30-810,-4 17-91,-3 10-179,1 12-90,4 7 0,4 7-180,-2 6 90,4 9 0,-1 15 0,2 23-45,2-7 0,2 4-549,1 11 0,3 6 526,2-5 1,3 6-1,1 1 1,1-2-746,2 7 1,1-1 0,3 2 722,-3-12 0,0 3 0,2 1 0,0 0 0,1-4-578,1 0 1,0-3-1,0-1 1,1 1 577,0 0 0,1-1 0,-1 1 0,1-1 0,6 13 0,0-1 0,0 3-387,-2-5 1,1 3 0,-1-1-1,-2-3 387,0 1 0,-1-3 0,-1 1-43,-3-5 1,1 2 0,-1 0 0,-4-5 42,2 15 0,-7-2 151,-7-9 1,-4 3 0,-1-3-197,-2 6 0,-4-1 600,-7 11 0,-5-4-825,4-24 0,-4-6 196,-10-3 0,-5-8 74,-3-17 0,-3-9 0,2-2 0,1-7 0,-1-17 0,0-1 0</inkml:trace>
  <inkml:trace contextRef="#ctx0" brushRef="#br0" timeOffset="78454">20990 2981 21115,'-51'-9'2429,"4"0"-2070,5 0 1,9 0 90,7-4-360,18 3-90,22-6 90,33 3-1683,-8 3 1,5 0 1682,12-2 0,10-1-36,-19 4 0,6 0 0,3 0 0,1 0 0,-3 1-324,3-1 0,-1 1 0,1 0 0,6 0 282,-7 1 1,6-1 0,4 0 0,2 0 0,-2 1 0,-3 0 0,-5 1-13,10-2 0,-6 2 0,0 1 0,4-2 0,-6 2 0,5-2 0,2 1 0,-1-1 0,-4 1 0,-7 1-455,7 0 0,-8 0 1,1 0 484,8-1 0,0 0 0,-8 1 15,-14 1 0,-5 1-250,21 1 205,-21 0 1665,-12 2-2475,-10 0 635,-8 0-2254,-2 0 3012,-11 0 0,-2 0 0,-8 0 1</inkml:trace>
  <inkml:trace contextRef="#ctx0" brushRef="#br0" timeOffset="79287">23191 2651 23634,'0'9'179,"0"18"-89,5 1 0,6 20 90,9 0-90,8 4-4161,9 1 4250,6-4-179,4-6 558,3-6-558,0-10 81,0-13-81,-5-6 90,-2-12 90,-9-5 0,-3-9 3193,-9-9-3193,-4-10-180,-9-8 90,-4-9 495,-5-7-540,-6 17 0,-2 0 0,-2 1 0,-2 2-163,-2 2 0,-2 2 118,-17-19-90,4 31 90,-1 5 90,-5 6-90,-14 5-90,9 9 90,-11 7 125,21 8 0,2 4-125,-16 16 0,13-7 0,2 3-341,8-3 0,3 1 386,-1 5 0,1 2-45,1 3 0,2 1 0,1 5 0,1 1 0,1 2 0,2 1 45,3 0 0,3 2-45,3-7 0,1 3 0,1-4 45,4 5 0,3-2 0,3 11 0,4-4-45,2-23 0,3-4 0,28 20 0,-19-28 0,2-3 0,2-1 0,3-3 45,1-1 0,1-2-45,1-3 0,0 0 0,-1 0 0,1 0 0,9 0 0,0 1 0,-13-1 0,-2 2-77,7 2 1,-2 2 76,6 9 90,-7 9-90,-3 10 90,-9 9 89,-25-5 1,-7 13 0,-5 3 0,-2-8-90,-10 6 0,-5-1-456,10-5 1,-1 7-1,-1-2 1,-3-13 410,-15-7 0,-1-11 135,-14 0 464,4-12-375,-14-11-179,21-9 136,-8-4-136,27-3-90,-2-44 0,16 32 0,-3-35 0</inkml:trace>
  <inkml:trace contextRef="#ctx0" brushRef="#br0" timeOffset="80110">23548 2434 18416,'-4'0'3239,"0"0"-3869,4 0 0,0 0 1</inkml:trace>
  <inkml:trace contextRef="#ctx0" brushRef="#br0" timeOffset="88372">24511 3989 19316,'-5'5'2429,"-2"-1"-2250,6-4 1,-3 5 0,4-4 0,-3 3 0,2-4 90,-6 0 0,6 0 90,-3 0-91,4 4 91,0-3 0,-3 3 180,2-4 719,-3 0-809,0 0-1,4 0 901,-4 0-1350,20-4 0,23-5-355,-4 0 0,10-3 355,4 0 0,8-2 0,6-2 0,2 1-527,-7 1 1,4 1 0,2-2 0,1 1 0,1 0 0,0 0 526,-8 1 0,0 0 0,1 0 0,0 1 0,1-1 0,1 0 0,0 1-217,-3 0 0,1 0 0,1 0 0,0 1 0,0-1 0,1 1 0,-1 0 0,1 0 217,0 1 0,1 0 0,0 0 0,0 1 0,0 0 0,-1 0 0,-2 0 0,-2 0-256,3 0 0,-1 1 0,-3 0 0,0 0 0,1-1 0,2 1 256,-2 0 0,3 0 0,1-1 0,0 1 0,-2 0 0,-4 0 0,-4 1 0,6 0 0,-4 1 0,-4 0 0,-1 0-58,7-1 1,-2 0-1,-3 1 58,11-1 0,-5 1 0,-12 0 0,-3 1 0,19-3 1051,-17 4-1051,-15 2 1970,-8 2-1970,-8 0 820,0 0-1899,-5 0 2453,0 0-1374,3 0 0,-1 0 0,5 0 0</inkml:trace>
  <inkml:trace contextRef="#ctx0" brushRef="#br0" timeOffset="89348">29140 2886 18147,'0'-16'4137,"0"2"-3687,0 3-180,0 6 0,0 1 449,0 4-629,0 8 0,-4 12-90,3 3 90,-6 6 0,3-9 90,-1-6 270,-2-5-1,6-5-89,-3-4 0,4 0-180,0-6-90,0-6 0,4-27-90,4 4 0,7-16 0,3 15 0,6 6 0,3 10 0,3 15 0,5 18 0,-2 21 0,-1 19-306,-17-21 0,-3 3 351,-3 3 0,-3 4 0,-9 20 0,-7 0 0,-2-14 0,-5-2-45,-8 14 0,-6-4 0,0-22 0,-3-5 0,-2-4 0,-2-4 45,-3-5 0,-1-3-45,0-6 0,-2-5 90,-1-3 0,-1-7-30,6-8 0,-1-5 0,2-2-60,-7-7 0,4-5-471,7 0 0,0-4 0,6-1 516,0-14 0,7-2-45,3-3 0,5-5-297,7 10 0,3-3 0,2 4 297,3-7 0,3 1 0,1 13 0,2-2 0,2 6 0,4 5 0,3 4-180,14-21-1169,17 7 179,-7 27 22,11 10-1640,-8 24 2788,0 17 0,1 12 0,-21-16 0,-1-1 0</inkml:trace>
  <inkml:trace contextRef="#ctx0" brushRef="#br0" timeOffset="89755">29229 3189 22734,'17'-2'1889,"1"-5"-1619,2-2 90,4-3-181,5 5 91,7 9-180,7 14 90,9 17-621,-22-8 0,0 3 486,1 5 0,-1 2-45,1 3 0,-1 1 45,-2 1 0,-1 0-135,-3-3 1,-1-1 179,-3-4 0,-2-1 360,11 19 180,-7-14-1,-6-11-269,-4-14-360,-6-11 0,-2-19 0,-8-28 0,1 9 0,0-6-99,-2-13 1,0-6 98,0 15 0,0-1 0,1-2 0,-1-4 0,1 0 0,0-1 0,-1 1 0,1-1 0,-1 1 0,1 3 0,0-1 0,0 2 0,0 3 0,0 2 0,0 0 0,-1-15 0,-1 2 0,0 8 0,1 2 0,0 9 0,1 1-453,-1-3 0,0 4-447,1-5-269,0-2-180,4 38-720,0 3 2069,-4 12 0,-2 2 0,-4 8 0</inkml:trace>
  <inkml:trace contextRef="#ctx0" brushRef="#br0" timeOffset="90163">28186 2542 21745,'-42'0'1709,"10"0"-1529,19-6 179,23-1 1,34-11-180,-5 8 0,7-1-802,-5 2 1,3-1 0,3 0 741,9-1 0,4 1 0,1-1-462,-9 2 1,0 0 0,2 0 0,0 0 363,3 0 1,0 0-1,0 1 1,1 0-23,0 0 0,0 0 0,0 0 0,0 0 22,-4 1 1,0 0-1,0 0 1,-2 1-23,13-1 0,-2 0 0,-2 0-206,-7 1 1,-3 0-1,-2 1 206,13-1 0,-4 0 15,-11 0 1,-3 1-16,-4 1 0,-3 1-270,8-1 669,-11 2-2018,-32 8 1162,-18 3 457,-15 11 0,-14 7 0,-8 6 0</inkml:trace>
  <inkml:trace contextRef="#ctx0" brushRef="#br0" timeOffset="91056">23621 5310 20305,'-4'-4'3508,"-3"-1"-2968,6 1 0,-6-1 89,6 0-89,-3 3 629,4 0-359,0 2-630,-4 0-90,4 0-90,-4 0 90,9 0-90,9 10 180,20 9-180,-6 0 0,5 4-766,13 6 0,6 3 766,-7-4 0,3 0 0,2 2-721,-5-4 0,2 0 0,2 1 0,0 1 721,8 2 0,1 1 0,1 1 0,2-1-386,-9-4 0,1 0 0,0 1 0,1-1 0,1 0 386,2 2 0,0 0 0,1 0 0,0 0 0,0 0-258,2 1 0,-1-1 0,1 1 0,0-1 0,0 0 258,-1 0 0,0 0 0,-1-1 0,3 1 0,1 2-80,-7-5 1,3 1-1,1 1 1,1 1 0,-1-2-1,-1 0 1,-4-1 79,6 2 0,-2-1 0,-2-1 0,0 0 0,2 1 0,-2-1 0,2 1 0,1 0 0,-1 0 0,-3-2 0,-4-1 0,13 5 0,-6-3 0,-2 0 203,-8-3 0,-1-2 0,-2 0-203,11 5 0,-3-2 0,-11-4 0,-3-2 0,22 9 1317,-19-7-1317,-12-10 1968,-8-4-1968,-11-16 2943,-4-3-3662,-7-11-1170,0-5-630,0-8 2519,0-6 0,6-2 0,1-3 0</inkml:trace>
  <inkml:trace contextRef="#ctx0" brushRef="#br0" timeOffset="92475">28742 6644 16977,'0'-9'4768,"0"2"-4409,0-1-179,-4-1 90,0-1 0,-1-3-90,-4 1 0,8-1 0,-10-1 0,6 3-1,-7-2 1,4 3 0,-4-1 0,2 2-90,-2 2-90,-2 0 90,-1 3-90,-1 1 90,-2 1 0,-4 2-90,-5 8 90,-5 7 0,5 5 0,-1 5-90,-15 13 0,14-9 0,1-1-454,-7 9 454,7-3 90,7 1-90,11-7 0,8 0 0,10-9 0,9-7 0,7-1 0,10 0 0,9 0 0,8 3 0,-9-1 0,0 2 0,-10-4 0,0 1 272,10 5 0,0 3-272,-7 2 0,-5 2 0,12 13 90,-2 16-90,-36-15 0,-12 3 90,-19 0-90,-13-3 0,-13-1 0,22-21 0,-2-1 0,1 0 0,-1-3 0,0 0 0,-1-3 0,-27 3 0,6-6 0,-4-6 0,23-2-180,-1-3-90,27-2-180,4-2-180,6 0-1978,8-6 2608,1 2 0,7-2 0,0 4 0</inkml:trace>
  <inkml:trace contextRef="#ctx0" brushRef="#br0" timeOffset="92943">28665 7228 23903,'0'-23'1799,"0"3"-1619,0-1 180,0 1-270,3 6-90,9-1 90,13 10-90,8 5 0,5 4 0,-6 2 0,2 2 0,14 3 0,3 5 45,3 9 0,-2 2-365,-14-7 1,-1 1 364,9 7 0,-2-1-45,2 4 90,-11-6-90,-9-2 0,-8-9 90,-6-5 360,-2-5-90,-5-4 548,-2-2-818,-3-11 0,-5-12 0,-5-18-90,-7-4 0,-3-3 45,4 10 0,0-2-15,-4-6 0,-1-5 0,2 6-224,0 5 0,2 2 194,-3-8 0,1 1-26,4 15 0,2 3 26,-3-9-450,-1-5-270,13 31-269,0 2-630,4 20-810,0 11 2429,0 15 0,0 16 0,0 5 0</inkml:trace>
  <inkml:trace contextRef="#ctx0" brushRef="#br0" timeOffset="93508">29315 7477 22464,'12'0'1349,"-2"4"-1079,2 3-90,-5 6 270,2 7 0,-4 9-91,0 14-354,-2 14 220,-4-4 0,-2 2-446,-1-10 1,-2-1 310,-4 18 0,-2-2-45,-2-16 0,-3-4 0,-2 0 0,-4 0 45,-15 7 0,-4-4-45,9-12 0,-2-4 0,-12 5 0,-1-6 0,14-16 0,1-4-45,-32-4 90,8-16-90,6-15 90,11-12-45,22 1 0,7-4-45,4 10 0,5-1-84,2-13 0,7 2 129,5 13 0,4 2-1,2 3 1,3 2 0,3 2 0,3 2 135,30-9-135,-26 21 0,3 4 45,14 4 0,2 6-90,-13 3 0,1 2 0,10 5 0,-1 2 45,-15 0 0,-3 2-45,28 16 242,-2-2-197,-13-14 0,1-3-45,11 1 0,-16-7 0,-2-6 0,-2-14 619,-1-9-619,-2-10 90,-3-6-90,-2 1 0,-5 1 0,-3 7 283,-4 3-283,-5 5 0,-4 4 0,-3 5-1170,-2 6-269,0 2-720,0 2 2159,-7 0 0,-4 0 0,-7 0 0</inkml:trace>
  <inkml:trace contextRef="#ctx0" brushRef="#br0" timeOffset="94174">27999 6649 12688,'-37'4'2968,"4"-3"-64,7 3-2634,8-4 1750,2 0-1750,9 0 662,5 0-752,14 0 3110,20-4-3200,25-3-90,-15 0 0,5 0-1102,12-1 1,4 0 1101,-15 2 0,2-1 0,1 0 30,4 1 0,2 0 0,3-1-8,3 1 1,5 0 0,0 0-1,-4 0-22,3 1 0,-3 0 0,2 0 0,-6 1 0,3-1 0,-1 1 0,-6 0 0,-8 2 0,-4-1 0,-2 1 0,14-1 0,-4 0-255,-8 1 0,-3 1 345,20-1 0,-8 2-90,-24 0 0,-3 0-90,-19 0-180,-4 0-1529,-3 0 2318,-12 0-3127,-4 4 2608,-18 3 0,-5 5 0,-6 1 0</inkml:trace>
  <inkml:trace contextRef="#ctx0" brushRef="#br0" timeOffset="94507">28908 6558 21295,'0'-5'2878,"0"1"-1798,0 4-990,4 4-90,4 7 0,8 10-675,3 5 0,1 4-1349,1 6 1,0 3 2023,1 1 0,-2 1 0,-4 1 0,-3-1 0,-2 17 0</inkml:trace>
  <inkml:trace contextRef="#ctx0" brushRef="#br0" timeOffset="95414">30456 1986 22824,'26'-52'2519,"-1"2"-1530,1 5-180,-4 4-179,-1 7-360,-7 7-90,-4 8-90,-6 10 0,1 24 0,0 27-45,-2-2 0,0 6-305,-1-6 1,0 2-1,-2 11 260,-1-7 0,-1 9 0,-2 7 0,0 4 0,0 3 0,-1 0 0,1-2 0,0-4 0,0-6-627,0 9 0,0-5 0,0-3 1,0 2-1,-1 8 627,1-14 0,-1 5 0,0 4 0,0 2 0,-1 2 0,1-1 0,0-2 0,-1-4 0,1-4 0,1-7-340,-3 15 1,1-8-1,0-4 1,0 0 339,-2 15 0,1-2 0,0-2-293,1-7 0,0 0 1,1-3 202,2-7 0,0-2 0,1-1-167,-1 12 0,0-4-283,3-10 1,0-3 1094,0 19-2984,0-23 2859,8-27 0,8-27 0,9-21 0</inkml:trace>
  <inkml:trace contextRef="#ctx0" brushRef="#br0" timeOffset="96079">31511 2497 23364,'17'-31'809,"0"0"1,13-21-540,-12 14-1,-8 13 1,-4 13-90,-17 16-90,-10 19-45,-11 12 0,-5 7-45,8-6 0,0 2 0,-1 3-904,-5 7 0,-1 3 0,3-2 904,6-8 0,2 0 0,3-2 0,-1 11 0,8-3 222,13 7-222,16-2-89,17-4 89,-2-16 0,6-1 0,4-2 0,2-1 0,8 3 0,-1-2 45,-11-10 0,-3-2 2007,18 4-1962,-26-16 1037,-9-1-1037,-5-12 119,-8-10-119,-4-20-90,0-23-304,0 21 0,0-2 304,-2-6 0,0-2 45,0-3 0,0-1-45,0 2 0,-1 0 45,-1 1 0,-1 0-45,2 5 0,-1 1 0,-1 3 0,0 1-98,1 4 1,2 2 97,-2-29 0,4 12 0,0 11 0,0 12 0,7 11 0,11 9 0,15 11 0,14 10-90,5 10 90,2 10 90,-5 5-428,-6 5 338,-8-1 90,-11 0 576,-8-5-666,-6-6 294,-6-1-294,-2-16 0,-2-1 89,0-12-986,0 0-542,-4-4 1439,0-7 0,-6 4 0,0-3 0</inkml:trace>
  <inkml:trace contextRef="#ctx0" brushRef="#br0" timeOffset="96442">31714 3551 21475,'-22'47'539,"0"1"1,0-1 0,-1 1-1129,0-2 0,0-1 904,0-2 0,-1 0-45,-1-5 0,-1-2 45,1-4 0,-1-2-90,2-4 0,-1-3 45,-21 11-90,5-9 341,6-14-341,0-13 0,12-34-90,9-3 44,18-4 1,6-1-45,13-9 323,-7 19 0,5 3-323,12 14 0,4 7 0,26 7-450,-15 7 1,2 4 359,-5 7 0,-2 3 0,3 0 0,0 2 0,1 0 0,-1 1 0,-2-1 0,0 1-225,10 3 0,-2-2-225,-15-6 1,-1-1-429,6 0 1,-3-5-1282,0-14 2152,-9-18 0,-10-22 1,-4-11-1</inkml:trace>
  <inkml:trace contextRef="#ctx0" brushRef="#br0" timeOffset="97075">30809 2221 22554,'-39'7'659,"0"0"1,-5-1 0,3-1-390,-11 2-90,10-3 0,51-4 179,39 0-224,-2-2 0,7-2-987,-5 1 0,2-1 0,3 0 942,9-2 0,2-1 0,2-1-23,-13 2 1,1-1-1,1 0 1,3 0-14,3-1 0,4 0 0,1-1 0,0 0 0,-5 1-32,-1 0 0,-3 1 1,-1-1-1,3 1-4,-4-1 0,3 0 0,1 1 0,-4-1 0,-4 2 12,3-1 0,-5 1 0,-2 1-156,15-2 0,-4 0 126,-10 1 0,-3 1-43,-10 1 0,-3 1 43,16-1-90,-15 2-1619,-13 2 1431,-16 0 278,-14 8 0,-18 4 0,-10 8 0</inkml:trace>
  <inkml:trace contextRef="#ctx0" brushRef="#br0" timeOffset="114848">12755 10249 23723,'-20'-21'2159,"1"1"-1349,1 4-271,4 3-89,0 2-90,7 6 90,-2 1-360,8 8-90,-3 7 0,6 13 0,1 9 0,2 3 0,-1-3 0,1 2-393,2 17 0,0 1 393,-1-6 0,0-1 0,0 6 0,-2 0 0,0 4 0,-1-1 0,-1 4 0,-1 0 0,-3 3 0,-1 0-655,-1 2 1,-1 1 654,0-19 0,-1 0 0,-1 0 0,0 2 0,0 0 0,-1 1 0,-1 1 0,-1 1 0,0 0 0,0 0 0,-1 1 0,0 3 0,-1 1 0,-1 4 0,0 1 0,0 1 0,1-10 0,0 0 0,0 0 0,1 1 0,-1-1-501,-2 13 1,1 1 0,-1-1-1,1 0 501,1-5 0,-1-1 0,1 0 0,1 2 0,2-7 0,0 3 0,1-1 0,1-1 0,-1-4 0,0 7 0,1-5 0,0 4 0,-1 4 0,-1 4 0,2-1 0,1-8-1018,2 4 1,1-7 1017,-1 2 0,-1-1 0,3-1 0,-1 0-52,0 0 0,0 0 52,-1 0 0,1 1 0,3 0 0,-1 0 0,-4-1 0,1 1 0,3-1 0,1 0 0,-5-2 0,-1 0 138,2-1 0,1-1-138,-2-1 0,0-1 0,1-1 0,1-1 0,-1-1 0,1 0 0,2-3 0,1 2 563,-2 14 1,1 3-564,0-2 0,2 0 0,0-1 0,1-2 0,0-7 0,1-5 0,3 9 0,0-9 2678,-2-7-2678,-2-4 899,0-5-899,-2 0 0,0 0 772,0 0-772,0 0 484,-4-2-484,3-2 0,-6-3 0,6-2 0,-2-2 0,3 0 0,0-3 0,0 1 0,0 0 0,0-3 0,0 0 0,0-2 0,2-4 0,3 3 0,6-7 0,7 3 0,4-4 0,9 0 0,7-2 0,-1-1 0,4-2 0,-7 0 0,2 0-485,14-2 1,2 0 484,-8 1 0,-1 1 0,4-1 0,2 1 0,4-1 0,1 0 0,3 1 0,2-1-693,3 0 0,2 1 693,2 0 0,0 1 0,-20 1 0,0 1 0,0 0 0,1 0 0,1 0 0,-1 1 0,2 0 0,0 1 0,-1-1 0,2 1 0,-1 0 0,1 0 0,-2 0 0,0 0 0,3 0 0,-3 1 0,3 1 0,1 0 0,0-1 0,0 0 0,-1-1 0,1 0 0,0 1-345,0 0 0,0 1 0,0 0 0,-1-1 345,13-1 0,-1-1 0,-4 0 0,6-2 0,0-1 0,-5 0 0,2-1 0,-2 1 0,-13 0 0,-3-1 0,1 1 0,11-1 0,1-1 0,0 2-90,-6 1 0,0 1 1,-1 0 89,1 0 0,-1 1 0,0-1 0,1 2 0,-1-1 0,-1 0-815,19 1 0,-5 0 815,-16 0 0,-3 0 0,3 0 0,0 0 137,1 0 0,1 0-137,0 0 0,2 0 0,-3 0 0,4 0 0,-2 0 0,9 0 0,-1 0 0,-7 0 0,2 0 0,-4 0 0,6 0 0,-2 0 0,0 0 0,-1 0 0,0 0 0,0 0 384,-2 1 0,2-2-384,-6-1 0,3-1 0,-2 0 0,8 1 0,0-2-134,-7 0 1,3 0-1,-3-1 134,7 1 0,-2-1 0,3 0 0,5-1 0,-1 1 0,5-1 0,-3 0 0,-10 1 0,-3 0 0,4 0 0,-4 0 0,3 0 0,2 0 0,-1 0 0,1 0 0,2-1 0,-1 0 0,-3 1 0,3 0 0,-2 0 0,4 0 0,7-1 0,6 0 0,-1 0 0,-7 0 0,-11 2 0,-5 0 0,2 0 0,12 0 0,2 0 0,-4 1-179,2 0 0,-4-1 179,2 1 0,0 0-91,-2 1 1,3-1 90,-5 0 0,4-1 0,1 0 0,2 1 0,1 0 0,0 0 0,1-1 0,-1 0 0,0 0-391,-3 1 1,0 0 0,-4 0 390,6 0 0,-3 0 0,0 0 0,-2 1 824,-2 0 1,2 0-825,-10 0 0,2 0 0,-3 1 319,6 0 1,-1 0-320,12-1 0,-3 0 0,-21 0 0,-3 1 0,-1-1 0,-1 0 0,28-1 0,-4 1 0,-8 2 511,-5 0-511,0 0 3132,-6 0-3132,-10-2 189,-10 0-189,-14-1 583,0 1-583,0 2 0,-1-2 0,-2-1 0,-1-3 0,0-1 0,0-14 0,0-3 0,0-41 0,0 10-268,0 14 0,0-1 268,0 5 0,0-1 0,0-2 0,0-6 0,0-1 0,0-9 0,0-2 0,0 5-517,0 3 0,1 2 1,-2-3 516,1-7 0,-1-5 0,0-2 0,0 3 0,0 7 0,0 2 0,-1-1 0,1-1 0,0-6 0,0-2 0,0 0 0,0 0-549,0 0 0,-1-1 1,1-1-1,1 1 549,0-1 0,1-1 0,0 1 0,1 3 0,-1-5 0,2 2 0,-1 0 0,0 15 0,1-1 0,0-1 0,-1 1-162,1 1 0,0 0 1,-1-1-1,1-2 162,-1 1 0,0-4 0,0 0 0,0 1 0,0 3 0,-1-15 0,1 5 0,-1-3 0,0 7 0,1-3 0,-1 2 0,-1 5 0,-2-15 0,-2 5 0,2 3 0,-1 0 0,-1 5 0,-1-1 0,0 3 0,1 0 0,2 0 0,0 0 0,0 1 0,0-1 0,2-1 0,0 0 0,0-3 0,0 1 0,0-3 0,0 0 0,0-1 0,0-5 0,0 10 0,0-7 0,0 0 0,0 5 0,0 6 0,0 5 0,0-5-127,0-3 1,0-6 0,0 1 0,0 9 126,0-3 0,0 6 0,0 2 0,0 1 338,0 5 1,0 1-339,0 5 0,0 1 0,3-7 0,0 1 0,0-16 2019,3-8-2019,-3 3 0,0 14 0,1-17 0,-2 17 0,0-15 0,-2 18 915,0-19-915,0 33 1399,0-4-1399,0 13 423,0 2-423,0 2 0,0 0 0,0 6 0,-6 4 0,-2 4 0,-7 2 0,-5 0 0,-2 6 0,-10-1 0,-5 9 0,-11-5 0,-8 4 0,9-4 0,-7 0 0,-9-1 0,-3 1-349,21-2 1,0 0 0,-1-1 348,-3-1 0,0 0 0,2-2 0,-11 1 0,0 0 0,-3 0 0,-2 0-443,19-4 0,-1 0 0,0 1 443,-1 0 0,-1 0 0,0 1 0,-1-2 0,0 0 0,-4 0 0,-2-1 0,-5 0 0,0 0 0,3 0 0,-5-1 0,3 0 0,-10-1 0,14-1 0,-8 1 0,-5-2 0,-2 1 0,1-1 0,4 0 0,6 1-476,-8-1 0,7 0 0,0 0 0,-5 0 476,2 0 0,-6-1 0,-2 0 0,0 0 0,4 0 0,6 1 0,1 0 0,6 0 0,2 1 0,-1 0 0,-1-1 0,1 0 0,-1 1 0,1-1 0,1 1 0,0 0 0,-1 0 0,1 0 0,1 1 0,0-1 0,0 1 0,0 0-441,-17 0 0,1 1 0,0 0 441,1 0 0,0 1 0,-4 0 0,14 0 0,-3 1 0,-1 0 0,0 1 0,4-1 0,1 0 0,2-1 0,1 1 0,-5 1 0,3 0 0,-5 0 0,-2 1 0,0 0 0,4 0 0,5 0 0,-12 0 0,7 0 0,-2 0 0,6 2 0,-3 0 0,1 0 0,5-1 65,-12 0 1,5-1-66,2 4 0,3-2 0,3-3 0,2 0 0,4 5 0,1 0 0,2-5 0,1 0 293,3 4 0,1 2-293,-29-2 0,21 1 0,0-1 0,-21 0 0,9 0 0,-1-2 0,21-2 0,0-1 0,-27 4 0,0 0 0,23-1 0,1-1 169,-14 1 0,0-1-169,15 1 0,1-2 0,-2-1 0,-1 0 677,0 2 1,1 0-678,-3-1 0,1-1 0,-2 5 0,0 0 55,0-2 0,-1 0-55,-1 2 0,1 1 0,-1 0 0,0-1 0,1 1 0,-1 0 147,2 0 1,-1 1-148,-14 2 0,-2 0 0,-7 3 0,0 0 538,10-4 1,2-2-539,-1 5 0,5-1 0,1-3 0,1 2 275,-4 2-275,2 0 0,12-2 0,0 0 0,-16 6 86,18-5 1,0 0-87,-9 3-31,-1 1 31,0-1 0,1-1 0,-3-5 0,2 1 753,2-7-753,3 7 54,7-3-54,1 0 449,4 3-449,-1-7 36,1 7-36,-3-3 0,-1 0 0,-3 3 0,-3-7 0,-3 7 0,-2-7 0,-3 3 0,1-4 0,0 4 0,5-3 0,5 3 0,-4-4 0,25 0 0,-4 0 0,24 0 0,7 0 0,-5 0 0,8-2 0,-8 0 0,-2-3 0,-2 1 0,0 1 0,-4-1 0,4 2 0,-2-5 0,4 2 0,0-1 0,3 1 0,-1 1 0,-2-1 0,0 2 0,-2 1 0,0 0 0,0 2 0,0-2 0,0 2 0,-2 8 0,9 54 0,-5 0-496,2-5 0,-1 4 496,-2-10 0,-1 0 0,2 6 0,0 0 0,-1 2 0,0-1 0,2 0 0,0 0 0,0-4 0,1 1-390,-3-9 0,1 1 0,-1-2-824,0 3 0,-1-1 1214,0 11 0,-1-3 0,-3 10 0,0-4 0</inkml:trace>
  <inkml:trace contextRef="#ctx0" brushRef="#br0" timeOffset="117875">4820 14690 19856,'-29'25'779,"-1"0"1,0 0-1,1 0-689,2-1 0,1 0 180,1-1 0,1 1 360,-16 17-91,5-3 181,9-8-1,4-5-89,6-7-180,7-9 269,4-3-269,5-6-90,0-2-90,1-8-90,7-11-180,8-17 0,14-14 0,-8 17 0,3 0-723,5-6 1,3 0 722,6-6 0,2-1 0,-12 14 0,2 0 0,0 0 0,2-1 0,1 0 0,2-2 0,4-1 0,2-2 0,2-1 0,-2 3 0,5-1 0,-1 2 0,3-1-601,-3 2 0,3-3 1,0 2-1,-1 4 601,3 0 0,-1 4 0,1 1 0,2-1 0,1 1 0,0 1 0,2-1 0,1 1 0,0 0 0,1 1 0,0 1 0,3-3 0,-11 7 0,4-3 0,1 0 0,-1 1 0,-3 0 0,1 1 0,-3 1 0,0 0 0,3-1 0,-2 0 0,2-1 0,2-1 0,-1 1 0,0 0-200,-3 1 0,0 1 0,0-1 1,0 1-1,0 0 200,2 0 0,0 0 0,0 0 0,0 0 0,0 0 0,-1 1 0,1-1 0,0 0 0,-1 1 0,-1 0 0,9-2 0,-1 1 0,-1 1 0,-4 1 0,-2 1 0,-4 2 0,1 0 0,-1 1 0,-1 0 0,1 0 0,-2 1 0,-1 0 0,1 1-246,19-5 0,0 0 246,-3 1 0,0 0 0,-5 3 0,1-1 0,-9 2 0,2-1 0,-2 2 0,4-2 0,-1 2 0,14-5 0,-3 2 0,-23 5 0,-3 2 402,1-1 1,-1 0-403,-2 0 0,1-1 0,13-1 0,4 0 0,3 0 0,2-1 673,0 1 1,0 1-674,1 0 0,-4 1 0,-11 2 0,-3 0 0,3 0 0,0 0 0,0 1 0,1-1 500,-1 0 0,2 0-500,16-1 0,1 1 0,-17 2 0,1 0-64,12-2 0,-1 1 64,-20 3 0,-1 1 0,-1-2 0,-1-1-180,29 0 180,-3-3 0,-19 5 0,-1 1 0,21-3 0,-23 4 0,0 0 0,11 1 876,-3 0-876,-3 0 0,1 4 328,15 3-328,-12-1 0,10 4 1059,-20-5-1059,-3 0 232,-2-1-232,-1-4 0,-1 0 0,-1 0 0,14 0 0,-11 4 0,12 1 0,-9 4 0,2-4 0,5 3 0,1-7 0,2 7 0,-3-7 0,-1 3 0,-3-4 0,-5 0 0,10 4 0,-14-3 0,7 3 0,-16-4 0,-4 0 0,-4 0 0,-2 0 0,-2 0 0,-1 0 0,-1 0 0,3 0 0,-4 0 0,7 0 0,-8 0 0,2 0 0,2 0 0,-3 0 0,2 0 0,-1 0 0,1 0 0,3 0 0,4 0 0,-3 0 0,4-2 0,-6 0 0,1-3 0,-2 3 0,0 0 0,0 2 0,0 0 0,0 0 0,-1 0 0,-2 0 0,0 0 0,2-2 0,4 1 0,-1-3 0,4 4 0,-7-2 0,0 2-180,-8 0-720,-3 0-269,-7 0-270,-3 0-360,0 0-720,-3 0 2519,1 0 0,0 0 0,0 0 0</inkml:trace>
  <inkml:trace contextRef="#ctx0" brushRef="#br0" timeOffset="118718">11861 12216 22104,'-30'-11'1889,"1"0"-1529,7 4-90,4 0 0,6 3 0,5 1-1,5 1-89,8 2 0,6 0 0,9 0-90,5 0 0,5 6 0,3 2 0,23 11-90,5 0 0,-24-7 0,-1-1 0,18 1 0,-13 0 0,-21-11 0,-3 7 0,-8-3 90,-4 6-90,-4 5 90,-8 4-90,-2 10 0,-7 4 0,-3 9 90,-2 6-379,-4 8 334,11-26 0,-1 3 0,-6 18 0,-1 1-45,5-11 0,0-1-210,-3 13 0,1-1 210,6-17 0,2-4 90,-6 23 0,3-10 90,7-10-90,2-17-90,4-4 453,0-20-363,0-18-90,0-7 0,2-25 0,-1-5 0,0 2 0,0-5-336,-4 12 1,0-2 335,1 5 0,-1-3 0,0 2 0,-4-7 0,-1 0 0,0 8 0,-2-1 0,1 2 0,0-3 0,-1 1 0,-3-9 0,1 6-270,3 3-449,0 18-630,3 17-630,-4 17 1979,-3 14 0,-1 16 0,0 7 0</inkml:trace>
  <inkml:trace contextRef="#ctx0" brushRef="#br0" timeOffset="120710">4646 12578 18237,'0'-5'3058,"0"1"-1979,0 4-989,0 6 90,0 4 0,0 14-90,0-4 0,0 6 0,-6-8-90,-1-2 90,-5 0 90,5-9-90,-2-1 90,8-6-91,-8-4-89,8-7 135,1-26 0,4-9-135,9-7 0,-3 0 0,4 2-331,16 3 331,3 7 0,6 12 0,1 12 90,3 28-90,2 21-253,-23-3 1,-3 5 297,0 7 0,-2 2-400,-2 6 1,-3 2 354,-3 4 0,-4 1 45,-2 2 0,-4 0-306,-3 1 0,-4 0 305,-2-2 1,-2-1 0,-4-2 0,-3-1-382,0-5 1,-3-1 426,-1-6 0,-3-3 103,3-4 1,-1-3-14,-22 15 89,7-15 519,6-21-698,11-15 1007,10-18-1097,10-9 90,12-9 0,10 0 0,11 0-90,9 7 90,11 7 396,6 11-486,-24 11 0,1 2 0,0 1 0,1 2 0,1 3 0,0 2 0,-2-1 0,1 2-180,28 10-192,-6-1-527,-9-1-360,-7-3-810,-8-4 2069,-7-5 0,-6-8 0,-2-4 0</inkml:trace>
  <inkml:trace contextRef="#ctx0" brushRef="#br0" timeOffset="121858">5445 12533 19856,'-8'-52'2068,"4"4"-1888,-3 5-90,6 9 90,-7 3-90,8 8 0,-8 1 0,7 6 0,-2 0 90,3 2 0,0-1 90,0-1-90,0-2 89,0-2 1,0-1 0,0 0-90,0 1-90,0 4 0,0 1-90,0 3 0,0 3 90,0 5-90,0 2 180,0 2-180,0-2 0,0-5 0,0-3 0,0-5 0,-6-1 90,5-2 90,-8 2-90,8 0-90,-6 4 89,6 5-89,-3 11 90,4 19-90,0 20 90,0 23-90,3-4 0,2 4-568,-1-15 0,1 0 568,0-5 0,1 1 0,1-3 0,2 1 0,2-4-185,0-1 1,1-3 184,1-2 0,2-2-247,15 26 247,5-11-20,0-10 20,1-11 0,-3-7 1046,-1-10-1046,-3-4 591,2-6-591,-12 0 381,2 0-381,-17 0 114,0 0-24,-4-2 0,-17-7-90,4 1 0,-14-3 0,5 4 90,-4 3-90,-3-1 0,-4 1 0,2-3 0,3 0 0,4-4 0,-7-16 0,4-25 0,1-4 0,15 20 0,2-1 0,-1-20 0,4-1 0,-2 1 0,8-1 45,-2 16 0,0-1-45,1 9 0,2 0 0,1-11 0,1 0 0,6-18 0,9 2 0,8 0 0,9 6 0,-2 20 0,7 2 0,13 8 0,5 5-449,0 2 0,3 8 449,-16 11 0,2 4 0,-3 7-573,8 16 1,-4 11 602,-15-8 0,-3 3 0,-1 3-517,-2 7 0,-2 2 0,-2 3 487,-2 3 0,-3 2 0,-2 1 30,-2 2 0,-2 1 0,-2 0-30,-2-1 0,-2 0 0,-2-1 30,0-4 0,-2 0 0,0 0-201,-2 6 0,-1 0 0,0-4 216,1 2 0,-1-4 0,-1 6 0,1-7 626,2-10-581,9-21 836,12-14-926,17-21 0,16-15 0,-20 8 0,1-3 50,4-5 1,1-2-51,4-1 0,0 0-45,0 0 0,0 0 61,-3 3 0,-1 1-241,-4 4 0,-2 1-246,-5 4 0,-2 1-609,15-10-629,-11 9-809,-13 4 2518,-9 3 0,-12-5 0,-5-1 0</inkml:trace>
  <inkml:trace contextRef="#ctx0" brushRef="#br0" timeOffset="122169">6952 11800 22734,'-12'-42'719,"0"0"1,0 3 0,-1 3-450,-11-21-90,0 23 89,-3 29-89,1 34-135,11 1 0,3 6-718,0 11 0,3 4 718,3 7 0,2 3-45,4 1 0,4 1 0,3-3 0,5-2 0,2-5 0,4-2 0,1-9 0,3-4 141,1-6 0,3-6-51,25 2-90,0-24 0,-4-29 0,-7-23 0,-23 13 0,-5-4-385,-2-6 1,-4-4 429,-3-4 0,-4-3-45,-3 0 0,-4 1 0,-2 1 0,-2 1 0,-2 7 0,-3 1-420,-10 1 1,-4 6-571,-17-2 90,15 25 1,-1 10 899,-13 26 0,4 21 0,3 9 0</inkml:trace>
  <inkml:trace contextRef="#ctx0" brushRef="#br0" timeOffset="122652">7724 11520 13299,'-55'-26'-450,"2"4"1602,8 9 3795,-8 6-3518,30 3-800,-4 10 0,27-1-89,0 6 469,0-6-380,3 5 451,13 10-271,23 25-674,-16-20 0,0 2-1741,9 7 0,0 1 1741,-3-4 0,-1-1-45,1 1 0,-1 0-130,0-1 1,-1-1 174,-1-4 0,-1 0 135,18 16 90,-7-12-1,-6-15-89,-7-20-180,-3-24-90,-8-25 1545,-5 17 0,-2-3-1545,-1-5 0,0-5-975,1-3 0,1-5 0,0 2 975,-1 12 0,0 2 0,1-2-60,2-12 0,1-3 1,0 6-401,3-2 1,0 5 99,1 4 1,1 1-325,0 6 0,0 1 54,0 5 1,1 3-1170,13-17-887,1 16 2686,-3 17 0,0 17 0,-1 8 0</inkml:trace>
  <inkml:trace contextRef="#ctx0" brushRef="#br0" timeOffset="125150">21680 12461 14279,'0'-7'4317,"0"0"-2518,2 5-989,2-2-360,3 1-181,1-4-89,-2 2 0,-2-1-90,-2 3 0,-2-1 90,0 0-180,0-1 0,0-2 0,0 3 0,0-1 90,0 3-180,0 0 180,0 0 0,0-1 90,0-5-90,0 2 0,0-2-90,0 5 360,0 1-270,0 0 89,0 0-89,0-1 0,0 1 0,0 0 720,0 2-720,0-4 0,0 1-90,2-4 90,2 0 0,4-2 0,6-2-1,6 0 91,41-15-180,2 6-626,-12 4 1,3 1 670,-2 2 0,1 1-45,8 1 0,3-1 0,-18 3 0,1 0 0,2 0-993,2 1 1,0 0 0,1-1 992,2 1 0,1-1 0,-1 1 0,1 0 0,0 1 0,0 0-228,-2 0 0,0 1 0,0 1 258,-3-1 0,-1 2 0,0 0-30,-3 1 0,-2 1 0,0 0 0,16-1 0,2 0-79,-12 1 0,2 1 0,0-1 79,0 0 0,0-1 0,0-1 0,0 1 0,0 0 0,-1 0 46,-3-1 1,-2-1 0,-3 1-47,5-2 0,0 0 0,17-3 0,1 1 0,-17 1 0,-1 1 0,14-1 0,-3 1 0,-21 3 0,-3 1 0,30 0 2591,-6 2-2591,-23 0 0,-1 0 0,14 0 0,11 0 1004,-23 0-914,-2 0-90,-1 0 89,-1 0 323,-1 0-322,19 6 1003,-11-4-1093,17 4 90,9-6-90,-13-4 0,-19 3 0,0-1 0,15-7 0,-4 6 0,-1-1 0,-3 4 0,-4 0 0,4 0 0,-14 0 0,2 0 0,-15 0 0,-4 0 0,-2 0 0,-3 0 0,-4 0-1169,-1 0-2519,-5 0 3688,-4-6 0,-7-1 0,-2-7 0</inkml:trace>
  <inkml:trace contextRef="#ctx0" brushRef="#br0" timeOffset="125893">25514 11701 22554,'-22'-25'1889,"-1"0"-1349,0 0-91,3 2-89,4 3-270,7 4 0,4 3 0,5 2-90,2 1 90,4 1-90,4 2 90,4 1 0,3 3 180,6 1-180,-3 6 0,6 3 0,-6 9-90,2 3 0,4 5 0,5 3 90,6 1-90,5-1 0,5-4 0,6-5-90,2-3 135,-18-10 0,1-2-45,14 3 0,6-6 0,-32 0 0,-9 0 0,-9 0 0,-5 0 90,-3 0-90,-7 0 0,-4 8 0,-9 4 0,-4 13 0,-3 6 0,-3 12 0,-3 11-550,6-2 0,0 2 550,4-9 0,1 1 0,1-4 0,1 2 0,0-3 0,-3 6 0,1-3-99,2 0 0,-1 0 99,-5 7 0,1-2 0,9-15 0,2-1 45,-4 3 0,1-3-45,5-2 180,2-10 90,6-4-180,-3-9 1151,6-2-1241,-3-14 326,4-6-326,0-15 0,0-12 0,0-15-356,-2 21 1,0-3 355,0-5 0,0-2 0,0-5 0,-1-2 0,0-2 0,-1-3 0,3 5 0,2-2 0,-2 2 0,-1-6 0,1 0-386,0 11 1,1-1 0,1 4 385,-1 3 0,0 3 0,0-27-337,-4-2-112,3 27-181,-6 2-360,6 29-1641,-12 13-7200,4 12 9423,-13 18 1,1 13 0,-3 9 0</inkml:trace>
  <inkml:trace contextRef="#ctx0" brushRef="#br0" timeOffset="131494">16718 7997 21745,'-5'-21'1709,"-4"3"-1440,-7 6 1,-6 6-90,-7 10 0,-4 7-90,-7 10 90,-3 12-1853,-7 8 1717,22-13 1,-1 1 0,-3 2 0,-1 2-328,-2 2 1,-1 2 327,-1-1 0,0 1-45,1-3 0,1 0 0,4-3 0,1-1 45,3-6 0,3 0 45,-9 14-90,15-11 90,22-13-90,18-6 0,23-8 0,14-2 0,-23 2 0,2 0 45,-1-2 0,1 2-45,15 5 0,0 4 0,-4 2 0,-1 1 0,-2 1 0,-3 1 45,-9 2 0,-6-1-45,0-1 89,-11-5 1710,-7-1-1709,-7-7 710,-10 1-710,-4-9-90,-9-6 0,-1-10 0,-1-11 0,4-7 90,0-11-180,1-4 180,3-8-90,0 0-45,3 18 0,1-1-195,2 13 0,-1 0 240,-3-10 0,-3 3 0,-9-9-111,-10 9 111,-11 12-45,1 16 0,-3 5 45,8 6 0,-2 1-369,-14 3 1,0 2 368,15 2 0,2 2 0,2 0 0,1 0-24,-24 5 24,12-1 0,17-5 433,37-3-433,25-6-90,3-1 0,6-1-1218,6-1 0,4-1 1218,9-3 1,2 0 29,-17 1 0,2 1 0,-1-1-82,3-1 0,-1 0 0,0 0 142,0 0 0,0 0 0,-1-1-30,-2 0 0,0 0 0,-1-1 30,15-3 0,-2-2 45,-6 1 0,-2-1-45,-9 0 0,-3 0 77,21-16 103,-15 3 0,-15 0-90,-10 4 0,-10-4 2615,-4 13-2705,-4 2 1131,0 18-1041,2 11 179,0 27 1,2 16-203,-1-7 1,1 7-1,1 2 1,-2-3-746,1 4 0,-1-2 0,1 3 678,0-2 0,1 5 0,-1-2 0,0-11 0,-2-5 0,0-5-9,1-3 0,0 0 9,1 5 0,0-2-360,1 16-269,2 2-1530,-3-29-90,0-16 2249,2-9 0,-1-19 0,1-8 0</inkml:trace>
  <inkml:trace contextRef="#ctx0" brushRef="#br0" timeOffset="132516">17327 8386 19946,'7'-28'2518,"-2"3"-2158,-1 3-90,1 4 0,-1 4 179,1 7-179,0 3 0,1 14-180,-4 7 90,0 12-90,-8 26 0,-2-16 0,-5 11 90,1-24 0,6-9-90,2-6-1,4-21-89,6-12 0,6-21 0,9-11 0,-8 23 0,2-2 0,6-13 0,1 0-108,-5 12 1,0 2 107,3-6 0,1 5 0,11 4 90,-12 25-90,3 17 0,-11 21 0,0 11 0,-1 3 0,-1 2 90,-2-5-90,4 4 0,-5-19 0,4-4 0,-5-22 215,3-13-215,2-23 0,-2-5 0,5-21 0,-4 6 0,2 0 0,1 4 0,1 9 0,0 14 0,2 12 0,0 21 0,1 11 0,6 31 0,-1-1 0,0-1 0,-8-30 0,-8-28 0,-4-26 0,-2-5 0,0-6 0,0-11 0,0-5-724,0 8 1,0-2 0,0 2 693,0 8 0,0 3 1,0 0 29,0-17 0,0 5 0,0-5 0,0 13 0,-4 17 0,4 11 0,-9 11 89,7 15-89,-3 12 2260,5 20-2260,0 15 45,0-20 0,0 2-45,1 3 0,1 1-699,1 3 0,1 2 699,1 1 0,2 0 0,-1 3 0,0-1 0,2 2 0,0 0 0,-1 1 0,1-1 0,0-1 0,0 0 0,0-2 0,0 0 0,0-2 0,0-2 0,0-1 0,-1 0-143,-1-5 0,-2 0 233,2 30-90,-4-12 90,-7-7-90,-8-6-22,-7-5 22,-12-4 0,-5-7 0,-6-11 0,0-8 90,-7-29 1259,19-2-1349,16-9 0,6-3 0,10-12 0,6 14 0,6 2 0,18-3 331,11 9-331,14 23 0,4 8 0,-20-1 0,1 4-906,2 1 1,3 3 0,-4 1 905,-5 2 0,-3 1 45,-1 1 0,-1 0-45,25 12 0,-8-4 0,-9-6 0,-7-4-270,-9-7-179,-6-3-271,-9-8 673,-11-11-2381,-9-3 2428,-11-12 0,-3 0 0,-3-4 0</inkml:trace>
  <inkml:trace contextRef="#ctx0" brushRef="#br0" timeOffset="133103">17120 7938 19766,'-17'0'2608,"7"0"-2428,10-6 180,38-24-270,5-1-45,-6 6 0,5-3 15,-2 5 0,4-1 0,-1 2-913,11-5 0,2 0 853,-6 3 0,2 0 0,2 0 30,0 3 0,1 1 0,-3 2-30,5-3 0,0 2 0,-5 2 0,3-1 0,-8 3 0,16-4 417,0 0-417,-37 12-180,-6 2-180,-9 7-2788,-7 15 3148,-14-1 0,-7 15 0,-6-8 0</inkml:trace>
  <inkml:trace contextRef="#ctx0" brushRef="#br0" timeOffset="141729">26435 13302 23634,'-4'0'1888,"-3"0"-1438,6 0 90,-6 0-90,6 0 269,-3 0 181,8 18-900,2 3 0,4 23 0,3 4 0,-1 10-272,-6-24 1,0 0 271,-1 2 0,0 1 0,1 1 0,-2 1 0,1 12 0,-2 1 0,1-14 0,-1-1 0,0 8 0,0-3 0,-1 3 0,0-9 0,-1-11 0,2-7 0,1-9 0,-2-15 0,-4-8 0,-4-13 0,-8-3 0,-5-2 543,-7 1-543,-6 3 0,-9 3-412,-8 13 412,-7 4 0,-8 18 0,15 5 0,-1 3 0,12-1 0,0 2 0,-10 6 0,2 3 0,-6 12 0,26-12 0,4 1 0,-1 12 0,3 8 0,27-23 0,6-8 0,8-9 0,3-5 0,0-8 0,4-13 412,-10-3-412,-2-10 0,-13 6 0,-6 1 0,-4 1 0,-3 1 0,3 3 0,-2 4-270,8 5-900,-2 3-269,3 3-360,0 1 1799,7-2 0,6-1 0,7-4 0</inkml:trace>
  <inkml:trace contextRef="#ctx0" brushRef="#br0" timeOffset="142071">26915 13334 23813,'6'-35'2969,"0"2"-1350,-6-7-1439,-4 12-180,3-8 0,-2 21 0,14 24 0,2 13 0,13 31 0,-11-23 0,-1 1-287,0 4 1,1 3 286,0 4 0,0 2 0,-1 1 0,0 1 0,0 1 0,-1 1 0,-1-2 0,0 1 0,-1-3 0,-1 0 0,-2-3 0,0-1 0,-1-4 0,0-1 0,3 24 0,-2-14-809,-2-6-4048,-4-31 4857,-9-14 0,-6-31 0,-10-11 0</inkml:trace>
  <inkml:trace contextRef="#ctx0" brushRef="#br0" timeOffset="142581">25684 13415 20935,'-54'7'2968,"-1"6"-2428,0-12 90,2 9-468,6-9 287,8 3 65,9-4-155,11 0-11,15 0-78,18 0 0,26-2-136,-8-2 1,7-2-45,17-6 0,10-3 0,4-1-685,-16 3 0,3-1 0,3-1 0,0 0 0,-1 0 595,2 0 0,-1-1 0,1 1 0,1-1 0,0 1-379,-7 1 1,2 0 0,-1-1 0,0 1 0,-2 1 0,-3 0 378,6-2 0,-3 2 0,-2 0 0,-1-1-274,14-2 1,-1-1-1,-2 1 274,-6 1 0,-2 1 0,-1-1 30,-7 3 0,-2-1 0,0 0 15,11-3 0,-3 1-45,-10 2 0,-3 0 0,22-7 0,-19 7 0,-14 2 1862,-8 6-2132,-8 1 1705,-5 4-3324,-9 0 1026,-8 8 863,-12 2 0,-9 10 0,-6 0 0</inkml:trace>
  <inkml:trace contextRef="#ctx0" brushRef="#br0" timeOffset="150731">6002 15079 19856,'-8'0'3148,"0"0"-2608,-1 0 449,1 0-539,4 0-1,0 0 1980,4 0-2159,4 4 0,6-3-90,23 3-180,2-4 0,21-4 0,-7-3 0,-11-3 0,0-3 0,21-8-210,-21 5 1,-2-1 209,13-8-166,-4-2 166,-5 2 0,-5 0 0,1-9 0,-14 6 0,-1-9 0,-13 10 0,-4 0 412,-6-9-412,-9 1 173,-10-5-173,-1 11 0,-14-6 0,19 20 0,-12-6 0,15 15 0,-3 3 0,-1 1 0,0 2 0,-4 0 0,-1 0 0,-1 0 0,-2 0 0,1 0 0,-1 4 0,-8 1 0,1 10 0,1-4 0,5 4 0,9-4 0,1-2 0,-1 2 0,4 0 0,0 1 0,0 2 0,-15 13 0,9-10 0,-22 23 0,25-21 0,-8 9 0,15-8 0,0 0 0,0 5 0,2 2 0,1 3 0,-2 2 0,8-3 0,-8 0 0,8 9 0,-3-11 0,4 10 0,0-10 0,0 5 0,0 2 0,0 2 0,9 16 0,-1-14 0,6 12 0,-2-18 0,-2-2 0,4-3 0,1-5 0,1 0 0,0-1 0,2 0 0,2-1 0,14 2 0,6 1 0,0-4 0,-3-6 0,-11-3 0,-3-8 0,-1 8 0,-2-9 0,-1 3 0,-1-4 0,-2 0 0,0 0 0,1 0 0,10 0 0,-5-2 0,10-3 0,-6-4 0,13-8 0,-7-1 0,7-2 0,-13 5 0,-1 1 0,-3 1 0,9-9 0,-8 4 0,8-10 0,-8 5 0,-1-4 0,2 2 0,-3 0 0,1 5 0,-5 2 0,-2 4 0,-4 3 0,-3 4-450,-2 0-3598,-17 23 4048,-1-1 0,-16 24 0,2-5 0</inkml:trace>
  <inkml:trace contextRef="#ctx0" brushRef="#br0" timeOffset="152282">6672 14238 16168,'-5'0'5397,"2"0"-1979,3 0-2789,-4 0-449,3 0 180,-2 0-90,3-2-90,0 0-180,3-5 90,5 0 0,9-4 0,9-3-1651,23-13 0,5-4 1605,-24 16 1,0-1 0,27-15 0,-2 2 45,-16 9 0,-7 5-90,-8 2 90,-5 6-90,-5 1 90,-6 3-90,-4 1 0,-2 2 3482,-2-2-3392,0 0-90,0-3 0,0 3-2788,0 0 269,0 10 2519,-8 6 0,-4 15 0,-9 6 0</inkml:trace>
  <inkml:trace contextRef="#ctx0" brushRef="#br0" timeOffset="164728">16470 11782 24263,'0'-7'810,"0"1"-540,-3 3-91,2 1 1,-6 2 0,6 0 0,-6 0 0,2-2-180,-3 0 180,-7-3-90,-4 1 0,-8 1 0,-1-1-90,5 4 90,1-2 0,-2 2 0,6 0 89,-3 0-89,1 6 0,7 1-90,-5 1 90,2 10-90,5-11 0,-2 12 0,4-8 90,1 3-90,4 0 90,-5-3 0,-2 8 180,-18 30-180,11-12-90,-10 23 0,20-30 0,1-1 90,0-4-90,6-1 0,-3 1 90,4 10-90,0 7 0,0-2 0,0-1 0,0-9 0,0-1 0,4 1 0,1-1 0,5-2 90,-2-2-90,4 0 0,2 3 90,-3-7-90,3 2 0,-4-9 90,4 5-90,-3-4 0,4 5 0,-4-6 0,3-1 90,5 5-90,-3-6 0,4-1 0,8 3 0,-3-11 0,8 11 0,-10-13 0,4 3 0,-6-4 0,17 0 0,-15 0 0,8 0 0,4-2 0,-7 0 0,18-9 0,-1-7 0,-11 2 0,4-5 0,-22 8 0,7-9 0,-6 2 0,11-14 0,-14 13 0,7-7 0,-8 10 0,1 0 0,-4 2 0,4-8 0,-5 7 0,3-10 0,-4 7 0,0-5 0,0 0 0,0-12 0,0 9 0,-2-6 0,-1 1 0,-4-12 0,-1 5 0,-3-7 0,2 17 0,-6-2 0,2 3 0,-3 0 0,-4-9 0,3 11 0,-10-14 0,9 19 0,-7-4 0,-2-6 0,4 14 0,-4-9 0,7 16 0,2-1 0,-2 1 0,1 0 0,1 4 0,-5-6 0,0 5 0,-4-3 0,5 7 0,2 2 0,0-2 0,-4-2 0,1 1 0,1 1 0,4 2 0,6 0 0,-5-1 0,2-1 0,-3 4 0,0-2 0,0 2 0,1 0 0,-1 0 0,0 0 0,2 0 0,-6 0 0,5 0 0,-6 0 0,6 0 0,-3 0 0,4 0 0,0 0 0,0 0 0,-2 0 0,-4 4 0,-1 1 0,0 0 0,2-1 0,4-4 0,-2 0 0,2 0 0,-1 4 0,2-3 0,0 3 0,0-4 0,0 0 0,-1 0 0,0 4 0,0 1 0,-3 0 0,2 5 0,-2-4 0,-2 5 0,-1 0 0,-1-2 0,0 4 0,1 1 0,1 0 0,-3 10 0,1-7 0,-3 9 0,4-5 0,1 0 0,2-1 0,0-2 0,1 0 0,0 2 0,2 3 0,3 4 0,-1 20 0,6-4 0,-3 12 0,4-10 0,0-4 0,0 2 0,0-5 0,0-2 0,2-6 0,2-3 0,11-1 0,1-6 0,10 0 0,-2-13 0,5 1 0,1-7 0,5 3 0,16-4 0,-9 0 0,15 0 0,-14-4 0,18-13 0,-16-4 0,9-12 0,-21 2 0,-7-6 0,-4-5-258,-5-8 258,-9-7 0,-2-2 0,-6-2 0,0 4 0,-8 5 0,-6-1 0,-4 19 0,-1 3 0,-4 30 0,3 14 0,-8 20 0,2 15-76,3 13 76,11-29 0,1 1 0,2 11 0,2-1 0,-1 13 0,2 9 0,6-36 0,6-9 0,2-8 0,10-10 0,3-11 0,5-9 0,-1-9 0,-1-8 0,-3-5 0,-5-3 334,-6-1-334,-4 2 0,-9 5 0,-8 5 0,-9 10 0,-10 10 0,-7 18 0,-8 15 0,13 9 0,3 5 0,7-7 0,2 0 0,-5 11 0,4 1 0,12-2 0,5-1 0,3 11 0,25 14 0,8-44 0,18-8 0,-2-21 0,2-12 0,-2-9 0,-21 3 0,-4-4-203,9-21 203,-18 18 0,-4-2 0,-11-16 0,-14 1 0,-11 8 0,-9 7 0,-26 12 0,28 29 0,-1 9-1663,-6 12 1,5 7 1662,7 4 0,6 4-415,5 7 0,8 1 415,8-13 0,4-1 48,9 27-48,9-8 0,9-14 0,5-11 0,3-13 2938,19-20-2938,-16-11 0,10-19 0,-24-5 1251,-7-11-1251,-10-5 0,-13-4 0,-12 0-170,-14 4 170,-9 9 0,3 29 0,-2 4 0,-23 1 0,20 13 0,0 7 0,-13 21-696,8 14 696,7 12 0,11 3 0,13 3 0,14-4 0,14-7 0,14-8 0,13-12 0,10-12-376,8-14 376,6-16 0,-32 2 0,-1-3 0,1-2 0,-2-3 0,-2-1 0,-1-3 0,-5 0 0,-1-2 0,10-26 0,-16-6 0,-16 0 0,-18 0 0,-16 7 0,-6 28 0,-6 6 0,10 9 0,-1 7 0,-17 3 0,2 9 0,13 10 0,2 9 0,4 7 0,1 6 0,3 1-644,-4 8 1,4 3 643,5-5 0,2 4 0,4-3 0,6 5 0,6-3 0,4-2 0,4-2 0,3-4 0,5-2-112,12 4 0,6-5 112,-6-14 0,3-3 0,11 0 0,2-6 0,22-9 0,4-20 0,-1-10 0,-33 2 0,-1-3 0,-2-3 0,-1-2 0,-4-4 0,-1-1 252,-4 0 1,-2-4-253,-2-16 0,-6-2 0,-3 15 0,-5 1 0,-7-19 0,-7 5 0,-17 10 0,-16 5 0,8 38 0,1 14 0,2 18 0,7 14-69,5 13 69,18-27 0,2 0 0,1 2 0,4-1 0,8 31 0,8-10 0,7-8 0,7-14 0,3-16 1323,5-7-1323,-1-16 0,16-22 0,-16-3-1327,-14 3 1,-3-4 1326,0-25 0,-14 22 0,-2 0-28,0-2 0,-2-1 28,-10-15 0,-2 1 0,3 15 0,-4 1 0,-12-15 0,-4 6 0,-7 8 0,-13 7 0,17 35 0,3 17 332,7 20-332,9 10 0,11-11 0,4 1 0,9 16 0,-3-21 0,4-3 0,17 2 0,3-12 3342,5-12-3342,2-13 0,-4-13 0,-3-12 0,-7-12 0,-15-9 0,-4-5 0,-5 18 0,-3-1 0,-7-31 0,-6 2-927,-13 10 927,7 21 0,-3 6 0,-10 7 0,-5 15 0,-18 39 0,16 5-128,14-8 0,4 2 128,0 18 0,11-2 0,4-9 1047,25-1-1047,19-28 0,7-9 0,14-31 0,-29-2 0,-3-6 0,-2-3 0,-4-5 0,-7 0 0,-3-5 0,-4 4 0,-2 0 0,-6 3 0,-9-7 0,-7 8 0,-18 15 0,-5 13 0,-3 15 0,0 16-51,1 16 51,5 18 0,20-22 0,3 2 0,1 2 0,4 2 0,2-1 0,3 0 0,4 31 0,11-9 0,13-12 0,9-15 0,9-15 0,-6-18 0,1-8 0,18-12-164,-19 3 1,-2-4 163,5-22 0,-22 10 0,-6-6 0,-8-2 0,-6-1 0,-1 0 0,-6 2 0,-7 1 0,-7 6 0,-10 11 0,-4 7 0,-23 2 0,20 13 0,0 8 0,10 9 0,2 6 0,1 5 0,1 4 0,3 5 0,2 3-868,2 2 1,3 2 867,3 0 0,4 1 0,2-2 0,3-2 133,4-2 0,2-2-133,10 21 0,24-7 0,-2-25 0,3-22 0,1-8 0,10-19 0,-9-12 0,-5-10 0,-15-1 0,-6-2-858,0-2 1,-5 1 857,-8-1 0,-7 3 0,-2 17 0,-4 3 203,-21-22-203,-5 15 0,-7 17 0,-4 22 0,0 18 0,19 14 0,2 5 568,9-6 0,2 3-568,3 6 0,2 6 0,3-4 0,4-4 0,4-1 0,0 9 0,6-1-45,18 11 45,6-24-1167,13-8 1167,0-31 16,5-17-16,0-17 0,-16 0 0,-4-4-112,-9 8 0,-2-1 112,3-12 0,-6 1 0,-13-16 0,-10 9 37,-10 10-37,-11 13 0,-9 15 0,-6 8 0,12 16 0,0 4 0,-19 5 1572,23 0 1,2 3-1573,-6 12-450,7 2-1169,5 2-810,5 0 2615,4 2 1,8 1 0,1 2 0</inkml:trace>
  <inkml:trace contextRef="#ctx0" brushRef="#br0" timeOffset="167135">15037 10887 20126,'0'-8'2698,"0"2"-2428,0 4 2428,0 2-2428,-4-2-90,3 2 0,-8 4 0,3 1-90,-7 6 0,1 2-90,0 3 90,2 12-90,0-3 180,5 22-91,2-14-89,3 11 90,3-15-90,2 1 90,5-5-90,2-3 90,10 2-90,-3-9 90,9-1-90,-4-10 0,3-4 0,1 0 0,13-6 0,-11-2 0,9-8 0,-16 0 0,-3-2 0,-2-2 90,-4 0-90,0-3 0,-5 0 0,-3 1 0,-8-11 0,-4 6 0,-5-8 0,-3 10 0,0 0 90,-2 4 0,1 1-90,-1 4 0,2 3 0,-2 2 90,-2 4-90,1 2 0,-3 3 0,3 2 0,-8 0 0,7 0 0,-7 0 0,3 4 0,2 3 0,-1 5 0,-5 9 0,8-5 90,-6 11-90,12-11 0,6 1 0,2-4 0,4 5 0,0-3 0,0 2 0,0-4 0,0 3 0,2-7 0,2 5 0,3-9 0,1 0 0,0 3 0,0-7 0,0 3 0,2-4 0,0 0-90,1 0 0,-1 0-90,-2 0-809,2 0 89,-4 0-179,0 0-450,-4 0-810,-2 0 2339,0 6 0,0-1 0,0 6 0</inkml:trace>
  <inkml:trace contextRef="#ctx0" brushRef="#br0" timeOffset="168293">14883 12470 24443,'0'-5'810,"0"1"-451,0 2 631,0 1-810,-8-1-90,7 2-90,-12 0 90,8 6 0,-9 14-90,4 2 89,-3 14-89,7-5 90,-1 5 0,6 5 0,-3 4-90,6 1 90,2 1 0,4-2-90,3-3 0,1-4 90,0-6-90,0-7 0,2-5 0,1-11 0,3-3 0,2-6 0,3-2 0,3-4 0,0-8 0,3-6 0,-2-5 0,-1-3 0,-6 1 90,-2 4-90,-5 1 0,-5 4 0,-2 2 0,-4 0 0,0-5 0,-6 3 90,0-6-180,-5 4 180,-6-13-90,5 8 0,-9-18 90,8 16-90,3 2 90,-3 8 0,10 10-90,-8 2 0,8 1 0,-6 2 90,6-3-90,-7 3 0,4-2 0,-4 1 0,0-1 0,-2-3 0,-1 2 90,-13-5-90,10 6 0,-5-2 0,15 6 0,4-2 0,0 2 0,-3-2-90,2 0 0,-6 1-450,2-1 1,1 2-181,-4 0-180,8 0-89,-4 0-90,4 8-450,0 4-810,2 9 2339,4 5 0,4 4 0,4 4 0</inkml:trace>
  <inkml:trace contextRef="#ctx0" brushRef="#br0" timeOffset="169424">17510 12845 18237,'2'-9'4587,"-2"0"-3957,2 0-181,-2 0-89,0 2 0,0 0-180,0 5 90,0-2-90,-5 1-1,3-1 91,-7 1-90,8 1 90,-6 2-90,3 0 0,-1 0 90,-6 4-90,6 3-90,-3 3 89,1 3-89,2 0 0,0 4 0,-2 13-90,6-5 90,-2 8-90,3-8 0,0-3 0,3-1 0,2-3 0,14 2 0,1-8 0,4-1 0,-2-7 0,-6-4 0,2 0 0,1 0 0,1 0 0,10-10 0,-10 2 90,7-10-90,-12 4 0,-1-1-90,-2 1 90,2-8 0,-5 5 90,0-5-90,-4 4 0,-3 0 0,0-2 0,-2 1 90,-6-11 0,-1 9 0,-5-7 0,2 12 0,-2 1 0,-4-5-90,1 5 90,-5-3-90,2 7 0,-2 2 90,-1 2-90,-1 3 0,2 2-90,1 2 90,1 0-450,-4 0-989,1 12 180,2-3-2519,2 18-6053,12-11 9477,-4 6 1,8-9 0,-2 1 0</inkml:trace>
  <inkml:trace contextRef="#ctx0" brushRef="#br0" timeOffset="170750">17697 10692 15808,'-5'-4'5847,"2"-1"-5128,-1 3-179,3 0-90,-6 2-91,2 0 361,-3 0-540,4 0 0,0 0-90,-1 0 0,3 0 90,-7 0-90,5 0 89,-6 0 91,-4 0 0,-5 16-180,2-4 90,0 14-180,5-8 90,5 0 0,-4 0 0,10 4-90,-8 1 90,8 5 0,-7 13-90,8-11 90,-4 10-90,4-16 0,0-1 90,0 5-90,4-5 90,4 9-90,1-17 90,4 4-90,-4-14 0,2-1 0,5-4 0,0 0 0,3 0 0,-2 0 0,1 0 0,0-4 0,3-1 0,-1-6 0,-2 0 0,2-3 0,-1 3 0,-1 0 0,-2 2 0,-2 0 0,0-2 0,-1-1 89,-1-2-178,-2 1 178,-3-1-178,-2 1 89,-2-3 89,-2-8-89,-1-4 0,-3-14 0,-2 8 0,1-1 90,-11 0-90,7 12 90,-9-5-90,4 12 90,1 3 0,-2 1-90,0 1 90,-4 4-90,-3 3 0,-1 2 0,-1 2 0,1 0 0,2 0 0,3 0 0,1 0-90,10 0-90,-5 0-269,10 0-271,-8 6-359,4 3-450,-3 9-810,3 7 2339,2 2 0,3 7 0,0 0 0</inkml:trace>
  <inkml:trace contextRef="#ctx0" brushRef="#br0" timeOffset="176436">19707 12031 17607,'-11'-7'4317,"5"0"-3777,-3-2-180,8 0 0,-8 0 0,8 0-1,-6 0 1,6 0 0,-3 2 90,4-1-1,-4 5 181,4-1 0,-4 1 629,4 1-719,-4-1-540,-7 1 0,-3 2 0,-8 4 0,4 4 0,-1 7 0,1 6 0,0 24 0,9-7 0,0 17 0,9-12 0,3-2 0,4 4 0,5-2 0,2 0 0,6 0 0,3-5 0,3-1 0,6-6 0,1-4 0,26 4 0,-14-17 0,18 6 0,0-19 0,-18 3 0,13-4 0,-23 0 0,-2-2 0,-3-4 0,-4-6 0,1-6 0,-5-5 0,-2-4 0,-3-24 0,-14 16 0,-1-2 0,-2-1 0,-1 0-155,-4-5 0,-2 2 155,-10-20 0,-3 4 0,-2 8 0,-5 6 0,1 7 0,-3 4 0,-1 3 0,-1 4 0,-3 2 0,1 5 0,-3 4 0,3 5 0,-3 5 310,-15 6-310,10 5 0,-11 4 0,17 3 0,2 4 0,3 0 0,2 9 0,-1 4 0,3 6 0,1 2 0,5-1 0,4-2 0,4-2 0,5 0 0,4-2 0,10 15 0,4-7 0,9 13 0,3-12 0,3-3 0,-1 1 0,15 3 0,-8-13 0,13 0 0,-9-20 0,3-5 0,4-6 0,0-5 0,1-4 0,-1-8 0,-2-1 0,-5-5 0,-5-2 0,-3-19 0,-13 11 0,-10-5 0,-4 0 0,-8 2 0,-9-23 0,-4 36 0,-5 2 0,-3 5 0,-3 8 0,-5 4 0,-21 26 0,10 2 0,17-4 0,1 4-710,-8 14 710,7 2 0,9-1 0,9 1 0,7-2 0,8-2 0,20 4 0,4-19 0,19-1 0,0-22 0,4-3-877,1-9 877,-6-3 645,-7-3-645,-4-13 0,-18 8 0,-5-11 0,-21 9 0,-19-10 0,1 8 942,-13-1-942,12 16 0,-15 27 0,19 6 0,8 11 0,5 6 0,18 30 0,7-27 0,5-4 0,18 10 0,30-32 0,-27-28 0,6-15 0,-27-8 0,-8-10-212,-12-7 212,-10-2 0,-10 0 0,-3 24 0,-3 4 0,-15-10 0,13 18 0,-1 6 0,-12 8 0,6 15 0,7 14 0,7 19 0,13 13 0,7 8 0,10 3 0,9-4 0,13-7 0,8-11 0,8-16 0,1-16 0,1-18 0,-18-12 0,-2-7 0,9-21 0,-16 13 0,-5-5 0,-11-3 0,-6 1 0,-7-21 0,-5 19 0,-5 4 0,-10 7 0,-9 6-720,14 26-719,2 13-360,3 12-809,3 9 2608,7 8 0,4 6 0,5 1 0</inkml:trace>
  <inkml:trace contextRef="#ctx0" brushRef="#br0" timeOffset="177531">19561 10846 18057,'0'14'4227,"0"-7"-3507,0 3-90,0-9-361,0 3-89,-4-4 0,3 0-90,-8 4 90,4-3 0,-5 3 0,2-4 90,0 0 89,-4 4-269,3 1 0,1 4 0,1 2 90,6 1-90,-3 4 0,4 2 0,0 16-90,0-6 0,2 12 90,4-17-90,3-1 0,3-8 0,2-5 90,0-5-90,4-4 0,6-4 0,5-15 90,-5-2-90,-3-12 0,-11 6 0,-5-2 0,-2-1 90,-3 3 0,0-8-90,-5 12 0,-2-3 90,-14 11-90,-6 7 0,1 2 0,-1 6 0,10 0 0,3 0-90,0 0-90,7 0-90,-4 0-180,10 0-1259,-8 8 180,4 6-989,-3 13 2518,-2 7 0,0 11 0,-2 3 0</inkml:trace>
  <inkml:trace contextRef="#ctx0" brushRef="#br0" timeOffset="178810">19012 12741 21655,'-12'-11'1799,"0"-1"-1350,2 1-89,3-2 270,0-1-450,3 4 179,-4 0-89,3 7-180,1 1 180,4 2-90,-3 8 0,-2 2 90,-5 22-180,5-4-90,0 10 90,5-11-90,0 3 0,0-9 0,4 0 0,2-14 0,4-3 90,4-4-90,8 0 0,-4-4 90,13-13-90,-21 1 0,5-10 89,-15 6 1,-4-1-90,-2 1 90,-6 0 0,-3 1-90,-1 3 0,0 3 0,-4 4 0,5 4 0,-3 3 0,8 2 0,3 0 0,0 6 0,6 4 0,-2 2 0,3 1 0,5-8 0,2 3 0,7-7 0,0 3 0,3-4 0,8 0 0,-7-4 0,6-1 0,-14-8 0,-4 1 90,-8-6-90,-6 4 0,-5-1 0,-12 1 0,5 6 0,-8 2 0,10 12 0,0 4 0,3 10 0,7 3 0,2 4 0,6 1 0,0-5 0,0-3 0,4-7 0,0-6 0,6-3 0,-1-4 0,1 0 0,-4 0 0,0-12 0,-4-1 0,0-25 0,-2 11-270,-3-7-989,-2 14 90,-3 10-450,3 2-720,2 16 2339,3 2 0,0 12 0,0 1 0</inkml:trace>
  <inkml:trace contextRef="#ctx0" brushRef="#br0" timeOffset="179837">20348 13094 21025,'-18'5'2788,"2"-1"-2338,-2-4-90,1 0-90,3 0 0,2 0-180,5 0 0,0 4 89,6 1-89,-6 6 270,6 9-270,-2-3 0,3 5 0,0-6 0,10 1 0,0-8-90,10 5 0,-2-13 0,8 3 0,-6-8 0,6-1 0,-10-4 0,-2-8 0,-5 2 0,-7-9 180,-20-3-180,0 9 90,-14-1 0,-12 18-90,7 6 90,-23 19-90,29-1 0,-2 8 90,22-7-90,6-3 0,10-3 90,7-8-90,25-4 0,0-10 0,12-3 0,-10-9 0,-5-5 0,-3-4 0,-5 0 0,-7 1 0,-9 5 0,-10-5 0,-10 11 0,-9 0-90,-21 9 180,7 12-90,-14 4 0,7 19 0,13-8-90,-2 5 90,21-12 0,2-9-90,6-1-450,0-6-90,4 0-449,2 0-360,3-6-990,3-3 2429,-4-9 0,2-7 0,-2-3 0</inkml:trace>
  <inkml:trace contextRef="#ctx0" brushRef="#br0" timeOffset="180886">20771 11298 23274,'-12'0'1079,"-1"0"-719,3 0-90,0 0 0,0 0-91,0 0 1,-4 0-90,-1 0 0,-5 14 0,7 2-90,1 13 90,9 0-90,3 1 0,1 0 0,5-1 0,5-4 90,14 3-90,-3-14 0,21 0 0,-16-14 0,6-4 90,-5-17-90,-15-2 90,-4-29 0,-18 19-90,-7-8 180,-14 8-90,6 14-90,-12-4 0,12 18 0,-3 1 0,5 4 0,-4 10 90,14-1-90,-1 8-90,13-3 90,4 0 90,2-7-90,5 3 0,1-9 0,0 3 0,0-4 0,6 0 0,-7 0 0,3 0 0,-10 0 0,-2 0 180,-8-6-90,0 3 0,-5-4-90,-4 5 89,9 2-89,-7 0-89,13 0 178,-4 0-89,9 0 0,2 0 0,4 0 0,-2 0 0,-2 0 0,-1 0 0,-4 0 0,0 4-89,-2-3-3959,0 3 1439,0 2 2609,-4 0 0,-2 11 0,-5-1 0</inkml:trace>
  <inkml:trace contextRef="#ctx0" brushRef="#br0" timeOffset="182760">13043 13637 14189,'-8'0'-4408,"0"0"4408,-2 6 0,-2 1 0,-3 7 0</inkml:trace>
  <inkml:trace contextRef="#ctx0" brushRef="#br0" timeOffset="184090">13019 13732 16258,'-5'-8'5127,"-2"2"-4588,3 1-269,-1 3-180,-2 0 0,6 2 1259,-3 0-1259,1 0-90,-2 6 0,-3 6 90,4 2-180,0 6 180,4-4-90,0 2 0,0-2 0,0 0 0,4-3 0,0 1 0,4-3 0,-2-4 0,2-3 0,-2-4 0,1 0 0,-1 0 0,-4-10 90,0 0-90,-6-10 90,-2 1 90,-6 3-90,-17-3 0,7 10-90,-13-1 0,7 20 0,8 1 0,2 11 0,13-4 0,5 3 0,4-5 0,4-3 0,6-6 0,7-3 90,3-4-90,19-14 0,-11 1 0,11-14 0,-20 2 0,-7 2 90,-8-1 0,-4 3-90,-17 1 90,-14 10-180,2 10 90,-6 12 0,19 19 0,5-6 0,4 5 0,3-12-90,2-8 90,0 0 0,4-9 0,-2 3 0,2-4-90,-2 0 0,-2 0 0,0-4-90,-2-1 0,0-2-629,0 1 179,0 3-157,0 1 0,0 14 0,0 3 0</inkml:trace>
  <inkml:trace contextRef="#ctx0" brushRef="#br0" timeOffset="185518">13128 15256 15358,'-4'-7'5397,"0"0"-4677,4 5-360,0 0-181,0 0 91,-3 1-180,2-1 0,-3 2 0,4 6 0,2 4 0,2 6 0,4 4 0,3-2-90,1 3 90,0-3 0,0-2-90,0-7 90,-1-3-90,-1-6 180,-2 0-90,-2 0 0,0-2 0,-4-12-1,0-2-89,-7-10 90,0 1 0,-7 2 0,0-2 90,-1 5-90,-3 3-90,4 8 0,-2 5 90,0 4-90,-1 8 0,1 4 0,2 9 0,5 2 0,4-1 0,3-1 0,9 3 0,-2-13 0,9 1 0,2-12 90,-5-2-90,5-4 0,-8-4 0,-3-3 0,-4-1 0,-3 2 90,0 1-90,0 4 90,-7 3-90,5 2 0,-9 2 0,10 0 0,-2 6 0,3 1 0,0 7-90,0-1 180,3-1-180,2-5 90,5-3 0,0-4 0,2-4 0,1-5-90,-3-5 90,-2-6 0,-4-1 0,-2 1-90,-2 0 0,0 3-90,0 4-180,0 4-269,0 4-271,0 3-2698,0 2 3598,0-2 0,0-2 0,0-3 0</inkml:trace>
  <inkml:trace contextRef="#ctx0" brushRef="#br0" timeOffset="187052">14257 13288 19316,'-6'0'2698,"0"0"-2338,3-2-90,2 0 0,-3-3 0,4 3 539,0 0-629,-4 2 90,0 0-270,-1 0 90,2 0-90,3 0 0,0 6 0,0-1 0,3 6 0,4-6 90,3 5-180,4-8 90,0 4 0,5-6 90,-3 0-90,4 0 0,-9-4 0,-1-3 0,-8-5 0,-8-1 90,-1-3 0,-7 2-90,-9-3 0,3 8 0,-10 1 0,8 8 0,-3 8 0,3 5 0,0 9 0,5 5 0,7 5 0,4 0 0,10 2 90,15 3-90,18-17 0,6 0 0,9-26 0,-12-4 0,12-24 0,-18 5 0,1-14 0,-25-3 90,-14 13-90,-27-21 90,6 35-90,-16-4 0,21 21 0,2 2 0,4 8 0,5 2 0,4 18 0,8-7 0,7 13 0,0-22 0,3 2 0,-1-14 90,-3 0-90,-1 0 0,-4 0-90,-4-4 180,-8-7 0,-13-4-90,3 3 0,-14 8-90,20 11 90,1 7 0,7 0 0,4 1 0,0-3 0,0-5 0,0-3 0,0-4-90,2 0 0,0-2-450,4-7 90,-3 3-179,0-4-271,-3 7 0,0 1 1,-3 8 0,-2 2-1</inkml:trace>
  <inkml:trace contextRef="#ctx0" brushRef="#br0" timeOffset="188401">14692 14812 16258,'-5'0'5487,"-2"4"-5038,6-2-179,-6 2 180,2 0-270,-3-3 0,4 9 0,0-1-90,1 7 89,2 2-89,-3 0 0,4 1-90,0-3 90,0-3-90,0-6 0,4-3 90,6-4-90,6 0 0,7 0 0,-6-2 90,-3 0 90,-10-1-90,-3 1 90,-1 0-90,0-2 0,-7-5 90,-2-1 0,-7-1 0,0 2-1,-1 4 1,-4 1-180,5 4 0,2 0 0,9 4 0,5 1 0,48 12 90,-39-36-90,21 14 0,-62-27 0,-3 27 0,9 8 0,19 31 0,13-22 0,5 15 0,3-27-90,13-10 0,-15 1-2788,4-19 449,-20 18 2429,-8-6 0,-1 20 0,-3 1 0</inkml:trace>
  <inkml:trace contextRef="#ctx0" brushRef="#br0" timeOffset="191085">13608 14111 16618,'-4'-5'4857,"3"1"-4318,-3 4 361,4 0-450,-3 0-270,2 0-90,-6 0-1,6 0 91,-8 0-90,4 0 0,-1 0 0,-4 0 0,6 4 0,-3 1 0,-5 11 0,6 4-90,-4 2 90,6 2-90,4-6 90,0-2 0,0 2-90,0-2 90,0 8 0,2-5-90,2 6 0,2-5 90,6 22 0,-3-14-90,1 17 0,-4-22 90,0-3-90,-2 1 0,4-5 90,-2-1-90,4-1 0,2-3 89,3 0-89,3-6 0,11-1 90,-2-4-90,7 0 0,-8 0 0,0-4 0,-1-3 0,1-4 0,0-5 90,-1 0-90,1-2 0,-3 0 0,4-12 90,-9 7-90,2-12 0,-12 8 0,-2-3 0,-4-9 90,0 9-90,-2-3 0,0 13 90,-6 0-90,0-1 0,-7 1 90,-4-8-90,1 8 0,-11-13 0,9 16 0,-5-3 0,7 9 0,-10 0 0,6 4 0,-6-2 0,8 5 0,2 1 0,0-1 0,0 3 0,1-1 0,1 2 0,2 0 0,-2 0 0,1 0 0,-2 0 0,2 6 0,-1 0 0,0 7 0,1-3 0,-1 1 0,4-2 0,4 0-1131,19 27 1,18 18-1,-3-9 1131,2-2 0,-3 2 0,6 8 0,-4-19-2268,-5-28 2268,-1-6-324,-5-31 0,-5-10 324,-7 7-200,2-13 0,-7 1 200,-17 14 1795,0 5-1795,0 7 2682,-2 4-2682,-1 9 1035,-12 7-1035,6 11 1016,-8 12-1016,10 11 0,3 9 0,11-4 0,3 2 0,-2 23 0,7-22 0,2-1 0,7 9 0,7-7 0,3-11 0,4-8 90,5-12-90,1-6 0,5-8-90,-1-5 90,-1-6 0,-4-10 0,-5-6 0,-8-26 0,-11 10 0,-10-14 0,-9 18 0,-5 7 0,-6 1 0,8 15 0,-6 4 0,13 18 0,-2 7 0,7 22 0,2-7 0,5 9 0,0-11 0,3-13 0,2 1 0,5-12-90,2-4 0,2-3 0,6-17 90,-6 2 0,-3-10 0,-7 8 0,-8 3 0,-2 5 0,-6 5 0,-4 6 0,-1 3 0,-1 13 0,5 23 0,5 2 0,6 19 0,6-16 0,12 5 0,-4-14 0,9-2 90,-6-19-90,3-5 0,-2-6 0,2-5 0,-5-6 0,-1-8 0,-8-6 0,0-5 0,-10-2 0,-4-2 0,-5 4 0,-3 3 0,-4 0 0,7 14 0,-3 0 0,8 21 0,6 26 0,0-8 0,6 14 0,2-28 0,2 0 0,4-9 0,-1 3 0,1-4 0,-6-6-90,0-4 90,-8-10 0,-2 3 0,-5-1-90,-1 9 90,0 5 0,0 2 0,0 2 0,1 6 0,5 3 0,2 7 0,4 2 0,0 5 0,0-12 0,0 5 0,2-15-179,-1 3-1620,0-4 1079,1 0-629,2 0-900,1 4 2249,1 3 0,-2 4 0,0 3 0</inkml:trace>
  <inkml:trace contextRef="#ctx0" brushRef="#br0" timeOffset="194854">16385 14202 16977,'0'-10'4138,"0"0"-3418,0 5-181,0 0-179,0 3 0,-5 2-90,-2 0-90,-5 0-1,0 0 1,-1 0-90,3 0-90,0 0 90,0 4 0,0 1 0,-2 6 90,-1 3 0,-1 2 0,0 4 0,-4 3 0,-1 2-90,1 4 0,2 1-90,4 3 0,5-1 89,4 0-89,3-5 0,0-2 0,5-5 0,2-1 0,7-4 0,7-3 0,12-1 0,-1-6 0,8-1 0,-10-8 0,3-3 90,-1-7-90,1-4 0,-1-3 0,-3 1 0,-4 0 0,-7 4 0,-6-2-90,-6-6 90,-2 2 0,-10-7 0,0 7 0,-8-3 90,-10-8-90,4 10 0,-8-5 0,8 15 0,1 1 0,0 1 0,0 6 90,-10 1-90,6 4 0,-6 0 0,7 4 90,1 3-90,-10 13 0,10-3 0,-4 5 0,13-6 0,5-3 0,4 9 0,5 2 0,3-1 0,4-1 0,5-9 90,9-1-90,0-5 0,6-3 0,-6-4 0,-1 0 0,-4-4 0,2-7 0,-8-12 0,-3 1 0,-13-4 90,-2 8-90,-5 4 90,0 5-90,-3 5 0,2 4 0,-1 0 90,8 6-180,-2 11 180,6 2-180,-2 9 180,4-8-180,3 1 180,12 1-90,-2-11 0,7-1 0,-4-10 0,-1-2 0,0-5 0,-1-2 0,-5-11 0,-4 5 0,-17-11 0,1 13 0,-14 0 0,4 9 0,-1 4 0,-1 8 0,3 4 0,3 11 0,4 12 0,6-9 0,6 4 0,4-17 0,6-6 0,15-3 0,-4-12 90,14-4-180,-12-10 90,-2-5 90,-7-3-180,-6 0 180,-4 5-90,-2 3 0,-6 8 0,-2 1 0,-5 8 0,-4 1 0,2 4 0,-3 0 0,4 4 0,-1 1-90,3 4-90,4-4-90,-2 3-179,8-7-361,-4 3-179,4-4-361,0 0 1350,0 12 0,0-5 0,0 10 0</inkml:trace>
  <inkml:trace contextRef="#ctx0" brushRef="#br0" timeOffset="196052">15626 13564 20126,'-5'5'3238,"-2"-1"-2879,6-4 1,-6 0-180,6 0 0,-3 0 0,1 0-90,2 0 0,-3 0-90,10 0 0,-1 0 90,5 0-90,-4 0 0,-2 0 90,-2 0-180,-2-2 180,0-2 0,0-1 0,-6-2 0,-4 5-90,-1 0 0,1 2 0,3 4 0,6-3 0,-3 9 0,4-3 90,0 5-180,0-5 90,4 1 90,2-7-90,10 3 0,3-6 0,1-9 0,-7 1 0,-6-8 0,-7 5 89,-5-1 1,-2 2-90,-5 5 0,0 3 0,1 4 0,1 0 0,6 8 0,0 3 0,4 9 0,0 0 0,6 9 0,4-11 0,5 3 90,1-16-90,-2-1 0,-2-4 0,-1-6 0,-5-1 90,-2-9 0,-8 0-90,-13-6 90,-11 9-90,-2 0 0,-1 11 0,13 8 0,1 0-90,9 11-90,2-5-359,6 6-271,0-4-269,0-1-3059,0 7 4138,2-5 0,2 6 0,3-5 0</inkml:trace>
  <inkml:trace contextRef="#ctx0" brushRef="#br0" timeOffset="197155">15683 15084 20305,'-4'5'3059,"3"-1"-2700,-6-4 1,6 0-90,-8 0 0,8 0-180,-5 0 0,3 0 0,2 0-90,-3 0 0,4 4 0,0-3 90,0 7-90,0-7 0,2 3 90,2-4-90,2 0 0,1 0 0,-2 0 0,0 0 90,0-4-90,-2-1 0,1-6 90,-4-1 0,-4-1-1,-2 1 1,-5 1 0,-3 6-90,0 1 0,0 4 0,0 0 0,3 0 0,5 6 0,2 0 90,4 5-90,4-6 0,2-1-90,12-4 90,-2 0 0,5-4-180,-3-15 180,-8 4 0,-1-11 0,-15 13 90,-8 1-90,-1 5 90,-11 13-90,16 9 0,0 12 0,10 5 0,0 0 0,3-1 0,3-3 0,5-8 90,3-8-90,0-6 0,12-12 0,-8-6 0,4-8 0,-14-8 0,-5-17 90,-10 13-180,-2-9 90,-7 23 0,-8 5 0,6 6-90,-3 3 0,12 4-179,0 4-181,8 1-90,-2 14-719,3-6-720,0 9 1979,0-8 0,0-7 0,0-1 0</inkml:trace>
  <inkml:trace contextRef="#ctx0" brushRef="#br0" timeOffset="198256">17035 15021 18776,'-12'0'3328,"1"0"-2968,5 0-90,-3 0 90,8 0-90,-8-2 0,8-1-1,-3-2 1,4 3-90,0 0-180,0 8 0,0 2 0,4 3 0,0-4 0,3 1 90,0-7-90,-2 3 90,-1-4-90,-2-8 90,-10-8-90,-1-2 90,-7-3-90,0 9 90,-2 5-90,-15 15 90,20 9-90,-5-1 0,27 2 0,3-17 0,6 3 0,-7-4 0,3 0 0,-10-4 0,-2-3 90,-2-15-90,-11 0 90,3 1-90,-10 9 0,6 10 0,-2 16 0,3 1 0,3 16 0,4-1 0,4 2 0,2-5 0,6 4 90,6-17-90,2 0 0,3-18 0,-8-5 0,-3-18 0,-4 4 0,-4-7 0,-4 10 0,-6 0-90,1 7 0,-1 2-720,2 9 1,4 2-271,-1 0-629,2 0 1709,-1 0 0,-2-4 0,-5-1 0</inkml:trace>
  <inkml:trace contextRef="#ctx0" brushRef="#br0" timeOffset="200343">16860 13637 11041,'4'-12'6026,"-1"3"-4227,1 0-180,-3 2-269,-1-1-541,0 0-539,0 1-90,-3 3 0,-2 4 0,1 0-90,-3 0 89,6 0 541,-3 0-630,4 6 90,0 2-180,2 5 90,4 3-90,4 0 90,5 0-90,3 0 0,2-5 0,1-4 0,6-3 0,-9-4 0,0 0 90,-12-4-90,-10-3 0,-6-6 0,-21-11 0,-8-3 0,-1 4 0,5 6 0,15 12 0,3 3 0,3 2 0,4 6 0,4 4 0,2 6 0,8 6 0,0-11 0,6 7 0,0-16 0,3 4 0,2-6 0,-3 0 0,1 0-90,-8-10 90,-7 1 0,-5-7 0,-5 5 0,-2 4 0,0 3 0,-1 2 0,1 2 0,2 6 0,5 9 0,2 3 0,5 6 0,3-8 90,11 0-90,0-9 0,20-1 0,-4-16 0,2-2 0,-7-11 0,-16 1 0,-4 1 0,-8 1 0,-4 4 0,-10 2-90,1 7 180,-8 3-90,6 8-90,-1 1 180,1 4-180,0 0 90,9 0 0,-4 0 0,12-4 0,-2-1-90,3 0 90,0-3-270,0 3 270,0 0 0,0 2 0,0-1 0,0 5 0,0-5 0,2 6 0,2-6 0,2 5 0,2-8 0,4 8 0,-1-9 0,1 3-90,0-4 90,-6 0 0,0 0-90,-4-4 180,-2 1-90,0-4 0,-4 3 0,3 1 0,-6 1 0,6 2 0,-2 6 0,3 4 0,0 8 0,0 0 0,3 1 0,2-6 0,5-2 0,-2-6 0,2-1 90,0-4-90,-5 0 0,1-6 0,-6-1 0,-9-11 0,-1 6 0,-8-2 90,-5 10-90,6 2 0,-4 2-90,14 0 180,2 4-90,5 1 0,0 0-90,5-1 90,0-4 0,5 0-90,-2 0 0,-1 0-90,-1 0-449,-4 0 179,0 0-2339,-2-4-7042,0 1 9478,-6-2 0,-1 3 0,-5 2 0</inkml:trace>
  <inkml:trace contextRef="#ctx0" brushRef="#br0" timeOffset="201619">16913 13741 21025,'-4'-7'2069,"-4"2"-1889,7 3-90,-2 2-90,5-4 0,-2 1 0,2-4 0,-2 3 0,-6-3 0,-8 0 0,-9 2 0,2 1 0,0 4 0,14 0 0,-2 4 0,8 3 0,-3 7 0,4 0 0,2 4 90,2-4-90,10 1 0,3 1 0,2-8 0,-2 0 0,-6-8 0,2-2 0,-7-3-90,1-4 90,-7-10 90,-6 1 0,-6-12 0,-1 12-1,-3-1-89,6 12 0,6 3 0,-4 4 0,7 0 0,-6 6 0,6 3 0,-2 7 0,3 2 90,0-1-180,0-4 90,2-6-89,0-3-361,0-4 0,0 0-810,-2-2 1,0 0 0</inkml:trace>
  <inkml:trace contextRef="#ctx0" brushRef="#br1" timeOffset="212644">14326 13356 23004,'0'-9'1799,"0"0"-1439,-3 7-180,2 0-1,-3 0-89,4-1 0,0-2 0,0 3 180,0 0 0,-3 2 90,-7 0-180,-3-2 0,-5-1-1,-2-1-89,-3-1 0,-3 3 0,-5 0 0,1 0 0,-5-1 0,-19-5 90,-11 0-135,23 4 0,0 1 0,7 1 0,1 0-45,-27 2 0,18 0 0,-13 6 0,13 2 0,-12 3 0,20 0 0,1 0 0,3 1 0,1 2 90,2-1-90,-1-1 0,3-1 0,0 0 0,-13 6 0,7 0 0,-11 6 90,-2-1-90,13-7 0,-7 2 0,19-6 0,3-2 0,3 5 0,2-3 0,-2 9 0,2-5 0,-1 6 0,3-5 90,-5 17-90,-2 8-90,-2 3 180,7 1-90,1-3 0,6-10 0,-1 5 0,2-12 0,4-2 0,0-1 0,0 5 0,0 21 0,0 16 0,0-30 0,0-1 0,1 3 0,2-2 0,3 16 0,2-14 0,2 0 0,5 19 0,-4-20 0,0 0 0,5 12 0,-1-2 90,-1 1-180,0-1 90,-2 0 0,10 16 0,-8-15 0,-2-13 0,2 2 90,13 22-90,1 0 0,-2-8 0,-7-18 0,-4-9 0,1-3 0,8 7 0,-6-9 0,7 5 0,-1-3 0,-4-5 0,1 3 0,-7-8 0,0-4 0,2 3 0,3-7 90,7 7-180,1-7-3212,-2 3 3302,0-4-90,-6 0 180,1 0-90,2 0 0,8 0 0,-6 0 0,4 0 3392,-8 0-3392,-2 0 0,4 0 0,1 0 0,1 0-90,17-8 90,-7 0 0,13-8 90,-10 3-180,-3-3 90,-1 2 0,-3-2 90,-1 3-90,-1-1 0,-1 1 0,1-1 0,-4 1 0,17-7 0,-13 5 0,11-5-90,-17 7 180,-1-1-90,2-6 0,-5 3 0,3-7-90,-3 4 180,3-5-90,1 2 0,10-14-90,-1 4 180,-3-2-90,-7 7-90,-9 8 90,-2 1 0,1-3 0,-1 1 0,-2-1 0,0-3 0,0 0 0,0-4 0,0-1 0,-2-1 90,0-1-90,-2 0 0,-1 3 0,-2-1 0,-1 3 0,0 0 0,0-2 0,0-1 0,-3-5 0,2-4 0,-8-6 0,4-5 0,-2 14 0,-1 0 0,-5-24 0,3 24 0,0 0-774,-11-18 774,-5 4 0,-6-2 0,3 18 0,-1 0 0,6 10 0,0 0 0,-7-6 0,0 2 0,2 7 0,1 2-90,-13-8-179,-8 1-271,21 13-1619,-5 6 540,8 6-900,-4 8 2519,9 9 0,3 9 0,1 3 0</inkml:trace>
  <inkml:trace contextRef="#ctx0" brushRef="#br1" timeOffset="-214391.73">17778 10869 20485,'-10'0'2789,"0"0"-2519,5-2 359,-2 1-269,6-3 360,-3 4-451,1-2 1,-4 2 90,-5 0-90,-4-2 0,-4-1 0,-5-3 89,-19-6-269,5 2 0,-16-3-90,9 4 90,-7 0-90,-6 0-279,-4 2 279,30 4 0,-1 0 0,0 1 0,1 1 45,-2 0 0,1 0-45,-1 1 0,1 0 45,-1 0 0,1 0-45,0 0 0,-1 0 0,-14 2 0,-2 0 0,-4 1 0,-1-1 45,-1 0 0,0 1-404,1 1 1,2 0 358,13-1 0,1-1 0,-1 0 0,1 1 45,0 2 0,-1 0-45,-15 1 0,1 0 0,15 1 0,-1 0 0,-9 1 0,1 0 0,-12 3 0,6 0 90,6 1-180,-9 3 90,17-1 90,-8 2-90,19 0 0,3-2 0,-1 1 342,2 1-342,-3 2 0,-15 10 90,9-3-90,-13 6 90,15-9-90,0-1 0,5-1 90,-6 6-90,10-4 0,-3 5 744,9-7-744,1-2 0,1 0 0,0 2 0,0 1 0,-2 4 0,-8 18 0,6-6 0,-6 18 90,12-10-90,0 3 0,2 2 90,-1-2-90,3-3 0,-2-6 0,4-2 0,1-3 0,0 3 0,6 1 0,-2 1 0,3 1 0,0 3 0,0-11 0,0 3 0,1 2 0,1 2 0,1 9 0,1-1 0,0-10 0,0-1 0,6 26 0,-2-25 0,2 9 0,-3-16 0,2 3 0,0-8 0,-1-7 0,2 8 0,2-3 0,0 4 0,8 4 0,1 4 0,16 13 0,-9-13 0,7 8 0,-6-8 0,-9-10 0,6 6 0,-10-15 0,2 1 0,0-1 0,5 2 0,1 1 0,6-1 0,3 2 0,5-2 0,3 2 0,2-1 0,2-3 0,-13-5 0,0-1 0,18 5 0,-18-5 0,0 0 0,11 3 0,0 1 0,21-2 0,-13-5-160,-14-5 1,-1 0 159,21-2 0,2 0 0,-17 0 0,2 0 0,1 0 0,-1 0 0,-1 0 0,0 0 0,5 0 0,-4 0 0,6 0 0,8 0 0,-18 0 0,-1-2 0,4-3 0,-1-2 0,5-2 319,-2-2-319,1 1 0,-3-1 0,12-2 0,-14 1 0,7-1 0,-17 2 0,-1 2 0,-1 0 0,6-5 0,-8 4 0,6-3 0,-11 2 0,3 0 0,-1-1 0,0-1 0,1 0 0,1-4 0,-1-1 0,3-2 0,-3 0 0,1-1 0,-4 1 0,0 0 0,-3 1 0,-1-3 0,-2 2 0,0-5 0,1-2 0,8-21 0,-5 8 0,6-17 0,-8 12 0,-6 12 0,0-4 0,0-9 0,1-4 0,2-4 0,-1-2-639,-3 4 1,-2 1 638,0 7 0,-2-1 0,0-9 0,-1-1-322,-1 13 1,0 0 321,1-14 0,0-1 0,-3 3 0,-1 3 0,0 13 0,-1 1 0,0-12 0,-1 0-192,1 2 1,-2 3 191,2 9 0,-2 1 0,0-9 0,-3-1 0,-3 5 0,-2 2 0,-11-20 0,6 20 0,-1 2 0,-12-17 0,-3 0 0,-3-5 0,17 28 0,-1 0 0,0-2 0,0 0 0,2 1 0,-1 1 0,-14-25 0,3 9 0,3 10-1169,0 13-720,2 11-1080,-6 17 2969,-5 12 0,-7 23 0,-6 7 0</inkml:trace>
  <inkml:trace contextRef="#ctx0" brushRef="#br1" timeOffset="-212247.73">16954 13750 22104,'0'-12'2159,"-4"1"-1889,-2 4 270,-10-6-270,1 7-91,-5-4 91,5 3-90,1 0 0,0-2 180,-9-6-180,1 3 0,-10-6 0,4 2-91,-5 2 91,-3-1-90,-5 1 0,9 9 0,-2 1 0,-20-3-45,17 6 0,-1 0 90,-2 1 0,0 0-45,-23 0 0,10 0 0,0 0-223,-4 0 133,22 0 0,0 0 0,-14 0 90,19 0-180,-4 0 90,21 0 0,1 0 0,8 0 223,-11 0-133,5 0-90,-9 0-90,2 0 180,-8 0-90,3 0 0,-8 0 0,6 0 0,-1 4 0,1 1 0,1 0 0,3 3 0,0-3 0,4 0 0,-2 3 0,1-7 0,1 9 0,0-8 0,1 10 0,1-5 0,2 7 0,0 0 0,0-3 0,2 0 0,-2-2 0,1-4 0,1 5 0,0-4 0,2 7 0,3-2 90,-4 5-90,8 2 0,-8 17 0,5 11 0,-5 20 0,5-9 0,0-3 0,4-15 0,0-3 0,0-2 0,0 2 0,0 0 0,0 3 0,0 1 0,0 1 0,4 0 0,2 15 0,3-15 0,-1 11 0,-2-18 0,0-2 0,-4 3 0,4-2 0,-6-2 0,4-2 0,-2-1 0,4 7 0,0-8 0,2 6 0,2 1 0,3 10 0,3 11 0,-3-6 0,2-7 0,-6-13 0,1-4 0,0-2 0,-2-5 0,4 3 0,-4-8 0,4 0 0,-1-3 0,1-8 0,2 8 0,2-5 0,3 4 0,1 0 0,2 0 0,0 0 0,3 2 0,1 1 0,13-1 0,-7 2 0,9-7 0,-16 4 0,-1-9 0,-4 3 0,-2-4 0,2 0 0,-1 0 0,3 0 0,17 0 0,-5 0 0,26-2 0,-24 2 0,8-2 0,-17 2 0,10 0 0,-10 0 0,6 0 0,-11 0 0,1 0 0,-1-3 0,6-1 0,17-11 0,-5 2 0,12-7 0,11 3-335,-27 6 335,24-1 0,-40 7 0,8-2 0,-8 0 0,15-10 0,-6 2 0,12-9 0,1-6 0,-11 4 335,8-6-335,-18 11 0,-3-1 0,-4 1 0,-4-1 0,0-3 0,-3-4 0,0-5 0,-2-7 0,1-4 0,0-5 0,0-2 0,2-2 0,-2 1-90,-2 2 180,-2 1-180,-2 0 180,0-2-90,0 0 0,-5-2-90,-2 0 90,-3-3-1456,0 2 1456,2-3 0,-2 3-49,-1-3 49,2 17 0,-1-1 0,-8-21 0,2 12 0,-2 1 90,-7-2-135,8 20 0,0 3 45,-7-5 0,-11 1-90,-7 7 0,3 5-180,1 11-179,13 8 1177,3 2-1808,1 0-212,3 0-777,2 0 2069,0-2 0,0-1 0,-1-1 0</inkml:trace>
  <inkml:trace contextRef="#ctx0" brushRef="#br1" timeOffset="-209366.73">20763 11561 20575,'-13'-7'3148,"-1"-2"-2788,2 4-90,-2-2-90,2 1 90,-1-1-90,3-4 180,-5-7 89,0-5-269,-2-3 90,0-2 180,-14-7-360,5 7 0,-15-7 0,10 13-90,-1 1 90,-1 1-180,1 2 180,-1 2-90,1 0 0,-19-5 0,13 5 0,-17-6 0,16 9 0,-3 1 0,-1 3 0,-2 5 0,2 0 0,3 3 0,2-3 0,3 2 0,4-3 0,3 3 0,4 0 0,-10 0 0,8-1 0,-8-1 0,-1-3 0,-5 2 0,2 1 0,1 0 0,11 3 0,-1-1 0,-12 2 0,10 4 0,-6-3 0,14 7 0,5-7 0,2 7 0,4-3 0,-2 0 0,2 5 0,-3-4 0,1 7 0,-2-4 0,2 2 0,-10 7 0,8-5 0,-7 6 0,7-3 89,-3 0-89,0 11 0,-2 4 0,-9 17 45,8-13 0,0 0-45,-5 10 90,4-13-90,1 0 0,-8 14 0,8-13 0,-3 10 0,10-16 0,2 12 0,6-7 90,-6 12-90,6-8 0,-5 3 0,2 4 90,-4 12-90,0-1 0,3-3 90,-4-10 0,12-14-90,-5 3 90,6-1 0,0 5-90,0 0 0,0 0 0,2 14 90,2-1-90,2-2 0,1-6 0,2-3 90,-4-8-90,5 12 0,-6-13 90,2 2-90,0 1 90,0-1-90,8 12 0,-3-8 0,6 6 0,9 2 0,-4-10 0,10 6 0,-6-13 90,1-3-90,-1-1 0,-1-2 0,-3 0 0,-2-2 0,0 0 0,1-2 0,-1-1 0,2 1 0,-1-1 0,14 7 90,-10-5-90,8 5 0,-11-9 0,0 0 90,1-2-90,1-4 0,13 3 0,-7-1 0,9-1 0,-12 4 0,-1-9 0,-2 7 0,-1-7 90,1 3-90,-2-4 0,3 0 0,-1 0 0,13 0 0,-10 0 0,12 0 0,-3-4 0,0-3 0,-1-1 0,-7 0 0,-10 3 0,9-1 0,-5-1 0,10-2 0,5-2 0,-8 3 0,11 0 0,-14 3 0,0 0 0,-1 1 0,-5-1 0,-2 1 0,-4 1 0,-1 1 0,-1 0 0,5-4 0,-3-2 0,14-9 0,-9 5 0,10-6 0,-8 4 0,1 3 0,-3 0 0,-3 2 0,3-4 0,-3-1 0,2 0 0,-4 1 0,-2 2 0,7-7 0,-5 3 0,7-7 0,-8 6 0,1-2 0,-2 0 0,0 0 0,-1 0 0,0-2 0,5-23 0,0-7 0,-6 18 0,0-1-119,7-21 1,-2 1 118,-3-1 0,-4 19 0,-1 2-1,0-29 1,-5 24 0,-1-1 0,1 0 0,0 0-142,-2 0 1,0 3 141,0-9 0,0 2 0,0-4 0,0-1 0,0-2 0,0 0 0,-4 15 0,-1-2 0,-5-16 0,-7-1 0,-4 1 0,-2 2 0,4 12 0,0 4 0,-2 3 0,-8-9 230,10 17-230,-7-10-450,11 20-899,-3 1-629,-2-1-7853,-6 1 8623,-5-1 0,-4 7 1,-1 0-1</inkml:trace>
  <inkml:trace contextRef="#ctx0" brushRef="#br1" timeOffset="-190271.73">18704 6766 20665,'10'-18'2879,"-3"2"-2430,-4 1 1,-3 3-90,0 1-180,0 6 0,0 1-90,0 4 0,-3 0-1,2 0 91,-8 0 0,0 0 0,-7 6 180,-26 14-180,1 0 0,3-1 0,-10 5 0,-2 2-531,5 0 0,-3 1 0,-1 2 0,1 0 373,1-2 1,1 0-1,-1 0 1,0 2-665,-7 6 0,-1 2 0,2 1 0,4-3 701,5-1 1,5-1 0,-1 0-30,-2 3 0,1 0 0,0 0-269,-1 1 1,1 0 0,0 1 268,0-1 0,0 0 0,1 0-30,0-1 0,1 1 0,0 0 29,0-1 1,1 1 0,0-1-30,0 0 0,1 0 0,0 0 0,0 0 0,0 1 0,1-1 0,1-1 0,0 1 0,-2 1 22,1-1 1,-3 2 0,0 1-1,0-1-135,1-1 1,-1 0-1,0-1 1,-2 1 134,-5 5 1,-3 1-1,1-1 1,2-3-23,-2 0 0,3-2 0,0-2 0,0-2 0,-1-1 0,4-4 299,1-4 1,3-4-300,2 3 0,2-3 2423,-12-3-2423,28-7 1243,4-9-1333,9 3-901,4-4-2337,10 0 3524,0 0 0,5-2 0,-2 0 1</inkml:trace>
  <inkml:trace contextRef="#ctx0" brushRef="#br1" timeOffset="-188740.73">19171 7635 19496,'0'-9'3508,"0"-2"-2968,0-1-1,0-1-89,0-1 90,0 0-91,0 1-89,0 3-90,0 2-90,-4 5-90,-2 7 0,-6 12 0,-5 20-90,-1 20-324,7-18 0,0 2 324,1 4 0,1 5 30,2-2 0,1 3 0,1-1-30,0 7 0,1-1 0,3-8 0,1 1 0,1-3-568,3-2 1,3-3 612,2-4 0,4-2-45,1-2 0,2-3 0,23 17 45,-5-26 0,2-4-45,23 0-151,-20-11 1,1-4 60,17-8 716,-6-6-1346,4-9 0,-21 4 911,0-6-1270,-25 10-451,-4-3-628,-10 1 2250,-4-4 0,-7-1 0,-2-2 0</inkml:trace>
  <inkml:trace contextRef="#ctx0" brushRef="#br1" timeOffset="-187642.73">19439 8042 16906,'2'-25'2429,"0"0"-306,-2 5-1853,0 1 603,0 6-693,0 4 459,0 2-549,0 5 1203,0 0-1203,0 10-90,0 2 90,-9 18-90,-2 1 90,-4-3-90,1-9 0,10-13 90,-4-12-90,8-20 90,-4-3-90,9-15 0,2 12 0,7 0 0,1 6 0,1 4 0,11 10 90,1 29-90,1 7 0,-7 27 89,-10-6-89,-6-2 0,-2-2 90,-2-10 0,-2-4 0,0-9 0,2-7-90,0-5 90,9-18-90,0-6-90,9-16 90,-1-4 90,3 0-90,-1 2-90,2 11 90,-2 4 90,7 14-90,-8 9 0,1 11 0,-3 18 0,-7-6 0,3 5 90,-8-14-90,0-7 0,-2 1 180,-2-7 0,0 3-180,-2-4 90,0-6-90,0-8 0,0-13 0,0-5 0,0-3 0,0-23 0,0 14 0,0 0-1389,-5-22 1389,-2 0 0,-7 3-250,-2 4 250,-5 9 0,3 20 0,-3 1 0,-12-6 0,-18-4-13,8 27 13,-4 6 0,-2 14 0,14 2 0,0 3 0,-18 12 0,20-8 0,2 1-90,-6 7 90,5 4 0,16-12 1348,11-2-1348,21-13 0,15-10 0,15-8 0,-4-5 0,3-4 0,6-2 0,1-2-122,0-2 1,0 0 121,-4 3 0,-1 0 0,-6 3 0,-4 1 0,13-10 0,-21 15 0,-3 0 0,-2-3 103,-5 6-103,-3 3 90,-6 2 0,2 4-90,-5 2 0,0 3 624,-1 2-624,2 6 90,4 4 90,3 10-1,3 9-44,-2 5 0,1 5-90,-3-7 0,-1 2-1161,7 16 1,0 1 1115,-6-11 0,0-1 36,6 16 1,-1 2-37,-1-5 0,-1-1-205,1 0 0,-1-3 70,-5-10 0,-1-5-405,2 6-1529,-2-4 450,-4-17 1418,-1-4 201,-4-26 0,-2-11 0,0-12 0</inkml:trace>
  <inkml:trace contextRef="#ctx0" brushRef="#br1" timeOffset="-187069.73">20519 7097 20571,'14'-28'2159,"-1"5"-1709,-2 2 175,-4 10-445,-1 1 211,-4 8-301,-2 2 331,-11 12-241,1-5 185,-12 6-185,4-9 0,-8-8-90,8-3 0,2-9-90,11-4 90,8-8-90,6-1 0,9-5 90,25-10-90,-3 11 0,-12 13 0,1 4 90,34 1 90,-28 32 0,-1 6-90,19 13-45,-28 4 0,-9 5-320,-14-11 0,-5 0 320,-2 3 0,-3 3-45,-10 17 0,-3 0 0,5-14 0,-2 0 0,-6 10 0,1-4 0,-8 5 180,-1-3-90,18-27-90,-1-4 90,15-31 0,6-25 0,2 1-90,9-15 0,3 18 639,19 3-639,-5 14 0,15 11 0,-9 20 0,5 14 0,-11-1 0,1 3-254,-10-8 1,0 0 253,7 10 0,0 0-103,-6-4 1,-3-1-78,11 12-269,3 6-271,-19-24-449,-7-11-360,-5-4-720,-5-12 2373,-6-9 0,-4-12 1,-5-10-1</inkml:trace>
  <inkml:trace contextRef="#ctx0" brushRef="#br1" timeOffset="-186448.73">20170 7092 20036,'-55'0'2788,"4"0"-2518,6 0 0,12 0-180,9 0 0,16-2-90,13-4 0,22-8 0,20-7 45,-15 8 0,3-1-45,5-1 0,1 1 0,4-2 0,2 0-256,-3 1 1,3-1 0,-3 1 255,7-1 0,-1-1 45,13-5 0,-2 1-1,-25 7 1,-2 1 315,26-12 0,-13 0 0,-9 2 0,-7 1-1,-9 1 271,2-11-360,-11 9 0,-1-8-90,-9 11 765,-3 2-765,2 2 360,1-2-450,-1 8 0,0 2 450,10 26-540,2 7 0,14 26-482,1 8 482,-13-25 0,2 4 0,0 4 0,2 4 0,-1-2-668,4 11 0,1 0 668,-3-6 0,1 3 0,-2-3 0,2 5 0,-1-3-321,0 0 1,0-1 320,-1-4 0,-1-1 0,-1-2 0,-1-2 0,-3-6 0,0-2 0,8 23 0,-6-13 0,-3-5-426,-7-16-1283,-2-5 2032,-19-25 1,-1-5 0,-14-12 0</inkml:trace>
  <inkml:trace contextRef="#ctx0" brushRef="#br2" timeOffset="-177897.73">12755 12461 18506,'2'-7'3418,"0"2"-3148,-2 1 0,0 2 630,0 2-720,-4 0-90,0 0-1,-1 0 1,2 0-90,-1 0 90,3 4-90,-2-3 90,-1 9-90,3-3 90,-6 5-90,6-1 180,-3 2 180,4 5-360,0-1 90,0 3-90,0-9 90,0 2-90,0-1 90,0 1-90,0 1 0,0-1 0,2 1 90,2-2-90,6 3 0,5-3-1561,45-12 0,8-9 1561,-25-1 45,22-1 0,-10-5 44,-52-10-89,-3 9 0,0-3 0,-3 6 0,-2 1 0,1 4 3392,-6-5-3392,9 3 0,-10-3 0,5 1 0,-5-1 0,5 3 0,-1-6 0,2 4 0,-3 1 0,3 6 0,2 6 0,3 0 0,-6-4 0,1 1 0,-6-3 0,2 3 0,-3 1 0,2 2 0,-8 0 0,5 0 0,-5 0-89,6 0 89,0 0 0,0 0 89,0 6-178,1 2 89,-6 13 89,0 5-178,0 8 89,1-6 0,12-1 0,-3-11 0,6 3 0,-3-10 0,4 7 0,4-15 0,2 9 0,6-5 0,3 0 0,3-1 0,2-4 0,4 0 0,3-4 0,2-3 89,-1-4-89,-3-5 0,-3 0 0,-2-8 0,-11 7 0,0-7 0,-9 8 0,-11-6 0,3 5 0,-11-1 0,4 9-89,-1 4 89,0 3 0,0 2 89,-1 6-178,-1 4 178,0 8-89,-2 7 0,3 6 0,3 6 0,8 4 0,2-1 0,8-3 0,2-1 0,6-9 0,3-2 0,3-13 0,0-4 0,1-8 90,-1-4-90,-4-3 0,-2-8 0,-5-6 0,-4-4 0,-3-2 0,-5 0 0,-2 3 0,-5 4 0,-13 15-90,20 22-2680,0-4 2860,18 11-90,5-24 0,-17-19 0,-13-2 0,-7-2-90,-30 10 90,29 15 0,-12 7 0,50 5 2770,19-14-2770,19-14 0,-15-27 0,-20 4 90,-39-6-90,-9 26 0,-11 2 0,6 17 0,-12 19 0,15 4 0,-4 15 0,22-6 0,6 0 0,5-4 90,5-5-90,4-9 0,9-7 0,4-5 0,5-8 0,12-13 0,-11-1 0,5-13-90,-19-6 90,-6 11 0,-11-7-3392,-26 28 3392,6 10 0,-14 15 0,21 12 0,7 5 0,4 16 0,9-16 0,2 4 0,6-20 3392,4-12-3392,3-3 0,1-10 0,2-17 0,-8-2 0,-3-15 90,-9 7-90,-15-5 0,3 11 0,-14 2 0,8 14 0,0 4 0,3 3-629,3 8-91,6 2-179,0 9-810,4 2-720,0 5 2429,0 0 0,0 2 0,0-1 0</inkml:trace>
  <inkml:trace contextRef="#ctx0" brushRef="#br2" timeOffset="-175554.73">12974 12759 23274,'0'-9'1709,"0"2"-1439,0-1-1,2 2-179,2 0 90,2-1-90,4 2-90,2-3 90,3 5 0,12-5 0,-6 7-90,8-3 90,-1 4-90,-6 0 90,5 0-90,6 0 0,-6 4 0,23 5 0,-20 3 0,11 1 0,-17-1 90,3-7-90,-3 3 0,6-3 0,-8 0 0,3 3 0,-10-7 0,-3 3 0,-1 0 0,0-3 0,1 7 0,0-7 0,2 7 0,8-3 0,-2 0 0,4-1 0,-1 0 0,-7-3 0,5 7 0,-8-7 0,1 3 0,-2 0 90,2-3-90,6 7 0,5-3 0,-2 0 0,-1-1 0,-10-4 0,-2 0 0,2 0 0,-2 4 0,3-3 0,-4 3 90,0 0-90,-1 3 0,0-1-90,-2 0 90,0-2 90,-4-3-90,2 3 0,-4 0 0,2-3 0,-2 7 0,0-7 0,2 9 0,4-5 0,1 7 0,2-7 0,-2 3 0,0-7 0,-2 3 0,3-4 0,-4 0 0,4 4 0,-4-3 0,4 9 0,-3-9 0,2 9 0,0-5 0,2 4 0,-2-4 0,1-1 0,-6-4 90,0 0-630,-7 0-1889,-8 0-269,0 0 2698,-7 0 0,6 6 0,-2 2 0</inkml:trace>
  <inkml:trace contextRef="#ctx0" brushRef="#br2" timeOffset="-171511.73">14140 13379 18866,'0'-7'2789,"0"2"-2430,1 3-179,2 2-90,1 0 0,0 0 0,2 0 0,-2 0 0,4-2 0,0-2-90,4-3 0,4-2 0,12 0 0,-7-1 0,4 3 90,-13-1 180,-4-1-180,-4 1 90,-6 0 179,-11 3-269,-3 3 0,-10 0 0,6 2 0,-1 0-90,3 6 90,6-5 0,4 13-90,4-12 0,9 10 0,4-11 90,9 3-90,6-4 0,7 0 0,4-2 0,-1-2 0,-1-3 0,-6-2 0,-5 0 0,-8 2 90,-6 0-90,-8 1 90,-17 3-90,-1-1 90,-10 4-90,7 0 0,5 0 0,2 0 0,7 0 0,2 0 0,16 4 90,-3-3-90,9 3 0,-4-4 0,-3 0 0,-4 0 0,-2 0 0,-4-4 90,-5 1 0,-13-6-90,-1 6 0,-8-1 0,7 4 0,-4 0 0,12 0 90,-1 0-90,13 0 90,0 0-90,5 0 0,0 0 0,7 0 0,-7 4 0,2-3 0,-6 7 90,0-7-90,-1 3 629,0-4-629,0 4 0,0-3 90,-3 7-90,2-3 0,-3 0 90,4 3-90,0-7 0,2 7 0,0-7 0,6 3 0,-1-4 0,-1 0 0,-2 0 450,-4 0-180,0 4-270,0-3 90,0 3-90,0 0 0,0-3 90,0 8 0,5-2-90,2 2 0,7-2 0,11 1 0,-2-7 0,16 3 90,-15-4-90,3 0 0,-12-2 89,-5-6-89,-6-2 0,-10-4 0,-4 5 0,-23 4 0,3 7 0,-9 5 0,8 7 0,7 2 0,1 0 0,9 6 0,8-9 0,8 0 0,10-9 0,7-4 0,21-8 90,2-8-90,0-4 0,-10-10 0,-23 11 0,-5-4 0,-12 8 0,-9 3 0,-5 5 0,-7 3 0,-14 14 0,11-1 0,-5 10 0,25 6 0,6-5 90,14 4-90,4-11 90,11-6-90,3-3 0,7-4 0,1-2 0,3-2 0,1-5 0,1-3 0,18-3 0,-16 3 0,10 1 0,-21 4 0,-2 0 0,1 2 90,-1-3-180,2 1 180,3-2-90,1 0-90,1 0 90,14-4 90,0-1-90,-1 2-90,-5 1 180,-15 4-90,2 0 0,14-8 0,-10 3 0,8-4-3392,-13 5 3302,-1 2 90,-1 0 0,-3 2 90,6-4-90,-10 6 0,3-2-90,-9 3 3482,-1 2-3302,1-5-90,7 0 0,-3-2 0,6 2 0,-8 1 0,0 1-90,2-1 90,-5 3 0,3-1 90,-8 4-180,2 0 90,-2 0 0,-1-2 0,-1-1 90,-2-1-180,1-1 90,0 3 90,1-1-180,1 3 180,-2-2-90,3 2 0,-4-4 0,-2 1 0,0 1 0,0 0-90,-2 2 90,4 0 0,-2 0 0,1 0 180,-2 0-180,-6 0 90,-4 0-180,-5 0 90,-4 4 0,-2 3 0,-3 7 0,1 2 0,-1 4 0,5 0 0,2 5 0,7-2 0,4 6 90,6-10-90,5-3 0,7-10 0,3-8 0,6-5 0,1-4 0,1-7 0,-1-3 0,-3-3 0,-5-2 0,-7 1 0,-5 1 0,-17-3-90,3 11 180,-27 2-90,15 18-90,-11 5 90,14 7 0,4 5 0,4-3 90,5 0-180,4-4 180,3-7-90,10-3 0,8-10 0,1-2 0,1-5 0,-12-3 0,-4-6 0,-2 4 0,-13-3 0,-4 13 0,-7 10 0,3 10 0,6 11 0,7 4 0,2 3 0,4-1 0,0-1 0,6-6 0,10-6 0,2-7 0,7-7 0,3-16 90,-8-14-90,-2-4 0,-10-5 0,-16 10-90,-1 4 90,-7 3 0,0 6 0,0 7 0,-1 3-180,1 4-90,0 8 270,1 0-899,1 10-360,0-4-540,0 4 1799,-17 8 0,1-2 0,-15 10 0</inkml:trace>
  <inkml:trace contextRef="#ctx0" brushRef="#br2" timeOffset="-170356.73">13015 12682 23813,'22'0'1619,"1"0"-1439,15 0 0,18 10-90,-10-1-90,16 8 90,-17-1-90,0 2 0,-2 3 0,1-1 0,-12-7 0,2-2 0,4-2 0,0-3 45,0 1 0,0 0-45,-2-4 0,-1 2 90,27 8 0,-18 4 90,8 9-90,-24 0 0,-3 3-90,-5-2 90,2 8 0,-7-12-90,1 1 90,-8-17 0,-2 1-90,-4-7 0,0 3 0,-2-4 90,0 4-90,0-3 0,0 7 0,0-7-1889,0 3 629,-4-6-3237,-4 1 4497,-3-1 0,-3 2 0,2 0 0</inkml:trace>
  <inkml:trace contextRef="#ctx0" brushRef="#br2" timeOffset="-169829.73">13685 13257 21924,'-21'0'2339,"5"0"-1979,5 0 0,6-4-180,5-3 0,7-5-1,6-4-89,11 0 0,7-2 180,22 4-180,-11 5 0,15 5-90,-16 10 0,-2 2 0,10 7 90,-17-7 0,14 0 180,-24-8-180,0 0 90,-9 0-90,-8 0 0,-2 0-1,-1-8-89,-1 2 0,0-11 0,1 1 0,1-21 0,1 3 90,-2-15-180,0 6 180,-2 2 0,0 2-90,0 6 90,0 6 90,-4 4-90,0 1-90,-6 11 0,-1 1 0,-3 10 0,-2 8 0,-8 6 90,-5 14-180,-7 6 0,-3 4-360,0 1-359,1-1-810,15-11 0,2 1-1170,-12 16 2789,15-15 0,1 0 0,-3 15 0,1 0 0</inkml:trace>
  <inkml:trace contextRef="#ctx0" brushRef="#br2" timeOffset="-160730.75">17616 12895 17067,'0'13'4857,"0"-1"-4587,0-5-90,0-3 3238,0-4-3328,0-6-90,0-8 0,0-1 0,-6-4 90,1 7-90,-5 1 0,2 4 0,0 3 0,0 2 0,3 2 0,2 8 0,3 2 90,0 8-90,2 0 0,2 0-90,4 0 180,4-4-180,2-5 90,3-5 0,-1-4 90,7-6-90,-6-3 0,2-10 0,-13-1 0,-13-17 0,-8 11 0,-14-9 0,-3 19 0,-3 7 0,-1 11 0,1 10 0,2 10 0,5 8 0,5 6 0,11 5 0,4 0 0,12-2 90,4-5-90,8-9 0,23-7 0,10-15 0,0-7 0,-4-11 0,-23-1 0,-5-5 0,-9 1 0,-5-5 0,-8 0 0,-4 0 0,-9 4 0,-17 6 0,7 8 0,-11 9 0,17 7 0,3 9 0,9 3 0,4 0 0,10-1 0,2-4 0,8-7-90,5-3 180,16-10-90,-7-1 0,9-6 0,-17-2 0,-2-3 0,-7-2 0,-5-1 0,-17-5 0,-12 9-90,-6 0 90,-4 17 0,9 5 0,3 11 0,3 0 0,9 21 0,9-14 0,9 7 0,5-23 0,6-5 0,1-8 0,3-3 90,-1-7-90,3-16 0,-14-22 0,-7 9 0,-14-7 0,-18 32-90,-5 9 90,0 13 0,-2 16 0,18 3 0,2 6 0,11-7 0,5-12 0,2 0 0,11-10 0,1-2 0,6-4 0,-6-6 0,-4-4 0,-4-4 0,-4 0 0,-7-7 0,-4 9 0,-7 3 0,0 11-90,-4 10 180,-1 6-90,-1 6-90,1 9 180,5-1-180,6 1 180,4-5-90,6 3 0,6-10 0,1-2 0,5-9 0,-2-4 0,-2 0 0,0-4 0,2-7 0,-7 0 0,2-4 0,-7 6 0,0 2 90,0 0-90,0 5 0,-5 0 0,4 2 0,-8 0 0,8 0 0,-6 0 0,6 0-90,-3 0 90,9 0 0,0 0-90,2 0 90,-4 0 0,-3 0 0,0 6 0,0 1 0,0 15 0,8-8 0,-1 1 0,18-11 0,-12-8 0,7-3 0,-10-13 0,-5 4-90,1-11 90,-6 14 0,-4 0 0,0 9 0,-5 4 0,1 6 0,4 1 0,0 7 0,4-1 0,0-1 0,2-5 0,2 1 0,2-7 0,4 3 0,1-4 0,-1-4 0,0-3-90,-5-5 180,-2-3-180,-3-1 90,0 0 0,0 0 0,-5 7 0,0 2 0,-7 5 0,-4 10 0,5 10 90,-1 2-90,8 6 0,4-10 0,0-2 0,4-3 0,0-6 90,6-1-90,1-4-90,-1 0 90,0-2 90,-2 0-90,0-5 0,2 0 0,-3-2 0,1 2 0,-6 0 0,0 3 0,-2-1 0,3-1 0,2 1 0,1-4 0,14-6 0,-3 0 0,7-3 0,-6 5 90,-6 4-90,0-2 0,2 1 0,1-3 0,8-4 0,-5 2 0,8-3 0,-10 7 90,6-2 0,-7 7 0,1-2-90,-6 4 90,-4 3-90,4-5 0,-5 3 0,4-1 0,5-5 0,-4 4 90,5-2-90,-7 3 0,0 2 0,0-1 0,0 1 0,-1 2 0,-3 0 0,-2 0 0,-2-2 0,3 2 0,0-2 90,1 2-90,-2 0 0,-2 0 0,2 0 0,0 0 0,2 0 0,-2 0 0,0 0 0,0 0 0,-2 0 0,4 0 0,-2-2 0,2-1 0,-2-2 90,0 1-90,-2 1-563,0 1 1,-5 15 0,-2 2 0</inkml:trace>
  <inkml:trace contextRef="#ctx0" brushRef="#br2" timeOffset="-152385.75">18009 12804 23723,'0'-9'1260,"0"2"-1080,0-1-90,0 1 89,0-2-89,0 2 90,0 2 90,0 1 0,0 4 719,0-2-809,0 0-90,0-1 270,6-8-180,-1 3 0,5-5 90,-4 4-180,0 2-90,-2 1 0,-2 1 0,2 1 0,0-3 0,2 0 0,4-2 0,2-2 0,5-1 0,3-1 0,11-9 0,-4 7 0,5-7 0,-3 7 0,-1-2 0,0 3 0,-2-1 0,-6 4 0,1-3 0,1 1 0,-1-1 0,12-8 0,2-3 0,1-1 0,-1 0 0,-12 7 0,-3 3 0,-3 3 0,-3 2 0,-6 6 0,0 1 0,-1-2 0,0 0 0,1-3 0,2 3 0,-5 1 0,2 1 0,-2-1 0,-3 0 0,1 3 0,3 0 0,-1 2 0,3-4 0,-6 1 0,0-4-1709,-7 1-1260,-8 3 541,0-1 2428,-5 4 0,6 0 0,0 0 0</inkml:trace>
  <inkml:trace contextRef="#ctx0" brushRef="#br2" timeOffset="-151744.75">18558 12180 20036,'-25'-13'2518,"1"-1"-2158,0 1 449,-6-3-449,9 8 90,-2 0 270,13 8-361,4 0-89,2 6 0,6-1 0,6 2-90,8-3-90,10-6 0,34-12-90,-9-2 0,-15 3 0,1 0 0,12-8 0,-3 1 0,8 0 0,-20 5 90,2 4 0,-23 7 449,-8 10-359,-3 6-90,-5 10 90,-2 10-90,-3 7-45,4-5 0,0 1 45,-6 19-90,7-18 0,1 0 0,-3 9 0,1 10 0,-1-18 0,1 7 0,0-24 0,4-4 90,0-9-90,0-3 0,0-4 90,-3 0-90,2 0 0,-6-8 0,6-2 0,-8-8 90,4-2-180,-7-3 90,0-6 0,-12-21 0,4 7 0,3 5 0,-1 1 0,0-4 0,-5-13 0,11 24 0,-1 1 0,1 4-90,0 5-720,2-2-179,3 13-270,4-1-450,3 10-1080,0 0 2789,0 8 0,0 2 0,0 8 0</inkml:trace>
  <inkml:trace contextRef="#ctx0" brushRef="#br2" timeOffset="-148655.75">20767 11493 22014,'-5'0'1530,"2"0"-991,3 0-89,-4 0 360,-1-2-451,1 1 361,0-3-270,4 2-270,0-1 269,0 1 1,8 2-270,1 0 0,9 0-90,0 0 0,4 0 0,3 0-90,1 0 0,15-2 0,3-4 0,3 0 0,8-4 0,-19 7 0,9-3 0,-14 5 0,1-3 0,11-3 0,-6 2 0,2-1 0,14-4 0,-17 5 0,-2 1 0,-6 0 0,1 2 0,-3-3 0,-1 3 0,-3 0 0,0 2 0,-1 0 0,10 0 0,-9 0 0,8 0 0,-10 0 0,2-2 0,-1-1 0,1-3 0,-4 3 0,2-3 0,-3 3 0,1-1 0,-2 1 0,0 1 0,8-2 0,-4 1 0,5-1 0,-2-1 0,1 1 0,4-1 0,21-8 0,-8 5 0,14-5 0,-13 4 0,3 0 0,2 0 0,3 0-423,1 0 423,2 0 0,-13 2 0,2-1 0,-9 2 0,1-1 0,12 0 0,0-1 0,-8 1 0,-1 1 0,3 0 0,0 0 0,0 0 0,3-1 0,17-2 0,0 0 0,-16 2 0,0-1 0,13 0 0,-3 1-863,-18 1 1,-3 1 862,1 0 0,-1 1 0,28-3-11,-2-2 11,-19 3 0,0-1 0,21-5 0,-9 0 0,0 0 0,9-3 0,-22 5 0,0 0-1038,13-1 1038,1 0 0,-2 2 303,14-4-303,-22 2 0,8 0 1566,-22 7-1566,7-4 0,-10 4 12,2-2-12,-9 0 1316,-5 3-1316,6-2 0,-8 3 0,-2 2 0,0-2 0,-2 0 0,1-1 0,-3 1 0,0 0 0,-2 2 0,2-2 0,0 2 0,4 0 0,0 0 0,3 0 0,-1 0 0,-2 0-90,-2 0-1439,-11 0-2699,-15 0 4228,-6-2 0,-10-1 0,5-1 0</inkml:trace>
  <inkml:trace contextRef="#ctx0" brushRef="#br2" timeOffset="-147787.75">24218 10620 22464,'-22'-14'2789,"1"1"-2160,1 1 91,4 3 359,2 3-719,7 3 0,2 1-180,8 2-180,5 6 0,9 2 0,7 7 0,9-1 0,7 2 0,9-5 0,-11-4 0,1-3 0,22 1-795,-24-2 1,0-1 794,8-2 0,-9 0 0,-7 0 0,-4 4 0,-9-3 0,-3 11 0,-9-4 1589,-2 9-1589,-2 9 0,0-1 0,-9 22 0,1-12 0,-9 11 0,1-8 0,-3 1 0,-1 4 0,-8 16 0,10-14 0,-5 10 0,12-24 0,5-6 0,-1-5 0,2-4 0,1-2 0,0 3 0,4-4 0,0 2 0,0-4 0,-3-2 0,2 2 0,-3-2 0,0-3 0,-6-13 0,-1-5 0,-5-15 0,2-4 0,-2-8 0,-4-6 0,5 10 0,0 0 0,-9-20 0,9 19 0,2 2 0,-3-14 0,2 5 0,4 3 0,-2-9 0,7 17 0,-4-5 0,8 19 0,-6 2 0,2 5 0,1 2 0,-3 2-180,2 5-900,1 8-359,-6 4-270,9 12-809,-10 1 2518,6 4 0,-5 4 0,2 1 0</inkml:trace>
  <inkml:trace contextRef="#ctx0" brushRef="#br2" timeOffset="-145635.75">23171 10149 21745,'0'-7'2788,"0"3"-1259,0 2-1169,5 12-90,2-4 0,16 14-180,-3-14-1,12 2-89,-4-8 0,3 0 0,3-6 0,1-2 0,1-7 0,-3-4 0,-2-1 0,-2-17 0,-12 9 0,-3-23 0,-12 11 90,-7 0-90,-2 7 0,-7 7 0,1 8 0,0-1 90,-1 10-180,1 2 180,-3 5-90,2 0 0,-13 2 0,4 0 0,-27 18 90,23-2-90,-13 20 0,13 15 90,8-5-90,8-14 0,1 1-1208,4 20 1298,2 1 0,6-2 0,4-2 0,6-3 0,6-6 0,7 0-90,3-9 180,5-3-180,5-10 90,5-8-90,6-7 0,2-8 90,1-3-180,1-7 90,-4-2 1298,-4 0-1208,1-4-90,-18 8-90,1-13-360,-20 9-180,-7-4-449,-9 7-540,-5 6-540,-2 2 2159,-4 1 0,-3 2 0,-1-3 0</inkml:trace>
  <inkml:trace contextRef="#ctx0" brushRef="#br2" timeOffset="-145286.75">23703 9747 21025,'-21'-21'3238,"1"1"-2608,0 4-180,3 1-1,1 3-89,9 3-90,2 0-90,9 2-90,7-4 0,14 0 90,9-1-1,7 0 136,14-4 0,4 0-1066,2 0 1,1 0 840,-16 5 0,0-1 0,-3 1-45,4 0 0,-3 1 0,-2 1 0,-1 0-116,-7 2 0,-1 0 161,20-4-90,-15 4 0,-12 1 0,-11 3-360,-15 1-540,-9 8-539,-15 4-450,-7 10-989,-7 5 2878,-9 7 0,-2 6 0,23-17 0,-1-1 0</inkml:trace>
  <inkml:trace contextRef="#ctx0" brushRef="#br2" timeOffset="-141819.75">4836 17336 21475,'-10'5'1889,"2"-1"-1440,2-4 91,2 0 450,4 0-811,0-2 1,2 0 0,0-3 630,6 1-720,-5 1 90,2 1-90,-5 2 359,0 0-449,4 0 90,-1 0 90,8-2-90,-2 0-90,5-5 90,0 0 0,0-2 90,4-2-90,3-3 0,3-4 0,4 0 0,1-4-90,3-1 0,-1-2 0,5-4 0,3-1 0,6-6 0,5-2-258,-23 16 0,1 0 258,2 0 0,1-1 0,1 0 0,1-1 0,0 1 0,1 0 0,1 0 0,-1 1 0,-1 1 0,0 1 0,-2 1 0,0 0 0,26-13-196,-4 3 196,-4 4 0,-17 8 0,0 0 0,18-11 0,-9 4 0,0 1 0,9-7 0,-18 12 0,0 1 0,11-10 0,-1 2 0,1 0 0,-12 5 0,2-1 0,4 1 0,0 0 0,0-4 0,0 1-148,-2 3 1,-1 1 147,10-11 0,-3 7 0,-5 1 489,0 4-489,-3 0 200,4 0-200,10-8 0,-7 6 0,11-8 0,-11 7 0,5-4 0,2 0 0,1 0 0,1-2 0,-15 10 0,1-1 0,15-9 0,-18 10 0,0 1 0,7-4 0,-3 2 318,15-8-318,0 0 0,1-2 0,8 0 0,-26 11 0,8-5 0,-15 8 0,-1-2 0,-1 3 0,-3-1 0,2 3 0,-1 0 0,1 0 0,0-1 0,3-2 0,-1 1 0,3-1 0,1 1 0,0-1 0,3 1 0,-2-3 0,-1 2 0,0-2 0,1 3 0,3-3 0,1 0 0,3-2 0,1 0 0,20-8 0,-29 12 0,1 0 0,1 0 0,-1 0 0,24-13 0,-17 11 0,-3-1 0,-1 3 0,-1-2 0,-1 1 0,11-6 0,2-2 0,-3 2 0,-5 2 0,-13 5 0,-1 2 0,-1 1 0,7-4 0,1 1 0,-1-2 0,-2 3 0,-10 4 0,1-2 0,-2 1 0,0-1 0,11-4 0,-6 4 0,9-4 0,-10 6 0,2 0 0,0-2 0,3 0 0,-1-3 0,1 0 0,1 1 0,0-1 0,5 1 0,16-9 0,-9 4 0,13-6 0,-15 6 0,3 0 0,0-2 0,1 1 0,1-1 0,1 0 0,1 2 0,2-2 0,-2 1 0,-3 1 0,9-2 0,-17 8 0,5-1 0,-21 11 0,-4 0 0,-3 0 0,-2 1 0,-1-1 0,1 0 0,0 0 0,0-3 0,1 1 0,4-3 0,-3 4 0,1-1 0,-3 2 0,1-3 0,3 0 0,-1-1 0,2-1 0,-2 2 0,2-1 0,2-3 0,1 0 0,-1-1 0,0 0 0,0 3 0,3-2 0,1-1 0,4 1 0,10-6 0,2 1 0,10-10 0,-10 5 0,-5 0 0,-9 6 0,-4 4 0,10-8 0,-6 4 0,8-4 0,-8 6 0,6-2 0,1-2 0,-2 1 0,7-5 0,-11 9 0,4-7 0,-5 5 0,-3 1 0,1-1 0,-2 1 0,1 2 0,-1-4 0,-2 3 0,7-7 0,-5 7 0,6-5 0,3-3 0,-5 5 0,8-4 0,-8 4 0,-1 3 0,-1-1 0,-4 2 0,0 0 0,-2 2 0,1 2 0,-3 3 0,2 2 0,-4-2 0,-1 0 0,-4-3 0,-3 1-1619,-11 1 179,3 1-3237,-18 12 4677,6-1 0,-8 13 0,3-4 0</inkml:trace>
  <inkml:trace contextRef="#ctx0" brushRef="#br2" timeOffset="-140657.75">10997 13750 17067,'-17'0'5577,"3"0"-4857,0 0-91,3 0 1,2 0 90,4 0-181,-2 0 1,6 0 0,-3 0-450,10 0-1,6 0 1,12 0-90,11 0 0,11 0 0,8 0 0,-10-3 0,2 0 0,-13 0 0,0 0 0,11-2 0,0-1 90,18-3 0,-22 4 0,0 1 0,-27 4 90,-6 0 90,-12 8 0,-4 2 0,-20 28-270,8-3 0,-10 23 0,12-6 0,6-10 0,1 1 0,3-10 0,2 0 0,-4 8 0,2-1 0,3 7 0,2-9 0,4-8 0,0-6 0,0-6 0,-16-34 0,1-5 0,-16-36 0,2 0-283,13 25 0,0-2 283,-2-2 0,-1 0 0,1-1 0,-1 1 0,1 0 0,0 2 0,1 2 0,1 2 0,-12-21-345,5 12 345,3 8 0,8 10-450,3 6-629,6 8-3239,3 25 4318,3 3 0,7 28 0,5-6 0</inkml:trace>
  <inkml:trace contextRef="#ctx0" brushRef="#br2" timeOffset="-134904.75">15082 1773 22014,'-20'-49'1799,"-1"-1"-1619,-5 2 90,-3 5 0,-3 5-90,-1 6 0,-3 7 0,3 5 90,-19 8-181,-11 18-89,30-2 0,-1 3-65,-2 5 1,0 2 154,-22 14-90,-1-1 90,0 2-90,2-2 0,4-1 90,4-2-90,3 1 0,1 0 89,-1 4-89,-3 5 90,-4 4-297,24-14 1,-1 0 296,0 1 0,-3 2 90,-15 16 0,-2 3-45,12-10 0,0 1-105,5-5 0,-1 2 0,3-2 15,-3 6 0,1 1 15,4-1 0,0 4 0,2-1-16,-4 9 1,1 3 22,9-8 1,-2 5 0,2 2-1,4-5-22,-2 16 0,5 0-1056,2-6 0,1 2 0,4-2 1056,4 6 0,4-2-45,4 3 0,2-1-396,2 0 1,3-1 395,3-1 0,4 0 0,3-3 0,2-1 45,2-2 0,6-1-15,1-9 0,7-1 0,3-1-30,5-4 0,4-2 0,1-1-258,1 0 0,0 0 1,1-5 257,1-4 0,2-4 0,1-4 0,5-6 0,1-4 0,-3-1 0,-13-1 0,-2-1 0,5-3 0,-3-4 0,6-1 0,2-2 0,-2-1 0,-5-1 29,4-2 1,-5-1 0,5-5-30,-5-2 0,6-3 0,1-2 0,-3-2 0,-5 1 0,4-4 0,-6-2 0,0-3-330,-1 1 1,0-4-1,-1 0 1,-4-2 329,-2-4 0,-4-1 0,-3-2 0,1-4 0,-3-3 0,-2-2 256,-1-4 1,-3-1-1,-3-2-256,-1-3 0,-4-1 0,-2-1 0,-4 15 0,-3-1 0,0 0 0,-3 0 0,-1 0 0,-1-1 0,-2 1 0,-1 0 0,-1 0 0,-2 0 0,0 0 0,-2 0 0,-3-15 0,-3 0 0,-1 1-112,-3 2 0,-2 0 0,-1 2 112,-3 3 0,-1 1 0,-3 1-30,-1 5 0,-3 1 0,-3 3-35,-1 5 1,-3 2-1,-3 4-205,0 3 0,-2 4 1,-7 6-631,-3 8 1,-7 6-1,-2 3 1,4 3 899,-6 2 0,3 3 0,-3 5 0,13 0 0,-2 3 0,-1 2 0,1 1 0,3 1 0,4 6 0,0-1 0,0 0 0,-1 0 0</inkml:trace>
  <inkml:trace contextRef="#ctx0" brushRef="#br1" timeOffset="81669.81">8024 2343 14215,'-16'-27'2429,"-9"-14"-1710,2 8 2470,-6-13-2649,7 10-225,3 6 0,-1-1 45,-16-17-226,-1 5 1,-4 1 252,11 15 0,-1 1-342,-12-8 0,-3 1-45,8 7 0,-1 2 0,-4-1 0,-3 2 0,-3 0 0,-3 1-13,-7 1 1,-4 1 42,17 8 0,-1 0 0,-2 2-30,-4 0 0,-2 1 0,-2 1 0,-2 2 0,-3 1 0,0 2 215,13 1 0,-1 0 0,-1 1 0,1 2-215,-3 1 0,1 1 0,-1 2 0,1 0-378,-2 1 1,-1 1 0,1 2-1,-1 1 378,0 1 0,0 1 0,-1 2 0,1 1-338,-1 2 1,0 1 0,-1 1 0,1 1 337,-2 1 0,0 2 0,-1 0 0,1 1 18,9-3 0,1 1 0,-1 1 0,0 0 0,0 1 0,-2 1 0,0 0 0,0 1 0,0 1 0,-1 1 0,-1 1 0,0 2 0,0 0 0,0 1 0,1 1-153,-2 2 0,0 1 0,1 1 0,0 1 0,0 1 180,9-6 0,0 0 0,1 1 0,0 1 0,-2 2 0,0 4-100,2-1 1,-1 4 0,-2 3 0,1 0 0,-1 2 0,1-1 0,2 0 0,2-2 54,-5 4 0,3 0 0,1-2 0,0 2 0,1 0 0,-3 4-41,5-5 1,-1 3-1,-1 1 1,-1 1-1,2 1 1,1-1-1,1-1 1,4-2 40,-2 5 0,3-2 0,2 0 0,1 0 0,2 0 0,-1 1 0,0 3 0,1 0 0,1 1 0,0 1 0,2 0 0,0 1 0,4-8 0,0 1 0,1 1 0,0-1 0,2 2 0,0-1 0,0 1 0,1 0 0,1 0 0,1 1 0,0 0 0,1 1 0,0-1 0,1 1 0,1-1 0,0 1 0,0 0 0,1 1 0,1-1 0,1 0 0,0 1 0,2-1 0,0 0 0,1 0 0,1 0 0,0 0 0,1 0 0,1 1 0,0-2 0,0 0 0,0-1 0,1 1 0,1 0 0,3 3 0,1 1 0,2-3 0,2 4 0,1 1 0,2 1 0,0 1 0,2-1 0,0-1 0,0-2 0,0-2 0,1 4 0,0-4 0,1 0 0,1-2 0,1 1 0,1 1 0,3 1 0,-2-4 0,2 2 0,1 1 0,1 1 0,1 0 0,1-2 0,1-1 0,1-3 0,1-3 0,8 8 0,2-4 0,2-3 0,1-2 0,2-1 0,2 0 0,-5-5 0,2-1 0,2-1 0,0-1 0,2-1 0,0 0 0,2-1 0,3 1 0,1-1 0,1-1 0,2 0 0,1-2 0,0 0 0,1 0 0,-3-5 0,0 0 0,0-1 0,2 0 0,0-1 0,1 0 0,1-1 0,0-1 0,-4-2 0,0 0 0,0-1 0,0-1 0,1 0 0,2 0 0,2-1 0,1 0 0,4-1 0,-10-4 0,3 1 0,1-2 0,3 1 0,1 0 0,1-1 0,0-1 0,2 1 0,-1-1 0,0-1 0,-1 1 0,-1-2 0,-1 0 0,-2 0 0,6 0 0,-1 0 0,-1-1 0,-1-1 0,-1 0 0,1-1 0,-1 0 0,2 0 0,1-1 0,1 1 0,2-1 0,-8-1 0,2 0 0,1 0 0,1 0 0,1 0 0,1 0 0,1-1 0,-1 0 0,0 0 0,0-1 0,-1 0 0,0-1 0,-2-1 0,-2-1 0,-1 0 0,7-1 0,-2-1 0,-2 0 0,-2-2 0,0 0 0,0-1 0,0-1 0,1 0 0,1-1 0,2-1 0,2-1 0,-5 1 0,2-2 0,1 0 0,1-1 0,2-1 0,0 0 0,0-1 0,1 0 0,0-1 0,-1 0 0,0 0 0,-1 0 0,-1 0 0,-2 0 0,-2 0 0,4-1 0,-2 0 0,-1 0 0,-1 0 0,-1-1 0,0 1 0,-1-2 0,1 1 0,0-1 0,1-1 0,1 0 0,2-1 0,-5 1 0,3-1 0,0 0 0,2-1 0,0 0 0,1-1 0,0 0 0,0 0 0,-1-1 0,0 0 0,-2-1 0,-1 1 0,-1-1 0,-2-1 0,-3 0 0,10-4 0,-3-1 0,-2-1 0,-1 0 0,-2-1 0,0 0 0,-2-1 0,1 0 0,-1-1 0,1-1 0,-1 0 0,-1 0 0,1-2 0,-2 1 0,1-2 0,-1 1 0,-1-2 0,0 0 0,-1-1 0,0 0 0,3-4 0,0-1 0,-1 0 0,-1-1 0,0-1 0,-1 0 0,-1-2 0,0 1 0,-2-2 0,-1 1 0,-1-1 0,-1 0 0,0-1 0,-1-1 0,-1 0 0,-1-1 0,-1-1 0,-1 0 0,-1 0 0,-1-1 0,-1 0 0,0-1 0,-2 0 0,0-1 0,-1 0 0,-1-1 0,-2 0 0,0 0 0,-1-1 0,-1 0 0,-1-1 0,-1 0 0,0 0 0,-2-1 0,-1 0 0,0-1 0,-2 1 0,0-1 0,-1-1 0,-1 1 0,-2-1 0,0-1 0,-1 1 0,-1-1 0,0 1 0,-2-1 0,0 2 0,0-1 0,-2 0 0,0 0 0,-2-1 0,-2-2 0,-2-1 0,-2-2 0,-3 8 0,-1-2 0,-2-2 0,-1-1 0,-1-1 0,-2-1 0,0 0 0,-1 0 0,-1 0 0,-1 2 0,0 0 0,0 2 0,0 2 0,-2-5 0,0 1 0,-1 1 0,-1 2 0,-1 1 0,0-1 0,-2 1 0,-1-2 0,-1 0 0,-1-2 0,0 5 0,0-2 0,-1-1 0,-2-2 0,0 0 0,-1 0 0,-1 1 0,0-1 0,-2 2 0,0 2 0,-1 1 0,-1 3 0,0 2 0,-8-7 0,-1 2 0,-2 3 0,-1 1 0,-1 3 0,0 0 0,-2 1 0,0 1 0,-2 0 0,4 4 0,0 0 0,-2 2 0,0 0 0,-1 0 0,-1 1 0,0 1 0,-1 1 0,0 0 0,-1 2 0,-2-1 0,0 1 0,0 1 0,-2 1 0,1 0 0,-2 1 0,0 1 0,-1 1 0,0 1 0,0 0 0,-2 1 0,0 0 0,-1 1 0,0 2 0,-1-1 0,0 2 0,-1 1 0,0 0 0,0 1 0,-1 1-126,0 0 0,1 2 0,-1-1 0,1 2 0,-2 1 0,0 0 0,-1 1 0,-2 2 1,-2 0-1,-2 2-198,10 3 0,-1 2 0,-3 0 0,-1 1 0,-1 0 1,-1 1-1,-1 1 0,-1 1 0,1-1 0,0 2 1,0-1-1,2 1 0,0 1 0,2-1 0,2 1 324,-10-1 0,2 0 0,1 2 0,2-1 0,0 2 0,1 0 0,-1 0 0,0 1 0,-2 0 0,0 1 0,-3 1 0,10-1 0,-1 1 0,-1 1 0,-2 0 0,0 0 0,-1 1 0,0 0 0,0 0 0,0 1 0,1 0 0,1 0 0,1 1 0,1-1 0,2 1 0,2 0 0,-5 4 0,-1 0 0,1-1 0,0 1 0,0 0 0,-1 0 0,1-1 0,0 1 0,0 0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30:53.308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13470 6454 17157,'-5'-13'4857,"1"-1"-4407,4 3 0,0 0 0,0 2-91,0 0 91,-3 1-180,2 2 270,-8 3 89,4 1-359,-1 2 0,2 0 719,4 0-359,-5 0-360,0 0-90,-7 0 0,1 6-90,-1 2 0,-2 6-90,0-1 0,-20 19 0,4 2 0,-7 10 0,12-5 0,9-7 0,6 4 0,2 2 0,-2 4 0,5-4 0,1-2 0,4-2 0,0 0 0,0 2 0,2-2 0,2 0 0,8 8 0,-1-12 0,5 6-3392,-2-13 3392,0-2 0,4-1 0,8 2 0,5-1 0,8-2 0,-6-2 0,-1-12 0,-8 1 0,13-2 0,-9-3 3392,9 3-3392,-11-4 0,15-4 0,-7-1 0,11-6 0,2-6 0,-13-1 0,24-8 0,-29 7 0,8-1 0,-16 5 0,-3-1 0,-2 0 0,-2-4 0,-1-1 0,-4-5 0,1-16 0,-3 9 0,1-11 0,-6 19 0,0 1 0,-2 3 0,0 1 0,0 2 0,0 0 0,0 2 0,0-2 0,-6-4 0,0 2 0,-14-12 0,5 12 0,-7-6 0,6 8 0,-1 0 0,1 0 0,0 0 0,-2 0 0,-1-1 0,-1 1 0,0 0 0,-10-8 0,8 6 0,-7-4 0,-3 2 0,8 9 0,-8-2 0,10 11 0,2 2 0,-1 2 0,-1 0 0,0 0 0,-3 6 0,-14 9 0,-7 11 0,1 2 0,16-8 0,1 1 0,-4 10 0,-9 14 0,15-5 0,1 4 0,7 1 0,4 0 0,8 0 0,2-2 0,9 0 0,15 8 0,4-16 0,16 4 0,-1-23 0,7-7 0,3-5 0,6-10 0,-14-3 0,2-2 0,-10 1 0,0-2-748,10-5 1,0-1 747,12-10-62,-25 6 1,-2-1 61,6-13 0,-6-14 0,-28 12 0,-10-5 0,-13 2 0,-7 0 0,-11 9 0,-6 7 0,-4 14 0,-3 11 0,0 15-1871,0 13 1871,5 17 0,25-20 0,1 4-898,-2 21 1,4 2 897,6-11 0,3 0-110,-2 14 1,6-1 109,6-19 0,5-2 0,6 7 0,4-3 0,11 11 0,16-3 0,-3-34 0,3-16 2347,1-11-2347,0-11 0,-18 1 0,-2-4 0,6-18 0,-14 14 0,-3 0 0,-5-14 2704,-10 3-2704,-4 6 452,-7 8-452,-10 8 0,6 11 0,-7 12 0,10 10 0,3 10 0,6 5 0,9 25 0,6-17 0,20 9 0,-4-30 0,14-12 0,-6-12 0,3-6 0,-3-9 0,-2-1 0,-9-5 0,-10-1 0,-8-3 0,-24-7 0,-4 16 0,-16 2 0,4 26 0,1 16 0,1 12 0,5 14 0,6 7 0,13 5 0,9-18 0,4 0 0,9 13 0,14 7 0,9-34 0,32-16 0,-15-12 0,-15-4 0,-3-4 0,5-18 0,-9-9 0,-13-4 0,-14-3 0,-11 0 0,-12 5 0,-29 3 0,6 20 0,-18 14 0,18 24 0,6 14 0,7 9 0,9 20 0,14-17 0,14 10 0,13-31 0,11-9 0,6-12 0,1-16 0,1-6 0,7-8 0,-6-14 0,-7-4 0,-22 1-335,-4 8 1,-8 3 334,-21 7 0,-9 7 0,-4 10 0,-18 35 0,17 2 0,14-1 0,3 3 0,1 19 0,9-1 0,6-1 0,10-4 0,6-7 0,9-6 0,7-15 0,5-6 0,1-12 0,-1-7 0,-5-7 669,-5-24-669,-11 7 0,-9-13 0,-11 14 0,-5 2-720,-13 1-629,6 11-450,-7 5 1799,3 17 0,7 8 0,-5 6 0</inkml:trace>
  <inkml:trace contextRef="#ctx0" brushRef="#br0" timeOffset="3831">10964 4107 14908,'-8'0'7376,"3"0"-7196,2 0 1349,3 0-1169,-4 0 270,-4 0-360,-1 0-180,1 0-90,1 0 0,2 0 89,-3 0-89,0 0 0,3 0 0,-4 0 0,4 6 0,-12 14 0,7-6 90,-1 11-90,2-13 0,4 6 0,-2-4 0,4 2 0,3-5 0,-4 0 0,3 0 0,-2 11 0,3-4 0,0 8 0,0-6 90,1 3-90,7 8 0,-1-11 0,5 6 0,-6-13 0,0-1 0,0-1 0,-1-2 0,0 2 0,0-5 0,-1 4 0,0-5 0,0 4 0,0-4 0,2 3 0,-2-3 90,4 4-180,-2 0 180,9 0-90,-1-4 0,6 3 0,-4-7 0,2 3 0,1-4 0,12 0 0,-8 0 0,8 0 0,-9 0 0,-1 0 0,1 0 0,-2 0 90,-1 0-90,-1-2 0,-2-3 0,4-10 0,-7 2 0,3-6 0,-6 5 0,-2 1 0,2-1 0,-2 0 0,0 1 0,-1 1 0,-1 1 0,-4 2 0,0-2 0,-2 0 0,0-3 0,0 2 0,0 1 0,0 2 0,0 0 0,0 0 0,-4-6 90,-1-1-90,1-1 0,-5 4 0,8 4 0,-8 2 0,8 0 0,-8-3 0,2 2 0,0-3 0,-2 2 0,8 2 0,-8 1 90,4-1-90,-5 2 0,6-3 0,-5 5 90,7-2-90,-12 1 0,6-1 90,-8-2-90,6 1 0,0 1 0,2 3 0,4 0 0,-5 2 0,4 0 0,-7 0 90,-2 0-90,-3 0 180,-3 0-90,1 0 0,9 0-90,-1 0 90,10 0-90,-6 0 0,2 0 0,-3 0 0,0 0 0,0 0 0,-2 0 0,-1 0 0,-3 0 90,2 0-90,-2 4 0,3-3 90,5 7-90,-1-7 0,6 3 90,-6-4-90,6 0 0,-6 0 90,6 0-90,-3 0 0,1 0 0,2 0 0,-8 0 89,4 4-89,-2 1 0,4 10-89,3-2 178,0 4-89,-4-1 0,3 0 0,-2 0 0,-1 0 0,3-3 0,-6 5 0,6-6 0,-3 5 0,4-5 0,0 3 0,0 2 0,0 1 0,2 0 0,2 0 0,3 0 0,4 4 0,-2-7 0,3-2 0,-6-3 0,2-8 0,2 8 90,1-9-90,3 7 0,-2-7 0,0 3 0,9-4 0,1 0 0,3 0 0,-5 0 0,-6-2 0,0-1 0,-2-3 0,4-3 0,-3-3 0,2-1 0,-2-1 0,1 0 0,2-3 0,-5 4 0,1 0 0,-6 7 0,-4 3 0,0 1 0,-2 2 0,0-6 0,-4 3 0,0-8 0,-1 6 0,-4-3 0,4 0 0,-5-1 0,-1-4 0,1 5 0,2-2 0,1 5 0,6 3 0,-6 0 0,6 2 0,-2 0 0,3-2 0,0-5 0,-4-2 0,3-1 0,-3 2 0,4 3 0,-3 3 0,-2-3 0,1 3 0,0-3 0,1 3 0,-2 0 0,1 0 0,-4-1 0,7-1 0,-2 1 0,3 1 0,0 2 0,-4 0 0,3 0-90,-6 0 180,6 6-180,-2 4 180,3 8-180,0 3 90,0 1 0,0 1 0,7 4 90,-2-8-180,9-3 180,0-10-90,2-6 0,7 0 0,1-6 0,1-4 0,1-6 0,-4-4 0,-1-1 0,-7-11 0,-11 3 0,-10 1 0,-13 11 0,-7 12 0,-4 3 0,-1 8 0,1 4 0,5 8 0,4 1-90,5 1 180,5-2-90,6-2-90,2-1 90,6-7-179,2 2-181,1-9-270,0 7-179,0-7-451,-1 3-808,0 2 2068,-2 0 0,0 9 0,-2-1 0</inkml:trace>
  <inkml:trace contextRef="#ctx0" brushRef="#br0" timeOffset="5244">11342 9462 21385,'-7'0'2249,"-4"6"-1800,4 2 1,-3 7-90,0 3 0,2 5-91,3 6-89,2 5 0,3 7-90,2 0 90,3-2-90,6-6-90,7-7 90,4-12-90,19-14 0,-8-14 0,9-14 0,-17-8 0,-3-7 0,-9-7 0,-5-4 0,-12-1 0,-5 1 0,-7 6 90,-4 6 0,-4 9 90,-16 9 0,9 24 0,-10 17-91,12 27 46,11-1 0,2 5-90,7-12 0,1 2-200,-2 14 1,2-2 154,8 14 90,4-8-90,4-12 0,6-13 0,8-15 0,3-10 0,5-16 0,10-31 0,-10-2 0,-14 10 0,-1-2 0,-1-20-1089,-8 1 1089,-8 6 355,-5 9-355,-17 8 0,3 22 0,-11 13 0,10 23 0,1 10 0,7 6 90,6 2-90,4-4 0,10-2 1133,2-10-1133,10-6 0,23-18 0,-6-12 0,14-18 0,-19-11 0,-5-10 0,-9-4 0,-8-2 0,-19-10 0,-3 20 0,-29-5-90,14 30-809,-16 4-181,23 15-539,1 7-899,14 7 2518,4 9 0,6 4 0,2 6 0</inkml:trace>
  <inkml:trace contextRef="#ctx0" brushRef="#br0" timeOffset="6529">15447 9281 24353,'-7'0'1619,"-3"0"-1349,3 4 0,-5 5-90,-2 5 0,1 8 269,-5 18-359,11-5 0,-2 15 0,9 1-90,5-12 0,13 11 0,2-32 0,12-2-90,-6-24 0,3-6 90,-3-11-90,-1-9 90,-5-4 0,-4-5 0,-7-5 0,-8 3 90,-14-17 0,-3 22 0,-10-6 0,4 28 270,-17 19-270,11 12 90,-9 18-90,19 10-45,9-9 0,2 2-45,0 19 0,7-13 0,4-1 0,14 1 0,4-4 0,8-26 0,-10-19 0,1-7 0,-5-9 0,-4-7 0,-6-4 0,-2-3 0,-9-1 0,-4 3 0,-5 5 0,-4 12 0,-14 15 90,0 24-90,0 21 0,13 3 0,14-1 0,6-16 0,3-7 0,5-7 0,1-6 0,4-10 0,0-5 0,1-5-270,-3-19 0,-6 8-270,-2-10-269,-4 10-361,-4 6-359,-2 2-899,-4 5 2428,-4 3 0,-1 5 0,-1 2 0</inkml:trace>
  <inkml:trace contextRef="#ctx0" brushRef="#br0" timeOffset="8150">15524 4066 16438,'0'-11'4947,"0"0"-4497,0 0-1,-3 1-89,2-1-90,-3 2 90,1-2-90,2 1 89,-7-1-89,4 4 0,-1 3-180,-4 2 90,4 2 0,-10 0-90,0 4-90,-2 3 90,2 6 0,8 8 0,1 4-90,6 4 90,0 5-90,4 16 89,17 13-89,-2-14 90,27-5-90,-7-34 0,-1-10 0,-6-10 0,-8-22 90,-10-14-90,-6-19 90,-15 11-90,-7 9 0,-2 18 90,-13-2-90,2 13 0,-11 2 90,8 12 0,-12 20 0,6 19-45,16-8 0,3 4-45,5 4 0,4-1 90,4 21-90,11-12 0,9-25 0,2-4 90,5-9-90,3-3 0,0-8 0,3-3 0,-4-7 0,-3-6 0,-8-3 0,-6-4 0,-4 0 0,-9 2 0,-2 2 0,-9 5 0,-1 9 0,-3 3 0,-2 14 0,1 4 0,-1 8 0,5 5 0,1-2 0,10 0 0,0-3 0,8-4 90,8-3-90,1-6 0,7-5 0,-2-8 0,-1-8 0,-3-4 0,-6-3 0,-2 1 90,-8 2-90,-11 4 90,-12 11-90,-2 8 0,0 13 0,13 3 0,7 0 0,4-1 0,5-2 0,0 0 0,3-2 0,5 0 0,9-9 0,3-1 0,5-6 0,6-2 0,-4-10 0,-3-2 0,-12-8 0,-9 4 90,-8 2-90,-2 3 0,-5 6 0,0 3 0,0 4 90,-1 0-90,7 6 0,-3 1 0,8 5 0,-3-1 0,4-2 0,0 0 0,0-4-90,0-1 0,2-4-1439,0 0-450,0 0 1979,0 0 0,-7 4 0,-2 1 0</inkml:trace>
  <inkml:trace contextRef="#ctx0" brushRef="#br0" timeOffset="9918">14911 4030 23274,'-27'-6'1259,"4"3"-1079,-8-8 90,5 4-90,-14-8-90,7 4 0,-12-6-1,10 6 1,-23-9-90,11 3-103,14 7 0,-1 0 103,-19-4 0,-4 3 0,-4 4 0,-2 1 0,-2 3 45,19 2 0,-2 0-45,0 1 0,-1 0 45,-1 0 0,1 0-582,4 0 1,2 0 626,-17 6-280,18 0 1,-3 2 189,-4 4 0,-1 1 0,0 0 0,-2 0 0,5-1 0,-2 1 0,3-1-388,-1-1 1,2 0 432,-17 4 0,0-1-90,17-5 0,-1 0 82,-17 1 0,-4 0-37,22-5 0,0 0 0,0-1 0,-22 2 0,2-1 142,6-2 0,4-2-142,20 1 0,1 0 0,-30 3-90,3 4 90,-2 3 0,0-1 0,31-4 0,-1 2 136,-13 2 1,-3 2-92,-3 1 0,-2 2-45,-10 2 0,1 1 100,13-4 1,2 0-101,6-3 0,4 0 0,-9 3 107,-6-1-107,18-6 629,-2 2-629,17-5 0,5 4-90,3 0 0,6-4 506,-3 3-866,7-7-270,-3 9-359,5-9-900,0 11 1979,2-6 0,2 7 0,2-1 0</inkml:trace>
  <inkml:trace contextRef="#ctx0" brushRef="#br0" timeOffset="10862">10988 5500 20485,'-12'-14'1979,"0"1"-1799,2 1 0,3 1 0,0 4 0,6 1-90,-6 3 90,6 1 179,-6 10 181,-3 26-360,0 9-90,3-9 0,1 2-790,3-1 0,1 1 745,-1 3 0,-1 1 0,3 4 0,1 0-385,-2 1 0,1 1 340,0 2 0,2-1 45,-1 1 0,1-1 0,1 0 0,1-1 0,-1 0 0,2 3 15,0-6 0,1 4 0,-1-2-15,1 7 0,0-1-936,-1-8 0,1 2 0,-1 0 980,2 17 1,0-2-90,-1-15 0,1 0-157,1 12 0,0 2 202,0-4 0,0-1 0,-1-13 0,1 1-45,1 23 0,1-2 0,-3-27 0,-1-2 0,1 7 0,0 0 359,-1-5 0,0-4-359,1 16 471,3 10-471,-2-21 0,0 1 3018,1 0-3018,0 3 0,0 0 0,0 0 738,0-3-648,0 0-180,-1-3 90,0-4 479,3 10-479,3-4 3,-1 1-93,0-7 90,-4-6 0,0 0 90,1 0-180,-3-1 180,2-1-90,-4 0 0,6 11-90,-4 4 180,4 12-90,-3-4 0,-2-12 0,-1-8 0,1-10-90,-3-2 90,1 7 90,0-3-90,3 6 0,0-2 0,6 13 0,-3-7-90,6 17 90,-6-24 0,1 2-180,-4-12-180,-4-6-269,0-1-1440,-2-10-90,0-7 2159,-4-10 0,3-7 0,-2-2 0</inkml:trace>
  <inkml:trace contextRef="#ctx0" brushRef="#br0" timeOffset="11594">12048 9711 18686,'-8'-2'4678,"-2"-3"-4139,-2 0-179,-1-1-90,1 1 0,6 3-90,2 0 359,4 6-269,0 5-180,0 9 90,7 7-90,6 7-90,13 4 90,4-6 0,4 1-45,-5-8 0,3 0-290,12 8 0,5-1 335,12-5 0,2-4-822,-11-5 1,0-2 731,-6-2 0,2-1 0,2-2 0,2-3 0,1-2 0,-2 0 0,10 0 0,0-1 0,-10-2 0,3 1 0,-1-1 0,-2 0 0,0 0 0,-3 1 0,7 0 0,0 1-252,-9-1 0,1-1 1,-4 1 295,1 0 1,-4 0-45,0-2 0,-1 0 0,-2 0 0,-1 0 0,-2 0 0,1 0 90,14 0 0,1 0-45,-12-2 0,1 0-124,4 0 1,5-1 0,-5 1 123,-2-2 0,0 0-15,3-1 0,5-1 0,-4 1 589,-4-1 0,1-1-619,4-2 0,4-1 0,-4-1 130,-3 0 0,-2-1-130,11-2 0,1 0 0,-6-2 0,-3 2 0,19-7 0,-18 4 0,-2 0 1158,-2 1-1158,3-5 0,-25 10 0,-5-1 0,-6 1 0,-4 4 647,-2 0-917,-2 3-1349,0-5 180,0 0-899,-6-9 2338,-4-4 0,-9-8 0,-3-4 0</inkml:trace>
  <inkml:trace contextRef="#ctx0" brushRef="#br0" timeOffset="12983">15496 4505 20126,'8'-12'2878,"-2"1"-2608,-2 2 0,0 4-91,-4 1 91,4 12-90,0 6 0,2 16 45,1 1 0,0 4-45,6 30-493,-4-16 0,0 1 403,-1-6 0,0 1-45,0 4 0,-1 1 45,0 3 0,0 3-30,-2-2 0,1 4 0,-1-2-15,0 9 0,1 1-15,-2-9 0,1 2 0,-1-3-30,1 2 0,0-3 44,-1 1 1,1 1-15,-1-8 0,1 2 0,-1-2 15,-1 5 0,0 0-15,0-9 0,0 1 0,0-3 15,-3 0 0,0-2 0,2-2 0,0 1 0,0 13 0,0 1 0,-1-1 0,1 0-45,0-1 0,1 1 0,-3 4 0,0-3 0,2 7 0,-2-24 0,0-1-425,0 7 425,0-2 0,2-3 0,0 8 854,1-11-854,-2 8 0,1-13 0,0 1 0,3-1 0,-3 1 467,0 25-467,-2-6 0,-2-6 0,0 1 0,1 16 0,-6-1 90,6-18-180,-8-15 90,8 2 90,-8-2-180,8 1 90,-3-1 90,4 0-180,-4 0 180,4-2-180,-8-2 180,7-3-180,-2-2 90,-1 0 0,3 0 0,-6 8 90,6-4-90,-2 5 0,-3-9 0,5 0 0,-5-4 0,1 1-90,4-1 180,-8-1-90,4 1 0,1 2 0,-4 0 0,7 2 0,-2 0 0,3 8 0,-4 0 0,-2 0 0,1-5 0,0-7 90,5 0-90,-4-1 90,3 1-1,-6-1-89,6 1 90,-6-1 0,6 1-90,-6 4 0,6-6 0,-10 11 90,5-12-90,-5 8 90,6-13-90,2 4 0,3-9 0,0 7 0,0-7 90,0 3-90,0 0 0,0-3-2878,0 3 1079,0-10-900,0-4 2699,-6-10 0,5-3 0,-5-4 0</inkml:trace>
  <inkml:trace contextRef="#ctx0" brushRef="#br0" timeOffset="16711">27861 1054 21025,'-12'-9'2159,"5"0"-1709,-4 0-1,6 0 1,-1 2 0,-1 0-90,6 5-1,-8 0 1,2 2 180,-18 10-270,1 9-1,-18 19-550,1 12 326,17-19 0,-1 1-45,1 2 0,1 1 45,0-1 0,1 0-45,3-2 0,2 1-35,1 5 0,3-1 125,-2 13-90,12 6 0,15-29 0,11-6 0,11-3 0,7-11 0,6 3 0,0-5 0,10 12 0,-8 8 0,-2 12 0,-22-2 548,-22 2-548,-17-9 90,-11 1-90,-8-2-3319,0-4 3319,-1-2 0,2-6 0,1-1 0,3-7 0,1 3 0,7-9-180,2 3 3122,5-4-3931,7 0-4588,3 0 5577,12 0 0,0 0 0,9 0 0</inkml:trace>
  <inkml:trace contextRef="#ctx0" brushRef="#br0" timeOffset="17495">27735 1850 22104,'0'-24'2069,"0"0"-1619,4 2 0,4 4-1,8 6-179,6 6-90,9 10 0,5 5-90,7 11 0,6 3 0,0 5-90,2-3 90,-6-3-90,-3-4 90,-7-4 90,-5-7 0,-7-3-90,-5-8-1,-10-9 1,-2-14-90,-12-18 90,-2-17-355,1 25 0,-1-1 355,-1-2 0,0-2 0,0 1 0,0 1 45,-1 1 0,-1 3 45,-9-28-161,2 13 161,1 10-180,3 7 0,4 7 0,4 6 0,-2 4 609,8 3-609,-8 5 172,4 2-172,-1 11 0,2 10 0,3 15-3392,3 14 3392,5 14 0,-1-25 0,1 4-411,7 21 1,3 3 410,-4-13 0,1 0-204,-1-4 1,0 2 0,0-2 203,1 3 0,0 0 0,-2-2 0,0 3 0,-1-2 0,-1 5 0,-1 1 0,2 14 0,-3 0 0,-8-22 0,-2-2-119,-4 1 0,-2-1 119,-2-2 0,-3 0 0,-3-3 0,-2 0 0,-1-4 0,-1-1 0,-1-2 0,-1-1 2566,-18 17-2566,1-9 0,3-11 1055,1-13-1055,3-12 0,5-16 991,4-14-991,11-13 0,3-11 0,16-5 190,6-1-190,15 4 0,-1 25 0,4 4 0,24-6 0,-17 16 0,1 5 0,25 16 0,-16 7 0,2 4 0,-14-1 0,1 2 0,23 11 0,-3 1 0,1 2-225,-20-8 0,-3-4-854,-7-7-540,-4 1-360,-19-18-809,-14-5 2788,-6-12 0,-13-10 0,-4-7 0</inkml:trace>
  <inkml:trace contextRef="#ctx0" brushRef="#br0" timeOffset="18215">27516 1348 16820,'-35'0'5217,"1"0"-4465,-5 0-302,0 0 221,-1 0-221,3 0-90,3 0-70,9 0-200,7 4 153,10-3-154,15 7 1,17-7-90,25 3 0,-14-6 0,3-2-963,8 0 0,4-1 963,7-5 0,2 0 0,3-3 0,2 0-368,-19 4 1,0 0-1,-1 0 368,21-6 0,-1 1 0,-3 1 0,-2 0-262,-6 2 0,-2 0 262,-7 2 0,-3 0 45,-6 1 0,-3 0-45,17-3 0,-13 2 90,-14 2 1459,-6 5-1549,-10 0 1170,-2 2-1440,-2 0-1954,-2 0-7607,6 4 8112,-2-3 1,4 7 0,0-3 0</inkml:trace>
  <inkml:trace contextRef="#ctx0" brushRef="#br0" timeOffset="19400">28527 1149 19496,'-12'0'3238,"-1"0"-2788,1 0-180,2 0-1,4 0-89,2 4 0,4 1 0,2 6-180,4 1 90,4 1-90,6-1 90,10-1-90,-6-6 0,6-1 0,-10-4 0,-2 0 90,-2-4 90,-5-3-180,-4-5 90,-3-3 0,-7-3 90,-2-1 0,-7-1-90,-2 6-1,-3 3 91,-3 6-90,-3 9 0,-1 6 0,1 10-90,-1 25 90,14-4-90,2 16 0,17-16 0,6-5 0,9-4 0,10-7 0,7-11 0,28-6 0,-15-12 0,14-5 0,-25-7 0,-5-7 0,-7-4 0,-5-7 0,-6-2 0,-3-3 0,-7-7 90,-6 16 0,-12-8 0,2 22-90,-5-1 90,10 12-90,2 1 0,3 4 0,0 4 0,0 5 0,3 7 0,4 9 0,5 5 0,2 8 0,3 5 0,-3 7 0,-2 2 0,-7-14 0,-2 1 0,1 16 45,-5-18 0,-3-2-45,-7 10 0,-13-2 0,-5 0 0,-5-6 0,-1-4 0,4-6 0,5-4 0,6-5 0,9-4 0,4-7 0,12-3 0,5-4 90,9 0-90,23-6 0,-3 0 0,18-3 0,-8 3 0,2 3 0,3 1 0,1 2 0,0 8 0,0 0 0,-4 10 0,-18-8 0,-1 0 0,11 5 0,7 2 0,-25-8 90,-7-4 0,-2-1 90,-7-4 89,-4 0-179,-3 0-90,-5-6 0,-4-4 90,-3-12-90,-4-7 0,-1-14 0,-1-13-196,7 22 1,0-1 240,0-4 0,0-1-45,-1-2 0,1 0 0,0 1 0,0-2 0,-2-11 0,0 1 45,4 14 0,-1 2-90,-2-7 0,0 2 135,-2-3-90,0 8 0,0 10-90,1 7 90,1 5 0,2 3 0,0 3 391,4 2-391,-4 5 0,8 0-270,-4 2 1,4 4-91,0-3-90,0 9-449,2-5-181,2 7-899,2-3 1979,2-4 0,2 5 0,1-3 0</inkml:trace>
  <inkml:trace contextRef="#ctx0" brushRef="#br0" timeOffset="20844">29631 1063 22914,'-12'-34'1979,"5"2"-1529,-2 7-181,8 5-89,-2 7 0,3 6-90,5 13 0,4 14 0,7 23 0,4 18-454,-8-21 1,-1 2 408,1 4 0,0 1 0,1 5 0,-1 0-45,-1 0 0,0 1 45,0-2 0,0 0 0,0-4 0,-1-1 45,-1-6 0,0-1-45,-1-5 0,0-3 45,5 19 0,-4-12 180,0-11 0,-5-13-180,0-7-90,-4-18 90,0-12-90,-6-17 0,-2-19-89,0 22 1,-1-1 88,0-6 0,-2 0 0,0-5 0,0 0 0,-2-2 0,-1 0 0,2 0 0,-2-2 0,-1 5 0,-1-4 0,0 4 0,-2-8 0,-2 1 0,3 8 0,-1-2 0,0 3 0,-3 1 0,1 2 0,1 2 0,-1 1 0,2 4 0,-2 1 0,-4-5 0,1 1 0,-11-11 0,13 21 0,1 2 0,-4 2 0,1 5 0,-8 3 0,10 6 0,-6 3 993,13 6-993,-2 2 0,2 0 0,-3 0 0,-1 0 0,0 0 0,-4 0 0,-1 0 0,-1 0 0,-11 0 0,8 0 0,-9 0 0,14 0 0,0 4 0,1-3 0,-6 9 0,-4-4 0,3 7-90,-1-2 90,10 1 90,-1-1-90,0 0 0,-2 0 0,-8 11 0,-4 10 0,5 3-90,3 8 180,14-5-90,6-2 0,2 3 0,4 11 0,0-12 0,2 9 0,2-15 0,3-2 0,2-1 0,7 10 0,0-9 0,5 7 0,0-14 0,3-5 0,4-4 0,5-7 0,3-3 0,1-4 0,0 0 0,10-2 0,-15-3 0,8-2 0,-6-6 0,-9 1 0,6-4 0,-4-3 0,-6 4 0,2-5 0,-9 8 0,-2 1 0,-1 4 0,-3 3 0,-1 2 0,-2 2 0,1 0 0,-2 0 0,0-2 0,2-1 0,-2-1 0,6 1 0,-5 1 0,4 2 0,-1-4 0,1-1 0,3-2 0,3-3 0,-3 4-90,4-2 90,-8 5 0,-2 1 0,0 2 0,-2 0-90,-2-2 180,2 0-90,0-3-90,2 1 90,6-3 0,2 0 0,8-4 0,5-1 0,7-1 0,7-3 0,8-2 0,7-3-152,-24 9 0,0 0 152,1 0 0,1 1 0,0-2 0,1 1 0,-2 2 0,-1 0 0,29-9-143,-8 4-306,-8 3-361,-9 3-2248,0 5 449,-16 2 2609,-3 2 0,-20 6 0,-6 1 0</inkml:trace>
  <inkml:trace contextRef="#ctx0" brushRef="#br0" timeOffset="22885">27256 3270 13733,'-47'16'2698,"4"0"283,6-8-2531,11-2 1409,11-6-1140,33-15-449,23-8-135,-1 1 0,6-1-183,-8 3 0,2 0 0,2-1 108,11-4 0,3-1 0,3 0 51,-8 4 0,2-1 1,2 0-1,1 0-75,-6 3 0,0 0 0,2 0 0,2-1 0,3 0 15,0 1 1,4-2-1,3 0 1,1 0-1,0 1 1,-1-1-1,-4 2-344,-1 0 1,-2 2-1,-1-1 1,0 1 0,2-1-1,1 0 293,-5 2 0,3-1 0,1 0 0,1 0 0,0 0 0,-2 0 0,-1 2 0,-4 0-151,11-3 0,-4 2 1,-1 0-1,0 1 0,3-1 151,-1 1 0,3-1 0,2 0 0,-1 1 0,0-1 0,-2 1 0,-6 1 0,-1 1 0,-1 0 0,1 0 0,-1 0 0,1 0 0,3-1 0,1 1 0,0-1 0,0 1 0,-3 1 0,-3 0 11,8-2 0,-3 1 0,-4 1 1,-5 1-12,16-4 0,-9 3 1280,7 0-1280,-40 9 2217,-6 0-2217,-8 3 1601,-7-1-1601,-8 2 1753,-3 0-2023,-5 0-527,9 4-552,-4-3 0,3 9-450,-5 0-720,-1 6 2519,-2 2 0,2 0 0,-2 0 0</inkml:trace>
  <inkml:trace contextRef="#ctx0" brushRef="#br0" timeOffset="31003">27585 4374 21835,'-8'-16'3238,"3"2"-2429,-2 1 1,6 2-1,-6 4-89,6 0-360,-3 5-360,1 0 0,2 10 0,-3 6 0,4 13 0,0 7 0,0 5 0,0 5 0,0-9 0,0 0 0,0 23 0,0-19 0,0 0 0,0 22-210,-3-27 0,1 0 210,1 3 0,0 1 0,-4 1 0,-1 1 0,5 1 0,1 0 0,-3-1 0,1-1 0,1 0 0,2-1 0,-1-3 0,0 0 0,0-1 0,2 0 0,1 7 0,1-1 0,3 22-43,-1-26 0,0 0 43,4 11 0,2 14 0,-1-15 0,1 6 0,-2-13 0,-2-14 0,0 3 0,0-18 416,-2 2-416,3-7 90,-1 6-90,0-1 0,0-5 0,0 3 0,0-7 0,-2 3 0,4-4 0,-3 0 0,1 0 0,-1 0 0,7 0 0,3 0 0,8 0 0,-7 0 0,0 0 0,-6 0 0,-1 0 0,-3 0 0,1 0 0,3 0 0,3 0 0,2 0 0,-5 0 0,-2-2 0,-2-1 0,0-3 0,2-1 0,0-5 0,4-1 0,2-3 0,1-4 0,7-13 0,-3-9 0,-2-2 0,-4-7 0,-9 10 0,-2-4 0,-2 0 0,-2-19 0,0 19 0,0-14 0,0 25 0,0 1 0,0 1 0,-3 2 0,-2 1 0,-8-10 0,3 9 0,-3-7 0,4 12 0,1 4 0,4 3 0,-9 1 0,7 3 0,-9 2 0,10 1 0,-6 8 0,6-1 0,-6 2 0,0 2 0,-1-4 0,-9 3 0,-6-1 0,-1 2 0,-2 0 0,10 0 0,-13 6 0,-8 6 0,-2 1 0,-2 2 0,14-6 0,4-4 0,5 3 0,6-7 0,11 3 0,10-10 0,15-6 0,12-10 0,13-10 0,8-5 0,-10 9 0,4-3 0,1 0 0,1-1-1119,0 2 0,0 1 1119,-5 1 0,-3 2 0,10-4-45,-4 1 45,-7 4 0,9-4 0,-15 10 0,5-1 0,-19 9 2225,2 0-2225,-8 4 58,-1 0-688,-9 3-1259,-2 4 1889,-6 6 0,4 4 0,-4 8 0</inkml:trace>
  <inkml:trace contextRef="#ctx0" brushRef="#br0" timeOffset="31661">29006 4396 18416,'-5'-7'5038,"-2"1"-4319,6 3-89,-2 1 89,3 0 1,0 0-270,0-3-180,0 3-91,0 0 271,0 10-90,0 8-90,0 20 0,0 16-225,0-18 0,0 2-283,0 5 1,0 4 237,0 0 0,2 5 0,-1-3-714,2 8 0,1-1 714,-1-6 0,1 2 0,1-4 0,3-3 0,2-2 0,5 9 0,3-3 0,-2-16 0,1-2 0,5 4 0,2-6 0,16-9 0,5-12 0,0-18 0,2-11 0,-17-8 0,-1-5 0,-9 5 0,-1-1-74,5-13 0,-4 0 74,-10 9 0,-4 1 0,3-31 701,-8 27 1,-2 1-702,-11-18 0,-9 7 0,1 38 0,-3 21 0,9 18 648,1 3-648,5 1 0,4 2 0,4-6 0,0-4 0,0-6 0,0-4-810,0-7-629,0-3-180,0-4 1619,0-20 0,-5-3 0,-2-20 0</inkml:trace>
  <inkml:trace contextRef="#ctx0" brushRef="#br0" timeOffset="32114">29124 4546 19505,'-25'-32'2248,"1"2"-865,1 3-754,3 3-89,4 1 243,4 2-603,5 3 171,4 3-261,3-1 533,7 0-623,6-6 90,24-17 90,-7 6 90,11-11-1,-19 19 91,-5 3-180,-9 6-90,-5 2 0,-6 5-90,-7 4 90,-10 3-90,-13 2 0,-12 0 0,-10 0 0,-8 0-706,29 0 0,-1-2 751,1 0 0,1-2 0,-1-3 0,1-2 1,-25-14 44,8-10-45,24 6 0,4-1-45,-5-17 0,4-10 0,22 19 0,17-8 0,24 10 0,9 0 0,-16 24 0,1 5 0,25 1 0,6 4-1322,1 6 782,-2 2-449,-3 5 715,-6 1-1435,-6-1-585,-10 3 2294,-9 2 0,-13 6 0,-6 4 0</inkml:trace>
  <inkml:trace contextRef="#ctx0" brushRef="#br0" timeOffset="32586">28429 4473 22554,'-33'0'2069,"7"0"-1889,11-4-90,12-3 0,18-4-90,19-5 0,27 0-453,-20 7 1,6 0 452,6 1 0,7-1 0,2 2 0,-12 2 0,2 0 0,1 0 0,-1 0 0,1 0 0,0 0 0,0 0 0,-1 0-571,13 0 0,0 1 0,-6 0 616,-3 0 0,-4 1 135,-7 0 0,-3 0 224,-6-1 1,-3 1 405,15-2-1,-12-4-179,-11 4-540,-7-1 648,-6 1-738,-4 3 1880,-2 0-1880,0 6 0,0 9 0,6 16 0,1 13 0,1 6-610,-2-5 0,1 2 610,0 0 0,1 3 0,-1-2 0,1 14 0,0-2 0,2 3 0,-1-1 0,-2-2 0,0-1 0,1-5 0,-2-2 0,-1-6 0,-1-2 0,-1-6 0,0-2-2,5 21 2,-5-15-1169,-3-13-900,-4-23 2069,-13-55 0,3-13 0,-1 12 0,0 0 0</inkml:trace>
  <inkml:trace contextRef="#ctx0" brushRef="#br0" timeOffset="32795">29802 4387 25882,'-25'-52'1889,"16"14"-1439,17-7-90,29 16-360,-8 12 0,4 2-690,9-3 0,4 2 690,9-2 0,4 2-348,-17 4 0,2 1 1,0 0 347,4 1 0,0 0 0,1 0 0,-1 1 0,-1 0 0,1 0 0,-2 1 0,0 1 0,-2 0-180,16-3 0,-2 1-405,-7 2 1,-2 1-383,-10 2 1,-3 1-1823,17-1 2789,-23 12 0,-25 4 0,-13 9 0</inkml:trace>
  <inkml:trace contextRef="#ctx0" brushRef="#br0" timeOffset="38570">27642 7938 19946,'-6'-14'3148,"5"1"-2698,-10 1-91,10 3 91,-8 3 0,8-1 0,-3 4-91,4-1 1440,0 4-1349,0 12-90,0 7 0,0 19-360,-2 1 0,0 2 0,2-6 0,0 1-1115,-5 15 0,1 1 1115,3-11 0,0 0 0,-4 0 0,-1 1-240,6 1 0,-1 0 240,-4 0 0,-1 0 0,3 0 0,-1 0 0,1 0 0,0 0 0,-2 0 0,1 0 0,1 0 0,1 0 0,-2 1 0,0 0 0,-1 1 0,0 0 0,0 4 0,0 1-315,-1 3 0,1 1 315,0 3 0,0 2-417,0 1 0,0 2 417,0-2 0,0 4 0,1-5 0,-1 4 0,0-4 0,1-13 0,0-2 0,-1 2 0,1 13 0,-1 2 0,0-5 0,0 3 0,0-4 295,2 1 1,0-2-296,-2-2 0,1-2 0,3-2 0,0-1-66,-3-2 0,-1-2 66,5-3 0,-1 0 0,0-2 0,-1 0 0,2-2 0,0 1 0,0 15 0,0 2 0,0-11 0,0 1 0,-2 12 0,0 2 0,0 5 0,0-2 0,0-12 0,-1 0 0,-1 14 0,1 0 0,2-16 0,1-3 0,-2 0 0,0 0 0,0-2 0,1 0 219,0-2 0,1 1-219,-2 12 0,0-1 0,2-13 0,0 0 286,0 10 0,0-1-286,2 14 1242,0-1-1242,2-3 0,0-16 0,0-1 0,3 22 200,-3-22 1,0-1-201,2 14 0,-2 0 0,0-2 0,0-2 65,0 13-65,-2-17 0,0 10 0,-2-20 0,0-2 473,0 2-473,0 0 0,0 5 0,0 2 0,0 2 0,0 1 0,0-1 0,0-2 0,0 0 0,0-3 0,0 3 368,2 0-368,2 5 0,1-12 0,0 1 0,2 24 0,-2-21 0,0 3-207,-3 2 1,0-1 206,-1-8 0,0 0 0,0 11 0,0-2 0,-1 19 0,0-3 0,0-3 0,0-8 0,2 3 0,0-8 0,0 0 0,-1 7 0,0 0 0,3-2 0,0-4 0,-2 10-1602,0-10 0,0 0 1602,0 6-359,-2 14 359,0-24 0,0-1 0,0 2 355,0 0-355,2 4 0,0 1 0,2 2 0,-2-15 0,0 0 0,1 17 0,-2 14 0,-1-26 0,0-3 0,0-4 0,0-3 0,0-1 0,0-4 3201,0 0-3201,0-3 569,0 1-569,0 0 7,0 9-7,0-7 0,0 8 0,0-8 0,2 12 0,2-1 0,-1 1 0,1-7 0,-4-9 0,0 1 0,0 1 0,0 17 0,1-2 0,2 7 0,1-8 0,0-7 0,0 3 0,0 4 0,0 3 0,0 3 0,2 21 0,-3-14 0,0 13 0,-1-18 0,0 2 0,2 1 0,-1 2 0,0 0 0,-1-3 0,4-1 0,-1-4 0,2 13 0,-4 3 0,-1-20 0,0 1 0,-2 20 0,0 0 0,0-18 0,0-3 0,0-2 0,0-2 0,0-4 0,0-1 0,0-2 0,0 0 0,0-2 0,0 0 0,0-5 0,0-1 0,0-4 0,3-7 0,11-2 0,4-8 0,10-3 0,0 0 0,24-1 0,-7 3 0,19 1 0,-14 0 0,3 0 0,0-1 0,-14 2 0,0 0 0,18 1 0,-21 0 0,0 0 0,29 0 0,-18 0 0,14 4 0,-21-3 0,3 3 0,-1-4 0,5 0 0,2 0 0,2 0-3392,1 0 3392,1-4 0,0-1-398,0-4 398,-2 2 0,1 0 0,-3 3 0,2-1 0,-2-1 0,-1-1 0,3-2 0,-14 1 0,0 1 0,20-4 0,-9 2 0,-2 1 0,2 1-2137,12-2 2137,-27 6 0,-3 1 2137,-2 2-2137,1 0 0,1-2 0,3-2 0,3-3 0,3-4 398,3-1-398,1 1 0,0 0 0,-2 4 0,1 0 0,-14 5 3392,-1 0-3392,-13 2 0,-4 0 0,-1 0 0,-5-6 0,-8-14 0,-5-11 0,-2-9 0,-1-5 0,2 5 0,0-2-686,-4-21 1,0-4 685,3 6 0,0-1 0,4 17 0,-1-1 0,1-1 0,-2-2 0,0-1 0,0 0-497,1-2 1,0 0 0,0-1 496,-1 0 0,0-1 0,0 1-471,1-2 1,0 1-1,0 0 471,0 0 0,0-1 0,0 1 0,0 0 0,0-1 0,1 1 0,0 0 0,0 0 0,1-1 0,0 0 0,1-1 0,0 1 0,0-2 0,0-1 0,1 1-478,0-3 1,1 1 0,-1-1 477,0-1 0,0 0 0,0-5 0,1 14 0,0-4 0,0-2 0,0 1 0,0 3 0,-1 0 0,1 2 0,0 1 0,-1-4 0,1 2 0,-1-3 0,1-1 0,-1 3 0,1 2 0,-2-8 0,1 5 0,-1-4 0,0 3 0,-1-3 0,0 0 0,1 4-144,-1-2 0,0 4 1,0-3 143,0 6 0,0-3 0,0 0 0,0 5 293,-2-16 0,0-3-293,2 8 0,-1-7 0,0-1 0,2 4 0,1 3 0,0 4 0,1-5 13,-1 9 1,-1-5 0,1-1 0,0-1 0,1 3-14,1-7 0,2 1 0,1 1 0,-1 3 0,-1-4 0,-1 2 0,1-1 0,1 5 0,0-3 0,0 1 0,0 6 0,0-16 0,0 4 293,0 15 0,0-2 0,0 4-293,0-3 0,0 1 0,0-9 0,0 4 1228,0-8-1228,0 4 0,0 2 0,0-3 0,0-4 0,1 29 0,0 0 0,1-2 0,0-1 0,1 0 0,0-1 0,1 0 0,1 0 0,-2-1 0,0 1 0,0-1 0,0 1 0,-1 0 0,0 1 0,0 0 0,0 0 0,1 0 0,0-1 0,1-17 0,0-1 0,0 10 0,0 0-269,1-15 0,0 0 269,-1 11 0,0 3 0,1-4 0,-1 0 0,0-2 0,0 1 0,0-2 0,0 0 0,-1 2 0,0-1 549,-1 1 0,0 0-549,-1 3 0,0 1 0,-1 1 0,0 1 0,0 3 0,0 1 0,0 0 0,0 0 0,0 1 0,0 1 0,0 0 0,0 0 0,0 1 0,0-1 0,0 2 0,0 0 0,0-1 0,0 1 0,0-2 0,0 1 0,-2-3 0,0 0 0,2-1 0,-1 0 0,0-2 0,-1-1 0,2 0 0,0 0 0,0-1 0,0 1 0,0 0 0,0 1 0,0 1 0,0 0 0,0 3 0,0 1 0,0 3 0,0 1 0,0-28 0,0 11 821,0 9-821,0 8 393,0 9-393,0 7 1219,0 4-1219,0 5 380,0 2-380,-4 4 0,0 3 0,-10 2 0,1 0 0,-9 0 0,-4 0 0,-10 6 0,-13 2 0,-12 5 0,25-6 0,-3 0-599,-4 1 0,-1 0 599,-7 0 0,-2 0 0,-3 2 0,-2 0 0,-3 0 0,-2 0 0,0 2 0,0-1 0,1 0 0,2 1 0,0 1 0,2 0 0,5 1 0,0 0 0,3 2 0,1 2-406,4-3 0,1 2 406,3-1 0,2 1-52,4-1 0,1 0 52,3 0 0,2 0 0,-24 13 0,4 1 0,3-3 0,1 0 0,14-8 0,-1 1 0,-17 8 0,18-9 0,-1-1 0,-14 2 0,-1 1 0,0-3 0,4-2 0,5-7 0,-4 1 0,15-9 1077,-2 3-1077,10-4 907,5 0-2076,-3 0-860,10 0-1030,2-6 3059,6-7 0,2-10 0,1-7 0</inkml:trace>
  <inkml:trace contextRef="#ctx0" brushRef="#br0" timeOffset="40685">27885 6595 21385,'0'-10'1349,"0"-1"-1079,0 4 0,0-2-90,0 2 89,0-1-179,0 3 90,0 0-90,0 3 0,0 0 0,0 0 0,0-3 90,0 3 540,0 0-271,2-2-179,-2-1-90,2-4 90,-2 2 0,0-2-90,0 2 89,0 0-89,0 0 0,0 5 0,0 0-180,0 14 90,2 3-90,2 16 0,2 5 0,3 12 45,-5-8 0,1 5-45,2 1 0,0 3 0,2 9 0,-1 0 0,1-9 0,-1-3 0,4 16 0,-6-21 0,-4-25 0,-2-3 0,0-8 0,0-1 90,0-4-90,2 0 0,2 0 0,-2 0 0,2 0 0,-4 0 0,2 0 0,4 0 0,2 0 0,4 0 0,4 0 0,12 0 90,-2-2-90,13-5 0,-6-2 0,4-7 0,-2 0 0,-3-4 0,-5-3 0,-5 0 0,-6-3 90,-5 0-90,-6-1 0,-3 0 0,-13-12 90,-4 3-90,-6 1 0,1 9 0,6 15 0,7 2 0,-2 0 0,8 4 0,-2-1 0,6 1 0,5-1 0,9-1 0,5-4 0,5-1 0,-1 1 0,-1 3 0,-3 4 0,-9 4 0,-2 0 0,-8 0 0,-2 0 0,1 6 0,2 6 0,3 11 0,4 6 0,4 7 0,3-7 0,6-1 0,6 2 0,4-2 0,-1 0 0,7-3-1559,14-7 0,9-5 0,-9-5 254,-19-6 1,-1-2 1059,35-1 1,-10-9 0,-43-20 0,-4-4 0</inkml:trace>
  <inkml:trace contextRef="#ctx0" brushRef="#br0" timeOffset="41155">28969 6608 21655,'-6'-20'2698,"0"-1"-2068,6 5 449,0-1-629,0 7-360,4 7 0,2 13 0,8 14-90,3 11 45,-3-3 0,1 3-45,6 19 0,-6-12 0,-1 2 180,1 14 89,-5-63-359,-5-4 135,-3-27 0,-4-7-45,6-14 0,2 3 0,5 8 0,3 8 0,0 13 0,6 9 90,3 10-90,3 12 90,3 6-90,-1 10 90,11 24-90,-17-12 0,3 5 0,-22-23-180,-3-12-3058,0-4 720,-3-2 2518,-2-9 0,1-6 0,0-8 0</inkml:trace>
  <inkml:trace contextRef="#ctx0" brushRef="#br0" timeOffset="41556">29623 6445 22734,'7'0'1799,"-3"0"-630,-8 20-989,-3 0 0,-5 21-90,5-4-3482,2 6 3437,15-4 0,7-1-153,8 4 108,-6-11 0,2-6 0,7-17 0,-14-14 0,-4-8 0,-6-13 1377,-15-33 1,-14 3-1378,-20 38 0,19-28 0,1 10 0,-16 73 0</inkml:trace>
  <inkml:trace contextRef="#ctx0" brushRef="#br0" timeOffset="41896">29818 6536 21205,'47'9'1319,"0"-1"0,-15-35 1,0-2-1230,17 32 0,-4-4 224,-20-40 1,-14-8 315,-11 11-360,0 6-90,4 27-121,11 31 1,9 29 0,-1-1-60,4-1 0,1 0 0,-3-2 0,1 3 0,-3-6 0,-2-11 0,-1 1 0</inkml:trace>
  <inkml:trace contextRef="#ctx0" brushRef="#br0" timeOffset="42535">30423 6418 17002,'-3'-64'3238,"-2"13"-618,1 6-2350,0 24 1032,6 31-1122,4 17 635,4 28-770,1-1 0,1 5-45,-1-12 0,1 4 0,-1-2 0,3 7 0,0 0 0,-2-7 742,2 3 1,0-2-743,0 1 0,1 3 0,-2-9 0,5 7 0,-4-11-450,0-12 180,-7-21-60,-2-35 1,-4-30-1,-1-1 330,-2 5 0,-2-2 0,-1-5 108,0 4 0,1-7 0,-2-2 0,0 1 0,-1 4 4,-3 0 0,0 3 1,-2 2-1,1 4-82,-1-5 0,0 4 0,-1 6 60,-1 1 0,2 12 679,6 18-679,8 0-90,6 6 0,10 4 0,16 1 90,13 4-90,16 8 0,-29-3 0,0 2-189,1 5 0,-1 1 189,-1 0 0,-2 1 89,21 22-174,-15 1 175,-16 6-90,-25 2 90,-17-11 0,-8 0-90,3-8 0,-3-2-230,-13 8 1,-1-3 274,8-10 0,1-4 0,2-2 0,0-1-158,-4 1 1,1-2 112,-8 0 521,-1 3-521,33-13 84,4 3-84,7-4 113,0 0-653,0-4-289,2 1-790,0-4 1619,0-1 0,0 4 0,-2-2 0</inkml:trace>
  <inkml:trace contextRef="#ctx0" brushRef="#br0" timeOffset="45841">31532 6020 14840,'11'-21'5217,"2"-7"-4588,0-1 91,-3-3 1202,-6 6-1562,-2-3 597,-2 0-777,0-3 675,0-14-586,-4 13 923,-11-16-1102,-3 26 0,-27 0-90,-7 32 90,-3 5-90,25 2 0,3 3 90,-12 18-90,8 1 0,7 3 90,13 2-90,4 0 90,7 2-90,2-2 90,6-2-90,4-5 90,10-2 0,7-4 0,6-3 0,5-5-90,7-4 0,2-4 45,-10-10 0,2-1-45,18 1-114,-18-4 0,-2 0 114,12 0 90,0 0-90,-4 0 0,-3 4 0,-5-3 0,-5 9 0,-7-4 0,-5 5 90,-4-2 138,-3 2-228,-3 0 0,-2 5 90,-4 4-90,-2 5 0,-2 5 90,-15 26-90,1-13 0,-1-11 0,-2 0 0,-9 13 0,-8-2 0,-3-2 0,6-14 0,-4-2 0,-3-4 0,-2-2 0,1-1 0,0-2 0,1-6 0,1-4 0,-9-8 0,5-9 0,6-11 0,9-19 0,8-20-604,10 23 1,4-3 603,1-7 0,3-2 0,2-3 0,1-1-74,2 1 0,2-3 74,-1 10 0,0-1 0,0 2 0,1-2 0,0 1-704,1-9 1,0 4 613,-2 1-719,-2 12-630,-2 11 189,-2 11 1250,0 7 0,-2 18 0,0 3 0</inkml:trace>
  <inkml:trace contextRef="#ctx0" brushRef="#br0" timeOffset="48503">28243 6292 16887,'-5'0'5307,"1"0"-4767,1 0-90,2 0-90,-6 0-1,6 0 1620,-3 0-1349,1 0-450,-4 0-90,-3 0 0,-2 0-90,-6 0 90,-1 0-90,0 0-90,0-2 90,-3 1 0,2-1 90,-7 2-90,6 0 0,-1 0 0,2 0 0,1 0 0,1 0 0,4 0 0,1 0 0,2 0 0,2 0 0,-1 0 0,6 0 0,-4 0 0,4 0 0,-1 0 0,2 0 0,-1 0 0,3 10 0,-6-3 0,6 10 0,-6-6 0,6 5 0,-6-4 0,6 1 0,-6-4 0,6-4 0,-3 5 0,4-8 0,0 10 0,0-3 0,0 3 0,0-3 0,0-5-540,0 2-1439,0 6 0,2 2 1979,2 6 0,-1-4 0,0 2 0</inkml:trace>
  <inkml:trace contextRef="#ctx0" brushRef="#br0" timeOffset="51989">28405 8661 16797,'0'-7'4678,"0"-1"-4229,0 1-269,0 0 0,0-2 0,0 4 0,0-1-90,0-1 0,0 2 0,0-3 0,0 3 0,0-2 0,0 5 989,0 0-989,-4 2 90,3 0 90,-2 0-270,3-2 180,0 1-180,-4-1 0,3 2-90,-2 0 90,3-2 0,0 0 0,0-3 0,0 0 0,0 3 90,0 0-180,-4 2 90,3 0 0,-2 0 0,3-2 0,0-3 0,0 2 0,0-1 0,0 4 0,0-2 0,0 0 0,0-3 90,0 3 0,0 0-90,0 0 0,0-3 0,0 0 0,0 1 0,0 2-1215,0 2 1,0 6 0,0 1-1</inkml:trace>
  <inkml:trace contextRef="#ctx0" brushRef="#br0" timeOffset="52997">28433 8562 21565,'0'-18'2338,"0"2"-1888,0 0-180,-5 5-90,-2 4 0,-5 3 90,-11 12-180,5 8-1,-10 15 1,8 13 0,1 10 0,8-14 0,1 1-90,0 22 45,3-24 0,3-2-45,4 6 0,0-7 90,0-6-90,3-2 0,0-8 0,1-1 0,-2-12-90,-2-3-449,0-4 449,2 0 0,0 0 0,0 0 90,0 0 0,-2 4 0,0-3 0,0 8-90,0-8-720,0 3-1169,2-4 270,-2 0-629,4 0 2338,0-4 0,6-6 0,3-4 0</inkml:trace>
  <inkml:trace contextRef="#ctx0" brushRef="#br0" timeOffset="53348">28604 8594 12294,'10'-35'2698,"-2"2"193,-2 3-2441,-2 5 1319,-1 5-1320,-2 0 501,-1 10-860,0-1 3482,2 9-3123,10 54-404,-7-14 0,1 4 0,2 10 0,-1 3-493,-2 4 0,-1-2 448,-2-13 0,-2-2 0,1 1 0,0-2 0,-1-2 0,0-1 0,0 28 0,0-10 0,0-12 0,0-11 0,0-8 0,0-7-269,0-8-271,0-4 806,0-10-985,0-8-91,0-10-269,0-12-630,0-12-540,0-6 2249,0-5 0,-3 3 0,-2 0 0</inkml:trace>
  <inkml:trace contextRef="#ctx0" brushRef="#br0" timeOffset="53937">28291 8924 18147,'-33'4'4137,"3"-3"-3867,8 3-90,9-4 0,6 0-90,32-4 0,5-3-90,33-7 45,-29 6 0,2 0-499,6-2 0,1 0 454,3 0 0,0-1 0,1 0 0,0 0 0,-2 0 0,-1-1 135,7-1 0,-2 0-46,-16 3 1,-1 0 45,2 0 0,-3 0 225,-5 3-90,-8 3-90,-9 4 0,-4 0-180,-5 0 0,0 0 908,4 0-908,-1 0 0,4 0 0,-1 0 0,4 0 0,1 0 0,3 0 0,-2 0 0,2 0 0,-3 0 90,-3-2-90,-4-10 90,-11-3 0,-6-8 0,-12 3 0,-1 6-90,-5 3 89,1 6 1,-5 11-90,3 10 45,9 8 0,2 4 45,-4 18-90,10-12 0,5 0 90,11 16-90,14-4 0,13-4 0,13-7 0,10-8 0,6-7 0,2-11-180,-2-3-315,-23-6 1,-1-4-1845,20-9 181,-9 0 2158,-23-6 0,-23 11 0,-4 2 0</inkml:trace>
  <inkml:trace contextRef="#ctx0" brushRef="#br0" timeOffset="54482">28364 11158 23813,'-28'-25'1350,"1"0"-1350,3 5-180,5 2-270,4 4-360,8 3-539,1 4-989,10 0 2338,2 5 0,8 0 0,3 2 0</inkml:trace>
  <inkml:trace contextRef="#ctx0" brushRef="#br0" timeOffset="54664">28360 12135 23184,'-20'28'180,"1"-6"-450,3-10 0,8-6 0,2-6-180,8 0-629,2 0-900,4 0 1979,3 6 0,-1 7 0,0 9 0</inkml:trace>
  <inkml:trace contextRef="#ctx0" brushRef="#br0" timeOffset="54765">28352 12863 20845,'0'41'1259,"-3"-6"-2698,2-11 1439,-3-12 0,4-10 0,0-7 0</inkml:trace>
  <inkml:trace contextRef="#ctx0" brushRef="#br0" timeOffset="54930">28592 13456 24533,'-21'27'-810,"1"-2"-719,3-13-539,7-4 2068,6-8 0,7 0 0</inkml:trace>
  <inkml:trace contextRef="#ctx0" brushRef="#br0" timeOffset="55064">28754 14143 21115,'-20'25'-1619,"0"-4"1619,1-10 0,3-5 0,2-6 0</inkml:trace>
  <inkml:trace contextRef="#ctx0" brushRef="#br0" timeOffset="55200">28827 14803 21205,'0'26'-1979,"0"-2"1979,-3-5 0,-2-2 0,-3-3 0</inkml:trace>
  <inkml:trace contextRef="#ctx0" brushRef="#br0" timeOffset="55373">28933 15780 23723,'-38'39'270,"-1"-5"-1169,2-5-360,4-8-540,9-5 1799,11-9 0,6-3 0,7-4 0</inkml:trace>
  <inkml:trace contextRef="#ctx0" brushRef="#br0" timeOffset="55515">28876 16608 23184,'-32'-2'-2429,"1"-5"2429,0-6 0,9-10 0,4-4 0</inkml:trace>
  <inkml:trace contextRef="#ctx0" brushRef="#br0" timeOffset="55666">29034 17115 22824,'-15'7'-1259,"-2"-1"-8572,-3-12 9342,1-7 1,5-13 0,2-6 0</inkml:trace>
  <inkml:trace contextRef="#ctx0" brushRef="#br0" timeOffset="66918">20206 7449 18592,'-8'-16'2878,"0"1"-561,4 3-1868,-4 1 656,7 2-745,0 4 308,8 1-398,11 14-135,9 6 0,2 5-90,-3 1 0,1 2 497,13 11 0,-1 2-542,-9-4 0,-1 4-685,9 15 1,-3 3 729,-10-15 0,-2 1-45,5 11 0,-4-2-886,-4 7 886,-6-12 0,-7-13 0,-9-36 0,-3-45 0,1 15 0,1-2-687,4-14 1,2-1 686,3 7 0,3 1 0,3-3 0,4 0 337,2 1 0,5-1-337,0 6 0,5-2 0,-1 3 0,4-4 0,2 1 53,11-9 1,0 4-504,-16 21 1,-1 3-990,24-16-91,-13 14-89,-9 12 1280,-11 13 339,-19 29 0,-12 6 0,-14 21 0</inkml:trace>
  <inkml:trace contextRef="#ctx0" brushRef="#br0" timeOffset="67383">20393 7666 20755,'-33'-15'2069,"7"-5"-1799,11-10-90,8-6-90,12-1 180,15-15-181,22 2-89,4 8 0,-16 23 0,1 6 0,18 6 0,4 3 0,-17 10 0,1 2 0,17 1 0,-20 2 0,-2 0 0,9-3 90,-7-2-3392,-3-6 3662,-7-4 180,-5-5 1214,-14-33 0,-5-7-1484,-2 10-270,-2-11 0,-2 5 0,-1 27 0,11 40 0,7 15 0,0 4 0,0 7 0,1 4 0,1 2 0,-4-11 0,1 1 0,-1 1 0,1 3 0,-1 2 0,1 0-220,-1 0-1,1 1 1,-1 2 220,0-3 0,0 3 0,0 0 0,0-3 0,0-1 0,-1-3 0,1 3 0,0 0 0,1 4 0,0-1 0,-2-7 0,0-1 0,0-3-360,2 13 1,-1-20-4588,-4-37 4947,-7-28 0,-4-17 0,3-5 0,-2-6 0,-1 4 0,1 0 0,-1 1 0</inkml:trace>
  <inkml:trace contextRef="#ctx0" brushRef="#br0" timeOffset="67942">21144 7440 12204,'0'-45'1019,"0"-1"0,0 5 1,0 2 1961,2-23-2621,0 18 1678,4 13-1588,4 15 90,6 8 589,11 14-949,7 10 0,11 13 1589,4 14-1724,-23-19 0,-1 4-433,1 12 1,1 7-1,-4-2 433,-2-2 0,-3 1-45,0 3 0,0 3 0,-6-5 0,-10-9 0,-4-2-57,-7 29 237,-7-12 0,-2-13 0,-1-20 0,3-8-180,7-20 1540,8-4-1540,25-25 0,2 10 0,21-4 90,-2 22-90,8 19 985,4 13-985,-27-3 0,1 3 0,0 1 0,-1 2 0,-1 1 0,-1 0 45,0-1 0,-1-1-45,19 21 90,-7-8 180,-7-9 90,-9-7-163,-7-10-197,-8-10 0,-4-18 0,-10-16 0,-2-23-349,1 20 1,-1-2 348,0-9 0,0-2-461,-1-6 1,0-1 460,0-5 0,0 1 0,-1 0 0,-1 1 0,2 3 0,0 1 0,1 6 0,0 1 0,0 5 0,2 2 0,0 5 0,1 1 0,-1-20 0,-1 11 0,6 7 0,-6 16 0,6 3 176,-3 15-1795,4 6 1832,0 5-1563,0 2-539,-4 4-539,4-1 2428,-8 1 0,0 1 0,-4-1 0</inkml:trace>
  <inkml:trace contextRef="#ctx0" brushRef="#br0" timeOffset="68257">21295 7173 22464,'-41'0'2069,"4"0"-1799,9-2-90,13-4 0,11-6-180,23-8 90,22-5-266,-10 10 1,7-2 205,10-1 0,8-3 0,-1 2-620,-9 4 1,-2 1 0,4-1 589,-1 0 0,3-1 0,0 0 0,-3 2 30,-1 2 0,-4 1 0,3 0-53,18-6 1,5-1 0,-9 2 157,-12 4 0,-2 0-90,24-8 0,-14 2 45,-41 11-90,-8 3 0,-5-2 12,-1 5-552,0-3 1069,-3 4-2688,-2 0 2435,-6 0 0,-6 4 1,-3 1-1</inkml:trace>
  <inkml:trace contextRef="#ctx0" brushRef="#br0" timeOffset="68820">22334 6952 20845,'-10'-23'2878,"2"-1"-1888,-2-10-450,2 7-1,3-3-89,1 10-270,4 3 0,0 6 0,4 4 179,4 13-89,8 13 135,4 14 0,1 12-285,-3 1 0,-1 5 0,1 1-768,1 2 0,-1 1 0,0 2 648,-4-6 0,0 1 0,-1 1 0,-1-2 0,1 2 0,-2-2 0,1 3 0,0-1 0,0 3 0,0 0 0,0-4 0,-1 0 0,0-3 0,1 2 0,0 2 0,1 4 0,0-1 0,-1-8 0,-2 1 0,0-5 0,3 6 0,-1-4 0,-2-6 0,-1-14-90,-5-21-2428,-10-41 629,-5-14 233,2 9 1,-2-3 1655,0 4 0,0 1 0,-1-3 0,1 0 0,0-1 0,0 0 0</inkml:trace>
  <inkml:trace contextRef="#ctx0" brushRef="#br0" timeOffset="69317">22529 6147 21835,'0'-34'2428,"0"2"-2158,-5 7 0,-2 5-180,-9 10 0,-2 4-90,-7 16 90,-5 11-90,-5 18-90,15-13 0,0 2-180,-2 3 0,1 4-1439,-7 19 0,2 3 1573,7-14 1,2 0 0,-3 14 0,3-1 0,10-19 0,-1 1 0</inkml:trace>
  <inkml:trace contextRef="#ctx0" brushRef="#br0" timeOffset="69848">22643 6866 23993,'4'-18'1979,"2"2"-1619,-4 0-180,4 5 0,15 4-90,3 9-90,18 9 0,1 16 90,2 11-301,-23-12 0,-1 3 211,-2 2 0,-4 4 0,0 24 0,-5 3 45,-3-16 0,-2 1-383,-4 16 1,-2-2 337,-1-25 0,-1-2 90,0 2 0,0-4-90,-1 4 0,4-9 90,16-60-90,6-8-45,-2 5 0,3-1 45,0 4 0,3 2 0,11-8 0,2 2 0,-9 13 0,-1 3 0,9-3 0,-2 7 765,9 17-765,8 37 0,-17-1 0,-14-7 0,-3 2 0,3 12 90,-5-6-90,-3-6 179,-6-11 1,-4-8 332,-2-6-512,-11-32 0,-1-7 45,1 1 0,-2-3-284,2-1 1,0-5 238,-1-2 0,0-5 0,1 2-552,-2-7 0,1 1 522,1 6 0,-1-2 0,2 5 30,0 3 0,1 3-270,-1-24-359,-1 13-451,4 15-2518,-10 12 3598,1 18 0,-9 15 0,2 14 0</inkml:trace>
  <inkml:trace contextRef="#ctx0" brushRef="#br0" timeOffset="70032">23288 8033 21638,'-6'34'809,"0"1"1,-4 25-720,0-12 318,5-14-318,2-9-162,3-10-647,0-8-666,0-9-1133,0-13 2559,0-19 0,-6-18 1,0-13-1</inkml:trace>
  <inkml:trace contextRef="#ctx0" brushRef="#br0" timeOffset="70271">22513 6880 23004,'-23'-23'809,"43"-16"-809,31 9-1292,-2 8 0,12-1 1,-2 2 1291,-11 5 0,-2 3 0,4-2 0,0 1 0,4-2 0,1 1 0,-1-1-511,2 1 0,1 0 0,-2 0 0,-2 1 481,0-1 0,-3 1 0,2 0-60,9-2 0,1-1 0,-7 2 430,-11 3 0,-5 2-2319,24-6-269,-33 9 2248,-23 3 0,-25 10 0,-12 2 0</inkml:trace>
  <inkml:trace contextRef="#ctx0" brushRef="#br0" timeOffset="70599">24129 6387 22104,'-7'-41'2429,"-4"0"-1979,-6 4-180,-3 6-1,2 8-179,-1 8 90,5 8-90,6 3-90,4 14 0,10 8 90,22 40-90,4-2-681,-6-15 0,2 1 681,-5-7 0,-1-2 45,0 4 0,-1 1-45,-4 0 0,-1 1-142,-4-1 0,-2 1 142,-5 1 0,-4-1 0,-3 0 0,-4-1 0,-3-1 0,-5 1-135,-11 11 0,-4-2-270,7-12 1,-2-2-181,-8 8 0,-1-4-1573,-8 2 2158,5-18 0,5-15 0,5-14 0</inkml:trace>
  <inkml:trace contextRef="#ctx0" brushRef="#br0" timeOffset="71205">24113 6775 22374,'22'-25'1799,"4"3"-1259,5 6-90,5 5-91,5 6-179,4 7 0,3 9-90,3 8 0,2 10-90,-4 5 0,-2 3 0,-9 1 90,2 2 0,-15-13 0,-2-5 0,-35-62-90,2 5 0,-1-4 0,-5-10 0,-2-2-428,1-5 1,-1 2 427,3 10 0,0 2 0,-3 0 0,-1 2 0,0 2 0,-5 1 0,-10-5 0,-6 5 0,-2 9 0,-4 4-336,3 1 0,-1 4 336,3 9 0,2 6 0,-13 10-90,26 2 802,5 5-802,30-1-269,31-5 179,6-3 135,5-9 0,4-4 45,-18 2 0,0-2 127,15-6 0,-2-3-82,-14 1 0,-2-2 0,0-2 0,-1-1 135,-3-3 0,-1 0 45,-3 1 0,-1 0 224,1-5 1,-3 0-180,8-8-180,-4 0 0,-15 26 0,-4 11 270,0 17 0,2 24-360,0 25-498,-3-22 1,-1 4 497,0 7 0,0 2 0,0 6 0,0 1-432,0 1 0,0 1 432,-1-21 0,0 0 0,-1-1 0,2 20 0,1-1 0,0-2 0,0-2 0,-1-5 0,0-2 0,0-4 0,0-3 0,0-5 0,0-3-111,5 24-609,-3-16-2698,-4-21 900,-1-26 2695,2-30 0,3-30 0,-3 24 0,0 0 0</inkml:trace>
  <inkml:trace contextRef="#ctx0" brushRef="#br0" timeOffset="71541">25132 6142 20845,'-5'-43'2699,"-2"4"-2070,-7 12-179,3 19-90,3 12-180,4 18 0,8 28-91,15 7 1,5 2-770,15-11 770,-1-25-368,1-12 278,1-9 0,14-29 0,-18-6 45,-14 6 0,-3-4-45,-7-27 179,-10-6-89,-10 0 0,-10 5 0,-5 12-90,-7 10 0,-25 13 0,8 18 0,2 14 0,1 6-180,-7 16-304,18-5 1,2 3-596,-3 22-810,9 7 1889,7 2 0,10 2 0,4-2 0</inkml:trace>
  <inkml:trace contextRef="#ctx0" brushRef="#br0" timeOffset="71705">25274 6766 22374,'19'33'1709,"-3"-4"-1259,-4-7-90,-2-4-180,-4-8-90,0 0-90,-4-9-540,0 3-539,-2-4 1079,0-4 0,0-3 0,0-5 0</inkml:trace>
  <inkml:trace contextRef="#ctx0" brushRef="#br0" timeOffset="72170">25644 6206 22734,'6'-9'1259,"-2"4"-899,-2 1-90,-2 8-90,0 3-90,0 4 0,0 1 0,-4-1 0,3-6 90,-2-1-91,3-6 1,0-7 180,0-19-90,2 0 90,2-14-90,4 13 0,0 1-90,2 6 0,0 4-90,2 4 90,5 7-90,3 9 0,4 12 90,3 11-90,1 9 0,-1 7 0,-3 0 0,-3 0 90,-7-5-90,1 2 179,-9-16-89,1-3-90,-7-17 90,0-10-90,0-31 0,0-3 0,-2 9 0,-1-1 0,-2-25 0,-5 2-450,3 21 1,0 0-631,-4-12-449,-3-8-989,2 27 2518,2 4 0,-1 2 0,1 3 0</inkml:trace>
  <inkml:trace contextRef="#ctx0" brushRef="#br0" timeOffset="72737">26103 5532 23454,'8'-25'2428,"-4"8"-2158,2 4-90,-2 13 90,6 13 180,13 46-316,-12-28 1,1 4-441,0 13 1,1 9 0,-1-4 395,-2 6 0,0-1-60,-2-6 0,-1 4 0,-1-4 60,0 5 0,-2-3-45,0-2 0,0-2-163,0-5 1,0-2 117,0-5 0,-1-3 89,1 21 1,-1-13-90,-2-14 0,0-15 0,-1-20 1316,0-26-1316,-1-24 0,-3-11 0,0 4 0,-2-4-754,1 16 0,-1-4 0,0-2 0,-1 1 754,-1 4 0,-2 0 0,0 0 0,-1-1 0,-1-4 0,-1-1 0,-1 0 0,-2 0-512,0-2 0,-2 1 1,0 0-1,-1 0 512,0 2 0,-1 0 0,-1 0 0,-1 2-398,1 2 1,-1 1-1,-1 1 1,0 1 397,1 3 0,-1 2 0,0 1 0,0 1 0,-7-8 0,-1 1 0,0 4-91,1 5 0,0 3 0,-1 4 91,-12-8 0,-2 9 0,2 12 0,-1 10 0,3 12 0,0 11 0,1 14 0,3 9 0,2 16 0,5 7 145,10-12 0,3 3 1,3 2-146,2 5 0,3 2 0,3 1 0,2 1 0,4 1 0,2-1 0,4 0 0,3-1 0,3-1 221,3-3 0,3-2 0,3-2-221,2-4 0,3-2 0,3-3 0,2-5 0,2-2 0,3-3 0,0-5 0,3-2 0,2-5 0,21 2 0,4-7 0,-22-8 0,1-3 0,0-3 408,0-5 1,0-4 0,0-2-409,-2 0 0,-1-2 0,1-5 0,8-13 0,1-7 0,-5 1 0,4-7 0,-3-2-26,-10 5 1,-1-3-1,-6 2 26,-6 0 0,-5 2 0,-4 3 0,-2 2 0,4-20-540,-10 15 1028,-11 18-1927,-10 19 1439,-29 44 0,-1 9 0,12-11 0,0 0 0</inkml:trace>
  <inkml:trace contextRef="#ctx0" brushRef="#br0" timeOffset="73486">17867 10118 24623,'-20'0'-810,"-2"-4"-539,10 3-1079,5-3 2428,15-2 0,10-4 0,5-6 0</inkml:trace>
  <inkml:trace contextRef="#ctx0" brushRef="#br0" timeOffset="73650">19398 9837 25432,'8'-38'-1619,"0"0"630,4-1-900,3 3 1889,5-2 0,8-1 0,3-4 0</inkml:trace>
  <inkml:trace contextRef="#ctx0" brushRef="#br0" timeOffset="73791">20397 9733 23813,'-4'-15'-1799,"0"-7"-359,13-12 2158,10-12 0,17-8 0,-13 24 0,0 1 0</inkml:trace>
  <inkml:trace contextRef="#ctx0" brushRef="#br0" timeOffset="73933">21680 9403 20845,'-12'0'-720,"2"-6"1,3-5-1,4-8 1</inkml:trace>
  <inkml:trace contextRef="#ctx0" brushRef="#br0" timeOffset="74065">22647 9353 23544,'14'-8'-2699,"4"-6"2699,2-11 0,10-6 0,6-4 0</inkml:trace>
  <inkml:trace contextRef="#ctx0" brushRef="#br0" timeOffset="74223">23820 9105 24353,'-16'-8'-2429,"7"-4"-89,2-11 2518,9-4 0,5-3 0,4-1 0</inkml:trace>
  <inkml:trace contextRef="#ctx0" brushRef="#br0" timeOffset="83416">30200 10168 21295,'-4'-9'3598,"3"-1"-3059,-2 1 91,3 2-180,0 1 90,0 3 269,0 1-539,3 2-90,4 6 0,5 4-90,4 12-90,4 8 0,5 12 0,1 11-242,-11-21 1,-1 1 241,1 2 0,0 1 0,0 3 0,1 1 0,-1-1 0,0-1 0,1 1 0,-1-1 0,-2-4 0,0 0-39,3 7 1,0-3 38,4 13 0,-1 2 0,-13-30 0,-4-22 0,-9-19 0,-6-34 0,3 12 0,-2-5-564,-3-13 0,1-4 564,5 12 0,0-2 0,0-1-929,0-5 0,0-3 0,1 1 929,1-2 0,0-1 0,1 1 0,0 0 0,0 1 0,2 0-637,0 6 1,1 0-1,1 2 637,0 4 0,0 2 0,1 1-146,0-13 0,2 2 146,-1 9 0,5 2 0,15-8 0,6 5 0,-6 21 0,4 3 0,16-8 0,5 7 335,-12 19 0,1 6-335,1-1 0,0 2 0,30 6 0,-10 1 2097,0 5-2097,-20-1 3135,-2-6-3225,-15 3-395,-11-7-504,0 3-360,-7 0-630,0 1-7852,0 4 9095,-5 4 1,0 7 0,-5 6-1</inkml:trace>
  <inkml:trace contextRef="#ctx0" brushRef="#br0" timeOffset="84616">30886 10443 21025,'0'-7'2429,"0"1"-2249,0 3 359,0 1-269,0 8 270,4 16-180,-3-5-181,2 5 1,-3-16-90,-5-6 180,-2 0-90,-7-4 90,1-3-90,1-7 0,6-2-90,2-2 0,4 0-1,4 2 1,4 0-90,8 5 90,21 2 0,-3 4-90,13 11 90,-10 4-90,-2 8 0,-3 0 0,-5-2 0,-5-6 270,-2 0-180,-7-9-90,-3 3 90,-7-10-90,-3-8 0,0-13 0,-3-13 0,2-13 0,-6-8-396,0-5 396,-3 0 0,-2 3 0,2 26 0,-1 1 0,-9-14 0,-4 18 0,-4 5 0,-15 4 0,11 12 0,-3 3 0,-22 4 0,-4 10 0,4 1 0,6 5 0,10-5-90,7 1 90,19-7-270,9 3-180,21-4-269,15 0 215,11 0-395,13-4 224,-11-2 1,3-3 449,2-2 0,0-2 74,-2 2 0,-2-2 241,-5 1 0,-4 1 270,-1-5 89,-6 2 181,-9-4 0,-5 0 89,-4-2 540,3-13-809,-3 10 302,3-7-482,-3 12 0,1 2-180,1 2-90,2 7 0,2 3 0,3 4 0,3 10 0,13 35 0,-14-3 0,0 5-494,0 1 1,0 3 493,1 10 0,-3-1 0,-5-15 0,-1-1 0,-1-1 0,-1 0 0,-1-5 0,-1-1 0,6 26 0,-3-13 0,-4-6 0,-4-36 0,-6-15 0,-2-46 0,0 12 0,0-4-531,1-11 1,1-4 530,1 14 0,-1-2 0,2-1-212,1-3 0,1 0 1,0-1 211,0 1 0,1 1 0,2-3 0,5-10 0,2-3 0,1 5 0,-3 17 0,-1 3 0,4-2-305,9-15 0,4-2 0,1 9 305,-2 15 0,2 5-212,10-8 0,5 8-283,3 19 1,2 9-316,-14 2 1,1 5-361,9 4 1,-5 6 1169,-3 23 0,-17 16 0,-11 8 0</inkml:trace>
  <inkml:trace contextRef="#ctx0" brushRef="#br0" timeOffset="85089">31784 9566 23544,'0'-16'1888,"5"0"-1348,3 0-90,7 1-90,5 7-180,2 2-1,7 16-179,1 5 90,16 32-90,-16-6-486,-11-13 1,-2 1 485,0 12 90,-7 1-90,-4-15 0,-4 1 0,1-21 0,2-1 90,5-6-90,5-4 971,8-3-971,11-4 0,29-5 90,-11 8-90,-17 3 0,-1 2 0,9 3 90,-5 0 90,-7 0 90,-7 0 0,-8 0-90,-7-6-90,-9-6-90,-9-10 0,-18-34 0,2 7 0,7 15 0,-1-2 0,0 2 0,0 2 0,-15-23-360,3 7-450,13 16-269,13 22-360,5 4-2519,-4 10 3958,3 5 0,-6 11 0,3 4 0</inkml:trace>
  <inkml:trace contextRef="#ctx0" brushRef="#br0" timeOffset="85393">31942 9706 19663,'-31'12'2878,"5"-5"-1897,13-3-531,6-8 273,14-3-273,9-7-181,13-6-89,12-3-90,6-4 0,4 2-198,1 0 108,-2 5 0,-4 1 90,-9 6 188,-5 2-278,-9 4 0,-5 0 0,-6 5 0,-4 0 0,-2 2 0,-4 0-602,0 0-5604,-8 16 6206,-2 0 0,-8 19 0,-3-3 0</inkml:trace>
  <inkml:trace contextRef="#ctx0" brushRef="#br0" timeOffset="86601">32518 9824 16348,'2'-14'5217,"-1"3"-4588,1 0-179,-2 4-180,0 2 270,0 3-360,0 2-180,0 10 89,0-7 1,0 13 0,0-15 90,-4 9-180,-1-9 90,1 7-90,-5-7 0,2 7 90,-3-7-90,3 3 90,4-4 180,3 0-180,0-4 90,0-1 0,0-6-90,0 0 0,3-3 0,2-1-1,3-1 1,4-3 0,-1 3 90,13-1-180,-5 9 90,10 0 90,-6 12-90,3 7 0,11 29 90,-7 5-135,-7 5 0,-2 3 0,-10-16 0,-1 0-233,4 14 1,-2-1 187,-5-16 0,-1-3 0,8 28 90,-4-9-90,0-9 0,-3-10 0,0-8 0,0-12 0,-1-4 0,0-14 0,-4-6 375,0-14-375,-2-8 0,-6-6 0,-2 1 0,-5 3 0,-1 5 0,-11 6 0,-10 21 0,-5 9 90,-10 23-90,8 10 0,-5 4-738,-2 4 828,-2-2-90,17-16 0,-1-1 90,-15 7-133,20-13 1,0-4 42,0-6 90,3-4-90,2-20 0,9 0 0,2-24 723,11 10-723,3-7-90,0 12-80,0-3-190,0 8-90,0-1-809,0 6 359,0 5-359,0 0-900,2 3 2159,2-1 0,4-1 0,2-2 0</inkml:trace>
  <inkml:trace contextRef="#ctx0" brushRef="#br0" timeOffset="87369">32551 9439 20395,'-16'-18'2519,"0"0"-2069,-1 0-1,5 2 1,3 0 0,6 5-90,3-2-90,4 1 179,14-7 1,21-4-270,5 1-90,11 2 0,-14 13-90,2 3 90,-6 16-90,-3 5 0,-2 41 0,-16-7 0,-7-14 0,-3 1 90,-14 19-90,-1-5 0,-5-7 0,0-9 0,7-9 0,2-6 0,5-12 0,3-3 0,7-12 0,9-1 0,9-9 0,7 0 0,7 0 0,3 0 0,8 7 0,2 2 0,4 5 0,2 6 90,0 3-90,-6 3 90,-4-3 0,-11-3 89,-9-4 361,-3 0-360,-17-4-180,-5-3 90,-15-11-90,-9-7 0,-4-11 0,-1 2 0,-1-3 0,-2-7 0,-1-1 0,-2-1 0,1 1-320,2-1 1,3 3 319,-7-14 0,5 5-202,12 20 0,0 1 112,-2-10 0,1-4-180,5 25-180,8 6-989,-14 7 1152,6 11-792,-9 10-540,0 15-289,-3 8 1908,1 6 0,-2 9 0,1 0 0</inkml:trace>
  <inkml:trace contextRef="#ctx0" brushRef="#br0" timeOffset="87770">33245 10032 24173,'-4'0'450,"-3"0"-360,2 4-90,1 1 90,0 6-90,4 15 90,0-3-90,5 14 0,2-9 0,7-1 0,1-5 0,-1-4 0,4-8 90,-11-12-90,-1-12 90,-13-11 0,-5-9 0,-6 1 0,-2-1-90,-4-8 44,3 11 1,0 3-45,5 8-89,0 10-721,9 18-89,2 6-271,5 12-899,0-5 2069,0-9 0,0-4 0,0-8 0</inkml:trace>
  <inkml:trace contextRef="#ctx0" brushRef="#br0" timeOffset="88487">32474 9204 20215,'-19'0'2969,"1"0"-2519,4 0-91,2 0 1,5 0-180,4 0-90,10 0 0,9-6-90,18-5 90,23-10 0,-20 8 0,3-1-447,9-2 0,2 0 402,6 0 0,0 0-519,3-1 0,-1 0 564,-1 3 0,2 1-30,-14 1 0,2 0 0,0 1 149,-2 2 1,-1 0 0,-1 0-165,8-3 0,-4 1-45,-9 4 0,-10 2-90,-24 3-90,-5 2-989,0 0-990,0 10 798,-4 0 1361,-4 10 0,-4 1 0,-5-1 0</inkml:trace>
  <inkml:trace contextRef="#ctx0" brushRef="#br0" timeOffset="90658">29985 10109 20305,'-7'0'2699,"-2"0"-2249,8 0 3417,-3 0-3507,17 0-135,17-7 0,6-2-225,27-7-472,-9-1 1,2-2 426,-15 4 0,-1-2 45,3 0 0,0 0-290,-1 0 0,1 0 110,-2 3 0,-1 1-315,-1 0 1,0 1-406,-5 3 1,-1 0-2160,24-4 3059,-13 5 0,-8 10 0,-5 6 0</inkml:trace>
  <inkml:trace contextRef="#ctx0" brushRef="#br0" timeOffset="104792">28003 7626 20126,'-4'-7'3597,"3"2"-2877,-6 3 0,3 2 89,-1-2-89,-2 0-91,6-1 1,-3 1 0,4 2-630,0-2 0,0 0 0,6-3 0,2 3 0,12 0 0,9 0 0,11-1 0,13-3 0,12-2-358,-29 4 1,2-1 357,3 1 0,1-1-473,1 2 1,1-1 472,2 0 0,0 0 0,1 0 0,1 1-47,-1-2 0,2 1 47,-4-1 0,3 1 0,-2 0 0,7-1 0,0 0-221,-8 0 0,2 1 1,-3 0 220,4-1 0,-2 1 0,0-1 0,1 0 0,0 1 0,0-1 0,-2 1 0,-1-1 124,0 1 1,-1-1-125,-1 1 0,-1-1 0,-2 1 0,0-1 0,-2 1 0,1-1 0,9 0 0,0-1 0,-12 2 0,0 1 0,7-2 0,0 1 0,14-2 729,1-2-729,-12 3 0,1-1 0,-10 3 0,1-1 0,29-3 0,0 1 0,-25 4 0,-2-1 48,13-2 1,3-1-49,-1 1 0,-2-1 0,-11 2 0,-1 0 89,13-1 1,-2 0-90,-16 2 0,-1 1 0,1 0 0,1 0 0,0-1 0,1 1-1377,1 0 1,1 0 1376,1-1 0,1 1 0,1 0 0,-1-1 19,0 1 0,2 0-19,12-1 0,7-1 0,-10 0 0,5-2 0,1 0 0,-5 1 0,-5 2 0,-3 0 0,3-1-135,2-1 1,5-1 0,-3 1 0,-9 0 134,20-1 0,-4 1 180,-2-2-180,-3 3 0,-16-1 0,-1 1 0,17 0 0,-19 0 0,-1 0 2975,6 2-2975,-3-3 0,-3 3 109,0 0-109,1 2 0,12-2 0,-13-1 837,3 1-837,-15 0 313,-7 0-313,-3 1 0,-6-3 0,-4 0 0,-2-3 0,0-4 0,0-5 0,0-9 0,0-13 0,0-14-276,0 19 1,0-2 275,0-5 0,0-1 0,0-5 0,0-1-376,0-3 0,0 0 376,0-2 0,0 0 0,0 2 0,0 0 0,0 2 0,0-1 0,-3-13 0,0 1 0,0 16 0,-1 0 0,-2-11 0,-2 2 0,2 16 0,0 3-118,-2-1 1,0 0 117,1 0 0,0 0 0,-2-1 0,0 1 0,-1 0 0,1 0-678,-1-1 0,0-1 678,0 3 0,-1-2 169,-1-13 0,-1 1-169,3 15 0,0 0 0,-1-8 0,0 2 646,-3-3-646,4 6 0,0 8 0,0 3 226,-2-6-226,-1 8 1578,-1-4-1578,2 12 106,2 0-106,0 5 0,0-1 0,-2 1 0,-1 2 0,-1-4 0,0 1 0,-2 1 0,-6 0 0,-5 2 0,-7-2 0,-7 1 0,-9-1 0,-11 2-325,26 5 1,-2 1 324,-2-1 0,-1 1 0,-3 1 0,-1 0 0,-2 0 0,0 1 0,-2 0 0,-1 0 0,-2 1 0,0 0 0,-2 0 0,-1 0 0,0 0 0,-4 0 0,3 4 0,-5 1 0,0 0 0,-5 1 0,-1 1 0,1 0-426,15-1 1,0 1 0,0 1-1,1-1 426,-14 3 0,0-1 0,5 1 0,-4 1 0,4 0-422,2 1 0,1-1 422,3 0 0,2 1-206,2 0 0,1 0 206,3 1 0,0-1 0,3 1 0,-1-1 0,4 2 0,-1-1 0,2 0 0,-1-1 0,1 2 0,-1-1 0,-1 1 0,-1-1 0,-2 2 0,-1 0 0,-3 0 0,-1 1 0,-1 0 0,-4 0 0,3 0 0,-5-1 0,3 0-301,-10 2 1,0-1 300,8-2 0,-2 0 0,2-1 0,-6 1 0,3-1 216,-2 1 0,0-1-216,1 1 0,0-1 0,1 1 0,0 0 0,4-1 0,0 1 0,4-2 0,1 1 0,2 0 0,1 0 0,4-1 0,1 0 0,1 0 0,2 0 0,-27 9 332,7-1-332,7-4 422,6 0-422,-8 1 1257,16-8-1257,-17 7 0,23-11 1138,-5 2-1138,-6 1 0,16-7 627,-27 9-627,23-2 0,-7 0 0,9 2 0,1-9 0,-14 11 0,15-10 0,-8 6 0,18-4 0,3-3 0,5 7 0,-1-7 0,2 3 0,-3-4 0,0 0 0,0 0 0,-4 0 0,3 0 0,-3 0 0,4 4 0,0-3 0,-2 3 0,0-4 0,-1 0 0,2 0 0,0 4 0,1 1 0,0 0 0,4 3 0,-5-1 0,4-1 0,-2 6 0,4-7 0,-1 2 0,0 3 0,-6 4 0,1 3 0,-8 21 0,7-10 0,-5 16 0,7-10 0,3 4 0,-2 3 0,6 2 0,-6 2 0,6-1 0,-3 16 0,4 0 0,0 0-633,4-8 633,-1-14 0,4-1 0,-2 1 0,1-1 0,1 11 0,-2-11 0,3 9 0,-6-15 633,0 15-633,-2-11 0,0 11 0,0-14 0,0-1 0,0-1 0,0-1 0,0-2 0,0 0 0,0-1 0,0 8 0,0-11 0,0 5 0,0-10 0,0-4 0,0 2 0,0-1 0,0 3 0,0 3 0,2 2 0,0-1 0,2-1 0,-2 5 0,0-8 0,-2 1 0,0-4 0,0-5 0,0 3 0,0-4 0,4 0 0,-2 0 0,4-4 0,-3 4 0,-2-4 0,-1 4 0,0 0 0,0 0 0,2-4 0,0 3 0,2-3 0,-1 4 0,4 6 0,-4-5 0,10 6 0,-6-7 0,5-4 0,-4 3 0,2-7 0,1 9 0,1-9 0,5 9 0,-5-9 0,5 3 0,-6-4 0,1 0 0,13 0 0,-1 0 0,25-4 0,-15-1 0,8-4 0,-11 0 0,-1 0 0,3 0 0,-3 2 0,1 2 0,-3 3 0,-1 2 0,1 0 0,-2 0 0,5 0 0,1 0 0,21-4 0,10-1 0,-2 0-360,-4 1-1529,-22 4-720,-7 8 2609,-5 4 0,-5 13 0,-4 3 0</inkml:trace>
  <inkml:trace contextRef="#ctx0" brushRef="#br0" timeOffset="127219">19707 5111 20665,'0'-16'1799,"0"0"-1529,-4 3-90,3 1 0,-2 1 0,3 4-180,0 1 90,0 3 0,0 1 90,3 8-91,4 4 1,3 8 0,0 4 180,6 26-135,-8-14 0,0 5 0,5 15 0,1 3-423,-4-5 1,1 1 332,2 3 0,0-1-45,-4-12 0,0-2 45,1 1 0,0 2-45,3 17 0,-2 0 0,-2-16 0,0-1 0,2 12 0,-1-3 0,3 7-54,1-10-36,-4-9 90,0-9-270,-4-10-360,-2-10-269,-2-16-2494,-20-43 3393,-3-10 0,3 11 0,-2-2 0,2 5 0,-1 0 0</inkml:trace>
  <inkml:trace contextRef="#ctx0" brushRef="#br0" timeOffset="127559">19565 5052 20670,'-15'-38'2249,"7"-1"-1803,2 1-267,6 0 1,7 1 60,8 3-150,15 3-46,4 13 1,4 4-45,26 3 45,-5 15 0,2 13-45,-12 19 0,-5 9-574,1-1 0,-5 5 604,-17-9 0,-3 2 0,-5-1-75,-4 9 0,-7-2 90,-3 1 0,-5-1-45,-2-1 0,-5-1 0,-14 12 0,-4-4 0,7-16 0,-1-2 0,-9 6 0,0-5 0,-9-5 79,8-16-169,0-18 0,18-13-269,1-14-181,14-3-180,5-6-989,2 1-539,5-1 2248,2 4 0,1 4 0,1 4 0</inkml:trace>
  <inkml:trace contextRef="#ctx0" brushRef="#br0" timeOffset="127875">19987 5541 19375,'22'50'1440,"1"-3"-622,1-2-548,2-6-90,3-5 235,5-11-325,7-9-90,7-12 90,9-16-1295,-11-8 1,0-7 1204,-11 4 0,-1-5 30,1-9 0,0-7 0,-6 2-143,-7-1 0,-6-1 293,5-17 0,-8 1-34,-12 19 0,-7 2 79,-10-6 0,-5 3-135,2 15 0,-3 3 0,-8-2 0,-2 9 0,-15 21 0,18 22 0,3 10-90,7-4 0,4 3-181,-3 19 1,5 2 180,10-8 0,4-1 0,4 1 0,4-1-45,2-2 0,5 0-360,12 9 0,4-3-90,-8-15 1,1-2-271,7 6 1,0-5-1755,7-4 3079,-8-15 1,-5-10 0,-4-9 0</inkml:trace>
  <inkml:trace contextRef="#ctx0" brushRef="#br0" timeOffset="128280">20742 5242 21655,'0'-59'2428,"0"5"-2158,0 10 0,0 13 90,0 11 0,2 15-91,13 32-179,3 8-90,-3-4 0,0 3 45,3 9 0,0 1-459,-5-10 1,1-1 413,1 8 0,-1-2 0,2 4 90,-4-12-90,-5-14 0,-4-13 0,-1-32 0,-4-16 0,2-16-273,0 3 0,0-3 318,2 19 0,0 2-45,0 0 0,2 1 0,8-26 870,5 12-690,16 16-91,-4 18 1,12 16 0,-10 14 0,-3 10-90,-3 5 594,-3 3-594,-5 2 0,-5-3-180,-6 0-360,-5-3-359,-1-6-1980,0-8 541,0-14 2338,0-16 0,0-17 0,0-8 0</inkml:trace>
  <inkml:trace contextRef="#ctx0" brushRef="#br0" timeOffset="128454">21303 4772 21475,'14'-37'2248,"-2"6"-1978,-2 10 1080,11 28-811,3 30-449,5 16-542,-14-18 0,-2 1 452,7 25 0,0 0-90,-1-2-30,-1-7-780,-4-6-539,-1-10-1080,-5-11 2519,-4-15 0,-2-15 0,-2-12 0</inkml:trace>
  <inkml:trace contextRef="#ctx0" brushRef="#br0" timeOffset="128630">21315 4428 23364,'-28'-25'419,"1"0"1,0 2 0,1 1-330,-19-17-90,5 10 0,11 6 0,5 6-180,13 9-1169,6 2-270,25 20-8212,5 0 9432,19 12 1,3-3 0,2 0 0</inkml:trace>
  <inkml:trace contextRef="#ctx0" brushRef="#br0" timeOffset="128961">21709 4491 22104,'-6'12'1709,"0"-1"-1439,-7 0 90,3 3-90,4 6-90,2 9 0,4 8-180,4 8 90,2 5-90,8 2 0,6-2 0,9-5 90,4-8-90,5-12 0,1-14 0,1-15 0,-3-15 134,-15-8 1,-4-6 135,1-20-284,-10 11 0,-5 0 374,-18-22-180,1 31 0,-3 1-90,-3 2 0,-3 3-45,-1 0 0,-3 2 45,-27-16-90,4 10-118,-12 10 28,22 10-180,-3 15-360,29 10-359,6 11-2609,16 21 3598,4-10 0,12 11 0,1-15 0</inkml:trace>
  <inkml:trace contextRef="#ctx0" brushRef="#br0" timeOffset="204543">27256 5853 21475,'0'-9'3508,"0"0"-2609,0 0-179,-4 0-1,3 0-179,-6-2-90,6-1-180,-2-14-270,-5-26 0,3 3-337,-2 14 0,0 0 337,-3-16 0,-4-8-205,6 27 1,0-4 204,-8-23 0,-1-3 0,3 14 0,-2-1-423,3 5 1,-2-3 0,0 3 422,-2-5 0,-1 3 0,0-3 0,-2 1 0,0-1 0,-1 0-460,0 0 0,-2-1 460,-2 0 0,-1 0 0,-1 0 0,-3 1 0,-1-1 0,-3 0 0,-1 0 0,-3 1 0,-1-2 0,-1 0-661,12 17 1,1-1 0,-2 0 660,1-1 0,-2 0 0,1 0 0,1-1 0,-1 0 0,-1-2-264,-1-1 1,-2-2 0,-1-1 0,3 2 263,-2-3 0,1 2 0,-1-2 58,3 4 1,-2-2-1,0 0 1,0 0-59,-1 0 0,1 1 0,-1 0 0,2 2 17,-3-3 0,0 2 0,-1-2-17,1 4 0,-2-2 0,0 0 0,0 4 0,0 0 0,0 3 0,-3 0 0,-3 1 0,-5 0 0,-1 1 0,2 1 293,-5-1 0,2 1 0,-4 1-293,2 2 0,-2 0 0,-2 0 0,4 4 0,-5 1 0,3 3 0,-1 1 0,-2 0 0,0 0 0,-1 0 0,2 2 0,-1 1 0,-4-1 0,0-1 0,-5 0 0,-1 0 0,4 0 0,11 4 0,2 1 0,0 0 0,-2-1 0,0 0 0,-1 0 0,-2 0 0,-1 0 0,0 0 0,-5 0 0,-1 0 0,-1 0 0,0 0 0,4 1-77,-4 0 0,4 0 0,-1 1 0,-3-1 77,-1 0 0,-4 0 0,-1 0 0,2 0 0,3 1 0,2 1 0,4 0 0,0 1 0,0 0 0,0 0 0,-1 0 0,1 1 0,-1 0 0,2-1 0,0 1 0,-1 1 0,1-1-86,1 0 1,0 1-1,-1 0 1,1 0 85,1 0 0,-1 1 0,1 0 0,0 0-105,-1-1 0,0 1 0,1 0 0,-1 0 105,2 0 0,1 0 0,-2 1 0,-6-1 0,6 2 0,-6 0 0,-2-1 0,-3 1 0,1 0 0,3 0 0,5 1-139,-1-1 0,4 2 0,2-1 0,-1 0 0,-5 1 139,2-1 0,-4 0 0,-2 1 0,-1-1 0,0 1 0,3 0 0,3 1 0,-4 0 0,4 1 0,0 0 0,2 0 0,0 1 117,-12-1 0,2 0 1,0 0-1,-1 0-117,7-1 0,0 1 0,-1 0 0,2-1 0,4 1 0,-12-1 0,5 0 0,4 0 0,-10 0 0,10 0 684,3-3-684,8 1 605,19 1-1954,6 6 2925,17 3-3105,7 7 962,-2 1 567,2-1 0,-9 2 0,-2-3 0</inkml:trace>
  <inkml:trace contextRef="#ctx0" brushRef="#br0" timeOffset="206024">13246 1778 20485,'12'-5'3149,"-5"3"-2880,-1 0-89,-6 2 90,0 0-90,0 8 0,0 2 0,0 12-90,0 3 90,0 7 0,-4 16-91,-2-12 1,-7 7 0,-1-21 0,-6-3 270,-15-10 180,-4-13-360,-1-8-90,9-15-30,33-12 0,12-12 0,-1 7-959,4-15 899,0 15 0,4-7 0,1 14 0,13 17 0,1 11 90,-1 9-90,-1 9 0,-1 9 90,-3 9 0,-11 3 0,-2 3 90,6 22 88,-12-13 1,-3 0-179,-4-8 0,-3 0-45,-2 2 0,-3 0 0,0 1 0,-2-1 0,-3 1 0,-1 0 0,-1-2 0,-2 1 45,-11 9 0,-2 0-45,5-13 0,-2-2-45,-9 8 0,-2-4 90,-21 2-90,-6-11 0,-4-15-1081,23-23 0,-5-8 0,5-3 1081,2-2 0,1-5 0,-3-4 0,-2-4 0,8-1-313,10-7 0,7-1 313,1-2 0,3 0 0,6-1 0,2 0 0,2 1 0,3 2 0,3 2 0,2 2 0,-1 2 0,2 2-98,1 4 1,2 2 97,7-25 113,3 12-1013,-1 13-449,0 11 147,9 26 1202,-4 15 0,8 26 0,-6 7 0</inkml:trace>
  <inkml:trace contextRef="#ctx0" brushRef="#br0" timeOffset="206448">13340 2207 21924,'24'0'2159,"0"0"-1529,-5 0 0,1 0-91,2 0-89,10 4-180,9 4-90,-1 2 0,3 3-135,-8-2 0,1 1-423,13 5 1,0 3 422,-12-3 0,-1 2 45,15 13 0,0 1-90,-14-7 0,-1 0 45,10 8 0,-2-1 45,2 8 90,-9-5 179,-11-8 181,-10-8-3682,-45-74 3142,8 7 0,-5-9 0,-2-6-93,13 13 1,2-2 92,1-1 0,1-4 0,2-2 0,3 1 0,2-2 0,-1 0-113,1 9 1,-1-2 0,1 1 0,1 3 112,3-2 0,1 3 0,0 4 0,0-8 0,0 7-809,5-7-1890,2 22 3729,3 7-3369,1 22 2403,0 8 0,-4 3 0,0 0 0</inkml:trace>
  <inkml:trace contextRef="#ctx0" brushRef="#br0" timeOffset="206990">14087 1511 21565,'-12'0'3148,"5"0"-2788,1 0-90,6-2 269,15-1-359,10 1 0,26 0-45,1 10 0,4 4-90,-11-3 0,1 3-1187,17 8 1,-1 4 1231,-20-2 0,-5 2-45,-2 1 0,-4 2-82,-4 1 1,-4 3 81,-6 0 0,-5 3 45,-4 0 0,-6 0-45,-5 3 0,-4-1 0,-5-2 0,-3 0 90,-1-3 0,-3-1 44,-6 3 1,0-2 0,-8 7-90,5 0-90,50-40 2296,13-4-2296,13-7 0,4-2 45,-16 7 0,0 1-95,15-2 0,-1 3 50,-16 2 0,0 4 0,11 5 0,0 2 0,18 2 0,-25 0 0,-2 1 0,5 2 0,-13-5 0,-4-3 0,-7-4 0,-5 0 0,-4 0 0,-4-20 430,-2-7-430,-2-29 0,-7-10 0,-1 11 0,-1-5 0,-2-4 0,-1 0-1696,0 2 0,1 1 1696,1 7 0,0 5 0,-2-6 0,5 12 0,-2 10 0,9 8-360,-4 7-450,4 8-269,0 4-2429,0 22 3508,0 2 0,0 18 0,0-2 0</inkml:trace>
  <inkml:trace contextRef="#ctx0" brushRef="#br0" timeOffset="207792">14753 1904 21425,'-29'-4'1709,"4"-1"-891,7-4-548,6 0 99,6-2-369,2 2 97,6 0-97,4 2 295,6 3-295,7-1 0,3 1 0,4-1 0,1 0-270,14 3 180,-9 0-90,9 2 0,-13 0 0,1 0 90,-3 0-90,0 0 1,-1 0-181,4 0 90,-6 0-270,4 0 360,-16 0 180,-2 0 0,-7 0 270,-2 0 0,6-2 540,6-9 539,7-5-90,5-5-449,-7 1-631,-5 10-89,-8 4 0,-3 16 90,5 37-90,3 8-275,-3-11 1,0 3 184,0-5 0,0 0-1635,1 2 1,0 0 1634,1 1 0,0-1 0,1-2 0,1 0-118,0-5 1,0-1 117,12 24 0,1-12 90,1-14-90,2-16 0,1-9 148,3-20-193,-8-12 0,-2-7 45,10-26 1197,-12 11 1,-2-3-1153,-6 9 0,-3-1 45,-2-14 0,-2 0-1,1 17 1,-2 0-90,-3-7 0,-2 4 90,-3 4 241,-3 11-331,3 14 0,-3 5 0,4 16 0,-5 6 0,5 30 0,2-8 0,3 15 910,2-19-1090,3 6-90,2-15-270,3 2-179,-4-19-1980,4-4 361,-5-17 2338,3-10 0,-6-20 0,0-7 0</inkml:trace>
  <inkml:trace contextRef="#ctx0" brushRef="#br0" timeOffset="208216">15358 1366 21205,'-53'-27'2069,"2"2"-1799,2 9-1,5 5 1,5 6 90,6 3-90,9 0 0,11 0-90,6-1 0,7-1-1,0 4-89,0-4 90,2-1-90,0 0 90,4-1 0,-3 3 540,0-3-541,-3 1-89,-7-4 0,-9-2 0,-18-3-90,-21-4-293,18 7 0,-3 0 383,-6-3 0,-4-1-1,-3-1 1,-4-1 0,-1-1 0,-1-2 0,1-2 0,-1-1-370,1 2 1,0 0 0,2-3 339,-1-4 0,2-3 0,8 2-60,11 3 0,6-1 0,-4-6 0,7-1 0,15-11 0,18 0 0,18 1 0,13 2-180,12 5-528,4 5-102,4 8-449,-2 8-360,-4 7-314,-6 5 1933,-10 12 0,-9 8 0,-6 9 0</inkml:trace>
  <inkml:trace contextRef="#ctx0" brushRef="#br0" timeOffset="208725">13112 1977 21205,'-53'0'1709,"-1"-2"-1349,-1-3 134,19 0 1,0-1-45,-13-2-180,-4-4-90,37 5-180,14-2 90,25-5-90,28-4 89,-9 5 1,5-1-599,-5 2 0,2 0 0,3 0 629,12-3 0,2 0 0,4 0-722,-8 2 0,2 0 1,2 0-1,2 0 656,-8 1 0,2 0 0,1 0 0,0 0 0,1 1-389,4-1 1,0 0 0,2 0 0,-1 0 0,1 0 349,-10 3 0,-1-1 0,1 0 0,0 0 0,2 0 0,1 1-179,4-1 0,2 0 0,2 0 0,1 0 0,-1 0 1,-1 0-1,-5 1 164,7 0 0,-3-1 0,-2 2 0,1-1 0,1 0-61,-1 1 1,3-1 0,0 0 0,-1 1 0,-3 0 0,-5 1 60,-2 0 0,-4 2 0,-3-1 0,-1 1 239,9-1 1,-1 0 0,-3 0-150,12-1 0,-3 1 45,-13 0 0,-3 1 44,-9 2 1,-3 0 1371,13-1-1461,-12 4 1779,-12 0-3399,-11 0 181,-4 0 2409,-7 6-3399,-3 2 2683,2 6 0,-3-3 0,4 0 0</inkml:trace>
  <inkml:trace contextRef="#ctx0" brushRef="#br0" timeOffset="209484">16539 1389 21025,'25'0'3148,"-3"0"-2518,-7 0 89,-5 0-539,-6 0 0,-8 8-90,-8 6 0,-14 15 0,-13 12-45,2 0 0,-2 2-261,9-9 0,2 2 216,-11 11 0,4 2-329,15-17 0,5-1 329,-4 28 0,14-7 0,15-5 0,8-6-135,11-5 225,9-4-90,7-3 0,8-2 0,0-2 0,-2 0 90,-4-5 0,-8-2 0,-7-2 90,-8-4 90,-6-5 0,-4-3 396,-3-4-486,-3 0 587,-4 0-587,-2 0 331,-2 0-511,0-4 90,0-26-45,0-3 0,0-5-90,0-3 0,0-3-702,-2-14 1,-2-1 791,2 7 0,-2 2-45,-3-4 0,0 1-45,0 1 0,-1 0 24,0 8 0,-1-2 0,-1 2 21,-3-16 0,0 3 0,-1 2 0,-1 4 0,3 11 0,1 7 0,-4 1 0,7 10 0,2 6 0,31 23 0,7 5 0,-1 3 0,2 3 427,2 0 0,0 2-427,2 2 0,1 2 0,1 2 0,0 2 0,-3 1 0,-1 1-346,-3 0 1,-1 1 345,-4 0 0,-1 1 0,-5-2 0,-2 0 0,12 26 0,-13-10 0,-8-6 0,-12-10 0,-6-4 568,-10-7-568,-1-8 915,-5-5-915,3-6 0,1 0 0,2-2 0,3-2 0,7-5 0,2-3 0,6-7 0,0 4 0,0-5 0,0 8-450,4 1-1439,-1 4 540,1 1-630,-3-1-720,-1 0 2699,0-2 0,-5-2 0,-2 0 0</inkml:trace>
  <inkml:trace contextRef="#ctx0" brushRef="#br0" timeOffset="209839">16166 1344 22194,'-42'5'1889,"10"3"-1529,28-7 269,47-3 1,27-2-405,-20 0 0,4-1-755,-8 1 0,6-1 0,1 0 1,-3 0 618,1-1 1,-2 1 0,0-1-30,2 0 0,0-1 0,0 0 0,-2 1 0,0 0 0,0 0-145,-4-1 0,-1 0 0,-1 1 220,15-3 0,-3 0-245,-7 1 0,-2-1 155,-8 2 0,-1-1 45,21-4 0,-15 3-90,-11 3-180,-11 3 1188,-7 1-2088,-8 2-2472,-6 0 3552,-10 6 0,-9 8 0,-5 7 0</inkml:trace>
  <inkml:trace contextRef="#ctx0" brushRef="#br0" timeOffset="213529">31991 12140 21924,'0'-25'2339,"0"2"-1979,0-2 180,-4 3 89,-1-1 1,-4 0-180,-2 3 89,-3-2-179,0 1 0,-2 0-180,-1 3 0,1 3-90,-18-3-90,-14 2 0,-8-1 0,-5 4 0,11 4 0,15 5 0,0-1 0,-18-2 0,10 5 0,-2 0 0,7 0 0,0 2 0,0-1 0,0 2-103,-1 1 1,2 2 102,-16 1 0,0 8 0,2-1 0,3 1 0,13-2 0,1 0 0,-18 7 0,19-6 0,2 0 0,-12 6 0,3 2 0,-1 3 0,0 0 0,1 1 0,-1 1 0,1 2 0,10-3 0,1 2 0,-14 17 0,15-15 0,-1 3 0,-1 11 0,2-1 0,-9 12-143,12-12 1,3-1 142,2 3 0,4 0 199,1 2-199,1 0 0,9-10 0,0 0 0,-5 20 0,7-17 0,1 0-254,-1 19 254,3 4 0,0 0 0,3-16 0,1 2 0,2 0 0,1 0 0,0 0 0,3 0 0,0-5 0,1-2 0,10 14-29,-7-15 1,3 1 28,4 0 0,1 2 0,6 10 0,1-2 0,-3-11 0,1-3-725,0-3 0,-1-3 725,17 8-273,-10-14 1,2 0 272,20 14 0,-5-11 0,1-1 0,-19-11 0,-1-2 0,11 4 0,-1-2 0,18 1 0,-3 0 0,1-5 200,0 0-200,-15-8 0,0-1 0,23 2-195,-21-3 1,-1-2 194,17 1-1415,0-4 1415,-2-3 0,-1-6 116,4-3-116,-30 5 0,1 0 0,3-1 0,2-2 0,20-7 0,2-1 0,-13 4 0,1 1-222,14-6 1,-1 0 221,-19 7 0,-2 0 0,-3 0 0,-1-2 0,-2 2 0,-2-2 0,24-18 0,-4-2 0,-8-1 0,-3-3 0,-5-2 0,-3-3 0,-2-1 0,-13 10 0,-1-2-835,-5 8 1,0-2 834,-1-11 0,-3-3 0,-5-10 0,-4-1 712,-2 13 1,-2-1-713,-2-18 0,-3 1 0,0 15 0,-2 1 0,-1-3 0,0 0 0,-2-4 0,-1-1 0,0 0 0,-1-1 0,0 0 0,-2 0 0,2 4 0,-5 0 0,0 13 0,-3 1 0,-2 5-360,-5-2 0,-3 6-675,-13-3 1,-3 9-360,9 20 0,0 8 1394,1 3 0,0 5 0,1 3 0,1 4 0,2 1 0,0 1 0</inkml:trace>
  <inkml:trace contextRef="#ctx0" brushRef="#br0" timeOffset="214747">31247 12999 20485,'0'-14'2879,"0"1"-2430,0 1 721,-9-5-541,4 7-89,-5-4-180,1 10 90,2 2 359,-16 2-539,4 4 0,-8 3 0,5 5-270,1 3 0,-1 3 0,2 15 0,8-6 0,3 13 0,9-11 0,4 3 0,2 0 0,6-3 0,5 0 0,1-3 0,6-2 0,3-3 0,5-3 0,3-9 0,16-3 0,-13-6 0,18 0 0,-25-4 0,2-1 0,-14-4 0,-3-2 0,-4-2 0,2-3 0,0-2 0,2-5 0,-1 2 0,-1-5 0,-2 1 0,0-3 0,0 1 0,1 0 0,-5 0 0,0 2 0,-6-10 0,0 12 0,-2-5 0,0 14 0,0-1 0,-6 5 0,-2-3 0,-8 4 0,-5 0 0,-5 0 0,-5 2 0,-3 1 0,-1 1 0,2 3 0,1-1 0,4 3 0,-3 0 0,-10 15-90,-5 12-720,9 1-449,3 5-450,22-18-540,1-1 2249,1-1 0,6-1 0,0-1 0</inkml:trace>
  <inkml:trace contextRef="#ctx0" brushRef="#br0" timeOffset="-212147.73">31950 11927 18327,'0'-14'4137,"0"3"-3597,-4 0 0,3 2-91,-6 4 91,6-1-180,-8 3-90,4-1-1,-5-1 1,2 3 0,4 0-90,-5 2 0,2 4-90,-5 3 0,1 18 0,5 10-90,6 14 90,14-2-90,0-12 0,22-9 0,-15-16 0,12-4 0,-7-10 0,-6-3 0,2-7 90,-12-4 0,-4-3-90,-4-1 90,-2-1 0,-13-9-1,1 6 91,-12-4-90,2 14 90,-11 28 0,-2 9-180,3-3 0,-1 9 0,5 2 0,20-5 0,6-1 0,24 8 0,-6-17 0,19 4 0,4-22 0,-16-3 0,9-8 0,-26-6 90,-2-4 0,-12 0 0,-2 2 0,-11 5-90,-3 9 90,-3 3 0,-1 14-90,1 6 0,3 9 90,5 32-90,14-23 0,10 19 0,16-33 0,7-8 0,5-6 0,2-13 0,-1-7 0,-5-11 0,-6-9 90,-11-10 0,-7-4-90,-12 0 0,-6 3 0,-7 8 0,-7 9 0,-1 10 0,-3 11 0,-3 5 0,-8 16 0,13-1 0,3 15 0,19-2-450,7 3-360,2 0-179,2-4-180,2-1 89,3-6 1,0-2 89,2-7-179,1-3-90,-2-8 179,0-5 451,-2-7 1168,1-7 1260,-1-6-359,0-5-451,0-5-179,-4 0-91,0 3 1,-4 4 89,0 7-179,0 7-90,-7 9-181,-4 9-89,-8 13-180,-1 10 0,0 14-90,3 6 45,11-9 0,2 2-45,4 17 0,3-19 0,4-1 0,13 6 0,9-7-180,25-10 180,-10-18 0,15-12 0,-24-19 0,-7-8 0,-8-5 0,-9-8 90,-11 0 90,-9-2-90,-9 5 90,-4 9 90,-9 8-90,-3 15-180,-5 23 0,-2 18 0,21-3 0,1 4-293,1 4 0,2 3 293,0 2 0,3 1 0,3 1 0,2-1-132,1 0 0,4-1 132,8 6 0,4-1 0,12 14 0,19-5 0,1-39 0,2-22 0,-13-12 0,-1-7 0,-8 3 0,-3-5 0,-1-11 0,-2-6 0,-3 2-469,-3-2 0,-5 0 469,-3-18 0,-4 1 256,-2 20 1,-5 4-257,-8-5 0,-9 9 0,-4 21 0,-5 10 0,0 1 0,1 11-319,-1 22 1,1 16 0,5-1 318,1 5 0,5 3 0,3-5 0,0 3 0,5-3-245,5 1 1,6-3 244,2-3 0,4-2 835,9 26-835,11-19 0,7-17-1979,21-38 90,-8-15 584,-15-1 1,-3-5 1304,7-31 0,-9-2 0,-3 0 0</inkml:trace>
  <inkml:trace contextRef="#ctx0" brushRef="#br0" timeOffset="-211235.73">31085 11701 19676,'-12'-12'3958,"0"1"-3239,0 0-89,1 2 89,1-2-89,2 3-180,0 2-91,0 3 1,-2 1-90,-2 6 90,-5 5-180,-3 12-90,-2 6 0,-1 11-90,3 6 90,9 5-90,4 2 0,10-2 0,7-3 0,9-8-90,25 0 0,-5-20 0,16-8 90,-16-23 0,-4-13 0,-9-12 0,-9-9 90,-10-6 90,-14-2-402,-6 8 222,-11 6 0,-3 13 0,-18 27 0,-2 47 0,24-6 0,4 6-400,1 0 1,7 2 399,9-1 0,6-3 0,10 13-83,9-28 1,4-5 82,17 2 0,-11-12 0,-1-8 0,13-21 0,-18-11 0,-4-6 0,6-24 0,-14 12 0,-5 0 200,-12-22-200,-10 5 0,-13 8 0,-4 13 0,-5 14 803,1 19-803,1 21 183,3 20-183,7 16 0,9 10 0,13-17 0,4 1 0,9 17 0,-2-23 0,3-4 0,12-1 0,-1-16 0,1-9 0,-4-20 0,-3-16 0,-11-8 0,-4-5 0,-3 7 0,-3 0-149,-2-13 1,-3 0 148,-14-10 0,-5 12-360,-3 18-900,-1 18-449,-1 22-719,1 23 2428,1 17 0,17-20 0,0 2 0,0 1 0,0 1 0</inkml:trace>
  <inkml:trace contextRef="#ctx0" brushRef="#br0" timeOffset="-210305.73">30240 12949 21565,'-8'-6'3148,"-3"-1"-2429,-6-3-89,-5 3-90,-7 3-180,-3 2-181,-1 6-89,0 3 0,7 7 0,-2 24-90,16-13 0,7 16 0,17-25 0,13-7 0,9-9 0,7-9 0,6-11 0,-2-8 0,-6-10 90,-12-5 0,-14-5 180,-14 3 90,-16 4 0,-13 11-360,-13 14 0,-10 18 0,-4 19 0,26-4 0,1 4-882,1 5 0,2 3 882,2 2 0,2 1 0,4 3 0,5 1-96,3 0 1,4 0 95,4-1 0,4-1 0,15 29 0,14-11 0,6-28 0,6-7 0,3-10 0,2-5-175,0-3 1,-1-5 174,-4-10 0,-6-6 0,1-28 0,-15-9 0,-21 13 0,-6 0 0,-3 12 0,-3 1 0,-7-7 0,-5 4 0,-23 3-58,-3 17 58,-2 16 0,19 14 0,2 6 0,-10 16 0,17 2 0,5 3 0,10 8 0,12 10 0,15-28 0,9-16 1640,9-5-1640,2-16 219,2-4-219,2-22-449,-16-4-181,-4-2 159,-26 8-608,-10 16-197,-12 7-253,1 7-8302,-12 19 9073,13 2 0,-2 14 0,13-5 0</inkml:trace>
  <inkml:trace contextRef="#ctx0" brushRef="#br0" timeOffset="-209470.73">30240 13474 21205,'7'-3'2518,"0"-1"-1798,-2 4 180,1-4-91,-4 1-89,0 1-181,-2 0-89,-6 2-90,-8 8-90,-10 6-180,-13 13-90,6-1 0,-1 2 0,-16 16 0,18-14 0,1 1 0,1 7 0,14-3 0,6-6 0,17-9 0,10-8 0,16-6 0,12-14 0,8-4-219,0-11 219,-2-4 0,-8-1 0,-11-3 0,-9 2 0,-20-9 0,-36 13 0,-8 3 0,-27 26 0,11 13 0,2 12 0,6 8 0,10 3 0,15 2 0,12-2 0,16-6 0,12-6 219,13-14-219,10-6 0,6-12 0,2-9 0,-17-5 0,-1-6 0,-5-6 0,-2-2 0,-1 0 0,-3-1 0,-7-1 0,-5 2 0,-12-8 0,-10 10 0,-13 11 0,-31 31 0,25 9 0,1 6 0,-1-1 0,3 3-982,1 6 1,8 2 981,6 15 0,6-4 0,18-7 0,7-12 0,17-13 0,33-18 0,-11-14 0,-18 3 0,-1-4 0,7-21 0,-11-5 0,-12-5 0,-13 0 0,-15 5 1963,-17 9-1963,-12 9 0,-11 14 0,-6 13-208,-1 14 118,4 11-1259,8 8-720,11 5 2069,10 17 0,17-10 0,6 12 0</inkml:trace>
  <inkml:trace contextRef="#ctx0" brushRef="#br0" timeOffset="-208253.73">31418 14252 20665,'8'-35'4408,"-3"4"-3599,-2 2-89,-3 4-181,0 2-269,0 5 0,0 8-90,-5 4-90,-2 16 0,-10 25 0,5 5-90,0 22 0,8-12 0,4-15 0,0 0 0,0 11-90,0 8-90,2-31 90,0-12-90,8-23 180,-6-35 0,3-7 0,-9 16 0,-2 1 90,-2-18 90,-7 5-90,-1 10 90,0 10 0,-2 14-90,-2 16 0,-1 20-45,5 10 0,2 5-45,0 22-1696,4-14 0,1-1 1696,7 13-236,6-3 236,2-11-90,10-10 0,16-19 0,-7-19 45,-2-16 0,-2-9 45,1-29 1434,-10 16 0,-1-3-1389,-8 9 0,-2-1 45,-1-10 0,-4 0-45,-6 9 0,-3 3-45,2 2 0,-3 6 338,-22 7-338,4 41 0,-1 25 0,16-12 0,2 4-262,-1 3 0,3 2 262,4 2 0,2 2 0,0-3 0,2 0 0,4-2 0,2-2 0,3 27 0,6-10 0,5-17 0,3-17 0,3-14 0,-1-21 0,0-12 0,-3-21 0,-3-15-103,-10 26 0,-2-1 103,0-3 0,-2-2 0,-3-11 0,-3 2 0,0 14 0,-1 3 0,-4-6 0,-2 4 0,-10 8 0,-5 13 513,1 24-513,1 18 0,12 12 0,3 6 0,3-9 0,2 2-376,0 14 0,4 1 376,3-16 0,2-2 0,10 29 0,3-10 589,2-11-589,8-16 0,-8-21 0,4-22 0,-14-21 0,-4-17 0,-4-6 0,-8-5 427,0 2-427,-7 10 0,3 6-180,4 14-450,-3 8-1708,0 12 449,-4 13-720,1 11 2702,2 11 1,6 1 0,0 1 0</inkml:trace>
  <inkml:trace contextRef="#ctx0" brushRef="#br0" timeOffset="-207421.73">31694 14048 17877,'4'-2'4947,"0"-2"-4227,-1 1 89,-2-3 1,-1 1-91,0-4-89,0 2-90,0-2-181,0 0-89,0 0 90,-3 2 90,-2 0-360,-5 11-90,-2 9 0,-4 17 0,-4 15 0,-3 12 0,4 5 0,12-18 0,2 1-316,-1 17 316,8-25 0,2-1 0,4 0 0,11-9 0,1-13 0,5-14 0,1-16 0,-1-15 0,-1-17 0,-6-13 0,-10 24 0,-2-1 0,-1-1 0,-1 0 0,-2 0 0,0 1 0,-1-27 0,-1 10 0,-5 13 0,-2 14 0,-5 12 316,0 20-316,0 17 0,7 11 0,3 5 0,-3 25-186,5-18 0,3 0 186,5 16 0,5-5-121,5-10 121,0-6 0,8-14 0,-6-22 0,2-15 0,-10-25 0,-6-12 0,-2-9 0,-9 18 0,-3-1 0,-4-13 0,-16-6 0,4 40 367,-3 9-367,1 19 0,5 9 0,5 15 126,8 2-126,4 0 0,8-2 0,2-5 0,13-5 0,-2-10 0,4-12-180,-7-14-180,-5-11-360,-3-6-359,-4-6-270,-2 1-2609,-11-9 3958,3 18 0,-10-1 0,6 17 0</inkml:trace>
  <inkml:trace contextRef="#ctx0" brushRef="#br0" timeOffset="-206219.73">32746 13343 17247,'16'0'4947,"-1"0"-4407,-3 0 0,-4 0-91,-4 0 181,-2-2 0,-2-3-1,-6-2-179,-2 0 90,-10 0-90,-7 5-91,-7 0 1,-27 6-270,13 3 0,-14 5-90,27 3 0,7 1 0,13 2 0,20 6-90,42-12 0,6 2 45,-15-13 0,1-4 45,24-6-1469,-2-5 1379,-6-10 90,-8-4 0,-11-6 0,-13-2 0,-11-2 90,-16-3 90,-16 2-90,-15 5 90,-14 9-1,-8 11 1,-4 12-135,17 14 0,0 5-45,-18 13 0,23-6 0,4 2 0,1 15 0,15 16 0,17-16 0,37 12-90,25-35 45,-29-9 0,2-4 45,8-9 0,-3-6 0,-2-8 1470,1-15-1470,-29 1 0,-16-6 0,-10 1 45,-9 15 0,-6 2 0,-4 5 0,-2 3-45,-2-1 0,1 4 0,0 9 0,4 4 0,-9 13 0,3 31 0,19-8 0,10 15 0,24-19 0,13-4 0,14-7 0,0-13 0,4-4-45,4-4 0,0-2 45,1-3 0,-2-1 0,-5-4 0,-5-2-342,2-15 342,-13-2 0,-12-4 0,-17-5 0,-16 2 90,-17 0-90,-13 9 0,-10 5-248,-5 11 248,3 9 0,4 8 0,8 8 0,11 3-180,9 1-836,11 9-64,12-8-359,10 3-540,9-13-372,9-6 2351,2-5 0,7-8 0,-1-4 0</inkml:trace>
  <inkml:trace contextRef="#ctx0" brushRef="#br0" timeOffset="-204942.73">32819 12709 14998,'0'14'6297,"0"6"-5847,0-7-91,-4 4-179,3-12 0,-2 3-90,3-7 90,0 3 0,-4-4 0,3 0 1259,-2 0-989,-4-10-180,-1-1-1,-6-11 1,2 1 90,-2-3-90,-2-1 0,-6-2-90,-5 1 89,-7 2-89,-7 5 180,-24 8-270,15 5 0,-12 14-90,27 6 90,7 9-90,9 18 0,13-8 0,10 8 0,16-13 0,31-2 0,-5-13-45,-13-5 0,2-4 0,2-9 0,-3-4 45,19-4 0,-20-1 0,-2-3 0,2-13 0,-9-4 0,-12-4 0,-6-1 0,-15-1 90,-8 3-90,-16 5 90,1 18 0,-4 6 0,-19 6-503,16 5 1,2 5 502,-10 25-90,6 7 0,10 5 0,11-2 0,17 12 0,14-17 0,36 9-90,-4-32 90,20-1-90,-16-18 0,16-13 90,-22-3 0,8-13 0,-29 3 0,-10 1 0,-17-14 0,-9 16 0,-16-5 0,-3 23 915,-3 13-915,-3 10 0,4 13 90,3 9-90,9 5 0,10 3 0,8-2 0,14-3 0,8-5 0,12-7-90,9-7 0,7-10 0,6-8 0,0-11 90,0-9 0,2-21 0,-19 1-90,-5-12 180,-27 9-90,-31-10 90,-3 18-90,6 13 0,-5 6 90,-9 10 0,-1 7-252,9 0 0,0 4 162,-10 5 0,2 3 90,-11 17-90,26-7 0,2 2 0,0 12 0,1 10 0,31-21 0,28 3-90,2-18 0,22 1 0,-10-20 90,-4-3-90,-4-7 90,-7-4 0,-9 1 414,-7-9-414,-19 8 0,-8-4 0,-16 10-180,-3 7-180,-1 3-1798,-9 4-2070,3 16 4228,3-2 0,5 15 0,11-7 0</inkml:trace>
  <inkml:trace contextRef="#ctx0" brushRef="#br0" timeOffset="-191835.73">31471 17847 20575,'22'4'3958,"-1"-3"-2789,-5 3 181,-4-4 89,-4 0-1349,-2 0-90,0 0 0,-2-2 0,1-4 0,-2-12 0,-2-11 0,0-21 0,-1-16 0,1 23 0,1-7 0,-1 1-826,0-11 0,1-2 826,0 5 0,1-4 0,-1 4 0,2-10 0,1 3-535,-1 0 1,0 0 534,1 2 0,0 0 0,-1 4 0,0 1-372,-1 1 0,-1 1 372,0 2 0,-1 0 0,-1 3 0,0 0 0,0 0 0,0 1 0,0 2 0,0-1 0,0 1 0,0-1 0,0 1 0,0-1 0,2 2 0,0-1 0,0 1 0,0 0 0,2 0 0,0 1 0,1 1 0,-1 0 0,-2 0 0,0 0-239,0 3 1,0 0 238,-2 2 0,0 1 979,0-28-979,0 10 1034,0 9-1034,0 8 913,0 7-913,0 4 699,0 13-699,0 0 316,-4 13-316,-2 0 1,-19 22-1,-2-1 0,-18 23 0,0-6-362,-6 5 362,2-2 0,2-3-87,6-5 87,7-3 0,3-6 0,9-4 0,4-4 0,6-7 359,7-3-359,9-4 90,14-8-90,18-8 0,18-14 0,-20 10 0,3-1 0,2-1 0,4-1 0,6-3 0,7-3 0,-5 4-130,-5 2 0,0 1 130,-1 0 0,3-1 0,-9 5 0,4 0 0,-8 8 0,-13 16 0,-1 33 0,-14 5 0,0 17 0,-4-13 0,2-5 0,2-4 260,1-4-260,5 3 0,2-7 0,-2-4 0,-9-10 0,-16-8 0,-52 6 0,-1-2-499,19-7 1,-8-1-1,4 0 499,-1-1 0,1-1 0,5-2 0,-2 1 0,3-1 0,-3-1 0,4 0 0,1 0 0,2 0-53,5 0 1,1 0 52,-19 0 0,15 0-1169,14 0-1529,22-4 2698,18-5 0,19-4 0,8-2 0</inkml:trace>
  <inkml:trace contextRef="#ctx0" brushRef="#br0" timeOffset="-190470.73">32356 11294 22374,'-12'5'2249,"2"3"-720,0-7-719,5 3-1,1-4-269,4 0-270,0-8-270,0-10 0,8-22 0,10-22-287,-3 20 0,4-6 287,1 6 0,3-5 0,2-3 0,0-1-641,-1 3 1,1-2 0,1-1 0,0 0-1,1 0 641,0-2 0,0 1 0,0-1 0,1 1 0,0-1 0,0 0 0,2-1 0,-1 0 0,0 2 0,-2 3-296,6-10 1,-1 4 0,1 0 295,-3 6 0,1-1 0,1 0 0,-1 3-124,5-8 0,-1 3 0,1 0 124,1 0 0,1-1 0,-3 5 0,3-3 0,-4 7 0,1 1 0,-19 18 0,-14 18 309,-7 5-309,-2 0 0,-5 0 2732,0 1-2732,1-3 1310,1 2-1310,2-3 683,0-2-683,4 2 0,-5-3 0,2 1 0,-3-4 0,-2-1 0,-4-7 0,2 6 0,-10-6 0,4 11 0,-24 1 0,6 5 0,-16 2 0,10 6 0,-1 2 0,13 2 0,0 2 0,-18 5 0,17-4 0,1 0 0,-10 6 0,1 1 0,3-6 0,5-1 0,-1-8 0,23-1 0,11-4 0,30-4 0,19-1 0,16-6-384,-25 6 1,1 1 383,3-2 0,2 0 0,-1 2 0,3-1 0,-2 1 0,6 1 0,-1 0 0,14-1 0,-3 0 0,-26 4 0,-3 0 0,21 0 0,-13 0 0,-9 0 0,-10 6 0,2 10 0,-11 4 0,3 8 0,-8 1 0,0 6 767,0 5-767,-1-7 0,1 2 0,6 16 0,-5-18 0,0-1 0,5 6 0,2 2 0,-12-23 0,-5-5 0,-30-44 0,-3-4 0,10 10 0,-1-1-360,-18-18-180,-4 0-848,-1 1 128,-5 4-764,12 17 1,-2 3 2023,10 6 0,0 1 0,-9 1 0,0 3 0,-15 3 0</inkml:trace>
  <inkml:trace contextRef="#ctx0" brushRef="#br0" timeOffset="-170305.73">17993 661 23813,'0'-40'1709,"0"9"-1259,-5 15 270,-6 24-1,-11 30-314,7 0 0,0 7-1703,2-3 1,0 3 0,0 3 1297,-2 12 0,1 4 0,0 3 0,2-9 0,0 2 0,1 3 0,-1 0 0,3-5 0,-1 0 0,1 2 0,0 1 0,0 0-235,0-6 0,1-1 0,0 1 1,-1 1-1,1 3 0,-1 2 235,1-6 0,0 4 0,0 1 0,0 2 0,-1 1 0,1 0 0,0-1 0,0-2 0,0-2-217,0 4 0,0-3 1,1-1-1,-1 0 1,1 0-1,-1 1 0,0 2 217,-1 3 0,1 3 0,-1 1 0,0 1 0,0-1 0,0-1 0,1-4 0,1-3-194,-2 10 0,1-5 1,0-3-1,1-1 1,0 1 193,0-5 0,0 1 0,1-2 0,-1 0 0,1-1 117,0 7 1,-1-2 0,1-1 0,1 2-118,0 6 0,1 1 0,0-1 0,1-5 0,0-3 0,0-5 0,1 1 0,0 6 0,1 0 0,0-9 635,-1-14 0,4-8-2794,9-10 1540,1-38 619,1-12 0,1-8 0,1-8 0,-1-4 0,3-7 0,1 0 0</inkml:trace>
  <inkml:trace contextRef="#ctx0" brushRef="#br0" timeOffset="-169802.73">18416 3144 23094,'-10'-34'3328,"-3"4"-1889,-24 17-899,8 3-360,-12 0-180,14 3 0,-3-14 0,16-2 0,-1-16 0,15-4 0,9-12 0,10-4-138,-3 29-1,4 1 139,3-1 0,5 3 0,20 0 0,4 5 0,-12 7 0,2 6 0,14 3 0,0 13 0,-20 18 0,-3 11 0,-4 1 0,5 13 0,-5 7-242,-6-1 0,-1 5 0,-6 0 242,-9-7 0,-5-2 0,-3 2-590,-1 3 1,-3 0-1,-2 1 590,-3-1 0,-3 0 0,-1-1-541,-1-1 1,-3 0 0,0-2 540,-2-2 0,-2-1 0,1-1 0,0-5 0,0-1 0,-1-1 0,-9 13 0,1-4 0,5-7 0,1-4 0,3-9 0,4-4 0,5 6 0,24-33-815,34-22 1,11-12 814,-2 4 0,3-2 0,-15 9 0,5-2 0,0 1 0,0 2-12,10-3 1,1 2-1,1 2 12,-12 5 0,1 0 0,1 1 0,0 1 0,2 0 0,1 1 0,0 1 0,1 1 0,0 1 0,1 0 0,0 2 0,0 0 0,0 1 0,0 0 0,-1 2 0,0-1 0,-1 2 0,0 0 0,-1 0 0,0 1 0,12-1 0,0 1 0,-1 1 0,-5 0 0,-1 1 0,-2-1 0,-5 1 0,-1-1 0,-1 1 639,15 1 1,-1 0-640,-16-2 0,1-1 0,-2 0 0,10-1 0,-2 0-451,-3 0 0,-4-1 451,8-4 1720,-36 2-3609,-10-4 965,-17-5 924,-16-8 0,-24 2 0,-11-2 0</inkml:trace>
  <inkml:trace contextRef="#ctx0" brushRef="#br0" timeOffset="-157350.75">10655 11434 23544,'-32'0'3058,"-29"0"-2608,26 4 359,-18 7-359,43 4-180,8 11-270,16 3 0,12 12 0,4-6 0,5 2 0,9 4 0,3 0-181,0 1 1,4-1 180,-2-9 0,5-1 0,-4-4-671,2-3 0,0-3 671,-4-3 0,2 0 0,-1-2 0,11 0 0,0-3-887,4-1 1,2-1 886,-19-3 0,2-1 0,-1 0 0,3-1 0,1-1 0,0 0 0,1 0 0,0 0 0,2-1-747,0-1 0,2-1 0,-1 0 747,0-1 0,0 1 0,1-1 0,-2-1 0,1 0 0,0 0-58,-3 1 1,0-1-1,5-1 58,-4-3 0,6-2 0,2-1 0,-2 0 0,-4 1 0,8-2 0,-5 1 0,5-2-197,-8 0 0,4-1 1,1-1-1,-2 0 0,-5 0 197,2-2 0,-5 0 0,0 0 0,4 0 0,1-1 0,-1 0-23,3 1 1,0-1-1,1 1 23,1 0 0,0 0 0,1 0 0,1 0 0,-1 0 0,1 1 0,-1-1 0,0 0 0,0 1 0,0-1 0,-1 0 0,0 0 0,-2-1 0,-1 0 0,0-1 0,-2 1 0,-1 0 0,2-1 0,-3 0 0,3-2 0,0 0 0,-3 1 0,1-2 0,-2 1 0,1-1 194,-3 2 1,2-2 0,-1 0 0,-3 1-195,-1-2 0,-3 1 0,-1 0 0,2 0 0,0-1 0,-1-1 0,0 1 0,0-2 0,2-1-285,0-2 0,2-2 1,1-1-1,-4 2 285,2-3 0,-2 1 0,2-4 0,-6 2 0,4-3 0,0-2 0,0-1 0,-5 1 121,1-3 0,-3-1 0,-2 1 0,0-1-121,0 0 0,0 1 0,0-2 0,0-3-95,0-3 0,2-5 1,0-2-1,-3 2 0,-4 5 95,0-2 0,-4 4 0,1-3 68,4-4 0,1-4 0,1-2 1,-3 1-69,-3 4 0,-2 0 0,-1 0 0,0 2 0,2-5 0,-1 2 0,1-3 111,-2 2 0,2-3 0,0 1 1,-3 2-112,0 2 0,-3 2 0,1-4 0,-1 0 0,0-3 0,0-1 0,-1 3 0,0-3 0,-2 3 0,1-6 0,-3 6 0,1-5 0,0-2 0,-1 2 0,-2 6 0,-2-5 0,-2 5 0,0-2 0,0 2 0,0-2 0,-1 0 0,-2 3 116,-2 0 1,-3 4-1,0-1-116,0-3 0,0 0 0,-1 0 0,-1-1 0,-2 0 0,1 0 0,1 0 0,0 0 0,-1 0 0,-1 4 0,-2-1 0,1-1 0,0-11 0,-1-3 0,1 4 0,-3-5 0,-2 0 0,3 16 0,-1-4 0,-1 0 0,1 5 0,-3-10 0,0 1 0,0 8 0,-1-3 0,1 3 0,-2-6 0,-1-1 0,1 2 0,-1-5 0,0 3 0,3 14 0,1 1 0,-2-6 0,0-1 0,-2-8 0,-1-5 0,0 0 0,1 4 0,1 7-206,-1-7 0,1 7 1,-1-5 205,0 1 0,-1-5 0,-1-2 0,0 2 0,2 9 0,-4-14 0,0 6 0,-1-2 0,-1 2 0,0 1 0,-1 0 216,1 5 0,0 0-216,0 2 0,-1 0 0,2 4 0,0 1 0,-1 2 0,0 1 163,0 1 0,-1 0-163,-1 1 0,-1 1 0,-1-1 0,0 0 0,-2 0 0,-1-1 0,1 1 0,-3-2 0,0 2 0,-3-4 0,2 3 0,-5-8 0,-1-1 474,5 8 1,-3-2-1,0 0-474,-1-1 0,0-1 0,1 3 365,-7-9 1,-1 0-366,6 9 0,-2-2 0,2 3 0,-2-2 0,-1 2 0,3 8 0,-2-2 0,0 2 91,2 2 1,0 2-1,0-1-91,0 1 0,0 0 0,2 2 0,-12-7 0,4 4 0,-13-8 0,2 4 0,-1 2 0,1 2 287,-2 1-287,0 1 0,-1 1 0,-1 2 0,-2 2 0,-2 0 0,0 2 0,28 11 0,0 0 151,-3-1 0,1 1-151,-3-1 0,-1 0 0,-3 1 0,0 0 0,-2 0 0,-1 1 0,-1 1 0,-1 0 0,-20-3 0,0 1 0,16 4 0,-1-1 0,-3 1 0,-3-1 0,4 1 0,6 1 0,0 1 0,-3-2 0,-4 0 0,1 1 0,-12-3 0,2 1 0,-1 0 0,0 1 0,2-1 0,4 1 0,17 3 0,1 1 0,-1-1 0,1 1 0,0-2 0,1 1 0,0 0 0,-1 0 0,-17-2 0,-2 1 0,15 2 0,-2 0 0,-13 1 0,-1 0 0,16 2 0,1 0 0,-2 1 0,0 0 0,0 0 0,-1 0 0,0 0 0,1 0 0,-1 0 0,-1 0 0,-19 0 0,0 0 0,14 2 0,-1 0 126,-13 0 1,1 1-127,17 1 0,3 1 0,-1 0 0,0 1 0,0 0 0,1 0 0,-1 0 0,0 1 0,1 1 0,-1 0 0,1 0 0,1 0 0,0 1 0,0 0 204,3 1 0,-1 0-204,2-1 0,-1 1 0,-14 6 0,-3 2 0,-2 2 0,0 2-261,-2 0 1,0 1 260,4 1 0,2 0 0,14-5 0,1 0 0,-1 1 0,1 1 0,-1 0 0,1 1 0,-1 1 0,0-1 206,2 0 1,-3 2-207,-7 4 0,-5 3 0,4-1 0,1-1 0,0 0 73,-1 1 1,-3 3 0,5-4-74,11-5 0,-1 2 0,0 2 0,-6 7 0,-4 3 0,2-1 0,4-3 0,-2 4 0,4-2 0,-4 3-215,3-4 0,-4 4 1,-2 1-1,4-2 1,7-4 214,-7 14 0,8-6 0,10-10 0,2-1 220,1 1 0,1 0-220,0-2 0,1 1 0,1 0 0,0 1 0,1-2 0,-1 3 0,-5 15 0,-1 2 0,7-12 0,0 0 0,-4 11 0,-1 2 0,3-1 0,1-2 0,4-11 0,1 1 0,-5 12 0,1-2 0,6-15 0,1 0 0,-4 18 0,1 2 0,4-13 0,0 0-326,-3 18 1,2 0 325,4-13 0,2-2 0,2 4 0,0 3 57,0 0 1,0 4 0,0 5-58,0 2 0,1 5 0,0 1 0,0-3 0,0-9 0,1-2 0,-1-1 0,0 3-310,-1 10 0,0 3 0,1-2 0,-1-7 310,1 9 0,0-4 0,0-7 0,0 4 0,1 0-334,0 0 0,-1 1 0,1 0 334,1 0 0,0 1 0,0-2-92,1-1 0,1-1 1,-1-3 91,1 9 0,1 1 0,0-17 0,1 5 0,0 0 0,0-2 0,0 1 0,-1-1 0,2 5 0,-1-5 0,0 6 0,1 2 0,0-2 0,0-6 0,0 3 0,0-4 0,0 2 0,-1-4 0,1 4 0,0-2 0,-1-2 0,1-3 0,-1-2 0,1-1 0,2 22 0,0-1-153,-1-1 1,1 1 152,0-3 0,1 0 0,0-1 0,-1-1 0,1 0 0,0 0 0,0-1 0,0-1 0,0 2 0,1-1 0,-1 0 0,2 2 0,-2-1 0,2 4 0,-1-2 0,-1-13 0,0-2 0,1 3 0,1 14 0,1 4 0,-1-5 0,-2-15 0,0-2 0,1-1 0,-1 1 0,0-1 0,0 1 173,0-1 0,0-1 1,0 1-174,4 18 0,1 0 0,-1-1 0,0 0 0,1-2 0,0 0 0,2 0 0,0 1 0,1-1 0,3 2 0,2-4 0,3 3 0,-1-2 0,-5-14 0,0-1 0,1 1 15,6 12 0,2 3 1,-1-5-16,3 2 0,-1-3 0,0 1 0,1-2 0,-1-3 0,1 0 0,-5-10 0,2 2 0,-1-3 0,3 5 0,0-1 0,5 6 0,0-3 319,-12-17 1,0-2-320,8 6 0,1-1 0,1 1 0,1 0 0,9 6 0,0-1 1016,-10-11 1,-1-1-1017,-1-2 0,-2-3 898,10 1-1528,10-5 197,-13-7 433,5-31 0,-26-15 0,-4-27 0</inkml:trace>
  <inkml:trace contextRef="#ctx0" brushRef="#br0" timeOffset="-156051.75">5628 7449 21565,'-12'-63'1889,"0"4"-1260,0 11-89,1 10-180,0 13 0,-2 11 179,-3 30 1,-6 34-315,8-4 0,0 7-828,2-7 0,-1 2 0,1 2 663,-2 8 0,0 2 0,-1 1-15,3-12 0,0 1 0,0 1 0,-1-1-23,1 1 1,0 0-1,0 1 1,-1-1-1,1-2 1,0 1-1,-1-1 1,2 0-23,-4 11 0,1-1 0,0-1 30,1-7 0,1-1 0,0-2-358,-3 15 0,2-4 328,2-12 0,1-4 90,0 23-90,5-24 0,12-17 0,9-14 1830,13-11-1740,12-7 724,7-3-814,-5 5 0,2 1 45,-8 3 0,0 2-356,17 1 0,0 3 311,-11 3 0,-2 2 0,4 1 0,-1 1 0,0 1 0,-2 1 45,-2 0 0,-1-1-45,-3 0 0,-2 0 90,21 9 179,-13-4-89,-14-8-180,-10-4 0,-20-20 0,-17-10-1593,-17-17 0,-7-7 1593,6 5 0,-2-2 0,2 1 0,-2-4 0,1 1-277,7 5 1,1 1 0,1-1 276,-1-1 0,0-1 0,1-1 0,0 0 0,1 0 0,1 0 0,2 1 0,-1-1 0,2 2-249,1 2 1,1 0 0,0 0 248,-6-15 0,1 2-186,4 6 1,1 3 185,6 6 0,0 1 1111,0 1 0,3 1-1111,-3-14 1493,2 10-1493,11 20 1258,5 16-1258,7 2 781,13 8-781,17 2 0,12 2 0,7 1 0,-10-3 0,3 0-137,-3 0 0,4 0 0,0 1 137,0 1 0,1-1 0,-4 1-392,5 2 1,-3 1 391,10 3 0,-6 1 0,-7 3 0,-17 0 0,-13-3 0,-10-2 0,-7-11-72,-1-15-1187,-5-12 546,-2-14-1446,-7-2-7672,0-8 8758,-6-3 0,-1-3 0,-3 2 1</inkml:trace>
  <inkml:trace contextRef="#ctx0" brushRef="#br0" timeOffset="-154790.75">4938 7942 21745,'17'-55'261,"1"0"1,-1 0 0,1-1-1,11 10 1,8-2 0,5-3-1,4 1 1,3-1 0,2 1-1,-2 2 1,-1 4-1058,3-1 0,0 4 0,1 1 1,0 2-1,2-1 0,0 0 1,1-2 795,-5 4 0,2-1 0,1-2 0,0 0 0,1 0 0,-1 2 0,-2 0 0,-3 3 0,-3 2 126,10-6 1,-2 3 0,-4 2-1,-3 2 1,-4 1-127,5-5 0,-5 3 0,-5 1 253,-4-4 0,-5 2-792,9-18-91,-61 38-89,-21 32-1,-10 16 450,24-12 0,-1 2 1457,0 0 1,-1 2-1053,-1 0 0,1 0 134,2-2 1,0 0 0,3-3 0,2-1 1216,-19 11-856,10-8 325,4-8-146,17-8-359,5-3-180,20-4 604,16 0-604,17 4 0,18 8-492,-25-3 0,1 2 312,4 5 0,1 2-45,1 2 0,2 5-15,-4 1 0,2 3 0,-1 3-30,-2 2 0,-2 2 0,0-1 29,0 0 1,-1 0 0,-3 0-456,7 15 1,-7-2 515,-2 8 90,-13-6 0,-10-9 0,-17-10 0,-10-14 0,-16-7 568,-6-18-748,-5-8 0,0-14 907,2-6-907,19 10 0,2-1 0,-6-21 0,8 2 0,25 10 0,20 13 0,17 0 0,16 7 0,-25 10 0,3 3 0,19 0 0,2 2-455,-14 3 1,0 2 454,13-1 0,-2 1 0,-19 2 0,-3 0 0,26 1 0,-10-3 0,-11 0 0,-4-3 0,-16 3 0,-12-18 0,-19-6 0,-17-18 0,-9-9 0,8 10 0,-5-7 0,2 4 0,-1-1 0,0 0-52,-2-2 1,-2-4 0,3 6 51,4 7 0,3 3 0,0 1 0,1 1-8,2 3 0,1 0 8,-20-21 0,7 8 0,7 7 0,7 8 0,6 6 0,4 4 1060,7 5-1060,-2 4 19,-8 3-19,-1 8 0,-30 10 0,13 2 0,-14 6 0,16-8 0,5-3 0,8-6 0,9-3 0,9-4 0,16-8 0,14-8 0,12-12 0,5-6 0,-6 6 0,2-2-442,-2 0 1,2-2 0,-2 1 441,6-5 0,-2 1 0,-3 2 0,1 1-45,3-3 0,-1 3-990,-14 11 1,-2 3-765,13-5 1799,-55 45 0,-15 11 0,-3 1 0,-5 4 0,-1 1 0,-1 0 0,1 1 0</inkml:trace>
  <inkml:trace contextRef="#ctx0" brushRef="#br0" timeOffset="-154100.75">3967 8797 21565,'-31'13'1079,"0"-1"0,-29 9-539,3-4-90,10-9-180,11 2-90,10-9 0,9 3-91,13-10 1,17-10 0,29-21-45,-5 5 0,5-4-551,-5 6 1,3-4 0,5-4 520,-7 6 0,5-5 0,2-1 0,1-2 0,-1 0 0,-2 3-575,2-2 0,-2 2 0,0 0 0,1-1 0,2-3 560,-5 5 0,4-3 0,0-1 0,1 0 0,-1 1 0,-1 0 0,-2 3-243,3-4 1,-1 3-1,-2 0 1,0 1 0,0 0 264,9-7 1,-1 0-1,0 1 1,-1 0-23,-3 4 0,0 0 0,-1 1 0,-1 1 0,8-7 0,-2 0 0,-1 2 60,-7 5 0,-2 1 0,-1 0 29,8-8 1,-3 0 90,-2-2 0,-5 2-191,-12 16 0,-4 2 11,1-4 0,-3 2 799,-5 7-799,-4 4 2674,-4 7-2854,-2 5 1938,-2 2-2478,-2 8-309,0 3-680,0 11-899,0 5 2608,-6 9 0,1 3 0,-5 3 0</inkml:trace>
  <inkml:trace contextRef="#ctx0" brushRef="#br0" timeOffset="-145133.75">10550 12198 21025,'-7'-5'1799,"-2"1"-1529,8 4-90,-6 0 90,6 0 899,-3 0-450,4-4-359,4 1-90,2-3 0,5 3-90,1 1 0,0 2 180,24 0-271,-7 4 1,22 1 0,-11 4 0,3 0 0,2-4 0,-2 5 0,-1-8-90,-1 8 0,-3-9 0,1 3 0,-1-4 0,1-2 90,0-3-90,-1 0 0,13-3 0,-13 5 0,9-1 180,0-4-180,-17 4 0,13-9 90,-19 6-90,2-4 90,1 0-90,3-3 0,-1 0 90,1 1-90,-3 1 0,-3 1 90,-5 4-90,-3 1 0,-6 3 0,0 1-90,-6 2-180,0 0-1529,-4 0 270,2 0-630,2 0 2159,2 0 0,2 0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33:11.710"/>
    </inkml:context>
    <inkml:brush xml:id="br0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8511 3397 23813,'-12'-46'2249,"-4"10"-1799,5 27 179,-4 32-314,9 7 0,3 7-1387,-2 17 1,0 6 1131,2-10 0,-1 4 0,1 2-60,1-6 0,0 1 0,0 2 0,0 1 0,-1 7 0,1 1 0,-1 1 0,1 1-399,0-11 1,0 1-1,1 0 1,-1 3 0,1 2 398,-1-4 0,1 4 0,0 2 0,0 0 0,0 0 0,0-1 0,0-4-239,-1 7 0,0-3 1,1-2-1,-1 2 0,0 1 239,1-1 0,0 3 0,-1 1 0,1-1 0,-1-1 0,1-3 0,0-2 0,0 0 0,1-3 0,-1-2 0,0-2-357,-1 10 0,1-3 0,0 0-33,1 7 0,0 2 0,0-10-420,0-15 1,0-7-932,2 5 1741,4-39 0,6-49 0,-4 11 0,1 1 0</inkml:trace>
  <inkml:trace contextRef="#ctx0" brushRef="#br0" timeOffset="234">9238 3664 19988,'24'-47'510,"0"-1"0,-4 7 0,-2 3 1520,10-11-1490,-10 30 826,-9 35-737,-4 40-404,-4-11 0,-2 9-346,1-4 1,0 7-1,0 4 1,0 1 120,1-5 0,-1 3 0,1 1 0,0 1 0,0-1-283,0 2 1,0 0 0,0 1 0,1-1 0,-1 0 282,1 1 0,0 0 0,0 0 0,0-2 0,1-4 0,-1-3 0,2-4 0,-1-2 0,0 0-60,1 13 0,0-1 0,0-2-267,0-6 1,-1-2 0,0 1-304,1 1 1,1 1-1,-2-5-135,0 1 1,-1-3-361,1 3 1,-6-10 1124,-11-19 0,-14-28 0,-10-17 0</inkml:trace>
  <inkml:trace contextRef="#ctx0" brushRef="#br0" timeOffset="439">8434 5156 22660,'-43'6'779,"0"0"1,4-3 0,3 1-690,-21 4 938,22-7-308,46-1-270,31-11-315,3 0 0,6-3-601,8-3 1,7-4 465,-13 3 0,5-1 0,2-2 0,-4 2-532,4-1 0,-2 0 0,3-1 532,-4 1 0,4-1 0,-2 0 0,-4 2-90,-6 3 0,-4 0 0,-1 1-360,17-6 0,-4 1-315,-8 3 1,-1 0 575,2 0 0,-3 1 0,15-4 0,-28 10 0,0-1 0</inkml:trace>
  <inkml:trace contextRef="#ctx0" brushRef="#br0" timeOffset="1109">26708 3243 24893,'14'-48'1169,"-4"7"-1079,-4 14 0,-4 14 450,-2 17 269,4 26-449,-1 1 0,0 6-225,3 16 0,0 7-1266,-1-11 0,1 4 1,-1 1 1130,2 9 0,-1 2 0,0 0 0,-1-12 0,0 1 0,0 0 0,0 1-423,0 0 0,-1 1 1,1 0-1,0 4 423,0 0 0,0 3 0,0 1 0,1 1 0,0-2-432,0-5 1,0 0-1,1-1 1,0-1-1,0 1 162,-1-2 0,0 0 0,1 0 1,-1-1-1,1-4-330,4 17 1,0-4-1,1-8-765,-1-11 0,0-7 1365,7 12 0,2-34 0,-1-21 0</inkml:trace>
  <inkml:trace contextRef="#ctx0" brushRef="#br0" timeOffset="1374">27560 3139 23606,'14'-63'330,"-1"0"0,-2 6 0,1 5-285,-3 16 0,0 4 978,3-4-484,-2 42 91,0 38-360,-4-3 0,0 6-1041,2 13 0,0 5 801,-2-14 0,-1 3 0,1 2-30,0 4 0,0 1 0,0 2-442,-1 2 0,1 1 0,-1 0 442,-1-16 0,0-1 0,0 1 0,0 3 0,0-1 0,1 4 0,0 1 0,-1-2 0,0-2 0,1 15 0,-1-4 0,1 3 0,-1-7 0,1 3 0,-1-2 0,0-4-54,-1-7 0,-2-5 1,1 0-37,1 14 0,0 0-585,-1 3 1,-2-3-91,2-22 0,-2-4-1123,-3 27-811,-5-58 2699,-9-31 0,-7-22 0,9 18 0,1 0 0</inkml:trace>
  <inkml:trace contextRef="#ctx0" brushRef="#br0" timeOffset="1743">26639 4338 23544,'-46'2'539,"1"0"1,4-2 0,1 1-271,-25 3 1,16-4 0,17 0-90,16 0 90,17-2 0,25-5 90,29-4-226,-12 2 1,5 0-1250,11-2 1,3 1 1144,-15 2 0,2-1 0,0 1 0,1 0 0,0 1 0,1-1-30,-2 1 0,0-1 0,-1 1-516,19-3 1,-3 1 515,-9 1 0,-2 1 0,-9 1 0,-3 0 90,21-5-119,-15 6 209,-13 1 90,-10 2-90,-6 0 1867,-7-3-2137,-5 3 933,-5 0-5071,-1 2 1929,2-4 2299,4-5 0,4-5 0,5-5 0</inkml:trace>
  <inkml:trace contextRef="#ctx0" brushRef="#br0" timeOffset="2468">27970 4121 22284,'-4'0'1529,"0"6"-989,8 1 0,6 9-180,10 0-91,11 2-89,11-2-90,7 0 0,10-9-396,6-1 306,-29-8 0,1-2 0,2-1 0,0-1-890,2-5 1,-1-3 934,0-2 0,-1-2-45,0-4 0,-2-1-221,-2-3 1,-3-3 265,-3 0 0,-3-3 0,-4 0 0,-3-2 45,-5 0 0,-4-2 44,-2 4 1,-4-2 45,-10-10 0,-5 0 0,-8-12-219,0 23 0,-3 4 129,-19 6 0,-8 18 0,-11 21 45,26 0 0,-2 7-366,-1 8 0,-2 8 0,2 0 321,-6 8 0,3 4-90,4-6 0,0 4 0,7 1 96,9-1 0,6 1 0,2-2-96,1 6 0,5 0 0,6 12 0,7-4 0,8-22 0,5-5 0,5-3 0,5-3-103,4-2 1,3-2 102,6-3 0,3-4 0,5-1 0,2-2 0,4-1 0,2-3-282,1-4 1,1-2 281,-1 0 0,0-2 0,-4-2 0,0-2 0,-7-1 0,1 0 529,7-2 1,-3-1-845,-18 0 1,-2 0-451,4-2 1,-5-1-1215,-9-4 323,-17-4 1656,-18-2 0,-15 0 0,-9-2 0</inkml:trace>
  <inkml:trace contextRef="#ctx0" brushRef="#br0" timeOffset="3381">10582 2936 22284,'-14'-55'2609,"0"7"-2429,4 10-90,3 9 0,0 10 0,6 8 719,-3 27 180,8 37-404,0 0 0,0 9-1451,0-3 0,1 6 0,-1 5 866,-2-16 0,0 4 0,0 2 0,0 2 0,-1 2-349,0-8 0,-1 2 0,0 1 0,0 1 0,0 2 1,0 1-1,-1 1 349,0-6 0,-1 0 0,1 0 0,-1 2 0,0 1 0,-1 2 0,1 2 0,-1 2 0,1 4-97,0-15 1,-1 2 0,1 2 0,0 3 0,-1 1 0,0 1 0,0 2 0,0 1 0,0 0 0,1 1 0,-1-1 0,0 1 0,0-1 0,0-1 0,0-1 0,1-1 0,-1-2 96,1 1 0,-1-1 0,1-1 0,0 0 0,-1-1 0,1-1 0,0 0 0,0 1 0,-1-1 0,1 2 0,0 0 0,0 0 0,0 2 0,0 1 0,-1 2-55,1-6 0,0 1 1,0 2-1,0 1 1,0 1-1,0 0 0,0 2 1,-1-1-1,1 1 1,0 1-1,0-1 0,0 0 1,0 0-1,0 0 1,1-2-1,-1 0 0,1-1 1,0-1-1,0-1 1,0-2 54,0 8 0,1-2 0,-1-1 0,1-1 0,0-1 0,0 0 0,0-1 0,0 0 0,1 0 0,-1-1 0,1 0 0,0 0 0,0 1 0,0-1 0,-1 2-11,1-2 1,1 1-1,-1 0 1,0-1-1,0 1 1,1-1-1,-1 1 1,1-1 0,-1 0-1,1 1 1,0-1-1,0 0 1,1-1-1,-1 1 1,0-1 10,1 2 0,-1-1 0,0-2 0,1 0 0,-1-1 0,0 0 0,1 0 0,0 2 0,1 0 0,-1 2 0,2 2 0,0 3 0,1 2 0,0 3 0,-1-19 0,1 1 0,0 3 0,0 1 0,1 3 0,1 1 0,-1 2 0,2 1 0,-1 1 0,1 1 0,0 2 0,0-1 0,0 1 0,0 1 0,1-1 0,-1 1 0,1-1 0,0 0 0,-1 0 0,1-1 0,-1-1 0,0-2 0,0 0 0,0-2 0,0-1 0,-1-2 0,0-2 0,0-2 0,-1-2 0,0-3-104,2 23 0,0-4 0,0-5 0,-1-3 1,0-2-1,-1-1 0,1-2 0,-1 1 1,1 1-1,1 2 0,-1 2 0,2 4 1,0 4 9,-1-15 0,-1 4 0,2 3 1,0 3-1,0 3 0,1 1 1,0 3-1,0 1 0,1 0 1,-1 1-1,1 0 0,0 0 1,-1-2-1,1-1 0,-1-1 0,0-3 1,0-2-1,0-4 0,-1-2 1,0-5-1,-1-4 0,-1-5 1,0-5-1,0-5-926,9 42 1,-2-21 0,1-5 1210,4 10 1,3-11 0,13-11 0,-1-43 0</inkml:trace>
  <inkml:trace contextRef="#ctx0" brushRef="#br0" timeOffset="4025">25977 2700 25792,'-3'-36'585,"0"-1"0,-2-22-495,-5 27 269,6 60-89,-1 17 0,-1 13-1176,2-12 1,1 5 0,0 3-1,-1 3 906,-1 3 0,-1 3 0,1 3 0,-2 2 0,1 2-202,1-10 1,-1 3 0,0 0 0,0 2 0,0 2-1,-1 0 1,1 2 201,0-9 0,0-1 0,0 0 0,0 1 0,0 2 0,0 2 0,0 4 0,-1 5 0,1 4-64,2-26 1,-1 3 0,1 2 0,0 3 0,-1 2-1,0 2 1,1 2 0,-1 2 0,0 0 0,0 2 0,1 1-1,-1 0 1,0 1 0,0 0 0,0-1 0,1 1 0,-1-1-1,1-1 1,-1-1 0,1-1 0,0-1 0,0-2 0,0-2-1,1-2 64,-2 11 0,1-3 0,0-3 0,-1-1 0,1-2 0,0-1 0,0-1 0,0 1 0,1 0 0,-1 1 0,1 2 0,0 2 0,1 3 0,0 3 0,0 4 0,0 4-24,1-29 1,1 1 0,-1 2 0,0 1 0,1 2 0,-1 2 0,1 1 0,0 1 0,0 2 0,-1 0 0,1 2 0,0 1 0,1 1 0,-1 0 0,0 2 0,0 0 0,1 1 0,0 0 0,-1 1 0,1 0 0,0 0 0,0 1 0,0-1 0,0 1 0,0 0 0,1 0 0,-1-1 0,1 1-1,0-2 1,0 1 0,0-1 0,0-1 0,0 0 0,1-1 0,-1-1 0,1 0 0,-1-2 0,1-1 0,0-1 0,1-1 0,-1-1 0,1-2 0,-1-1 0,1-2 23,1 19 0,1-2 0,0-2 0,0-2 0,1-1 0,0-1 0,0-2 0,0 0 0,1-2 0,-1 0 0,1 0 0,0-1 0,1 0 0,-1 0 0,1 0 0,0 0 0,0 1 0,0 0 0,0 1 0,0 1 0,0 1 0,1 1 0,-1 1 0,1 2-202,-2-9 0,0 2 0,1 1 1,-1 1-1,1 1 0,0 1 1,0 0-1,0 2 0,0 0 1,1 1-1,-1 0 0,1 1 1,-1-1-1,1 1 0,0 0 0,0-1 1,-1 1-1,1-1 0,0-1 1,1 0-1,-1-1 0,0 0 1,0-2-1,1 0 0,-1-2 1,0-1-1,1-1 0,-1-1 0,1-3 1,-1-1-1,1-1 0,-1-3 1,1-2 201,4 24 0,1-3 0,0-2 0,0-2 0,-1-2 0,1-2 0,1-3 0,-1-1 0,0-2 0,1-2 0,0-2 0,1-1 0,-1-3 0,2-1 0,7 20 0,2 2 0,0-1 0,1-8 0,-1-10 0,-2-16 0,-2-21 0,10-46 0,-1 0 0</inkml:trace>
  <inkml:trace contextRef="#ctx0" brushRef="#br0" timeOffset="4575">30614 2510 24083,'1'-45'390,"0"0"0,0 0 0,0 2-390,-1 2 0,0 2-273,0 3 1,0 0 542,0-30 179,0 10 298,0 6-387,0 7-90,-4 9-90,4 5 15,-4 4-105,4 1 90,0-1 179,0-1 54,0 4-323,0 6-90,0 7 270,0 25-270,-7 37 0,-1 6 0,-1 13-848,2-21 0,-1 5 0,-1 4 0,-1 2 848,2-9 0,0 0 0,0 3 0,-1 3 0,0 3 0,-2 6-175,4-17 1,-2 4-1,1 3 1,-1 3-1,-1 2 1,0 1-1,1 1 1,-1 2-1,0-1 1,0-1-1,1 0 1,-1-1-1,1-3 175,0 6 0,-1-2 0,1 0 0,0-1 0,0-1 0,0 1 0,0 1 0,0 1 0,0 1 0,0 2 0,-1 2-90,2-13 1,0 1 0,-1 3 0,1 0 0,-1 1-1,0 2 1,1 0 0,-1 0 0,0 1 0,0 0-1,0-1 1,1 1 0,-1-2 0,1 0 0,0-1 0,0-1-1,0-1 90,0 8 0,0-1 0,0-1 0,0 0 0,0-1 0,1-1 0,0 0 0,-1 0 0,1 0 0,0 0 0,0 0 0,0 1 0,0 0-73,0-3 1,1 0-1,-1 0 1,1 0 0,-1 0-1,1 0 1,0 0-1,0 1 1,-1-1 0,1 0-1,0 0 1,0 0-1,0 1 1,0-1 72,1-1 0,-1 1 0,0-1 0,0 1 0,1-1 0,-1 1 0,0-1 0,1 1 0,-1-1 0,1 0 0,0 0 0,-1 0 0,1 0 0,0 0 0,0 3 0,0 0 0,0 0 0,0 0 0,0 0 0,0-1 0,0 1 0,1-1 0,-1 1 0,1-1 0,-1 0 0,1-1 0,0 1 0,0 2 0,-1 0 0,1 0 0,0-1 0,0 1 0,0-1 0,1 0 0,-1 0 0,1-1 0,-1 1 0,1-1 0,0 0 0,0 2 0,1 0 0,-1 0 0,1-1 0,0 1 0,0-1 0,0 0 0,0-1 0,1 0 0,-1 0 0,1-1 0,-1 3 0,1-1 0,-1 0 0,1-1 0,0 0 0,-1 0 0,1-1 0,1 0 0,-1-1 0,1 0 0,0 3 0,0-2 0,0 1 0,1-1 0,0-1 0,0 0 0,-1-1 0,1 0 0,0-1 0,0 2 0,0 0 0,0-1 0,0-1 0,0 0 0,0-1 0,0-1 0,1 0 34,0 10 0,0-1 0,0-2 0,0 0 0,0 0 0,0 1-379,1-1 0,0 2 1,-1 0-1,1-2 0,-2-2 1,0-6 410,-2 2 1,-1-4 0,-1-4 0,-1-2 0,1 9 0,-1-3 0,-8-25 0,-27-46 0</inkml:trace>
  <inkml:trace contextRef="#ctx0" brushRef="#br0" timeOffset="6026">13993 7951 24623,'13'54'1259,"-6"-12"0,0 8-1019,-3-1 0,0 6 0,0 3-1476,0-2 1,-1 3 0,1 5 0,1 7 1235,-2-19 0,1 6 0,1 3 0,-1 3 0,0 1 0,1 1 0,0 0 0,-1-1 0,0-3-135,1 1 0,-1-2 1,0 0-1,0-1 1,0 1-1,0 1 0,1 2 1,0 3 134,-1-11 0,0 3 0,0 2 0,0 0 0,1 2 0,-1 0 0,1 1 0,0-1 0,-1 0 0,1-2 0,-1-1 0,1-2-49,0 8 0,0-3 0,0-2 0,-1 0 1,1 0-1,0 0 0,1 1 0,-1 2 0,1 2 49,0-5 0,0 3 0,-1 0 0,2 2 0,-1 0 0,0 2 0,1-1 0,0 1 0,0 0 0,0-1 0,1 0 0,0-1-85,0-2 1,0 0-1,1-1 1,-1 0-1,1 0 1,0 0-1,0 0 1,1 0-1,1 1 1,0 1-1,1 0 1,1 2-144,-1-6 0,1 2 0,1 2 0,1 0 0,0 1 0,1 1 1,0-1-1,0 1 0,0-1 0,1-1 0,0-1 0,-1-2 1,0-1-1,0-3 0,0-2-102,3 13 0,-1-3 0,0-2 0,0-2 1,0-1-1,1-2 0,1-1 0,1-1 1,2 0 329,2 2 0,2 3 0,1 0 0,1-1 0,1-5 0,-1-5 0,1-8 0,-1-9 0,13-3 0,-1-14 0,2-4 0,20-5 0,0 0 0</inkml:trace>
  <inkml:trace contextRef="#ctx0" brushRef="#br0" timeOffset="6283">16633 8472 26214,'5'-54'0,"1"1"0,0-1 0,-1-6 0,5 17 0,6 34 0,-4 45 0,-4 25 0,-1-17 0,0 6 0,0 3 0,-1 2-772,0 1 1,1 3-1,-1 3 1,0 1-1,0 2 772,-1-3 0,1 3 0,-1 1 0,1 1 0,-1 1 0,0 1-101,-1-12 0,0 1 0,0 2 0,0-1 1,0 2-1,-1-1 0,1 2 0,0-1 101,-1-2 0,1 0 0,0 0 0,-1 1 0,1 1 0,-1-1 0,1 1 0,-1 0 0,1 0-38,0 3 0,-1-1 0,1 1 0,0 0 1,-1 0-1,1 0 0,0 1 0,0-1 1,0 1 37,1 0 0,-1 0 0,0 1 0,1 0 0,0-1 0,-1 1 0,1 0 0,0-1 0,1 0-92,-1 0 1,0-1 0,1 1 0,0-1 0,-1 0 0,1 1 0,1-1 0,-1-1 0,0 1 91,1-3 0,-1-1 0,1 0 0,-1 0 0,1-1 0,0 2 0,1 0 0,0 1 0,1 1 0,1-2 0,0 2 0,0 1 0,1 1 0,1 0 0,-1 1 0,1-1 0,0-1 0,0-1 0,-1-1 0,1-4 0,0 7 0,0-3 0,0-1 0,0-2 0,1 0 0,-1 0 0,1 1 0,1 2-90,1 0 0,0 3 0,0 1 0,1 1 0,0-1 0,1-1 0,-1-2 0,0-4 0,0-3-270,3 11 0,0-5 1,0-3-1,1-2 0,2 1 421,3 1 0,2 1 0,1-2 0,0-3 1,0-5-1,4 3 0,0-6 0,3-2 1,6-2-1,1-1 0,-1 1 0</inkml:trace>
  <inkml:trace contextRef="#ctx0" brushRef="#br0" timeOffset="6527">18854 7979 24791,'33'-48'0,"-1"0"0,31 33 0,-40 42 0,-4 19 0,-2 7-564,-4-8 1,-1 6 0,-1 4 0,-1 2 0,1 1 563,-1 3 0,0 2 0,-1 2 0,1 2 0,-1 1 0,0 1-79,-2-10 0,0 2 0,0 0 0,0 1 0,0 2 0,-1-1 0,1 2 0,0-1 79,-1-1 0,0-1 0,-1 0 0,1 1 0,0 1 0,-1 1 0,1 1 0,0 3 0,0 2-20,0-11 0,-1 2 1,1 2-1,0 1 1,-1 2-1,1 1 1,0 1-1,0 0 1,0-1-1,0 0 1,0 0-1,0-2 1,0-2-1,0-1 20,0 4 0,0-2 0,0-1 0,0-1 0,0-1 0,-1 0 0,1 0 0,0 0 0,1 2 0,-1 1 0,1 2-49,-1-6 0,0 2 1,1 2-1,-1 1 1,1 1-1,0 0 1,-1 1-1,1-1 1,0-1-1,0 0 1,0-2-1,0-2 0,1-1 1,-1-3 48,1 10 0,1-3 0,0-2 0,0-1 0,-1-2 0,1 0 0,1-1 0,-1 0 0,0 1 0,2 5 0,-1 0 0,1-1 0,0 0 0,0 0 0,0-1 0,0-1 0,1 0-79,-1-3 0,1-1 1,0 0-1,0 0 0,0-1 1,1-1-1,0 0 0,-1-1-153,2 4 1,0-1 0,1 0 0,-1-1 0,1 0-1,0-2 1,0 0-114,2 3 0,0-1 0,1 0 1,-1-1-1,1-2 0,1-1-231,1 3 1,1 0-1,0-2 1,0-3-1,1-1 576,3 1 0,0-1 0,0-4 0,2-5 0,5 0 0,0-6 0,2-4 0,12-2 0,1 0 0</inkml:trace>
  <inkml:trace contextRef="#ctx0" brushRef="#br0" timeOffset="6788">21575 8069 27004,'14'-64'0,"1"1"0,-1-1 0,-1 11 0,0 2 0,1 7 0,2 0 0,3 21 0,1 47 0,4 30 0,-3 4 0,-7-14 0,-1 3 0,-2 3 0,2 5-742,0 1 0,1 5 0,0 3 1,-1 3-1,1 4 0,-2 2 742,-3-14 0,0 3 0,-1 3 0,0 2 0,0 2 0,-1 0 0,0 0 0,1-1 0,-1-1 0,-1-2-100,1 0 0,0-3 0,-1 0 0,1 0 0,-1-1 0,0 1 0,0 1 0,0 2 0,0 3 100,-1-11 0,0 3 0,1 1 0,-1 2 0,0 0 0,1 2 0,-1-1 0,0 0 0,0 0 0,0-1 0,0-2 0,-1-1 0,1-2-42,0 12 0,-1-3 1,1-1-1,-1-1 0,0-1 1,0 0-1,0 0 1,0-1-1,0 2 42,0-2 0,0-1 0,-1-1 0,1 1 0,0 0 0,-1 0 0,1 3 0,0 1 0,1 4-64,-1-11 1,0 2-1,0 3 1,1 2-1,-1 1 1,1 2-1,0-1 1,0 1-1,0-2 1,-1 0-1,1-1 1,0-3-1,-1-2 1,0-4 63,1 16 0,0-6 0,-1-3 0,1-1 0,-1 0 0,1 0 0,-1 4 0,2 4-173,-2-12 0,1 3 0,1 4 0,-1 2 0,1 1 0,-1 1 0,1-1 0,0-1 0,-1-2 0,1-3 0,-1-4 0,0-5 0,-1-5-502,3 25 1,-1-11-1,0-4 1,0 1 777,1 7 1,1 1-1,-1-4 1,-2-11-1,0-9 1,-2-9-1,1 9 1</inkml:trace>
  <inkml:trace contextRef="#ctx0" brushRef="#br0" timeOffset="8808">6989 2207 22464,'-5'0'1170,"1"0"-811,4 0-89,11-4 0,8-1 45,12-3 0,5-1-181,-4 3 1,2-1-338,18-3 1,4 1 337,-4 1 0,2 0-90,10 0 0,3 0-15,-16 2 0,2 0 0,0 0-865,6 0 0,1 0 0,2 0 857,-13 1 1,2 1-1,-1-1 1,1 1-23,1-1 0,0 0 0,1 0 0,4 0-444,5-1 0,3 0 0,3 1 1,-1-1-1,-3 0 444,2 0 0,-3 0 0,0 0 0,4-1-245,-12 2 0,4 0 0,1 0 0,0 0 1,-2 0-1,-2 0 245,12-1 0,-2 0 0,-2 1 0,2-1 18,-11 2 0,0-1 0,1 1 0,1-1 0,4 0-6,-2 1 1,3-1 0,3 1 0,0-1 0,1 0 0,-2 0 0,-3 1-153,-1-1 0,-2 1 1,-1 0-1,-1 0 0,2 0 1,3 0 139,-5 0 0,2 0 0,2-1 0,1 1 0,-1 0 0,0 0 0,-3 0 0,-1 0-13,3 0 0,-3 1 0,0-1 1,-2 1-1,0 0 0,2-1 13,1 1 0,-1 0 0,1-1 0,0 1 0,0-1 0,0 1 0,0 0 0,0 1 0,0-1 0,0 0 0,0 1 0,0-1 0,-1 1 0,0-1 0,-1 0 0,1 1 0,-1-1 0,0 1 0,11-1 0,-1 0 0,0 0 0,-1 1 0,1-1 18,-2 0 0,0 1 0,0-1 0,0 0 0,-1 1-10,1-1 0,-1 0 0,1 0 1,-1 1-1,1-1 10,-1 0 0,0 1 0,0 0 0,0-1 0,0 1-18,1 1 0,-1-1 0,1 1 0,0-1 0,-1 1 73,-1 0 0,-1 0 0,1 1 0,1-1 1,3 0-62,-6 1 1,4 0 0,1 0 0,1 0 0,-1 0 0,-1 0 0,-3 0 0,9 0 1,-4 0 0,-1 0-1,2 0 1,2 0-14,-9 0 0,3 0 0,1 0 0,1 0 0,-1 0 0,-2 0 0,-4 0 0,6 1 0,-4 1 0,-1-1 0,-1 0 0,1 0 0,0 0 0,-1-1 0,1 0 0,2 0 0,2 1 12,-6 0 1,3 0 0,2 1 0,0 0 0,0-1 0,-1 1 0,-3-1-13,8 0 0,-4-1 0,-1 0 0,3 0 0,5 0 0,-14 0 0,5 1 0,2-1 0,2 1 0,1 0 0,-1-1 0,-2 0 0,-2 1 0,-5-1 0,15 0 0,-5-1 0,-3 1 0,1-1 0,4 1 12,-8 0 1,3-1 0,2 1 0,0 0 0,-1-1 0,-2 1 0,-3-1-13,5 1 0,-2-1 0,-2 0 0,-1 0 0,1 0 0,-1 0 0,1 0 0,-1 0 0,0 0 0,0 0 16,-1 1 1,-1-1-1,0 0 1,0 0-1,0 0-16,11-1 0,0 0 0,0 0 0,0-1 8,-2 1 1,-1-1 0,1 0-1,4 0 7,-10-1 0,4 0 0,1-1 0,1 0 0,-2 0 0,-3 0-12,-1 0 1,-2 0 0,-1 0 0,0 0-1,3-1 27,0 1 0,4-1 0,0 0 0,0 0 0,-2 0 0,-4 0 15,7-1 0,-4 1 0,-1-1 0,0 0 48,-2 0 1,0 0 0,0 1 0,-1-1-72,-2 1 1,-1 0-1,-1 1 1,0-1 284,13-1 0,-1-1 0,3 1-307,-6 1 0,2 0 0,2 0 0,-1 0 22,-1 0 1,0-1-1,1 1 1,3-1-119,-4 0 1,3 0 0,2 0 0,-2-1-1,-3 1 73,1 0 1,-2 1 0,-1-1-1,3-1 41,-2-1 0,4-1 0,0 0 0,-2 0 0,-5 0 138,8-1 0,-6 0 0,2 0-156,-2 0 0,2-1 0,1 0 0,-5 1 125,-1-1 1,-3 1 0,-1 0-126,0 1 0,-1 0 0,0 0 0,0 1 0,-1 0 0,1 0 0,-2 1 0,1 0 0,3 0-61,2-1 1,4 1 0,2-1 0,1 0 60,-9 1 0,2-1 0,0 0 0,1 0 0,-1 0 0,0 1 0,0-1 0,0 1 0,1-1 0,2 0 81,0-1 1,2 0-1,2-1 1,-1 0-1,-2 1 1,-6 0-82,2 1 0,-6 0 0,0 1 0,2-2 0,13-1 0,3-2 0,-1 1 0,-5 1 0,-3 0 0,-4 2 0,-1-1-179,-1 0 0,0 0 1,0 1 208,-2 0 0,0 1 0,0 0-30,0-1 0,-1 0 0,0 0 25,0 1 1,1-1 0,0 1 4,0-1 0,1 0 0,-1 0-1,1 0 1,-1 1 0,1 0-30,0-1 0,0 0 0,0 0 0,-2 1 0,1 1 0,-1-1 0,-1 0 0,0-1 0,1 1 0,-2 1 0,0-1 0,0 1 0,-2-1 0,1 1 0,0-1 0,-1 1 0,0-1 0,0 1 0,-2-1 0,0 0 0,0 1 53,19-3 0,0-1-53,-3 0 0,0 0 0,-2 2 0,-1 0 0,-1-2 0,0 1 0,-1 2 0,0 0 0,-2 1 0,-1 1 0,-3 0 0,0 1 0,15 0 0,-1 1 0,-16 1 0,-2 1 0,14-2 0,-1 2 486,-17 1 1,-2 1-487,1-1 0,1 0 1184,0 1 0,-1 0-1184,0 0 0,0 0 0,-2 0 0,1 0 672,-3-1 0,1 0-672,9 0 0,2 0 0,8-1 0,-1 1 0,-9 0 0,-1 0 499,3 1 0,-5 0-499,0 0 0,0 0 736,-3 4-736,19 9 0,-14 2 0,14 7 0,-19-4 0,1-1 0,1-2 0,3-1 0,4-1 0,3-1 0,5-5 0,1 3-302,2-3 302,-4 1 0,-4 2 0,-5-9-90,-10 7-719,-7-7-540,-11 7-540,-10-7 1214,-5 3 0,-18-12 1,-4-2-1</inkml:trace>
  <inkml:trace contextRef="#ctx0" brushRef="#br0" timeOffset="9191">30326 236 23094,'-27'-21'1709,"1"3"-1259,3 4-91,5 3 91,4 2-270,8 4 0,2 1-90,13 4 0,15 4 0,23 3-568,-12 0 1,3 2 477,8 0 0,4 2 0,4 3 0,4 4 0,-3 0 0,4 4 0,-4 0 30,-12-3 0,-3 0 0,0 1 0,9 4 0,1 3 0,-8 4 104,-6 17 1,-13 3-226,-16-12 1,-10 0 179,-10 15 1,-13-3 45,-13-13 0,-12-7 135,0-8 0,-7-3 0,2-2-270,-7 2 0,-2-9 0,11-14 0,-7-7 0,2-4 0,8-1 0,0-7 0,6-6-452,-1-5 1,0-5-1,9 0-358,13-3 1,7 0-360,2 1 0,2-2 1247,2 0 1,2 1-1,3 5 1,0 1 0,1 0-1,0 1 1</inkml:trace>
  <inkml:trace contextRef="#ctx0" brushRef="#br0" timeOffset="10226">8722 2058 22914,'-21'0'2249,"7"0"-2159,0 0 89,11 0 1,3 4 90,0 1 0,0 0 90,2-1 180,0-4-1,9-6-449,2-9 90,11-15 90,4-13 90,5-11-578,-14 23 1,-1 0 217,-1 0 0,-1 0 0,16-25 0,0-2 0,-5 26 0,0 12 0,-6 30 0,-2 22 0,3 13 0,-6 0 0,0 3-41,-5-9 1,1 1 40,2 13 0,0 3-270,-1 2 0,-2-2-675,-2-15 1,2 1 944,0 1 0,3 4 0,-1-4 0,1-6 0,1-2 0,5 9 0,0 1 0</inkml:trace>
  <inkml:trace contextRef="#ctx0" brushRef="#br0" timeOffset="11034">12337 6043 17702,'-21'-25'3238,"1"2"-568,1 3-2400,1 4 1167,2-2-1167,0 0-90,1-4-90,3-6 514,6-3-604,11-24 0,10 14 2070,14-11-2070,7 25 50,7 13-50,4 12 0,-2 17 0,-2 17 0,-9 18-921,-19-20 1,-3 4 920,-2 4 0,-2 3 0,-3 0 0,-2 2-111,-2 1 1,-2 0 110,-1-2 0,0 0 0,-1 7 0,1-3 0,-2 17 0,3-27 0,2-4 0,5-12 0,8-4 0,14-22-450,11-6 0,5-4-270,-6 0 1,1-2-384,0 0 0,3-2 0,-2 0-246,11-8 0,-2-1 1349,1-1 0,0-1 0,0 0 0,-1 1 0,-1-1 0,-1 1 0</inkml:trace>
  <inkml:trace contextRef="#ctx0" brushRef="#br0" timeOffset="11454">14773 5848 21025,'10'12'3238,"-3"-5"-2518,-4 3 89,-8-3-89,0 1 359,-5-2-539,6-6-450,0 0 0,4-4-90,7-7 0,8-10 0,13-8 0,3 3 0,4-1 0,19-11-131,-17 13 0,0 4 131,8 5 0,-9 14 0,-6 16 0,-5 13 0,-5 9 45,-7-3 0,1 2-45,3-2 0,1 1 45,0 0 0,2-1-45,2-5 0,4-2 0,9 0 0,1-2 45,-8-5 0,0 0-45,11 7 0,-1 2 0,-9 0 0,-5 1 0,2 18 0,-12-16 0,-6 2-945,-16 2 1,-5 0-1035,-4 20 671,1-20 0,1 0 1308,-4 10 0,8-6 0,4-4 0</inkml:trace>
  <inkml:trace contextRef="#ctx0" brushRef="#br0" timeOffset="11818">17144 6323 26512,'37'-29'1079,"-6"3"-899,-9 6 0,-8 11-90,-6 3 90,-2 14-180,0 6 90,2 13-90,3 7 0,4 5 0,4 0 0,5-5 0,26-9 0,-6-22 0,19-15 90,-16-24-1498,-3-10 1408,-5-4-29,-18 19 1,-2 0 28,9-13 0,-4 12 0,-9 33 0,3 57 0,1 3-1281,-5-14 0,0 3 741,0-8 1,2-1-136,2 2 0,5 1-644,3-6 0,5 2 0,0-4 1319,9 4 0,4-4 0,-5-5 0,4-1 0,-1-5 0,9-4 0,0 1 0</inkml:trace>
  <inkml:trace contextRef="#ctx0" brushRef="#br0" timeOffset="12028">19727 5609 24448,'4'-34'1214,"-1"1"1,4-26-1035,-5 14-180,6 10 90,4 7 41,12 6-131,28 5 0,10 4-135,-19 3 0,3 1-1555,5 0 0,6 0 0,-4 1 1015,2 1 1,-4 1-33,2-1 1,-2 0 706,-3 0 0,-2 1 0,-6 0 0,-2 0 0,-5 1 0,1-1 0</inkml:trace>
  <inkml:trace contextRef="#ctx0" brushRef="#br0" timeOffset="12279">20214 5473 23004,'-34'24'779,"-1"-1"1,1 1 0,1 0-511,3 0 1,1 0-90,2-2 0,1 1 90,-13 18 180,18-1 89,25 21-449,22-11-250,-5-16 0,5 2 205,13 3 0,2-2-307,-11-7 1,0 0 261,9 9 0,-2 1 0,0 14 0,-11-2-360,-14 0-629,-10-2-720,-10-4-990,-3-4 2699,-3-8 0,7-4 0,2-6 0</inkml:trace>
  <inkml:trace contextRef="#ctx0" brushRef="#br0" timeOffset="12776">23459 5319 22464,'-12'-32'3238,"-2"5"-2608,-1 9 90,-3 9-1,-2 17-314,-1 19 0,0 9-405,3-1 0,1 3-512,0 2 0,0 3 1,2 1 511,-2 13 0,3 2 0,4 2 0,3 0 0,1 1 0,5-2 0,4-4 0,5 0 0,4-13 0,3 1 0,3-3 67,11 7 0,5-4-67,7 0 0,3-10 0,-11-17 0,-1-10 0,14-17 0,-31-24 0,-13-7 0,-14-5 0,-7 1-90,-6 4-989,-1 7-3059,-13 7 4424,5 13 0,-9 14 0,11 10 1</inkml:trace>
  <inkml:trace contextRef="#ctx0" brushRef="#br0" timeOffset="14185">24466 4894 22824,'-18'-12'2878,"1"1"-2518,3 4-180,8-1-90,0 1-90,13-4 0,6-1 90,13-1-90,9 1 0,10 3 0,-6 6 0,1 1 0,23 0-704,-22 2 0,0 0 704,8 8 90,-11 9 0,-9 14 90,-11 14-90,-10 14 0,-10 8-90,-1-30 0,-2 0-1291,-3-1 0,-1 1 1246,1 0 0,0 0-270,0-2 0,1-1-995,-1 31-759,4-10 2069,4-8 0,0-11 0,0-5 0</inkml:trace>
  <inkml:trace contextRef="#ctx0" brushRef="#br0" timeOffset="14350">24811 5337 23544,'0'-13'1079,"0"1"-1079,2-3-1259,24 3-630,-6 2 1889,18 4 0,-16 12 0,-4 2 0</inkml:trace>
  <inkml:trace contextRef="#ctx0" brushRef="#br0" timeOffset="14719">24084 6047 22554,'-6'0'2789,"-3"0"-2160,8 0-89,-3 6 179,4 4-89,0 14-270,0 10 0,0 6-360,2 0 0,1 2-439,0 2 1,0 3 0,0 1 438,1 2 0,1-1 0,0 3-986,2 10 1,0 3 0,-1 2 985,0-8 0,-1 1 0,1 2 0,0 1 0,0-6 0,0 1 0,0 1 0,0 1 0,0 1 0,0-6 0,-1 1 0,0 0 0,1 1 0,-1 1 0,1 0-301,0 3 0,0-1 1,0 1-1,1 2 1,-1 3-1,1 3 301,-1-13 0,0 3 0,0 3 0,0 1 0,0 2 0,1 0 0,-1 0 0,0-1 0,0-2 0,0-2-173,0 4 1,0-2-1,-1-2 1,1 0-1,-1 1 1,1 0 0,0 1-1,0 3 173,-1-8 0,1 3 0,0 1 0,0 1 0,0 1 0,0-1 0,0 1 0,-1-1 0,1-2 0,-1-1 0,0-2-81,0 5 0,0-3 0,0-2 0,-1-1 0,1 1 0,-1 0 0,0 2 0,1 3 81,-1-5 0,1 2 0,-1 2 0,0 0 0,1 2 0,-1 0 0,1 0 0,-1-1 0,0 0 0,0-3 0,0-1 0,0 8 0,0-3 0,0-1 0,0-1 0,0 1 0,0-1 0,0 2 0,0 3 0,-1-5 0,1 3 0,0 1 0,0 2 0,0 0 0,0-1 0,0-1 0,0-1 0,0-2 0,-1-4-13,1 5 0,0-2 1,-1-2-1,1-2 0,-1-1 1,0 1-1,1 0 13,0 7 0,0 0 0,0 0 0,0-1 0,0 0 0,0-1 0,0-3 0,0 0 0,0-1 0,0-1 0,0 0 0,1-1 0,-1 6 0,1 0 0,0-2 0,0 0 0,0-2-134,0 7 1,0 0 0,0-3-1,1-1-436,0 8 1,1-2-1,-1-4-90,-1-11 1,0-3-1,0-3-734,2 5 0,2-7 1693,5 3 0,4-37 0,1-22 0</inkml:trace>
  <inkml:trace contextRef="#ctx0" brushRef="#br0" timeOffset="15709">27983 1086 21295,'18'-57'1979,"-3"7"-1350,-7 7-179,-5 9 0,-10 9 0,-22 7-360,-3 15 89,-19 13-89,8 17-90,0 10-208,2 8 298,7 4 0,7 6-90,13 4 0,12 4 0,19 1 45,-1-32 0,3-1-45,7-1 0,5-1-489,5 0 0,3-2 489,4-1 0,2 0-30,-3-3 0,3 1 1,-2-1-1411,15 10 0,-2 1 1440,-2-2 0,-4 0 0,-16-3 0,-8-1 180,-10 8-90,-24 3 269,-15-5-134,-8-13 0,-6-3-1550,-17 2 1370,16-9 0,2-4 45,-5-20 2178,11-12-2268,8-22 90,11-19-90,10 25 0,2-2 0,3-2 0,3-4-30,0 5 0,3-3 0,-2 3-421,2-4 1,-1 1 135,4-11 1,-3 4-856,-3-2-449,-4 13-989,-8 13 3389,-6 14 0,-9 19 0,-5 7 0</inkml:trace>
  <inkml:trace contextRef="#ctx0" brushRef="#br0" timeOffset="32195">22005 14835 19856,'-12'-23'3148,"-2"1"-2249,-2-1 1,-3 3-1,1 2-179,0 2 89,0 4-179,1 1 90,-1 2-720,-16-14-3392,9 7 3392,-13-15 0,10 9 0,2 1 0,-1-1 0,-20-16-211,11 11 1,-1-1 210,7 6 0,-1 1 0,-5-2 0,-1 1 0,-1 0 0,-3 1 0,-4 0 0,-4-1 0,1 2 0,-11-4 0,-1 2-710,5 2 0,-2 0 1,1 1 709,11 5 0,2 2 0,-1 0 0,0 1 0,-1 0 0,0 1 221,-2-1 1,0 0 0,-1 2-222,1 0 0,0 2 0,-3 0 0,-1-1 0,-3 1 0,-1 0 0,3 0 0,-4 1 0,2 0 0,-2 1-411,4 0 0,-2 0 0,0 1 0,3 0 411,-2 1 0,4 1 0,-1 1 0,0 0 0,1 0 0,-4 1-32,-2-1 0,-4 2 0,0-1 0,3 0 32,-4 0 0,3 0 0,-3 0 0,6-1 0,-3 1 0,-1-1 0,-1 1 0,4-1 0,-1 1 0,-1 0 0,0 0 0,3 0 0,-5 0 0,3 1 0,-1-1 0,-1 1 103,3 0 1,-2 0 0,0 0 0,2 1 0,3 0-104,-13 2 0,4 0 0,3 2 0,-5 2 0,0 2 227,5 1 0,-3 1 1,-1 2-228,-3 0 0,0 2 0,1 0 0,-1 0 0,0 1 0,1 0 351,3 1 0,1 0 1,3 0-352,-4 3 0,2 0 0,0 2 0,0 3-705,2-1 0,1 2 705,1 2 0,2 1 0,0 0 0,1 1 329,3 1 1,-2 1-330,6-1 0,-4 2 0,1 0 0,-4 4 0,0 0 0,0 1 0,1 1 0,-1 0 0,1 0 0,2-2 0,0 0 0,0 2 0,2 1 0,0 2 0,-2 3 0,6-2 0,-3 2 0,1 2 0,2-3 0,7-6 0,1-1 0,1 0 0,0 1-267,-3 4 1,0 3-1,3-2 1,6-4 266,3 4 0,7-2 0,3 0 0,3-1 210,5-1 0,4 0-210,5-2 0,3 1 0,4-2 0,4 0 0,3 0 0,4-2 0,3 1 0,5 1 0,5-3 0,5 2 0,0-2 0,10 6 0,2-1 0,-3-6 0,3 1 0,0-3 0,-8-8 0,0-3 0,1-1 0,2 0 0,0-1 0,4 0-264,4 0 0,4 0 1,1 0-1,-2-2 264,4 1 0,-3-1 0,3 1 108,-3-2 0,4 1 0,-1-1 0,-3 0-108,-2-1 0,-2 0 0,1 0 0,0 1 0,3 2 0,0-1 0,-3 0 0,2 0 0,-3 0 0,3 0 0,-5-1 0,3 2 0,-1-1 0,-3-1 0,-3-2 0,-3-1 0,3-1 0,2 0 0,4 0 0,0 0 0,-3-2 0,4 1 0,-2-1 0,2-1-132,-2 0 0,3-1 0,0 0 0,-3-1 132,0 0 0,-3-1 0,0 0 0,1 0 0,-1-1 0,1 1 0,-2-1 0,0 1 0,0-1 0,-3 0 0,1 0 0,-1 0 0,21 1 0,0 1 0,-4-2 0,0 1 0,-2 0 0,-1 1 0,-1-1 0,0-1 444,-1 0 0,0-1-444,0 0 0,1-2 0,1 0 0,2-2 0,1 1 0,1-2 0,2 0 0,3-2 0,-20-1 0,3-2 0,2 0 0,-4 0 0,3 0 0,-3 0 0,4-2 0,8-4 0,7-2 0,-1 0 0,-7 0 63,-10 3 0,-5 0 0,2-2-63,12-4 0,2-1 0,-4-1 0,2-1 0,-4-1 0,0 0 0,-1-1 0,-1 0 0,0-1 330,-1-1 1,-1 0-331,-3 0 0,4-4 0,-2-2 0,7-5 0,0-1 0,-6 3 0,-12 8 0,-3 2 0,2-2 0,10-7 0,5-4 0,-1 1 0,-11 5-27,-9 4 1,-5 2 26,0-2 0,-2 0 317,-2 1 0,-1 0-317,-1-2 0,-1-1 0,-1 1 0,-2 0 0,12-31 0,-16 28 0,-2-1 0,-3-1 0,-3-4 0,-3-24 0,-4-4 0,0 13 0,-3-2-84,0 7 1,-1-2 0,-1 3 83,-3-6 0,0 4 0,0 4 0,-1 2 0,0 3 0,0 1 2377,-10-23-2377,-1 9 0,-4 12 0,-5 8 1161,-7 9-1836,3 16 1,-2 3-2474,-22 2 2773,15 5 1,0 3 0,9 1 0,1 2 0,-3 1 0,0 0 0</inkml:trace>
  <inkml:trace contextRef="#ctx0" brushRef="#br0" timeOffset="34606">17510 13035 22194,'0'-16'2789,"0"0"-2250,0 5 91,0 2-180,0 4-270,0 27 0,1 10-1,2 5-179,-1 3 0,0 6 30,2 7 0,1 8 0,0 5-30,-3-6 0,-1 7 0,0 3 0,1-3 0,-1-5-565,2-9 0,-1-4 0,1-1 0,-1 4 565,-2 5 0,1 6 0,-2 0 0,0-6 0,0-11 0,0-8 0,-3-8 90,-5 2-180,0-6 90,-8-67 0,10-4 0,2-5-45,-2-5 0,2-4-387,2 9 1,2-2 0,-1 1 431,2-14 0,0 1 30,1 20 0,1-1 0,-1 0-30,1-20 0,1 1 0,0 3 0,2 2 646,-1 6 1,2 2-647,-1 6 0,2 2-45,-1 6 0,2 1-362,12-24 407,1 12 0,21 4 0,-6 23 90,10 31 0,1 14-90,-21-1 0,-2 5 0,15 22 0,-4 6 45,-20-7 0,-6 0-45,-1 3 0,-3 0 0,-5 3 0,-4-1-810,-3 0 0,-3-1 810,-4-2 0,-2 0 0,-3-4 0,-1-1 359,-1-5 1,-1-1-360,0-5 0,-1-2 0,2-6 0,-1-2 0,-20 11 492,1-18-492,2-16 0,3-15 385,5-14-385,7-8 0,11-26 0,10 15 0,11-12 0,8 21 2054,7 6-2054,23-4 0,11 14 0,2 2 45,-19 20 0,-3 6-45,5 6 0,12 12 0,-23-1 0,-1 1 0,-2 0 534,17 8-714,-9-12-3557,15 2 3377,-12-16-270,3-3-89,1-4-1,2 0 90,-1-4 91,1-5 179,0-7 180,-2-6 90,-1-5 180,-5-3 90,-3 0 90,-7 1 90,-7 2 89,-6 0 3303,-8 2-3032,-2-14-271,-4 13 1,-5-11-90,-2 19 0,-5 0 179,-11 8-449,1 4 90,-12 14 0,3 9-90,-3 14 0,1 10-90,2 9 45,14-8 0,3 3-45,5-12 0,3 2 0,2 22 0,8 0 0,8-19 0,5-4 0,-1 1 0,3-5 0,26 4-90,-10-30 90,0-13-90,10-29 90,-25-1 0,-3-3 0,-1 8 0,-3 0 45,-4-10 0,-7 2-45,-11 4 90,-7 7 0,-2 3-90,-3 6 0,1 6 0,3 3 0,2 8 0,8 1 90,5 22-180,10 0 90,8 20 0,7-6-90,5 0-90,3-7-360,20 3 181,-13-16-1,17 2 90,-14-18-90,3-5-90,0-5-179,-2-4-91,-7-3-989,6-19 180,-16 2 1529,-2-20 0,-3-6 0,-10 28 0,-2-1 0,5-27 0,1 1 0</inkml:trace>
  <inkml:trace contextRef="#ctx0" brushRef="#br0" timeOffset="35244">19142 12899 18686,'9'-34'1469,"-1"0"0,0 1 1,0 1-751,6-32-179,-2 8 0,-2 6-1,-1 7-179,-3 9 0,0 7 719,1 15-719,4 20-90,3 26 0,4 30-595,-9-24 1,-1 6 384,0 5 0,0 5 0,-1-2-522,2 10 0,0 0 462,-2-9 0,0 3 0,1-1 0,-1-8 0,0-1 0,0-3-289,2 5 0,0-2 289,0 8 0,0-4 0,3 2 0,-4-15 0,-2-4-180,-2-24 705,-7-6-615,-6-27 1108,-9-8-1063,0 1 0,-1-1 135,-13-11-90,9 13 0,-1 4 0,-13 7 698,-1 11-608,-3 19-90,16 9 0,2 4 90,-8 20-895,15-11 1,5 2 804,3 18 0,17-3 0,6-21 0,3-2 0,21 6-45,-12-15 0,5-8-1208,14-18 0,6-12 0,-5-2 1208,-11 4 0,-1-5 45,16-12 0,5-6 0,-12 0 528,-25 9 1,-4-1-439,5-7 0,-2-2 292,-6 3 0,-4 2-202,2-1-180,-1-16 0,-8 44 3271,3 8-3271,3 16 296,1 16-296,2 9 0,-2 9 0,2 2 0,0 2 0,4 10 0,-4-19-484,1 2-146,-7-24-539,0-7-2429,-2-7 989,-5-15 2609,-6-12 0,-3-21 0,-2-7 0</inkml:trace>
  <inkml:trace contextRef="#ctx0" brushRef="#br0" timeOffset="35361">19662 13035 21385,'-16'-37'1619,"-2"8"-1529,1 7-180,3 12-270,6 4-899,4 12-1080,4 4 2339,5 6 0,8 4 0,6 0 0</inkml:trace>
  <inkml:trace contextRef="#ctx0" brushRef="#br0" timeOffset="35693">20166 13293 23364,'0'16'2068,"-6"-1"-1528,-4 1 90,-7 2 269,-10 23-629,8-3-90,2 21-180,11-7-246,12 5 246,4 0 0,8-3 0,9-6 0,3-8 0,7-10 0,2-14 0,-1-8 0,10-24 0,-17-6 0,-12-10 0,-6-5 0,-9-23 0,-12 2 0,-5 0 0,1 20 0,-2 2-218,-7-10 1,-1 1 127,-13-9 231,-1 8-1040,-17 8 89,10 19-449,-12 9-3238,4 35 4497,13 1 0,-3 20 0,17-7 0</inkml:trace>
  <inkml:trace contextRef="#ctx0" brushRef="#br0" timeOffset="36112">21221 12746 23004,'-8'-50'2428,"0"4"-2068,0 5-90,4 10 90,-4 8 180,2 12 179,-4 25-179,-4 29-1551,4 1 0,0 12 1,-1 6 1010,2-12 0,-1 6 0,-1 3 0,0 2 0,0-1 0,1-3 0,0 2 0,-1-2 0,1 0 0,0 1 0,-1 2 0,1 2 0,-2 3 0,0 2 0,1-1 0,0-4 0,2-6-384,-2 11 0,1-8 0,1-1 384,1-2 0,0-2 0,1-1-239,1-6 1,-1-2 0,2-1 238,0 13 0,1-4-45,1-9 0,1-2-1035,-1 0 1,6-14-2069,6-28 1079,2-27 854,0-19 1,0-9 1222,1-6 0,-1-3 0,-3 16 0,-1-1 0,1-1 0,-1-4 0,0 0 0,1 0 0</inkml:trace>
  <inkml:trace contextRef="#ctx0" brushRef="#br0" timeOffset="36388">21002 12850 19051,'0'-51'749,"0"1"1,0 3-1,0 2 64,0 6 0,0 3-453,2-23 269,4 18 597,6 21-597,8 26-89,11 30-360,-13-4 0,1 4-432,2 12 0,0 4 342,2 7 0,-1 2-824,-7-16 0,0 0 0,0 1 764,0 2 0,0 1 0,-1-1 0,1-1 0,-2 0 0,2 2-342,0-1 0,0 3 1,1 0-1,-1-4 312,0 0 0,-1-3 0,0 2-168,4 10 0,0 2 0,-1-6 168,-1-4 0,-2-5 0,-1-6 0,-2-1 395,10 24-755,-5-17-180,-7-9 1927,-4-17-2467,-5-9 1810,-5-17-2079,-4-7-540,-5-9 709,-1-7 1180,-1 0 0,0-2 0,-2 3 0</inkml:trace>
  <inkml:trace contextRef="#ctx0" brushRef="#br0" timeOffset="36626">21185 13831 21115,'-55'9'2698,"2"-4"-1798,-12-1-450,24-4-1,-1 0-89,39-12-360,13-1 90,23-16 0,16 0-437,-19 10 1,3 0 346,4-1 0,1 0 0,2 0 0,0 0 0,0 1 0,-1 1 0,-3 2 0,0 1-268,2-1 1,-1 1-2,10-5-181,-1 3-1259,-30 12 539,-8 3-2697,-4 2 4032,-4 0 0,2 0 0,0 0 0</inkml:trace>
  <inkml:trace contextRef="#ctx0" brushRef="#br0" timeOffset="37551">21900 13334 21565,'6'0'2968,"-2"0"-2608,-2 0 629,-2 0-989,2 0 0,-2-4 90,2-10 90,-9 1 180,-11-6-90,-4 11 0,-8 10-1,5 16-179,1 17 0,1 10 0,3 10-90,9 1 0,4-1 90,14-5-90,20 3 0,5-21-90,19-4 90,-4-20-90,4-8 0,0-6-90,2-7 90,-4-12 0,-4-20 1,-2-7 89,-17 18 0,-3-4-625,4-13 0,0-8 1,-7 5 624,-10 8 0,-5 1 45,2-13 0,-3-2-89,-6 9 1,-1 3 132,1-17-44,-2 27 0,-1 3 45,4 3 90,-2 3-90,3 10 0,0 6 360,0 17 1523,0 16-1973,0 21 0,3 2 0,2 10 0,-1-4 0,0 1 0,1 1-221,1 6 1,2 5 0,-1-5 220,0-8 0,1-3 0,5 18 0,1-1 0,-4-19 0,1-2-225,3 11 1,1-4-586,3 3-359,-1-12-180,-5-8 89,-2-9-539,-6-12-180,0-13-89,-4-14 179,-7-14 809,-4-12 2430,-11-7 3288,-3-5-2660,-5 4-4092,-3 3 2699,7 19 0,-2 3-315,-14-8-1319,-11-3 1229,25 20 0,6 4-90,11 3 172,4 5-262,14 2 2671,7 2-2761,17-2 0,10 1 1,11-3 89,6 0-90,1-3 180,-4-2 179,-8-2 2357,-9-1-1906,-9-1-1,-7 1-89,-8 1-180,-4 2-270,-6 2-180,-2 2 0,0 3 0,2 10 0,2 10 0,4 15 0,2 12 0,3 7-305,3 5 305,0 2 0,2-5 0,-7-20 0,0-2-2248,11 19 539,-4-8-630,-8-22 2339,-8-29 0,-4-15 0,0-14 0</inkml:trace>
  <inkml:trace contextRef="#ctx0" brushRef="#br0" timeOffset="37694">22643 12931 15082,'-27'-50'1169,"3"7"1453,3 7-2532,5 11 1318,8 5-1408,2 6 590,6 5-1489,0 4 1747,16 12 0,-1 3 0,15 8 0</inkml:trace>
  <inkml:trace contextRef="#ctx0" brushRef="#br0" timeOffset="38460">22874 13211 23903,'15'19'1440,"-1"-1"-991,0-5 91,0 1-90,4 3-180,1 4-91,1 10-89,0 32-90,-7-9-706,-7-18 1,-2 0 795,-2 9-90,1-1 90,0-16 0,5-11-90,3-46 0,2-14 0,-4 7 0,0-4-244,0 2 0,-1 0 199,0-3 0,0 0 0,0 0 0,0-2-450,2-13 0,-2 0 0,-2 18 1,-1 0-631,2-16 1,0 3 1199,-1 9-1335,0 1-1438,2 40-1,-5 29 1710,0 6 449,-3 16 630,0-15 720,0-4 449,0-4 270,0-4 1889,7 3-2132,1-10-747,6 3-89,-4-10-90,2 2 0,0 2 0,2 2-91,4 2 91,3-3 180,12 0-360,-4-7 0,10-7-90,-10-7 179,14-21-89,1-14 0,-1-5 90,-20 10 0,-4-3-45,-8 2 0,-4-1-190,2 1 1,-3 0 144,-2 0 0,-4 4 180,-5-7 0,-6 11-90,-9 14-270,-25 51 0,-5 21 0,22-24 0,1 3-306,-9 12 1,-3 7 0,7-2 305,10-3 0,5-1-1200,1 0 0,2 0 1200,5-3 0,3 0 0,0-3 0,3 0 51,5-5 1,3-2-52,10 29 0,13-14 0,13-16 0,10-16 0,8-18 0,-27-7 0,1-2-156,2-4 1,-1-2 155,1-3 0,-1-2 0,1 0 0,-2-1 0,-2-1 0,-1-2 325,3-5 1,-1-1-326,10-13-989,-3-6-540,-27 22-270,-17 6 1751,-12 7 48,-19 8 0,-15 14 0,-11 4 0</inkml:trace>
  <inkml:trace contextRef="#ctx0" brushRef="#br0" timeOffset="39312">17295 15477 24353,'-28'-18'1619,"-3"0"-1439,-2 0 90,1 0 90,5 2 179,7 2-179,4 3 180,9 0-360,2 2 0,8-2-180,28-5 0,11 0 0,-6 4 0,2 0-687,10-4 0,7-2 0,0 0 687,1 2 0,0 0 0,3 0-654,-4 1 1,2 0 0,2-2 0,1 1 653,-3 1 0,1-1 0,1 0 0,2 0 0,1 0-308,-3 1 1,1 0 0,0 0 0,2 0 0,1 0-1,1-1 308,-5 2 0,2-1 0,1 0 0,0 0 0,1 0 0,0 0 0,1 0-155,-4 1 1,0 1 0,1-1 0,1 0 0,0 1 0,0-1 0,1 1 0,0-1 154,-5 2 0,0-1 0,0 1 0,1 0 0,0 0 0,1-1 0,2 1 0,1 0 0,3-1-32,-8 2 1,2 0 0,3-1 0,1 1 0,1-1 0,2 0 0,-1 1 0,0-1-1,0 1 1,0 0 0,-2-1 0,-2 2 0,-2-1 31,6 0 0,-2 0 0,-2 0 0,0 1 0,-2 0 0,1-1 0,0 1 0,1 0 0,1-1 0,3 1-3,-8 0 0,3 0 0,1 0 1,1 0-1,1 0 0,0 0 0,0 0 1,0 0-1,-2 0 0,0 1 0,-3-1 1,-1 1-1,-3 1 3,10-2 0,-2 1 0,-3 0 0,-2 1 0,-1-1 0,1 1 0,1 0 0,3-1 0,-2 0 0,3 0 0,1 0 0,0-1 0,0 1 0,0 0 0,-2 0 0,-2 0 0,-3 1 0,8-2 0,-3 2 0,-2-1 0,-1 1 0,1-1 0,1 0 0,-3 1 0,2-1 0,1 0 0,0 0 0,-3 0 0,-3 0 0,-6 2 0,19-4 0,-8 2 0,-4-1 238,-7 2 0,-2 0 0,-3-1-238,8-1 0,-3 0 618,-3 0 0,-5 0-618,8-4 1980,-7-1-1980,-32 4-2886,-10 5 2886,-5 16 0,-5 4 0,0 15 0</inkml:trace>
  <inkml:trace contextRef="#ctx0" brushRef="#br0" timeOffset="45389">17080 15346 20935,'-17'5'2159,"-1"-1"-1889,-2-4-90,-3-2 179,1-2 1,0-5 0,1-7-90,-1-5-90,0-6 90,-12-22-181,8 4-44,10 14 0,0 0 45,-8-23 90,0-3-90,11 25 0,1-1-883,-1-3 1,0 0 882,0-2 0,2-2-45,-2-2 0,1-1-148,1 0 1,0-2 161,2 2 1,0-2 0,1 1-15,-1-6 0,2-2-302,1-1 0,0-3 1,1 4 256,2 6 0,1 2 44,0-12 1,1 2-141,1 17 0,2 3 141,-1 0 0,2 0-45,5-31 0,4 4 0,-1 17 0,1 1 0,-2 10 0,1 0 523,2-9 0,1 1-523,8-13 0,-1 2 0,-5 19 0,1 1 0,8-20 0,-9 21 0,-1 1 0,6-13 381,-3 4-381,-2 3 0,-2 4 0,0 3 996,-3 4-996,4-6 254,-4 9-254,5-4 526,2-2-526,-5 5 0,9-7 0,-6 7 0,5-2 0,1 2 0,-1-2 0,2 0 0,9-7 0,-8 7 0,2-1 0,6-3 0,6-1 0,5-1 45,-5 5 0,2 0-295,-8 6 1,1-1 249,13-7 0,3-1 0,9-2 0,0 2-646,-11 7 0,0 0 646,-6 3 0,3-1 0,-4 3 45,3 0 0,-2 2-45,-2 1 0,-1 1 0,-2 0 0,-1 1 0,28-8 0,-3 0 0,-5 1 0,2 1 45,2 1 0,7-2-45,-22 7 0,1 0 0,4 0-677,2-1 0,5 0 0,1 1 0,-4 0 677,2-1 0,-2 2 0,3 0 0,-5 2 0,3 0 0,0 0 0,-6 2-101,14-2 0,-2 0 101,-10 3 0,3-1 0,-4 1 0,3 0 0,-2 1 0,-1 0 0,1 1 0,-1-2 0,-1 1 0,0 0 0,0 0 45,0-1 0,1 1-45,0 0 0,-1 1 45,3-1 0,0 1 0,1 0 0,0 1-45,1-1 0,1-1 129,0 2 1,0-1-130,1 0 0,0-1 0,0 1 0,-1-1 45,0 1 0,-2-1-45,0 1 0,0-1 0,-4 1 0,-1-1-91,-2 0 0,1 1 136,14-1 0,0 1-45,-16 1 0,0 1 0,11-1 0,-1 0 0,-18 2 0,-3-1 2693,32 0-2693,-6-2 45,-21 3 0,-1 1-45,15-2 0,10 2 823,-11 0-823,-13 0 45,3 4 0,3 0-45,-9 0 0,0 0-264,9 1 1,1 0 263,-6-2 0,-1 0 0,22 1-95,5-3 95,-31 1 0,0 0 0,0 0 0,1 0-45,-1-2 0,1 1 90,-2 4 0,1 0-45,0-2 0,-1 0 0,30 8 0,-17-3 0,0 1 0,-13-3 0,0 1 0,11 3 0,-1-1 0,12 5-90,0 2 135,-7-4 0,0 2-45,14 4 0,-5-2 0,0 0 0,-5-1 0,0-2 0,2 0 0,-2-4 0,-10 0 0,-2 0 1554,10-2-1554,-14 1 446,4 4-446,-17-7 0,-3 7 0,-2-3 0,-2 0 0,8 6 0,-4-3 0,7 6 0,-2-3 0,5 4 0,5 1 0,5 3 0,3-1 0,0 1 0,-2 0 0,-5-3 0,-3 0 0,-5-2 0,-2-2 0,8 10 0,-10-8 0,9 8 0,-10-6 0,1 3 0,1 2 90,8 18-90,-8-11 0,6 11 0,-13-16 0,1-2 0,0 4 0,-5-10 0,1 3 0,-7-9 0,1-1 0,-3 1 0,2-1 0,-2 1 90,0 1-90,4 5 90,-4-4-90,3 5 0,-2-6 0,-2-1 0,2 1 0,-2-1 0,3-1 0,-4-1 0,2-2 0,-2-4 0,4 5 0,-3-4 0,0 1 0,-1 1 0,-2-7 0,2 9 0,0-5 0,1 8 0,-1-1 0,1 3 0,0-3 0,1 2 0,-4-5 0,0 0 0,-2 12 0,0-7 0,0 15 0,0-13 0,0 1 0,0-6 0,0-2 0,0 2 0,0-1 0,0 1 0,0 0 0,0 1 0,0 7 0,0-4 0,0 5 0,0-9 0,0 6 0,0-6 0,0 4 0,0-4 0,0 7 0,0-5 0,0 10 0,0-11 0,0 12 0,0-9 0,0 7 0,0-6 0,0 14 0,0-5 0,0 8 0,0-8 0,0-5 0,0 1 0,0-5 0,-6 1 0,-2-1 0,-8 4-180,-8 3-810,-11 4-629,-11 7 360,15-14 0,-1 1 1085,-6 2 1,-1 1-1,-6 5 1,-2 1-1,-3 1 1,0-1-1</inkml:trace>
  <inkml:trace contextRef="#ctx0" brushRef="#br0" timeOffset="52805">14209 17707 15088,'-13'0'1979,"-1"0"-1709,-7 0-270,4 0-90,-2 0 270,13 0 90,2 0 2069,4 0 989,9 0-2609,17-2-449,10-4 0,22-8-1831,-24 3 0,3-1 1696,9-3 0,5-1-46,-10 1 1,3 0 0,2 0-594,8-2 1,3-1-1,7-2 519,-11 4 0,7-1 0,3-2 0,2 0 0,0 1 0,-2 1-300,-7 2 0,-1 1 1,0 0-1,0 0 1,3 0-1,2-1 285,-2 0 0,2 0 0,2 0 0,1-1 0,2 0 0,0 1 0,2-1 0,1 2-112,-10 1 0,1 1 0,2 0 0,1 1 0,1-1 0,0 0 0,0 1 0,0 0 0,-2-1 0,0 2 0,-2-1 102,4 0 0,-3 0 0,-1 0 0,-1 1 0,1 0 0,0-1 0,3 1 0,2-1 0,5 0 10,-14 2 0,3 0 0,3-1 0,2 1 0,2-1 0,1 0 0,1-1 0,1 1 0,-1 0 0,0 0 0,0 0 0,-1 1 0,-2 0 0,-2 0 0,-3 0 0,-2 1 0,11-1 0,-4 0 0,-2 1 0,-2 0 0,-1 0 0,0 1 0,0-1 0,1 1 0,1-1 0,4 0-13,-7 0 0,2 1 0,2-1 0,1 0 0,0 1 0,1-1 0,0 0 0,-1 0 0,0 1 0,-2-1 0,-1 1 1,-1 0-1,-3 0 24,14-1 0,-3 0 0,-1 1 1,-2 0-1,-1 0 0,-1 0 0,1 0 1,0 0-1,-2-1 0,1 1 0,-2 0 1,1 0-1,-1 0 0,0 0 0,0 0 1,-1 0-12,5 0 0,0-1 0,0 1 0,-1-1 0,-1 1 0,0 0 0,0-1 16,-4 1 1,-1 0-1,-1 0 1,0 0-1,1-1 1,0 0-1,2 0-28,-1 0 1,3-2 0,1 1 0,0-1 0,0 0-1,-2 0 1,-1 1 0,-3-1-7,13-1 0,-4 0 0,-1 0 0,0 0 0,1-1 3,-3 1 0,2-1 0,1-1 0,-1 0 0,-3 1 0,-3-1-8,9-2 1,-4-1 0,-4 0-1,-3 2 232,-1 0 0,-4 1 0,0-1-209,5-2 0,0-1 0,-8 3 45,-10 3 0,-5 1 45,14-7 1382,-14 3-1382,-14 1 179,-9-1 1555,-7 2-1644,-3 3 2745,0 5-2925,0 2 1409,0 2-1319,11 14-90,3 2 0,12 15 90,2 4 0,5 9 180,3 10-575,-17-23 1,-1 1 394,3 5 0,-1 1-1,-1 2 1,0 5 30,0 2 0,0 4 0,0 1-30,1 7 0,-1 1 0,-1 1-676,1 0 0,0 0 1,-2 0 615,-1-2 0,0 1 0,-1-5-30,0 3 0,0-1-328,-1-7 0,1 2 0,-1-3 373,3 5 0,0-2-213,-3-8 1,0 0 0,-1-4 167,-1-5 0,0-2 120,2 3 0,-2-2-300,0 17 91,-10-6 89,-21-20 0,-19-11-90,-15-1 90,21-6 0,-3 0-351,-7 0 0,-5 0 0,0 1 351,-11 0 0,-3 1-30,3 0 0,-3 0 0,1-1-69,8 0 1,1-1 0,-4 1 98,4 0 0,-5 0 0,-2 1 0,-2 0 0,-1 0 0,4 0 0,-1-1 0,-2 1 0,0-1 0,0 1 0,-1 0-252,-1 0 0,0 0 0,-1 0 0,0 0 0,0 0 1,0 0 251,-1 0 0,-2 0 0,0 0 0,1 0 0,2-1 0,1 0 0,1 1 0,2-2 0,1 1 0,1-1 0,-2 1-250,-2-1 0,-1 1 0,0 0 1,0-1-1,0 1 250,-3 1 0,1-1 0,-1 1 0,-1 0 0,1-1 0,10-1 0,-1 0 0,0 0 0,0-1 0,0 1 0,0 0 0,-1 1 0,2-1 0,-1 0 0,-1 1 0,-2-1 0,-2 1-59,1-1-1,-2 0 1,-3 0 0,-1 1 0,0-1 0,1 0 0,1 0 0,3 0 44,-6 1 0,3-1 0,1 1 0,0-1 0,-1 1 1,-2-1 2,6-1 1,-1 1 0,-2 0 0,0 0-1,-1-1 1,1 1 0,0-1 0,1 0-28,-4 1 0,-1-1 1,1 0-1,1 0 1,0 0-1,2-1 1,2 1 20,-8 0 0,4 0 0,1 0 0,-1 0 0,-3 0 18,11-2 0,-3 1 0,-1 0 0,0 0 0,1 0 0,2-1 0,4 0 143,-14 2 0,5-1 0,1 0 1,-3-1-144,11 0 0,-2-1 0,0 1 0,-2-1 0,1 0 0,0 0 0,-10 1 0,1-1 0,-1 0 0,1 1 0,0-1 39,2 1 0,-1-1 0,1 1 0,1-1 0,1 1-39,6-1 0,0 0 0,1 0 0,2 0 0,4 0 0,-9 2 0,4 0 0,1 1 0,2 1 0,1-1 0,1 1 0,4 0 0,1 0 0,1 0 694,-16 4 0,1 1-694,12-2 0,0 1 0,2 0 1041,-2 0 0,-1 1-1041,-4 3 0,-4 1 0,6-2 0,14-5 0,1-1 384,-18 5 1,3-3-385,2-6 2762,2-4-2672,5 0-1,-9 0 1,13 0-72,-5 0 72,15 0 0,-9 0-90,-3 12 0,0-3 0,4 9 405,12-7-405,2 0 0,1-1 0,1-3 90,-1-3 0,3-4-90,-1-4 0,6-7 0,-8-34 0,5-5-376,3 10 1,-1-4 375,2 3 0,1-2-587,0-5 0,0-1 587,0-2 0,0-1 0,1 0 0,0 0 0,-1 4 0,1 1 0,1 2 0,0 2 0,0 5 0,0 1-180,1-5 0,2 1-269,-3-14-181,4-3-179,3 28-181,0 6-179,0 3-540,0 3 1873,1 3 1,3 7-1,3 2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35:45.232"/>
    </inkml:context>
    <inkml:brush xml:id="br0">
      <inkml:brushProperty name="width" value="0.09071" units="cm"/>
      <inkml:brushProperty name="height" value="0.09071" units="cm"/>
      <inkml:brushProperty name="color" value="#00B0F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15224 6409 21475,'-16'-15'2518,"-3"0"-1978,1 2-180,-2 2-90,1 4-1,1 0-179,4 5 90,5 0-90,0 2 180,8 0 0,-6 0 0,6 0 90,-3 0 359,-5 0-449,2 0 270,-16 8-450,5-2-90,-6 9 0,4-2 0,0 4 0,-2 1 0,1 0 0,-3 2 0,3 0 0,-1 5 0,-4 8 0,1 8 0,2-2 0,5 0 0,8-14 0,2 14 0,-2-11 0,2 11 0,-2 2 0,5-8 0,2 29 0,3-26 0,0 14 0,2-3 0,2-13 0,7 23 0,1-27 0,5 10 0,0-15 0,10 7 0,-4-9 0,6 5 0,4-2 0,-8-6 0,12 7 0,2-5 0,-5-7 0,9-2 0,-9-9 0,17-4 0,-10 0 0,12 0 0,-19-2 0,1-1 0,-5-3 0,1-1 0,-5-4 0,-1-1 0,-1-1 0,-4-1 0,4 0 0,6-7 0,-6 3 0,4-6 0,-10 8 0,-2-2 0,-1 2 0,4-8 0,0-1 0,-2 1 0,-1 2 0,-8 1 0,0 3 0,-2-6 0,2 6 0,-4-2 0,4-1 0,-4-1 0,2 1 0,-2 1 0,2-4 0,-1 4 0,1-4 0,-4 6 0,0 0 0,-1 0 0,0-2 0,1-9 0,-2 6 0,-4-5 0,0 10 0,-6 0 0,-1 2 0,-1 0 0,0 1 0,-15-13 0,2-1 0,-7-4 0,6 7 0,4 8 0,-2 2 0,-3 1 0,-17-5 0,9 5 0,-10-3 0,17 7 0,2 2 0,3 2 0,3 3 0,3 0 0,3 3 0,4-1 0,-5 2 0,5 0 0,-5 0 0,-28 20 0,-4 5 0,15-7 0,0 0 0,-23 14 0,14-7 0,0 2 0,3 3 0,1 1 0,6 3 0,7 2 0,17 4 0,5 3 0,5 11 0,3-11 0,6-1 0,8-13 0,5-5 0,5-6 0,4-3 0,8 3 0,2-6-137,-6-8 1,-2-6 136,-1-1 0,-3-3 0,7-16 0,-5-6 0,0-28 0,-14 6-100,-10 16 0,-3 0 100,-7-21 0,-6 3 0,-5 4 0,-1 10 0,0 7 0,-2 10 267,0 9-267,-19 22 0,6 15 0,-1 11 0,2 7 0,9-10 0,3 1-173,-5 15 0,4 0 173,8-14 0,3-1 0,2 31 0,11-8 0,7-12 0,8-9 0,27-15 0,-6-20 0,-2-13 0,0-7 0,10-21 0,-19 12 0,-3-6 0,-9-13 0,-6 0-1410,-4-10 1410,-6 13 0,-8 5 0,-20 14 0,-8 12 0,-9 19 0,-4 15 0,0 20 0,4 11 0,18-9 0,4 5 0,6 0 0,6 2 0,4 5 0,6-2 0,3-15 0,5-5 0,27 3 0,-4-30 0,16-27 0,-16-2 981,-11-5 0,-4-4-981,-7-25 0,-1-2-2699,-30 6 2699,-6 20 0,-9 5 0,-2 7 0</inkml:trace>
  <inkml:trace contextRef="#ctx0" brushRef="#br0" timeOffset="1041">10997 4279 19496,'-9'-3'2968,"1"1"-2698,0 0 0,4 0 360,-4-5-361,8 4-89,-8-1 90,7 4 0,-6 0 0,6 0 180,-8 0-181,2 0 1,-3 0 0,-2 6-90,2 4 0,-2 8 90,-6 19-180,10-3 0,-6 15 89,13-8 1,-1 20-180,8-16 90,4 14-90,5-23 180,14 10-90,-5-15-90,14 5 90,-8-16 0,5-5-90,1-6 0,21-5 0,-10-8 90,14-5-45,-30-6 0,-3-3 45,15-12 45,-11-3 0,-3-3-45,-1-11-45,-12 14 0,-3 0-45,-5-19 0,-5 2 0,-8-2 0,-4 2 0,-9 3 0,-6-1 0,-1 18 0,-2 1 0,-17-12 0,12 17 0,-1 3 0,-14 3 0,13 14 0,-2 5 0,-16 6 0,18 3 0,1 3-270,-9 19-839,5 6-240,5 10-361,7 2-1078,13 2 2788,6 0 0,16 0 0,3 0 0</inkml:trace>
  <inkml:trace contextRef="#ctx0" brushRef="#br0" timeOffset="4123">17071 2972 11760,'-4'-3'4947,"0"1"-3238,4 2-2068,0 4 269,2 1-90,2 4-630,1-4-809,1-1 1619,-1-4 0,0 0 0,1 0 0</inkml:trace>
  <inkml:trace contextRef="#ctx0" brushRef="#br0" timeOffset="4641">17205 2963 15268,'0'-9'5937,"0"2"-4858,0-4-629,0 4-180,0-2 90,0 0-90,0 2-1,-5-2 1,-4 0 0,-5 2 90,0 2-90,-2 3-90,1 8 89,-3 2 1,2 9 270,-12 30-360,12 1 0,3 5 0,5 6-45,6-4-1,6 3-331,2-12 1,1 3 0,2-3 241,5 10 0,4-5 0,4-5 0,3-7-45,16 4 90,7-13-90,1-15 0,6-13 0,-2-13 0,0-9-214,-6-14 214,-6-9 90,-9-14-45,-18 25 0,-4-3 134,0-22 1,-5-2-438,-4 13 1,-2 0 257,0-12 0,-7-1 45,-10 9 0,-4 5-45,7 14 0,-3 2-90,-7-7 1,-3 5-541,-12 6 147,-5 12-1226,-4 15-810,-2 12 2519,-1 11 0,1 10 0,0 5 0</inkml:trace>
  <inkml:trace contextRef="#ctx0" brushRef="#br0" timeOffset="5690">11711 10873 19226,'7'0'3778,"-3"-4"-3238,-3-1-91,-1-6 1,0-1 90,0-1-91,0-1-89,0 3-90,0 0 0,0 6-90,-3 1 90,2 4 179,-6 0-179,2 0 180,-8 14-180,1 1-90,-3 20 0,4 26-180,5-5 0,3-18 0,2 2 0,6 7 0,1 0-266,-1-10 0,2-1 266,4 12 0,2-2 0,11 15 0,4-9 0,5-8 0,4-11 0,23-10 0,-12-18 0,18-10 0,-19-20 0,0-7 0,-2-11 0,-5-4 0,-17 9 0,-2-3 0,-5-2 0,-3-1 0,0 1 0,-3-1 0,-7 4 0,-6 2 0,-9-12 0,-13 5 0,-7 6 0,-9 8 0,-7 8 0,-7 11-90,13 12 0,-1 2-1170,-22 11 588,24-4 0,3 2-1307,-8 10 1979,4 3 0,21-9 0,3 2 0</inkml:trace>
  <inkml:trace contextRef="#ctx0" brushRef="#br0" timeOffset="7114">17652 9598 20755,'-10'-5'2519,"0"-1"-1980,2 3-179,3-1 0,-4 4-90,8-2-90,-8 1-90,8-3 90,-6 2-90,6-1-1,-3 1 271,1 2-180,-2 0 0,-3 6 90,0 0-90,-2 7 90,1 0-1,-2 7-179,0-1 0,1 6 0,3-5 90,0 5-90,6 0 90,-2 2-90,3 0 0,0 0 90,0 2 0,0 9-90,0-8 0,0 4-90,2-11 0,2-2 0,2-1 0,2-2 0,0-2 0,2 0 0,0-3 0,3-1 0,-1-1 0,2-6 0,2 3 0,3-7 0,3 3 0,0-4 0,4 0 0,1 0 0,1-2 0,3-3 0,-1-2 0,1-2 0,-1-2 0,-3 0 0,-1-3 0,6-8 0,-8 5 0,4-7 0,-10 4 0,-2-1 0,0-4 0,6-12 0,-7 9 0,3-9 0,-8 17 0,2-8 0,-3 8 0,1-7 0,-4 9 0,-2 0 0,-2-2 0,0-11 0,-2 6 0,-4-7 0,-2 9 0,-5-2 0,-1 2 0,-2-1 0,-2 1 0,-3 0 0,-3 3 0,-15-4 0,-10 5 0,-3 5 0,-1 6 0,15 8 0,-1 0 0,3 0 0,-15 18 0,15-2 0,-11 19 0,18-3-90,1 4-1709,3 3 1799,9-9 0,-1 1 0,-5 16 0,7-15 0,1 0 0</inkml:trace>
  <inkml:trace contextRef="#ctx0" brushRef="#br0" timeOffset="9665">11679 4283 18866,'-12'0'3418,"-1"0"-3058,7-2 0,0-4-90,6-6 0,2-4 89,2-4-89,6-2 360,31-30-450,-8 19-45,4 0 0,2 0-135,6 1-120,-14 12 1,1 0 119,19-11 45,-10 10 0,3 1-45,-9 3 0,1 1 45,11-4 0,0 1 0,-13 5 0,-1 1 45,28-10 0,0-2-90,-5 5 90,-1 0-90,0 2 90,-2-1-90,0 1 0,-1-2 90,3 0-90,-2-1 90,4-1 0,-4 3-90,2-1 0,-6 4 90,-3 1-90,-5 1 0,-3 0 0,-1 3 90,19-6-90,-13 4 0,18-4 0,-15 1 0,5 0 0,6-2-407,4 0 407,2-2 0,0 1 0,-3 1 0,-6 2 315,-5 3-315,-17 4 0,0 0 0,16-3 0,14-5 0,-19 7 0,0 0 0,13-4 0,-12 5 0,0-1 0,0-1 0,-1 2 0,0-2 0,-3 4 0,1-2 420,-1 4-420,1-1 0,0 3 0,1 1 0,1 2 0,23 0 0,-14 0-117,-17 0 0,1 0 117,15 0 0,-1 0 0,1 0 0,-4 0 0,-1-2 0,-3-1 0,-2-1 0,-3 1 0,-3-1 0,-1 2 0,-3-3 0,-1 1 0,-3 1 234,-1 1-234,9 4 0,1 0 0,4-1 0,-2 1 0,2 0 0,14-2 0,-9 0 0,16 0 0,2 0 0,-18 0 0,10 0 0,-25 0 0,6 0 0,-12 4 0,7-3 0,-10 3 0,-1 0 0,2-3 0,-1 8 0,1-8 0,-3 7 0,-3-7 0,-2 3 0,0 0 0,-2-3 0,2 3 0,6 0 0,-6-3 0,11 3 0,-6-4 0,-1 0 0,-2 4 0,-2-3 0,-2 3 0,5-4 0,1 0 0,0 0 0,10 0 0,-4 0 0,-2 0 0,-8 0 0,-10 0 0,-2 0-1709,-2 0 0,-4 4 1709,-15 3 0,0 6 0,-12 3 0</inkml:trace>
  <inkml:trace contextRef="#ctx0" brushRef="#br0" timeOffset="11240">17831 4084 21205,'-11'-9'2429,"5"0"-1980,2 2-179,1 1-90,2 3 0,-3 1 90,4 2-180,9 4 90,37 37-46,-20-11 1,0 1-90,5 2 0,-1 2 0,-7-1 0,-4 0 45,-3 7-90,-2 2 135,-2 0 0,1 1-135,4 14-1178,-4-12 0,1 0 1178,2 6 0,0 5-282,1 1 282,1 6 0,-9-32 0,0 2 0,1-1 0,-1 1 45,0 0 0,0 0-45,-1-1 0,0 0 0,-1-1 0,0 1 90,2 13 0,-2 0-45,-1-11 0,-1 0 0,1 10 0,0 2 0,0-4 0,0-1-45,1 23 45,0-15 0,1 0-45,-4-9 0,1-2 0,1 0 0,0-1 0,-1-1 0,0-2 0,3 13 90,2 17-90,-2-17 0,1 11 90,-2-5 0,-2-14 0,-1-5 0,-1 1 90,2 6-37,1 13-53,-2-17 90,0 14-180,-2-9 90,0 9 2256,-2-13-2166,0 17-180,0-13 459,0 14-459,0-19 49,0-2 41,0-2-90,0 0 90,0 0-90,0 12 0,0-9 0,0 9 90,-4-14-90,3-1 90,-6 17-90,1-12 0,-4 28 0,-1-27-1696,6-5 0,0 3 1696,-5 29 0,5-12 0,-6 3 0,1-20 0,-1-5 0,1 7 0,1-10 0,4-2 0,-5 2 0,5 0 3392,-9 17-3392,6-7 0,-10 11 0,6-14 0,2 0 0,0-2-3392,0-1 3392,0 1 0,-1-2 0,5-1 0,-1-2 0,6 0 0,-7 0 0,8-2 0,-8 10 0,4-10 3392,-1 10-3392,-4-12 0,8 4 0,-8-2 0,8 0 0,-3-1 0,1-1 0,2-2 0,-3-1 0,4 0 0,-3-2 0,2 3 0,-6-1 0,6-2 0,-3 2 0,0 6 0,4-7 0,-8-2 0,7-7 0,-9-13 0,4 2 0,-7-10-450,2-2-1439,-1-4-809,-4-5 2698,-2-3 0,-7 0 0,-1-2 0</inkml:trace>
  <inkml:trace contextRef="#ctx0" brushRef="#br0" timeOffset="12558">12893 11239 14998,'-4'8'6027,"3"2"-5128,-6-9-359,6 7 0,-8-7-90,8 3 629,-14-4-449,10 0-91,-5 0 1,2 0-180,8 0 989,-4 0-1169,4 6 0,4 0 90,14 11-270,7-7 0,17 7 0,2-5 0,7 0 0,6 1-376,4-4 376,2 4 0,-14-9 0,2-2 0,-12 1 0,1 0 0,12-2 0,3-2-369,8-4 1,-1 0 368,-12 1 0,0-1 0,-5-1 0,2-1 0,-2 1 0,5-2 0,-2-1 0,1 1 0,-1-2 0,0 1 0,-1 0 0,-1 1 0,0 0 0,-1 0 0,1 1 0,16-3 0,0 0 0,-17 2 0,0-1 0,13-1 0,-3 0 0,-20 2 0,-1 0 0,13-3 0,0 1 0,-13 2 0,0 0 0,11-4 0,-2 0 0,12-2-206,-2-1 206,-6 3 0,-3 1 0,-5 0 0,-1 0 0,-2-3 0,3 0 339,0 1-339,19-11 0,-13 8 0,14-7 0,-20 11 0,-3 1 748,-1 2-748,-3 0 232,17-10-232,-9 3 0,9-3 0,2-2 0,5-1-143,-10 5 0,-2 0 143,1-1 0,-6 2 0,-5 0 0,-4 2 0,-1 1 0,-1-1 0,3-1 0,-3-1 0,4-2 0,15-9 0,-8 5 0,12-4 286,-13 6-286,-1 1 0,0 3 0,11-5 0,-13 6 0,20-7 0,-27 10 0,6-1 0,-10 2 0,-6 3 0,7-2 0,-12 3 0,12-8 0,-7 2 0,6-4 0,-2 3 0,-2-2 0,10-2 0,-12 8 0,2-2 0,-14 9 0,-5-3-180,-8-1-1169,-4-2-450,-11 0-630,-8-1 2429,-12-3 0,-15 1 0,24 5 0,0-1 0</inkml:trace>
  <inkml:trace contextRef="#ctx0" brushRef="#br0" timeOffset="15190">10984 5206 21205,'0'-5'1439,"0"1"-1169,0 2-180,0 2 0,2-3 0,0 1-90,2 2 90,1-4-90,-1 1 0,0 1 90,0 0 90,-2 2 539,0 0-539,0-4-90,0-1 90,2-2 270,0-6-181,2-3-179,-3-3 0,4-13 0,-5 11 0,4-7 180,-3 2-180,-2 10 0,-1-3 90,0 14-90,0 3 360,0 2-360,-3 18-90,-2-1 0,-6 30 30,5-7-1,1 7 1,1 5-833,1 10 0,1 6 0,0 1 0,0-4 803,-1-2 0,0-3 0,1 1 0,2-2 0,0 5 0,1-6 0,1-17 0,2-14 90,-2 13-90,0-10 90,-2 9 0,0-12-90,0 0 90,0 0 3302,0-1-3212,0 8-90,0-11-90,0 10 90,0-15-90,0 4 90,0-1-90,0 3 90,0 2-90,0-1 0,0 1 90,0-3-90,0 2 0,0-2 0,0-1 0,0 3 0,0 0 90,0 10 0,0 0-90,0-2 90,0-3-90,0-9 0,0 1 0,0 1 0,0 0 0,0-1 0,0 1 0,2 10 0,0-6 0,2 8 0,-2-8 0,0 0 0,0 0 0,0 2 0,4 3 0,-2 2 0,2 2 0,0-1 0,-1-2 0,2 1 0,0 2 0,1 3 0,0 4 0,0 0 0,0 4 0,0 3 0,0 0 0,2 2 0,-1-2 0,1-3 0,-2 3 0,0-3 0,0 3 0,0 2 0,-2-16 0,0 2 0,0 8 0,-1 0 0,0-8 0,0 0 0,0 9 0,0-5 0,1-5 0,2 7 0,-2-15 0,0-2 0,-2 0 0,-1-2 0,2 10 0,-2-10 0,1 6 0,-2-9 0,-1-1 0,2 3 0,1 1 0,-2 0 0,0 0 0,-2-2 0,0-1 0,0 9 0,2 6 0,-2 10 0,2-6 0,-2-2 0,0 12 0,2-18 0,2 31 0,-2-36 0,2 8 0,-4-13 0,0-2 0,0-3 0,0-3 0,0 1 0,0 0 0,0 2 0,4 12 0,-2-7 0,4 10 0,-2-10 0,2-1 0,-1 1 0,0 1 0,0 2 0,0 11 0,0-8 0,3 23 0,-4-20 0,2 12 0,-2-12 0,0-3 0,2 0 0,-3-1 0,2-3 0,-3-1 0,1-3 0,-2 1 0,1-3 0,0 1 0,4 0 0,-1 0 0,1 3 0,-2 0 0,0-1 0,2 1 0,-2 0 0,4-1 0,0 11 0,1-8 0,1 10 0,-1 2 0,-2-7 0,3 9 0,-4-12 0,0 0 0,2-1 0,-2-2 0,4 9 0,-1-8 0,-1 6 0,-2-11 0,-4-2 0,3 0 0,0 8 0,3 2 0,-2-2 0,-2-2 0,0-11 0,0 1 0,2 0 0,3-1 0,-3 1 0,2-3 0,0 6 0,-2-4 0,2 5 0,-2-5 0,-2 1 0,4-3 0,-3-4 0,1 3 0,-2-4 0,0 5 0,0-6 0,0-1 0,-2-8 0,0-5 0,-2-5 0,0-8-2429,-6-15-179,-4 4 2608,-10-13 0,-7 12 0,-4-2 0</inkml:trace>
  <inkml:trace contextRef="#ctx0" brushRef="#br0" timeOffset="25407">21412 1665 21835,'0'-12'3148,"0"-1"-2788,0 8-181,0-1 1,0 6-90,0 0-90,2 6 0,2-5 0,-1 9 180,1-9 0,-4 3 1169,0-4-1169,0-6-90,0 1 0,0-4-90,0 2 90,0 5 180,0-1 90,-6 14-360,-4 7 0,-11 20 0,-7 15-516,10-19 0,-1 1 516,-2 5 0,0 0 0,-2 4 0,0 1 0,0-2 0,0 0 0,2-2 0,1 0 0,1-6 0,1 0 0,-8 24 0,11-14 0,12-1 0,14-21 0,10-2 0,10-11 0,7-8 0,3 8 0,6-9 0,0 9 1032,-2-5-1032,-1 6 0,-7-2 0,6 0 0,-16-4 0,2-1 0,-18-4 0,-5-4 0,-10-5 0,-3-11 0,-14-36 0,5 3-319,4 13 1,0-1 318,4 9 0,0-2-10,-3-12 1,-1-6-1,1 6 10,2 8 0,1 1 0,-6-26 0,1 9 0,6 32 0,6 20 0,3 7 0,7 8 635,9 3-635,6 4 0,7 1 31,3 0-31,5-1 0,-2-2 0,12 8 0,-15-8 0,3 6 0,-19-11 0,-6-1 0,-2-5 0,-5 1 0,-2-3 0,-8-2 0,-2-2 0,-3-5 0,0-1 0,5 1 0,-2-1-1260,2-5-539,1 2-809,0-5 2608,4 8 0,0 1 0,0 4 0</inkml:trace>
  <inkml:trace contextRef="#ctx0" brushRef="#br0" timeOffset="26051">21725 2515 22284,'-14'25'2159,"0"2"-1619,3 6-91,1 10-89,0 9 0,0 12-980,4-29 0,0 2 665,-1 3 0,0 2 44,-1 0 1,0 2-45,-1 1 0,-1 0-157,-1 0 0,-2-1 157,0-2 0,0 0 0,-2-4 0,-1-1 0,0-4 0,-1-1-48,-15 20 93,-1-11 0,-1-14 180,-15-25-180,12-17 0,-7-24 0,21-9 90,11-6-91,4-5 1,12 0 0,4 2 90,6 5-90,7 9-90,18-7 0,-7 19 0,13-3 0,-13 22 1070,12 6-1070,-11 4 646,8 10-646,-11 4 0,1 10 0,0 6 0,1 1 112,0 3-112,-4-13 0,2-2 0,22 1 0,-15-7 0,2-4 0,-5-9 0,0-4-355,5-1 1,1-4 354,2-3 0,1-4 0,3-4 0,0-3 0,0-2 0,0-1 0,-3-3 0,-1-1 0,-1-2 0,-3 0 0,-3 1 0,-3-1 0,-2 3 0,-3-1 0,-4 5 0,-3 0 0,12-18 0,-11 6 0,-11 8 0,-5 6 0,-5 5 0,0 4 0,-3 4 0,-2 5 0,-3 3-450,-4 4-370,-2 0-1069,-8 6-810,-5 2 2699,-7-1 0,-1 6 0,-4-6 0</inkml:trace>
  <inkml:trace contextRef="#ctx0" brushRef="#br0" timeOffset="26835">20811 1900 18956,'-46'27'3598,"-3"0"-3148,0 0 90,-2-2-1,6-2 91,3-5-90,9-2-181,5-9-89,15-1-180,9-8 90,24-4-90,24-8 45,-8 3 0,5-2-398,13-4 1,4-1 382,-12 4 0,1 0 0,3-1-678,5-1 0,2-1 0,1 0 618,3 0 0,2 0 0,4-1-25,-11 4 1,5-1 0,1-1 0,-1 1 0,-3 1-36,-1 0 0,-3 1 0,-1 0 0,3 0 0,-2 0 0,3 0 0,1 0 0,-4 0 0,-4 2 30,2-1 0,-5 1 0,0 0 150,2 0 0,0 1 0,-4 0-135,-1 0 0,-4 0-45,4 0 0,-5 1 0,-9 2 0,-12 3 0,-6 2 0,-8 0 251,-6 1-1690,-6-1 1588,-8 6-2938,-10 3 2789,-9 7 0,-10 6 0,-4 3 0</inkml:trace>
  <inkml:trace contextRef="#ctx0" brushRef="#br0" timeOffset="32233">24746 5884 24713,'-32'-43'1709,"-3"5"-1169,-3 6 179,-3 7 1,0 7-540,3 9-180,1 3 0,3 16 0,3 10 0,3 21 0,5 18-953,13-24 0,2 3 953,3 2 0,1 2 0,2 0 0,3-1 0,2 1 0,4-2 0,1-2 0,2-1 0,4-3 0,2-2 0,2-3 0,3-2 0,15 1 0,6-5 0,3-9 0,3-4 0,0-1 0,-1-5 0,-1-8 0,-4-8-203,-6-10 0,-4-5 203,9-21 0,-19 13 0,-4-3 0,-8-25 0,-12 29 0,-4 0 0,-1 0 0,-3 0 0,-4 0 0,-4 2 0,-1 3 0,-3 3 0,-11 0 0,-4 4 0,-22-1 0,21 18 0,0 8 0,-15 25 0,27-3 0,3 4 0,1 3 0,3 5-1313,0 18 0,5 3 1313,7-15 0,3 1 0,2 12 0,9-2 0,14-10 0,12-8 0,21-8 0,8-12 0,-1-8 0,2-9-95,3-8 1,-4-10 94,-20-11 0,-9-7 0,-14 8 0,-7-2 61,-7-13 1,-7 0-62,-3 10 0,-6 2 0,-6-9 0,-6 4 0,-30-2 0,-7 10 0,29 19 0,-3 2 0,-11 2 0,-2 3 0,13 4 0,0 2 0,-9 2 0,1 2 0,-9 14-720,4 1-3237,-6 11 1168,19-12 3437,-5 1 1,25-16-1,2-6 1</inkml:trace>
  <inkml:trace contextRef="#ctx0" brushRef="#br0" timeOffset="33813">25798 2470 21655,'-37'-41'1619,"1"-2"-1080,7 14 1,-2-1-270,6 6 0,-2 1-587,-9-7 1,-2 3 495,5 8 1,-1 2-45,-4 0 0,-1 2 0,-4 1 0,-2 1 45,-3 2 0,-1 1 0,-4 2 0,-2 1 44,-2 3 1,-2 1-573,-3 0 0,-2 2 467,20 2 1,-2 1 0,1 1-250,-3 0 1,1 1 0,-1 0 129,-2 2 0,0 1 0,0 1 0,-2 1 0,1 1 0,-1 0 0,1 1 0,-1 0 0,1 1 0,-1 1 0,1 1 0,-1 0-403,2 1 0,0 0 0,0 0 403,2 1 0,-1 1 0,2 0 0,1 0 0,0 2 0,1-1 0,2 1 0,1 1 0,0 0 0,-18 10 0,2 1 0,2 2 0,1 0 0,3-1 0,-2 4 0,5-3 0,-2 4 0,3-1 0,10-7 0,2-2 0,-1 3 0,-11 6 0,-2 3 0,3-3-177,-1 3 1,2-1 176,1-2 0,1 0 0,4-2 0,1-2 0,3-2 0,3-1 374,3-4 1,1 0-375,-5 4 0,1-1 0,-10 9 0,-5 4 0,18-16 1114,14-11-1114,2-3 1511,13-7-1511,5-4 1166,-5 4-1166,-2 1 0,-1 6 0,-5 1 0,2 5 0,-13 26 0,5 0 0,3-9 0,0 2-165,2-2 0,0 2 165,-1 5 0,0 4 0,-1-1-720,-2 12 1,0 1 719,1-4 0,-1 3 0,1-3 0,-3 11 0,0-1 0,4-19 0,0 0 0,-1 6 0,0 5 0,-3 7 0,0 4 0,1-1 0,0-6-514,2-5 1,1-5 0,0 2-1,-2 6 514,1-1 0,-2 7 0,0 4 0,-1 1 0,1-1 0,1-3 0,1-7 0,0 6 0,0-7 0,2-1 0,-2 3 0,0 3 0,0 2 0,-1 2 0,0-2 0,2-3-532,0-2 1,1-4 0,0 0-1,0 0 532,0 0 0,1 1 0,-1 0 0,0 0 0,1 0 0,-1-1 0,1 2 0,1 2 0,0 4 0,0 4 0,1 1 0,0 0 0,2-4 0,-1 2 0,2-3 0,0 0 0,1 3-265,0-1 0,-1 3 0,2 2 0,0-3 0,2-3 265,1-4 0,1-5 0,2 1 0,0 3-130,2 2 1,1 4 0,2 0 0,-1 0 0,2-4 129,-1 0 0,2-2 0,0-2 0,2 4-15,0-2 1,1 3 0,1 1 0,1-2 0,0-4 14,1-3 0,1-5 0,2 0 0,2 2 0,5 5 0,3 3 0,2 0 0,1 0 0,-1-3 0,2 1 0,-2-3 0,2-1 0,3 3 0,-5-10 0,1 2 0,2 1 0,1-1 0,0-2 0,-1-3 157,7 6 1,-3-5 0,5-1 0,10 2-158,-12-14 0,5 1 0,6 1 0,2 1 0,4-1 0,1 1 0,0-2 0,0 0 0,-2-3 0,-2-1 0,4 0 0,-1-3 0,-1-1 0,0-1 0,1-1 0,1 1 0,1 0 0,3 2 0,-7-2 0,1 1 0,3 1 0,1 2 0,0-1 0,1 0 0,-1-1 0,0-1 0,-1-2 0,-2-1 0,-2-3-37,13 1 0,-1-2 0,-2-3 0,-1-2 1,-1 0-1,-2-1 0,-2 0 37,9 2 0,-3-2 0,-2 1 0,0-2 0,1 1 0,0-1 0,1 0 0,0 0 0,0-1 0,0 0 0,-12-2 0,0 0 0,0 0 0,1 0 0,1-1 0,3 0-72,-3-1 0,4 0 0,1-1 1,1 1-1,1-1 0,-1-1 1,-2 1-1,-3-1 72,7-1 0,-3 0 0,-1 0 0,0 0 0,1-2 0,2 1 0,-6 0 0,2-1 0,2 1 0,0-1 0,0-1 0,-1 0 0,-2 0 0,-4-2 0,13-2 0,-5-1 0,-1-1 0,-1-1 0,1-1 0,-1-1 0,0 0 0,0-2 0,-1 0 0,0-2 0,-1-2 0,0-1 0,-1-1 0,0-2 0,-1-1 0,0 0 0,-2-1 0,0-2 0,1-2 0,1-5 0,-6-1 0,2-4 0,1-3 0,0-2 0,-2 0 0,-1-1 0,-2 2 0,-2 0 0,-2 1 0,-1 0 0,-2-2 0,1-1 0,1-2 0,-4 2 0,2-2 0,0-2 0,0-1 0,-1-1 0,-1 1 0,-2-1 0,-3 2 0,2-6 0,-3 0 0,-2 1 0,-1-1 0,-1-1 0,0 0 0,1-2 0,-1-1 0,0 0 0,-2-1 0,1 0 0,-2-1 0,0 1 0,-1-2 0,0 0 0,-1 0 0,0 0 0,-1 0 0,-1 0 0,0 1 0,-1-1 0,-1 0 0,0-1 0,-2 1 0,0 1 0,-1 0 0,-1 0 0,0 0 0,-1 0 0,-1 0 47,-1 1 1,0 0 0,0 0-1,-2 1 1,0-1 0,-1 0-48,-1 1 0,-1-1 0,0 1 0,-1-1 0,-1 1 0,-1-1 0,-1 1 0,0 0 0,-2 0 0,0 0 0,0 0 0,-2 0 0,0 0 0,-1 0 0,-1-1 0,0 1 0,-1 0 0,-1 0 0,-2 0 0,1 0 0,-2 0 0,-1 1 0,0-1 0,-1 1 0,-1 0 0,0 0 0,-1 1 0,-1-1 0,0 1 0,-2 0 0,-3-9 0,-1-1 0,-1 1 0,-1 1 0,-2 0 0,0 1 0,-1 1 0,-1 1 0,-1 0 0,-1 0-58,0 2 1,-1 0 0,-1 1 0,0 1 0,-1 0 57,0 2 0,-1 0 0,0 1 0,-1 0 0,0 0 0,0 2 0,0 0 0,0 1 0,-1-1 0,1 2 27,-1 0 0,1 1 1,-1 0-1,0 0 1,0 1-28,1 1 0,0 1 0,0 0 0,-1 0 0,1 1 0,-8-9 0,0 0 0,0 0 0,0 2 0,0 3 0,0 1 0,0 1 0,-1 1 0,1 3 0,0 1 0,-2 1 0,0 2 0,2 3 0,-1 1 0,-2 2 0,-3 0-144,-3 3 0,-3 1 0,-3 2 0,-1 0 0,0 3-692,-2 2 1,-1 2 0,-2 2-1,1 0 1,-1 1 835,1-1 0,-2 1 0,0 0 0,1 2 0,0 2 0,3 2 0,-2 2 0,2 2 0,1 1 0,3 0 0,-12 1 0,-1 1 0,0-1 0</inkml:trace>
  <inkml:trace contextRef="#ctx0" brushRef="#br0" timeOffset="34645">23918 2185 23094,'-29'-43'1619,"1"0"-1349,1 4 179,3 3 91,2 6-90,3 6-180,1 8 0,4 7-1,0 13-89,2 16-90,-2 18 90,-1 21-1491,8-22 0,0 1 1356,0 5 0,2 1-45,1 1 0,1 3-262,1 16 0,3 1 262,2-19 0,1-1 45,1 11 0,5-4-45,7-15 0,8-7 0,8-14 0,4-7 0,-1 1 0,2-7 0,5-14 0,0-10 0,3-18 0,-5-6 45,-10 9 0,-3-2 774,9-16 1,-6-2-820,-14 14 0,-6 0 45,-1 0 0,-3 0 241,-2 1 1,-3 1-242,-3 1 0,-3 1-45,-1 2 0,-3 2 0,-2 1 0,-2 2-74,-18-23 74,-5 11 0,-6 9 0,-3 10 0,8 14 0,-1 6 0,-18 5 0,18 3 0,2 5 0,-10 20 0,7 5 0,3 9-269,7 2-901,4 9-449,3 1-630,5 4 2249,7 2 0,4-2 0,5 2 0</inkml:trace>
  <inkml:trace contextRef="#ctx0" brushRef="#br0" timeOffset="35198">28738 3297 24173,'-14'-29'2069,"0"2"-1259,-3 6-1,-1 10-89,-6 11-720,-6 19 0,-13 28 0,18-10 0,-1 5-782,-4 13 0,1 4 782,8-15 0,1 3 0,0 1 0,0 2 0,1 1 0,2 4 0,4-1 0,1 5 0,2 0 0,2-4 0,3 3 0,2-3 0,3 2 0,2-6 0,1 3 0,2-2 0,5-5 0,13 13 0,11-9-374,5-16 1,8-4-1,-1-5 374,8-2 0,3-8 0,-5-7 0,3-4 0,-3-8 0,4-15 0,-4-10 0,0-6 0,-4-7 0,-4-7 0,-5-6 0,-16 14 0,-2-2 0,-4-2 0,-1-2 0,-3-2 0,-3 1 0,-4-2 0,-2 0 0,-4 1 0,-2 2 0,-3 0 0,-4 2-540,-10-16 1,-9 6-316,-8 8 1,-8 8-316,-11 10 1,-6 8 1169,12 12 0,-3 4 0,-2 3 0,-6 6 0,-2 3 0,-1 2 0,12 0 0,0 0 0,0 0 0,0 0 0</inkml:trace>
  <inkml:trace contextRef="#ctx0" brushRef="#br0" timeOffset="35965">21339 6156 23184,'-12'5'2878,"0"5"-1978,-2-1-91,-4 10 1,-28 27-810,24-21 0,1 2-316,-13 12 0,0 10 316,12-2 0,0 10 0,2 1 0,2-4-857,3-3 0,3-3 1,1 5 856,-2 7 0,-1 5 0,2 1 0,8-8 0,6-10 0,6-5 0,2 0 0,8 18 0,4-2 0,5-6 0,4-4 0,3-8 0,3-5 0,2-8 0,1-6 191,0-8 1,0-8-192,-1-7 0,-2-7 0,-3-7 0,-3-6 0,-4-6 0,-3-5-751,-3-7 0,-4-4 751,-4-3 0,-4-3 0,-1-4 0,-4-1 81,-4 2 0,-7-3-261,-8 3 0,-5-3 0,-2 6-495,0 5 1,-4 4 412,-13-19 0,-3 14-2436,-9 35 2698,4 20 0,6 26 0,3 10 0</inkml:trace>
  <inkml:trace contextRef="#ctx0" brushRef="#br0" timeOffset="36785">27617 10344 21205,'-10'-34'3868,"0"0"-2969,-6-2 1,-2 2 269,-7 2-629,-3 7-540,-7 7 0,-5 9 0,-7 15 0,-6 16-994,26-1 0,1 4 994,0 5 0,3 4 0,1 4 0,3 3 0,5 2 0,3 2 0,4 2 0,4-1-377,6 0 1,4-1 376,5-2 0,5-2 0,4-4 0,5-3 0,3-5 0,5-4-132,2-6 0,3-6 132,2-5 0,2-5 0,1-7 0,-1-5-234,0-7 0,-2-5 234,-1-3 0,-3-8 0,-10-5 0,-3-7 0,-6-3 0,-6-2 0,-6-3 0,-5-2 0,-5-12 0,-7-2 0,-5 4 0,0 11 0,-5 4 0,-8 4-330,-17 2 1,-10 5-1,1 10-165,0 8 1,-3 10-110,7 8 0,-6 3 0,-2 5 0,3 2 604,5 4 0,1 4 0,1 2 0,0-1 0,-1 0 0,-1 1 0,1 1 0,1 0 0,2 2 0,1-1 0,0 1 0,-1 0 0</inkml:trace>
  <inkml:trace contextRef="#ctx0" brushRef="#br0" timeOffset="38077">2428 12506 19745,'-53'26'569,"0"1"1,1-3 0,1-1-346,4-4 1,0-2 45,5-2 0,1-1 0,5-3 0,3-1 1668,-22 1-1488,18-13 335,37-20-695,39-31-60,-9 23 0,6-2 0,3-3-662,-1 1 0,2-2 1,3-2-1,2-1 650,0 2 0,1-2 0,3-1 0,1 0 0,1-1 42,-1 2 0,1-1 0,1 0 0,2 0 0,0-1 0,2 1-217,-10 6 1,1 0-1,0 1 1,2-1-1,0-1 1,0 1-1,1 0 1,0 0 156,3-3 0,2 0 0,-1 1 0,2-1 0,-1 0 0,1 0 0,0 0 0,1 0-172,-5 4 0,1-1 0,-1 1 1,1-1-1,1 1 0,-1-1 1,1 1-1,-1 0 0,1 0 172,-1 0 0,0 1 0,0 0 0,-1 0 0,2 0 0,-1-1 0,2 1 0,1-1 0,2 0-87,-7 3 1,2 0 0,1 0 0,2-1 0,0 0 0,1 0 0,-1 0 0,1 0 0,-2 1 0,-1 1 0,-1 0 0,-2 2 86,10-6 0,-2 1 0,-2 2 0,-1 0 0,0 1 0,0-1 0,1 0 0,2 0-4,-7 2 0,3 0 0,1-1 0,0-1 0,1 1 0,-1 1 1,-2 0-1,-1 1 0,-3 1 0,-4 3 4,15-8 0,-4 3 0,-4 2 0,-1 0 0,-1 1 0,5-3 0,-1 1 0,-2 1 0,-2 1 41,5-3 1,-2 2 0,-2 1-42,10-4 0,-5 2 473,-13 6 1,-3 2-474,17-8 1545,-17 8-1545,-15 6 0,-10 4 2311,-8 2-2311,-4 1 1237,-19-5-3486,1 3-629,-16-11 2878,0 0 0,-5-8 0,-4-2 0</inkml:trace>
  <inkml:trace contextRef="#ctx0" brushRef="#br0" timeOffset="38537">6189 9132 23659,'-41'3'749,"1"0"1,4-3 0,1 1-660,-14 5 560,23 0-470,31-4 90,39 4-181,-2-6 1,6-2-980,15-1 0,6-3 890,-15 1 0,2-1 0,2-1-475,4-1 0,1-1 0,1-1 475,-15 1 0,0 1 0,0-2 0,4 1 18,-1-2 0,3 0 0,2 0 0,-2-1 0,-3 2-18,14-4 0,-3 1 0,1-1-23,-8 2 1,2 0 0,-1 0-1,-4 2-167,-4 2 0,-3 1 1,-5 2 323,0 2 1,-3 3 0,1 3 0,-8 10-135,-25 28 0,-12 11 0,-1 0 0,-3 5-252,-2 1 0,-2 6 0,0 0 252,-1-3 0,1 0 0,0 2 0,3-13 0,1 1 0,0 0 0,0 1 0,0-1 0,0 0 0,0 0 0,1 0 0,-1 14 0,0 0 0,1-2 0,1-4 0,1-2 0,0-1 0,3-7 0,0-1 0,2 0 0,0 2 0,1 0 0,0-4 0,1 0 0,1-3 0,2 6 0,-4-13 1501,-10-29-1501,-10-33 139,1-8 1,-1-9-140,-6-12 0,-1-5-469,6 11 0,-1-3 1,-1-1 468,-2-6 0,0-2 0,-1-1 0,6 15 0,0 0 0,-1-3 0,-4-6 0,5 8 0,-4-7 0,-1-4 0,-2-1 0,0-1 0,2 2 0,1 5 0,2 5-135,-2-7 0,2 8 0,1 0 0,-3-5-195,-2-5 1,-3-8 0,-2-3-1,2 3 1,4 9 0,6 16-1560,-2-7-900,14 21 2789,10 14 0,16 19 0,7 7 0</inkml:trace>
  <inkml:trace contextRef="#ctx0" brushRef="#br0" timeOffset="39184">7748 8196 23184,'-24'11'2248,"-1"0"-2068,3 1 90,1-1 450,7-2-360,6 0-1,11-4-89,32-1-180,5-10-90,-7 0 0,2-2-1147,-2-4 0,1-3 1147,2-4 0,1-4 30,0-4 0,2-5 0,-1 0-384,-1-3 0,0-2 0,-1 0 354,-1-1 0,0 0 0,-3 0 0,8-12 0,-9-2 0,-17 7 0,-7 1-408,-7-19 453,-8 23 0,-6 4-170,-28-3 170,-1 25 0,-5 7-45,10 5 0,-3 8 30,-9 11 0,-4 8 0,4 3 15,0 10 0,4 5 160,5-1 0,-1 5 0,4-1-205,11-7 0,3 1 0,2 0 30,1 1 0,1 0 0,2 1 15,-6 18 0,5 0 111,5-4 1,5-1-112,5-4 0,5-2 0,6-4 0,6-2-45,4-5 0,4-3 0,8-3 0,3-4 0,5-4 0,4-4 0,3-3 0,5-5 0,-2-8 0,5-3 0,-4-3-270,9 0 0,0-4 270,-8-1 0,1-3 0,-4 0 0,-2-5 0,-3-2-154,8-7 1,-3-2 153,-15 7 0,-2 0 502,5-6 1,-6 0-503,-3-9-270,-11 0-1349,-16-20 180,-9 9-450,-13-14-810,-7 13 2699,-3 1 0,-1 0 0,1 0 0</inkml:trace>
  <inkml:trace contextRef="#ctx0" brushRef="#br0" timeOffset="39489">8052 7092 23407,'-38'-21'2698,"-10"-1"-2248,19 10-90,1-3 89,21 8 68,18-6-157,15-3-270,17-3 0,7-1-90,-8 4 0,3-1-291,-2 1 1,3 0 0,-3 0 290,8-2 0,-4 2 0,0 0 0,-2 0 0,-5 2 0,-1 1 0,3-2 0,-2 1 0,11-3 247,-1 0-516,-26 10-556,-13 5-525,-2 0 560,-27 14 1,-1 1 0,-17 11 0</inkml:trace>
  <inkml:trace contextRef="#ctx0" brushRef="#br0" timeOffset="53226">4597 2551 22554,'-43'-20'2699,"-1"1"-2070,-3 6-179,0 6-180,2 11 90,6 12-1,7 18-179,9 17-45,16-18 0,2 1-45,4 5 0,2 1-503,4 1 1,2 0 457,5 0 0,2-3 0,5-2 0,3-3 0,5-3 0,3-4 63,3-5 0,5-5-108,25-9 0,3-8 0,-15-6 0,1-6-353,-6 0 1,3-4-1,-5-3 353,3-12 0,-5-4 45,0 1 0,-4-7-15,-10-8 0,-5-8 0,-4 3-30,-4 4 0,-7-1 0,-2 0 0,-2-4 0,-10 8-62,-12 11 0,-8 6 62,-3 4 0,-3 4 0,-4 5 0,-2 4-110,-4 7 0,-1 5-565,-2 6 0,0 6-314,-2 5 0,1 6-496,0 5 1,2 5 1484,0 7 0,3 5 0,2 7 0,2 4 0,14-15 0,-1 1 0,1 0 0</inkml:trace>
  <inkml:trace contextRef="#ctx0" brushRef="#br0" timeOffset="54666">3630 5342 21475,'-43'-7'3598,"3"2"-2609,3-1-179,5 1-271,7 1-89,7-3-90,15-4 0,24-9-360,7 4 0,6 0 0,20-7 0,8-1-1131,-8 6 0,3-1 1,3 1 1130,-8 2 0,2-1 0,1 1 0,1-1 0,2 1 0,1 1 0,2-1 0,4 0-379,-10 2 1,3-1 0,3 0 0,-1 1 0,-1-1 0,-3 2 378,10-2 0,-4 0 0,0 1 0,3 0-207,-4 0 0,3 0 1,0 0-1,-2 1 0,-6 1 207,4 0 0,-6 2 0,-1 0-134,-6 2 0,-2 1 1,-1 0 133,9-2 0,-3 2 754,-11 2 0,-3 1-754,14 0 0,-18 2 2305,-17 8-2305,-8 7 2029,-12 16-2029,-2 19 0,1-15 0,0 3 125,2 8 1,1 1-126,-1 6 0,3 3 0,2-2 0,2 5 0,2-1 0,0 0 0,1 0 0,1-1 0,-1 0 0,1 0 0,0-2 0,2 0 0,1-1 0,-2-7 97,4 20-97,-6-29 0,-3-4 0,-5-2 0,-9-7 0,-15-4 0,-19-5 0,14-5 0,-3 0-271,-7-1 0,-2 0 271,-6 3 0,-3 0-319,-7 1 0,-2 1 319,16-3 0,-1 1 0,-1 0 0,-4 1 0,-2 0 0,-1 0 0,-4 1 0,0 0 0,-1 0 0,-4 0 0,0 0 0,0-1-624,-2 1 1,1-1-1,-1 0 624,2-2 0,-1 0 0,2-1 0,3 0 0,1-1 0,-2 0 0,9-3 0,-1 0 0,1-1 0,3 0-377,-18 1 0,3 0 377,16-2 0,-1-1 0,7-1 341,-16-10-341,19-7 0,22-12 0,6-7 0,-3-29 239,10 14 1,1-3-240,2 6 0,0 1 0,0-6 0,0 0 0,0-3 0,0-1 0,-2-2 0,0 0 0,0-2 0,-2 1-139,-1-2 1,0 1 138,-1 2 0,1 0 0,2 5 0,0 2-272,1 5 1,0 4-1258,2-22 0,6 27-360,4 35-720,12 42 2609,-6-1 0,-1 6 0,-2-5 0,0 4 0,0 1 0,1 6 0,0 1 0,1-1 0</inkml:trace>
  <inkml:trace contextRef="#ctx0" brushRef="#br0" timeOffset="55330">4731 7734 21115,'-16'-22'2249,"1"-1"-2069,1 2 179,7 3-89,-2 7 90,5 4 0,-1 5 0,-2 2-1,3 0 451,-17 18 179,-10 31-674,6-1 0,0 10-225,12-11 0,1 7 0,1 1 0,1-3-926,0 1 1,1-1 0,2 2 865,3 12-1,2 4 1,6-10-30,8-13 0,4-6-150,4-3 0,3-3 150,3-7 0,3-4 0,3-4 0,1-4 0,3-6 0,1-4 0,2-6 0,0-4 0,2-5 0,-1-5-324,0-6 0,-2-4 324,0-4 0,-3-4 0,-3-3 0,-3-3 0,-4-3 0,-5-2-45,-4 0 1,-7-3 44,-14-18 0,-8 0 0,-2 17 0,-5 2 30,-10-14 0,-6 5-30,4 22 0,-3 5 0,0 4 0,-1 3-295,0 4 0,0 3-155,3 4 1,-1 5-580,-29 6-1040,10 12 2069,7 13 0,7 7 0,5 5 0</inkml:trace>
  <inkml:trace contextRef="#ctx0" brushRef="#br0" timeOffset="59267">5072 2859 15808,'0'-9'5127,"0"2"-4407,0 0-361,0 3-89,0 1 1080,0 1-1081,0 0-179,0 0 0,0-3 0,0 1-90,0 1 180,0 1-180,5 2 0,7 6 0,2 2 90,2 5-90,-1 7 0,-2-3 0,2 3 90,-4-5-90,-2 1 90,-1 2-90,2 3 90,0 1-90,0 1 180,6 10-180,-7-8 90,5 7-90,-8-5 90,-2-7-90,0 1 0,-2-5 0,2-2 0,0 4 0,0 0 0,0 2 0,0 5 90,-2 2-90,0 3 0,-2-1 0,2 12 0,0-12 0,2 7 0,-1-13 0,-2 0 0,-1-1 0,2 3 0,-1 0 0,2 2 0,0 0 90,1 10-180,-2-9 90,0 7 90,-2-13-90,0-1 0,0-1 0,0-4-90,0 0 180,0-3-90,0 1 0,0-1 0,0-1 0,0 5 0,0-6 0,0 6 0,0-12-90,0 5 180,0-9-90,2 3 0,0-4 0,2 0 0,-2 0 0,2 0 179,3 0-179,4 0 90,7 0-90,3 0 0,3-2 0,4-2 0,7-1 0,5-2 0,7 3 0,8 1 0,-14 2 0,0 0 0,25 1 0,-25 0 0,0 0 0,-5 0 0,-1 0 0,-1 2 0,-1 0 90,28 3-90,-3 4 0,-35-4 0,3 3 0,-14-7 0,-1 7 0,-3-7 0,-2 7 0,-4-3 0,2 0 0,-4 5 90,4-2-90,-2 6 0,6 7 0,-3 5 0,0 0 0,-3 0 0,-2-6 90,0 1-90,0 1 0,0 3 0,0 14 0,0-6 0,0 13 0,0-12 0,0 2 0,0 0 0,-3 0 0,-2 1 0,1-3 0,-5-1 0,4-1 0,-9 8 0,5-11 0,1 8 0,-1-12 0,4 10 0,-1-8 90,-2 10-90,4-19 90,-1 1-90,-2-14 0,3 3 0,-1-7 0,-2 7 0,6-7 90,-6 7-90,6-7 90,-8 3 0,8 0 0,-8-3-90,8 3 90,-3-4-90,4 0 90,-7 0-90,5 4 90,-5-3-90,3 3 0,3-4 0,-2 0 0,3-2 0,0 2 0,0-4 0,0 3 0,0-5 0,0 3 0,0-5 0,0 0 0,0-5-90,0 5 0,-4-2-90,3 3-90,-6 2-270,6-3-89,-8 5-181,8-1 91,-8 4-361,8 0-719,-8 6 1799,7 1 0,-9 11 0,5 0 0</inkml:trace>
  <inkml:trace contextRef="#ctx0" brushRef="#br0" timeOffset="65434">10343 13908 25972,'-17'0'2159,"1"-2"-2159,2 1-90,5-1 270,4 2 90,8 0-180,9 0-90,13 0 0,17 0 0,21 0-575,-22 1 0,5-2 575,10 0 0,5-2-603,-13 0 0,2 0 0,2-2 603,10-1 0,2 0 0,3-2-603,-11 0 0,2 0 0,3-1 0,6-2 603,-13 2 0,5-1 0,4 0 0,2-1 0,1-1 0,0 0 0,-1 1 0,-2 0-231,3 0 1,-2-1-1,-1 1 1,0 0 0,1-1-1,3 1 1,3-2 230,-13 3 0,3-1 0,2 1 0,0-2 0,2 1 0,1-1 0,-1 1 0,1 0 0,-1 0 0,-2 0 0,-1 0-81,1 1 1,-2-1 0,0 1-1,-1 0 1,0 0 0,0 1 0,0-1-1,1 0 1,0 0 0,1 1 80,-1-1 0,0 1 0,0-1 0,1 1 0,0 0 0,0 0 0,1-1 0,0 1 0,0 0 0,0 0 0,1 0-34,-2 0 0,-1 0 0,-1 1 1,1-1-1,0 0 0,1 1 0,0-1 1,1 1-1,2-1 0,1 0 1,2 1-1,3-1 34,-12 1 0,2 1 0,1-1 0,2 0 0,1 0 0,2 1 0,0-1 0,1 0 0,1 0 0,0 0 0,0 0 0,0 0 0,0 0 0,0 0 0,-1 1 0,-1-1 0,-1 1 0,-1-1 0,-2 1 0,4 0 0,-2 0 0,-1-1 0,-1 1 0,0 1 0,-1-1 0,0 0 0,-1 0 0,1 0 0,0 1 0,1-1 0,0 0 0,1 1 0,1-1 0,2 0 0,1 0 0,-7 0 0,3 1 0,0-1 0,1 1 0,1-1 0,1 0 0,1 0 0,0 0 0,1 0 0,-1 1 0,1-1 0,0 0 0,-1 0 0,0 1 0,0-1 0,-1 1 0,-1-1 0,-1 1 0,-1 0 0,-1 0 0,-1 1 0,6-2 0,-2 2 0,0-1 0,-2 0 0,0 1 0,0-1 0,-2 1 0,1 0 0,-1 0 0,-1 0 0,1 0 0,0 0 0,0 0 0,0 0 0,1 0 0,0 1 0,1-1 0,0 0 0,0 0 0,0 1 0,0-1 0,0 1 0,0-1 0,0 1 0,0-1 0,0 1 0,0 0 0,0 0 0,0-1 0,0 1 0,0 0 0,0 0 0,0 0 0,-2 0 0,1 1 0,-1-1 0,0 0 0,0 0 0,0 1 0,0-1 0,1 1 0,-1-1 0,2 1 0,0 0 0,1-1 0,1 1 0,1 0 0,1 0 0,-6 0 0,1 1 0,2-1 0,1 1 0,1-1 0,0 1 0,1 0 0,1 0 0,0-1 0,0 1 0,0 0 0,0 0 0,0 0 0,0 0 0,-1 0 0,0 0 0,-1 0 0,-1 1 0,-1-1 0,-2 0 0,0 0 0,6 0 0,-2 0 0,-1 1 0,0-1 0,-2 0 0,-1 0 0,1 1 0,-2-1 0,1 0 0,0 1 0,0-1 0,1 1 0,0-1 0,2 1 0,0 0 0,1-1 0,-5 1 0,0 0 0,1-1 0,1 1 0,0 0 0,1 0 0,0 0 0,0 0 0,1 0 0,0-1 0,0 1 0,0 0 0,-1 0 0,1 0 0,-1 0 0,0 1 0,-1-1 0,0 0 0,-1 0 0,-1 0 0,5 0 0,-2 1 0,0-1 0,0 1 0,-1-1 0,-1 1 0,1 0 0,-1 0 0,0-1 0,0 1 0,1-1 0,-1 1 0,2-1 0,0 0 0,1 0 0,0 0 0,2-1 0,-6 0 0,2 0 0,0 0 0,2 0 0,0-1 0,0 0 0,1 1 0,1-1 0,-1 0 0,1 0 0,0-1 0,-1 1 0,0 0 0,0 0 0,0 0 0,-2 0 0,0 0 0,-1 0 0,-1 0 0,-1 1 0,-1-1 0,8 1 0,0-1 0,-2 1 0,-1 0 0,-1 0 0,0 0 0,-2 0 0,1 0 0,-1 0 0,0 0 0,1-1 0,-1 1 0,1-1 0,0 0 0,1 0 0,2-1 0,3 1 0,1-1 0,1-1 0,1 1 0,0-1 0,0 1 0,-2-1 0,-1 0 0,-2 0 0,-3 0 0,-3 0 0,-4 0 0,-4 0 0,-4 1 100,19-4 0,-8 0 0,-7 0 0,-2 0 0,0 0-100,2 1 0,-3 0 0,-1 0 0,-1-1 380,10-1 1,-2 0 0,-6 0-381,-3 0 0,-9-1 0,-10-5-809,-14-10-2160,-17-9 2969,-18-12 0,-26 0 0,16 22 0,1-1 0</inkml:trace>
  <inkml:trace contextRef="#ctx0" brushRef="#br0" timeOffset="66434">18399 14424 24173,'-7'-41'1619,"-4"2"-1079,-11 1 90,-5 4 89,-5 0-179,-6 4-180,-7 5-360,5 14 0,-3 4-587,8 8 0,-1 3 587,-14 5 0,0 6-1452,9 11 0,3 6 1452,-4 8 0,1 4 0,11-8 0,2 2 0,0 1-131,-1 5 1,0 2-1,2 0 131,-1 4 0,1 1 0,2 1 0,1 0 0,2 0 0,0 0 0,3-1 0,0 0 0,3-1 0,2-4 0,3 0 0,3 0-205,4 6 1,4 1 0,3-3 204,4 1 0,6-2 114,7 6 1,12-7-115,22-19 0,8-10 0,-10-5 0,4-5 107,-4-3 1,7-1 0,2-1 0,-6-1-108,-2-1 0,-3-1 0,2 0 0,-2 1 0,4-1 0,0 2 0,-4 0-367,0 3 0,-4 0 0,0 2 367,-1 1 0,-1 2 0,-1 1 0,17 8 0,-2 7-11,-12 5 0,-2 8 1,-3 0 10,-11-6 0,-4 1 0,-1 3 0,6 14 0,-3 5 0,-6 0-366,-10-8 0,-6 1 0,-2 0 366,-2 4 0,-3 0 0,-2 1 0,-2 3 0,-3 0 0,-3 1-176,-3 0 0,-3 0 0,-3-1 176,-2 1 0,-4 0 0,-3-2 0,-2-2 0,-3-1 0,-3-2 185,-1-1 0,-3-2 0,-2-2-185,0-4 0,-2-2 0,-1-2 0,0-4 0,-1-2 0,-1-2 0,2-4 0,-1-3 0,0-3 0,3-3 0,-1-4 0,1-2 0,-17-1 0,0-7 109,7-7 0,3-7-109,5-6 0,4-5 0,6-4 0,5-7 0,5-17 0,9-4 0,10 10 0,5 0 0,7-14 0,10 3 412,8 14 0,6 5-412,6 0 0,6 4 0,5 7 0,6 3 0,0 4 0,8-1 0,1 5 0,-6 3 0,3 2 0,0 6 0,-6 6 0,-1 6 0,-2-1 0,5 2 0,0 2 0,-6 1 0,2 3 0,-8-1 0,16 14 2282,-2 5-2282,-36-12 0,-10-5 404,-4-3-2383,-4-7 1464,-2-2 0,0-22 1,0-4-1</inkml:trace>
  <inkml:trace contextRef="#ctx0" brushRef="#br0" timeOffset="67165">19581 15948 22284,'-16'-55'-1169,"-1"5"-270,3 5 1259,0 7 1799,7 2 720,-5-2-1800,10 15-89,-9 2-450,10 17 180,-3 2 180,4 2 899,0 6-629,0 1-91,0 7 1,0 1 90,0 5-630,0 12 0,1 7 0,0 11 0,-1-2 0,1 7 0,1 3-838,-1-10 0,0 5 0,1 1 1,-1-3 837,1 2 0,0-2 0,1 0 0,-1 3 0,1 2 0,0-1-296,0 1 1,0 0 0,1 0 295,-1-2 0,1 0 0,1-1 0,0-3 0,0-1 0,1-1 0,3 17 0,1-3 0,-1-9 0,2-2-88,1 1 1,0-4 87,6 9 0,1-12-1260,-9-52 2836,0-31-2206,-7 5 1,-1-4 44,0-15 0,-1-5-447,-2 12 1,-1-2 0,0-1 701,0-8 0,-1-2 1,-1-1 149,0-4 0,-2-1 0,0-2-155,2 16 1,-1 0 0,1-1 0,-1-4 298,-1-1 0,-1-5 0,0 0 0,0 0 0,1 3-149,-1 1 0,1 3 0,-1 0 0,0-3 347,0 3 0,-1-2 0,0-1 0,0 1 0,-1 1 175,-2-5 0,-1 1 1,0 2-1,0 3-183,1 0 1,-1 4 0,-1-3 227,-2 1 0,-2-4 1,0 2-1,1 7-22,-2 1 0,-1 5-45,-4-6 0,-1 6 2185,-6 11-1961,4 15 797,3 21-1336,7 11 0,8 13 0,8 4 2469,8 0-2469,8-4 0,8-6 0,7-12 1059,7-4-1059,3-16 0,2-8 0,-4-12 0,-8-12 0,-11-5 0,-18 10 0,-5 1 0,-10-12 0,-20 1 0,-25 58 0,8 18-45,17-2 0,3 5-1706,8-2 0,3 2 896,1 0 1,2 2-270,3-1 0,1 0 994,1-2 1,2 0 0,1 28 0,2-5 0</inkml:trace>
  <inkml:trace contextRef="#ctx0" brushRef="#br1" timeOffset="81600">15545 15111 19046,'0'12'3418,"0"-5"-3148,0 1-90,0-7 180,0 3 179,0 2-179,0 1 90,0 7 0,0-1-1,0-1 1,0-5 0,0-3-90,0 0 179,0-3 721,0 3-1260,0-10 0,0-2 0,0-7 0,0-3 0,0-5 0,0-4 0,-6-3 0,1-3 0,-7-1 0,4-7 0,-2 0 0,2-4 0,2 11 0,0-1 0,1-23-215,-1 18 0,1-1 215,4-24 0,-1 30 0,0-1 0,2 0 0,0-2 0,2-15 0,0-1 0,-1 13 0,1 1 0,1-12 0,0 2 0,-1-16 0,0 5 0,-2 0 0,0 18 0,0-1 0,0-21 0,0 21 0,0-1 0,0-1 0,0 2 0,0 10 0,0-2 0,-2-23 0,0 0 0,0 25 0,-1 0 0,1-10 0,0 1 0,-5-13 0,6-1 0,-3 5 0,1 2 0,2-11 0,-3 18 0,4-8 0,0 21 0,0 1 0,0 2 0,0-6 0,0 6 430,2-4-430,0-5 0,2 9 0,4-19 0,-3 23 0,3-8 0,-6 13 0,0 0 0,-2 0 0,1 0 0,2-2 0,1 1 0,0-1 0,0 2 0,0-14 0,2 6 0,-2-5 0,2 12 0,-4 7 0,0-1 0,-2 3 0,0-1 0,0 2 0,0 0 0,0 0 0,0 2 0,0-1 0,2 3 0,0-4 0,2-2 0,-1 1 0,-2-3 0,-1 6 0,0 0-720,0 3-5486,0-5 6206,-5-2 0,4-7 0,-5-3 0</inkml:trace>
  <inkml:trace contextRef="#ctx0" brushRef="#br1" timeOffset="84604">15601 10629 16438,'0'-5'5307,"0"1"-4408,0 4-629,0-2-90,0-1 0,0-1 0,0 1 1259,0 1-1079,0 0 269,0 2-359,-3-2 0,2 2-90,-6 0 0,6-4-90,-3 1 90,1-2-1,-2 3 271,-5 2-270,5 0 0,-6 0-90,5 0-90,-7 0 0,1 4 90,2-3-90,3 7 90,0-7-90,6 3 0,-2 0 0,-1-3 0,0 7 0,-1-1 0,2 7 0,-1 2 0,3 2 90,-3 6 0,1-2 0,2 19-90,-3-13 0,4 13 0,0 5 0,0-9 0,4 14 0,-1-15 0,4-2 0,0-2 0,4 5 0,-2-12 0,5 3 0,-4-12 0,8 1 0,-5-8 0,7 7 0,-6-15 0,2 5 0,1-6 0,8 0 0,4 0 0,3 0 0,-2 0 0,-8-2 0,-4 0 0,0-5 0,0 0 0,1-2 0,1-2 0,11-6 0,-6 0 0,7-6 0,-10 5 0,4-10 0,-8 6 0,1-9 0,-11 8 0,0-1 0,-6-1 0,4-3 0,-6 1 0,2-16 0,-2 12 0,0-12 0,0 16 0,0-1 0,-9-11 0,1 11 0,-7-9 0,2 15 0,1-1 0,-5-3 0,3 6 0,-3-4 0,-3 4 0,4 5 0,-5-2 0,-6 6 0,6 3 0,-8 0 0,-4 5 0,7 1 0,-20 2 0,-2 0 0,11 0 0,-5 6 0,26-4 0,-4 16 0,3-7 0,-3 13 0,-2 11 0,7-5 0,-5 12 0,3 5 0,5 9 0,4-20 0,0-1 0,4 23 0,2-23 0,0-1 0,2 8 0,4 11 0,2-17 0,12 10 0,-2-16 0,13 17 0,-13-26-3392,37 2 3392,-12-18 0,16-5 0,-18-5 0,-6-6 0,-10 4 0,4-2 0,-13 2 0,-2 3 3392,0-1-3392,-3 0 0,1 1 0,-2-1 0,-2 1 0,0-1 0,0-1 0,2-1 0,6-6 0,-3 5 0,3-5 0,-6 8 0,0-3 0,-2 3 0,2-4 0,2-2 0,-1 3 0,3-5 0,-4 8 0,-2-1 0,0-1 0,0 0 0,0-2 0,0 0 0,2-2 0,-2-2 0,3-4 0,-1-1 0,2-12 0,-4 7 0,2-10 0,-6 11 0,0-1 0,-2 1 0,0-1 0,0 2 0,-5 1 0,-2 0 0,-11-6 0,5 3 0,-7-3 0,-1 0 0,1 6 0,-6-6 0,4 6 0,-1 1 0,-1-1 0,2 2 0,-2 2 0,-8 2 0,9 7 0,-6 3 0,13 4 0,-6 0 0,6 4 0,-3 1 0,7 6 0,-2-1 0,-1 1 0,1 0 0,0-1 0,4 1 0,0-2 0,2-4 0,-1 5 0,1-5 0,0 6 0,-2 0 0,-2 11 0,1-4 0,-2 8 0,4-8 0,3 0 0,-1 5 0,6 2 0,-6-2 0,6 5 0,-7-4 0,8 5 0,-4 2 0,4 4 0,0-1 0,0-1 0,0-1 0,0-2 0,0-1 0,0-4 0,5 10 0,0-12 0,5 7 0,0-8 0,-1-5 0,2 3 0,2-1 0,-1-4 0,2 5 0,4-2 0,-5-6 0,7-1 0,-6-1 0,2-8 0,3 4 0,8-2 0,-6-3 0,8 3 0,-2-4 0,-4 0 0,6 0 0,-9-2 0,2-1 0,-1-3 0,12-3 0,1-7 0,22-10 0,-20 5 0,4-5 0,-13-1 0,-12 8 0,2-12 0,-11 13 0,-6-2 0,2 0 0,-2-3 0,0-12 0,0 8 0,-4-8 0,3 10 0,-8 4 0,3 1 0,-6 0 0,-1-1 0,-1-1 0,-2-3 0,-13-12 0,4 7 0,-7-9 0,10 14 0,2 0 0,0 4 0,-1 1 0,-8-2 0,5 5 0,-8-1 0,10 7 0,-1 2 0,5 2 0,0 3 0,3 0 0,1 3 0,4-1 0,0 2 0,2 0 0,-2 0 0,2 0 0,-2 4-630,0 3-2158,-6 13 359,1 0 2429,-5 6 0,3 1 0,1 0 0</inkml:trace>
  <inkml:trace contextRef="#ctx0" brushRef="#br1" timeOffset="105492">16016 10964 19226,'-7'5'2609,"-2"5"-2430,8-9-89,-3 5 0,4-6 450,0 0-360,-3 0-180,2 0 90,-3 0 90,1 0-90,2 0 2158,-3 0-2158,0 0 0,4 0 0,-8 0-90,7 0 900,-2 0-900,-1 0-90,3 0 1619,-2 0-1349,-1 4-90,3-3 90,-2 3-180,3-4 0,0 0-270,-4 0-1529,3 0 180,-3 0-810,4 4 2429,0-3 0,-5 9 0,-2-2 0</inkml:trace>
  <inkml:trace contextRef="#ctx0" brushRef="#br1" timeOffset="107188">15943 9905 15030,'-14'-22'1619,"1"-3"978,-3 0-2327,2-2 0,-3 0 0,-1-1 1026,-2 3-1116,-2 3 571,-5 4-661,-1 2 1980,-3 5-1980,-1 3 0,-3 4 90,1 4 90,-23 15-180,14-2-90,-16 14-1606,30-9 0,1 0 1606,-16 11 44,15-9 1,1 1-109,-14 12 64,-1 8 90,-2 7-45,23-21 0,-1 0 0,1 2 0,0 1 45,0 0 0,1 1 0,-1 1 0,1 0-45,2-1 0,0 1 45,-1-1 0,1 1-45,2 0 0,0 0-45,0-2 0,1 1 45,1-1 0,2 1-45,-10 27 90,5 3-90,9 1 0,4 1 90,6-17 0,2 1 0,-1-9 0,2-1-348,1 14 1,2-1 302,1-12 0,0-1 0,2 0 0,1 0 0,0 1 0,2-1 0,1-1 0,0 0-213,2 0 0,1-1 213,0-1 0,1-1-45,0 0 0,0 0 45,1-2 0,1 1-45,9 14 0,2 0 45,-6-12 0,1 0-45,9 10 0,1-1-143,-7-16 1,-1-2 142,2-1 0,1-3 0,2-3 0,3-4 44,1-3 1,3-3-45,4-4 0,1-2 0,5-6 0,2-3-4,2-1 1,4-5 33,-2-3 0,4-5 0,-2 0-30,-12 5 0,-2-1 0,3-3 0,9-6 0,4-4 0,1-2 0,-7 3-146,-8 2 1,-4 1 0,1-2 145,12-9 0,1-3 0,-5 1 0,1-6 0,-6-1 0,-2 0 0,-3-3 0,-3 0 0,-3-1 0,-4-1 0,-3 0 0,-4 1 0,-3-4 0,-7 5 0,-2-4 0,-3 3 45,1-7 0,-4-1-15,-2 10 0,-1-3 0,-4 1 0,-6 2 0,-3 1 0,-2 2 15,-4-8 0,-6 0-23,2 12 1,-5-4-1,-2 0 1,-2 4-23,-12-7 0,-3 3 0,-2 1 284,-1-1 1,0 1 0,-3 2-285,-2 1 0,-2 1 0,1 6-30,10 9 0,1 4 0,0 1-192,-2 0 1,0 2 0,-1 2-19,-1 2 0,0 3 0,0 1-150,0 1 0,1 2 1,0 3-421,-21 5 1,1 4-406,2 4 1,3 5 1214,2 7 0,4 4 0,1 5 0,2 3 0,3 4 0,-1-1 0</inkml:trace>
  <inkml:trace contextRef="#ctx0" brushRef="#br1" timeOffset="121258">16007 11298 21385,'-16'0'1439,"2"0"-1349,0 0-90,7 0 0,-2 0 0,8 0-90,-2 0-90,3-2 90,0 0 0,1-5 90,3 2 0,6-3 90,-4 5-90,1-1 90,-7 2 0,0 1 0,0-3-90,0 4 360,0-2-270,0 0 270,0 1-271,0-5-89,0 3 0,0-2 90,0 3 90,0 2-180,-4 0 0,3 0 630,-2 0-630,-1 0 90,3 0-90,-2 0 0,-1 0 90,3 0-90,-2 0 0,-1 0 0,3 0 180,-3 0-180,4-2 0,0 0-90,0-3 180,0 1-90,0 1 2338,0 1-2248,-3 2 90,2 0-90,-6 0-90,6 0 540,-3 0-450,1 0-90,2 0 0,-3 0 0,13-4 0,1-3 90,9-4-90,13-17-90,-9 3 135,-3-1 0,0-6-45,0-14 0,-3-3 0,-4 14 0,-1 0-126,3-15 1,-3 3 125,-8 4 0,-3-1-90,-1 6 90,0 4 0,0 1 0,0 11 0,0 0 0,0 13 0,0 5 251,0 2-341,0 2 180,0 4-90,0-3 0,0 7-90,0-7 90,0 3 90,4 0-90,4-3 0,8 3 0,11-8-45,6-8 0,8-5 45,1-6 0,5-5 0,0-1-689,3-1 0,0-1 0,2-3 689,-4 1 0,2-3 0,-1 0 0,-2-1 22,-7 6 1,-2-1 0,0 0-1,3-2-22,3-3 0,2-3 0,2-1 0,-1 0 0,-3 3-23,-1 0 1,-2 3 0,-1 0-1,3-2 23,-3 2 0,3-1 0,-1-1 0,0 2 0,-5 3 0,4-3 0,-4 5 0,-1 0 0,12-10 0,-3 3 45,-6 6 0,-3 1-127,-6 6 0,-1 1 82,15-11 0,-11 7 0,-11 9 0,-8 4 0,-8 7 0,-2 3 2025,-4 4-2025,0 0 206,-4 0-206,3 0 0,-8 0 0,8 0 0,-10 0 0,6 0 0,-5 0 0,-1 4 0,5 1 0,-5 0 0,10 3 0,-2-7 0,-1 3 0,0 0 0,-4-3 0,-1 3 0,5-4 0,0 0 0,1 0 0,2 0 0,-3 0 0,1 0 0,2 5 0,-3-4 0,4 3 0,0-4 0,0 4 0,0-3 0,0 3 0,-4-4 0,4 4 0,-9-3 0,2 9 0,-7-1 0,-26 23 0,12-10 90,-20 11-90,23-18 90,3-3-90,6-5 90,2-3-90,7-4 0,-2 0 0,10 0 0,1-4 0,25-13 0,4-4 0,5-2 0,4-2 0,6-2-848,2 0 0,9-4 0,2-2 0,-3 3 848,-10 6 0,-1 1 0,1-1 0,3-1 0,3-2 0,4-2 0,1-1 0,2 0 0,1-1-325,-10 6 1,1-2 0,1 1 0,0-1 0,0 0 0,-1 1 0,-1 1 324,8-4 0,-2 1 0,-2 0 0,2 0 0,3-1 0,-8 3 0,3 0 0,1-1 0,0-1 0,0 1 0,-2 2 0,-4 1 0,4-1 0,-3 1 0,-1 2 0,-1 0 0,0 0-290,11-4 0,-1 0 0,-1 1 1,-1 0 289,-4 2 0,-2 0 0,0 1 0,2-1-65,3-1 1,2-2-1,-1 1 1,-3 1 64,5-2 0,-3 0 0,-1 1 0,-4 2 0,-1 0 0,-5 2 0,-1 0 0,-7 3 1541,-6 2-1541,-8 7 2329,-8 5-2329,-2-2 2385,-6 3-2385,0-2 767,-3 1-767,-2 2 56,-1-3-56,2 1 0,2-1 0,4-1 0,8-4 0,0 1 0,2-2 0,-8 6 0,-8 1 0,-5 4 0,-1 4 0,0 1 0,4 10 0,6 4 0,6 12 0,16 9 0,-6-12 0,4 1-749,9 6 0,5 2 749,-7-8 0,3 1 0,6 2-556,2-2 0,6 3 0,4 1 0,3 1 0,0 1 556,-6-4 0,2 0 0,2 2 0,1 0 0,0 0 0,1 0 0,-1 1-247,-6-5 0,0 1 0,1 0 0,-1 1 1,1-1-1,0 1 0,0 0 0,1 1 247,3 1 0,0 1 0,0 0 0,1 1 0,0 0 0,0 1 0,-1 1 0,0 0-147,-5-1 0,1 2 0,0 0 1,0 2-1,0-1 0,-2 0 1,0 0-1,-1-1 0,-1-1 147,2 2 0,-1-1 0,-1 0 0,-2-1 0,1 0 0,1 1 0,2 2-65,-5-3 1,2 2 0,2 1 0,0 0 0,-1 0 0,0 0 0,-1-1 0,-2-1 0,-3-3 64,5 5 0,-4-3 0,-1-1 0,-1-1 0,-1 0 0,1 0 39,5 5 0,0 0 1,-2 0-1,1-2 0,-2 1-39,7 5 0,-1 0 0,-1 0 0,-2-2 0,-3-3 0,-2-2 0,0 0 0,-2 0 0,8 7 0,-3 0 0,-2-2 0,-4-5 0,-2-1 0,-1-1 394,8 13 0,-3-3-394,-7-8 0,-2-1 0,-5-7 0,-3-2 0,12 17 0,-8-11 0,-7-9 1522,0 3-1522,-9-16 2276,1 2-2276,-7-14 2336,0 0-2336,0 0 1033,0 0-1033,-1 6 0,-11 7 0,-8 14 0,-19 12 0,11-13 0,-4 2-1061,-7 4 0,-3 2 1061,-9 5 0,-4 1 0,13-10 0,-3-1 0,-1 1 0,-5 1 0,-1 0 0,-2 0 0,-3 1 0,-2 1 0,-1-1 0,12-9 0,0 1 0,-1-1 0,-3 2 0,-6 2 0,-3 2 0,-3 0 0,2 0 0,1-2-510,0 1 0,2-2 1,0-1-1,-4 2 510,1 0 0,-3 2 0,-1 0 0,1-1 0,4-2-504,2-1 1,2-2 0,2 0-1,-1-1 504,-1 1 0,1 0 0,0 0 0,-1-1 0,3-1 0,-1 1 0,0-1 0,-2 1-235,1-1 1,-4 1 0,0 0-1,1 0 1,3-2 234,2 0 0,3-1 0,0-1 0,-2 1 65,-8 2 0,-3 1 0,2 0 0,6-3-65,-11 5 0,6-3 0,7-4 0,3 0 0,8-2 0,3-1 0,1-1 0,2-1 0,-8 0 1057,2-2-1057,25-6 2085,2-2-2085,4 2 2551,-4-6-2551,-2-5 1394,-1 1-1394,-1-2 0,-10 5 0,3 1 0,-15 2 0,6 4 0,-5 3 0,-25 11 0,10-5 0,17-3 0,-1-1 0,-17 3-1039,-1 1 1039,0 1 0,2-1-152,1 3 152,4 0 0,1 0 0,3 0 0,-10-5 0,17 0 0,-9-6 0,28-1 0,0-4 0,8-4 931,-2-11-931,2 2 170,-5-9-260,6 11 90,1 0 90,-2 4-180,4-2 90,-1 2 0,-1 2 0,2 1 0,1 2 0,-7-1 0,4 1-90,-11 0 90,0 2 0,-10 0 0,-9 0 0,-10 6 0,-10-1 0,-8 2 0,13-2 0,-3-2-472,10 0 0,0 0 472,-16 1 0,0 1 0,14-1 0,1 1 0,-3 0 0,0 1 0,-1-1 0,-1 1 0,-1 1 0,0 0-1540,-1-1 1,-1-1 1539,-1 1 0,0-1 0,-1 0 0,0-1-295,0-1 1,-3-1 294,6 1 0,-4 1 0,-7-2-311,12-3 0,-7 0 1,-3 0-1,-1-2 0,2 1 1,6 0 310,-5 1 0,6-1 0,-1 0 0,-3-1-16,-7 0 0,-5 0 1,-1 0-1,4-4 1,10-4-45,5-7 0,8-4 0,4-2 15,-8-7 0,3-6 260,8 1 1,0-3-1,6-3-245,10 1 0,6-2 0,1-2 0,1-6 0,2-2 0,2-2 0,1-6 0,2-2 0,2-1 30,3 14 0,1 0 0,2-1 0,1 0-199,1-2 0,1 1 0,1 0 0,3 0 199,0 2 0,2 0 0,2 0 0,4-1 0,4 0 0,4-1 0,2 0 0,1 2 0,-1 2 0,1 1 0,0 4 0,3 0 0,4-2 0,2 4 0,5-4 0,3 0 0,1 1 0,-1 3 0,-2 6 0,0 1 0,-1 5 0,-1 2 0,4 0-23,11-7 1,4 0-1,-1 1 1,-3 7 22,-5 5 0,-2 6 0,2 3 573,9 4 1,2 4 0,-3 8-574,-9 8 0,-3 6 0,-2 2 0,-2-1 0,-1 1 0,-7 5 0,2 22 0,-16 5-117,-20-12 0,-9 0 117,-4 0 0,-7-1 0,-8 1 0,-7-3 0,-3-1 0,-7-4 0,-4-7 0,-6-2 0,2-4 0,-10 0 0,-2-5 0,10-2 0,-4-2 0,2-8-30,2-9 0,1-7 0,4-2-60,-6-4 0,3-5 60,9 0 0,0-3 0,7-4-15,4-12 0,9-4 45,5-6 0,7-3-45,7-7 0,6-1 45,5 18 0,3 0 0,4 0-30,3-3 0,3 0 0,4 1-71,3-2 0,4 1 1,2 1 100,5-2 0,3 2 0,2 0 0,-9 12 0,2 1 0,1 1 0,1 0 0,1 1 0,2 0 0,1 1 0,0 0-162,2 2 0,0 0 1,2 2-1,-1 0 162,1 2 0,0 2 0,1 0 0,0 2-23,-1 2 1,2 2-1,-1 1 1,1 1-228,12-1 0,1 3 0,-1 3 250,-4 5 0,0 2 0,-1 4 0,-5 2 0,-1 4 0,-2 3 0,16 6 0,-4 8 0,-17 5 0,-2 7 0,-5 0 0,1 7 0,-6 4 0,-10-4 0,-2 4 0,-7-2 82,-11 11 0,-9-1-82,-5 2 0,-6-1 0,-7 2 0,-3-1 313,-5-2 0,-2-2-358,-4 1 0,-2-2 90,0-4 0,-1-1-45,2-5 0,-2-1 0,-7 3 0,1-3 769,18-14 0,1-2-769,-5 3 0,7-5 1472,12-10-1562,15-11 90,18-13 0,20-12 274,19-11-274,-17 14 0,3 0-664,7-1 1,2 1 663,8-2 0,2 2 0,-17 8 0,1 1 0,1 2 0,2 0 0,0 2 0,0 1 0,2 1 0,-1 2 0,1 1 0,-1 3 0,0 2 0,-1 2 58,-2 0 1,0 3 0,1 3-59,9 6 0,0 4 0,-3 1 0,3 4 0,-3 3 0,-12-5 0,0 3 0,-7 0 0,-7 2 0,-7 0 0,3 26 0,-18-2 0,-20-3 0,-15-5 0,-10-7 0,-4-6-90,0-10 284,7-8-464,5-6 2619,10-8-2619,11-7 911,14-7-730,16-9-1,17-7 90,18 0-272,-20 16 0,3 1 272,4 1 0,1 2-1043,5 4 1,0 2 1042,1 3 0,2 4 0,-6 7 0,3 4 0,-2 4-367,13 15 0,-4 5 367,3-1 0,-13 9 11,-31 7 0,-12 10 0,-11-6 78,-7-15 1,-9-4 0,-4 1-45,-2 2 0,-4 1 0,-2-1 0,0-7-180,-5-4 0,0-6 0,-1-4 180,-20 2 0,3-8-45,22-10 0,3-4 90,-25-10-90,19-10 1751,23-10-1751,46-17 0,13 14 373,-3 13 1,4 5-374,-3 9 0,1 4-40,2 3 1,0 2 39,0 5 0,0 2 0,-4 1 0,-1 3-90,22 17-270,-16 5 98,-45 10 1,-15 3 0,-1-17 0,-5 0 0,-8 4 0,1 0 0,-1 1 0</inkml:trace>
  <inkml:trace contextRef="#ctx0" brushRef="#br1" timeOffset="127432">1348 13311 17517,'0'5'4138,"0"5"-3869,0-9-89,0 6 90,0-3 0,0-3 90,0 9-90,0-9 0,0 9-1,0-9 2790,0 3-2879,2-4-1,2 0 91,8 0-270,-1 0 90,5-2 0,-2-2 90,0-3-90,3-4 90,-3 1 0,0-1 90,-2 2-270,0-2 0,0-1 0,1-3 0,1-1 0,0-4 0,11-11 0,5-4 0,-1 0 0,-1 4 0,-12 11 0,0 2 0,-2-2 0,3 1 0,-3 1 0,0 2 0,-2 1 0,4-7 0,-3 4 0,1-4 0,-2 9 0,-2-1 0,2 1 0,1-3 0,-1 2 0,-2-2 0,6-3 0,-7 6 0,5-4 0,-6 10 0,2-2 0,0 2 0,2-2 0,0-2 0,1 1 0,1-1 0,-2 0 0,2 0 0,0-3 0,-1 3 0,10-8 0,-11 6 0,9-7 0,-10 6 0,4-5 0,18-14 0,-14 10 0,11-4 0,-24 21 0,0 1 0,-2 3 0,0 0 0,0 2 0,0-2-270,0-1-1619,2-3-1349,4-3 3238,12-11 0,22-12 0,-16 12 0,1-1 0</inkml:trace>
  <inkml:trace contextRef="#ctx0" brushRef="#br1" timeOffset="131815">10724 3306 22824,'-48'6'179,"0"-1"1,0 1 0,2-2 0,0 1 0,1-1-135,-16 2 0,2-1 0,9-2 0,1-1 135,0 1 0,6-2 90,-1-1 90,23-6 0,59-5-181,7-4 1,13-5 0,1 0-939,-4 1 0,2-1 0,4-1 795,-6 3 0,4-2 0,3-1 0,1 0 0,-1 1-426,-10 3 0,-1 0 0,2 0 1,-1 0-1,2 0 0,1 1 415,-1 0 1,1 0 0,1 0 0,1 0-1,0 0 1,2 0 0,0 0-237,-1 1 1,1-1-1,2 1 1,-1-1-1,2 1 1,0 0-1,1 0 1,1 0 210,-3 1 0,1 0 0,1 0 0,0 0 0,0 0 0,2 0 0,0 0 0,0 1 0,1-1-95,-8 3 1,0-1 0,1 0 0,0 1 0,0 0-1,1-1 1,1 1 0,-1 0 0,1 0 0,0 0 0,1 0 94,-2 0 0,0 1 0,0-1 0,1 1 0,0 0 0,0 0 0,1-1 0,-1 1 0,1 0 0,1 0 0,-1 0 0,0 1-18,-2-1 1,1 1-1,-1-1 1,1 1 0,0 0-1,0-1 1,0 1 0,0 0-1,1 0 1,0 0 0,0 0-1,0 0 1,0 0 17,2 0 0,1 0 0,-1 0 0,1 0 0,0 0 0,1 1 0,-1-1 0,1 0 0,-1 1 0,1-1 0,0 1 0,0-1 0,-1 0 0,-2 1 0,-1 0 0,0 0 0,1 0 0,0 0 0,-1-1 0,1 1 0,0 0 0,0 0 0,0 0 0,0 0 0,0 0 0,0 1 0,0-1 0,1 0 0,1 0 0,-1 0 0,1 1 0,-1-1 0,1 1 0,0-1 0,0 0 0,-1 1 0,1-1 0,0 1 0,0-1 0,0 1 0,0-1 0,-1 1 0,1-1 0,0 0 0,0 1 0,0-1 0,0 0 0,0 1 0,0-1 0,0 1 0,0-1 0,0 1 0,0-1 0,0 1 0,0-1 0,0 1 0,0 0 0,0-1 0,0 1 0,0 0 0,0 0 0,0 0 0,0 0 0,0 0 0,0-1 0,0 1 0,0 0 0,0 0 0,-1 0 0,0 0 0,0 0 0,-1 0 0,1 0 0,-1 0 0,1 0 0,-1 0 0,1 0 0,-1 0 0,0 0 0,0 0 0,0 1 0,0-1 0,0 0 6,3 0 1,1 0 0,-1 0 0,0 0 0,0 0 0,0 1 0,0-1 0,0 0 0,-1 0 0,1 1 0,-1-1 0,0 0 0,0 1-1,-1-1 1,-1 1 0,0 0 0,0-1 0,-1 1 0,1 0 0,-1 0 0,1 0 0,-1 0 0,0 0 0,0 0 0,0 0 0,-1 0 8,4 0 0,-1 1 0,1-1 0,-1 0 0,0 1 0,-1-1 0,1 1 0,-1-1 0,1 1 0,-1 0 0,-1 0 0,1 0-7,2-1 0,1 1 0,-1 0 0,-1 0 1,1 0-1,-1 1 0,0-1 0,0 1 0,0-1 1,-1 1-1,0 0 1,4 0 0,-1 0 0,-1 0 0,1 0 0,-1 0 0,0 1 0,-1-1 0,1 1 0,-1 0 0,-1 0-9,4-1 0,0 1 0,-1 0 0,0 0 0,0 1 0,-1-1 0,0 0 0,-1 1 0,0 0 0,-3 0 0,-1 1 0,0-1 0,0 1 0,-1 0 0,0-1 0,0 1 0,-1 0 0,0 0 0,4 0 0,-1 0 0,0 0 0,0 0 0,-1 1 0,0-1 0,-1 1 0,0-1 0,5 1 0,-2 1 0,1-1 0,-1 1 0,-1 0 0,0 0 0,-1-1 0,6 1 0,-2 0 0,1 0 0,-2 0 0,0 1 0,-1-1 0,-4 1 0,-1 0 0,0 1 0,-2-1 0,1 0 0,-2 1 0,6 0 0,0 0 0,-2 0 0,0 1 0,-2-1 29,10 1 1,-2 1 0,-2-1 0,0 1-30,-6 0 0,-1-1 0,-2 0 0,0 1 250,11 2 0,-1 0 1,-2-1-281,-4 0 0,-2 1 0,-1-1 30,-2 1 0,-1-1 0,0 1 275,-1-1 1,-1 0 0,0 0-306,1 0 0,0 0 0,0 0 60,1 0 0,-1 0 0,1 0-30,1 0 0,0 1 0,-1-2 0,1 1 0,-1-1 0,0 1 0,-1-1 0,0 1 0,-1 0 0,-1-1 0,-1 1 0,0-1 505,-2 2 1,-1-1-1,-1 1-505,18 2 0,0 1 0,-12-1 0,1 0 0,-3 1 0,3 1 0,-1 0 732,10 2 1,-4 1-733,6 8 0,-8 0 728,-7 8-638,-5 4-90,-4 11 90,-3 7-90,-18-21 0,0 3 0,1 4 0,-1 1 263,-1 6 1,-1 2-219,0 9 0,-2 3-15,-5-13 0,-1 1 0,-1 2 0,1 9 0,-2 1 0,0 3-30,-1-11 0,-1 1 0,0 2 0,-1 0-335,1 5 1,-1 1-1,0 1 1,-1 1 334,1 2 0,0 1 0,-1 1 0,0 0 0,0-12 0,0 0 0,0 0 0,0 1 0,0 0 0,0-1 0,0 0 0,0 1 0,0 2 0,0 3 12,0-4 1,0 3 0,0 1 0,0 3 0,0 0 0,0 0 0,0 0 9,0-5 1,0 1-1,0 0 1,1 1-1,-1-1 1,0 1-1,-1 0 1,1 0-12,0-1 0,0 0 0,-1-1 1,1 0-1,-1 2 0,1 0 0,-1 3 1,1 2-148,-1-6 0,1 4 0,-1 2 0,1 1 0,-1 1 0,1 1 1,0-1-1,-1 0 0,1-2 0,-1-1 0,1-3 136,0 7 0,0-3 0,-1-1 0,1-1 0,0-1 0,0 1 0,0 1 0,0 2-143,0-7 0,0 2 0,0 1 0,0 0 0,1 1 0,-1-1 0,0 0 0,1-1 0,-1-2 0,1-2 143,0 11 0,0-2 0,1-1 0,0-2 0,-1 0 0,2 0 0,-1 1-91,1-1 0,0 1 1,1-1-1,0 1 0,-1 0 1,1 0-1,0 0 91,0-5 0,0 1 0,0 0 0,0 0 0,0 1 0,0-1 0,0 0 0,0 0-45,0 0 1,0 0 0,0 0 0,0 0 0,0 0 0,0 0 0,0 0-1,0-1 45,0 6 0,1 1 0,-1-1 0,0 0 0,0-1 0,0-2 0,0-3 0,1 7 0,-1-3 0,0-3 0,0 1 0,-1-1 0,1 1 0,-1 0 0,0 0 0,0 0 0,1-1 0,0-1 0,0 0 0,0 0 0,0 0 0,0-1 0,0-2 0,-1 0 0,1 0 0,0-1 0,-1 0 79,1-2 0,0-1 0,-1 1 0,1 0 1,0 3-80,0 1 0,0 3 0,0 2 0,0-1 0,0-1 0,-1-3 28,1-1 0,-1-4 1,0 0-1,0 0 0,0 3-28,1 10 0,-1 4 0,1 0 0,0-2 0,-1-4 0,-1-6 0,0-4 0,0-1 0,0 0 0,-1-1 0,0 0 0,0-1 0,0 0 333,0 13 1,-1-1 0,1 3-334,-1-7 0,0 3 0,0 0 0,0-5 0,-2 1 0,0-4 0,0 1 0,0 11 0,1 1 0,-3-7 0,-1-8 0,-2-4 0,2-7 0,0-2 0,-7 21 1847,2-14-1847,-4-15 0,-21-4 0,2-16 0,-25 4 757,3-13-757,23 1 0,-2 0 0,-3-1 0,-2-2 0,-5 1 0,-1 0 0,-2 0 0,-5 0 0,-6 0 0,-5 0 0,1 0 291,11 0 0,0 0 0,-2 0-291,0 1 0,-3 0 0,-1 1 0,-2 0 0,5 1 0,-2 1 0,0 0 0,0 0 0,2 1 0,-3 1 0,2 0 0,1 0 0,-4 1 0,-2-1 0,-2 1 0,-2 1 0,1-1 0,4 0-484,-1 1 0,3 0 1,1 0-1,0 0 484,-3 0 0,-1 0 0,1 0 0,-1 0 0,0 0 0,0 0 0,-1 0 0,-4 1-243,7 0 0,-2-1 0,-3 1 1,-1 1-1,-1-1 0,0 1 243,7-2 0,-1 0 0,-1 1 0,0-1 0,0 1 0,-1-1 0,1 1-165,-1 0 0,0-1 0,-1 1 1,0 0-1,1 0 0,-1-1 0,1 1 165,1-1 0,-1 0 0,0-1 0,0 1 0,1-1 0,2 0 0,2 0-89,-9 0 0,3 0 1,1-1-1,0 0 1,-1 0 88,-2 0 0,0 0 0,-1-1 0,0 1 0,0 0 0,10-2 0,0 1 0,-1-1 0,1 1 0,-1-1 0,0 1 0,0-1 0,1 1 0,0 0 0,-2-1 0,-1 1 0,-2 1-21,1 0 0,-2 0 0,-3 1 0,0 0 0,-1 0 0,0 0 0,3 0 0,1 0 21,-5 1 0,1-1 0,3 1 0,-1 0 0,-2 0 0,-2 1 0,7-1 0,-4 0 0,-1 1 0,-1 0 0,1 1 0,0-1 0,3 1 0,3-1 0,-4 1 0,4 0 0,1 0 0,1 0 0,0 1 0,-1-1 0,0 1 0,-1 0 0,1 0 0,-1 0 0,1 0 0,-1 0 0,1 0 0,0 0 0,0 0 0,-1 0 0,1 0 0,0 0 0,0 0 0,0 0 0,-1 0 0,1 0 0,0 0 0,0-1 0,0 1 0,-1-1 0,1 0 0,0 0 0,0 0 0,0 1 0,0-1 0,0-1 0,0 1 0,0 0 0,0 0 0,0-1 0,1 1 0,0-1 0,1 0 0,-1 0 0,1 0 0,-1 0 0,-9 1 0,0 0 0,0 0 0,1 0 0,-1-1 0,4 1 0,-1-1 0,1 1 0,0-1 0,1 1 16,1-1 1,0 0 0,1 0 0,0 0-1,1 0-16,2 0 0,1-1 0,0 1 0,-1 0 0,-3 1 0,-1 0 0,-4 1 0,-1 0 0,0 1 0,2-1 0,2-1 0,3 1 0,2-1 0,2-1 0,-2 1 0,-1 1 85,0-1 1,-1 0 0,-2 1-1,0 0 1,0-1 0,1 1-86,2-1 0,0 1 0,-1-1 0,2 0 0,0 0 0,3 0 0,-14 1 0,4 0 0,0 0 0,-3 1 0,11-3 0,-2 1 0,-1 1 0,0-1 0,2 0 0,3-1 4,-8 1 1,2 1 0,3-2-1,-2 1-4,0 1 0,0-1 0,0 0 0,1 0 0,0 1 0,1-1 0,-1 1 0,1 0 0,1 0 0,0 0 0,0 1 0,1-1 0,1 0 0,0 1 0,1-1 0,1 1 0,1 0 0,0-1 0,1 1 0,0 0 259,-12 3 1,0-1 0,1 0-260,4 0 0,1-1 0,-3 1 0,5-2 0,-3 1 0,-1 0 0,4-1-159,-3 1 0,3-1 1,-2 0 158,4-1 0,-3 1 0,1-1 0,2-1 0,1 1 0,2-1 0,0 0 310,-1 0 0,0-2 0,-3 2-310,0 0 0,-2 0 0,-2 1 0,0-1-45,1 0 1,-1-1-1,0 0 1,1-1 44,0 1 0,0 0 0,1 0 0,1-1 0,-10 2 0,1-1 0,5-2 207,2-3 1,2-1-208,8 1 0,-2 0 0,2 0 0,-6 0 0,-1 0 0,-2 1 0,-6 1 0,6 0 0,0 3 0,2-1 0,8-2 0,-2 0 0,-1 0 184,-2 2 0,0 1 0,2 0-184,-7 0 0,1 0 0,8-1 0,-2 1 0,5 0 68,0 0 1,4 0-69,2 0 0,1 0 2116,-26 9-2116,9-2 0,5 0 0,5-3 283,1 1-283,-1-2 0,-3-1 0,-2-6 0,11-3 0,-2 0 0,-19-2 0,19 0 0,0 0 0,-15 0 0,18-2 0,-1 0 0,-17-7 0,-10-10 0,23-6 0,3-10 0,1-11 0,18 18 0,1-2 575,-1-6 1,0-3-576,1-5 0,1-2-351,-2-9 1,0-3 350,6 14 0,1-2 0,-1-1-526,-1-9 1,0-1 0,1-2 525,2 10 0,0-2 0,1 0 0,-1-2-434,-1-4 0,1-1 0,-1-1 1,1 0 433,-2-4 0,1-1 0,0-1 0,0 1-252,2 10 1,0 0-1,0 0 1,0-1 0,0 0 251,0 0 0,0-1 0,0 0 0,0 0 0,0 0 0,1 1 0,-1-1 0,1 1 0,0-3 0,-1-2-86,1 4 1,-1-4-1,1-1 1,-1-1-1,0 1 1,1 0-1,0 4 86,-1-9 0,0 4 0,1 1 0,-1-3 0,-1-5 0,2 13 0,-1-4 0,0-4 0,-1-1 0,1-1 0,-1 1 0,1 1 0,-1 3 0,2 4-53,-2-4 1,2 4 0,-1 3 0,0-1 0,1 0 0,-2-4 52,0-4 0,0-2 0,-1-2 0,0-1 0,0 1 0,0 1 0,0 3-24,1 3 0,0 1 0,0 1 0,0 2 1,0-1-1,-1-1 24,1-2 0,-1-1 0,0 1 0,0-1 0,0 1 0,0-1 45,0 0 0,1 2 1,-1-1-1,0 0 1,-1-3-1,0-1-45,1 5 0,-1-3 0,0-2 0,-1-1 0,1 0 0,0 1 0,0 2 0,0 2 0,-1-4 0,1 2 0,1 2 0,-1 0 0,0-1 0,0-3 0,1 8 0,0-2 0,-1-2 0,1 0 0,-1 0 0,1 2 0,1 1 0,0 4 9,-2-11 1,2 4 0,0 1 0,0 2 0,1-2-10,0 1 0,0 0 0,0 0 0,1 0 0,0 1 0,2 1 0,-1 1 0,1-1 0,0 0 0,1-4 0,-1 0 0,1-4 0,0-2 0,0 1 0,1 1 0,-1 3 0,2 3 0,0 3 0,0 0 0,0 1 0,0-3 0,-1 0 0,1-2 0,0-1 0,0 1 0,-1 2 0,2 4 99,-1-4 1,1 5 0,-1 1 0,0-4-100,-1-1 0,0-3 0,-1-1 0,0 1 0,0 3 0,1 0 0,-1 2 0,1 0 0,-1-2 0,-1 1 0,1-2 0,-2-1 0,1 1 0,0 3 0,-1-13 0,-1 3 0,1 1 0,-1-2 0,1 0 0,-1 0 0,1 1 0,-1 0 0,-1 0 134,1 1 0,-1 0 0,0 1-134,0 1 0,-1 1 0,-1 0 0,-1 2 0,-1 0 0,-1 0 0,1 2 0,-1 0 0,0 1 0,0 0 0,0 1 0,-1 0 277,2 1 0,-1 0 0,1 1-277,0 0 0,1 1 0,0 0 0,1 1 0,1 1 0,0 1 0,1 1 0,1 0 0,-1-2 0,0-15 0,0-3 0,2 2 0,2 16 0,1 1 0,0-1 0,0-13 0,-1-3 0,2 5 0,2-2 0,2 4 0,-1 2 0,0-1 119,0 12 1,0-1-1,0 1-119,0-18 0,0 3 0,0 4 0,0 3 1080,0 9 0,0 6-1080,0 2 1820,0 6-1820,0 10 1539,0 9-2349,0 14-357,2 16-902,2 26 2069,0 20 0,0-21 0,0 3 0,-1 4 0,0 1 0</inkml:trace>
  <inkml:trace contextRef="#ctx0" brushRef="#br1" timeOffset="133398">8865 8901 20080,'-15'4'1170,"3"-3"860,6 7-1850,2-7 1144,4 3 655,0-4-1557,-4 0-422,0 0 1396,-4 0-1576,3-2-1709,2 2-810,5-2 2699,0 0 0,5-1 0,2-1 0</inkml:trace>
  <inkml:trace contextRef="#ctx0" brushRef="#br1" timeOffset="135284">30305 6323 20755,'-14'0'2519,"0"0"-2070,4 0 361,0 0-540,5 0-90,2 0 180,3 0-360,7 4 89,5-3 1,43 3 0,-6-3 0,4-2-45,6 1 0,3 0-779,-10 0 1,2-1-1,0 0 764,-5 0 0,-1-1 0,2 1-30,4-1 0,1-1 0,0 1 30,4-1 0,0 1 0,0 0-30,2-1 0,-1 0 0,1 0 0,-1 1 0,-1-1 0,1 1-217,-3 0 1,-1-1 0,-1 1 216,-3 0 0,-1-1 0,-1 1 0,16 1 0,0 0 0,-17 0 0,0-1 0,-3 1 0,1 1 0,-2-1 0,6 1 0,-3-2 0,-2 0 90,-8 0-90,-9-1 0,-5 1 0,-6 2 2023,-7 0-2203,-3 0 557,-7 0-1186,-1 0-450,0-4-3239,-9-11 4498,2-4 0,-7-10 0,4 1 0</inkml:trace>
  <inkml:trace contextRef="#ctx0" brushRef="#br1" timeOffset="135841">32401 5970 21745,'-21'-20'1799,"3"2"-1260,-4-2-269,7 8-90,-1 1 0,10 6-90,2 3 0,4 2-90,11-2 0,6 8 0,17 2 0,9 3 0,10-4 0,4 1 0,3-7 0,-5 3 90,-8-4-90,-9 0 90,-10 4 90,-4-3-90,-13 3-1,-1-4 1,-10 0 0,0 0-90,0 6 0,0 2 0,-6 11 0,-2 11 90,-7 15-90,-3 16 0,9-26 0,0 3 0,-3 19 0,0 4-412,0-3 1,1 1 411,3-1 0,0-2 0,-1-10 0,2-4 0,6 3 0,-8-8 90,8-8 90,-3-9 180,4-8-180,-5-6 1093,-9-12-1183,-4-6-90,-9-12 89,-2-10-89,5-3 0,-1-2 45,5 8 0,-1-2-184,-5-12 1,1-2 138,8 14 0,2 1-45,0 0 0,2 0-45,-12-25-179,5 6-181,4 7-1349,7-2 540,4 19-720,5 3 1979,0 18 0,3 14 0,2 2 0</inkml:trace>
  <inkml:trace contextRef="#ctx0" brushRef="#br1" timeOffset="137246">31966 8548 21295,'2'-11'1619,"0"0"-1349,-2 4-90,0 2 90,0 3-1,0 2-89,-5 0 0,0 0-90,-1 0 0,-3 6 0,4 0 90,-7 5-90,2-6 180,-8 3-90,4-7-1,-1 3 1,5-10-180,5-6 90,2-10 0,3-10-90,0-7 0,5-4 0,5-2 45,3 14 0,2 1-135,11-16 180,10-6-180,-7 21 180,1 6-180,2 2 90,5 5 0,2 5 0,5 2 0,1 3 0,5 4 0,3 2 0,2 2 0,2 0 0,0 4 0,-18 2 0,1 1 0,18 8 0,-21-3 0,-2 0 0,8 9 0,-4 1 0,-7 1 0,-4 2 0,-5 0 0,-1 14 0,-13 7 0,0 20 0,-12-12 0,-2 3 0,-5-16 90,0 0-180,-4-1 180,-1 3-90,-1-2 0,-2 2 0,0-4 0,-5-1 0,-1-4 90,-3 0-90,-1-3 0,0 1 0,-3-2 0,3-1 0,-3 0 0,5 1 0,0 1 0,3 1 90,1 0-90,3-3 0,1 2 0,4-3 0,0 3 0,2 1 0,1 4 90,1 5-90,2 4 0,0 3 0,0 3 0,0 0 90,0 2 0,3 0-366,-4 5 366,8 3-46,-2-27 1,0 0-45,3 1 0,0 0 0,0 2 0,0-1 45,0-2 0,0 0-45,0 32 0,0-8 0,2-3 0,1-6 90,1-5-90,1-8 0,0-5 0,1-8 0,-4-3 0,0 2 0,-2-7 0,0-2 277,0-7-277,0-6-1979,0 0 90,0 4-809,0-3 2698,-7 9 0,-2 0 0,-8 6 0</inkml:trace>
  <inkml:trace contextRef="#ctx0" brushRef="#br1" timeOffset="137980">32384 11294 19136,'-10'-7'3778,"0"0"-3508,6 3-180,-4 1 0,8 1 0,-4 2 179,-3 0-179,0 6 0,-7 4 90,1 8 0,1 6 0,0 6 90,-6 30-270,10-11 45,2-14 0,1 0 45,5 17-90,0-2 90,0 0 0,8 9 0,1-19-90,11 5 90,15-16 0,9-15-90,2-4 89,-2-17 1,-14-7-90,-3-4 90,-3-5-90,-2-2 90,-3-2 0,-5-2 90,-2 1 180,-8-13-270,0 13 0,-4-11 0,0 12-90,-6 0 90,-2-5-90,-7 5 90,-8-12-180,3 11 90,-4-5-90,6 15-270,2 7-270,0 4-629,-4 5-900,-1 10 2159,-5 2 0,-1 12 0,-1 1 0</inkml:trace>
  <inkml:trace contextRef="#ctx0" brushRef="#br1" timeOffset="143269">28624 15419 26602,'12'10'1979,"15"16"-1979,-3 0 0,11 11 0,-13-12 0,0 0 0,-3-5 0,4 3 0,-7-13 0,2 0 0,-8-10 0,-4 0 0,-2-6 0,0-7 0,0-13 0,4-10 0,4-7 0,8-7 0,4 9 0,4 0-415,-3 9 1,2 0-126,9-11 1,5 1-1035,4 8 0,0 4 809,-12 9 1,0 2-136,7-3 1,-2 5-1350,1 8 2249,-18 13 0,-23 10 0,-14 10 0</inkml:trace>
  <inkml:trace contextRef="#ctx0" brushRef="#br1" timeOffset="143935">28933 15310 21481,'-57'13'869,"0"0"1,2-2-1,2-2-644,5-3 0,0-3 89,1-6 1,4-4 225,-3-13 539,45-38-629,42 14-1150,-3 11 0,4 3 879,-1 10 1,1 3 0,1-1 0,4 2-120,-1 9 0,4 4 0,-1 2-60,7 3 0,1 6 0,-8 2 0,2 5 0,-4 3 0,4 14 0,-5 6 0,-1 5 0,-2 5 0,-9 2 0,-2 5 0,-3-1 0,-7-12 0,-4-2 0,1 3 0,2 11 0,0 2 0,-4-3 0,-5 0 0,-4-4 0,-1-5 0,-2-1 287,0-7 1,-2-2-288,1 15 302,-2-25-302,4-33 0,0-34 0,0-1 0,2-10 0,-1 2-416,0 9 0,-1 1 1,2-5 415,1-12 0,3-8 0,0 1 0,-1 6 0,-1 11 0,0 4 0,1-1 0,3-9 0,0-2 0,2 7 0,1 9 0,2 8 820,20-11-820,7 33 0,7 40 0,-25 3 0,0 10 0,-2 0-222,8 13 0,-2 3 222,-4-5 0,0 5 0,0 0-561,-2 0 0,-1 0 0,-1-3 561,2 7 0,0-3 0,-6-12 0,1 0 0,-2-4 456,0-3 0,-2-5-456,3 1 0,-1-18 0,-11-49 0,2-35 0,-3 19 0,2-10-452,0 9 1,1-10-1,2-3 1,0 1 0,-2 6 451,2-6 0,-2 6 0,2-6 0,-1 7 0,1-5 0,0-2 0,-1 5 0,-1 9 570,2-5 1,-2 9-571,4-15 127,-4 34-127,-6 41 0,0 39-176,-1-13 1,2 3 175,1 10 0,4 2 421,-1-16 1,3 2-1,1-1-421,2 1 0,1 1 0,4-1 0,1 0 0,4-1 0,4 1 0,4-2 0,5 2 0,3-1 0,-2-4 0,4 2 0,-1-3 0,3 0 0,-1-4 0,3 1 0,1-1 0,-2-5 0,-1-5 0,-1-4 0,-1-2-297,0-2 1,0-3-1,-1-2 297,17 2 0,-2-5-1357,-5-7 1,-4-6 96,-7-6 1,-4-7-3657,-8-8 1,-5-7 4340,-8-7 1,-6-5 0,-8-10-1,-4-3 1,-5-6 0,0 0-1</inkml:trace>
  <inkml:trace contextRef="#ctx0" brushRef="#br1" timeOffset="144485">31540 14717 23274,'-32'-43'1199,"1"-1"0,2 8 1,-1 6-571,-25-2 1,6 41-180,6 33-1119,24-10 1,4 4 668,2 3 0,3 2 0,3 1 0,4 0 0,4-2 0,4-1-9,3-2 1,4-3 8,3-3 0,3-3 251,29 13-251,4-19 0,-10-23 0,0-8 0,15-16-184,-20 1 0,-6-5 184,-6-30 0,-17 25 0,-5-1 0,-5 0 0,-4 0 0,-5 1 0,-5 2 0,-5 2 0,-4 3 0,-7 4 0,-4 3 0,-2 3 0,-4 3-27,-2 3 0,-1 4 27,2 1 0,0 3 0,2 0 0,3 2-103,-27 1 103,16 0 0,21 0 65,21 0-65,53-6 0,0-5 0,8-4 0,-1-2 0,5-4 0,-2-1-431,-3 1 1,-1-2 0,-1-2 430,3-4 0,0-4 0,-4 1 0,4-7 0,-5-2-171,-2-1 0,-2-2 171,-4 3 0,-3 0 0,-5 2 0,-3-1 0,-5 5 0,-3 0 0,-4 4 0,-2 1 350,5-20-350,-6 12 0,1 19 0,-2 29 0,7 37 0,-10-2 0,-1 5 76,-2-7 1,-1 3 0,1 6-77,-1-2 0,-1 6 0,1 3 0,-1-1 0,1-1-278,-1 3 1,0-3 0,0 2 0,0 3 277,0 1 0,1 3 0,0 2 0,-1-2 0,0-3 0,-1-3 0,0-4 0,0 0 0,1 3 0,-1-1 0,1 2 0,1 2 0,-1-1 0,0-4 0,0-2 0,-1-4 0,0 1 0,1 1-90,0 9 0,1 2 0,0-1 0,0-1-1147,1-8 0,0 0 1,1-2-1,-2-6 1155,-1 12 1,1-3 0,1-7 0,1 1-1,-3-10 1,-3-7 0</inkml:trace>
  <inkml:trace contextRef="#ctx0" brushRef="#br1" timeOffset="169009">15504 12121 13739,'0'-9'4767,"0"0"-3417,0 2-451,0-1-449,0 1-90,0-2-180,0-2-1,0 1 1,0-1 90,0 2-90,0 0 0,0 4-90,0 1 540,0 4-271,0 8-89,0 10-90,0 20 90,0 19-399,0-22 1,0 5 218,0 24 0,0 3-600,0-18 0,0 0 555,0 15 0,0-3-45,0 5 0,0-12-360,0-16 360,0-8 0,0-16 0,0-10 299,0-17-299,4-17 0,0-19 0,3-7 0,0-7-95,-4 15 0,0-1 0,0-1 95,1 1 0,-1-1 0,0 2-45,-1-21 0,0 8 45,-2-2 450,0 15-540,0 15 90,0 10 90,-4 12-90,-1 17 0,1 19 0,-5 24-101,6-15 1,1 1 100,-3 6 0,0 2-28,3 1 0,0 1 28,-3-1 0,1 0 0,3-3 0,0-2-471,-4-5 0,-1-1 381,1 22 90,-1-13 90,-1-12-4,6-14-176,-3-16 1331,4-16-1241,0-36 1225,0 8-1270,0 5 0,0 1 45,0 1 0,0-3 0,0 29 0,0 4-90,0 17-450,0 11-719,0 18-1260,-3 11 2519,-5 7 0,-5 6 0,5-30 0,0 0 0</inkml:trace>
  <inkml:trace contextRef="#ctx0" brushRef="#br1" timeOffset="175735">15800 17440 25612,'3'5'2429,"-2"-1"-1889,-1-4-540,-3-4 0,-2-11 0,1-21 0,1-3 0,0-11 0,2 0-1131,0 2 0,1-1 1,0-4 1130,-1-6 0,0-5 0,0-1 0,0 0 0,0 3 0,0 1 0,1-1 0,-2-1-454,1 6 0,0 0 1,0-1-1,0-1 0,-1 0 454,0-5 0,0-1 0,-1-1 0,1 0 0,-1-1-253,0 8 0,1 0 0,-1-1 1,0 0-1,1 0 0,-1 0 253,0-2 0,0 0 0,0 0 0,0 1 0,0-1 0,-1 0-169,1 2 0,-1-1 0,1 1 0,-1-1 0,0 2 0,0-1 169,0 4 0,1 0 0,-1 0 0,0 0 0,1 2 0,-1 0 0,-1-6 0,0 0 0,0 2 0,0 0 0,0 2 0,0-8 0,-1 2 0,0 0 0,1-1 55,0 9 0,-1-2 0,1 1 0,0 2 0,0 3-55,-1-10 0,1 4 0,0-1 319,0-6 0,1 0 1,0 7-320,0 13 0,0 2 0,0-9 0,-2 3 0,-3-7 0,2 19 0,-1 3 0,-1 7 1625,-1 5-1625,2 2 2430,3 0-2520,-2 10 2153,6 0-2963,-2 8-1587,3 0 778,0 6-899,0 3 2608,0 7 0,0 7 0,0 0 0</inkml:trace>
  <inkml:trace contextRef="#ctx0" brushRef="#br1" timeOffset="-180094.73">15650 17522 13552,'-5'13'7285,"0"-3"-6217,-5 3-168,0 0-178,5-3-182,-4-1 182,8-1-182,-3-7 193,4 3 1606,0-4-2159,0-20-180,0 3 0,-3-20 0,2 5 0,-6-4 0,6-27 0,-1 26 0,0-1 0,3-2 0,0 0 0,0-1 0,0 1-1599,3-21 1599,0-2 0,-1-1-452,-2 3 452,-1 2 0,0 3 0,-3 6 0,2 2 0,-8-8 0,4 13 0,-1-9 0,-5 2 0,9 8 0,-9-10 0,7 11 0,-1 0 1515,-2 0-1515,6-1 0,-6-2 0,6-1 536,-6-20-536,0 13 0,3 17 0,0 0 0,-8-15 0,8 11 0,-1 0 0,-6-20-362,8 19 1,1 0 361,-4-17 0,6-2 0,0-1 0,-3-2-335,2-1 335,-6-2 0,4 31 0,1 0-377,-3-2 0,0-1 377,1-1 0,0-1 0,-2-1 0,2-1 0,1-1 0,1 0 0,-2-1 0,1 0 0,3 1 0,-1 0 0,-3 0 0,1 1 0,2 1 0,1 0 0,-4 2 0,1 0-212,2 0 0,1-1 212,-2-14 0,0-1 0,2 12 0,0-1 0,0-12 0,0 1 0,0 15 0,0 1 0,-2 0 0,1-1 0,0 2 0,1 0 0,-5 0 0,1 1 0,3 1 0,0 0 0,-8-31 0,5 1 0,-1 2 0,2 2 0,3 0 0,0 4 0,0 3 0,0 2 0,0 2 303,0 15 1,0-2-304,0 0 0,0-1 0,0-12 0,0 1 34,0 10 1,1 1-35,2 0 0,0-1 0,3-5 0,0 1 0,0 8 0,0 0 0,1-11 0,-1 0 0,4-17 0,-1 6 0,1 19 0,1 2 0,1-7 776,11-16-776,-12 40 0,1-5 501,-6 10-501,0-3 0,-4 2 0,0-2 283,-2 1-283,0-4 0,0-1 0,0-4 0,0 0 0,0 0 0,-4 3 0,3 3 0,-2 6 0,-1 6 0,3 9 0,-2 5 0,3 5 0,-4-5 0,0-3 0,-1 0-540,2 1-1799,3 8 630,0-1-719,-4 4 2428,-2-5 0,-5 6 0,-1 0 0</inkml:trace>
  <inkml:trace contextRef="#ctx0" brushRef="#br1" timeOffset="-179271.73">15208 12307 17517,'-19'13'4587,"1"3"-4047,-2 0-180,-2 2 90,-1 0 179,0-2 91,1-2-180,4-7-1,3-3-89,7-8-360,21-31 0,9-6-90,-1 5 0,4-3-294,1 2 1,1 1 293,4-3 0,1 0 0,1 2 0,0 0 0,-1 1 0,1 2 0,-3 3 0,1 0 0,-3 3 0,1 0 45,-3 4 0,0 0 225,21-14 0,-8 7 89,-9 10 1,-9 5-180,-7 5 0,-6 4-90,-4 1 90,-2 3-90,-2 1 497,5 14-587,4 9 0,10 18 0,3 1 0,1 2-670,-3-8 0,1 1 670,9 13 0,-1 0 0,-6-12 0,-1-2-114,-1-2 0,1-2 114,-2-1 0,0-2 0,15 18 0,-5-8 0,-7-8 0,-5-9 0,-8-8 0,-15-6 1305,-15-12-1305,-25-4 0,13 3 0,-3 0-121,-6 0 1,-2 1 120,-4 0 0,-4 1 0,4 2 0,-4 1 0,1 2 0,1 0 0,0 2 0,-1 0 0,-5-2 0,0 0 0,3 2 0,-3 2 0,7 0-810,-11-4 810,76 4 0,-1 3 0,33 4 0</inkml:trace>
  <inkml:trace contextRef="#ctx0" brushRef="#br1" timeOffset="-178213.73">6477 16807 20395,'-37'4'3149,"1"-3"-2430,-1 7 1,1-7-1,1 7-179,2-7-90,7 3-180,6-4-1,9 0 1,0 0-90,10 0 0,-4 0 450,5 0-540,16-4-90,11-9 0,30-12-645,-21 5 0,3-3 645,9-3 0,2-3 0,3-3 0,4-3-742,-15 10 1,3-2 0,1-1 0,-3 3 741,1-2 0,-2 1 0,4-2 0,-2 1 0,6-2 0,1-2 0,-3 2 0,-6 4-239,11-6 0,-4 2 239,-3 1 0,3-1 0,-10 6 0,-1 0 0,-12 8 0,-8 6 0,-5 2 794,-3 4-794,-11 1 3122,-13 2-3122,1 0 277,-10 0-1896,18 0-270,-4 0-899,8 0 2788,-2 0 0,3-2 0,0 0 0</inkml:trace>
  <inkml:trace contextRef="#ctx0" brushRef="#br1" timeOffset="-177815.73">7346 15378 24623,'-49'-37'2429,"4"3"-2070,9 5-179,9 4 0,12 3-90,19 1-90,22 9 0,25 8 0,-13 8 0,3 5-448,8 5 1,1 4 447,6 6 0,0 4-462,-17-6 1,0 3-1,-1 0 492,-1 3 0,0 0 0,-1 3 30,-1 1 0,-2 1 0,-1 1 0,-3 0 0,-1 1 0,-2 3-30,4 12 0,-3 4 0,-3 1-30,-5-2 0,-3 0 0,-2 0 0,1-1 0,-2 0 0,-2-2 0,-3 13 0,-5-5 0,-5-18 0,0-4 0,1 10 0,-6-5 0,-3-34-270,-3-10-899,-7-11-1601,-9-14 2770,-9 9 0,-2 6 0,-1 17 0</inkml:trace>
  <inkml:trace contextRef="#ctx0" brushRef="#br1" timeOffset="-177226.73">5543 16594 19856,'-15'-47'3778,"7"-1"-2249,-7-5-810,10 16-179,-11 0 359,0 22-539,1 16 540,-14 47-900,19-17 0,2 5-247,-4 20 1,2 8 246,7-3 0,2 5 0,2-2-504,1-12 0,2-2 0,1 2 504,-1-3 0,1 3 0,2-1 0,5-3 0,12 8 0,6-4 0,6-4 0,7-4 0,6-4 0,2-3 0,-1 0 0,3-1 0,1-7 0,5-7 0,2-7 0,-3-3 0,7-5 0,-2-4 0,-3-2 0,-2-2-464,-4-1 0,-2 0 464,-7-1 0,-3-1 0,-4-1 0,-3 0-195,20-6 195,-11 2 359,-11 0-359,-9 0 1372,-8-2-1372,-6-7 1124,-6 3-1124,-2-6 273,-2 5-273,0-6-540,-5 5-1349,-2-3-540,-5 4 2429,0-2 0,1-2 0,1-3 0</inkml:trace>
  <inkml:trace contextRef="#ctx0" brushRef="#br1" timeOffset="-175806.73">4028 14414 18481,'19'60'211,"-1"0"0,0 1 1,1-1-1,-1 0 0,1 0 1,-1 0-1,0 0 1,1 0-1,-1 0 0,1 0 1,-1 0-1,1 6 1,1 1-1,-2 1 0,1-2 1,-1-1-1,0-4 0,0-3 1,0-6-1,0-6-211,14 21 0,-1-13 0,-3-7-270,-4-8 1,-3-6 700,11 17-2770,-11-25-7492,-12-27 9194,-16-30 1,-12-31 0,4 23 0,-1-1 0</inkml:trace>
  <inkml:trace contextRef="#ctx0" brushRef="#br1" timeOffset="-175348.73">3882 14650 24713,'-33'-37'629,"0"1"1,3 3 0,2 2-180,-12-23 269,18 16-179,29 10-270,26 15-270,-1 15 0,3 6-752,11 4 0,2 4 752,11 9 0,2 4-291,-16-6 1,1 1 0,0 2 290,3 1 0,1 2 0,-1 1-509,2 1 1,-1 0 0,0 1 508,-1 0 0,0 0 0,-1 1 0,-2-3 0,0-1 0,-1 0-241,-3-1 1,-1-1 0,-1 0 240,13 8 0,-1-2 0,-7-5 0,-2-2 0,0 0 0,-4-3 711,12 4-711,-5-6 986,-34-27-986,-4-15 0,-19-21 0,-5-20 473,2 23 0,-2-3-473,-1-6 0,-1-2 0,-2-5 0,0-3-116,-2-3 1,1 0 115,-1-2 0,-1 1 0,3 2 0,-1 0-268,5 13 1,-1-1-1,1 4 268,0-2 0,0 1 0,-1-5 0,2 4 0,-1 5 0,9 12 712,-4 9-712,10 6 1006,-8 5-2625,8 9 394,-3 7 1225,4 11 0,4 9 0,0 5 0</inkml:trace>
  <inkml:trace contextRef="#ctx0" brushRef="#br1" timeOffset="-174323.73">5474 13569 22194,'-26'-21'2249,"1"1"-1979,-1 4 90,1 0-1,1 3 1,0-3 0,-1 0 0,3-4-90,-2-1-90,-1-3-1,-5-1 91,-5-4 0,-7-1-90,-7-2-377,-6-1 241,25 16 1,-1-1-45,-1-1 0,-1 0 0,0 0 0,-1-1 0,-2 0 0,0 0 0,-2 1 0,0 1-950,-1 0 1,-1 2 949,0 3 0,-1 3-396,-19 3 1,-1 5 395,13 3 0,-1 5 0,6 1 0,-2 2 0,2 2 0,-9 8 0,2 3 0,-4 5 0,0 2 0,-2 3 0,1 2-288,17-10 0,1 1 1,0 1 317,0 1 0,0 0 0,1 1-30,1 0 0,0 0 0,1 1 0,-14 13 0,1 3 0,7-6 0,0 3 0,4-1 0,-4 8 0,2 1-265,7-8 1,0 3 0,5-1 309,2 10 0,5 0 0,0 5 0,3 2 0,3 3 0,2 1-45,5-20 0,0 1 0,2-1 91,0 1 0,2 0 0,0 0-91,0 1 0,0-1 0,2 0 0,1-2 0,1 1 0,0-1 0,2 21 0,1-1 0,2-3 0,2 0 0,1-3 0,1 0 0,0-3 0,2 0 0,1-3 0,2-2-9,0-2 0,1-1 9,2-3 0,0-2 145,1-2 0,1-1-145,0-1 0,1-2 422,1-1 1,0-1-423,2-1 0,1-1 0,1-1 0,1-1 0,3-1 0,1-1 0,0-1 0,3 0 0,16 6 0,2 0 270,-13-9 0,1-1-270,13 5 0,-1-2 0,-14-9 0,-1-2 0,2-1 0,0-1 0,0 0 0,1-1 0,-1-2 0,1 0 0,18 2 0,0-2 0,-14-4 0,0-1 0,14 0 0,-1-2 0,-15-5 0,-3-3 0,1 0 0,0-1 0,1-3 0,-1-2 0,-1 0 0,-1-1 209,1-3 0,-1-2-209,0 0 0,-1-2 0,2-2 0,-1-3 0,1-3 0,0-2-34,1-2 0,-1-2 34,2-4 0,-1-2-833,2-2 0,-1 0 833,3-5 0,0-1 0,-15 16 0,0-1 0,1-2-186,1-3 1,2-2 0,0-1 0,-2 1 185,1-2 0,-1 1 0,0-2 0,-2 3 0,1-3 0,0 0 0,-4 1 0,-1 2 0,-4 0 0,-1-2 0,3-17 0,-1-4 0,-4 1 0,-5 14 0,-3 0 0,-2-2-203,2-14 0,-2-3 1,-5 3 202,-6 15 0,-3 2 0,-2 0 0,-1-2 0,-2 0 0,-2-1 0,-3 0 0,-1 0 0,-2 0 0,-2-1 0,-2-1 0,-1 1 0,-2 0 0,-1 0 0,-1 0 0,-2 0 0,-1 1 0,0 1 0,0 1 0,-1 2 0,0 1 0,0 2 0,-1 2 0,0 2 0,2 3 0,1 2 0,-2 1-771,-7-2 0,-2 2 1,2 3-130,-3 0 1,1 3 274,-8 0 1,2 8 624,-6 14 0,9 21 0,3 9 0</inkml:trace>
  <inkml:trace contextRef="#ctx0" brushRef="#br1" timeOffset="-173257.73">6814 13609 18686,'0'-5'3868,"0"1"-3418,-4 4-90,3 0-1,-2-2-89,3 2 180,0-2 0,0 0 359,0 1-359,-4-1 0,-2 0-180,-4 0-90,-4-1-1,-5 1-89,-1 8 0,-8 6 0,-3 15 0,-2 11-90,1 12 0,17-8 0,5 1-547,-1 21 547,10-22 0,5-1 0,16 6 0,11-6 0,9-13-180,9-13-315,-10-19 1,1-8 134,-9 0 0,-1-3-430,11-10 0,-2-4 295,-13 0 0,-3-1-135,0-3 1,-3-2-496,-2-2 1,-4-1 1124,-4 0 0,-3-1 0,-4-1 0,-2 1 0,-5 1 0,1-1 0</inkml:trace>
  <inkml:trace contextRef="#ctx0" brushRef="#br1" timeOffset="-172805.73">6777 12963 21835,'-22'-39'3418,"0"1"-2789,1 4 1,3 2-90,0 7-181,3-1-269,7 15 0,2 3-90,14 21 0,4 10 90,13 17-90,-2 0 0,2 2 45,-4-6 0,-1 0-440,9 15 1,-1 0 394,-8-14 0,-1-1 0,8 15 0,-1-1 0,-8-15 0,0-2-107,5 10 0,-1-4 107,1 2 0,-5-9 0,-6-8 90,-2-6-90,-4-8 0,-2-4 682,-2-10-682,-2-7 231,0-34-231,0 2-45,0 9 0,2-1 135,4-17-90,2 4 0,17-3 90,-2 23-90,12 3-3392,14 27 3392,-10 6-90,12 3-809,-13 6-1,-14-10-179,-1 7-91,-15-13-629,-4 3 2853,-2-4-1054,-2-4 0,0-5 0,0-5 0</inkml:trace>
  <inkml:trace contextRef="#ctx0" brushRef="#br1" timeOffset="-172419.73">7537 12859 21475,'0'-41'2968,"0"4"-2518,-6 4 89,-2 5-179,-5 8-90,-1 4-180,0 9 0,2 7-90,-2 13 0,3 12 90,5 14-90,3 0 0,2 2 0,7 21 0,1-8 0,3-3 0,9 0 0,10 7-90,-6-35-90,1-9-90,8-16 180,-10-12 0,3-16 90,-14-8 0,-5-12 180,-8-5 90,-5 17 0,-1-1 90,-9-14-180,3 17 0,-1 4-91,-1 4-89,3 7 0,9 19 0,6 13 0,5 8-449,17 24-271,-1-10-269,12 13-360,-10-17-3149,10 4 4498,-12-12 0,4-2 0,-13-15 0</inkml:trace>
  <inkml:trace contextRef="#ctx0" brushRef="#br1" timeOffset="-172021.73">7699 12651 22014,'-14'-32'2609,"2"2"-2249,3 5-90,4 5-1,5 6 1,0 7-90,5 7 0,22 24-3572,1-1 3482,17 17-90,-10-8 0,-3-3 0,8 10 90,-19-21-90,4 4 0,-21-22 3392,-2 0-3392,-2-8 0,-6-6 0,-1-13 0,-3-33 0,4 8 45,3 16 0,2 0-45,3-12 0,4 7 180,2 12-90,8 9 0,3 11 90,5 13-180,4 8 0,1 8 90,1 5-180,-3-2 90,-3 2-180,-3-7-360,-5-2-449,-4-9-271,-4 1-539,-2-7 1799,-4 3 0,0-14 0,-2-3 0</inkml:trace>
  <inkml:trace contextRef="#ctx0" brushRef="#br1" timeOffset="-171395.73">8398 11846 20575,'2'-33'3418,"0"4"-2968,-2 7 0,0 6-180,-4 2 89,3 7-269,-8 3 0,8 2 0,-10 2-90,4 4 180,-5 11 0,-2 15 0,0 21-180,6-17 0,1 1-342,2 5 0,2 2 342,-1 2 0,2 0 0,3 0 0,2-1 0,0-3 0,2-1 0,1-5 0,2 0-120,7 2 1,3-4-61,12 4 0,13-7 0,4-62 90,-12-10-29,-15 7 1,-3-6 118,-8-12 0,-6-5 134,-8-3 1,-5-1-45,3 2 0,-3 1 114,-7 6 1,-2 5-115,-9-5 0,-1 10 149,3 11-149,-10 6-90,13 10 0,-2 4 247,17 9-247,10 2 626,8 10-716,14 8 135,4 9 0,2 6-45,-3-3 0,1 3-699,12 15 0,1 3 699,-10-2 0,-1 1 0,2 6 0,-1 3 0,-11-17 0,0 1 0,-1 1 0,0 0 0,-1 1 0,0 3 0,3 14 0,1 5 0,-4-4 0,-5-15 0,-2-2 0,0 2 30,1 11 0,0 2 0,-4-6 15,-5-3 0,-4-4 44,-2-3 1,-2-3-37,-8 24-53,-5-15 0,-2-19 90,-5-14-90,-19-41-90,7-12 0,15 0 0,0-8 0,3 1-576,-1-8 0,3-1 516,3 3 0,-1-4 0,3 2-120,2-8 0,2 2-90,2-1 1,2 1-136,3 2 0,2 1-90,1 3 1,0 2-271,3 2 1,0 3-226,0 5 1,1 3 1079,6-29 0,-2 13 0,0 5 0</inkml:trace>
  <inkml:trace contextRef="#ctx0" brushRef="#br1" timeOffset="-171016.73">8686 11864 20755,'12'22'2159,"0"-1"-1799,-1-1 0,0-4-1,0-2 1,1-7-180,0-3-90,2-6-90,2-7 90,5-9-45,1-15 0,0-8 135,-6 1 0,-2-2-474,5-8 1,-3-1 473,-11 8 0,-5 3 179,-8-14 1,-10 6-90,-5 7-90,-3 11 90,-3 14 0,-1 18 89,7 23 1,3 9-270,3-2 0,1 2-433,-3 21 1,3 4 342,8-10 0,4 0 0,2 0 0,4 1 0,3-3 0,4-1 0,2-4 0,5-2 176,16 3 0,5-4-176,-7-14 0,2-5 0,12 3 0,5-8 0,0-21 0,0-8 0,-12 2 0,-1-3 0,8-10 0,-3-7 0,-7-8 0,-7-5-1169,-6-3 0,-3-1 269,0 1 1,-3 1-451,-10 7 1,-6 4 1349,-14 5 0,-12 21 0,-5 12 0</inkml:trace>
  <inkml:trace contextRef="#ctx0" brushRef="#br1" timeOffset="-155422.75">9137 14763 21475,'-18'-14'1349,"-1"3"-1079,-5-2 0,7 5 0,-1-1 359,12 7-179,-1 0 1079,-9 0-1259,0-1 90,-12-1-1,6-1-179,-4 1 90,-3-3-90,-1 2-90,-5-3 90,-1 1-90,-3-4 0,-2-1 90,-1-1-90,-1-1-90,10 3 0,-2-2 0,-2 0 0,0 0-175,-2-1 1,0 0 174,2 0 0,2 2 0,-18-4 0,0 0 0,-2 5 0,2 4 0,-1 3 0,1 4 0,13 1 0,0 2 0,-21 4 0,20-2 0,1 1 0,-12 6 0,3-1 0,1 0 0,2 3 0,-2 2 0,1 2 0,-3 2 0,-1 2 0,-2 4-47,16-8 0,-2 1 47,-2 0 0,0 1 0,-1 0 0,1 0 0,3-2 0,2-1 0,-15 8 0,3-2 0,1 1 0,0 3 0,3 3 0,-3 2 0,-2 1-194,-3 3 194,23-16 0,1-1 0,-2 2 0,-1 1 0,-1 0 0,-1-1-393,0 1 0,-1-1 393,-2 2 0,1-1 0,0-1 0,0-1-150,1 2 1,-1-1 149,3-1 0,-1-1 0,3-1 0,-1 0-165,-25 15 165,5-5 0,6-1 0,7-5 0,3 1 169,-8 10-169,10-6 0,-10 8 0,12-6 0,-3 1 0,-3 3 0,-2 6 0,-1 2 0,11-10 0,1 1 0,-15 18 0,10-10 0,1-1 0,-4 7-21,14-18 0,1 0 21,-7 6 0,-1 2 366,1-2-366,-1 4 0,-1 1 0,-2 1 0,-1 1 0,-1 0 175,1-2-175,2-1 0,3-4 0,2 0 0,1-5 0,3 0 1200,2 1-1200,1-1 19,5 7-19,0 3 0,2 8 0,0 5 0,1 9 0,1 5 0,6-31 0,0 0 0,2 1 0,0 0 0,0-1 0,0 1 0,2 13 0,2 0-139,0-14 1,0 1 138,2 11 0,2-1 0,8 15 0,-3-29 0,0 1 0,1 0 0,1 0-108,2 1 0,1 0 108,-1 0 0,0 0 0,2-1 0,0 0 0,1 0 0,1 1 0,2-2 0,0 0-556,2 1 0,1 1 556,2-1 0,1 0 0,2 1 0,1 0 86,0-2 0,3 2-86,-1-4 0,3 1 0,0-1 0,5 3 0,3 0-171,3 1 0,5 2 0,-4-4 171,-4-4 0,4-1 0,4-1 0,11 4 0,1-2 0,-8-4 0,2-1 0,-1-3-301,-7-3 1,5 2 0,0-1 0,-8-6 300,3-5 0,-4-5 0,3 0 0,1-2 0,1-2 0,0-2 0,0-1 0,0-2 101,-1-1 1,-1-2-102,0-1 0,-1 0 0,0-2 0,0-2 0,0-1 0,-1-1 0,0-2 0,0-1 0,0-1 0,1-1 0,-1-2 0,1 1 0,3-2 0,-1 0-1038,2-2 0,0 0 1038,3-2 0,0 1 0,-1-2 0,0 1-126,0 1-1,-1 1 127,-1 1 0,-2 0 0,-2 3 0,-1 1 0,-2 1 0,0 1 299,-4 2 1,1 0-300,-2 0 0,-1 1 0,0 0 0,-1-1 0,-2 0 0,1-2-741,15-9 1,0-1 740,-13 7 0,0-1 0,12-9 0,-2 0 654,-15 9 0,-3 1-654,0 0 0,-1 0 0,20-22 373,-6 6-373,-9 5 273,-6 3-273,-3 6 2992,-5 2-2992,-4 5 603,-2 3-603,-2-1 421,2 0-421,4-8 0,5-6 0,5-6 0,3-5 0,2 2 185,8-11-185,-16 20 0,-1 1 0,14-21 0,0-1 0,-22 22 0,1-1 0,-1-3 0,2-3 0,-1-3 0,1-4 0,-2 0 0,-2-4 0,0-7 0,-6 5 0,-2-4-280,1 12 0,-1-2 280,0-15 0,0-2 0,0 2 0,0 2 0,-3 14 0,-1-1 0,1-8 0,-1-2 0,-4 3 0,-1 2 0,0 11 0,-1 1 0,-2-9 0,-2-1 0,-3 2 0,-1 3 0,1 8 0,-1 1 0,-3-10 0,-1 1 0,-11-18 0,12 29 0,0-1 0,-1 1 0,0-1 0,-1 1 0,-1-1-1603,-7-10 0,1 1 1603,6 10 0,0 2 0,-5-8 0,1 3 0,-7-8 0,1 3 0,1 3 0,1 4 0,2 4 374,0 2-374,-3 2 0,1 3 3392,-3 0-3392,-15-4 0,11 6 0,-12-4 0,19 9 0,1 1 0,5 1 0,-11-4 0,10 7 0,-4-3-720,11 9-1169,6 2-719,0-2 2608,-2-2 0,1 1 0,-1-2 0</inkml:trace>
  <inkml:trace contextRef="#ctx0" brushRef="#br1" timeOffset="-137078.75">16133 10109 15161,'-29'-39'2158,"0"-1"1,-31 13-1377,9 30 0,-2 15-723,17 7 1,1 8 0,0 3-2,-4 6 0,0 4 1,-1 2-59,8-9 0,1 1 0,-1 1 0,1 1 0,0 0 0,0 1 0,0 1 0,-1 2 0,-5 8 0,-1 3 0,1-1 0,3-3 0,0-2 0,4-3 0,2 2 0,-1 8 0,3 1 0,15-13 1078,29-10-1078,16-32 0,9-13 0,-3-10 0,2-9 0,2-4 64,-5 3 0,2-2 0,1-3 0,0-1-64,5-6 0,2-2 0,0-2 0,0-1 0,-9 7 0,1-1 0,-1-1 0,0 0 0,-1-1 0,-1 0 0,0 0 0,0-1 0,-2 1 0,0 0 0,5-8 0,-1 0 0,-2 0 0,-2 2 0,3-8 0,-2 1 0,-5 2 515,3-8 0,-13 6-515,-30-2 0,-56 68 0,28 9 0,-4 8 0,0 4 0,2-1 0,0 3 0,-1 2 0,1 2-165,-6 6 1,1 3 0,0 1 0,-1 1 164,8-7 0,0 1 0,0 0 0,0 1 0,1 1 0,-1 0 0,1 0 0,0 2 0,0-1 0,1 0 0,1-2 0,0 1 0,1 0 0,1-1 0,1 0-395,-5 8 1,2 0 0,0 0 0,3-2 394,-5 10 0,2-2 0,5-1 290,8-9 1,2-1-1,7-4-290,5 7 0,12-9 0,17-15 0,9-11 0,18-14 0,8-13-200,-7-5 1,4-6 0,1-3 199,-7 2 0,1-1 0,1-4 0,3-4 0,-3-1 0,4-4 0,1-3 0,0-1 0,-2 1 0,-2 2 0,-3 1 0,-2 2 0,-2 0 0,1-1 0,1-2 0,-1 0 0,2-3 0,1-1 0,-2 0 0,-4 2 0,-5 3 312,7-10 1,-8 3 0,-5 2-313,5-9 0,-15 4 343,-27-5-343,-59 49 0,8 23 0,-5 10-159,11-2 0,-1 4 0,-1 2 159,9-4 0,0 2 0,0 1 0,0 1 0,0 3 0,-1 0 0,1 2 0,0 0 0,1 0 0,0 1 0,1 1 0,1 0 0,3-1 0,0 0 0,1 0 0,2 0 467,-9 8 0,3 0 0,3 2-467,1 8 0,5 2 0,5-4 0,3-1 0,10-3-604,6 9 0,20-13 604,23-37 0,17-16 0,0-3 0,-6-2 0,1-3 0,3-4-256,3-3 1,4-3-1,1-3 1,-4-1 255,-8 2 0,-2-2 0,-2-1 0,0 0 0,12-8 0,-2-2 0,-2 1 0,-6 4 0,-1 1 0,-5 0 615,6-8 1,-11 5-616,-21 15-385,-34 35 1,-21 22-1,-1 3 385,3 0 0,1 3 0,-3 4 0,5-6 0,-2 3 0,-1 3 0,1 0 0,2-2 44,-1 6 1,3 0 0,1 0 0,1 0-45,-1 2 0,2-1 0,0 1 0,1 0 0,2-2 0,1-1 0,1 1 0,1-2 0,-3 12 0,1 0 0,4-3 205,4-6 1,2-2 0,5-1-206,-1 10 0,10-5 0,8-14 0,10-8 0,38-8-135,-12-29 1,4-13 134,-5-7 0,2-9 0,1-4 0,-3 2 315,3-5 0,-2 1 0,1-4-315,-2 0 0,3-3 0,-2-1 0,-6 4 0,-5 4 0,-4 1 0,-3 3 0,5-8 0,-7 6 2108,-8-3-2108,-38 64 0,-12 20 0,3 0 0,-2 7-179,7-11 0,-1 4 1,-2 3-1,2 1 179,-4 7 0,1 2 0,0 1 0,2-1 0,4-3 0,0-1 0,2 0 0,0 0 0,1-2 0,-1 0 0,2-1 0,4-3 0,-6 25 0,14-13 0,23-20 176,27-29-176,-9-19 0,1-9 0,9-9 0,0-5 91,4-9 1,0-4-92,-1-4 0,-2-1 0,-4 3 0,-3 2 0,-6 6 0,-12 17 0,-41 70 0,7-12 0,-3 7 46,-6 9 0,-3 7 1,0 3-47,7-8 0,1 2 0,0 0 0,2-2 0,0 0 0,2-3 0,1 3 31,2 2 1,-1 5-1,5-2 1,11-9-32,18 1 0,11-9 0,-1 1 0,9-13 41,10-29 0,8-15 0,-3-4-41,0-4 0,-3-5 0,-6 2 0,1-2 0,-6 1 0,-5 2 0,-6 4 0,7 1 0,-33 32 0,-29 41 244,4-12 0,-3 5-244,-6 9 0,-2 3-456,10-15 0,0 2 1,1-1 455,-2 2 0,1-1 0,1 1 0,1 0 0,1 0 0,0-1 309,-7 15 0,4 1-309,11-16 0,2 0 0,2-3 0,0-2 0,5-4 0,9 31 0,41-76 0,-2-20 0,-11 3 0,-1-2 124,-9 1 0,-3 1-124,12-23 1724,-13 9-1724,-16 14 476,-29 35-476,-2 8 0,-15 30 0,12-5 0,4 4 0,5 1 0,6-5 0,9-3 0,4-8 0,5-8 0,0-4 931,0-6-931,0-1 0,0-2 0,-4-4-1170,0-1-2697,-1-10-5964,5-6 9028,8-15 0,12-15 0,5-12 0</inkml:trace>
  <inkml:trace contextRef="#ctx0" brushRef="#br1" timeOffset="-134934.75">28263 10448 21924,'-12'-12'2069,"1"1"-1349,1 2-1,2 2 1,4 1-90,-4-1-91,8 2-269,-4-1 0,4 1-90,0-1 0,0-1 0,0-4 0,0-1-180,0-4 0,-4 0 0,0-2 0,-11-14 0,3 8 0,-6-12 0,6 13 0,-2-2 0,-2 0 0,-3 0 0,-3 0 0,-2-2 0,-3 4 0,-3-1 0,-15-9 0,9 8 0,-11-8 0,14 11 0,-1-1 0,1 2 0,1 1 0,1 2 0,5 2 0,3 1 0,2 3 0,4-1 0,-1 3 0,2-1 0,-1 4 0,-3-1 0,0 5 0,-6-3 0,-3 5 0,-16-1 0,9 2 0,-13 0 0,16 0 0,-1 0 0,1 0 0,3 0 0,0 0 0,1 0 0,1 0 0,1 0 0,1 0 0,2 6 0,-3 2 0,1 5 0,-3 1 0,-21 12 0,16-8 0,-16 10 0,7 2 0,10-6 0,-12 10 0,14-9 0,1 3 0,1-1 0,3 0 0,1 2 0,5 1 0,2 1 0,3 1 0,1 2 0,2 2 0,-4 19 0,9-13 0,-6 11 0,12-20 0,-2-1 0,3 0 0,0-1 0,0 1 0,0-1 0,0 3 0,1-2 0,3 4 0,3-2 0,5 20 0,-2-13 0,4 13 0,-1-19 0,-1-2 0,0-3 0,0-1 0,0-4 0,2-2 0,1-3 0,1-2 0,13 8 0,-6-4 0,9 2 0,3 1 0,6 3 0,3-2 0,3 0 0,5 0 0,9-5 0,3-2 0,-30-11 0,0-1 0,21 6 0,-1-2 0,3-10 0,0 5 0,0-6 0,-17 0 0,2-2 0,21 0 0,-23-1 0,0-1 0,15-5-401,-2-2 401,-1-5 0,1-2 0,2-7 0,2-4 0,-16 4 0,2-2 0,1-2 0,-1-1-130,0 0 1,-2-1 129,-4 2 0,-4 1 0,6-15 0,-5 0 0,-7-2 0,-4 0 0,-4 2 0,-5 4 0,0-9 390,-9 13-390,0-8 0,-8 11 0,-5-2 0,-7 0 270,-3-4-270,-6-1 0,-1-1 0,-4-1 0,-8-12 0,10 16 0,-10-13 0,20 28 0,-1 3-1260,8 12-808,0 13-631,-2 12 2699,-2 14 0,1 18 0,1 5 0</inkml:trace>
  <inkml:trace contextRef="#ctx0" brushRef="#br1" timeOffset="-134543.75">27812 11393 24443,'-24'-47'4138,"-1"1"-4138,1 8 0,1 6 0,3 21 0,3 46 0,2 20-984,4-13 1,2 3 0,0 6 983,0-4 0,0 5 0,0 3 0,0 2 0,1-1-397,-1 5 1,1 1-1,0 1 1,0 1-1,0 1 397,1-2 0,0 0 0,0 1 0,0 2 0,-1 0 0,2 1-252,-1-4 1,1 1 0,0 0 0,0 2 0,-1-1 0,2 1 0,-1 1 251,0-4 0,1 0 0,0 0 0,0 1 0,0 0 0,0 1 0,0 0 0,0 0-131,1-4 0,-1 0 1,1 1-1,-1 0 1,1 0-1,0 0 1,0 1-1,0-1 1,0 1 130,0 0 0,0 1 0,0 1 0,0-1 0,1 0 0,-1 1 0,1-1 0,-1 1 0,1-1-37,-1 0 1,1 1 0,-1 0 0,1-1 0,-1 1-1,1-1 1,0 1 0,0-1 0,0 0 36,0-2 0,0-1 0,0 0 0,0 0 0,1 0 0,-1 0 0,0 1 0,1 2 0,-1 0 0,1-3 0,-1 3 0,1 0 0,0 2 0,-1 0 0,1 0 0,0 0 0,-1-1 0,1-2 0,0-1 0,-1-3 0,1 5 0,-1-3 0,1-1 0,0-1 0,-1-1 0,1 0 0,-1 1 0,1 2 15,0-1 0,0 2 0,0 2 0,-1 0 1,1-1-1,0 0 0,0-4 0,0-3 1,-1-4-16,-1 22 0,1-8 0,-1-4 0,-1-2 0,1 7 0,-2-4 0,0-5 0,-2 7 0,-4-10 632,-14-3-2521,-5-68 899,12-16 1,3-9 110,-3-19 0,2-6 879,4 14 0,0-3 0,0-1 0,1-4 0,0-2 0,-1 0 0,4 12 0,-1 1 0,1 0 0,-1 0 0</inkml:trace>
  <inkml:trace contextRef="#ctx0" brushRef="#br1" timeOffset="-133751.75">25757 16599 22914,'-6'-12'3058,"-3"1"-2518,8 6 89,4 5 181,12 13-180,15 17-630,13 19-2126,-16-14 0,1 3 2126,5 7 0,1 3 136,-9-12 1,1 1 0,0 1-137,1 2 0,1 1 0,3 4 0,1 4 0,2 3 0,2 2 0,0 0-424,-6-9 0,0 1 0,0 1 0,0 0 1,0-1 423,0 0 0,0 1 0,0-1 0,1 0 0,0 2 0,3 4 0,2 2 0,-1 0 0,0-3 0,-4-5-132,1 0 0,-2-5 1,2 3 131,3 1 0,2 3 0,1-2 0,-4-6 0,6 1 0,-1-6 0,8 8 0,1-7 0,-15-23 0,-1-5 0,33-4 0,-32-10 0,1-4 826,1-4 0,-1-4-826,1-1 0,1-3 0,15-16 0,0-2 0,-12 9 0,1-1-96,-6 3 1,1-1-1,-3 1 96,2-1 0,-2-1 0,10-10 0,0 1 0,-12 12 0,-1 0 0,6-7 0,0 2 2296,9-8-2296,-3-2 0,1 0 0,-14 11 0,-2-1 0,10-18 0,-14 19 0,-3-1 0,-5-14 0,-6-5 0,-12-3 638,-4-6-638,-5 17 0,-3-3 0,-2 1 0,0 1 0,-1-2 0,-2 0 0,-8-5 0,0 3 0,10 19 0,-2 0 0,-19-21 0,-4 0-107,13 19 1,-1 1 106,-12-11 0,-3 1 0,10 11 0,-5 1 0,-2 3 0,-6 0 0,1 1 0,9 6 0,0 2 0,-2 0-217,-16-4 1,-3 0 0,1 5 216,11 6 0,1 4 0,-1 1 0,-4 0 0,-1 1 0,0 3 0,-3 1 0,-2 3 0,1 2 0,-3-1 0,0 2 0,-4 2 0,12 0 0,-2 2 0,-2 1 0,0 0 0,4-1 0,0 1 0,3-1 0,-1 1 0,-4 1 0,4-1 0,-5 1 0,-2 0 0,1 1 0,2-1 0,6-1 0,-11 1 0,6 0 0,-1-1-248,4-1 1,-2 1 0,1-1-1,5-2-652,-12 1 1,5-3-315,3-1 0,3-2 1218,5-1 0,2 0 1,5-4-1,1 0 0,-27-4 1</inkml:trace>
  <inkml:trace contextRef="#ctx0" brushRef="#br1" timeOffset="-124843.73">17997 10027 22824,'-20'0'3148,"0"0"-2338,-1 0-91,1 0 1,2-2-360,1-2-360,9-5 0,11-9 0,27-11-828,2 5 1,7-1 827,0 3 0,5-1 0,3-1-674,-2 3 1,3-1 0,2 1 0,2-1 673,-3 3 0,1-1 0,2 1 0,2 0 0,0 1-391,7-2 1,1 0 0,1 1-1,2 0 1,1 1 390,-8 2 0,2 1 0,1 0 0,0 0 0,1 1 0,0 1-187,-7 1 1,1 1-1,1 0 1,-1 0 0,1 1-1,0 0 1,0 0 186,1 0 0,0 1 0,1 0 0,-1 0 0,1 1 0,-1 0 0,0 0-89,8-1 0,0 1 0,0 0 0,0 0 1,0 1-1,-1 0 89,-3 0 0,-1 1 0,1 1 0,-1-1 0,-1 1 0,-1 0 23,8-1 1,-1 0-1,-2 1 1,0 0-1,-1 0-23,-6 1 0,-2 0 0,0 1 0,-1-1 0,1 1 0,2-1 0,1 1 0,-1 0 0,-1 0 0,-5 0 0,10 0 0,-4 0 0,-1 0 0,4 0 0,0 1 0,-9 0 493,-14 1 0,-5 0-493,14 1 1587,-16-2-1587,-15-2 2374,-13-5-2374,-11-1 2721,-7-3-2721,-3 3 353,1-1-353,2 4 0,3 3-810,3 2-719,6 2 1529,-9 0 0,6 0 0,-9 0 0</inkml:trace>
  <inkml:trace contextRef="#ctx0" brushRef="#br1" timeOffset="-124401.73">21965 8937 23544,'-19'0'1799,"3"0"-1620,2 0 91,7 4 0,2-3 90,25 13-360,4-11 0,28 7 0,-5-7 0,3-2 0,-10 0 0,1-1-327,15 2 1,0 0 326,-19 1 0,-3 0 0,25 5 0,-12 7 90,-18 5-90,-14 5 270,-31 29-91,-5-10-304,0-13 0,-2-1 215,-16 11 0,2-5-90,3-6 630,7-8-630,0-4 90,14-10-90,-3-2 363,12-6-363,-8-8 0,-1-7 0,-5-12 0,3-2 0,1-4 0,-9-21-102,7 15 1,1-1 101,-4-16 0,3 1 0,4 8-90,5 8-90,0 8-899,6 6-1,-2 10-449,3 5 995,0 8 0,-4 16 1,0 4-1</inkml:trace>
  <inkml:trace contextRef="#ctx0" brushRef="#br1" timeOffset="-122542.73">12730 11927 21295,'-13'18'1439,"-7"6"-899,-9 14-271,9-10 1,0 3 0,-3 7 0,0 3-381,-2 9 0,-1 6 268,9-12 1,-1 6-1,1 1 1,0 2-406,1 4 0,2 1 0,0 2 0,0 0 338,0 0 0,0 1 0,1 0 0,2-1-1,2-1 1,1 0 0,2-2 0,3-3-30,2-1 0,2-3 0,2-1-30,1-1 0,0 0 0,3-1 0,2-3 0,2 0 0,1-1 15,8 16 0,3-3-216,3-5 1,3-4 170,3-6 0,3-5-244,1-7 1,3-6 243,3-6 0,2-7 0,3-7 0,1-8-45,4-7 0,1-6-768,4-7 1,1-6 782,-18 7 0,0-3 0,0 0 30,0-1 0,0-2 0,0-1 121,-2 1 1,-1-2 0,0 1-122,14-11 0,-1 0-106,-14 11 0,0-1 1,-2 2 105,-1 1 0,-1 1 237,2-2 0,-5 2-237,-9 0 2197,-17 11-2197,-14 4 1232,-16 9-1232,-7 4 0,-3 6 975,0 1-975,-10 5 0,22-5-90,-3-3 1,25 0-1,3-3 0,1 3 0,5-4-90,12-8 0,-2-8 0,6-12 90,-10-10 90,-6-5 0,-2-5-45,-7 14 0,-3 0 45,-13-26 0,-5 2 0,-5 24-90,4 23-450,-6 15-1618,1 18 2158,5 13 0,9-1 0,13-2 0</inkml:trace>
  <inkml:trace contextRef="#ctx0" brushRef="#br1" timeOffset="-116699.73">7764 6282 8921,'-55'32'2398,"1"-1"1,-2 4 0,0 2-2189,18-8 0,0 1 0,0 2-61,-1 4 1,0 3 0,1 2-769,-2 8 0,0 2 0,1 4 686,8-6 1,0 2-1,2 2 1,0 2-15,4-6 1,0 2 0,1 2 0,1 0 0,0 2-131,-1 4 1,0 2 0,1 0 0,1 2 0,1-1 91,3-8 0,1 1 0,0-1 0,1 2 0,1-1 0,1 1 0,1 0 0,0 0 0,1 1 0,1 0 0,1-1 0,1 1-29,1 9 1,1 0 0,1 0 0,2 0 0,3-1 49,1-1 0,2-1 0,2 1 0,2-2 0,2 0-125,2-5 1,1 0 0,3-1 0,1-1 0,2-1 133,6 9 0,3-2 0,3-1 0,3-4-52,2-6 0,3-2 0,3-3 1,3-4 28,3-5 1,2-2-1,2-5 1,3-4-23,2-4 0,2-5 0,3-5 0,4-6 12,-11-7 1,4-5 0,3-3 0,1-4 0,-1-1 0,-1-1-1,-2 1-12,-2-1 0,-1-1 0,-2-1 0,0-2 0,1-1 0,2-3 11,-4 1 0,3-2 1,2-2-1,0-1 0,-1-1 1,-1 0-1,-2-1 0,-4 0-11,4-5 0,-3 0 0,-3-1 0,-1-1 0,-1-1 0,1-1 23,0-1 0,-1 0 0,0-1 1,-1-2-1,-1-3 0,0-4-12,-4 1 0,0-4 0,1-3 1,-2-1-1,0-2 0,-2 0 1,-1 2-1,-2 2-11,2-5 0,-3 3 0,-1 0 0,-2-1 0,-1-1 0,0-4 11,-4 7 0,1-3 0,-1-2 1,0 0-1,-2-1 0,-3 1 1,-2 2-1,-3 4 2,-3-12 0,-3 3 1,-5 2-1,-2 1 1,-2 0-14,-1 1 0,-4 0 0,-1 0 0,-2 1 0,-3 1 0,0 3 0,-1 1 0,-3 1 0,-3-1 0,-4 1 15,-4 0 0,-5 0 0,-4-1 0,-1 2 0,-1 2 0,1 4-15,2 2 0,-1 4 0,0 3 0,-2 0 0,-3 0-15,0 1 0,-2-1 0,-2 1 0,-2 2 0,-1 4 0,-1 6-111,-9 5 0,-3 6 0,-1 5 0,1 4 0,0 3-483,1 4 0,1 5 1,-1 3-1,2 1 1,0 1 608,0-1 0,1 0 0,0 2 0,2 2 0,5 4 0,-5 8 0,4 6 0,4 1 0,6 0 0,11 1 0,0 1 0,0-1 0</inkml:trace>
  <inkml:trace contextRef="#ctx0" brushRef="#br1" timeOffset="-109467.73">9259 8937 18493,'-25'-19'2699,"3"-6"-1225,1-16-1024,3-11-270,11 18 0,2-2-184,0-6 0,1-4 184,2-7 0,3-2-369,2-9 0,3-3 309,-1 17 0,1 0 0,2-2-307,2-5 0,2 0 0,2-1 277,3-3 0,2-1 0,3 1-68,-2 13 1,2 0-1,2 0 1,2 2 21,5-2 1,2 1 0,3 0 0,2 3-23,4-1 1,1 1 0,5 1-1,5 2 8,-5 9 0,6-1 0,2 2 0,2 1 0,-1 2 0,-3 2-449,-2 3 1,-2 2-1,-1 3 1,2 0-1,2 3 455,9-2 0,5 0 0,1 3 0,-4 6 0,-6 8 24,7 14 0,-6 12 0,-6 8-221,-14-3 1,-2 6-1,-4 5 1,-4 7 185,-7-2 1,-4 6 0,-1 6 0,-3 3-1,-1 0 1,-1 1 0,-1-4-147,-1 6 0,-1-2 0,-2 0 0,-2 2 1,-1 1-1,0 4 121,-1-9 0,-1 2 0,-1 3 0,0 1 0,-1 1 0,-1 0 0,-1-1 0,-1-1 0,-1-2-68,-1 2 1,-2-2-1,-1-1 1,-1 0-1,-1 0 1,0 0-1,0 0 1,-1 1 67,1-4 0,-1 0 0,0 0 0,0 1 0,-1 0 0,0 0 0,0 0 0,-1 0 0,1 0 0,-1 0 0,0 1 0,-1 0 0,0 0 0,0-1 0,0 1 0,0 0 0,0-1 0,-1 1 0,1-1 0,0 0 0,-1 0 0,0 0 0,1 0 0,-1 0 0,0-1 0,1 0 0,-1 0-27,0 5 1,-1 1 0,0-2 0,0 1 0,0-1 0,1 0 0,0 0 0,0-1 26,1-4 0,0 1 0,1-1 0,0-1 0,0 0 0,0 0 0,1-1 0,0 0 0,-1 3 0,1 0 0,1-1 0,-1-1 0,2 0 0,0 0 0,1-2 0,-1 4 0,1-2 0,0 0 0,2 0 0,2 0 0,2 0 0,2 6 0,2 1 0,3 0 0,1 0 0,1-3 0,1-4 0,3 6 0,1-4 0,3-2 0,4 1 77,-1-7 1,3 2-1,3-1 1,1-4-1,4-9-77,11 0 0,4-10 0,3-5 0,2-2 0,2-6 0,6-5 0,-3-8 0,5-4 0,3-4 0,0-1 0,-3-1 0,5-1 0,-1-2 0,0-1 0,4-3 0,-9 2 0,4-3 0,2 0 0,-1-1 0,0-1 0,-3-1 0,2-1 0,-2-1 0,-2 0 0,1-1 0,0-1 0,3-1 0,-1 0 0,1-2 0,1 1 0,-1-2 0,-8 4 0,0-1 0,0 0 0,0-1 0,0 0 0,0-1 0,1 0 0,-1 0 0,0 0 0,2-1 0,0-1 0,4-3-43,-8 4 0,2-2 0,2-1 0,1-1 0,0-1 0,1-1 0,1 1 0,-2-1 0,1 0 43,0-1 0,0 0 0,0 0 0,1-1 0,-1 0 0,1 0 0,-1 0 0,0-1 0,0 1 0,-1 0 0,1 1 0,-1-1 0,0 0 0,0 1 0,0-1 0,0-1 0,-1 0 0,1-1 0,-5 2 0,2-1 0,0-1 0,1-1 0,-1 1 0,-1-1 0,-2 2 0,-2 0 0,-2 2 0,-4 1 12,12-8 1,-6 3 0,-2 1-1,-2 0 1,3-3-13,-2 2 0,2-1 0,-1-2 0,0 1 0,-3 0 0,-5 3 194,11-13 0,-6 2 0,-1-2-194,-6 2 0,0-3 0,-2 0 0,-2 3 0,1-3 0,-3 3 0,0-2 0,-3 4 0,0-1 0,-1 0 0,-1 3 0,-2 1 0,-1 2 0,-1 1 0,13-17 0,0 1 0,1 0 0,2 0 511,-1 4 0,4 0-511,-4 9 0,4-2 0,-1 4 0,4-2 0,1 3 0,-7 9 0,2 0 0,-2 6 0,-2 8 0,-1 7 0,0 7 0,-1 6 0,-1 7 0,-1 4 0,0 7 0,0 4 0,2 5 0,-1 2 0,3 2 0,1 1 0,1 1 0,1-1 0,4-1 0,1-2 0,0-1 0,4-3 0,-1-5 0,4-1 0,-2-2 0,10 2 0,1-3 0,-9-3 0,3-1 0,1-3 0,3-4 0,1-4 0,-3-1 382,11 2 0,0-3-382,-9-2 0,2-1 0,-3-4 0,2-3 0,0-7 0,-2-10 0,3-8 0,-3-2 0,-10 3 0,-2-1 0,1-4 0,-1-1 0,3-4 0,-2-1 0,-2-1 0,1-6 0,-3-1 0,2-4 0,-10 10 0,2-2 0,1-3 0,-1-1 0,-1 1-27,-1-1 0,-1-1 0,0 0 1,0-1-1,-1 1 27,0 0 0,0 0 0,0 1 0,-2-1 0,-1 1-235,2-7 1,-1-1-1,-3 2 1,-3 4 234,-4 1 0,-3 3 0,-2 1 15,-1 0 1,-2 1-1,-1 0-15,2-19 0,-3 2 0,-3 2 0,-2 2 0,-6 2 0,-4 1 0,-1 3 0,-5 0 184,-3 1 0,-4 1-184,-3 0 0,-3 0 0,-2 0 0,-1-1 0,-3 1 0,-1-4 0,1-1 0,-1-4 0,2 2 0,7 11 0,2 2 0,-1-3 225,2 2 0,0-4 0,0 0 0,4 2-225,2 0 0,4 2 0,2-5 0,3-4 0,2-5 0,2 0 0,1 1 274,1-5 1,3 2-1,2-3-274,0 1 0,1-3 0,2-1 0,2 5-264,-1 11 1,1 3-1,1 0 1,1 0 263,1-1 0,1 0 0,1-1 0,0 1 0,0 0 0,1 1 0,1-2 0,2-2 0,4-3 0,3-3 0,2-1 0,0 1 0,0 3 0,1-1 0,0 4 0,1 1 0,3-3 0,0 1 0,3-2 0,1-1 0,1 3 0,0 5-282,2 4 1,0 4 0,1 2 0,1 2 281,3-1 0,1 2 0,2 1 0,0 2 0,1 1 0,1 1 0,1 2 0,1 1-48,-1 2 0,1 0 1,0 2-1,1 1 48,-3 2 0,0 1 0,0 1 0,3 1 35,-3 3 0,2 0 0,1 2 0,-1 0 0,-4 2-35,13-2 0,-3 2 0,1 1 148,-9 2 0,2 0 0,0 3 0,-5 6-148,2 10 0,-3 7 0,-6 3 0,6 7 0,-6 13 0,-13 4 0,-3 13 0,-4 3 0,-4-2 0,-8-10 0,-4-2 0,-3 1 0,0 4 0,0 5 0,-2 5 0,-1 1 0,-1 0 0,-3-2 0,-1-8 0,-2-1 0,-2-1 0,0 1 0,0 0 0,-2 2 0,0 1 0,-1 0 0,0 1 0,-1-1 0,0 2 0,-1 0 0,-1 0 0,1 1 0,-1 4-80,2-4 0,-1 3 0,0 2 0,0 1 0,0 0 1,1-2-1,1-2 80,1-3 0,0-3 0,1 0 0,1-1 0,-1 1 0,1 3-76,-1 1 0,0 2 0,0 0 0,0 2 1,1 0-1,2-2 0,1 0 76,1 5 0,2 0 0,1-1 0,2 0 0,-1-3 0,1-2-143,0-1 1,0-4 0,1-1 0,0 1 0,1 1 142,0 0 0,1 3 0,0 0 0,1-1 0,1-1 0,0-5 0,1 4 0,2-3 0,0-3 0,1 1 0,0-1 0,2 0 0,0 0 0,2-1 0,4 13 0,1 0 0,2 0 121,2-2 0,1 0 0,3-2-121,-1-3 0,3-1 0,5 0 0,3-3 0,5 0 0,2 0 0,0-4 0,3 1 0,1-3 0,4 0 0,-3-5 0,4 1 0,1-2 0,4-2 0,-8-9 0,3-2 0,2-2 0,0 0 0,1 0 0,3 3 0,1-1 0,1 0 0,1 0 0,-1 0-22,0 0 1,1 1 0,0-1-1,-1 0 1,-1 0 21,-1 0 0,-1 0 0,0-1 0,-2 1 0,-3-2 0,11 7 0,-5-1 0,0 0 104,0 0 0,0-1 0,-1 0-104,0 0 0,0-1 0,0-1 96,2-2 0,0-2 1,1 0-97,1-2 0,2-1 0,0-3 0,-13-5 0,0-1 0,2-1 0,-1-2 0,3-1 0,1-1 0,0-2 0,0 0 0,3-2 0,0-1 0,0-1 0,0-1 0,2-3 0,0-1 0,0-1 0,0-1 0,0-2 0,0 0 0,1-2 0,4-4 0,-9 1 0,5-4 0,1-1 0,0-1 0,-2-1 0,-2 1 0,0 0 0,-3 0 0,-1-1 0,0 0 0,4-2 0,0-1 0,2 0 0,2-2 0,0 0 0,-1-2 0,0-1 0,-1-1 0,0-3 0,0-1 0,-1 0 0,-1 0 0,-2 2-87,-1 0 0,-2 1 0,-2 0 0,2 0 0,1-3 87,1 0 0,3-2 0,0-1 0,0 0 0,-2 0 0,-3 2 0,-5 2 0,-3 1 0,-1 1 0,-1-1 0,1 0 0,1-1 0,-1 0 0,0-1 0,1 1 0,-1-2 0,1 0 0,0 0 0,0-1 0,1 0 0,-1 0 66,1-1 0,0-1 0,0 0 0,0 0 1,0-1-67,2-1 0,-1 0 0,1 0 0,-1 0 0,0-1-67,1-1 0,0 0 1,-1-1-1,0 0 0,0 0 67,0 0 0,-2 1 0,1 0 0,0-3 0,1-3 0,-6 5 0,1-4 0,1-1 0,-1-2 0,0 0 0,-1 2 0,-3 2-50,5-7 1,-3 3 0,-1 0 0,-1-1 0,1-3 49,-6 9 0,1-4 0,1 0 0,-1-1 0,-1 0 0,-3 2 0,-3 2 0,5-15 0,-4 4 0,-3 0 0,0-1 0,-2 1 0,-2 0 0,-1 0 0,-1-1-1,-3 2 0,0-1 1,-3 1-1,0-1 1,-1 3 0,-2-1 0,-1 1 0,-1 0 186,-2 2 1,0 0-1,-2 0 1,0-2-187,-2 0 0,0-2 0,-1-1 0,0 1 0,0 3 0,-1 1 0,1 3 0,-1 0 0,1-4 0,-1-6 0,0-5 0,0-1 0,3 2 0,5 4 0,4 4 0,3 4 0,5 2 0,6 1 0,4 4 0,5 0 0,5 2 0,5 3 0,4 7 0,6 6 0,6 5 0,5 4 0,3 4 0,0 2 0,-3 1 0,-1 1 0,0 3 0,0 1 0,0 3 0,1 1 0,2 2 0,-10 1 0,1 2 0,1 1 0,1 1 0,0 1 0,-1 1 0,-2 0 0,-3 0 0,6 1 0,-2 2 0,-2 0 0,-1 0 0,1 1 0,-1 0 0,0 0 0,-2 1 0,1 0 0,0 0 0,1 1 0,2 0-50,1 1 0,3 1 1,1 1-1,0-1 1,0 1-1,-2-1 1,-3 0 49,5 0 0,-4 0 0,-1 0 0,1 0 0,3 0-95,-3 0 1,3 0-1,3 1 1,0 0 0,-2 0-1,-4-2 1,-6-2 94,16 5 0,-7-3 0,0 0 160,-9-2 1,3 1 0,-3-1 0,-7-2-161,3 1 0,-7-3 1332,23 7-1332,-19-9 0,-13 1 1993,-10-7-1993,-7 3 2980,-5-4-2980,-12-2 1064,-5-5-2413,-9-4-3419,-17-23 4768,2 1 0,9 9 0,-1-1 0,-16-16 0</inkml:trace>
  <inkml:trace contextRef="#ctx0" brushRef="#br1" timeOffset="-102783.73">27849 10005 17067,'-8'-3'4138,"3"1"-3688,-2 2-181,6 0 1081,-3 0-1080,4-2 89,0 2 91,0-4 0,0 3 0,0-3-1,0 4-89,0-4 90,-3 1 269,2-5-449,-8 0 0,4-1-90,-5 0 0,0 2-90,0-4 0,-3 0 0,1-5 0,-2 0 0,-16-24-90,6 12 0,-15-19 0,12 17 0,-1-3 0,-2 1 0,1-4 0,-18-10 0,11 13 0,-13-6 0,11 21 0,-1 4 0,-2 5 0,-16 5 0,13 2 0,-13 8 0,14 1 0,9 5 0,-2 2 0,-20 8 0,16-5 0,1 2-1710,-18 10 1710,0 3 0,2 0-154,19-9 0,0 3 154,0 2 0,0 1 0,1-1 0,1 2 0,-6 8 0,1-1-11,9-6 0,1 0 11,-6 8 0,2 0 0,8-8 0,3 1 0,-3 25 0,6 2 0,11-25 0,2 1-73,-2 18 0,0 8 0,3-4 73,6-3 0,2 0 0,0-3 0,0 3 0,2-5 520,3 0 1,3-4-521,2-2 0,2-3 339,14 12-339,-6-17 0,4 1 0,7 1 0,2 0-195,-2 0 0,3 0 195,-2-8 0,3-2 0,-3-1 0,-2-3 0,0-1 0,9 5 0,2 0 0,-3-4 0,-2-2 0,-8-6 0,0 0 0,9 4 0,1-1 0,19 2 0,-27-10 0,-1-2 0,3 0 0,0-2 0,1-2 0,1-1 123,0-1 1,1 0-124,1-2 0,1 0 0,-1 0 0,1 0 0,19-2 0,0 0 0,-15 0 0,0-1-23,13 0 0,-1-1 23,-18 0 0,-3-1 0,1 1 0,-1-1 0,-1 0 0,-1-1 0,1-2 0,-1 0-269,30-10 269,-31 7 0,-1-3 0,-1 0 0,-1-3 0,0-2 0,-1-3 0,10-19 0,-3-6 0,-9 7 0,-2-2-352,-3 2 1,-1-3-1,-3 0 352,-2-13 0,-5-1 0,-1-3 0,-4-1-431,-4-2 1,-4 0 430,-2-1 0,-4 1-254,-5 0 1,-3 1 253,-3 2 0,-4 0 0,-5 2 0,-3 1 0,-4 4 0,-4 2 0,-1 1 0,-7 3-181,2 10 1,-5 1-1,-2 3-1109,-1 4 1,-2 4 0,0 1 299,1-1 1,-1 2 0,1 4 1017,4 6 0,0 3 1,5 5-1,-2 7 1,2 4-1,1 3 1,-1 0-1</inkml:trace>
  <inkml:trace contextRef="#ctx0" brushRef="#br1" timeOffset="-100325.73">29721 12741 17247,'-18'-6'4947,"-1"-2"-4407,-5-1-90,-1 2 89,-5 3 181,-1 2 180,-1 2-1,-2 0 0,-3 6 1,0-1-360,1 2-540,5-3 0,5-4 0,7 0 0,14 0 0,14 0 0,48-14 0,0 3 0,-15 1 0,5-2 0,-3 2-689,1-1 0,-1 2 689,18-4 0,-2 1 0,-20 4 0,-3 1 0,-2 1 0,-2 0 0,23-5 0,-15 2 0,-7 2 0,-11 3 0,-4 2 0,-8 2 1378,-3-2-1378,-5 1 0,0-1 0,1 2-810,0 0-3507,-2 0-5514,4-2 8870,-2 2 1,8-4 0,0 1-1</inkml:trace>
  <inkml:trace contextRef="#ctx0" brushRef="#br1" timeOffset="-99897.73">30309 12230 24263,'-36'-25'2429,"-1"2"-1890,4 5 271,0 1-540,16 6-180,12 3-90,23 12 0,17 4 90,8 5-90,8-1 0,-17-6 0,1-1 0,17 0 0,8-1 0,-25-4 0,-11 0 0,-4 0 0,-7 4 90,-4 3-90,0 6 0,-1 9 0,-2 12 0,-2 14 0,-2 1 0,-2 3 0,-2-10 0,-2 1-250,1 16 1,-2 0 249,-2-18 0,-1-3-1614,0-1 1,-2-1 1613,-8 27 0,-2-9-1,-1-9 1,3-8 0,0-10 0,0-7-476,-3-11-1413,-5-3-270,-4-10 2159,-29-15 0,12 3 0,13 2 0,1 0 0</inkml:trace>
  <inkml:trace contextRef="#ctx0" brushRef="#br1" timeOffset="-99618.73">29445 12302 23004,'-25'-38'899,"1"-1"1,0 4-1,-3 2-929,0 3 0,-3 5 479,0 8 1,-2 6 45,-3 7 0,-1 8-361,-3 12 1,0 8-135,-4 11 0,1 10 0,12-5 0,-1 6 0,2 5 0,3 0 0,0 3 0,2 2 0,5 3 0,5 4 0,10-7 0,4 6 0,3 1 0,3 1 0,1-3 0,0-6-527,0 2 1,1-4 0,3-3 0,7 0 526,12 7 0,9 1 0,4-6 0,-1-15-180,10-16 0,2-13-408,-1 0 1,0-2-223,-2-4 1,-1-2-226,-4-5 1,-2-2 1034,-4-1 0,-3-4 0,-5-2 0,-3-2 0,23-18 0</inkml:trace>
  <inkml:trace contextRef="#ctx0" brushRef="#br2" timeOffset="-98234.46">15727 14532 18866,'-5'48'3778,"4"-1"-3238,-10-4-1,9 0 1,-7-6 180,8-6 1349,-2-6-1440,3-13-179,0-4-90,0-20-270,0-17-90,0-2 0,0-5 0,-2-15 0,0-5-988,0 9 1,0-4-1,0-2 988,-2-10 0,0-2 0,0-2 0,0 10 0,0-1 0,0-1 0,-1-2-468,2 7 1,-1 0 0,-1-1 0,1-1-1,0-1 468,0-3 0,-1-1 0,1 0 0,-1-1 0,1 0 0,-1-3 0,0 0 0,0 0 0,0 0 0,0 0-328,1 1 1,-1 0 0,1 0 0,-1 1 0,1 0 327,-1 3 0,1 0 0,0 1 0,0 1 0,0 0-232,0-7 0,0 0 0,0 2 0,0 1 232,2 6 0,0 2 0,0 1 0,0 1 233,-2-7 0,1 3 0,1-1-233,1-1 0,1 0 0,0 5 0,-2 0 0,0 4 0,2-5 0,0 3 1380,0-4-1380,0 18 2207,0 1-2207,-7-3 2602,5 23-2602,-5-15 0,7 22 806,0-4-806,0-4 170,0-3-170,0 0 0,0-1 0,0 3 0,0 0 0,0 4 0,0-1 0,0 3 0,0 1 0,0 0 0,0 2 0,-4-2 0,0 4 0,-1 0 0,-2 4 0,2 5 0,-10 30 0,0 7 0,3-4 0,0 4 0,1-1 0,-1 3 0,0 4 0,-2 5 0,1-2-540,-2 10 0,1 1 540,1-9 0,-1 3 0,1-1 0,2-4 0,-1 0 0,2-4 0,0 16 0,-1-26-609,-12-83 609,46 22 0,23-4 0,16-3 0,4-1 0,-5-2 0,-15 1 0,-13-7 0,-11-1 0,1 0 0,11 3-237,15 3 1,13-1-1,6 1 1,0 6-1,-7 9 1,-15 13 236,-4 21 0,-8 8 0,-1-6 0,-1 1-382,0 4 0,-2 1 382,5 8 750,-6 6-750,-35-8 0,-15 2 0,-17 7 0,13-16 0,-5 4 0,-13 8 0,-11 5 0,-3 2 0,7-5 0,9-6 0,5-3 0,-6 2-33,-6 4 0,-7 5 1,-3 0-1,3-2 0,7-6 33,4-5 0,5-4 0,-1-1 0,-4 2 0,0-1 0,4-3 0,-1-1 0,5-4 1385,-7-3-1385,27-6 1000,12-4-1000,6 1 0,12-6 0,0 6 901,3-1-901,-5 4 0,2 0 0,-3 0-180,-1 0-540,-4 0-1439,-4 0 1259,0 0 1,2 0 0,0 0-1</inkml:trace>
  <inkml:trace contextRef="#ctx0" brushRef="#br2" timeOffset="-97009.46">27516 10484 22914,'6'-8'3508,"-2"2"-2699,0-2-89,-4 3-90,2 3-630,0 4 0,2 13 0,6 20 0,-3-3 0,0 6-900,2 13 1,1 10 899,-4-10 0,1 9 0,0 3 0,-1 2 0,1-2-411,-2-7 1,0-1 0,0 0 0,0 4-1,0 6 411,-1-12 0,0 6 0,1 3 0,0 3 0,-1 2 0,1 1 0,0-1 0,-1-2 0,0-2 0,0-4-270,0 6 1,0-3-1,-1-4 1,1 1-1,-1 1 1,0 3-1,1 5 270,-1-11 0,0 4 0,0 3 0,0 2 0,0 2 0,1 0 0,-1 1 0,0-1 0,0-1 0,0-3 0,0-2 0,-1-4-213,2 13 0,-1-5 0,-1-4 0,1 0 0,0 0 0,-1 4 0,1 4 213,-1-14 0,1 3 0,-1 2 0,0 3 0,0 1 0,0 0 0,1 0 0,-1-1 0,0-1 0,0-2 0,0-4 0,0-3-42,0 18 0,0-6 1,0-3-1,0-1 1,0 3-1,1 4 42,-2-7 0,1 4 0,0 3 0,0 1 0,0 1 0,0-2 0,0-2 0,0-4 0,0-5-38,0 9 1,-1-6 0,1-3 0,0 0 0,0 2 37,0 0 0,0 2 0,0 2 0,0-2 0,0-3 0,0-4 0,-1 2 0,1-5 0,-1-2 0,1-1 0,0 13 0,1-2 0,-1-1 151,1-5 1,-1-2 0,0-2-152,0 15 0,0-3 750,1-9 1,0-2-751,-2-11 0,0-1 0,1 3 0,0-3 1462,2 3-1462,0-1 2497,-2-41-2497,0-9 1750,-2-9-1750,-7-9-990,-2-7-1049,-4-7 0,-4-11 1,2 5 602,3 9 0,0-2 1436,-2-9 0,-2-5 0,3 8 0,-3-9 0,2 6 0</inkml:trace>
  <inkml:trace contextRef="#ctx0" brushRef="#br2" timeOffset="-96539.46">27309 16337 22014,'-41'-7'3778,"4"0"-3238,4-2-90,9 0-1,8 4 181,8 1 0,13 14-540,12 11-90,17 17 0,4 4 0,5 7 0,-8-11 0,2 3 0,1-1-473,0 1 0,0-1 1,1 1 472,0 0 0,1 0 0,-3-3 0,2-1 0,-1-4 0,-2-2 0,1-1 0,-3-5 0,-1-3 0,-2-1 0,-1-3 0,23 7 0,-9-12 0,-7-13 0,-9-15 0,-6-19 0,-5-16 0,-11 16 0,0-2-336,0-4 0,0-2 336,-1-5 0,0-1 0,1-2 0,0 0 0,0-2 0,0 0 0,1 1 0,-1 0 0,-1 3 0,0-1 0,1-11 0,0 3 0,-3 18 0,0 2 0,1-6 0,-2 3 1310,0 4-1310,-11 8 0,-9 14 0,-16 11 0,-7 6 0,5 4 0,-3 2-343,-21 5 0,-2 2 343,8 1 0,-3 3 0,2-1 0,-4 2 0,-1 0-450,2-2 0,0 1 1,-1 0-698,9-3 0,-2 0 0,1 0 0,3-1 1111,1 0 0,3-1 0,3-1 0,-7 2 1,6-2-1,-2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38:12.96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7387 4740 21655,'-50'-27'2248,"4"2"-1978,9 2 90,5 5 90,9 5 269,11 6 361,17 19-541,13 10 1,18 29-315,-17-21 0,1 5-746,1 11 1,2 6 0,-2-1 520,-5-8 0,-1-1 0,0 3 0,4 15 0,1 3 0,-3-2-137,-7-15 0,-1-2 0,-1 2 137,0 10 0,0 1 0,-1-3 0,0 3 0,-1-2 0,1 9 0,-2-6 0,-1-6 0,-2-18 0,-2-20 0,0-23 0,0-29 0,0 4 0,1-4-510,2-11 0,0-5 510,3-10 0,1-3 0,-1 18 0,1 0 0,2-1-432,1-1 0,1 0 1,2 1 431,1 0 0,1 1 0,3 0 0,0 4 0,3 0 0,3 0-327,10-10 0,6 1 0,-1 2 327,-8 14 0,-1 2 0,2 0-200,9-6 1,1 0-1,-1 5 155,0 5 0,-1 5-585,-4 4 1,-1 2-136,-3 5 1,-1 2-346,20-2 1110,-9 22 0,-27 16 0,-10 14 0</inkml:trace>
  <inkml:trace contextRef="#ctx0" brushRef="#br0" timeOffset="447">7362 4953 22554,'-34'-15'674,"0"1"1,-21-20-405,40 1 0,8-3-566,13-25 431,10 18 0,8 1-1214,6 8 1,5 2 1123,6-2 0,4 2-45,5 0 0,2 3 44,3 2 1,2 4-45,1 1 0,0 3-45,-1 6 1,0 3 44,-3 2 0,0 3 0,-6 5 0,-1 2 0,-4 2 0,-2 2 166,-7 2 1,-1 2-167,21 13 90,-4 8-90,-23-9 180,-4-2 0,-20-14 403,-8-6-223,-2-6 90,-5-6 2070,0-6-1980,-1-7-1,3 2-359,0 0 96,6 5-276,0 5 0,4 16 0,4 17 0,4 30-318,-2-12 1,2 3 317,3 12 0,0 5-574,-2-13 1,-1 2 0,0 1 573,1 7 0,0 2 0,0 1-606,0 4 0,1 1 1,-1 1 605,-1 1 0,0 1 0,1 0 0,-1 0 0,1 0 0,0-1 0,-1-2 0,0 0 0,0-1 0,-1-4 0,0 0 0,0-2-145,-1-4 1,0-1 0,0 0 144,0 6 0,0 2 0,-1-5-180,0 1 0,-2-2-1574,3 13 0,-3-9-572,-6-25 2326,-4-19 0,-1-49 0,-2-16 0</inkml:trace>
  <inkml:trace contextRef="#ctx0" brushRef="#br0" timeOffset="884">8986 4442 23723,'3'-34'1034,"-1"-1"1,-2-28-765,-5 13 90,-3 14-90,-2 18 90,0 24-181,0 21-89,6 25 0,5 9-45,0-5 0,2 3-1462,1 1 0,1 5 0,1-2 1417,1-5 0,0-1 0,1 1-125,0 3 0,1 0 1,1 1 124,0-2 0,1 0 0,2 2 0,0-7 0,2 3 0,1 0 0,-1-5 30,0-2 0,-1-4 0,3 1-30,2 7 0,2 1 0,-1-10 0,-1-12 0,0-9-90,18 0 90,-1-34 0,-1-40 0,-17 10 0,-1-9-257,-6 5 0,0-8 0,-1-2 0,-1 3 287,1-4 0,0 1 0,-1-4 24,-1 5 0,0-5 0,0-2 0,0 2 0,-1 7-54,-1-1 0,0 6 0,-1-1 30,1-6 0,0 0 0,0 8 1920,6-13-1590,0 39-360,-1 45 0,0 35 0,0 13 0,-1-10 0,-1-13 0,-2-2 0,1 10-129,-3-13 1,2 8 0,-1 5-1,1 5 1,0 2 0,0-2 0,-1-2-1,0-4 1,-1-8 128,0 12 0,-1-8 0,-1-2 0,2 7-300,-1 0 0,2 8 0,0 3 1,-1-3-1,1-5 0,-1-10-664,2 11 1,0-8-27,2 7 1,1-11-1620,2-26 2843,0-38 1,1-44-1,-7 16 1,0 1-1</inkml:trace>
  <inkml:trace contextRef="#ctx0" brushRef="#br0" timeOffset="1085">9941 4505 20030,'4'-48'764,"0"0"1,0-1 0,1-15 0,-2 4-496,0 15 1,0 6 270,3-4 1442,4 45-1442,5 38 0,-1 18-540,0-5 0,1 6-1147,-1 0 1,1 7-1,0-2 1147,-2-7 0,0 0 0,1 4 0,-2-9 0,1 5 0,1 1 0,-1 0 0,0-4-296,0 1 1,-1-3-1,0 0 1,1 2 295,-1-1 0,2 3 0,-1 1 0,0-3 0,-1-4-245,3 6 1,-1-4-1,0-1-85,-1-5 0,0-2 1,0-1-436,4 13 1,0-4-271,-1-10 1,-1-4 1034,5 14 0,-11-39 0,-8-21 0</inkml:trace>
  <inkml:trace contextRef="#ctx0" brushRef="#br0" timeOffset="1691">9064 4632 17930,'-44'-11'314,"0"1"1,1-1 0,-18-5 0,4 0 325,7 2 1,4-1-641,10 1 0,5-1 1259,-4-13-1259,39-3-1568,38-5 1568,-1 12 0,7 1 30,-6 4 0,3 0 0,2 0-244,11-3 1,3-1 0,3 0 213,-9 5 0,1-1 0,2 1 0,1 0-154,-8 3 1,2 0-1,0 1 1,1-1-1,0 1 154,3 0 0,0 0 0,1 0 0,1 1 0,-1 1-219,1 0 0,-1 0 0,1 1 1,0 1-1,0 0 219,-3 0 0,1 1 0,0 1 0,-2-1 0,1 2 22,9 0 1,-1 0-1,-1 1 1,-1 1-1,-7 0 1,-1 1-1,-1 1 1,0 2 89,4 4 1,1 2-1,-2 2 1,-5 0 6,-4-1 1,-4 1 0,0 3-30,3 3 0,0 4 0,-8 1 1313,2 21-954,-31 11 944,-19-18-1033,-46-7-181,24-33 1,0-7-180,-3 1 0,2-3 1000,2-10 1,6-3-1001,0-23 0,25 2 0,9-1 0,17-6 0,20 19 0,8 12 0,-12 27 0,1 11 1066,18 8 1,-2 9-1067,-14 4 0,-4 9 0,-9 1 0,-2 7 0,-6 3-968,-9 6 0,-7 2 1,-2 2 967,1 1 0,-2 0 0,-8 0 0,-9 1 0,-7-1 0,-3-4-237,0-14 1,-2-3 0,-1-2 236,-1-1 0,0-1 0,-2-1 0,-13 11 0,-1-3 0,3-9 0,0-5 46,4-7 0,1-7-46,-21-3 0,12-24 689,15-18-689,14-8 0,14-3 2939,16 3-2939,14 19 0,7 4 0,-4 5 0,4 4 373,17 3 1,7 7-374,-4 8 0,4 8 0,-1 0-1031,-10-4 0,-2 1 0,2 2 1031,0 0 0,2 1 0,1 1 0,-1 0-113,-2-1 1,-1 2 0,0-1 0,-4-2-617,0-1 0,-3-1 0,1 1 129,6 3 1,1 2-1,-4-9 594,-5-11 0,-7-8 1,3-15-1,-4-28 0</inkml:trace>
  <inkml:trace contextRef="#ctx0" brushRef="#br0" timeOffset="1916">12296 3890 22166,'-11'-59'521,"0"1"1,0 0 0,1 3 0,0 2-1,0 2-461,0 5 0,1 2 0,-1 3 120,-1-10 0,0 4 809,-2-14 429,6 44-1418,12 51 0,0 5 0,1 8 0,0-6 0,1 3 0,2 5-747,0 0 1,1 5 0,1 3-1,0 0 1,0-3 746,1 4 0,0-3 0,-1 1 0,2 4 0,0 1 0,1 5 0,0 0 0,1 0 0,-2-4-260,0-2 0,0-3 1,0-1-1,-1 0 260,0 1 0,1-1 0,-1 0 0,0-1 0,-1-3 0,0-1 0,1-1 0,-2-1 0,4 12 0,-1-2 0,-1-2 0,-1-7 0,0-2 0,0-1-662,2 11 1,-2-3-1768,-5-11 1,-5-7 2428,-7-9 0,-21-42 0,-8-40 0</inkml:trace>
  <inkml:trace contextRef="#ctx0" brushRef="#br0" timeOffset="2136">11939 1995 21861,'-10'-51'323,"0"-1"1,0 1 0,0 0 0,-2-14 0,-1 5-324,-3-4 0,-1 25 180,-1 55-180,7 13 0,2 8-982,-4 18 0,1 6 982,3-13 0,1 3 0,-1 8-489,3-9 1,-1 6 0,1 6 0,-1 2-1,1 0 1,0-2 0,1-6 357,-1 1 0,1-4 0,1-1 0,-1 1 0,0 5 0,0 2 0,0 4 0,0 3 0,0 1 0,1-1 0,0-5 0,0-5 0,2-1 0,-1 0 0,1 1 0,-1-1 0</inkml:trace>
  <inkml:trace contextRef="#ctx0" brushRef="#br0" timeOffset="2439">11963 3587 21385,'-7'0'2069,"2"-4"-1620,7 1 271,23-8-360,7 2-91,16-4 1,7-2-746,-12 3 0,3-1 588,-3 0 1,8-1 0,0-1-1,-4 1-457,-3 1 1,-3 1 0,2-1 374,13-4 0,4 0 0,-5 1-30,1-1 0,-3 2 0,-4 1 0,-2 1 0,-6 1 0,-3 1 0,-5 2 0,-1 0-180,24-10-359,-23 6-631,-5-2 251,-22 6 919,-2 0 0,-15 2 0,-2 0 0</inkml:trace>
  <inkml:trace contextRef="#ctx0" brushRef="#br0" timeOffset="3373">16698 3641 24623,'0'-59'1889,"0"7"-1619,0 4 0,0 16 449,2 22 1,2 32-630,4 42-90,-2-14 0,0 6-560,-1-9 1,1 3-1,-1 2 560,2 9 0,0 2 0,0 1-625,-2-9 0,2 0 0,-1 2 0,0 0 625,0 5 0,1 0 0,0 1 0,0 0-502,0 2 0,1 1 0,0-1 0,1 1 502,-2-3 0,1 1 0,1-1 0,-1-1 0,2-5 0,-1 0 0,1-1 0,0-2-168,2 11 0,0-3 1,1-3 167,-2-11 0,2-3 0,-1-4 348,4 5 0,-1-21-348,-1-52 0,-1-32 0,-3-1 58,-3 11 0,-2 0 1,-1-10-59,-1 10 0,-1-8 0,1-5 0,-1-5 0,-1 0 0,1-1 0,-1 4 0,-1 4 0,0 0 0,-1 2 0,0 2 0,0 1 0,-1-3 0,1-3 0,-1 3 0,0-1 0,0-3 0,1-1 0,-1 0 0,0-1 0,0 0 0,1 1-131,-1-2 0,1-2 1,0-1-1,0 1 0,0 0 1,0 2-1,1 1 0,-1 2 131,1-4 0,-1 4 0,1 2 0,0-1 0,1-1 0,1-3-140,1 1 0,1-3 1,1-4-1,0 0 0,1 1 1,1 3-1,0 4 0,2 7 140,2-7 0,2 7 0,1 3 0,4-1-53,2-6 1,4-2 0,2 5 0,5 12 52,19 3 0,8 16 176,-15 14 0,2 7 0,2 4-266,5 6 0,2 6 0,-1 3-360,6 6 1,1 4-1,-2 4 22,-11-3 1,-1 2 0,-1 2 0,-1 1-158,1 4 1,0 2-1,-2 1 1,-1 2 584,-1 1 0,-1 1 0,-2 2 0,-2 1 0,-2 0 0,-3 1 0,-1 1 0,0 0 0,-3 1 0,-1-1 0,1 0 0,0 1 0</inkml:trace>
  <inkml:trace contextRef="#ctx0" brushRef="#br0" timeOffset="3687">18156 3578 24083,'-48'-4'629,"0"1"1,1-1 0,1 3-540,0 6 0,2 4-514,2 5 0,1 5 559,0 9 0,3 7-656,0 7 1,3 4 610,0 8 0,2 3-90,13-15 0,1 0 0,1 2 30,3 1 0,1 1 0,2 1 0,2-2 0,3 1 0,2-1-30,2 22 0,10 0-741,6-16 1,7 2-1,2-5 741,7 3 0,6-4-30,-4-11 0,5-1 0,0-9-896,10-10 1,1-10 880,2-6 0,-1-9 19,0-6 0,-1-8-19,-3-8 0,-4-6 45,-4-6 0,-6-5-36,-7-6 1,-8-3 35,-7-4 0,-9-1 0,-8-2 0,-7 1 0,1 21 0,-4 1 0,-2 1 30,-3 1 0,-2 2 0,-2 0 0,-1 3 0,-2 1 0,-4 1-30,-14-5 0,-4 1 0,2 3 0,11 9 0,2 2 0,-3 1 0,-8-4 0,-2 2 0,3 4-90,3 6 0,2 4-270,6 2 1,1 2-990,-19 1 1025,17 8 324,19 4 0,14 5 0,10 3 0</inkml:trace>
  <inkml:trace contextRef="#ctx0" brushRef="#br0" timeOffset="4318">18026 3650 25612,'-5'-42'450,"2"0"-450,8 2 0,4 3 90,7 6-90,4 2 90,10 8-90,10 7 90,17 20-90,-22 4 0,0 5-358,4 8 0,-1 4 358,4 6 0,-2 4-1133,0 6 1,-1 3 1132,-1 4 0,-2 4 0,-2 1 0,-2 3-220,-12-18 1,-2 1 0,-1 0 219,7 21 0,-3-1 45,-3-2 0,-2 0-90,-2-5 0,-1-1 90,-3-7 0,0-2 0,-2-7 0,0-4-45,6 17 0,0-25 490,4-25-400,8-27-481,4-21 1,2-8 480,-3 8 0,1-2-60,-3 1 0,2-4 0,0 3 124,-6 11 1,-1 1 0,4-1-133,2-1 1,4-3-1,0 2 1,-2 4 22,7-6 0,2 4-385,-2 3 0,3 1 1,-4 17 788,15 41-269,-25 4 0,-4 7-338,1 11 0,-4 10 158,-8-8 0,-1 7 0,-1 2 0,-2-1 0,0 6 0,-2 0 0,-2 4 0,-1-1 0,0 4 0,-2 0 0,-1-3 0,-5 3 0,-2-3 0,-1-1 0,-2 1 0,-1 0 0,-2-2-171,1-3 0,-2-1 1,-2-1 170,0-5 0,-1-2 0,-1-1 0,0-5 0,0-2 0,-2-2 0,-11 11 0,-1-5 0,0-8 0,-2-5 0,2-11 0,-1-5 0,-27-7 991,8-36-991,26-18 0,8-13 0,8-8 0,5-3 245,-2 1 1,8 2-246,16 5 0,10 15 0,15 33 0,8 32 0,2 13 0,-14 1 0,-1 4 565,-2-2 0,2 2 0,-2 0-565,5 7 0,-1-2-90,2 0 0,-1-1-405,-2-4 1,0-3-181,-1-6 1,1-5-91,-4-8 0,1-5-135,-1-7 1,1-8 262,-1-10 0,-1-9 637,2-10 0,-2-8 0,2-15 0,-2-6 0,-10 14 0,0 1 0,1-1 0</inkml:trace>
  <inkml:trace contextRef="#ctx0" brushRef="#br0" timeOffset="4551">20556 3320 17962,'-1'-55'434,"0"0"1,0 0 0,0 0 0,0-11-1,-1 2 1,-3 2 275,-4 6 1,-2 3 0,-2 8-396,1 8 0,-4 12 820,-22 16-1135,27 45 0,8 21 0,1 0 0,4 10 0,1 4 0,1-3-325,0-8 0,2-2 0,1 2 0,0 3 325,-1-6 0,1 4 0,0 1 0,1 1 0,0-1 0,0-2 0,1 0 0,1-1 0,0-1 0,-1 0 0,1 1 0,-1 0 0,1 0 0,-1 1 0,1 1 0,-1 4 0,-2-6 0,1 3 0,-1 2 0,1 1 0,-2-1 0,1-1 0,-1-4 0,1 8 0,-1-5 0,0 0 0,-1 0 0,1 3-140,-2-2 1,1 5-1,0 0 1,-1-1 0,0-3-1,-2-5 140,1 1 0,-1-5 0,-1-2 0,-1-1-23,-2 12 1,-1-2-1,-1-2 23,1-9 0,0-1 0,-4 0-1020,-7 1 1,-5 0 0,-2-5-285,-3-1 0,-5-5 1304,-14 2 0,-7-12 0,2-22 0,-2-10 0,-5-4 0,-1 0 0</inkml:trace>
  <inkml:trace contextRef="#ctx0" brushRef="#br0" timeOffset="5228">18521 3822 23723,'-25'-43'720,"9"0"-810,25-2 90,27-4-1768,-2 21 0,7 1 1768,12-4 0,6-1 0,-12 8 0,3 0 0,1 0 0,-7 3 0,2 1 0,0 0 0,1-1 0,4 0 0,1 0 0,0 0 0,1 0-438,3-2 1,0 1-1,1-1 1,0 1 437,1 0 0,0 0 0,0 1 0,0 0 0,-1-1 0,-1 1 0,0 0 0,-1 1-255,-2 0 1,0 1 0,-1 1-1,0 0 255,10-4 0,-1 2 0,-1 0 0,-8 3 0,-1 1 0,0 0-355,1 2 1,-1 0 0,-3 2 489,-1 0 0,-3 2 243,3-1 0,-6 5-18,-7 14 1050,-9 9-1141,-5 17-89,-5-3 0,2 3 1967,16 22-2102,7-8 0,6-2 1232,-10-21 0,2-5-1277,15 6 0,7-7 0,-11-18 0,4-6 0,-3-3 0,11-5 0,-1-4 0,-7 0 0,1-2 0,-4-3 0,1-8 0,-6-6 29,-15-1 1,-3-4 0,-4 0-30,-1-6 0,-8-1 45,-3-15 0,-12 2 135,-13 20 0,-11 9 305,-27 4 0,-11 17-305,9 24 0,-4 15 0,1 8-180,12-3 0,-1 7 0,0 3 0,2 3 0,2 0-399,4 0 1,1 2 0,2 1 0,2 2 0,3 2 398,-1 5 0,3 4 0,2 1 0,4-1 0,4-3 0,2-4 0,3-3 0,7 1 0,10 5 0,8-8 0,9 6 0,7 3 0,4 1 0,2 1 0,0-3 0,-2-3 0,-4-7-516,5 10 1,-2-8 0,2-1 0,6 4 515,-5-9 0,5 5 0,3 2 0,2 1 0,0-1 0,0-5 0,-2-6 0,-4-8 0,18 0 0,-3-12 0,0 0 0,-3 1 0,0 0 0,-2 0-396,-3 0 1,-2 1 0,-2 0 395,13 10 0,-5 4-264,-8 2 0,-7 5 264,-7 2 0,-7 3-219,-8 5 1,-8 2 218,-7 4 0,-8 0 0,-7 5 0,-5-1 49,3-20 0,-1-1 0,-3 0-49,-2 1 0,-1-1 0,-2 0 190,-1-1 1,-1-1 0,-2-1-191,0-1 0,-1 0 0,0-1-214,0-2 0,-1-1 0,0-1 214,1-2 0,0-1 0,-3-1 0,-10 6 0,-4-1 0,3-4 235,-5 2 0,0-3-805,9-6 0,-1-1 1,3-5-556,3-7 1,1-4-3792,3-2 1,1-2 3864,-28-6 1,8-5 0,4-3 0</inkml:trace>
  <inkml:trace contextRef="#ctx0" brushRef="#br0" timeOffset="7235">13092 10394 20665,'-47'0'2339,"0"0"-2069,3 0 359,-17 0-89,14 0 180,-12 4-1,21-3-89,1 7 179,-1-7-539,14 3 0,4-4-90,24 0 90,22-2 0,28-5-270,-8 0 0,5-1-601,-7 1 1,3-1-1,2 0 601,13-3 0,3-1 0,3 1-699,-11 2 0,3-1 1,1 1-1,1 0 699,-8 2 0,2-1 0,0 1 0,0 0 0,1 0 0,2-1 0,-1 1 0,1 1 0,2-1 0,2 1-267,-7 1 0,3 0 0,2 0 0,0 1 0,0 0 0,-2 0 0,-3 0 267,7-1 0,-4 1 0,-1 0 0,0 1 0,3-1 0,-3 1 0,3-1 0,1 1 0,-2-1 0,-2 2 0,-5-1 0,16 0 0,-6 1 0,-2 0-174,-6 0 0,-2-1 1,-1 1 173,14 1 0,-2 0-307,2 0 1,-4 0 306,-21 1 0,-4 0 0,4 2 0,-7-4 1307,-11-10-1307,-19 3 1056,-15-13-2315,-12 4-180,-5-5 855,-1-2-1035,1-4-90,3-2 179,3-8 271,6-2 809,2-4 1530,7-2 4740,0-3-4560,2-4-451,-4-3-822,-4 0 553,-3 7-312,-4 7 402,-6 11-90,-3 8-1,-4 8-89,1 7-90,3 5-90,5 4-90,11 0-90,9 6 0,20 1-90,14 7 0,23-3 0,-18-6 0,5-3-271,7 0 1,5-1 0,-1 0 270,10 3 0,2 0 0,-8-1 0,4-1 0,-3 4-224,-6 4 1,-2 3 0,-3 2 268,4 2 0,-3 3-216,7 8 0,-10 10 396,-22 21 0,-13 8-90,-6-8 0,-6 3-541,-2-3 1,-3 5 0,-3-2 465,-2-9 0,-3-2 0,-1 4-60,-1 2 0,-3 5 0,1 0 0,0-3 0,0 2 0,0-3 0,0 3-314,1-6 0,0 4 0,1-2 0,1-5 314,3-7 0,1-4 0,1 1 0,0 3 0,1 0 0,1-3 201,-1-1 0,2-2-201,1 3 0,3-5 0,2-12 0,1-18 238,2-21-238,-8-28 0,4 1 0,1-9 0,-1 0-19,-1 3 1,-1 0-1,0-4 19,1-3 0,-1-3 0,1-2 0,-1-2 0,1 6 0,0-3 0,0 0 0,0 1 0,0 3 0,1 0 0,-1 4 0,1-1 0,-1-3-36,0-4 0,0-4 0,0-2 0,0 4 1,1 7-595,0-17 0,0 7 0,1 16 1,0-1-1,2 8-2248,2-12 3535,3 25 0,5 23 0,5 12 1</inkml:trace>
  <inkml:trace contextRef="#ctx0" brushRef="#br0" timeOffset="8889">21567 8567 22914,'0'-28'1799,"0"-9"-1709,-6 14 90,-1-5 0,-7 21 89,-25 29-179,0 13 0,-3 9-650,11-13 0,-1 2 0,-2 1 590,-9 13 0,-2 3 0,0 0-692,3-6 0,1 0 1,0-1 691,-3 3 0,0 0 0,-1 0 30,1 0 0,-1 0 0,2-1-30,1-3 0,1 0 0,1-1-275,5-5 1,0 0 0,1-2 289,-8 10 0,1-4 0,10-9 0,3-1 19,-8 12 116,24-17 960,27-12-1050,28-9-90,-10-3 0,4-2-1,7 1 1,3 0 0,6 5 0,2 1 45,4 1 0,0 2 97,2 5 1,2 4-143,-6 1 0,2 3 0,-4 0 0,-12-6 0,-2 1 0,0 1 0,8 4 0,2 2 0,-3 0 0,7 3 0,-5-1-25,-17-8 0,-1-1 115,4 0 0,-3-2 270,1-6-270,-18-11 2257,-1-12-2347,-24-15 90,-6-20 6,3 15 1,-1-2-97,-2-10 0,2-3-1208,-1-8 1,1-2 1207,4 17 0,0-1 0,1-4 0,0-3 0,-1-4 0,2-1 0,-1 3 0,0-2 0,1 2 0,0-2 0,0 3 0,0-3 0,0 1 0,0 4-342,0-16 1,0 4 341,0 4 0,0 3 0,2 4 0,0 3 0,0 6 0,0 2-20,-3-24 110,0 16-90,-1 13 498,1 11-408,-2 8 2365,-5 16-2365,1 11 912,-2 18-1002,10 10 90,2 4 0,8 3 90,22 15-180,9-17-272,-3-17 0,4-2 317,3-7 0,3-4-621,9 0 1,2-1 575,8 2 0,2 0-434,-19-6 0,2-1 0,-1 1 464,1 1 0,1 0 0,-2 1-30,-1-1 0,-1 1 0,-1 1-45,15 6 0,-2 3 72,3 8 0,-5 5 18,-7 2 0,-23 1-1040,-50-10 0,-22-1 0,13-3 995,27 7 0,-38-17 0,-19-9 0,30-9 0,68-24 0</inkml:trace>
  <inkml:trace contextRef="#ctx0" brushRef="#br0" timeOffset="9367">22350 10529 21018,'-46'36'107,"0"-1"1,-1 1 0,1-1 0,-1 1 0,1-1 0,-7 5 0,-1 0 0,1-1 0,1-3 0,3-3-1384,-8 2 0,2-6 1,0 0 1335,-2 0 0,-2-1 0,0-1 29,0-2 1,0-2 0,0-1 416,3-1 0,0-2 0,-3-3-416,7-4 0,-3-2 0,0-1 0,4-1 98,2 2 0,2-2 0,-1-5-128,-17-11 0,-2-7 0,14-4-221,24-1 0,8-6 251,-3-19 0,14-4 45,26 10 0,11 3 0,3-2 0,5 1-1,6 2 1,2 2 0,3 2 0,2 5 45,0 3 0,5 7 30,-4 11 0,4 4 0,-2 3-31,9 5 1,1 6-84,-8 2 1,3 3-1,-4 4-96,-11-1 0,-3 3 0,0 1 0,4 2 0,0 1 0,0 1-594,1 1 1,-1 0-1,1 1 594,3 0 0,0 0 0,0 0 0,0-1 0,1 1 0,0-2-7,-1 0 1,1-2 0,7-1 6,-2-6 0,8-2 0,2-1 0,0-1 0,-6-2 0,9 0 0,-5-2 0,5-3-110,-8-1 0,5-1 1,1-1-1,-3-3 1,-6-4 109,-2-5 0,-5-4 0,2-6 0,7-7 0,4-7 0,-1-2 0,-5 3 267,-8 4 1,-3 1 0,2-5-268,7-7 0,6-5 0,-2-1 0,-11 6 0,-9 4 0,-4 1 0,7-6 0,-3 3 1669,-5 3-1669,-8 8 479,-6 5-479,-5 7 2071,-4 2-2341,0 2 807,-6 5-1797,2-4-1963,-15-11 3223,-2-7 0,-19-17 0,-1 0 0</inkml:trace>
  <inkml:trace contextRef="#ctx0" brushRef="#br0" timeOffset="9819">19569 9150 23364,'-35'0'674,"0"0"1,-28 0-495,14-4 0,15 1 0,15-6 89,17-2 1,26-9-30,8 1 0,12-4 0,6-1-739,-2 3 1,6-1-1,3-2 1,2 1-1,-1-1 604,-8 4 0,0-1 0,1 1 0,1-1 0,3-1 0,5 0-51,-7 3 0,5-1 0,2-1 0,3 0 0,2-1 0,0 1 0,-1 0 0,-1 0 0,-2 2 0,-4 1-379,6-2 1,-2 2 0,-3 0 0,0 1 0,0 0 0,2 0 0,3-1 324,-3 1 0,3-2 0,2 1 0,2-1 0,-1 0 0,0 1 0,-1 0 0,-2 1 0,-3 1-217,0 0 0,-1 2 1,-2 0-1,-1 0 1,-1 1-1,0 0 0,0 0 217,7-2 0,0 1 0,-1 0 0,0 0 0,0 1 0,2-1-136,-3 1 1,1 0-1,1 0 1,1 0 0,-2 0-1,-2 1 1,-4 1 135,4-1 0,-5 1 0,-1 1 0,0-1 0,3 0 60,-1 0 0,4 0 0,0-1 0,-1 1 0,-5 1 0,-6 1-60,19-3 0,-8 2 597,5-2 1,-9 3-598,-14 4-1169,-19 3 1187,-17 8-2447,-17 6 2429,-11 8 0,-15 7 0,-4 3 0</inkml:trace>
  <inkml:trace contextRef="#ctx0" brushRef="#br0" timeOffset="10659">13384 17829 23094,'-22'0'2159,"1"-2"-1890,5-2-89,8-3 180,22-14-180,18 0-90,0 5 0,4-1-484,10 0 0,5 1 454,-10 2 0,3 1 0,5-1-601,0 1 1,5 0 0,3-1 0,1 1 0,-4 0 562,4-1 1,-2 1-1,1 0 1,3 0-23,2 0 0,4-1 0,1 1 0,-1 0 0,-3 1 0,-2 1 0,-4 1 0,0 0 0,0 0-537,-1 1 0,0 0 1,0 0-1,-1 0 537,-1 1 0,-1 0 0,0 0 0,-1 0 30,12-1 0,-2 0 0,3 0-389,-9 2 0,1-1 0,0 0 0,-4 1 359,-3 0 0,-3 0 0,1 0 74,6 0 0,0-1 1,-6 2-75,-13 1 0,-3 1 1215,19-5-1575,-26 4 1698,-7-1-2687,-27-1 2492,-4-2-1143,-13-4 0,-7-8 0,-4-2 0</inkml:trace>
  <inkml:trace contextRef="#ctx0" brushRef="#br0" timeOffset="10919">15735 16590 15622,'-16'-30'1979,"0"9"822,0 21-2531,1 28 269,7 38-215,3-15 0,1 6-174,3-9 0,1 2 0,0 2-31,-2 7 1,1 2 0,0 1-219,1-12 0,1 2 1,0 0-1,1 0 144,-1 1 0,0 1 0,1 0 0,0 0-45,1 2 0,0-1 0,1 1 0,0-1 151,1-1 0,-1 0 0,2-1 0,-1 0-151,1-3 0,0 0 0,0 0 0,1 1-181,3 7 1,1 1-1,0-1 1,0-4 60,-1-1 0,0-4 0,0 0-150,3 5 0,1 1 1,0-10-167,8 12-913,-1-38-270,-12-46 0,-4-17 539,-2-1 1,-3-6 759,-1-4 0,-2-5 1,-2 0 319,-1-1 0,-2 1 0,0-2 0,0 11 0,0-2 0,0 1 0,-1-1 0,0-4 0,0 0 0,0 0 0,-1 0 0</inkml:trace>
  <inkml:trace contextRef="#ctx0" brushRef="#br0" timeOffset="11219">15703 17291 16304,'-10'-52'693,"1"0"1,-1 0 0,0 0 0,-2-7 0,-1-3 0,-1 1 0,2 5-604,1 3 0,0 4 0,-1-1 60,-3-11 0,-1-1 0,3 11 1368,0-5-1338,12 8-90,60 72-90,-28-10 0,5 4-51,3 1 1,5 5 0,4 1-1,2-1-3,-1-1 0,3 0 0,1 0 0,0 1 0,-2-2-165,3 2 0,-2 0 0,0-1 0,3 1 219,-1-1 0,4 1 0,0 0 0,-4-2 0,-10-3 0,4 1 0,-8 0 90,8 0 0,-11 7 466,-28 5 0,-11 4-197,-6-3 1,-7 1-45,-12 22 0,-7 3-956,7-22 1,-2 0 0,-1 0 789,-3 6 1,-2 1 0,1 0-150,-2 2 0,1 1 0,-1-1-208,2 0 1,0 1-1,0-1 208,4-2 0,-1 0 0,3-1 0,3-3 0,2-1 0,2-1 0,-7 14 0,5-1 266,8-8 0,5-1-311,4-6 0,5-2-944,13 19-630,13-15-364,9-16 1983,6-13 0,2-13 0,-1-8 0</inkml:trace>
  <inkml:trace contextRef="#ctx0" brushRef="#br0" timeOffset="12168">21161 16151 23364,'-25'-59'1484,"11"25"0,0 2-1394,0-11 0,5 7 180,25 31 0,14 27-91,-7 2 1,1 6-90,6 12 0,-1 11-848,-6-3 0,-1 9 0,0 3 0,-2-3 780,-3-8 1,-1-2-1,-2 2 1,1 2 13,0 3 0,0 2 0,-1 2 0,-1 1 0,-2 0 18,-4 1 0,-1 1 0,-3 0 0,0-1 0,-1-4-32,-1 0 1,0-4-1,-1-1 1,-1 3-293,0-2 1,-1 2 0,-2 0 0,0-2 0,-1-5 269,-4 3 0,-1-5 0,-2-2 0,-6 17 0,-3-4-325,0-9 1,-2-3-81,1-7 0,-3-6-1132,-10-5 1,-3-8-803,-13-5 2960,-11-30 0,36-33 1,6-14-1</inkml:trace>
  <inkml:trace contextRef="#ctx0" brushRef="#br0" timeOffset="12769">21380 17201 24803,'26'-57'1709,"-1"4"-1439,-1 10 359,20 6-269,-3 19-225,-9 14 0,2 6-45,30 19-633,-26-3 0,1 3 543,4 3 0,1 2 45,3 1 0,4 2-75,-5-3 0,3 2 0,-3-2 30,7 2 0,1-1-30,-4-1 0,3 0 0,-6-5-60,-12-8 0,-2-5-119,4-1 0,-7-10 209,-17-25-359,-16-28 359,-8 20 0,-4-3 30,-3-6 0,-2-6 0,-1-2-418,-2-6 1,-2-1 0,1 0 417,0-2 0,-1 1 0,2 1 0,0 3 0,1 2 0,3 4 15,0 4 0,3 4 287,1 5 1,1 3-243,-6-19 441,13 20-531,14 24 0,17 29 0,9 31 0,2 14-382,-15-26 0,0 2 1,0 3 381,1 4 0,2 5 0,-1 1 0,-2-1-97,2 10 0,-2-1 0,-1 2 97,-4-14 0,0 2 0,-1-1 0,-1 1 0,0 0 0,0-1 0,-1 1 0,-1 4 0,0 0 0,-1 4 0,-1 2 0,0-2 0,-2-3 0,0-1 0,-1-2 0,0-1 0,-2 2 0,0 11 0,-1 3 0,-1-1 0,-2-6 0,-3-7 0,-2-4 0,-2-2 0,-6 16 0,-2-3 0,-1-13 0,-3-4 0,1-10 0,-3-7 0,-20-4 0,1-32 0,5-38 0,19 11 0,5-6-294,6-7 0,5-8 0,2 2 294,1 11 0,2 1 0,2-2 36,4-15 1,2-3 0,4 5-37,9-3 0,5 6 0,3 2 0,5 4 0,3 7 0,3 6 0,5 8 0,2 7 0,2 8 0,2 7 0,3 10 0,0 6 0,0 7 0,0 5 283,0 7 0,-2 4-283,-2 1 0,-2 2 0,-5 2 0,-1 1 0,-11-8 0,0 2 0,-3-2-620,5 9 0,-3-2-100,-3-4 1,-6-2-148,-12-1-1561,-32-35 2428,-19-14 0,11-1 0,-2-3 0,-4-2 0,0 0 0</inkml:trace>
  <inkml:trace contextRef="#ctx0" brushRef="#br0" timeOffset="13317">19845 16717 14902,'-38'6'719,"0"1"1,4-3 0,1 0 1230,-22 6-1770,20-9 1397,19 3-1307,29-4 179,37-6-224,-4-2 0,5-2-57,-4 1 1,3-2 0,7-1-34,-5 1 0,5-3 0,5 0 0,2-1 0,-1 1 0,-3 0-99,5 0 0,-3 0 0,1 1 0,2-1 0,3 0-25,-12 2 0,3 0 0,1-1 1,2 0-1,0 0 0,0 0 0,-2 1 1,-2 1-233,7-1 1,-2 0 0,-1 1 0,-1 1 0,1 0-1,0-1 221,1 1 0,0 0 0,0 1 0,0 0 0,-1-1 0,1 2-213,-3-1 0,1 1 0,-1 0 0,0 0 0,0 1 0,-1-1 213,8 0 0,-1 0 0,0 1 0,0-1 0,-2 1 0,-5 1 0,-1 0 0,-1 0 0,2 1 0,2-1-57,2-1 0,4 0 1,2 0-1,-2-1 1,-2 2-1,-6 0 57,-2 0 0,-5 2 0,-1-1 0,3 0 0,5-1 0,6 0 0,0-1 0,-6 1 0,-12 2 0,-9 0 0,-6 1-809,33-2 570,-43 3-998,-18 2 0,-30 0 1,-17 0-1</inkml:trace>
  <inkml:trace contextRef="#ctx0" brushRef="#br0" timeOffset="33152">14119 14234 24443,'-28'-28'1709,"-1"5"-1079,1 1 179,1 8 91,3 1-810,4 4-90,2 0 0,3 4 0,1 1 0,16 0 0,22-3 0,5-1 0,7-2 0,19-3 0,7-1-1131,-8 1 0,4 0 1,3-2 1130,-6 2 0,2 0 0,3-1 0,1 0 0,-4 2 0,1-1 0,1 0 0,2 0 0,0 0-379,-4 1 1,0 0 0,2 0 0,0 0 0,1 0 0,0 0 378,-5 1 0,0 1 0,0 0 0,1 0 0,1-1 0,3 1 0,1-1-152,-4 1 0,3 0 1,1 0-1,3-1 0,0 0 1,0 1-1,1-1 1,-2 1-1,-2 0 0,-2 1 152,2-1 0,-2 0 0,-1 1 0,-2 0 0,1 1 0,1-1 0,0 0 0,3-1-113,3 0 0,2 0 1,2 0-1,0-1 0,1 0 1,-1 1-1,-3 0 1,-1 0-1,-5 1 113,6 0 0,-4 0 0,-2 0 0,-1 1 0,-2-1 0,1 1 75,7-1 1,-1-1-1,0 1 1,-2 1-1,-1-1-75,7-1 0,-2 0 0,0 1 0,0 0 0,-11 1 0,1 0 0,0 1 0,-2-1 0,-1 1 0,16-3 0,-3 1 0,-2-1 0,-3 2 0,-2-1 0,-6 2 0,-4 0 0,-8 1 0,-8-1 1202,-16 3-1202,-8-1 1796,-12 0-1796,-6-1 1425,-7 1-1425,-3-2 0,0 5 0,-12-4 2402,6 3-4561,-10-4-719,6 1 2878,-2-3 0,-1-5 0,-2-2 0</inkml:trace>
  <inkml:trace contextRef="#ctx0" brushRef="#br0" timeOffset="33391">18566 12813 26062,'-16'-38'2519,"-1"4"-2519,3 6 0,5 8 0,4 21 0,5 15 0,2 32 0,4 5 0,3 13 0,0-2 0,-4-20 0,0-2 0,1 5-1063,2 8 0,1 6 0,1 0 0,-2-6 1063,-1-6 0,-1-4 0,0 0 30,0-1 0,0 1 0,0-1-30,2 19 0,0-1 0,-1-5 0,0-1-681,0-5 0,0-3-219,-1-4 1,-1-2-136,0-5 1,0-3-1665,3 20 2699,0-22 0,-4-19 0,0-14 0</inkml:trace>
  <inkml:trace contextRef="#ctx0" brushRef="#br0" timeOffset="33843">18468 12836 24533,'-18'-34'869,"0"0"1,-6-8-1,0 0-464,4 9 0,1 1-225,-12-27 0,15 23-90,25 22-90,15 5 90,24 11-90,-11 3 0,4 3-488,8 3 1,4 2 487,7 3 0,2 1-1023,-18-4 0,1-1 0,0 2 1023,2 0 0,0 2 0,0-1 0,-1 0 0,0 1 0,2 1-715,11 6 1,1 2 0,-3-1 714,4 2 0,-2 1-83,-13-5 0,0 2 0,-7-1 83,-8-1 0,-7 4 90,-3 12 0,-7 3-90,-10-5 0,-5 0 0,-6 18 0,-6 2 0,-8-6 0,-5 0-130,-4 6 0,-3 1 130,9-15 0,0-1 0,-1 1 0,-1-1 0,-1 1 0,0 0 0,1 0 0,-1 0 0,1 0 0,0-1 0,1-1 0,0-1 0,-9 17 0,1-2 804,3-5 0,2-1-804,4-8 0,1-1 0,3-6 0,1-3 0,-9 19 2596,8-14-2596,9-11 501,6-16-501,8-9 1269,2-13-2439,3-4 93,0-4-812,0-4-809,0-3 2698,2 0 0,1-1 0,1 1 0</inkml:trace>
  <inkml:trace contextRef="#ctx0" brushRef="#br0" timeOffset="37003">18598 14098 21924,'-5'-12'2249,"3"1"-1799,-8 4-180,8 1 0,-3 3-1,5 1-89,0 2 270,2 6-90,4 6-90,4 12 134,4 7 1,1 3-135,8 22-847,-5-12 1,-1 0 666,-4-10 0,-1 0-45,-1 0 0,0 0-45,0-1 0,0 0 0,1 3 0,-1-1 90,6 20-90,-3-12-810,-8-24-89,-5-24-360,-6-11-360,-4-13-900,-5-8 2852,0-8 0,5 0 1,4-3-1</inkml:trace>
  <inkml:trace contextRef="#ctx0" brushRef="#br0" timeOffset="37836">22127 12746 23634,'13'8'1529,"-3"8"-1260,-6 13 181,-3 12 0,-4 9-90,-3 5-90,-7 1-180,-1-1-1,-2-8 181,-10 6-180,10-30-90,-7-10 0,16-38 0,2-24-210,4 16 0,2-2 255,1-6 0,3-3 89,6-17 1,3-1-45,-1 18 0,2 2-45,2-11 0,7 11 225,30 22-180,-11 30-90,-12 12 0,-2 8-687,-7 7 1,-4 4 686,0 6 0,-3 3 0,-1 4 0,-3 1 0,-3 3 0,-4 0 0,-6 0 0,-4-1 0,-2-1 0,-7 0 0,-6-10 0,-6 1 0,-2-4 0,-5 4 0,-6-3 0,-6-6 0,-8-1 0,0-11-8,6-17 1,-1-8-1,0-2 8,0 0 0,1-1 0,1-7-823,1-8 1,2-5-1,5-4 823,-1-9 0,7-7 0,7-3 0,3-6 0,4 2-847,-1-8 1,6-1 846,4 6 0,2-3 0,4 5 165,8-1 1,4 4-211,2 3 0,3 2-225,1 7 1,3 2-631,17-19-449,5 18-528,1 16 1877,25 24 0,-15 12 0,-17-3 0,0 1 0</inkml:trace>
  <inkml:trace contextRef="#ctx0" brushRef="#br0" timeOffset="38174">22249 13193 18217,'21'0'1979,"0"0"1113,21-2-2463,1 2-1616,-10-2 1,1 2 1121,0 4 0,-1 2-45,4 3 0,1 2 360,3 5 0,0 3-450,-3 4 0,1 4 0,-2-1 45,5 2 0,0 3-45,-3 2 0,3 4 0,-6-4 0,-8-7 0,-2-1 89,4 5 1,-2-2 90,-4-6-180,-7-10 1109,-9-14-1109,-5-18 0,-12-19 0,-4-22-278,1 22 1,-2-3 277,-1-6 0,-1-2 998,-1-5 0,0-1-998,-1 0 0,-1-2 0,3 9 0,0-4 0,1 4-45,-2-5 0,0 2-90,-3-11 0,1 3-90,8 27 1,0 3-528,-1-5 1,0 2-598,-6-10-360,-3-4-810,7 22 2519,-2 5 0,-4 2 0,-1 2 0</inkml:trace>
  <inkml:trace contextRef="#ctx0" brushRef="#br0" timeOffset="38985">21827 12655 23993,'-55'9'539,"1"1"1,4-4 0,1-1-450,6-1 0,2-2 0,2-1 0,4-2 90,1-3 90,56-17-225,7 7 0,9 1-586,3-2 1,7-1-1,0 0 541,5-1 0,1 0 0,2 0-436,-7 2 0,2 0 0,0 0 0,2 0 436,3-1 0,2-1 0,1-1 0,0 1-491,2 0 0,1 0 0,0 0 0,0 0 491,0 0 0,-1 0 0,1 0 0,-1 0 0,-2 1 0,-1 0 0,0 0 0,-1 1 0,-3 0 0,-2 1 0,0 0 0,-1 0 0,12-3 0,-2 0 0,-2 1-100,-7 3 0,-2-1 1,1 1 159,1-2 0,1 0 0,-4 1 119,0 0 1,-2 0 0,2-2 0,-4 0 1025,-5 0-846,-11 2-179,-9 5 1458,-6 5-1638,-8 10 0,-20 44 0,-7 8 936,2-7 0,-2 3-936,0-5 0,1 2 0,0 3 0,-1 1 0,1-1 0,0 1 0,2-5 0,1 0 0,2-6 0,1-2 0,3-7 0,0-3 576,-5 20-576,7-14 0,4-11 0,9-6 0,4-12 0,22-3 0,20-6 0,8 0 240,-24-1 1,1 0-241,22 1 0,8-2 0,-19 1 0,2 2 0,-12 1 0,1 0 0,8-2 0,-1 1 0,7 7 0,-8-7 0,-11 3 0,-7-4-180,-6 0-1529,-26-14 720,-2-6 89,-25-20 181,1-10 571,16 20 0,0-1 103,-2-5 0,-1-1-322,0-2 0,0-1 457,-2-4 0,1 0 89,-1 0 1,-1-1 45,2 0 0,-1 0 90,3 3 0,0 2-190,1 3 1,1-1 369,-1-5 0,2 1-46,0-14 1,-1-6 449,27 47-425,4 26-474,17 33 0,-13-7 0,1 7 0,-1 0-446,4 10 1,-1 2 445,-2-6 0,0 4 0,0 2 0,-5-8 0,1 2 0,-1 0 0,-1-2-973,0-1 0,0-3 0,1 2 703,1 9 0,1 1 0,-2-7-405,-2-12 1,-3-8-945,-1-11-8212,-7-38 9070,-9-17 1,-1-1 0,-3-4 0,-1 0 0,-1 1 0</inkml:trace>
  <inkml:trace contextRef="#ctx0" brushRef="#br0" timeOffset="39444">23723 11502 23184,'-27'-25'1169,"5"6"-1079,9 8 90,6 11-90,7 11 0,3 0 0,2 0-90,0-7 90,-2-4-90,-3 0 0,0-4 90,0-5-90,-3-7 180,-4-5-1,-5-4-89,-4 2 0,-6 3 450,-21 8-180,3 20 90,-16 20-316,33-4 1,1 4-608,1 6 0,1 2 563,2 6 0,3 2 0,4 2 0,4 2-45,2 1 0,5-1-309,4-2 1,3-1 308,2-2 0,3-2-45,3-6 0,4-2-142,12 6 0,6-6 142,7-11 0,2-5 0,1 3 0,0-4 0,1-13 0,-2-6 0,18-7 0,-26-4 0,-2-4-90,-6-2 0,-3-2-180,22-21 993,-26-1-1263,-20 19 399,-10 3-938,-2 4-180,-9 4-264,-2 7 1523,-10 3 0,9 4 0,-4 0 0</inkml:trace>
  <inkml:trace contextRef="#ctx0" brushRef="#br0" timeOffset="39653">23958 11018 22644,'0'-55'1049,"0"1"1,0 4-1,0 2-869,0 5 0,0 2 0,0-22 0,0 20-90,-9 36-180,0 31-135,-2 7 0,-2 4-270,0 9 1,-2 5-1650,-3 9 0,-2 7 1,-1-2 2143,4-10 0,0-3 0,0 4 0,-1 1 0,0 3 0,0 0 0,1-3 0,-1 1 0,0 0 0,1-1 0</inkml:trace>
  <inkml:trace contextRef="#ctx0" brushRef="#br0" timeOffset="40986">25108 10869 23723,'-17'16'1170,"1"-3"-810,2-6 179,0 3 1,3-8 90,1 4-181,2-2-89,0-3-180,4 3 450,-4-4-630,8 0 0,-2-10 0,11-17 0,7-13 0,8-18 0,2-5 0,-1 3-848,-5 11 0,0 1 0,0-1 0,3-5 848,-2 5 0,1-4 0,2-3 0,1-1 0,0-1 0,0 1 0,-1 2-379,1-1 1,-1 2 0,0 0 0,1 0 0,1-3 0,2-5 378,-3 10 0,1-4 0,2-1 0,0-3 0,2 0 0,0-2 0,0 0 0,2 0 0,-1 0 0,1 1-127,-3 7 1,0 1-1,1-1 1,0-1 0,1 1-1,0 0 1,0-1 0,1 1-1,0-1 1,-1 1 0,0-1-1,1 1 127,-1-1 0,0 0 0,0-1 0,0 1 0,0-1 0,0 1 0,1 0 0,-1 0 0,1 1 0,-1 0 0,1 1 0,0 1-102,4-6 1,1-1-1,1 1 1,0 0 0,-1 1-1,1 2 1,-1 0 0,-1 3-1,-1 1 1,-1 4 101,7-10 0,-2 4 0,-1 3 0,-1 2 0,0 0 0,0 1 0,4-5 0,0 1 0,-1 1 0,-1 1 0,0 2 0,4-5 0,-1 2 0,-1 2 0,-1 1 152,-5 8 0,-2 0 0,0 2 1,-2 2-153,4-4 0,-1 2 0,-2 2 0,7-7 0,-3 3 0,-7 9 0,-2 2 1316,14-13-1316,-13 12 0,-8 11 1967,-7 7-1967,-7 12 2943,-3 9-4382,-3 10-1080,-5 10 2519,-4 2 0,-7 6 0,-2 1 0</inkml:trace>
  <inkml:trace contextRef="#ctx0" brushRef="#br0" timeOffset="41886">28677 4089 19946,'0'-32'2248,"-5"3"-1978,0-3 0,-5 3 180,5-1 0,-4 1 89,2 2-89,-5 4-180,0 3-90,-2 6-90,-4 7 90,-6 3 89,-11 16-89,-9 11-45,16-2 0,1 3-375,-5 6 0,0 2 330,-1 4 0,1 3-45,1 2 0,1 2 0,1 0 0,3 0 0,4-1 0,1 0 0,4-3 0,2-1 0,5-4 0,3 0-45,-2 22 90,13-8 0,6-12-90,8-7 89,9-8-89,5-6 90,7-8-90,3-3 0,9-4 0,6-4 45,-13-3 0,2-1-270,-11 2 0,0-1 225,11-4 0,-2 2 0,15 2 0,-4 3 90,-1 14-90,-3 7 635,-2 12-635,-20 0 0,-2 3 0,7 20 0,-17 4 0,-7 3-226,-10-18 0,-4-1 226,-5 18 0,-5 0 0,-2-14 0,-5-1 60,-2-6 0,-4 1 0,0-3-16,-4 2 1,-3-3 75,-2-6 0,-5-1 0,3-7-30,-26-3-45,25-15 0,2-5 45,-5-16-90,7-10 0,5-3-90,7-4 0,5-3 278,6 1-637,6-1-91,-1 3-360,6 2 111,-3 6-2449,4-6 809,0 13 2429,0-4 0,7 9 0,2 0 0</inkml:trace>
  <inkml:trace contextRef="#ctx0" brushRef="#br0" timeOffset="42326">28925 4781 21745,'22'0'1709,"0"0"-1260,-1 0 541,13 8-451,10-6-449,5 6 0,4-12 0,-10-5-3482,4-9 3392,-1-9 0,1-9-369,0-12 369,-26 21 0,-1-2 44,0-5 1,-2 0 45,-1-1 0,-3-1 45,-2-1 0,-2-1 135,-1-7 0,-4 0-180,1-18-45,-7 27 0,-3 3 135,-9 4-180,-9 13 180,-8 16-1,-9 22 1,-6 21 893,18-12 1,1 4-1029,0 3 0,1 6-15,5 0 0,0 5 0,4-1 15,-1 5 0,6 3-45,5 5 0,3 5 0,5-7 45,6-6 0,6-5-45,7 14 0,6-4 0,-1-22 0,3-5 0,3-4 0,3-3-45,2-4 0,2-2 0,-2-5 0,1-4 147,-1-2 1,0-3-732,28-4-451,-10-11-449,-11-13-900,-9-15 2429,-15-15 0,-8-10 0,-10 29 0,0 0 0</inkml:trace>
  <inkml:trace contextRef="#ctx0" brushRef="#br0" timeOffset="43005">29834 4342 23723,'3'-22'2159,"-2"-3"-900,3-8-809,-1 8-90,3-3-270,-1 14 0,4 7 0,6 9 0,8 10-90,1 8 0,2 6 0,5 9 0,0 2-237,0 0 1,0 1 236,-2 3 0,-2-3 0,4 7 90,-7-7-90,-8-10 0,-6-6 0,-6-12 0,-2-6 0,-5-15 473,-4-16-518,-2-15 0,1-8 45,3 5 0,1-3-99,-1 2 0,0-3 0,2-2 99,5-2 0,2-1 0,-1 2-491,1-5 0,0 1 491,3-9 0,4 5 45,1 26 0,5 7-45,13 4 0,20 19 0,-3 35 0,-9 4 0,-1 4 134,-10-8 0,-2 2-134,14 22 0,-4 0 0,-4 1 248,-15-23 0,-3-2-248,-5-4 0,-5-12 0,-3-9 0,-7-17 0,-6-42 0,8 5 0,2-6 0,3 7 0,2-3 0,2 0-817,5-2 1,3 0-1,2 4 817,5-7 0,5 8 0,4 14 0,3 11 402,24 28-402,-22 6 0,-1 5 0,4 8 0,0 4-138,0 4 0,-1 2 138,0 2 0,-1 4 0,-7-6 0,1 2 0,-4-2 0,2 3 0,-2 0 0,5 7 0,-4-4-90,-3 0-180,-7-10-359,-5-10-451,-6-9 1954,-2-6-2943,-8-8-7762,-4-11 9156,-9-12 1,-2-18 0,-1-10 0</inkml:trace>
  <inkml:trace contextRef="#ctx0" brushRef="#br0" timeOffset="43271">31341 3212 22194,'10'-53'2699,"-2"6"-2429,-2 10-1,-3 10 181,0 13 0,1 10-90,6 19-180,6 15-90,9 20-45,-9-18 0,0 3-408,3 6 1,-1 0 407,2 5 0,1 1-45,-1 1 0,0 0 0,0-2 0,-1 1 0,6 10 0,-1 0-135,-2-7 0,-1-2-180,0-2 0,-2-3-674,6 18-360,-17-34-720,-4-13 2069,-10-16 0,-6-21 0,-7-12 0</inkml:trace>
  <inkml:trace contextRef="#ctx0" brushRef="#br0" timeOffset="43749">31122 2474 21565,'-31'-29'1349,"4"4"-989,5 2 0,6 7-181,2 3 91,7 2-90,-2 2 0,8 0-90,-2 0 90,3 4-90,-4 1 180,3 4 0,-8 0-1,8 0-89,-8 0-90,8 0 0,-3 0 0,4 6-90,0 7 0,0 12 90,0 11-90,6 6 0,6 3 90,9-2-90,11-4 0,5-8 0,9-8 0,5-11 0,2-12 0,0-16 0,-8-14 0,-10-13 0,-13-9 0,-12-5 0,-14 0-180,-8 5-1529,-36 7 1709,9 42 0,-4 10 0,-3 2 0,-1 7 0,-8 19 0,-1 1 0</inkml:trace>
  <inkml:trace contextRef="#ctx0" brushRef="#br0" timeOffset="45484">22927 3103 18416,'-20'5'4318,"1"-1"-3778,3-4-180,4 0-1,5 0 1,4 0-180,3 0 0,3-2 0,13-7 0,20-9-90,-5 2 0,5-3-799,10-6 0,9-3 763,-13 8 0,6-4 0,3 0 0,1-1 0,-2 2-770,5-2 0,0 1 1,0 0-1,4-1 731,-6 3 0,2-2 0,3 0 0,0 0 0,-1 0 0,-2 3-367,1-1 1,-1 3 0,-2 0 0,1 0 0,-1 0 351,1 0 0,1 0 0,-1 1 0,-1-1 0,0 1 0,11-3 0,-2-1 0,0 2 0,-1-1 0,-5 3 0,0-1 0,-2 1 0,-1 1-267,10-3 0,-3 0 0,-2 1 297,-8 3 0,-2 0 0,-2 1 227,9-4 0,-2 2-257,-4-1 0,-4 3 1761,16-3-2570,-12 3-271,-29 13 1540,-20 2-460,-12 0 0,-11 6 0,-6 2 0</inkml:trace>
  <inkml:trace contextRef="#ctx0" brushRef="#br0" timeOffset="46056">24978 1904 22644,'-63'-11'1889,"2"0"-1529,7-3-90,10 1-180,11 1 0,17 1-90,21 0 0,29-1 0,-2 5 0,3 1-1146,13-2 0,2 0 1146,9 1 0,1 0 0,4-1 0,1 1-136,-2 1 0,2 0 136,-15 2 0,3-1 0,-2 1 30,-4 1 0,0 1 0,-3-1-30,12 0 0,-4 0 45,-12 2 0,-9 0-45,-21 1 0,-4 0-237,-4 18 1,-3 21 0,-3 19-1,-3 12 1,-1 8 0,-1 4 0,0-1-1,1-4 1,1-11 0,2-14 296,0 12 0,1-13 0,-1 13 38,0-11 1,1 14 0,-2 9 0,0 5 0,0 2 0,0-3 0,-1-7 0,0-12 0,-1-14 0,1-20 498,-5-14-508,-23-52 1,-7-25-45,12 16 0,-2-4-225,5 8 0,-2-5 1,-1-1-1,1 5 210,1 2 0,0 3 0,1 0-30,-1 0 0,0 0 0,0 0-172,1 3 0,0-1 0,1 2 172,-9-15 0,1 3 801,5 5 1,1 2-892,5 5 0,2 2-270,-12-20-172,9 11-637,14 13 1539,2 10-2709,12 11 2629,0 5 0,6 12 1,1 2-1</inkml:trace>
  <inkml:trace contextRef="#ctx0" brushRef="#br0" timeOffset="47793">26902 1796 20845,'7'0'2069,"-3"0"-1709,-2 0 629,-2 0-539,0-6 180,3-6-361,0-4 271,3-16-270,-4 8-90,0-6 90,-2 10-1,-4 6-89,-2 1-180,-4 8 90,-12 0-90,-1 28-90,-2 2 90,3 26 0,13 6 0,9 5-177,6-28 1,2 1 131,6 0 0,3-1 90,4 0 0,5-2-45,4-2 0,5-4-921,3-2 1,3-4 920,3-4 0,2-3 0,0-4 0,2-5-306,-1-3 0,-1-4 351,-2-2 0,-2-4-45,-4-3 0,-1-3 0,-5-1 0,-3-2 0,16-23 68,-15-2 22,-16 0 245,-12-8-335,-10 20 1793,-7 4-1793,-1 21 669,3 12-759,5 3 211,5 9-121,6 3 0,7 2 0,9-1 0,11-3 0,7-8 0,6-5 0,1-8 0,-3-6 0,-4-10 0,-12-12 0,-11-9 0,-14-4 0,-12 0-90,-9 2-270,-22-3-89,9 14-451,-12 4-269,18 18-3149,-4 20 4318,14 1 0,1 14 0,13-4 0</inkml:trace>
  <inkml:trace contextRef="#ctx0" brushRef="#br0" timeOffset="49059">28214 1335 19856,'0'-23'3148,"0"0"-2788,0 1 89,0-1 91,0 2-90,0 1-90,-4 4-1,4 3-89,-4 4-90,4 2 90,0 5-180,-4 0-90,3 2 0,-6 0 0,6 4 0,-2 5 0,3 7 0,5 6 0,2 6 0,7 1 0,0 3 0,1-5 0,-1-2 0,-2-7 90,-2-4-90,-2-7 0,-3-3 270,-4-4 0,-1 0-180,0-6-1,0-4-89,-5-10 90,-4-5-90,-5-5 90,-2-1 0,-1-1-90,1 2 90,0 1-90,0 4 0,-1 3 0,1 1 0,-4-1 0,7 7 0,1 0 0,5 9 0,6 3-90,-3 1-269,4 2 359,0-2 0,0 0 0,0-3 0,0 3 0,0 0 89,0 12-178,6 8 89,4 22 0,10 15-356,-7-20 1,1 3 400,1 0 0,1 3-90,8 18 0,2 3 75,-5-16 0,1 1 0,-1-2-30,6 12 0,0-3 0,1 1 0,-3-9 0,-4-16 0,-7-8 0,0-12 90,-9-4-90,0-12 0,-10-8 0,-4-9 620,-11-7-620,-5 1 0,-18-1-89,-4 19 89,3 10 0,9 20 0,19 26 0,13-9 0,10 15 0,17-22 89,36-4-89,-5-13-253,-15-7 1,1-2 252,16-7 0,-2-3-121,2-17-59,-21 4-90,-1-13-359,-27 6-361,-12-3-179,-7 1 53,-7 0 1116,-17-7 0,9 9 0,-11-5 0</inkml:trace>
  <inkml:trace contextRef="#ctx0" brushRef="#br0" timeOffset="49445">28685 1366 21835,'5'-25'2878,"-2"4"-2428,-3 4-181,0 5-89,0 1-180,0 6 0,0 1 90,4 14-90,2 9 0,10 13 0,5 9 0,5 2 0,1 0 0,-1-4 0,-3-7 0,-3-10 0,-2-10 90,-2-6-90,-1-12 0,-1-8 270,2-27 0,-2-7-180,-1-2-90,-2 12 0,-4 26 0,3 10 0,2 13 0,6 12 0,3 4 0,3 7-90,0 0-360,-1 1-629,-3-2-630,-4-1-900,-3-5 2609,-3-2 0,-2-13 0,0-4 0</inkml:trace>
  <inkml:trace contextRef="#ctx0" brushRef="#br0" timeOffset="49805">29306 878 21924,'-8'-53'2339,"-2"6"-1889,0 8 90,0 8-181,3 8-89,4 5-180,3 5 0,0 4-90,0 2 90,0 3-90,0 1 180,0 1-180,0 10 0,0 12 90,5 19-90,4 24 0,-2-25 0,2 4-1696,0 4 0,2 7 1696,-1-7 0,1 6 0,0 1 0,0-4 0,3 13 0,1 0-240,-1 0 1,1 4 0,-2-10 59,-2-18 0,-1-6-757,8 25-322,-4-15-540,0-12 1799,-3-14 0,-3-14 0,-2-9 0</inkml:trace>
  <inkml:trace contextRef="#ctx0" brushRef="#br0" timeOffset="50561">29177 1235 15178,'-25'0'4858,"4"0"-3869,6 0-359,8 0-271,1 0-89,6 0 0,-3 0 90,2 0-180,-3 0 0,1 0 0,-2 0-90,-3-2 0,0 0-90,3-3 89,-2 0-89,6 3 90,-2-2-90,3 3 0,0-1 0,0 0 90,0 2 0,0-4-90,0 3 180,0-1-90,0 0 180,0 2-180,-4-2-90,3 2 90,-8 0-90,8 0 90,-8 0 0,8 0-90,-3 0 0,11 0 0,10-4 0,15-5 0,15-9 0,12-7 0,-13 3 0,3-2 0,-5 2 0,0 0-360,5-2 0,-2 0-539,12-5-451,-25 12 1350,-6 4 0,-8 1 0,7-4 0</inkml:trace>
  <inkml:trace contextRef="#ctx0" brushRef="#br0" timeOffset="51760">29765 864 19046,'15'-9'4138,"-5"4"-3688,-4 1-181,-4 4 1,-2 4-90,-6 5-90,1 7-90,-6 11 90,2 9-90,3 10 0,2 8 0,4 1 0,2 1 0,4-6 90,2-4-90,10-4 0,-4-22 0,1-1 0,-5-28 0,-2-25 0,-3-32 90,-4 16 0,-2-1-45,-1 5 0,-2 1 45,-1 2 0,-3 2 90,-13-21-180,3 22 0,-2 1 90,8 28-90,8 39 0,0 7 0,3-2 0,2 2 0,3 25 0,2-1 89,6-7-89,3-7 0,1-9 0,2-11 90,2-11-90,5-14 0,1-14 0,19-35 45,-23 15 0,-1-2-45,2-1 0,-2-1 45,-3 1 0,-3 3 45,1-7-90,-2 11-90,-4 8 180,0 13-90,0 9 0,1 9 0,1 9 0,-2 5 0,2 0 0,-3-1 0,0-3 0,-2-10-90,-1-3 90,-4-6 0,1 0 0,2-4 0,1-7 0,4-10 0,0-6 0,1-3 0,-2 5 0,-4 7 0,-1 9 0,-1 11 0,2 10 0,3 10 0,2 4 0,0 3 0,1-4 0,-2-4 0,0-10 0,2-5 90,7-32-90,2 3-90,11-35 90,-11 27 0,5 1 0,-5 26 0,3 15 0,3 7 0,17 22 90,-11-10-180,9 8 180,-13-18-90,-3-11 0,3-7 0,-1-15 0,1-14 90,-1-14 90,-3-11 0,-5-3 0,-5 2-90,-8 10 0,-2 10-90,-4 12 0,0 10 0,3 15 0,4 6 0,3 10 0,4 1 0,4-1 0,5-2 0,9-8 0,6-6 0,11-17 0,4-10 0,-24 5 0,-1-2 45,-1-4 0,-1 0 180,-1 0-1,-3 0 226,15-22-180,-11 10-180,-10 9 0,-4 9-90,-6 9 0,2 5 0,4 26-720,14 28 720,-8-14 0,3 7 0,-1-3 0,2 6 0,1 0 0,-2-6 0,0 0 0,0-1 0</inkml:trace>
  <inkml:trace contextRef="#ctx0" brushRef="#br0" timeOffset="52330">27134 3392 20643,'-43'12'2969,"2"-5"-1225,7-3-1024,5-4-90,9-2 99,10-2-549,4-10 101,24-14-281,1 1 0,5-2 45,18-14 0,8-2-945,-3 4 1,4 0 0,5-2 899,-15 13 0,2 0 0,2-1 0,4-1 0,5-1 0,-7 5 0,3-2 0,4 0 0,2-1 0,2-1 0,1 0 0,2 0 0,0 0 0,0 1-192,-9 4 0,2 1 0,1-1 1,0 0-1,2 1 0,0-1 0,0 0 1,1 0-1,0 1 0,0-1 0,-1 0 1,1 1 191,0-1 0,0-1 0,1 1 0,0 0 0,0-1 0,0 1 0,0 0 0,0 0 0,0 0 0,1 1 0,-1-1 0,0 2-129,0-1 1,1 0 0,1 0 0,0 1-1,0-1 1,0 1 0,-1 0 0,0 1-1,-2 0 1,-1 1 0,-1 1 0,-2 0 128,9-3 0,-3 1 0,-1 2 0,-1 0 0,-2 0 0,0 1 0,0 0 0,0-1-147,5-1 0,-1 0 0,0 1 0,-1-1 0,-1 1 0,0 0 0,-1 1 147,3-2 0,0 1 0,-1 0 0,-1 0 0,-1 1 0,-2 0 24,4-1 1,-2 0 0,-1 0 0,-1 2 0,-2 0-25,5-2 0,-3 2 0,-1 0 0,-2 0 273,5-2 1,-3 1 0,-3 1-274,11-2 0,-5 1 0,-14 5 0,-3 1 0,18-5 1498,-18 6-1498,-11 3 2240,-9 6-2240,-6 1 2642,-4 4-2732,-6-2-1322,0 2-1646,-13 2 3058,-9 7 0,-17 9 0,-9 5 0</inkml:trace>
  <inkml:trace contextRef="#ctx0" brushRef="#br0" timeOffset="55562">29928 11027 24083,'-39'-18'2699,"4"2"-2340,5 2 91,7 3 90,5 4-90,6 1-450,6 3 0,2-1 0,4 1 0,0-1 0,-7-9 0,-7-7 0,-6 0 0,-6-2 0,2 15 0,-31 17 0,19 15 0,-3 11 0,2-1 0,-9 3 0,1 3-464,4 5 0,-1 5 0,7-2 464,7-2 0,7-1 0,2-3 0,3 0-37,5-3 1,4-1 36,5 27 0,16-12 0,16-15 0,15-19 0,16-10 0,-26-14 0,2-4-172,3-1 0,1-3 172,2-5 0,0-2 0,0-4 0,-1-2 0,0 0 0,-3-2-269,-1-1 0,-2-1 269,-4 1 0,-1 0 0,-4 1 0,-1 1 1195,16-19-1195,-11 11 76,-11 9-76,-16 18 0,-28 60 0,6-10 85,2 0 1,4 2-86,13 7 0,14-4 0,13-9 637,15-12-637,10-13 0,-10-17 0,1-4 0,-12-2 0,0-3 0,7-6 0,-4-4 50,-5-21-50,-14-7 0,-20 0 0,-12 2 0,-17 6 0,-10 7 0,-15 17 0,-3 3-360,-2 0-1124,1 8 0,8 6-585,33 6-322,8 8 2391,24-1 0,9-5 0,5-1 0</inkml:trace>
  <inkml:trace contextRef="#ctx0" brushRef="#br0" timeOffset="56124">30472 11163 21385,'-16'-16'3958,"-1"0"-3329,3-2-269,5 4-90,4 1 0,5 8-90,0 1-1,4 14 1,4 8-180,8 18 90,5 10-90,3 8 0,-1-1 0,-3-1 0,-4-11 0,-5-5 90,-6-11-90,-3-11 0,-7-10 0,0-17 0,-1-34 0,9 1 45,6 2 0,6 1-45,4 13 0,3 4 0,23-20 0,6 32 0,-12 30 0,2 16 0,-4 13-318,-5 8-311,-8 6-676,-11-23 1,0-2-675,4 12-449,7-5 2428,-4-39 0,8-20 0,3-10 0</inkml:trace>
  <inkml:trace contextRef="#ctx0" brushRef="#br0" timeOffset="56502">31317 10887 20845,'12'-53'1529,"1"1"0,-4 3 0,-2 3-1214,-4 7 0,-4 3 315,-13-18 89,-15 26-89,-12 28-90,-10 34-540,23-5 0,1 5-577,0 10 1,3 3 576,0 6 0,3 1 0,4 4 0,4 0 0,2-2 0,5 0 0,5-4 0,4 0 0,3-7 0,3-2 44,4-6 0,2-4-44,20 19 0,6-20-90,2-23 0,-1-18 0,-1-27 90,-8-21-354,-18 17 0,-4-5 354,-3-8 0,-3-7-377,-3 9 1,-2-5-1,0-3 1,0 4 436,-1-6 0,-1 2 0,0-3-60,0 2 0,-1-3 0,0 0 0,1 5 0,-1 3 0,0 4 0,1 2 0,-3-17 0,2 3 322,0 2 0,1 9-322,-2 18 153,8 34-153,1 32 0,-2 20 0,3 1 0,1 3-329,1 7 1,0 1 328,-2-19 0,0 0 0,0-1 0,4 21 0,0 0-585,1-3 0,1-2-405,0-6 1,2-2-315,0-5 0,1-3 1543,-1-9 1,2-4-1,17 16 1,-1-16-1</inkml:trace>
  <inkml:trace contextRef="#ctx0" brushRef="#br0" timeOffset="56821">31702 10520 24623,'-12'-34'1979,"0"9"-1799,2 18 179,3 18 1,4 19-180,3 15-90,3 10 0,4 4-303,5 0 213,4-7 0,2-7 0,1-11 0,1-11 75,-2-14-75,4-15-90,1-15 90,1-15 0,1-10 0,-3-4 0,-1 4 0,-5 10 90,-2 17-90,0 15 228,0 20-228,10 34-270,-6-4-90,-6-13 1,1 0-811,6 12-449,1-6-630,0-10 2249,0-13 0,1-16 0,-1-10 0</inkml:trace>
  <inkml:trace contextRef="#ctx0" brushRef="#br0" timeOffset="57321">32234 10466 15965,'-3'-25'2158,"2"4"513,-3 6-2491,4 4 1088,0 2-1178,0 2 584,0 0-584,0 3 2336,0-3-2336,0 0 630,0-8-360,0 6-90,-3-1 89,-6 14 1,-5 11-90,-5 19 90,-3 18-225,7 2 0,2 3-135,5-13 0,1 0-127,-2 16 1,2-1 126,8-21 0,4-3 0,7 26 0,9-11 0,9-16-180,32-30 0,-8-24-431,-14-3 1,-1-8 610,-7-4 0,-3-5-45,1-6 0,-3-5 45,0-5 0,-3-3-518,-9 15 1,-2-2 0,-2 0 517,0-2 0,-3-1 0,-1-4 67,-1 1 1,-3-4-1,0-1 1,-2 1-559,-3 4 0,-1 0 0,-1 1 0,0 0 491,0-16 0,0 1 0,-3 3 0,-5 6 0,-2 3 0,-1 9-913,-15-13 913,-1 29 431,9 63-431,14 3 0,2 8 0,2 10 0,2 3 125,-1-15 0,1 1 0,1 3-125,1 2 0,2 3 0,-1 1 0,2-3 391,0 1 0,0-3 0,1 3-391,1 10 0,0 2 0,2-6 0,3-5 0,2-4-631,1 4 1,2-2 630,-2-16 0,0-2 0,5 19 0,-7-36 0</inkml:trace>
  <inkml:trace contextRef="#ctx0" brushRef="#br0" timeOffset="57624">32368 10091 24533,'-25'-12'1079,"3"3"-899,12 5-180,2 2 90,16 2-90,8-2 0,14-1-180,15-4-90,10-2-1346,8-2 1436,-30 3 0,0 0 45,7-1 0,1-2 135,-8 1 0,-1-1 90,27-12-90,-32 7 0,-18-1-180,-9 3 0,-3 2 538,2 4-1258,-3 6-240,4 2 1,0 0 0</inkml:trace>
  <inkml:trace contextRef="#ctx0" brushRef="#br0" timeOffset="58626">32746 9973 19046,'-5'-2'2519,"2"0"-2249,3-3-91,-4 1 451,3 1-360,-2 1 0,-1 2 0,3 0 269,-2 0-449,8 0-90,-2 0 90,3 0-90,-4 0 90,-2 0 270,0 4-180,0-3 180,0 11-91,2-2-179,2 12 0,2 3-90,4 5 90,2 2-90,6-3 0,5-2 0,3-4 90,5-5-90,1-8 0,5-6 0,0-11 0,-3-8 0,-5-10 0,-13-10 0,-6-5 90,-17-2 90,-6 4-90,-12 4 90,-1 11 90,-3 9 90,-1 16-1,-10 37-269,11 4-220,12-8 1,3 3 129,3 25 45,10-17 0,2 0-45,4-12 0,3-2-180,7 14 0,5-4-269,12-7-91,15-5 90,-14-32 90,-1-14 181,-3-18 179,-5-15 0,-7-15-169,-11 27 0,-2-1 259,-2-2 0,-1 0 0,-1 1 0,0-1 45,0 2 0,0 1-45,0 3 0,0 0 89,0-20-89,-3 9 0,2 17 421,-3 13-331,8 19 0,2 14 0,6 18-180,4 12 90,3 7 0,-1 2 312,-7-24 1,-2 0 47,3 16-270,-3-13-90,-11-31-90,-4-27 90,1-43-90,0 10 0,5 17 0,3 2 0,3-7 0,7 10 0,5 9 0,6 11 0,27 19 0,-10 7 0,16 10 0,-8 7 0,-17-12 0,3 2 0,-19-14 0,-6-6-270,-2 0-3148,-24 0 719,-3 0 2699,-25 0 0,3 0 0,-3 0 0</inkml:trace>
  <inkml:trace contextRef="#ctx0" brushRef="#br0" timeOffset="63129">14708 12899 22374,'-24'-18'1439,"-4"0"-719,-29-2 0,8 5-91,1 7 1,0 1-180,-16 2-1407,22 3 1,0 0 1226,-19 2-180,-2 8 165,0 6-210,29-1 0,0 2 0,-2 2 0,0 2 0,-2 2 0,-1 1 45,-1 3 0,1 2-1,-1 0 1,0 3 0,2 0 0,1 5-90,6-3 0,1 5 0,0 0 0,3 5 0,1 1 0,0 1-240,1-1 1,1 0-1,1 1 240,4-1 0,2 1 0,3-3 0,-1 6 0,3-1 0,1 1 0,2 1-217,3-1 0,1 3 217,3-3 0,0 4 0,3-3 0,3 9 0,2-1 0,-2-9 0,0 3 0,4 1 0,5-3 0,4 2 0,1-1 0,-2-3 0,6 16 0,2 0-38,-5-16 0,3 5 0,0-2 0,0-5 38,7 7 0,1-5 0,3 2 0,5-1 0,2-5 0,6 0 0,0-3 0,-8-8 0,-1-3 0,4 1 0,-1-2 0,2 0 0,2-1 0,2-2 0,7-2 0,2-2 0,2-1 0,2-1 0,-8-3 0,1-1 0,1 0 0,0 0 0,1 0-320,0 0 0,1-1 0,-1 1 0,1-1 0,0 0 320,-1-2 0,1 0 0,0 0 0,-2-1 0,-2-1 0,15 2 0,-3 0 0,1-2 0,-15-1 0,1 0 0,0-1 0,0 0 0,-1-1 0,1 0 0,0 1 0,4-1-233,3 0 0,3 0 0,2 1 0,0-1 0,-4-1 233,1 1 0,-3-1 0,0 0 0,3 0 0,-1-2 0,2 1 0,1 0 0,0-1 0,-1 0-236,-2 0 1,0 0 0,-1 0 0,0 0 0,-3-1 235,1 0 0,-3-1 0,0 1 0,3-1-39,-3 1 0,3-1 0,1 1 0,-2 0 0,-4 0 39,12 2 0,-3-1 0,-1 0 0,-1-1 0,1 0 0,-1 0 0,1 2 0,-1 0 0,1 1 0,-2-1 0,0 1 0,0-1 0,1 1 0,-1 0 0,0 0 0,-1 0 0,1 0 0,-1 0 0,0-2 0,-1 0 0,4-1 0,-1 0 0,4 0 0,2-1 0,0 0 0,-11-2 0,1 1 0,0-2 0,1 1 0,3-1 0,0-1 0,2 0 0,2 0 0,0 0 0,-2-1 0,-1 0 0,1 0 0,-2 0 0,0 0 0,-2-1 0,2-1-2,-2 0 0,2 0 0,-1-1 0,-2 0 0,-2 0 2,0 0 0,-3 1 0,0-1 0,0 0 0,1 0 0,0 0 0,1 0 0,-1-1 169,0 0 0,-1 0 1,1 0-1,2-2-169,2 0 0,4-3 0,0 1 0,0-1 0,-4 1 78,1-1 1,-3 2-1,-1-1 1,3-1-79,-1 0 0,2-1 0,0 0 0,-1 0 0,-3 1 0,11-2 0,-4 0 0,0 0 0,0 1 0,0-1 0,-1 1 0,0 0 0,0-1 0,-1 1 10,0 1 0,0-1 0,-1 1-10,-2-1 0,0 1 0,3-1 0,0-1 0,2-2 0,1 0 0,-3 1 0,3-1 0,-3 1 0,5-2 0,-5 1 0,6-2 0,2-1 0,-2 0 0,-5 2 0,4-1 0,-5 2 0,5-2 0,-4 1 0,6-1 0,1-1 0,-1 1 0,-6 3 0,4-2 0,-5 2 0,2-1 0,-2 2 0,3-1 0,-1 1 0,-4 0 0,-1 1 0,-3 1 0,-1 0 0,3 0 0,-1 1 0,0-1 0,0-1 0,0-1 0,0 1 0,1-1 0,1 0 0,0 0 0,1-1 0,0-1 0,0 0 0,2-1 0,0-1 0,1 0 0,2-1 0,0-1 0,1 0-94,2-1 1,0-2 0,1 0 93,-14 6 0,0 0 0,0 0 0,1 0 0,2-2 0,0 1 0,0 0 0,1 0-173,2 0 1,0 0-1,0 0 1,1 1 172,1-1 0,1 0 0,0 1 0,1-1 21,1 1 0,1 1 0,0-1 1,1 1-22,-1-1 0,1 1 0,1-1 0,-1 1-127,1 0 0,0 0 0,1 0 0,-1 0 127,2 1 0,-1-1 0,0 1 0,1 0 0,-12 2 0,-1 1 0,1 0 0,0 0 0,0 0 94,0 0 0,0 1 1,1 0-1,1-1 0,4 0-94,-3 1 0,3-1 0,2 1 0,1-1 0,1 0 0,-3 1 0,-2-1 0,-1 2 0,-2-1 0,-2 1 0,1 0 0,0-1 0,4 0 0,2 0 0,3-1 0,1 0 0,1 0 0,0 0 0,-3 0 0,-3 1 17,6-2 1,-4 0-1,-1 0 1,1 0 0,5-2-18,-13 2 0,3 0 0,1-1 0,2-1 0,1 0 0,0 0 0,0-1 0,-1-1 0,-3 1 0,1 0 0,0-2 0,0 1 0,0-1 0,1 0 0,-1 0 0,1 0 0,-1 0 0,0 0 0,0 0 0,0 0 0,0 1 0,1-1 0,-2-1 0,1 1 0,-1 0 0,0-1 0,6-2 0,-1-1 0,1 1 0,-1-1 0,0 0 0,-3 0 0,-1 1 0,-2 1-82,1-2 1,-3 1 0,-1 1 0,-1 0 0,-1 0 0,1 0 81,10-4 0,0 0 0,-1 0 0,1 0 0,-2 0 0,-1 1 0,-1-1 0,0 1 0,0 0 0,-1-1 0,-2 2 0,0-1 0,0 1 0,-1-1 0,0 1-48,-3 0 0,0 0 0,-1 1 0,0-1 0,-1 1 48,8-5 0,0 0 0,0 0 0,1-1 0,-3 1 0,2-1 0,0-1 0,-1 1 0,-3 2 0,-2 1 0,-3 1 0,0 1 0,1-1 0,8-5 0,1-1 0,0 1 0,-6 3 0,-7 4 0,-3 3 0,-2 0 0,16-8 0,-3 1 184,-5 2 0,-2 0-184,-4 3 0,-1-3 603,7-8 1,-2-5-604,-11-5 0,-5-2 0,2 1 0,-6-2 781,-12-2 0,-7 7-781</inkml:trace>
  <inkml:trace contextRef="#ctx0" brushRef="#br0" timeOffset="63129">33866 10902 23619,'-8'-37'0,"-5"-5"705,-5-2 0,-7 0-1694,-13 0 0,-8 2 23,9 13 0,-3 0 1,-2 3 965,-7 0 0,-2 1 0,-2 3 0,-6 1 0,-4 3 0,0 0 0,13 7 0,-1-1 0,0 1 0,1-1 0</inkml:trace>
  <inkml:trace contextRef="#ctx0" brushRef="#br0" timeOffset="64237">26659 11185 21295,'-20'-31'2428,"-3"1"-2158,-5 1-90,-4 4 90,-7 2 90,-6 5 0,-5 2-1,-7 7-316,-4 2 317,-2 5 0,-2 10 89,1 10-89,16 14 0,1 7-225,11-5 0,1 7-281,5-2 1,-2 6 0,0 4 0,4 0 167,4-4 1,3 1-1,1 1 1,0 1-459,-2 10 0,0 2 0,2-1 0,2-2 436,0 3 0,2-3 0,4-2 0,3 14 0,7-9-1111,15 1 1111,11-15 127,12-17-127,15-16 0,12-15 0,-27-3 0,3-2-78,20-5 1,0 0 77,-13 3 0,-1 2 0,13-2 0,-1 4 0,-19 5 0,-3 4 722,-1 1 0,-1 3-722,28 15 0,-25 2 0,-3 6 0,-6 6 0,-3 2 0,-1 3 0,-4 2 0,-6 2 0,-7 0 0,-9-8 0,-3-1 0,-3 0 0,-3 1 0,-5 0 0,-3 0 0,-3-1 0,-5-1 0,-16 12 0,-5-4 0,11-13 0,-2-3 410,-13 7 0,-1-6-410,14-17 0,2-5 0,2-1 0,1-2 0,1-4 0,1-4-8,-3-4 0,2-3 8,-10-8 1007,0-13-1187,31-10-359,6 7-541,10-11-359,4 12-630,3 3-413,6-3 2482,4 2 0,8-2 0,5 3 0</inkml:trace>
  <inkml:trace contextRef="#ctx0" brushRef="#br0" timeOffset="64611">26667 12357 24083,'-4'-18'1889,"3"-1"-1619,-2 3 0,3-1 0,18-13-180,4 2-90,24-16-45,-6 15 0,2-1 0,-8 6 0,1-2-234,11-8 0,0-2 234,-13 9 1,-3 0 44,-4 1 0,-1-3-125,2-7 1,-4 0 214,2-14 180,-5-5 540,-43 31-91,-23 30-719,15 18 0,-2 11 0,2 3 0,1 5 0,2 3 0,2 2-98,-1 7 1,1 2 0,5 0 97,7-7 0,3 0 0,6 0 0,3 4 0,6 1 0,10-6 0,16-12 0,10-6 0,-3 0 0,-4 18 0,4-10 0,27-36 0,0-1 0</inkml:trace>
  <inkml:trace contextRef="#ctx0" brushRef="#br0" timeOffset="65255">27357 11769 22914,'0'-21'2249,"-3"3"-1890,2 4 91,-3 5 809,4 5-1079,0 20 90,4 4-180,2 27 0,3-9 0,1 4-45,2 6 0,0 1-45,2 8 0,1-1-113,-4-13 1,-1-3 112,5 13 0,-11-28 0,0-13 0,-8-12 0,-2-16 0,-4-18 0,-1-13-233,1-17 233,8 28 0,0-1-111,0-1 1,0-1 110,2 0 0,0 1 0,0 2 0,0 2 0,4-28-46,0 11 46,5 12 90,0 12-90,4 13 180,5 16 227,15 34-362,-13-4 0,0 3-45,0 0 0,-1 1 224,-2 4 0,-1-1-224,2 8 0,-4-8 50,-4-8-50,-2-10 0,-6-12 0,0-27 0,-2-14 0,0-29 0,2-1 0,2-1 0,4 24 0,1 1 0,7-13 0,12 2 0,-6 33 0,5 20 0,-1 17 0,4 19 0,-1 17-908,-13-23 1,-1 3 907,-2 3 0,-2 1 0,2 0 0,-2 0-604,-2 1 1,-1 0 603,-1-4 0,0-1 0,1 29 0,-5-31 0,0 0-2968,-1 12 629,0-10 1105,-6-33 1234,-2-24 0,1-21 0,0-10 0</inkml:trace>
  <inkml:trace contextRef="#ctx0" brushRef="#br0" timeOffset="65531">28044 11402 22734,'0'-34'3058,"0"2"-2518,0 12 90,0 8 179,0 6-89,1 16-630,5 11-90,5 18 0,5 17-343,-5-21 0,0 2 343,2 6 0,1 1 0,1 3 0,0 1 0,1 0 0,1 2 0,5 13 0,1-1 0,-7-18 0,0-2 0,4 7 0,-1-3 0,-1-2 0,-2-12-270,-7-9-719,-4-12-271,-3-13-269,-7-14-270,-4-19-449,-5-18 2248,5 19 0,0-2 0,0-5 0,1-2 0,-1-3 0,0 1 0</inkml:trace>
  <inkml:trace contextRef="#ctx0" brushRef="#br0" timeOffset="65896">28161 10878 18866,'-18'-57'4408,"0"3"-3869,-3 4 1,1 7 0,2 4 89,1 8-179,3 6 90,2 5 0,5 30-361,2 9-89,10 30-45,5-8 0,2 1-632,11 20 587,-6-20 0,1-1 90,9 4-90,6-1 0,-12-23 0,4-5 0,-15-71 0,-16-11 0,3 24 0,-3 0-421,-5 6 0,-3 5 421,-9-1 447,-3 10-447,-1 10-1080,-16 32-179,11 9 359,11-2 1,1 4-1799,0 27 2698,11-25 0,2 0 0,3 3 0,2 1 0,0 0 0,0 0 0</inkml:trace>
  <inkml:trace contextRef="#ctx0" brushRef="#br0" timeOffset="66500">28531 11615 19676,'-16'0'3418,"-2"0"-2878,-1 0-91,1 0 91,0 0 0,3 0-91,1 0-89,7 0-90,2 0 270,5 0-360,7 0-90,6 0-1,11 0 1,9 0-90,7 0 0,5-4 0,4-1 0,-4-4 0,8-4 90,-19 3 0,3-1 90,-21 6 0,-2 3 0,-5 0-90,-4 2 0,-3-2 0,-2 0-900,0 1-2788,-5-1 1080,-4 2 2518,-9 0 0,-4 0 0,-5 0 0</inkml:trace>
  <inkml:trace contextRef="#ctx0" brushRef="#br0" timeOffset="72351">14826 12818 20935,'-12'-5'2519,"1"1"-2070,0 1 1,2 1-180,3 2-90,2 0 0,4-2-90,0-2 90,5-5-1,8-5 1,11-4 0,13-4 90,9-6 0,9-3-460,-24 13 0,1 0 325,2-2 0,1-1-45,3-3 0,1-1 45,4-4 0,0-1-678,4-5 1,3-3 572,-13 10 0,1 0 0,2-2-532,4-2 0,2 0 1,2-1 530,5-3 1,2 1 0,1-1-30,-10 9 0,1 0 0,0-1 0,1 1 22,1 0 1,1-1 0,0 1-1,1 1 0,-1 0 1,0 1 0,1 0-1,3-1-4,0 0 0,2-1 0,2-1 0,-1 1 0,-3 2-18,-2 0 0,-2 2 0,0 1 0,1-2 18,-2 2 0,3-2 0,0 1 0,-2 0 0,-4 3-18,8-4 0,-4 3 0,0 0 30,0 1 0,0-1 0,0 1-30,-1 2 0,-1-1 0,5 0 0,4-2 0,5-1 0,0-1 0,-2 2 22,-11 4 1,-1 0 0,-1 1-1,4-2-22,0 1 0,4-2 0,1 0 0,-1 0 0,-3 1 22,-1 0 1,-2 1-1,0 0 1,-1 0-23,1-1 0,0 1 0,0-1 0,-1 0 0,15-5 0,-1-1 0,-2 1 0,-1 0 0,-2 1 0,0-1 0,-4 1 0,0 0 0,-1 1 0,-2 0 0,-1 1 0,0-1 0,0 2 0,-1-1 0,0 1 0,0 0 0,0 0 0,1 0-404,1 1 0,1 0 1,0 0 403,2-1 0,0-1 0,1 1 0,2-1 0,1-1 0,1 0-269,2-1 1,0 0 0,1-1 268,0-1 0,1 1 0,0-1 0,-1 1 0,-1 0 0,4-1 0,-16 6 0,3-1 0,2-1 0,-2 1 0,-3 1 0,14-5 0,-2 1 0,1-1 0,-5 3 0,3-1 0,-1 0 0,-5 3 0,-3 1 0,-4 1 0,0 1 0,0 1 0,-1 1 0,1 0-13,1-1 1,-1 1 0,1 0 12,3-1 0,-1 1 0,2-1 85,3-1 1,1 0 0,0 0-86,4-1 0,1 0 0,0 0-157,4-1 1,1 1 0,0-1 156,-16 5 0,0-1 0,1 1 0,-1-1 0,0 1 0,-1 1 0,1-1 0,2 0 25,0 0 1,3-1 0,1 0-1,-1 1 1,-3 0-26,15-3 0,-3 0 0,2 1 0,-5 0 0,3 1 0,-2-1 0,-3 2 0,-6 1 0,-3 1 0,2 0 0,0 0 0,4-1 0,0 0 0,-3 1 0,3 0 0,-2 1 0,3-2-88,-4 1 0,4 0 0,-1-1 1,-3 1 87,1 0 0,-2 1 0,3-2 0,3 1 0,4-1 0,0-1 0,-3 2 0,4-1 0,-4 1 0,4 0 0,-5 0 0,3 0 0,0 0 0,-5 1 0,-2 2 0,-4 0 0,-1 1-13,1-1 1,-1 0-1,-1 1 13,-1 0 0,0 0 0,2 0 180,0 0 1,2 0 0,2-1 0,1 1-181,5 0 0,1 0 0,2 1 0,-2-1 0,2 0 0,-1 1 0,1 0 0,-1 0-13,3 0 0,0 1 0,-1-1 0,-2 2 13,3-1 0,-3 1 0,0 1-243,1-1 1,0 1-1,0 0 243,-2-1 0,0 0 0,0 0 0,-5 2 0,0 0 0,2 0-10,-5 0 1,2 0 0,0 0 0,-3 0 9,-1 1 0,-2 0 0,1 0 70,11 0 0,1 0 0,-4 0-70,-2 0 0,-1 0 0,-3 0 0,3-1 0,-2 0 0,10 0 0,0-1 78,-8 2 1,2-1 0,-3 0-79,7 0 0,-3 0 0,1 1 0,-1 0 1056,-3 0 1,0 0-1057,-7 0 0,2 0 0,-3 0 0,4 0 0,0 0 378,12 3 0,-2 0-378,-20 0 0,-3 0 0,1 0 0,1 1-969,0 0 1,1 0 968,2-4 0,1 1 0,1 1 0,0 0 280,1-2 0,1 0-280,-2 0 0,2 0 25,11-1 0,2 2-25,-5 1 0,0 0 0,-1-2 0,-2 1 0,-8 1 0,-2 0 506,12-2-506,1 0 0,2 0 0,2 0 0,3 0 0,-26 0 0,-1 0 0,3 0 0,0 0 1276,2-1 1,1 2-1277,2 1 0,1 0 0,0-2 0,1 1 0,2 3 0,0 2 0,-2-3 0,3-1 0,17 3 0,0 1 0,-15 0 0,0-1-144,13 0 1,-1 0 143,-16 1 0,-3 1 0,-1-1 0,0 0-145,1 0 0,-1 1 145,-3 0 0,-1 0 0,1-1 0,-1 1 0,-2 0 0,-1 0 0,1-1 0,-1 1 0,30 9 0,-2-2 0,-4 2 0,-2-5 0,-4 0-72,1-6 72,-3 5 0,-15-7 0,1 0 0,13 4 583,10 1-583,-24-7 903,-3 7-903,-3-7 338,-2 3-338,0-4 0,-1 0 88,21 4-88,-16-3 0,14 3 0,-20 0 0,1-3 0,1 7 0,0-7 0,5 7 0,19-1 0,-9 3 0,-3-4 0,1 1 0,6 2 0,14 2 0,-21-2 0,1 0 0,0 1 0,-1-1 0,1 0 0,-3-4 0,-1 5 0,-1-9 0,-3 9 0,8-5 0,-12 4 0,6-4 0,-9 3 0,-4-7 0,1 9 0,-6-4 0,1 7 0,2-3 0,4 3 0,7-4 0,1 4 0,3-1 0,-1 1 0,-1 1 0,-3 0 0,-2-1 0,-3 1 0,-1-1 0,-3 1 0,-1-1 0,7 11 0,-5-4 0,8 9 0,-8-7 0,-1-1 0,-1-1 0,0-2 0,-2-2 0,2 2 0,-9 4 0,-2-4 0</inkml:trace>
  <inkml:trace contextRef="#ctx0" brushRef="#br1" timeOffset="140158.27">23382 7409 23094,'-48'-37'2249,"-3"1"-2025,22 17 1,-1 0-2240,-2 0 0,-1-1 2329,-3-1 1,-1 0 45,-4-2 0,-1 0-434,-3-1 1,-2 1 207,-4-2 1,-1 2 85,-4 0 1,-2 1-221,-4 0 0,-2 3 0,20 7 0,-2 2 0,0 0-263,-2 1 0,0 2 1,0 0 262,-1 1 0,0 2 0,-4 3 0,-1 5 0,-4 4 0,0 2 0,2 0 0,-5 3 0,3 0 0,-3 5-2,2 1 0,-4 3 0,2 2 0,3 2 2,12-3 0,2 2 0,2 1 0,-1 2-152,-2 2 0,0 2 0,0 1 0,1 2 152,-1 3 0,0 1 0,1 1 0,0 2 0,-2 2 0,1 3 0,1 1 0,0 0-206,8-6 0,0 0 0,1 1 0,0 0 0,0 1 206,0 0 0,-1 2 0,1 0 0,1 0 0,-1 1-73,2-1 1,0 0 0,0 1 0,0 2 0,0 2 72,5-4 0,-2 3 0,1 1 0,-1 2 0,1-1 0,2-1 0,1-2-51,-3 8 1,2-3-1,1-1 1,0 2-1,1 2 51,-1 1 0,0 2 0,1 2 0,0 0 0,2-1 0,3-4 0,-1 9 0,4-3 0,2-1 0,1 0 51,1 1 0,0-1 0,2 0 0,1 0-51,1 0 0,1-1 0,1 0 0,1 0 0,2-3 0,0 0 0,2 0 0,2-1 0,0-2 0,1 0 0,2 0 0,1-1 0,0-4 0,1 0 0,3-1 0,3 1-14,8 11 1,6 2 0,2-1 0,1-4 13,4 0 0,1-4 0,6-1 80,0-3 0,4 0 0,2-3 0,2-6-80,8-3 0,3-7 0,2-3 0,-11-6 0,2-3 0,1-1 0,1-2 0,4 0 0,2-1 0,1-2 0,1-2 0,-9-4 0,1 0 0,1-2 0,0 0 0,1-2-46,4 0 1,0 0 0,1-2 0,0-1 0,1-1 45,2-1 0,1-1 0,0-1 0,2-3 0,4-1 0,-12 0 0,4-2 0,2-1 0,2-1 0,-1-1 0,0 0 0,-2-1 0,-3 1 0,7-2 0,-3 0 0,-2-1 0,0 0 0,2-1 0,2-2 0,-7 2 0,2-1 0,1 0 0,1-1 0,0-1 0,0-2 0,-3-1 0,-1-1-31,2-5 1,-1-2 0,0-2-1,-2-1 1,-2-1 0,-2 1-1,-1 0 31,-4 2 0,-2 2 0,-2-1 0,-1-1 0,0-3 0,2-5-30,-6 3 0,1-5 0,2-2 0,0-3 0,-1-1 0,-2 0 1,-2 1-1,-3 0 0,-4 4 30,5-13 0,-6 2 0,-4 0 0,-1-1 0,0-3 12,-4 6 1,1-1 0,-1-2 0,-1-1 0,-3-2 0,-2 0 0,-3 0-13,-4-3 0,-4-2 0,-4-1 0,-1 0 0,-1 0 0,-2 2 0,1 3 0,2 1 0,0 5 0,0 0 0,-3 0 0,-6-3 0,-7-6 0,0 16 0,-5-4 0,-4-3 0,-3-3 0,-4-2 0,-2-2 0,-1 0 0,-2 0 0,-1 0 0,0 2 0,1 1 0,1 3 0,2 4 0,2 3 0,3 5 0,-13-15 0,4 8 0,1 5 0,-1 1 0,-4-2 0,-5-5 0,9 9 0,-5-4 0,-3-5 0,-3-1 0,-1-1 0,-2 0 0,1 1 0,0 3 0,2 5 0,2 4 0,3 7 0,4 8 0,-17 0 0,4 12 0,2 7 0,0-2 0,2 0 0,0 1 0,0 1 0,1 1-271,-12 0 0,2 3 0,0 2-449,6 2 1,1 3 0,1 2-271,5 2 1,2 1-1,2 3 990,-15 11 0,4 6 0,9 4 0,5 5 0,4 3 0,0 1 0</inkml:trace>
  <inkml:trace contextRef="#ctx0" brushRef="#br1" timeOffset="140876.27">24470 8675 19745,'-10'0'4947,"0"-4"-3190,5 1-1217,2-4 87,3 3-627,3-3 233,11-2-233,41-2 0,4 3-1078,-12 6 1,2 2 1077,-7 4 0,-1 3 0,4 3 0,-1 3-1218,2 4 0,0 4 1218,0 4 0,0 2 0,-2 6 0,-3 2-166,-1 3 0,-3 6 166,-7 0 0,-3 5 0,-2-1 0,1 8 0,-4 2-507,-6-7 1,0 2 0,-5-2 506,-4 4 0,-4-2 0,-4 1 0,-2-1 571,1-3 1,-3 2-572,-3 10 0,-1-1 0,3-20 0,0-1 1042,0 5 0,0-2-1042,-1 3 456,6-35-456,-2-9 1904,4-37-3793,2-10-630,-1-3 2519,0-2 0,-2 7 0,0 3 0</inkml:trace>
  <inkml:trace contextRef="#ctx0" brushRef="#br1" timeOffset="141204.27">25144 9742 21423,'-26'23'4047,"1"0"-3507,1 1 1226,-4 11-1496,16 9-95,8-1-175,22-16 0,8-2 0,24 2-329,-10-10 0,2-4 329,-8-7 0,-1-2 125,3 0 0,-1-2-125,29-4 0,-4-5 0,-11-4 0,-4-9 0,-11-5 0,-16-11 0,-5-4 0,-2-13-710,-7 8 0,-5 1 710,-15-4 653,-10 6-653,-9 7 0,-8 8 0,-8 9 0,-2 9 0,13 9 0,0 2-450,-17 6-495,22-2 1,1 1 944,-11 13 0,20-3 0,-3 5 0</inkml:trace>
  <inkml:trace contextRef="#ctx0" brushRef="#br1" timeOffset="150978.27">26005 7608 14009,'0'-9'6656,"0"4"-6026,4-1-90,2 1-1,3 2-359,0-3 90,-2 3 0,-1-1 449,-4-1-269,2 3-90,-2 0 0,2 2 269,-2 0 181,0 0-360,0 0-181,2 0 271,9 14-270,-1 0 90,15 30-270,-9-11 90,7 18-180,-4-11 0,1 4 0,0-1 0,1 0 0,-1-3 0,-2-1 0,1-1 0,-3-4 0,0 2 0,0-2 0,1 2 0,6 21 0,-5-16 0,2 17 0,-6-21 0,-4 1 0,2-2 0,4 16 0,1 5 0,-7-23 0,0 0 0,7 17 0,6 3 0,-11-27 0,5 8 0,-8-14 0,-1-1 0,-2-4 0,2 3 0,-3-10 0,-2 5 0,-8-23 0,-4 2 0,-5-15 0,-2 2 0,-1-3 0,-19-18 0,12 16 0,-13-13 0,15 20 0,3 2 0,-1-2 0,0 4 0,0-1 0,-1 3 0,3-1 0,2 3 0,2-1 0,0 2 0,-6 0 0,5 2 0,-3 1 0,6 1 0,5 1 0,-4 1 0,2 1 0,-5 2 0,0 0 0,2 0 0,-2-2 0,2 0 0,-1-3 0,1 3 0,0 0 0,0 2 0,-2 0 0,0 0 0,-1 0 0,1 0 0,0 4 0,-2 3 0,0 2 0,-10 4 0,6-3 0,-3 3 0,1 0 0,7 1 0,-3 8 0,6-5 0,2 7 0,3-3 0,2 2 0,3-1 0,0 3 0,0 0 0,1 12 0,10-3 0,2 0 0,4 13 0,0-13 0,1-3 0,2-4 0,13 10 0,3-5 0,2-2 0,-1-11 0,-10-14 0,17-1 0,-8-4 0,30-2 0,-26-3 0,13-2 0,-16-4 0,-1 0 0,1-5 0,14-8 0,-15 2 0,9-7 0,-21 7 0,-3-3 0,-1-10 0,-9 7 0,-2-7 0,-7 7 0,-2 8 0,-5-4 0,-2 12 0,-5 1 0,0 2 0,5 0 0,-4 2 0,10 1-720,-12-1-179,11 4-181,-10-1-179,10 4-180,-7 0-360,5 0 1799,-1-4 0,2 1 0,3-3 0</inkml:trace>
  <inkml:trace contextRef="#ctx0" brushRef="#br1" timeOffset="151756.27">27008 8331 20575,'0'-22'3328,"0"-1"-2788,0 2-90,0 3-90,0 3-1,-4 3-179,4 1 0,-4 4 0,4 1 0,0 3 270,-4 1-180,3 2-1,-8 6 1,3 4 90,-7 8-90,1 4 90,-2 26-360,7-8 0,0 20 0,7 1 0,5-16 0,4 9 0,7-20 0,3-4 0,3-3-3392,0-6 3392,4-6 0,1-8 0,3-7 0,3-7 0,0-6 0,-1-8-2269,-3-2 2269,-5-6 2269,-4 0-2269,-3-3 0,-9-14 0,-3-7 0,-12 7 0,-7-7 0,-4 30 0,-2-5 3392,5 12-3392,0 2 0,-3 1 0,0 4 0,-3-2 0,1 2 0,0 2 0,-1 0 0,1 3 0,2 1 0,0 1-90,-1 2-360,6 0-450,3 0 361,7 0-1740,3 0 0,0 0 1</inkml:trace>
  <inkml:trace contextRef="#ctx0" brushRef="#br1" timeOffset="152429.27">27240 8087 20485,'14'-13'4228,"-2"1"-3419,-4 3 1,-4 4-1,0 3 1,0 2-270,4 0-450,4 6-90,15 26 0,-9-3 0,0 6 0,9 17 0,1 3-450,-5-6 0,-1 0 450,2 5 0,-1-3 0,-7-15 0,0-2 0,-1 1 0,-1-2 0,12 26-208,-6-7 208,2 1 0,-8-20 0,-3 1 0,-7-21 0,-2-6 0,-5-9 0,-2-9 879,-7-12-879,-4-10 0,-5-9 0,-3-11-184,11 22 1,-1-2 183,0-3 0,0-5 0,-6-21 0,1-2 0,5 15 0,0 1 0,-2-14 0,1 2-488,6 25 0,2 2 488,1-23 0,0 11 0,8-5 0,4 17 0,8-2 0,7 22 535,21 12-535,-5 13 1037,10 13-1037,-15 9 0,-1 9 0,-7 0 0,-1 3 0,-7-4 0,-8-3 0,-2-3 0,-17-2 0,-4-2 0,-14-9 0,-3-3 0,-5 1 0,-22 5 0,35-26 0,0 0 0,12-4 0,-1-1 0,13-4-90,0-2-900,0-1-359,0-1-360,0-1-540,0-1 2249,4-3 0,2-3 0,4-2 0</inkml:trace>
  <inkml:trace contextRef="#ctx0" brushRef="#br1" timeOffset="152720.27">27820 7789 23993,'0'-30'3328,"0"5"-2518,0 3-360,0 6-450,0 2 0,6 15 0,4 11 0,9 20 0,3 13 0,4 12 0,-13-26 0,-1 4 0,5 14 0,1 2 0,-2-3 0,0 0-245,1 5 1,-1-3 244,-5-16 0,-1-3-1170,3 6-629,-11-30-449,2-12 2248,-8-19 0,-2-15 0,-4-9 0</inkml:trace>
  <inkml:trace contextRef="#ctx0" brushRef="#br1" timeOffset="152888.27">27735 7363 23993,'-21'-16'1979,"3"1"-1709,4 1-90,7 3-90,2 0-270,5 4-450,0-2-2428,14 0 450,1 1 2608,15 2 0,-2 8 0,3 3 0</inkml:trace>
  <inkml:trace contextRef="#ctx0" brushRef="#br1" timeOffset="153292.27">28052 7522 23544,'6'0'2698,"2"0"-1799,-2 0-89,2 0-180,2 4-630,4 3 0,5 8 0,5 8 0,-1 7 0,0 4 0,-4-7 0,-1 3-612,8 14 1,-2 2 611,-8-13 0,-2 0 0,-2-1 0,-2-1 0,8 23 0,-4-10 0,-5-11 0,-3-10 0,-4-17 0,-6-18 0,-1-20 0,3-8 0,0-4 0,0 9 0,0 0 99,3-14 1,0 2-100,3-14-720,4 15 720,5 10 0,5 16 0,4 9 0,7 15 0,3 10 0,17 25 0,-12-6 0,7 11 0,-19-17-1439,-5-4 763,-4-5-1302,-3-3 529,-4-7-8382,1-4 9230,3-15 1,5-13-1,2-12 1</inkml:trace>
  <inkml:trace contextRef="#ctx0" brushRef="#br1" timeOffset="153855.27">29002 7214 21565,'9'-55'4407,"-2"6"-3597,-12 8-1,-4 9 181,-13 6-990,-10 23 0,-10 40 0,6 18-463,20-12 0,3 3 463,7-5 0,2-1 0,0 0 0,2 0 0,3 0 0,2-1 0,0-4 0,2-1 0,9 26-80,5-10 80,3-13 0,17-11-180,-9-24 0,24-41 180,-29-11-245,-9 10 1,-3-2 334,-7 5 0,-4 1 0,1 0 0,-2-1-90,-3 2 0,-3 0 294,-2-6 1,-1 1-295,-7-13 81,1-1-81,5 34 0,8 21 0,-1 16 0,8 17 0,5 8 0,-3-3 0,2 2-244,1 1 1,2 2-1,-1 1 244,4 16 0,1 2 0,-5-16 0,1 1 0,0 0 0,0 2 0,0 1 0,0 0-901,-1 2 0,1 0 1,-1-1 900,0 0 0,-1-2 0,0 1 0,-1-3 0,-1-1 0,-1 2-244,-1 9 1,0 1 0,-3-4 243,0 4 0,-3-3 0,-3 10 0,-5-6 0,-14-4 0,-9-24 0,-3-23 0,-1-29 0,1-30 0,18 12 0,3-5 52,2-9 1,2-3-53,2-7 0,2-1 0,1-2 0,2 0 0,3 3 0,2 1-180,-1 7 0,1 2-360,2 7 1,2 4 1150,-2 7 1,2 3-1961,6-15 1101,0 21-1371,-1 21-360,-7 22 1979,0 24 0,-19 22 0,5-25 0,0 0 0</inkml:trace>
  <inkml:trace contextRef="#ctx0" brushRef="#br1" timeOffset="155728.27">26358 10082 22464,'-34'9'3688,"-17"0"-3418,10-4 270,-10-1-1,19-4 1,4 0-180,3 0-180,7 0-180,7 0 0,26-8 0,19-8 0,-1 0 0,6-2-999,10-5 0,5-2 999,-10 4 0,2-1 0,6-2 0,1 0 0,6-3 0,4 0 0,0-1 0,-3 2-546,-6 3 0,-3 0 0,0 1 0,2-1 0,3 0 546,-4 1 0,3-1 0,1-1 0,2 1 0,-1-1 0,-1 1 0,-2 2-305,0 0 1,-1 0 0,-2 2 0,1-1-1,-1 1 1,1-1 304,2 0 0,-2 1 0,1-1 0,1 1 0,2-2 0,1 0 0,-2 1 0,2-1 0,2-1 0,1-1 0,0 1 0,-1 0 0,-1 0 0,-3 2-204,5-3 1,-3 2-1,-2 0 1,0 1-1,2-2 1,1 0 203,1 0 0,3-2 0,2 0 0,-1 0 0,-1 0 0,-3 1 0,-3 1-60,0 0 0,-4 2 1,-1 0-1,-2 0 0,1 0 60,9-4 0,0 0 0,-1 1 0,0-1 0,-6 3 0,0 0 0,-1 0 0,-1 0 0,10-3 0,-2 0 0,-2 0 180,-6 3 1,-3 1-1,-1 0-180,11-4 0,-3 0 670,-11 5 1,-3 0-671,-3 1 0,-3 1 0,6-3 2006,-4-1-2006,-24 14 2504,-2 2-2504,-14 3 1682,-4-2-1682,-12-3 0,-17-24 0,13-1 0,-1-3 0,-2-3 0,0-4-398,0-9 1,-1-7 0,0-2 397,7 14 0,0-1 0,0-1 0,0 0-316,-1-1 0,0-1 0,0 0 0,0 0 316,-1-2 0,-1 0 0,1 1 0,0 3-433,-1-2 1,1 3 0,0 1 432,1 0 0,0 1 0,-2-4 0,2 4 0,-3-5 0,-1-1 0,1 2 0,2 3 0,-2-4 0,2 3 0,-2-3 0,-1-2 0,-2-4 0,-1 1 0,2 6 0,1 5 0,1 5 0,1 4-1075,-3-5 1,-2 2 1074,-7-7 0,-2 3 162,1 12 1,0 5-163,8 8 0,-1 2 0,-22-6 0,-1 4 0,19 10 0,1 3 0,-13-2 0,-1 2 0,10 5 0,-1 4 0,-23 4 0,-2 4 0,13-3 0,-6 5 0,10-2 0,-8 4 0,-6 2 0,-2 2 0,1-2 0,5 0 0,2-2 0,3 0 0,0-1 0,-1 1 0,-3 1-173,-3 2 0,-4 0 0,-1 2 0,-1-1 0,3 0 0,2-2 173,3 0 0,2-2 0,1 0 0,2-1 0,0 0 0,-1 1 0,2-2 0,0 1 0,-1 0-179,-2 0 0,-1 1 0,0 0 0,0 0 179,-1 1 0,0 0 0,-1-1 0,0 1 151,0-1 1,-1 1-1,1-1 1,0 1-152,0 0 0,1-1 0,0 1 0,1-1-260,1 0 0,0-1 0,0 0 0,1 1 260,2-1 0,0 0 0,1 0 0,1-1 0,-14 4 0,1 0 0,-3 0 207,6-2 1,-2 1 0,-1-1 0,1 1-208,1-2 0,0 1 0,0-1 0,1 1 0,1-2 0,2 1 0,0-1 0,1-1 0,-8 3 0,2-1 0,6-1 0,5-1 0,4-1 819,-3-1 0,3-2-819,-11 3 0,1-3 1174,34-6-1174,7-3 3031,5 3-3031,4 0 1091,-2-3-1091,9 21 0,1 3 0,6 16 0,3 7 0,-2-9 0,1 3-586,2 15 0,2 7 1,-1-3 585,2 2 0,-1 1 0,-1-6 0,0 4 0,0-3-937,-3-14 0,1-2 1,-1 0 936,0 2 0,1-1 0,0 1 0,0 0 0,1-1 0,0 0 0,6 20 0,1-1 0,-1-2 0,3 2-379,-5-14 1,3 5 0,1 0 0,-3-5 378,-1-4 0,-1-4 0,1 5 0,4 9 0,4 8 0,-1-2 0,-3-8 0,1-1 0,-2-3-93,-3-8 1,0 1-1,0-2 93,6 10 0,-2-3 0,-6-13 0,-1-1 402,4 5 0,-1 0-402,7 23 0,-7-20 0,3 8 2322,-3-9-2322,-1-7 0,-2-1 2549,-4-8-2549,-6-12 683,-2-1-683,2-2 0,-2 2 0,0 0 0,0 5 0,-2 4 0,2 5 0,0 7 0,4 2 0,-2 2 0,2-2 0,0-4 0,-1-5 0,0-7 0,-2-3 0,-2-3 0,1-5 0,13-3 0,5-10 0,13-7 0,4-4 0,-3 0 0,1-3-488,19-10 0,7-2 488,-17 9 0,2-1 0,2 0 0,-3 1-626,6-2 0,-2 0 0,2-1 468,-1 2 1,3-1-1,0 0 1,-1 1-833,-3 1 1,-1 1 0,-2 0-1,-1 1 30,0 0 1,-3 1 0,1-1 959,7-3 0,1-1 0,-6 2 0,-6 1 0,-3 1 0,-5 2 0,0 0 0</inkml:trace>
  <inkml:trace contextRef="#ctx0" brushRef="#br1" timeOffset="200111.27">17989 8462 24623,'-21'-56'1574,"16"18"0,5-1-764,11-16-810,4 21 0,6 5 0,38 2-1100,-2 20 0,5 8 1100,-13 2 0,1 4 0,-6 1 0,1 2 0,-3 2 109,0 5 0,-3 4-109,8 8 0,-3 2 0,-15-10 0,-1 1 0,4 4 0,-3-2 456,-2 0-456,-9-6 0,3-16 0,-4-16 0,11-29 0,-11 11 0,0-4 43,7-7 0,1-3-43,5-7 0,1-2-364,-7 16 1,0-1 0,1 1 363,1-2 0,1 0 0,0 0 0,0 1 0,1-1 0,0 2-300,-1 1 0,1 1 0,-1 1-600,11-13 1,-1 2-225,-4 8 0,-3 2-3792,-4 7 1,-3 3 3886,4-5 0,-23 21 1,-15 15-1</inkml:trace>
  <inkml:trace contextRef="#ctx0" brushRef="#br1" timeOffset="200431.27">18878 7802 19965,'-24'-28'2698,"3"-5"-2068,11-5 679,5-3-949,10 4 719,7 8-630,12 13 295,11 18-699,-2 21 0,1 10-45,-7-3 0,0 6-495,5 13 0,1 9 1,-4-4 494,-1 3 0,-3-1 0,-4-7 0,1 3 0,-3-5 0,-1-1 0,-2-3 120,-2-6 1,-1-2-121,9 21 0,-4-15 0,-2-20 0,4-17 0,5-26 0,9-27-364,-12 12 1,1-4 363,4-11 0,2-4 16,-5 13 1,0-1-1,1-1-16,3-3 0,0-1 0,2 1 0,1-3 0,2 1 0,1 1 0,0 1 0,0 1 0,1 1 0,-1 3 0,0 2 0,0 0 0,-2 5 0,-1 0 0,0 2-954,10-10 1,-1 2 953,4 1 0,-3 3 0,-13 14 0,0 3 0,3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11:56.96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13940 2797 5734,'-33'-42'0,"0"1"0,-7 10 0,12 5 0,-25-4 0,31 13 0,-17 2 0,23 6 0,-1 8 0,1-4 0,-8 5 0,5 0 0,-5 0 0,8 0 0,-1 0 0,1 0 0,-1 0 0,1 0 0,-8 9 0,5-6 0,-12 15 0,13-11 0,-13 8 0,12 0 0,-5-4 0,8 9 0,-8-4 0,6 9 0,-6 1 0,7 1 0,-7 3 0,6-4 0,-6 5 0,7 0 0,1 5 0,4-5 0,0 2 0,-6 29-1099,5-20 0,2 2 1099,2-6 0,1 1 0,-1 22 0,2 2 0,2-14 0,1 1 0,1-6 0,0 2 0,1-2 0,2 4 0,0-3-242,0 0 0,0-1 242,3 0 0,2-1 0,-2-4 0,3 0 0,5 0 0,2-1 0,-2-4 0,3 0 0,5 0 0,3-2 0,-3-3 0,4 0 0,18 7 0,4-2 0,-8-10 0,0-2 0,11 4 0,1-3 0,-8-9 0,-1-3 0,-2-2 0,-1-2 0,1-1 0,0-1 0,2-2 0,1-2 0,-7 0 0,0-2 0,32 1 0,-9 0-9,-8-4 9,-6-2 0,-10-4 0,-9 4 0,-1 1 2063,-12 1-2063,4-2 615,-15-4-615,-7-1 13,-2 6-13,-8-5 0,8 5 0,2-6 0</inkml:trace>
  <inkml:trace contextRef="#ctx0" brushRef="#br0" timeOffset="577">14486 3665 5734,'0'-10'0,"-7"4"0,-3 11 0,-6 6 0,-1 24 0,-2-5 0,0 5 0,4 9 0,0 3-294,-6-1 0,2 0 294,8-1 0,5-1 0,6 18 0,17-4 0,9-2 0,14-9 0,10-10 0,8-12 0,1-15 0,6-5 0,-7-14 0,-20-4 0,-2-4 0,17-22 0,-26 13 0,-6-4 0,-13-13 0,-7-3 0,0 9 0,-4 0 0,-6-13 0,-6-1 0,-7 1 0,-3 4 0,3 14 0,-2 1 0,-8-8 0,-1 5 0,-16 1 0,-1 4 0,1 12 0,-16 3 0,27 8 0,-8 1 0,29 5 0,1 0 0,6 9 0,3 3 0,7 9 0,0 4 0,0 1 0</inkml:trace>
  <inkml:trace contextRef="#ctx0" brushRef="#br0" timeOffset="1337">15131 3676 5734,'0'-17'0,"15"7"0,-4 10 0,12 10 0,-6 11 0,14 29 0,-3 0-176,-11-17 1,-1 1 175,8 27 0,-11-26 0,-2 1 0,0 20 0,3 4 0,-14-25 0,0-8 0,0-7 0,0-41 0,0-6 0,0-6 0,0-4 0,0 3 0,0 0-209,3-4 1,2-2 208,-2 1 0,3 0 0,5 0 0,2 1 0,-5 2 0,2 0 0,5 4 0,1 1 0,10-26 336,0 16-336,5 15 0,-5 11 0,14 19 0,-5 17 0,-3 6 0,-1 6 0,0 24-827,-6-17 1,-4 1 826,-12 16 0,6-1 340,-13-9-340,5-1 0,-14-9 0,-3-6 0,-6-10 0,-1-16 0,8-15 1722,2-21-1722,7-16 0,0-10 0,0-1 0,7 2 0,2 4 0,15-9 0,2 21 0,7 1 23,15 38-23,10 22 0,-4 7 0,-26-6 0,-1 1 0,6 9 0,0 22 0,-7-18 0,-10 9 0,-8-20 0,-8-4 0,0-1 0,0-4 0,0-1 0,-8-9 0,-1-11 0,-7-6 0</inkml:trace>
  <inkml:trace contextRef="#ctx0" brushRef="#br0" timeOffset="1803">16536 3334 5734,'8'51'0,"-6"6"0,5-17 0,0 2-562,-2 1 0,0 4 562,2 0 0,1 5 0,0-2-485,2 7 0,-1 1 485,-2-11 0,1 1 0,1-3 0,3 0 0,0-3 0,-7-5 0,1-2 479,16 27-479,-14-28 0,0-2 0,11 8 0,-3-1 0,-9-33 517,-7-16-517,-7-12 0,5-19 0,-5-1 0</inkml:trace>
  <inkml:trace contextRef="#ctx0" brushRef="#br0" timeOffset="2194">16586 3262 5734,'0'-21'0,"7"5"0,17-3 0,4 12 0,20-2 0,1 18 0,10 2 0,-7 11 0,-1 5 0,-20-10 0,-1 2 0,12 10 0,-7 2 0,-19 11 0,-16 8 0,-15-9 0,-8 3 0,-12 7 0,-6 0-232,14-16 0,-2-1 1,-3-1 231,-7 4 0,-3-1 0,4-5 0,1-4 0,2-4 0,-2 1 0,2-3 0,2-1 0,32-19 0,19-7 0,19-12 0,5-3 0,9-5 0,-7 5 0,-3 3 0,-14 3 0,12 9 0,-21 1 0,6 5 0</inkml:trace>
  <inkml:trace contextRef="#ctx0" brushRef="#br0" timeOffset="2837">17463 3055 5734,'0'27'0,"0"8"0,0 1 0,0 5-1136,-1 22 0,2 3 1136,2-14 0,1 1 0,-2-7 0,1 2 0,1-2 0,4 2 0,1-3 0,-1-3 0,0-2 0,0-3 0,1-1 0,15 26 0,-6-15 695,6-7-695,-8-18 370,1-7-370,7-15 0,16-29 0,-3-1 0,-16 4 0,-2-3 0,13-23 0,-22 9 0,-2-3-253,1 9 1,-2-1 252,-2-12 0,-2 0 0,-2 13 0,-2 2 0,-2-2 0,-2 2 0,-4-29 0,1 26 0,0 2 0,-1-6 1139,-6-6-1139,13 27 0,-5 15 0,7 11 0,0 22 0,0 14 0,0 2 0,0 2 0,-1-7 0,2 0-59,2 17 1,1 1 58,0-14 0,1-2 0,7 2 0,0-1 0,-3-2 0,0 0-31,5-2 1,4-2 30,5 4 0,1-2 0,15 14 0,-7-22 0,-1-4 0,-4-8 0,12-8 0,-21-24 0,13-2 0,-12-13 0,-3-10 0,-8 5 0,-8-9 0</inkml:trace>
  <inkml:trace contextRef="#ctx0" brushRef="#br0" timeOffset="3499">18686 2404 5734,'0'-16'0,"0"-3"0,0 21 0,0 10 0,0 38 0,0-14 0,0 6-852,0 14 0,0 8 1,0-1 851,2-13 0,1 0 0,0 2 0,-3 3 0,0 5 0,0-1 0,1-4 0,4 0 0,0-4 0,0 0 0,-1 3 0,-2-1 0,1 0 0,0-3 0,0 0 0,0-1 0,5 17 0,-1-1 0,-3-3 0,1-1 144,4-9 1,-1-1-145,-4 4 0,1-3 0,3-10 0,-1-2 0,-5 26 0,5-31 0,0-30 0,-5-10 0,5-43 0,-7 0 0,0 11 0,0-1 0,0-24 0</inkml:trace>
  <inkml:trace contextRef="#ctx0" brushRef="#br0" timeOffset="4085">18289 3076 5734,'66'5'0,"-30"-5"0,2 1 0,14 3 0,1 1 0,-8-4 0,0-1-607,11 3 1,0-1 606,-18-2 0,-1 0 0,12 0 0,-2 0 254,10 0-254,-21 0 0,-3 0 0,-7 0 0,-2 0 57,-7 0 1,-16 0 0,-2 0 0</inkml:trace>
  <inkml:trace contextRef="#ctx0" brushRef="#br0" timeOffset="5035">19447 2993 5734,'0'-10'0,"0"9"0,0 16 0,7 26 0,-2 17 0,-1 7-901,4-12 0,1 1 901,-3-1 0,-1 4 0,0-3 0,4 7 0,-1-2 0,1-2 0,-1 0 0,-4-4 0,1-2 0,3-7 0,-2-1 0,-4-6 0,-2-2 0,8 23 418,-8-17-418,-8-25 0,-1-26 0,-7-18 0</inkml:trace>
  <inkml:trace contextRef="#ctx0" brushRef="#br0" timeOffset="5293">19662 2425 5734,'0'-56'0,"-7"3"0,-3-8 0,-21 4 0,11 18 0,-19 10 0,21 38 0,-6 8 0</inkml:trace>
  <inkml:trace contextRef="#ctx0" brushRef="#br0" timeOffset="5712">20141 3303 5734,'0'15'0,"8"6"0,-6 19 0,1 1 0,1 3 0,-4-6 0,0 0-354,0 17 0,0-1 354,0-18 0,0-3 0,0 34 0,0-16 0,0-9 0,0-16 172,0-16-172,-1-35 0,2-20 0,9-7 0,2-6 0,-5 14 0,-1-3 0,1 1-244,3 2 1,1-1 0,1 5 243,4-1 0,0 5 0,9-22 0,1 17 0,5 20 0,-5 21 0,1 18 0,1 8 0,11 21-632,-11-10 0,-1 2 632,-10-8 0,-1 0 0,17 26-567,-20-21 0,0-2 567,11 8 534,-15 10-534,-9-25 0,-9-5 0,-8-7 0,0-11 0,1-4 0</inkml:trace>
  <inkml:trace contextRef="#ctx0" brushRef="#br0" timeOffset="6521">20968 3138 5734,'-31'-40'0,"11"16"0,-26-5 0,-4 37 0,4 9-1167,14 3 0,2 6 1167,11 4 0,3 2 0,-5 2 0,2 1 41,0 5 1,4 2-42,5-3 0,2 0 0,-1-2 0,3-1 0,9-2 0,2-1 0,-3 19 0,12-16 0,-5-10 0,8-21 0,0-10 0,-1-25 0,8-8 0,-4-20 0,0-5 0,-5 29 0,0-1 51,1-27 0,-1 4-51,0 15 451,-6-6-451,0 25 0,-2-5 0,-7 19 0,8 22 0,8 7 0,3 17 0,3 6 0,0-8 0,0 1 298,3 18 0,-1 4-298,1-6 0,-2 1-614,-5 7 0,-1 2 614,-3-19 0,0 0 0,-1 4 0,-1 16 0,-1 5 0,-1-2 0,-3-16 0,-1-2 0,-1 1-864,1 13 0,0 3 0,-3-5 864,-5 2 0,-4-4 0,-1-2 0,-2-1-263,1 1 1,-3-2 262,-7-1 0,-2 0 0,7 0 0,-2-1 0,-10-2 0,-5 1 0,7-8 0,-2 1 0,0-3 0,-10 2 0,-2-2 0,-6 9 0,-2-5 0,8-23 0,0-6 0,4-3 0,-2-3 191,-1-4 1,-1-5-192,0-8 0,0-4 0,3-2 0,0-9 0,-4-19 0,-1-12 0,6 1 0,4 0 0,5-3-14,-2-4 0,0-6 0,10 5 14,16 2 0,7 4 0,0 2 0,5 2 0,8 3 0,7 3 821,15-6 1,5 6-822,-8 14 0,4 5 0,16-4 0,2 6 0,-19 14 0,0 5 0,7 2 0,0 1 292,-7 2 0,0 0-292,11 5 0,-1 0 0,-16-5 0,-1 2 0,7 5 0,-5 0 277,-2-6-277,-3 3 1260,-9-4-1260,-11 5 1126,2 1-1126,-21-1 54,-2 5 0,-15-9 0,-2 3 0</inkml:trace>
  <inkml:trace contextRef="#ctx0" brushRef="#br0" timeOffset="29999">15131 5949 5734,'0'-16'0,"0"1"0,-7 0 0,-10-14 0,-9 4 0,-7-9 0,-7 18 0,-3 6 0,-13 10 0,-3 14-454,11 11 0,0 4 454,15-5 0,0 1 0,-12 11 0,4 2 0,17-12 0,5 0 0,-6 30 0,17-3-2,22-13 1,11-1 1,10 0 0,5-2 0,0 1 0,1-1-314,8-4 1,-2-2 313,-17-8 0,-2 0 0,22 20 0,-17 2 0,-16-3 0,-17-1 0,-17-4 0,-23 3 0,-4-8 0,-5-10 0,-3-4 128,14-7 0,0-3-128,-14 2 0,0-2 0,13-7 0,4-2 0,-24-3 0,10-7 0,8 0 0,15-9 3,3 4-3,13-5 646,3 5-646,7 1 0,0 5 0,7 0 0,3-1 0,6 1 0</inkml:trace>
  <inkml:trace contextRef="#ctx0" brushRef="#br0" timeOffset="30411">15329 6063 5734,'0'-15'0,"0"-6"0,0-10 0,0-5 0,0-6 0,0 6 0,0 5 0,0 10 0,7 51 0,1 26 0,-4-8 0,-2 8 0,0 4 0,1-2-857,1-3 0,1 0 1,-1 1-1,0 3 857,-2-2 0,0 4 0,-1 1 0,0-1 0,0-3 0,-1 4 0,0-2 0,0-2 0,0-2-175,0 1 1,0-2 0,0 1 174,0 10 0,0 2 0,0-5-238,0 2 0,0-8 238,0-19 0,0-3 0,0 19 0,0-69 0,0-33 0,0 11 0,0 1 0</inkml:trace>
  <inkml:trace contextRef="#ctx0" brushRef="#br0" timeOffset="30959">15759 6146 5734,'0'42'0,"0"1"0,-6 19 0,-2-3 0,-3 5 0,0-21 0,-2-4 0,-11-9 0,5-28 0,-5-4 0,8-19 0,-1 1 0,8-6 0,2 0 0,7-5 0,7 5 0,2 0 0,23 10 0,-5 1 0,21 10 0,2 0 0,8 14-167,-24-2 0,-1 2 167,25 13 0,-1 8 0,-28-12 0,-1 0 0,16 6 0,-3 4 0,-25-26 0,-8-8 0,-16-15 0,-1-14 0,0-8 0,-6-18-447,6-2 447,1 27 0,0 0 0,3 0 0,0-1 0,-3-15 0,2 0 0,4 16 0,2 1 0,-4-11 0,0 3 0,4 2 0,0 10 318,0 29-318,15 65 0,-13-24 0,0 3-969,4 2 1,3 3 0,-2-1 968,-6 12 0,0 3 0,3 0 0,2 5 0,-2-4 0,-3-16 0,-1-3 0,1 3 0,4 15 0,1 3 0,-2-6-133,-3-7 1,0-2 132,3 12 0,-1-3 0,-3-22 0,0-2 0,0 8 0,0-6 0,0-9 78,0-26 0,0-18 0,0-20 0</inkml:trace>
  <inkml:trace contextRef="#ctx0" brushRef="#br0" timeOffset="31769">16702 6290 5734,'9'-1'0,"-2"12"0,-7 33 0,-6-10 0,-2 1 0,-11 27 0,-6-12 0,1-41 0,7-19 0,8-11 0,2-6 0,14-27 0,9 4 0,3-3 0,34 23 0,-22 35 0,32 12 0,-33 10 0,-3 5 0,19 10 0,-14-3 0,-2 0 0,-2 6 0,3-8 0,-22-23 0,-9-48 0,-9-11 0,1 8 0,-1-3-224,2 0 0,-2-2 224,0 0 0,-2-3 0,0 2-1323,-6-9 1,-1 1 1322,3 7 0,-1-1 0,-3 4 0,-8-2 0,-3 3-222,1 3 1,-1 2 221,1 3 0,0 2 0,0 3 0,1 2 0,-15-16 0,3 14 0,14 3 307,17 27-307,37 9 0,19 5 0,-13-1 0,4 1 424,18 3 0,9 1 0,-6-4-424,-6-6 0,-3-3 0,14 2 0,-1-2 52,-13-7 1,-5-2-53,12-4 0,-19 2 0,-6-4 0,-13-14 0,3-10 0,-21-5 0,7-1 0,-8-3 0,0 8 1339,0-4-1339,0 10 513,0-4-513,0 12 0,7 8 0,-5 20 0,13 26 0,-6 21 0,-4-12 0,1 6 0,-1 0-585,1-7 0,0 0 0,-1 2 585,1 16 0,0 4 0,-2 2 0,-1-11 0,-1 1 0,0 0 0,1-2 0,2 1 0,0-3 0,-1 3 0,-3-3 0,-1 3 0,0-1 0,1-4 0,4-5 0,0-3 0,0-1 0,-4 18 0,0-3 0,3-5 0,-1-2 0,-3-9 0,0-2 0,0 0 0,0-4 0,0 9 0,0-15 0,-7-36 0,-2-20 0,-8-11 0</inkml:trace>
  <inkml:trace contextRef="#ctx0" brushRef="#br0" timeOffset="33495">13907 7913 5734,'-16'-5'0,"14"4"0,11-3 0,31 4 0,27 0-1056,-13-2 0,5-1 1056,-12 1 0,1 1 0,8-2 0,-5 1 0,6-1 0,4-1 0,2 1 0,-1-1 0,-3 1-474,1-1 0,-2 1 0,0-1 1,2 1-1,3 0 474,-2 0 0,3-1 0,3 1 0,1 0 0,-1 0 0,-1 0 0,-3 1-209,-1 0 0,-2 0 0,-1 0 0,-1 0 0,0 1 1,2 0 208,0-1 0,1 1 0,0 1 0,0-1 0,0 0 0,0 1 0,0 0 0,0-1 0,0 1 0,-1 0 0,1 1 0,-1-1 0,-2 0 0,-1 1 0,-1 0 0,1 0 0,2 0 0,1 0 0,2 0 0,2 0 0,3 0 0,-1 1 0,0 0 0,-3-1 0,-2 1 0,5 0 0,-4 0 0,-1 1 0,0-1 0,3 0 0,-3 0 0,3 0 0,2 0 0,-2-1 0,-4 1 0,-4 0 0,15 1 0,-7 0 0,-1 0 0,-3-2 0,-2-1 0,-3 0 0,-9 2 0,-2-1 0,0 1 0,23-2 0,-5 0 0,-21 0 0,-3 0 0,26 0 0,-33 0 0,-14 0 1165,-1 0-1165,1 0 2227,-15-14-2227,3 1 2342,-12-21-2342,7-3 0,0-19-387,0 19 0,0-3 387,0-6 0,0-2 0,-1-11 0,2-5 0,2 15 0,0-4 0,2-2 0,-1 3 0,-1-8 0,1 2 0,0-2-515,0 2 0,0-2 0,1 0 0,-2 2 515,0-2 0,0 3 0,-1 0 0,-2 0 0,0 0 0,0 0-818,-2 0 0,-1-1 1,0 2 817,1 1 0,-1 2 0,-1 0 0,-1 2 0,-1 2 0,0 0-119,1 4 0,-1 0 0,1 0 119,-1-6 0,1 0 0,-1 2 0,-2-6 0,0 3 0,-1-6 0,1 2 0,4 16 0,-1 4 376,-2-10-376,-1-2 1382,-1 14-1382,-7 10 0,-8-15 0,5 17 3148,-4 1-3148,-1 6 738,-9 9-738,-2 2 0,-13 4 0,6 0 0,-15 0 0,-2 0-405,20 0 1,-3 0 404,-3 0 0,-2 0-593,-9 0 1,-4 0 592,-4 0 0,-4 0-552,18 0 0,-3-1 1,0 2 551,-5 1 0,-1 1 0,-6 1 0,15-2 0,-4 1 0,-3 0 0,-2-1 0,-1 1 0,0 0-298,5 0 0,-1 0 0,-1 0 0,0 1 0,-1-1 0,-2 0 1,-1 0 297,4-1 0,-2 1 0,-2 0 0,0-1 0,-1 0 0,0 1 0,1-1 0,1 0 0,3 0 0,-6-1 0,4 1 0,0-1 0,1 1 0,-1-1 0,-1 0 0,-3 1 0,3-1 0,-4 1 0,-2 0 0,-1-1 0,0 1 0,2-1 0,2 1 0,4-1 0,6 1 0,-17 0 0,8-1 0,2 1 0,-5 0 0,5-1 0,-6 1 0,-1-1 0,1 1 0,5 0 0,10 0 0,-21 3 0,11-1 0,6-3 0,4-1 0,12 3 0,2-1 929,-20-2-929,17 4 0,14-2 1369,2 2-1369,8-4 2803,7 5-2803,-6 19 0,13 5 633,-13 21-633,14-3 0,-14 9-352,10-21 1,1 2 351,-4 2 0,-1 6 0,1 8 0,0 7 0,0-1-615,2-11 0,0-1 0,0 2 615,-1 3 0,-1 3 0,-1 0 0,2-2 0,-2 6 0,1-3 0,-1 0 0,-2 4 0,0 1 0,0 0 0,0 2 0,0 1 0,0-1-540,0 0 1,0-1 0,0 1 539,-1 0 0,1 1 0,1-1 0,0-2 0,2-1 0,0 1 0,1-3 0,2-1 0,0 3 0,2-4 0,1 1 0,1 1 0,0-4 0,1 1 0,0-2 0,0 0 0,0 11 0,0 2 0,0-3-285,0-7 1,0-3 0,0-2 284,0 4 0,0 0-49,-2 3 1,-1 5 0,1-9 48,0 10 0,-2-18 0,0-7 0,4-23 1218,0-10-1218,0-17 0,-7-47 0,6 25 0,0-2 0,-2-16 0,-1 0 0</inkml:trace>
  <inkml:trace contextRef="#ctx0" brushRef="#br0" timeOffset="43193">19893 6559 5734,'55'-10'0,"-16"2"0,5 1 0,-1 3 0,4 0 0,3 0-1887,10-3 0,4-2 0,3 1 1887,-6 3 0,2 1 0,2 0 0,1 0-15,-7-1 0,2 0 1,0 0-1,2 0 1,0 0 14,-6 1 0,0 0 0,0 1 0,2-1 0,3 1 0,3 0 0,-6 0 0,4 1 0,2-1 0,3 1 0,0 0 0,1-1 0,-2 1 0,-1 0 0,-3 0 0,4 0 0,-2 1 0,-1-1 0,-1 0 0,0 1 0,2-1 0,3 1 0,-4 0 0,2-1 0,2 1 0,1 0 0,1 0 0,-2 0 0,-1 0 0,-3 0 0,-3 1 0,8-1 0,-4 1 0,-2 0 0,-1 1 0,-1-1 0,0 0 0,-3 0 0,-1 0 0,1 0 0,-2 0 0,0 0 0,-1 0 0,4 0 0,-1 0 0,0 0 0,-1 0 0,1 0 0,1 0 0,1 0 0,0 0 0,-2 0 0,-5 0 0,11 0 0,-6 0 0,0 0 0,3 0 0,0 0 0,-10 0 0,15-5 0,-18-1 237,-30-4-237,-10-5 2349,-18 4-2349,-13-9 0,-18 4 0,-10 0 0,18 9 0,0-1 0</inkml:trace>
  <inkml:trace contextRef="#ctx0" brushRef="#br0" timeOffset="44695">25929 6363 5734,'-16'-21'0,"6"0"0,-4 5 0,12-3 0,-5 7 0,7-12 0,-8-7 0,6-2 0,-12-7 0,4 0 0,-6 11 0,-1-1 0,1 20 0,-1 5 0,1 10 0,-8 10 0,7 10 0,1 8 0,-6 22 0,2 8-598,4-10 1,2 4-1,1-1 598,3-2 0,1 0 0,3-1 0,1-5 0,2 0 0,3-4 0,6 1 0,5-3 0,0-7 0,4-2-41,6-1 1,5-3 40,13-3 0,3-5 0,-2-5 0,1-5-127,7-2 0,1-9 127,8-18 0,-3-7-320,-16 5 0,-1-3 320,12-9 0,-3-6 0,-14-1 0,-7-1 793,-6 11 0,-3-1-793,-2-14 0,-4 0 0,-2-1 87,-8 5-87,-15 20 287,4 24-287,-13 12 0,7 16 0,8 14 0,9 6 0,9 1 0,15-2 0,9-9 0,10-7 0,6-18 808,1-3-808,-8-18 0,-1-11 0,-16-12 0,-8-14 0,-17-6 0,-9-5 0,-23 5 0,5 1 0,-21 14 0,6 7 0,-8 10 0,8 9 0,2 11 0,14 6 0,2 14 0,7 2 0</inkml:trace>
  <inkml:trace contextRef="#ctx0" brushRef="#br0" timeOffset="45228">26673 6538 5734,'0'-16'0,"0"1"0,8 10 0,1 14 0,15 36 0,-6 11-298,-6-18 0,0 1 298,-3-6 0,-1 0-41,0 6 0,0-2 41,1 20 0,-1-7 0,-16-40 0,-1-26 0,0-20 0,2-12 0,14-8 0,0 18 0,2 0 0,10-19 0,-4 20 0,1 5 0,2 9 440,6 14-440,-7 20 238,7 38-238,-6-13 0,-1 29 0,-10-9 0,-7-16 0,-7 4 0,5-37 0,16-36 0,7-3 0,1 2 0,3 0 0,18-7 0,6 6 0,-17 15 0,1 3 0,20 0 0,4 4 0,-17 19 0,-14 6 0,-2 9 0,-8-3 0,-6 8 0,-3-8 0,-7 3 0,0-4 0,-7-1 0,-3 1 0</inkml:trace>
  <inkml:trace contextRef="#ctx0" brushRef="#br0" timeOffset="45660">27467 6652 5734,'17'5'0,"-1"5"0,1 15 0,-1 7 0,1 19 0,-8 2-474,6 9 474,-10-29 0,-1 0 0,5 26 116,-2 2-116,1 0 0,-6-21 0,5-10 0,-7-31 0,0-29 0,0-11 0,-1-12 0,2 3 0,2-2 0,1-1-309,-1-8 0,-1-6 0,2 7 309,4 9 0,1 4 0,-1 0 0,0 2 0,0 7 0,1 2 0,15-26-20,-6 12 20,6 18 0,7 16 0,-10 17 0,10 19 0,-22 11 0,-9 11 0,-9 5 0,-15 0 0,-2-1 0,3-20 0,-2-2 0,-11 11 0,4-14 0,1-3 0,2-7 320,-10-2 1,30-18-1,2-2 1</inkml:trace>
  <inkml:trace contextRef="#ctx0" brushRef="#br0" timeOffset="46269">27880 6466 5734,'17'44'0,"0"14"0,-9-16 0,0 0 0,0-6 0,1-2 0,7 26 0,8-29 0,-6-20 0,21-39 0,-19-14 0,-4 6 0,-1-3-202,-2 5 0,-2 0 202,-2-3 0,1 1 0,2 5 0,0-1-7,-3-4 0,-2 2 7,2-6 0,-1 1 0,-8 33 0,0 17 0,-8 47 0,-1 1-52,4-14 0,1 0 52,0-10 0,1-2 0,3 29 0,0-10 14,7-11-14,2-5 0,8-19 0,-1-12 0,15-26 0,-3-20 0,-5 11 0,2-2-564,0-12 1,-1-4 563,5-6 0,1-2-391,-7 9 1,-1-1 0,-1-1 390,0-1 0,-2 0 0,0-2 0,1-2 0,-1-2 0,-1 1 0,-3 1 0,-1 0 0,-1 1 0,-1 4 0,-1 0 0,-1 1 0,3-17 0,-2 2 0,-2 9 0,-1 4 0,0 9 0,-7 9 0,-23 18 0,0 49 0,-2 12 0,-4 16 0,3-1-512,7-12 0,3 0 1,0 3 511,-1 0 0,-1 3 0,0 1 0,3-3 0,1 1 0,2-2 0,2-1 0,0-3 0,0 0 0,3-1 0,2-3 0,1 0 0,1-1 0,-3 16 0,2-2 175,3-7 0,0-3-175,0-6 0,0-1 644,4-2 1,0-3-645,-3 9 0,14-10 0,-6-35 0,0-21 0,6-20 0,-6-12 0</inkml:trace>
  <inkml:trace contextRef="#ctx0" brushRef="#br0" timeOffset="46779">28625 6228 5734,'37'-7'0,"1"-1"0,21-8 0,-11-9 0,-23 8 0,-8-7 0,-17 8 0,-2 9 0,-5 13 0,7 15 0,0 15 0,22 19 0,-10-14 0,27 9 0,-21-34 0,43-39 0,-28-8-210,-1 0 0,-1-4 210,-17 5 0,-3-2 0,2-1 0,-2-1 0,-4-2 0,-5-1-106,-3-4 1,-5 1 105,-12-12 0,-15 8 0,-8 49 0,-1 26-290,16-4 1,2 4 289,2 4 0,2 3 0,-1 4 0,2 3 0,3 15 0,6 1 0,7-15 0,4 0 0,1 10 0,7-3 0,8-22 0,7-5 0,20 9 0,5-5 0,-18-16 0,1-2 0,19 6 0,-1-8 96,-8-25 0,-2-12 1,-6-10-1</inkml:trace>
  <inkml:trace contextRef="#ctx0" brushRef="#br0" timeOffset="47226">29418 6011 5734,'10'-25'0,"4"12"0,-5 13 0,8 22 0,0 20 0,6 14-399,-14-23 1,1 2 398,5 2 0,1 4 0,1 16 0,-1 1 0,-2-20 0,0 0 0,-2 13 0,0-4 0,2-4 193,-12-8-193,5-28 0,-14-23 0,5-31 0,2 12 0,0-2-119,3-8 0,3-3 119,5-2 0,3-4 0,0 3-338,3-8 1,3 0 337,-3 10 0,2-1 0,2 6 0,3 5 0,1 5-33,-4 7 1,1 3 32,25-3 0,-4 27 0,-1 27 0,-2 15 0,-22-12 0,-3 1 0,11 28 0,-2 3 0,-15-11 0,-1 0 0,-8-18 219,0-12-219,-8-18 1286,-1-22-1286,-8-3 19,1-4 0,-8-4 0,-2 3 1</inkml:trace>
  <inkml:trace contextRef="#ctx0" brushRef="#br0" timeOffset="47978">28062 5980 5734,'-9'-4'0,"17"3"0,10-9 0,30 0 0,-17 5 0,4-1 0,27-6 0,4-1-2516,-11 5 1,1-1 2515,-11 1 0,2-1 0,-3 1 0,-1 2 0,-4 0 596,-1-1 0,-2 1-596,15 0 0,12-4 0,-34 4 798,10 1-798,-45 5 0,-5 5 0,-22 1 0</inkml:trace>
  <inkml:trace contextRef="#ctx0" brushRef="#br0" timeOffset="50040">25185 7531 5734,'-50'-27'0,"1"2"0,14 9 0,4-4 0,21 9 0,10 1 0,32-4 0,0 10 0,9 1-733,5-3 1,8-1 0,7-1 0,6 0 732,-13 4 0,5-1 0,6 1 0,3 0 0,2 0 0,0 0 0,1 0 0,-3 0 0,-3 0-249,-1 0 0,-2 1 0,-1-1 0,0 0 0,0 0 0,1 1 0,3-1 0,2 1 249,-9 0 0,2 0 0,3 0 0,1 1 0,1-1 0,1 0 0,0 1 0,-2 0 0,0-1 0,-2 1 0,-2 1 0,-4-1-117,16 0 1,-3 0 0,-3 1 0,-2-1 0,0 1 0,0 0 0,2 1 116,-7-1 0,0 1 0,0 0 0,0 0 0,1 0 0,-1 0 0,0 0 0,-1 0 0,7-1 0,0-1 0,-1 1 0,0 0 0,1-1 0,0 1 0,3-1 0,-8 1 0,2 0 0,1 0 0,1 0 0,-1 0 0,1 0 0,-2 0 0,-3-1 0,-1 1 0,9-1 0,-4 0 0,-2 1 0,0-1 0,0 0 0,2-1 0,-3 2 0,3-2 0,0 1 0,0 0 0,-3 0 0,-3 0 0,-6 0 0,20-2 0,-10 1 0,-1-1 0,-9 1 0,-2-1 0,-2 1 0,4 0 0,-3 0 0,-6-2 0,-3 1 0,12 3 0,-11-4 968,-16 5-968,-7 0 2712,-1-14-2712,1-3 0,0-28 0,4-12 0,3-7-181,-4 5 1,-1-4 180,-4 16 0,2-4 0,0-2 0,-2 3 0,1-8 0,-3 1 0,1 0 0,0-5 0,-1 0 0,0 0 0,-1 2 0,-1 1 0,-1 1 0,-3 1 0,-1 0 0,-1 1-255,1 5 1,-1 1-1,-1 0 255,-2 3 0,-2 1 0,-2 1 0,-4-16 0,-3 2 0,2 2 0,-4 2-317,-4 5 1,-3 1 316,-1-1 0,-2 2 0,1 5 0,-3 2 0,-4 0 0,-3 1-176,5 5 1,-1 2 175,-1 2 0,-3 0 0,-9-7 0,-1 1 0,12 13 0,-1 1 0,-10-5 0,-1 2 0,-17-3 0,-2 11 0,23 10 0,-1 1 0,-3 3 0,-3 4 0,-6 5 0,-6 4 0,1 0-22,6-2 1,1 1 0,-3 1 21,-1 1 0,-4 2 0,-1 0 0,1 0-207,4-1 0,0 1 1,0 0-1,-2-1 207,-5 0 0,-2-1 0,-1 1 0,0-1-136,8-1 0,1 1 0,-2-1 0,1 1 0,-2-2 136,-3 0 0,-1 0 0,0-1 0,-1 0 0,0 0 0,1 0 0,-1-1 0,1 1 0,-1-2 0,-1 1 0,-3-1 0,0-1 0,-1 1 0,1-2 0,-1 1 0,2-2 0,0 1 0,0-1 0,0-1 0,-1 1 0,-1-1 0,-1 0 0,0 0 0,0 0 0,0-1 0,4 1 0,0-1 0,1 0 0,-1 0 0,1-1 0,-1 1 0,1-1 0,-1 0 0,2 0 0,0 0 0,5 0 0,1 0 0,0-1 0,-1 1 0,-1 0 0,1 0 0,-2 0 0,-2 0 0,1 0 0,0 0 0,1 0 0,-5 0 0,1 0 0,0 0 0,0 0 0,1 1 0,2 0 0,-1-1 0,0 2 0,3-1 0,2 0 0,-18 0 0,5 0 0,7 0 0,9 0 0,5 0 0,4 0 0,3 0 0,-7 0 461,0 0-461,30 0 2461,6 4-2461,3 30 0,7 10 0,-3-4 0,-1 7-46,-1 3 0,0 7 0,-2-1 46,0-8 0,-2 0 0,0 5 0,0 0 0,-1 8 0,0 1 0,0 0 0,1-6 0,-3 10 0,-1-6 0,1 5-431,0-2 0,0 3 0,0 1 0,0-5 431,1-1 0,0-3 0,0 0 0,0 2 0,0 0 0,0 0-287,0-1 0,0 0 0,0 3 287,2-3 0,1 3 0,0 0 0,0-3 0,-1 1 0,0-2 0,1 2 0,3-7 0,1 3 0,0-2 0,1-5 0,-2 9 0,2-6 0,3-2 0,0-3 0,0-11 0,0 0-39,0 8 0,0-3 39,0 7 1065,0 14-1065,0-44 2819,0 1-2819,-7-9 1559,5 1-1559,-5 4 170,7-4-170,-8-1 0,7-10 0,-7-5 0</inkml:trace>
  <inkml:trace contextRef="#ctx0" brushRef="#br0" timeOffset="67449">21134 6146 5734,'0'-27'0,"14"-3"0,5-5 0,21-12-369,-20 14 1,2-5 368,8-7 0,3-4 0,-2-1-766,-7 5 1,-3 1-1,2-4 766,2 2 0,2-2 0,0-2 0,-3 3 0,0-7 0,-3 1 0,0 0 0,-1 0 0,0-1 0,-1 0-242,0 1 0,0-1 1,0 0 241,-2 2 0,0 1 0,-2-1 0,0 2 0,-1 0 0,0 1 0,-1 3 0,1 1 0,-1 1 0,-1-1 0,-2 0 0,1 1-368,6-18 1,-1 0 367,-2 4 0,-2-3 0,-3 2 0,-1-4 0,-1 2 0,-3 16 0,-1 2 0,-1-3-259,1-17 0,0-4 1,-2 4 258,-2 15 0,-2 2 0,0 0 0,1-4 0,-1 0 0,-1 0 0,-3-1 0,-1 1 0,-1 0 0,1 0 0,-1 0 0,0 1 0,-1 0 0,-1 1 0,-1 0 321,2 2 0,0 1 0,-3-4-321,-4-6 0,-2-6 0,-2 1 0,1 5 0,1 5 0,0 5 0,-2-3 43,-1-2 1,-2-4 0,0 2 0,-1 8-44,-11-6 0,-2 8 0,-2 2 0,-3 2-33,-1-2 1,-3 3 32,-9 4 0,-2 3 0,19 7 0,1 1 0,-3 1-23,-6 4 0,-3 2 1,0-1 22,-1-2 0,0-1 0,-5 1 0,-4 1 0,-5 0 0,-2 1 0,4 0 0,10 3 0,2 0 0,-1 1 0,-2-1-217,1 0 0,-2 0 1,-2 0-1,0 0 1,0 0 216,-2 1 0,-1 0 0,-1 0 0,2 0 0,2 1-97,-3-2 1,2 1-1,0-1 1,-3 0 96,2 1 0,-3 0 0,-1-1 0,2 1 0,3 0 0,1 1 0,4-1 0,0 1 0,1-1 0,1 1 0,1-1 0,1 1 0,-1 0 0,-1 0 0,-1 0 0,1 1 0,1-1 0,-12-4 0,1-1 0,0 1 0,12 4 0,0 1 0,0 0 0,-1 0 0,1 0 0,0 1 0,-1 0 0,0 0 0,-3 0 0,-1-1 0,0 2 0,0-1 0,-2 2 0,1 0 0,-2 1 0,1 0 0,-3-1 0,-1 1 0,0-1 0,0 2 0,-2 0 0,1 1 0,-2 0 0,1 1 0,-2-1 0,0 0 0,-1 0 0,1 1 0,-1 1 0,1 0 0,0 1 0,-1 0 0,2 0 0,-1-1 0,0 1 0,0 0 0,0 1 0,0 0 0,1 0 0,-1 0 0,0 0 0,0 0 0,-1 0 0,0 0 0,12 1 0,-2 0 0,1 0 0,-1 0 0,0 0 0,0 1 0,-1-1 0,-1 2 0,1-1 0,-1 0 0,0 1 0,-1 0 0,-1 0 0,1 1 0,0-1 0,0 1 0,0 0 0,0 1 0,-1-1 0,2 0 0,1 0 0,0 0 0,1 0 0,-1 0 0,-2 1 0,1-1 0,-1 0 0,-2 0 0,1 0 0,-1 0 0,1 1 0,1 0 0,1 0 0,-1 0 0,1 1 0,0-1 0,0 0 0,-9 0 0,0 1 0,1-1 0,-1 0 0,-1 2 0,4-1 0,-1 1 0,-2 0 0,2 1 0,3 0 0,4-1 0,-2 1 0,6 0 0,0 1 0,-3 0 0,0-1 0,-2 1 0,-2 0 0,2 1 0,4-1 0,1 1 0,4 1 0,1-1 0,-1 1 0,-15 4 0,0 0 0,1 1 0,2-2 0,0 0 0,1 0 0,4 1 0,1 0 0,1 1 0,3-1 0,1 1 0,2-1 0,-15 6 0,1 1 0,0 2 0,3 2 46,11-3 0,2 1-46,-7 1 0,1 2 0,10 2 0,0 3 0,2-2 0,-1 3 0,2-1 0,-3 7 0,2 2 0,5-4 0,0 3 0,2-3 0,-2 3 0,4-1 0,-3 7 0,1 0 0,4-3 0,0 3 434,5-5 0,-1 5 0,2 1-434,-1 7 0,2 3 0,0 0 0,1 0 0,1 0 0,0 2-318,1 4 0,1 2 0,0-2 318,4-9 0,1-2 0,0 1 0,1 4 0,1 0 0,-1 0-142,-1 5 0,-1 0 0,1 0 142,1 1 0,1-1 0,0 1 0,2 0 0,1 1 0,0-1 0,-1-2 0,1 0 0,1-1 0,3-1 0,1-1 0,1 0-5,-1-1 0,0 0 1,1-1 4,2-2 0,0 0 0,0-1 0,2 1 0,1-1 0,0 4 0,-1 1 0,0 3 0,0 0 0,1-2 0,2 6 0,1-1 0,-1 1 0,-1-3 0,0 2 0,0 0 0,1-3 0,2 2 0,1-2 0,1 0 0,1 2 0,1 0 0,1 1 0,-1 0 0,0 0 0,2 1 0,-1-14 0,3 1 0,-1-1 0,0 1 0,-3-2 0,0 1 0,-1-1 0,2 1 0,1 0 0,2-1 0,-1 1 0,1 3 0,-1 2 0,1 3 0,0 1 0,-1-1 0,0-3 0,-2-1 0,-1-3 0,1 0 0,0 2 0,2-2 0,0 3 0,1 0 0,0-3 0,-3-3 0,0 7 0,-2-4 0,3 0 0,9 10 0,3 2 0,-2-4 0,-7-13 0,-2-3 0,4 1 33,6 7 0,4 1 0,-1-5-33,2 1 0,1-5 0,1 2 0,4 0 0,-3-3 0,4 1 0,-1-1 0,6 6 0,0 1 0,-4-6 0,2 2 0,-3-3 0,3 2 0,-2-2 0,3 4 0,1 0 0,-8-3 0,1 0 0,6 0 0,1-1 0,-3-1 0,0-1 0,2 0 0,2 1 0,-3-7 0,2 1 0,-1-2 0,9 9 0,1-2 0,-10-10 0,2 0 0,-3-2 0,7 5 0,-2-3 0,1-2 0,0 0 0,-3-1 0,1 1 0,9 2 0,1-1 0,-7-4 0,1 1 0,9 3 0,2 1 0,0-2 0,0-1 0,-17-9 0,1 0 0,0 0 0,-1 2 0,1 0 0,0-2 0,1 0 0,1-2 0,-1 0 0,16 7 0,0-1 0,-16-7 0,1-1 0,-1-1 0,16 1 0,0-2 0,-16-3 0,1 0 0,-1-1 0,16 3 0,0-3 0,6 0 0,0-2 0,1 1 0,1-1-33,-23-4 0,1-2 0,0 1 33,2 0 0,2 0 0,2-2 0,-2 0 0,3-2 0,1-1 0,0-1 0,3 0 0,0-1 0,0-1 0,1 1 0,-2-1 0,0 1 0,1-1 0,0 0 0,6-1 0,1-1 0,-1 0 0,-7 1 0,-7 0 0,-4 0 0,0 0 0,10 1 0,1 1 0,-4 0 0,8-2 0,-4-1 0,-4 1 0,-1-1 0,3 0 0,1 0 0,-1-2 0,0-1 0,1 1 0,1 0 0,2-3 0,2 0 0,-1 3 0,-1-1 0,-2-2 0,-1 0 0,-1 3 0,0 0 791,-3 0 0,0-1-791,-4-2 0,-1 1 0,4 1 0,0 0 0,-7-1 0,0-1 0,3 0 0,0 0 0,1 1 0,-2-2 0,-2-1 0,1-1 0,5-1 0,1-2 0,-3 1 0,0 0 0,4-3 0,-1 0 371,1 0 1,0 1-372,2 1 0,2 1 0,-1 0 0,3 1 0,-7 2 0,4 0 0,-3 0 0,5-2 0,0-1 0,4-1 0,4-1 0,-6 1 0,-13 4 0,-2 0 0,21-7 0,-1 0 0,-27 9 0,-2 0 0,7-2 0,1-1 0,-8 1 0,2-1 0,19-6 0,2-1 0,-15 6 0,1 0 113,10-4 0,0 1-113,-14 7 0,-2 1 0,23-8 0,-27 7 0,0 0 800,19-13-800,6-1 0,-14 2 0,1-2 0,-11 4 0,0 0 155,8-6 0,-1 0-155,-11 4 0,-3 1 0,9-8 0,12-8 0,-4 3 937,-1-5-937,-11 15 0,0-1 0,8-16 169,-11 16 0,-1 0-169,-1-13 0,5-5 0,-5 4 0,0-4 0,-4 14 0,1-1 0,7-18 0,-7 19 0,2-2 0,-1-3 0,-1 1 0,14-17 0,-5 1 0,-1-3 0,-12 20 0,-2 1 0,4-9 0,-1 0 0,-4 9 0,-1 3 0,11-18 0,-1-6 0,-1 13 0,0-4 0,2 5 58,-4 9 0,4-1-58,6-1 0,2-2 0,8-12 0,0-1 48,-3 10 1,0 2-49,2-9 0,-3 3 0,6-3 0,-20 19 0,-1 0 0,3 1 0,-2 1 0,-7 4 0,-8-4 0,6 3 0,-6-8 229,7-1-229,1-6 0,-1 1 0,16-23 0,-12 18 0,-4 11 0,-1 0 356,2-11-356,-1-1 0,1 6 0,6-9 0,-11 21 0,10-10 0,-13 14 0,0-2 0,-2 1 0,-7 2 0,0 3 0,0-5 0,0 0 0,0-4 0,0 3 0,0-8 0,0 9 0,0-5 0,0 6 0,0 4 0,0 1 0,-14 9 0,3 1 0,-13 5 0</inkml:trace>
  <inkml:trace contextRef="#ctx0" brushRef="#br0" timeOffset="71940">9608 10910 5734,'-10'20'0,"-4"15"0,12 32-1306,-5-20 1,-1 5 1305,5-8 0,0 3 0,0 1-903,-2 4 1,0 2 0,-1 2 902,-2 4 0,-1 3 0,2 0 0,1 2 0,0 1 0,-1-1-78,-3 0 0,-1-1 0,1 0 78,3-2 0,2 1 0,-1-2 0,-2-3 0,0-2 0,0 0 0,0-5 0,0-1 0,0-1-91,-1 17 0,0-2 91,0-18 0,1 1 0,1-4 117,1 1 0,2-3 1,4 19-1,10-48 1</inkml:trace>
  <inkml:trace contextRef="#ctx0" brushRef="#br0" timeOffset="72208">10236 11117 5734,'0'-22'0,"0"16"0,0 22 0,0 26 0,0 24-388,1-22 1,-2 5 387,-1-4 0,-2 5 0,-1 4 0,1 0-657,2 7 1,-1 2 0,1 1 0,-2 0 656,-1 1 0,-1 1 0,-1-1 0,1 0 0,2-1 0,-1 0 0,2-2 0,-1-4 0,1-5 0,0-4 0,0-1 0,0-2 0,0-1 0,1-1 0,2 14 0,0-3-571,0-9 0,0-3 571,4-8 0,0-4 0,-2 11 0,12-31 0,-12-27 0,5-22 0</inkml:trace>
  <inkml:trace contextRef="#ctx0" brushRef="#br0" timeOffset="72504">9277 11768 5734,'7'-10'0,"2"-1"0,25 3 0,8 1 0,-9-1 0,2 0-998,27 0 1,4 0 997,-11 1 0,-1-1 0,1 3 0,-2 0 0,-6 2 0,-2 0 88,4 1 1,-2 0-89,8 2 422,0 0-422,-31 0 0,-8 0 0,8 0 0,2-5 0,7-1 0</inkml:trace>
  <inkml:trace contextRef="#ctx0" brushRef="#br0" timeOffset="72991">11509 10983 5734,'-33'-42'0,"-7"10"0,-10 7 0,-9 19 0,9 23 0,-2 9 0,6-2 0,2 4-658,6 2 0,-1 4 0,2 3 658,-3 10 0,2 2 0,4 0-337,7-10 0,3-2 1,1 3 336,-4 9 0,2 2 0,5-2 0,7 14 0,10-5 129,8-19 0,6-2-129,10 8 0,8-8 0,2-20 0,6-7 0,25-1 0,3-3 0,-19-4 0,1 0 0,13 2 0,7 2 0,-8 7 0,-4 22 0,-5 5 0,-10-17 0,0-1 0,-6 5 0,-4 27 0,-14 1 0,-14-20 0,-4-2 0,-8 29 0,-13-5 0,-11-6 0,-8-8 0,15-22 0,-3-2 0,-29 3 0,12-15 0,-1-4 0,-18-9 0,21 0 0,3-4 0,0-10 0,2-20 0,14 1 0,17-8 0,3 7 0,28 14 0,-3 1 0</inkml:trace>
  <inkml:trace contextRef="#ctx0" brushRef="#br0" timeOffset="73441">12419 11169 5734,'0'-11'0,"0"1"0,0 0 0,0-1 0,-7-4 0,5-1 0,-13-4 0,-31-15 0,13 11-646,-5 10 0,-1 3 646,-5 2 0,-13 18-409,0 11 409,27 1 0,1 4 0,-1 4 0,1 6 0,4 3 0,0 6 0,4 2 0,5 0 0,4 1 0,1 1-311,-2 2 0,1 1 1,6-2 310,8 16 0,12-5 0,14-9 0,9-7 0,-3-13 0,3-4-244,11 4 1,2-4 243,-12-12 0,-1-5 0,0-3 0,-1-2 0,16 4 0,-4-9 0,-15 0 1027,-8 0-1027,-1-4 390,-7-21-390,-8 6 0,-2-16 0,-7 15 0</inkml:trace>
  <inkml:trace contextRef="#ctx0" brushRef="#br0" timeOffset="73942">15610 10848 5734,'-34'-27'0,"2"12"0,16 53 0,-1 13 0,8-5 0,2 5-700,-2 0 0,1 1 700,3 5 0,1 1 0,-4 2 0,1 4 0,6-6 0,2 4 0,-3-3 0,-5 6 0,0-1 0,5-11 0,3 3 0,-2-7 0,-3-5 0,1-5 0,3 28 0,0-16 82,0-19 1,0-26 0,0-19 0</inkml:trace>
  <inkml:trace contextRef="#ctx0" brushRef="#br0" timeOffset="74167">14916 10952 5734,'7'-16'0,"10"-4"0,23 9 0,19-4-750,-19 6 0,3 3 750,2 2 0,2 1 0,6-4 0,0 0 0,-2 4 0,-1 0 0,-1 0 0,1 1 0,11-1 0,-2 1 0,-21 1 0,-1 2 0,16 1 0,-5 1 0,-11 2 0,2 6 0</inkml:trace>
  <inkml:trace contextRef="#ctx0" brushRef="#br0" timeOffset="74455">14899 12026 5734,'48'-4'0,"4"-6"0,-13 2 0,2-1-910,5 0 1,0-2 909,7-2 0,3 1 0,-6 1 0,3 1 0,-4 0 0,3-4 0,-1 0 0,14-1 0,-5 0 0,-1-6 0,-10 1 0,-8 4 290,-15-4-290,-10 4 89,-9-5 1,-7-4 0,0-1 0</inkml:trace>
  <inkml:trace contextRef="#ctx0" brushRef="#br0" timeOffset="74921">16454 11003 5734,'0'-16'0,"0"1"0,0 5 0,-8 0 0,-1-1 0,-7-4 0,-8 4 0,5-4 0,-12 9 0,13 2 0,-13 8 0,-17 34 0,9 3-235,10-6-1,3 2 236,11-6 0,4 0 0,-5 31 0,9 0 0,14 0 0,17-5 0,0-23 0,9-2 0,24-5 0,7-5 0,-2-3 0,1-6-1143,4-5 1,-2-8 1142,-18-6 0,-6-4 0,16-15-811,-14-2 811,-10-8 322,-9 3-322,-8-9 0,-7 9 0,-1-3 0</inkml:trace>
  <inkml:trace contextRef="#ctx0" brushRef="#br0" timeOffset="75208">17314 10673 5734,'9'-43'0,"-2"7"0,-7 11 0,0 37 0,0 16 0,3 3 0,2 6 0,-3 9 0,1 5 0,1-1-902,4 9 1,0 0 901,-2-3 0,0 3 0,-1-4 0,-1 6 0,1-3 0,3-3 0,-1-1-110,-6-2 1,0-1 109,2-6 0,1-1 0,-4-7 0,0-2 0,0 21 0,0-19 0,0-7 0,0-33 0,0-5 0</inkml:trace>
  <inkml:trace contextRef="#ctx0" brushRef="#br0" timeOffset="75489">16768 10487 5734,'59'0'0,"0"0"0,2 0 0,-1 0 0,-10-2 0,1-1-703,-4 1 0,3 0 0,-4 0 703,2-1 0,-2 0 0,7 1 0,-3 0-197,-2 2 197,-15 0 0,-22 0 0,-6 0 0</inkml:trace>
  <inkml:trace contextRef="#ctx0" brushRef="#br0" timeOffset="77422">8268 13329 5734,'31'10'0,"12"0"0,-12-4 0,4-1-1910,5 0 0,3 0 1910,1-2 0,3 0 0,13 0 0,2-2-234,-19 0 0,1-1 0,3-1 234,10-1 0,3-1 0,3-1-281,-10 2 0,2-1 0,1 1 1,2-2 280,-5-1 0,0-1 0,2 0 0,1-1 0,1 1-15,-3 1 0,0 0 0,2 0 0,1-1 0,3 1 1,4-1 14,-8 0 0,4 0 0,2 0 0,3-1 0,1 1 0,0-1 0,1 0 0,-1 0 0,-2 1 0,-2-1 0,-1 1 0,-1 1 0,-2-1 0,0 0 0,-1 1 0,2-1 0,0 0 0,2 1 0,3-1 0,-5 0 0,2 1 0,2-1 0,1 1 0,1-1 0,1 0 0,0 1 0,-1-1 0,0 1 0,-2-1 0,-1 1 0,-2 0 0,6 0 0,-2-1 0,-1 1 0,-1 0 0,0 0 0,-1 0 0,0 0 0,1 0 0,1 0 0,1 1 0,1-1 0,0 0 0,1 1 0,-1-1 0,0 1 0,1-1 0,-1 1 0,0-1 0,-1 0 0,-1 1 0,0-1 0,0 1 0,0-1 0,1 1 0,1-1 0,2 0 0,1 1 0,-9 0 0,2 0 0,2 0 0,1 0 0,1 0 0,0 0 0,1 0 0,0 0 0,-1 0 0,-1 0 0,-1 1 0,-2-1 0,-1 0 0,3 0 0,-1 0 0,-2 0 0,-2 0 0,1 0 0,-1 0 0,0 0 0,1 1 0,2-1 0,2 0 0,-3 1 0,2-1 0,1 1 0,1-1 0,0 1 0,1 0 0,0-1 0,0 1 0,0 0 0,-2-1 0,0 1 0,-2 0 0,6-1 0,0 1 0,-1-1 0,0 1 0,-1-1 0,-1 1 0,0-1 0,-2 1 0,-1 0 0,-1-1 0,8 1 0,-2 0 0,-2 0 0,-1 0 0,0 0 0,3-1 0,3 0 0,-8 1 0,4-1 0,3 0 0,1 0 0,0 0 0,0 0 0,-2 0 0,-2 0 0,-5 0 0,-5 0 0,13 0 0,-7-1 0,-3 1 0,-1-1 0,3 0 0,-4 1 0,3-1 0,0-1 0,-1 1 0,-3 0 0,-4 1 0,17-2 0,-6 1 0,-5 0 0,3-3 0,-4 1 0,-2 1 0,-7 1 0,-14 0 0,-9 0 1190,-8 5-1190,1 0 2821,0 0-2821,-8-5 1573,-2-33-1573,-7-17 0,0 6 0,0-8-642,0 7 0,0-5 0,0-2 0,0 1 642,1 7 0,1 2 0,0-3 0,0-4 0,0 2 0,0-5 0,1-3 0,-1-2 0,1 0 0,-1 3 0,1 4-493,0-2 0,1 3 0,0 2 0,0 0 0,-1-4 493,0-1 0,1-2 0,-2-1 0,1-1 0,0 1 0,-1 2 0,0-6 0,0 0 0,0 0 0,-1 3 0,-1 3-138,-1 1 0,0 4 0,-1 0 1,-1-1 137,0-6 0,0-1 0,-2 1 0,-1 3 0,-3-2 0,-2 4 0,-2 5 0,-4-1 0,-1 3 0,2-8 0,-1 4 0,-14 2 0,13 13 2153,-6 11-2153,0 11 0,-12 16 0,-5 7 0,1-1 0,-3 3 162,-1 2 1,-4 2 0,-5 0-163,-7 1 0,-6 1 0,-1-1 0,1 0-411,7-2 0,1 0 1,-1 0-1,-4 0 411,7-2 0,-4 0 0,-2 1 0,-1-1 0,2-1 0,1-1-200,-3-1 0,2-1 1,1-1-1,-1-1 1,-1 1 199,6 0 0,-1-1 0,0 0 0,-1 0 0,-1-1 0,1 1 0,-4 0 0,-1-1 0,0 1 0,-1-1 0,0 0 0,-1-1 0,6 0 0,0 0 0,-1-1 0,-1 0 0,1 1 0,-2-1 0,1 1 0,-4 0 0,-1 0 0,1 1 0,-2-1 0,1 1 0,-1-1 0,0 1 0,6-2 0,-1 1 0,1 0 0,-1-1 0,0 0 0,-1 1 0,1 0 0,-1-1 0,-2 1 0,1 0 0,0 0 0,0 0 0,-2 0 0,0 1 0,-3 0 0,-3 0 0,12-1 0,-3 1 0,-2 1 0,-2-1 0,-1 1 0,0 0 0,0 0 0,-1-1 0,2 1 0,0 0 0,2-1 0,2 1 0,-1-1 0,2 0 0,0 0 0,2 0 0,0 0 0,0 0 0,0 0 0,-1 0 0,-1 1 0,-2-1 0,2 1 0,0-1 0,-2 1 0,-1 0 0,-1 0 0,1 0 0,-1 0 0,0 0 0,1 0 0,0 0 0,0 1 0,2-1 0,-1 0 0,-1 1 0,1-1 0,-1 1 0,1-1 0,1 1 0,0-1 0,1 1 0,2-1 0,1 0 0,1 1 0,-5-1 0,3 0 0,1 1 0,2-1 0,0 0 0,0 0 0,-2 0 0,-1 0 0,-1 0 0,-1 0 0,-2 0 0,-1 1 0,1-1 0,0 0 0,2 0 0,1-1 0,4 1 0,-12 0 0,3-1 0,2 1 0,2-2 0,2 1 0,2-1 0,-9-1 0,5 0 0,0-1 0,-1 1 0,9 0 0,-2 1 0,0 0 0,2 0 0,6-1 0,-2 2 0,4-1 0,3 1 0,-13 1 0,3 1 0,4 3 0,1 2 0,-2-1 0,2 0 0,12 1 0,1 0 0,-2 0 0,2-1 0,-5 0 0,14-5 0,-5-5 1575,-2 0-1575,-10 0 0,8 0 0,-1 0 0,-19 0 0,19 0 0,0 0 1651,-14 0-1651,8 0 1980,2 0-1980,14 0 0,2 0 0,15 4 0,-6-2 0,13 7 528,-5-3-528,7 22 0,0 1 0,0 26 0,0-10 0,0 8 0,0-2 0,0 6 0,0 5-679,-1-13 1,0 9-1,-1 2 1,1 0 0,-1-6 678,-1 7 0,0-4 0,-1 3 0,2-1 0,0 5 0,-1-1 0,1-3-357,0 3 1,-1-3 0,1 3 356,0-2 0,0 3 0,0 0 0,1-3 0,0 2 0,1-4 0,-1 3-319,-1-7 1,0 4 0,0-2 0,0-5 318,2 15 0,0-5 0,0-5 0,0 0 0,0 9 0,0-2 0,0-20 0,0-2 0,0 9 0,0-3 0,0 3 445,0 9-445,0-24 0,0 3 0,0-20 2453,0-7-2453,-7-2 2543,5-1-2543,-5-3 271,7 4-271,0 1 22,-8-1-22,7 0 0,-7 1 0,16-6 0,1-5 0,0-5 0,6-6 0,-13 1 0,5 0 0</inkml:trace>
  <inkml:trace contextRef="#ctx0" brushRef="#br0" timeOffset="116625">19199 11107 5734,'55'4'0,"-2"-3"0,-20 4 0,0 0 0,2-5 0,2 1 0,18 3 0,2 1 0,-4-2 0,3 0-552,-9 0 1,3 0-1,-2 1 552,10 1 0,-1 0 0,3 0 0,4 1-182,-5 0 1,6 1 0,2-1 181,-12-1 0,3-1 0,0 0 0,0 0 0,0 0 0,1 0 0,-1 0 0,1 0-435,1 1 0,2 1 0,-2-2 0,-3 0 435,0-3 0,-2-1 0,0 1 0,0 3 0,1 2 0,5-2-176,-4-2 1,4-1 0,3 0 0,0 0-1,-5 0 176,1 0 0,-4 1 0,0-1 0,2 0 0,-2 1 0,3-1 0,1 0 0,-3-1 0,-6 1 0,4-1 0,-6 0 0,-2 0 0,11 0 0,-4 0 0,-17 0 0,-1 0 0,5 0 0,-3 0 0,3 0 767,-8 0-767,7 0 716,-5 0-716,-2 0 0,-9 0 0,0 0 1907,-6 0-1907,6 0 1426,0 0-1426,-5 0 0,4 0 0,-6 0 0,-1 0 0,1 0 0</inkml:trace>
  <inkml:trace contextRef="#ctx0" brushRef="#br0" timeOffset="118497">24457 10766 5734,'-7'-6'0,"-2"1"0,-44 5 0,19 11 0,-2 1 0,-7-5 0,-1 1-292,-1 11 1,2 1 291,-16 7 12,30-10 1,1 1-13,-6 5 0,2 1 0,23-13 0,2-1 0,14 0 435,10 5-435,8-3 123,8 7-123,8-3 0,-10-3 0,2 0 0,22 8 0,-7-4 0,-2 1 0,2 5 0,-16-6 0,-2 0 0,3 5 0,-7 8 0,-9-4 0,-32 28 0,-13-17-164,2-11 1,-5-3 163,-27 3 0,4-17 0,-3-2 0,19-1 0,-1-2 0,-16-3 0,0-2 0,-11 0 0,14-8 0,5 3 0,21-4 0,2 4 0,7-3 0,8 3 0,9 0 0,9-3 0,8 8 0,0-4 0</inkml:trace>
  <inkml:trace contextRef="#ctx0" brushRef="#br0" timeOffset="119252">24226 11251 5734,'7'-10'0,"23"13"0,8 7 0,16 3-960,3 6 1,3 3 959,-17-2 0,-1 1 0,3 2 0,2 1 0,-1 1 0,-2 2 2,-10-2 1,0 1-3,-1-2 0,-2-1 0,11 19 0,-1-11 442,-23-11-442,4-9 0,-35-71 0,9 3-1224,-7-4 1,-1-3 1223,3 11 0,1 1 0,-1-9 0,1-1-58,3 2 1,1 0 57,0 0 0,1 0 0,2 3 0,2 2 0,-1 9 0,0 2 0,-3 2 0,-1 2 327,-6-22-327,-3 28 0,-5 3 0,-24-9 0,14 18 0,-3 5-239,-11 9 0,-4 5 239,0 0 0,-2 2 729,-9 2 1,-2 2-730,1 2 0,1 1 0,2-1 0,1 1 395,4 4 1,1 0-396,-1-7 0,3 1 0,-8 9 0,31-7 0,55-2 0,24-2 0,-2 1 0,4-1-386,2-2 1,5 0-1,-1 0 386,-5-2 0,0 1 0,0-1 0,6 0 0,0 0 0,-1 0 0,-1-1 0,0 0 0,-2-1 0,-3 0 0,-2 1 0,-1 0-10,-6-1 1,-2 1-1,-1-1 10,11-1 0,-3 0-45,-11 2 0,-2 0 45,25-6 0,-30 8 0,-26-4 0,-13 14 0,-27 3 0,12 9 1782,-4 4-1782,13 6 1079,3 6-1079,14-1 0,17 0 350,4-10-350,20-5 0,-6-11 0,15-19 0,-20-13 0,-6-14 0,-31-6 0,-9-4 0,-12 15 0,-4 1 0,-14-16-132,8 20 1,-2 3 131,-17 2 0,1 11 0,-1 10 0,0 15 0,8 11 0,2 16 0,7 9 0,-1 7 0</inkml:trace>
  <inkml:trace contextRef="#ctx0" brushRef="#br0" timeOffset="119483">25350 11158 5734,'17'0'0,"14"0"0,19 9 0,-4 8 0,9 14 0,-22 10 0,-9-2 0,0 6 0,-5 5 0,-2 2-513,5 2 0,-3 0 513,-10-3 0,-2-2 0,8 13 56,-13-11 1,5-9-1,-7-7 1</inkml:trace>
  <inkml:trace contextRef="#ctx0" brushRef="#br0" timeOffset="120414">25929 10766 5734,'17'0'0,"-8"-10"0,-2 3 0,-14 2 0,5 10 0,-5 16 0,14 10 0,2 1 0,8 9 0,7-9 0,1 3 0,8-8 0,8-7 0,1-9 0,8-11 0,-1-15 0,1-12 0,-8-14 0,-13 0 0,-3-6 0,-2-2 0,-4-1-301,-1-2 1,-3 2 300,1 5 0,-4 6 0,-11 2 0,12 7 0,-5 28 0,8 13 0,0 22 0,-8 12 0,-2 7 0,-7 1 0,0 8-262,-7-8 262,-10 8 0,-9-4 0,-7 0 0,10-19 0,-1-1 0,-6 5 0,-8 11 0,28-32 584,10-5-584,17-6 0,9 0 0,21-9 0,5 8-51,14-3 51,-33-2 0,0 2 0,8 5 0,-1 2 0,23 5 0,-30-5 0,-2 0 0,2 6 0,-9-12 0,-8 7 0,1-13 0,-1-10 0,-6-13 0,-3-24 0,-7-16-905,3 24 1,1-2 904,0-2 0,2 0 0,5 0 0,1 2-117,-3 3 1,1 1 116,14-26 0,-8 10 0,8 11 0,9 15 0,9 11 0,15 19-315,2 22 315,-29-7 0,-1 4 0,1 8 0,-3 5 0,-8 2 0,-3 2 654,2 6 0,-5 1-654,-10 0 0,-4 0 0,-2 4 0,-3 0 0,-5-3 0,-4-2 0,-4-1 0,-2-1 0,-3-2 0,-2-3 0,-2-6 0,-3-2 0,-1-2 0,-2-2-37,-6-2 0,-1-4 37,-14 2 0,0-14 0,38-30 0,10-11 0</inkml:trace>
  <inkml:trace contextRef="#ctx0" brushRef="#br0" timeOffset="120770">27434 10611 5734,'40'-21'0,"3"5"0,14 1 0,-6 5 0,13 4 0,-23-5 0,-1-1 0,17-2 0,-24 0 0,-3-2 0,1-9 0,-13-1 0,-1-1 0,-2-7 0,-14 15 0,14 41 0,-6 25 0,-4 2 0,-1 4-595,1 1 1,-2 1 594,-3 7 0,0 0 0,0 3 0,0 0-407,-2-20 1,-1 0 0,0 0 406,0 19 0,-3 1 0,-1-10 0,-1 2 0,-1-3 0,0 6 0,0-1 0,1-13 0,0 0 0,0-3-101,0-3 1,0-4 100,-9 22 0,8-21 0,1-13 0</inkml:trace>
  <inkml:trace contextRef="#ctx0" brushRef="#br0" timeOffset="121139">28542 10631 5734,'-9'-20'0,"1"-1"0,16 14 0,1 13 0,7 25 0,8 16 0,-5 15-238,-7-31 0,0 1 238,-4 4 0,0-1 0,9 19 0,-8 1 0,-2-13 0,1-29 0,30-38 0,-2-7 0,3-6 0,8-3 0,2 1-203,-12 13 0,2 1 1,-1 3 202,8-3 0,0 6 0,-1 5 0,0 3-103,-11 2 0,0 1 103,30 3 0,-29 11 0,-4 6 0</inkml:trace>
  <inkml:trace contextRef="#ctx0" brushRef="#br0" timeOffset="121532">29336 10652 5734,'-10'-31'0,"-4"0"0,12 0 0,-5 0 0,7 9 0,0 25 0,0 57 0,0-20 0,0 6 0,0 3-1131,0 12 0,0 4 1,0-1 1130,-3-4 0,1 0 0,-1-2 0,3-2 0,0-2 0,-2-4-192,-1-2 0,-1-3 192,4-3 0,0-3-26,0 20 26,0-4 0,0-23 0,7-20 0,3-33 0,6-23 0</inkml:trace>
  <inkml:trace contextRef="#ctx0" brushRef="#br0" timeOffset="121997">29716 10352 5734,'17'-58'0,"-8"2"0,5 24 0,-12 7 0,13 19 0,-13 17 0,13 24 0,-6 23 0,-1-18 0,0 2-467,-2 7 1,-3 1 466,2 3 0,-2 3 0,-5-7 0,-1 3 0,0-2 0,3 7 0,-1-1 0,-6 11 0,-1-4 0,4-23 0,-1-3-130,-12 25 130,8-6 0,2-13 0,7-8 0,0-14 0,0-15 0,14-21 0,5-17 0,-1 5 0,4-3 145,2-1 1,2-1-146,2-3 0,3-2 0,12-9 0,2 1 0,-13 15 0,0 2 0,8-7 0,-1 7 134,11 11-134,-8 8 0,-9 23 0,-2 8 0,-12 19 0,-3 11 0,-9 5-332,-7 10 332,0-4 0,0-1 0,0-10 616,0-11-616,0-5 0,0-15 0,0-15 0,-14-17 0,-5-16 0</inkml:trace>
  <inkml:trace contextRef="#ctx0" brushRef="#br0" timeOffset="122508">28459 10507 5734,'22'-6'0,"13"2"0,24 4-611,-23 0 1,1 0 610,4 1 0,1 2 0,7 4 0,1 1-370,1 0 1,-1 2 369,4 6 0,-1 2 0,-6-3 0,-2 2 226,-3 2 0,-1 4-226,0 6 0,-2 1 0,-11-9 0,-2 0 0,-1 6 0,-3 0 0,2-6 572,-7 4-572,-1-19 936,-6-6-936,-3-16 0,-7-15 0,0-5 0</inkml:trace>
  <inkml:trace contextRef="#ctx0" brushRef="#br0" timeOffset="123300">30559 11262 5734,'2'13'0,"-18"9"0,-34 15 0,17-14 0,-2 0-692,-6 0 0,-1 1 692,4 4 0,1 0 0,0-4 0,1 1 219,-7 8 1,19 2-220,47-6 0,22 1 0,-10-1 0,-14 22 76,25-33 0,16-9 0,-20-13-76,-33-23 0,-8-16 0,-3-6 0,-3 3 0,0 1 0,3 5 0,4 1 358,16-12 1,10 7-359,2 26 0,3 5 0,3-7 0,5 5 0,22 17 0,-3 10 0,-12 7 0,-4-1 0,-6 5 0,-21 12 0,-8 2 0,6 9 0,-13-2 0,-2 0 0,7 9 0,-7-8 0,0-60 0,0-37 0</inkml:trace>
  <inkml:trace contextRef="#ctx0" brushRef="#br0" timeOffset="123935">30229 10538 5734,'52'-3'0,"1"-1"0,0 1 0,-1 0 0,0-1 0,0 1 0,-4-2 0,-1 0 0,-1 0-1074,21-1 0,-1 0 1074,-7-1 0,-3-1 0,-8 1 0,-4-1 194,-6 1 0,-2-2-194,21-11 409,-15 3-409,-9 2 0,-9 5 0,-8 4 1111,1 2-1111,-8 18 240,6 12-240,-13 26 0,5 4 0,0 6 0,-5-11 0,-2 2-410,3-4 1,0 3 0,-1-2 409,-3 8 0,2-2 0,2-2 0,1 1-324,-3-3 0,0-1 324,3-6 0,-1-2 0,-2-1 0,-2-2 0,2-2 0,-2-4 0,-6-3 0,-2-24 0,-8-63 0,8 12 0,2-5-147,4 7 0,3-4 0,1 0 147,-1-7 0,0-1 0,2-1-403,2-8 0,1-1 0,2 0 403,0 2 0,1 0 0,1-2 0,1 2 0,1-3 0,2 1 0,1 4 0,2 2 0,2 4 0,1-1 0,-3 6 0,1-1 0,2 2 0,2 8 0,18-7 0,3 11 0,2 6 0,4 8 0,9 8 0,2 8-384,0 6 1,0 5 383,3 6 0,-1 5 0,-6 1 0,-2 2 0,-2 4 0,-3 0-50,-5-2 1,-3 1-1,-9 0 1,-3 2-1,20 17 1</inkml:trace>
  <inkml:trace contextRef="#ctx0" brushRef="#br0" timeOffset="124644">31965 10776 5734,'-42'42'0,"1"-1"0,16-20 0,1 4 0,14-23 0,10 1 0,39-27 0,0 10 0,3 1 0,2 2 0,4 10 0,14 7 0,-43 19 0,-5 12 0,-21 10 0,-2 5 0,-22-1 0,-4-4 0,1-21 0,-4-6 0,0-10 0,-1-6 0,3-4 0,2-7-163,0-10 0,6-8 163,8-7 0,6-3 0,4-3 0,2-2-326,3-6 1,3-1 325,1 2 0,4 0 0,3 3 0,2 2 0,-3 4 0,-1 1 0,6-27 0,-3 18 0,-7 9 304,0 21-304,-7 8 673,-3 1-673,-6 5 0,-8 0 0,6 0 0,-6 0 0,7 0 0,15 5 0,12 5 0,37 11 0,14 5-526,-14-12 1,3-1 525,0 0 0,1-1 0,7-3 0,0-2 0,-3-1 0,-1-2-248,-8-1 0,-1-1 248,-3-2 0,-3 0 0,13 0 0,-4 0 0,-15 0 0,-8 0 0,-15 0 0,-34 9 0,-20 3 0</inkml:trace>
  <inkml:trace contextRef="#ctx0" brushRef="#br0" timeOffset="126152">27120 12492 5734,'0'19'0,"-8"17"0,-1 21-352,1-16 1,0 5 351,0 6 0,0 5 0,0-1-586,-1-10 0,1-1 1,-1 3 585,0 11 0,0 3 0,1-3 0,0 4 0,0-3-57,0-7 1,1-2 56,6-3 0,0-3 0,-3-7 0,1-3 0,3 21 0,0-19 0,0-8 277,0-12-277,0-16 1477,0-13-1477,0-19 0,1-2 0,-2-3 0,-6-18 0,2 15 0,0-1 0</inkml:trace>
  <inkml:trace contextRef="#ctx0" brushRef="#br0" timeOffset="126765">26243 13277 5734,'57'5'0,"-22"-1"0,4 2 0,4 3 0,4 3 0,-1 1-1219,10 6 0,0 1 1219,-7-2 0,3 2 0,-2 3 0,-5 5 0,-2 3 0,-3 0 0,7 6 0,-2 1 0,-8-8 0,1 2 0,-3 1 0,4 13 0,-4-3 370,-6-11 1,2-5-371,13 0 0,-1-13 0,-3-31 0,-11-8 0,-5-8-702,-13-7 1,-5-3 701,2-1 0,1-1 0,-1 1 0,0 0-193,0 0 0,1 1 193,-1 4 0,0 0 0,-3-5 0,-1 2 0,4-15 983,-8 3-983,0 29 0,-8 4 0,-1 5 0,-52-3 0,5 7 603,8 6 0,-2 2-603,5 1 0,0 1 0,-1 2 0,0 0 0,0 0 0,0 0 0,-3 0 0,1 0 0,5 0 0,1 0 256,5 0 0,-1 0-256,-7 0 0,4 0 0,0 0 0,-12 0 0,37 0 0,6 5 0,3 1 196,7 9 0,7-4 0,3 4 1</inkml:trace>
  <inkml:trace contextRef="#ctx0" brushRef="#br0" timeOffset="127699">24920 14683 5734,'0'-11'0,"0"1"0,0 36 0,-7 15 0,1 3 0,-2 13 0,-2 2-897,-1-6 1,-1 3-1,-1 1 1,0 0 896,0 2 0,0 0 0,-1 0 0,0 1 0,-1 3 0,-1 1 0,-1-1 0,1-4-76,0-2 1,-1-4 0,0 2 75,2-3 0,-1 2 0,-1 0 0,1-4 0,-2 1 0,1-3 0,-1 3 0,0 2 0,-1 5 0,0-2 0,3-9 0,1-4 0,1-5 0,-1 9 0,0 0 0</inkml:trace>
  <inkml:trace contextRef="#ctx0" brushRef="#br0" timeOffset="128132">24639 14796 5734,'0'-56'0,"0"17"0,8 9 0,8 35 0,17 17 0,-8 1 0,0 4-650,4 8 0,1 2 650,6 9 0,1 3-361,-12-13 1,0 3-1,1-1 361,1 3 0,1 0 0,-1 1-467,1 4 0,0 0 0,-1 1 467,0 0 0,1 1 0,0 3 0,-3 1 0,1 3 0,1 2 0,-1-2-488,2 0 0,0-1 0,0 0 1,-1 0 487,-3 0 0,0 0 0,0 0 0,-1-3 0,4 7 0,0-2 0,-2-6 0,0-4 0,-2-5 0,-6-5 0,1-5 0,22 12 0,-14-27 796,-2-32-796,-14-13 0,-4-8 0,3-10 0,-1-6 11,-2 7 0,-1-3 0,0-5-11,-1 3 0,-1-4 0,0-4 0,0 0 0,1 0 0,0 0 0,1-2 0,0 1 0,0-1 0,0 0 0,-1 1 0,0-1 0,-1 0 0,1 1 0,-1 3 0,1-5 0,1 1 0,-1 4 0,0 6 0,0-7 0,-1 8 0,1 9 0,-1 4 0,-1-24 2643,6 24-2643,-8 12 489,0 19-489,0 35 0,0 6 0,7 26 0,2-9 0</inkml:trace>
  <inkml:trace contextRef="#ctx0" brushRef="#br0" timeOffset="128762">28244 14559 5734,'-24'-58'0,"6"11"0,-21 12 0,5 18 0,-23 22-802,24 6 1,-1 4 801,-9 10 0,-4 7-705,-2 6 1,-3 8-1,1-2 705,7-6 0,2 0 0,-1 2 0,3-1 0,-1 3 0,1 1 0,1-1-140,-4 9 0,2 0 0,4-2 140,-3 5 0,7 0-140,11-6 0,5 2 1,8-7 139,20 16 0,36-19 0,14-8 0,-12-17 0,5-7-201,-2 0 1,7-1 0,2 0-1,-5 0 201,-5 0 0,-3 0 0,2 0 0,14 1 0,2 0 0,-5 2 401,-1 7 1,-4 2-402,-5-2 0,-3 2 0,-8 5 0,-5 3 439,-7 0 1,-6 3-440,-10 5 0,-8 3 0,-5 0 0,-7 2-87,-12 6 1,-8 0 86,-3-3 0,-6-1 334,-10 3 0,-5-3-334,-1-6 0,-2-4 0,1-4 0,-1-5 0,-2-6 0,1-7 0,8-5 0,2-6 0,-1-6 0,4-6 246,11-3 0,5-5-246,0-5 0,6-4 0,10-3 0,4-2 0,1-2 0,4 0 0,5 1 0,4 0 0,24-21 0,4 11 0,14 24 222,1 17-222,0 21 0,-1 20 0,-19-5 0,-3 4 0,-7-5 0,-3 2 0,1 5 0,-5 1 0,-13 19 0,-9-10 0,-8-1 0</inkml:trace>
  <inkml:trace contextRef="#ctx0" brushRef="#br0" timeOffset="129337">23151 17080 5734,'39'-25'0,"12"-1"0,-15 10 0,3 1-1274,13-1 0,8 1 1274,-8 3 0,6-1 0,3 0 0,-2 1-647,-3 2 1,-1 2 0,2-1 0,3 1 646,3-1 0,3 1 0,3-1 0,-1 1 0,-3 2 0,-11 0 0,-2 2 0,0 0 0,1 1 0,2 0 0,3 1 0,3 1 0,1 0 0,0 1 0,-2-1 0,-3 0 0,9 0 0,-5 0 0,0 0 0,1 0 0,-5 0 0,2 1 0,0 0 0,-2 1 0,-4-1 0,11 0 0,-5 0 0,-6 0 0,0 0 0,-5 0 428,6 0 0,-7 0-428,-6 0 0,-15 0 0,-3 0 0,-28-9 0,1 2 917,-12-8-917,1-5 0,6 3 0,-8-8 0</inkml:trace>
  <inkml:trace contextRef="#ctx0" brushRef="#br0" timeOffset="129816">26789 16863 5734,'-26'5'0,"2"-4"0,8 4 0,21-5 0,25-6 0,10-2 0,7 2 0,5-1-913,2-1 1,4-1 0,1 1 912,3 0 0,1 2 0,2-1-456,-10 3 0,3 0 0,1 0 1,0 0 455,6 1 0,1 0 0,2 1 0,0 0-235,-11 0 0,1 1 0,0 0 0,1 0 1,-1 1 234,0 1 0,0 1 0,1 0 0,-1 0 0,-1 1 0,-1-1 0,-1-1 0,0 2 0,-1-1 0,0 1 0,8 2 0,-1 0 0,-2 1 0,0-1 0,9 0 0,-1 0 0,-4 1 0,-11 0 0,-2 1 0,-3-1 0,12 0 0,-4 0 30,-12-1 1,-4 0-31,20 4 0,-18-8 0,-17 4 2262,-23-5-2262,-10 0 1958,-24 0-1958,-2 5 0,1-5 0,-2 1 0,-11 3 0,11-4 0,0 0 0</inkml:trace>
  <inkml:trace contextRef="#ctx0" brushRef="#br0" timeOffset="155518">28906 12109 5734,'7'-6'0,"2"2"0,8 4 0,-1 0 0,16 0 0,-5 0 0,14 0 0,-1 0 0,2 0 0,15 9 0,-5-2 0,12 3 0,-13-5 0,14-1 0,-14-2 0,6 11 0,-15-10 0,6 6 0,-6-9 0,1 0 0,-3 0 0,1 0 0,-7 0 0,14 0 0,-6 0 0,8 0 0,0 0 0,-1 0 0,1 0 0,7 0 0,-6 0-219,14 0 219,-14 0 0,6 0 0,-7 0 0,-8 0 0,6 0 0,-6 0 0,0 0 0,6 0 0,-6 0 0,8 0 0,-1-5 0,1 4 0,7-8 0,-3 6 0,2 0 0,-16-2 0,-1 0-172,21 0 0,-2-1 172,-24 2 0,-2-2 0,27-4 0,-2 4 0,-8 1 0,1 1 0,-8 3 0,6-4 0,-13 5 0,13 0 0,-6 0 0,8 0 0,-4 0 0,1 0 0,7 0 150,-8 0 0,-1 0-150,-2 0 0,-1 0 0,-2-4 0,-7-2 0,0 0 0,1-3 0,6 3 0,17-9 0,-11 8 0,9-6 0,-22 11 0,0-7 263,0 8-263,0-4 0,-7 5 0,-2 0 0,-8 0 0,1 0 0,0 0 0,-1 0 0,1 0 0,-1 0 0,1 0 0,-1 0 0,1 0 0,-8-9 0,-2 2 0,-14-12 0,-2-2 0,0-10 0,1-15 0,1-7-440,5-13 440,-2 30 0,1-1 0,2-2 0,2-4 0,-5-21 0,0-2 0,3 14 0,0 1-306,-1 6 0,-1-1 1,1 2 305,2-3 0,0 1 0,0 2 0,0 0 0,0 0 0,0 1 0,4 1 0,-1 1-214,-2 2 1,0 0 213,7-2 0,-1 0 0,-6 2 0,0 0 0,6-2 0,1 0 0,-7-1 0,-1 1 0,8-5 0,-1 0-305,-6 1 0,0 0 305,3-3 0,-1-1 0,-2 2 0,-2 1 0,2 1 0,-2 1 0,-2 3 0,-1 0 40,3 2 1,0 1-41,-2 3 0,-1 2 0,-4-29 0,7 6 738,-22-1-738,20 14 437,-19-11-437,20 25 708,-5-1-708,-1 11 335,-1 7-335,0-7 95,-6 7-95,13-3 0,-12 5 0,4 0 0,-6 4 0,-1 1 0,1 1 0,-1 3 0,-7-9 0,-9 5 0,-9-6 0,-22 1-383,27 5 1,-2 0 382,-4 0 0,-5-1 0,-5 0 0,-6 0 0,-2-1 0,9 1 0,-1 1 0,-1-1 0,0 1-532,-1-1 1,1 1 0,-1-1-1,0 1 532,-3 0 0,-1 0 0,1 0 0,3 1 0,1 0 0,2 1 0,0-1-416,-3 1 0,0-1 1,0 1 415,2 1 0,1 0 0,-1 0 0,-2 0 0,1 1 0,-1 0 0,5 0 0,0 1 0,0 1 0,0-1 0,0 0 0,1 0 0,-18 0 0,2 0 0,2 0 0,3 0-291,5 0 0,1 0 291,0 0 0,2 0 0,5 0 0,2 0 100,-3 0 1,-2 0-101,-10 0 0,-1 0 0,12 0 0,-1 0 520,-14 0 0,1 0-520,21-2 0,0-1 0,-2 1 0,-2 0 0,1 0 0,-2 0 0,1-1 0,-15-2 0,2 0 565,21 5 0,3-1-565,-24-3 830,9 4-830,10 0 0,14 0 373,-5 0-373,13 0 827,-21 0-827,11 0 0,-5 0 319,10 0-319,6 0 0,0 0 0,8 4 0,-5 2 0,12 4 0,-13 5 0,-1 20 0,-3-1 0,-5 21 0,8-8 0,-1 5-330,1 9 330,-1-3 0,12-25 0,1 1 0,0-1 0,1 1 0,-1-1 0,0 1 0,3 0 0,0 0 0,-2 2 0,-1-1 0,4 24 0,0 6 0,-4-27 0,1 0 0,2 5 0,0-1 0,-2-4 0,-2 0-595,1 0 0,1-3 595,1 12 0,-5 1 0,0-2 290,5-5-290,-6-4 0,8-2 0,-7-4 0,5-4 0,-5-2 1230,7-4-1230,0-1 0,0 1 0,0 0 0,-7-1 0,5 1 0,-6 0 0,8 4 0,-7-8 0,5 7 0,-5-8 0,-1 5 0,7 0 0,-7 4 0,8 10 0,0-6 0,0 10 0,0-22 0,0 17 0,0-16 0,0 12 0,0-5 0,0-3 0,-7 8 0,5 1 0,-5 1 0,7-1 0,-8 22 0,7-26 0,-7 22 0,8-29 0,0 1 0,-7 0 0,5-1 0,-5 1 0,7 0 0,0-1 0,0 6 0,-8 0 0,6 5 0,-5 0 0,0 5 0,5-4 0,-5 8 0,-1-8 0,6 4 0,-5-5 0,7 0 0,0-5 0,0-1 0,0 10 0,0-11 0,0 10 0,0-17 0,0 2 0,0-3 0,0 9 0,0-3 0,0-1 0,0-6 0,0-5 0,0 1 0,0-1 0,0 0 0,0 5 0,0-3 0,0 7 0,0-3 0,0 0 0,7 4 0,-5-9 0,13 9 0,-13-9 0,12 0 0,3-7 0,1-4 0,6-9 0,-7 2 0,-1-8 0,1 0 0,-1 4 0,1-4 0,7 0 0,2-1 0,7 4 0,-8-1 0,-1 11 0,0-2 0,2-1 0,7 4 0,0-8 0,7 3 0,3-9 0,6 4 0,1-9 0,7 9-268,2-9 268,-1 9 0,-1-4 0,-21 9 0,0 1 0,19 0 0,10 0 0,-25 5 0,-7 0 0,-7 0 0,-2 0 0,-8 0 0,1 0 0,-1 5 268,1 0-268,-8 6 0,6-1 0,-14 0 0,14-4 0,-13 3 0,-2-7 0,-9 2 0,-8-4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39:38.64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12925 2456 22734,'-21'-56'1619,"-4"1"-1169,-9 1-1082,-9 6 992,-6 7-90,-10 14-180,28 17 0,-3 4-45,-2 6 0,-3 4 45,-2 4 0,-3 7-60,1 7 0,-4 6 0,4 1-30,-9 10 0,1 3 30,8-4 0,-2 4 0,6-1 15,2 9 0,5 2 15,10-7 0,3 2 0,4-3-60,1 4 0,5-2 0,3 11 0,13-4 45,29-18 0,10-8-45,-5-4 0,5-2 0,-2-7 0,7 1 0,1-1 0,-4 0-30,-4-1 0,-2-1 0,2 4 30,7 2 0,3 4 0,0 2 0,-6 3-707,-4 10 0,-5 3 1,-2 1 706,1-2 0,-2 2 0,-10 6 22,-18 6 1,-10 8-1,-5 0 1,-3-8 367,-6 8 1,-12-5-247,-6-14 0,-11 6 0,-5-1 0,1-6 0,7-9-144,-2-5 0,-2-10 30,-15 2 0,-8-4 0,17-15-120,21-33-180,4-22-450,20 10-449,10-5-630,3 2-989,7 1 2788,3 6 0,6 3 0,3 4 0</inkml:trace>
  <inkml:trace contextRef="#ctx0" brushRef="#br0" timeOffset="345">12954 3619 22914,'25'5'1259,"-3"5"-1169,-4-9 90,0 9-90,6-9 0,28 3-90,-2-10-345,-13 2 1,1-3 344,23-16 0,-17-1 0,-1-4 45,-13 7 0,-1-1 84,7-9 0,-4-2 51,-4-12 90,-13 0-91,-15 2 91,-13 2-90,-13 9-90,-9 9 0,-8 16 0,-2 20-90,0 19 45,25-6 0,2 5-45,1 3 0,3 2-306,4 6 1,3 2 305,4 3 0,3-1 0,5 1 0,4 0-45,3-1 0,4-2-225,3-2 0,3-2-270,3-4 1,1-2-226,2-3 1,1-3-586,0-5 1,1-3 1349,29 3 0,0-15 0,-2-13 0</inkml:trace>
  <inkml:trace contextRef="#ctx0" brushRef="#br0" timeOffset="913">13945 3365 23184,'0'-62'2069,"0"6"-1890,0 13 1,0 11-90,0 16 180,7 14-90,5 20-90,11 16 0,5 16-90,-12-19 0,1 2 0,5 14 0,0 2-853,-6-12 1,-1-1 852,4 9 0,-3-3 180,-2 4 0,-4-11 179,-6-12 271,-2-9-540,-2-12 0,0-17-90,4-17 0,3-14 0,3-6 45,1 8 0,2 0 456,-1 2 1,1-3-1,2 2-546,13-17 0,5 6 45,2 13 0,3 6 0,-3 2 0,2 9 0,-1 17 0,-1 12 0,10 31 0,-16 3 0,-3 4 0,-9-8 0,-2 0 0,5 12 0,-4 0 0,-5 12 90,-5 0 0,-5-23-90,-1-7 0,8-57 0,3-15 0,-1 4 0,3-5 0,13-16 0,3 0-1648,-7 16 0,2 2 1648,10-10 0,2 7 90,15 16-1127,4 50 1,1 16 1036,-21-10 0,-1 4-111,3 8 0,1 5 0,-6 0 111,-6 4 0,-5-1 0,-2 3 0,-2 0-90,-2-3 0,-3-1-135,-1-2 0,-2-2-225,-3-5 1,0-1-721,4 21-2428,2-15 1170,-3-33 2848,4-26 1,-2-44 0,-5 22 0,0 0-1</inkml:trace>
  <inkml:trace contextRef="#ctx0" brushRef="#br0" timeOffset="1112">15553 3076 13283,'2'-67'1079,"0"1"1,0 6-1,0 3 321,-2 10 1,0 3-1311,0 2 0,0 5 0,2 1 1499,0 23-1409,4 55-135,-3-7 0,0 5 90,1 11 0,0 2-90,0 6 0,0 1 874,0 3 0,0 1-919,0-3 0,1 0 0,-3-13 0,1 0 0,0-2-135,-1 2 1,0-2-226,0 5 0,0-5-2878,-2-5-6593,-4-31 9296,-2-22 1,-6-39 0,4 18-1,1 0 1</inkml:trace>
  <inkml:trace contextRef="#ctx0" brushRef="#br0" timeOffset="1369">15435 2167 23184,'-14'-34'629,"-1"0"1,-11-19-360,-6 23-90,17 42-90,6 4-90,24 25 90,13-11-90,7-5 0,6-7 0,-2-9 0,-4-11 180,-3-23-180,-17-4 0,-7-15 0,-21 6-90,-7 3-270,-11 4-1889,-27 16-7582,10 18 9098,13 5 1,1 7 0,-9 27 0,1 9 0</inkml:trace>
  <inkml:trace contextRef="#ctx0" brushRef="#br0" timeOffset="1659">16519 2922 24713,'-45'0'2339,"4"0"-1890,5 0-89,9 0-180,13 0-90,10-4-90,21-3 0,22-11 45,19 0 0,9-1-1280,-12 3 0,3-1 1235,-2 2 0,5-1 0,-4 1 0,7 0 0,-4 1-390,-2-1 0,-2 1 345,-6 2 0,-2 0-270,-9 2 1,-1 0-1396,-2 1 1,-4 1 1709,0-4 0,-5-1 0,-27 4 0</inkml:trace>
  <inkml:trace contextRef="#ctx0" brushRef="#br0" timeOffset="2267">18375 2266 24263,'25'-9'2249,"-1"-8"-1799,-15 4-91,-2-7 1,-7 3-270,0 2-90,0-2 90,0 5 0,-4 1-90,-2 4 90,-8 3-90,-8 2 0,-9 12 90,-11 10-90,-9 23-337,22-14 0,0 3 337,1 6 0,3 6 30,6 4 0,3 6 0,3-1-30,0 9 0,7 2 0,7-11 0,4 5 0,5 1 0,6-6 0,14 1 0,8-6 0,1-1-504,-1 3 0,2-1 1,8-7 480,3-14 1,8-4-1,1-5 1,-5-4-8,-6-7 0,-4-5 0,3-2 60,13-1 0,3-4 0,-7-5-30,-1-10 0,-6-5-136,-6-1 0,-3-5 226,-2-11 0,-6-3-90,-12 12 0,-5 0 0,1-6 0,-6 2 0,-15 0 0,-6 12 548,-5 12-548,-7 26 1563,13 9-1563,1 24 0,18-1 0,9 1 0,7-3 0,9-10 0,2-12 0,3-15 436,-1-14-436,5-41 0,-21 1-45,-9 11 0,-6-3 45,-15 1 0,-5 1-270,-8-14-450,-9 21 1,-5 7-2609,-28 19 719,0 11 2609,11 22 0,31 1 0,7 1 0</inkml:trace>
  <inkml:trace contextRef="#ctx0" brushRef="#br0" timeOffset="2611">19471 2823 22734,'46'-36'2968,"-15"9"-2698,6-3 0,-17 14-180,1 6 90,8 27-90,-5 8-90,6 24 0,-6 1 0,-5 6 90,-1-3-90,-4-5 180,-2-4 269,-5-23-449,0-25 90,-1-28-90,8-31-201,-4 29 1,1-1 200,2-1 0,2 0 0,0 2 0,1 2 90,15-21-90,-1 17 90,-2 18-90,17 38 0,-11 13 0,-10-1 0,-3 3-276,-6 0 1,-1 3-1209,4 19 0,1 2 224,-4-14 1,0-1 1259,5 10 0,2-6 0,20-3 0,3-14 0</inkml:trace>
  <inkml:trace contextRef="#ctx0" brushRef="#br0" timeOffset="3002">21055 2330 24533,'-9'-63'1439,"-8"11"-899,-19 21-180,-17 21-225,20 13-1,-1 6-89,-4 6 0,0 6-406,-1 6 1,3 5 360,1 8 0,4 5-956,3 8 0,3 3 986,11-14 0,2 2 0,2 0-30,2 2 0,1 1 0,3 1-107,2-1 1,2 1-1,2-1 77,2-2 0,2 0 0,3 0 0,6 6 0,3 2 0,2-5-15,2 1 0,3-5 0,6 8 0,3-18-45,-1-39 0,-1-13 90,-8-9 0,-3-8-253,0-3 0,-2-6 1,-2-2 252,-4-3 0,-3-3 0,-1-1-59,2-7 0,-2-1 1,0-2 125,-3 13 0,0-1 1,-1-1-1,0-1-207,0-1 1,0-1 0,0-1-1,-2 1 320,0 0 0,-1 0 0,0 1 0,0 0-135,0 3 0,-1 0 0,0 1 0,0 2-45,0-11 0,-1 3 0,-1 1 0,0-12 0,-1 5 0,2 14 0,-1 6 0,-8-4 0,4 44 0,-1 47 0,1-4 0,2 5-28,3 14 1,-1 4 27,0-15 0,-1 1 0,2 6-306,1-7 0,2 5 0,0 2 1,1-1-1,-1-2-144,1-1 0,-1-2 1,1 1-1,2 3 450,1 8 0,1 6 0,2 2 0,0-4 0,-1-8 0,2-3 0,-1-6 0,1 1 0,4 9 0,-1 0 0,0 0 0</inkml:trace>
  <inkml:trace contextRef="#ctx0" brushRef="#br0" timeOffset="3343">21404 2361 23903,'11'-43'720,"0"-1"0,5-7-181,6 34-359,-6 50-180,-5 0 0,1 5 45,1 2 0,-1 0-441,2 3 0,0-1 396,1-2 0,-1-1 45,0-5 0,1-2-45,9 18 0,-2-25 192,-2-17-192,2-27 90,1-20 225,-3-11 0,1-9-930,-7 13 0,0-2 1,0 0 703,1 0 1,-1 1 0,0 0-90,-2 2 0,0 0 0,-1 6-98,5-22 98,-4 15 395,-2 23-395,0 39 0,-3 20 0,-2 8 0,2 2 0,-1 4-581,-2-4 1,1 2 0,0 0-320,1 14 1,2 0 483,0 4 0,2 0 416,0-2 0,1-1 0,1-2 0,2-2 0,-1-4 0,0 0 0</inkml:trace>
  <inkml:trace contextRef="#ctx0" brushRef="#br0" timeOffset="4359">22655 1601 20867,'-21'-43'1799,"3"4"-497,4 12-1122,4 7 319,3 7-409,4 4 122,3 4-212,0 3 753,0 2-753,0 6 0,0-4 0,0 8 0,0-9 450,0 3-450,0 0 0,0 1 0,3 8 0,0-7 0,3 6 0,-4-11 0,0 3 0,0-4 0,0 0 90,2 0-90,0 0 0,-1 0 0,4 0 90,-6 0-90,5 0 0,-6 0 0,0 0-90,0 4 180,1 3-90,3 7 0,12 14 0,-2-7 0,7 9 0,-4-12 0,-1 0 0,2-4 0,13-5 90,0-11 90,0-7 0,-14-9-90,-15-5 0,-12 0 0,-12 2-1,-14 10 1,-14 15-90,-10 18 45,27-2 0,0 6-15,2 5 0,0 6 0,4 3-853,6 3 0,4 2 0,1 1 823,-1 1 0,1-1 0,7 1 0,9 21 0,13-6-346,9-21 1,7-6 345,7-1 0,7-5 0,7-4 0,6-7-45,7-5 0,4-7 15,-20-5 0,0-2 0,2-6-15,1-7 0,4-5 0,-1-3 0,-4 0-449,3-3 0,-3-2 0,0-4 494,-3 0 0,1-2 0,-2-4 0,-4-3 90,-5-6 0,-4-5 0,-3-1 0,-3-1 90,-3 0 0,-2 0 0,-2-1 0,0 1-135,0 0 0,0 0 0,-2 1 0,-3 1-45,-3-6 0,-3 1 0,-3 8 45,-1 8 0,-4 9-45,-13 10 0,0 48 0,-1 19 0,-1 1 0,-1 6 165,4 1 0,-1 6 0,3-2-165,1-8 0,2-1 0,1 0 0,0 0 0,1 0 0,1 3-113,2-3 1,0 3-1,1-1 1,0-2-218,0 0 0,2-3 0,-1 1-180,2 9 1,0 2-1,1-5-100,1-7 1,0-5 609,-1-1 0,0-4 0,1 2 0,-2-8 0</inkml:trace>
  <inkml:trace contextRef="#ctx0" brushRef="#br0" timeOffset="4765">23341 2031 22644,'-39'-44'1439,"5"6"-1349,17 9 0,9 6-90,25 3 0,18 2 0,24 0-520,-20 8 0,2 0 520,4 0 0,2-1 0,3 0 0,1 0 0,-1-1 0,0 1 90,0 0 0,0 0 90,-6-1 0,0-1 134,-5 1 1,-1-1-3,-7 0 1,-1-1 136,14-11-89,-13 2-180,-13 5-90,-10 4 0,-5 7 776,-10 9-866,-16 36 0,1 7 45,6-7 0,3 4-45,8 13 0,5 2-360,2-14 1,3 0 359,4 12 0,4-3 0,18 4 90,2-13-90,14-24 0,-17-21 45,-11-26 0,-5-10-90,-11 5 0,-3-1-154,-3-19 1,-3-1 153,-5 14 0,-3 1-270,-1 3 0,-2 2-225,-2 5 1,-1 3-1170,-21-12-129,0 20 1838,6 10 0,11 18 0,4 2 0</inkml:trace>
  <inkml:trace contextRef="#ctx0" brushRef="#br0" timeOffset="5093">24401 1751 22914,'37'-12'2159,"-3"3"-1800,-5 5 181,-3 10-180,-2 8 0,1 13-180,-1 9-90,0 9 0,-1 5-1,-3-1 91,-3-7 630,-5-10-360,-6-9-450,-2-14 0,-4-15 0,3-21 0,7-23 0,0 15 0,2-3-512,4-4 0,3-3 512,3-2 0,3-1 0,0 3 0,1 3 0,1 4 0,1 4 0,-1 7 0,1 6 0,25-4-64,1 29 64,-1 20 0,-27-3 0,-1 3-155,-1 3 1,-1 1 154,-2 3 0,-1 1-900,-4 1 1,-2 0-585,-3 2 0,-5 0 1484,-5-1 0,-6 0 0,-6 1 0,-6-2 0,-5 0 0,0-1 0</inkml:trace>
  <inkml:trace contextRef="#ctx0" brushRef="#br0" timeOffset="6126">11537 5174 21655,'-62'24'2338,"5"-4"-2068,9-7-90,11-6 90,12-3 180,21-8-1,29-11-224,7-1 0,8-2-1157,4 0 1,6-3 0,4 0 1043,0 0 1,5-1-1,3-1 1,2 0-384,-9 5 1,1-1 0,2-1 0,2 1 0,1-1 0,2 1 303,-8 2 1,2 0 0,1-1 0,1 1 0,0 0-1,2-1 1,0 1 0,2-1-198,-7 3 1,0-1 0,2 1 0,0-1 0,1 0 0,0 1 0,1-1 0,1 0 0,0 1 0,0-1 171,1 1 0,0-1 0,1 1 0,0 0 1,1-1-1,1 1 0,0 0 0,0 0 1,1 0-1,0-1 0,0 1-97,-5 2 1,0-1-1,0 1 1,1-1-1,0 0 1,0 1-1,1-1 1,0 1-1,0 0 1,0-1-1,1 1 1,0 0-1,0 0 89,-2 0 0,1 1 0,0-1 0,0 1 0,1-1 0,0 1 0,0-1 0,0 1 0,0 0 0,1 0 0,-1-1 0,1 1 0,0 0 0,1 1-13,-3-1 1,-1 1-1,1 0 1,-1 0 0,0 0-1,0 0 1,1 0 0,0 0-1,1 0 1,1 0 0,0 0-1,2 0 1,1 0 0,1 0-1,1 0 13,-12 2 0,1 0 0,2 0 0,0 0 0,2 0 0,0 0 0,1-1 0,1 1 0,1 0 0,0 0 0,0-1 0,0 1 0,0 0 0,1 0 0,-1 0 0,-1 0 0,1 0 0,-1 0 0,-1 1 0,-1-1 0,-1 1 0,0-1 0,-2 1 0,6-1 0,-1 1 0,-1-1 0,-1 1 0,0 0 0,-1 0 0,-1 0 0,0 0 0,0 0 0,0 0 0,0 0 0,0 1 0,1-1 0,0 0 0,2 0 0,0 0 0,1 0 0,1 0 0,-6 1 0,1-1 0,2 0 0,0 1 0,1-1 0,1 0 0,0 0 0,0 1 0,1-1 0,1 0 0,-1 0 0,0 0 0,0 0 0,0 1 0,-1-1 0,0 0 0,-1 1 0,0 0 0,-2-1 0,0 1 0,-2 0 0,-1 1 0,-1-1 0,12-1 0,-1 1 0,-1-1 0,-2 1 0,-1 0 0,0 0 0,-1 0 0,-1 1 0,0-1 0,-1 0 0,0 1 0,1-1 0,-1 1 0,1-1 0,1 0 0,2 0 0,0 0 0,0 0 0,0-1 0,0 1 0,-1 0 0,1 0 0,-1 0 0,1 0 0,-1 0 0,0 0 0,-1 0 0,1 0 0,-1 0 0,3-1 0,-1 1 0,1 0 0,-1-1 0,0 1 0,0 0 0,-1 0 0,1-1 0,-1 1 0,0 0 0,-1-1 0,0 1 0,0 0 0,2-1 0,0 0 0,-1 1 0,0-1 0,-1 0 0,1 0 0,-1 1 0,0-1 0,-1 0 0,0 1 0,0-1 0,-1 0 8,1 0 0,-1 1 0,0-1 1,-1 0-1,0 1 0,-1-1 0,1 0 1,0 1-1,0-1 0,1-1 0,1 1-1,-1-1 1,1 0-1,1 0 1,1-1-1,0 1 1,0-1-1,0 0 1,-2 1 0,0-1-1,-2 1 1,-2 0-1,-2 0 49,9-1 0,-4 1 0,-1-1 1,-2 1-1,-1 0 0,1 0 1,0-1-1,1 0-23,5 0 1,1-1 0,2-1 0,-1 1 0,-1 0-1,-2 0 1,-4 0 0,-3 0 34,4-1 1,-4-1 0,-3 2 0,-3-1 0,-3 1-69,8-3 0,-4 0 0,-1 0 313,2-1 0,-1-1 0,-7 1-313,11-10 1650,-19 5-1650,-12 6 2467,-10 3-2557,-5 6 469,-6 1-2538,-3 8 2335,-4 7 0,-5 12 0,-5 7 0</inkml:trace>
  <inkml:trace contextRef="#ctx0" brushRef="#br0" timeOffset="46129">14322 6174 23454,'0'-37'2698,"0"6"-1888,0 8 269,0 11-539,0 6-540,0 18 0,0 40 0,-2-20 0,-1 4-504,0 21 0,-1 6 504,0-21 0,0 2 0,-2 5-612,0 3 0,0 6 1,-2 4-1,1 0 1,0-3 611,-1 5 0,0-1 0,0 0 0,0 5 0,0-8 0,0 4 0,-1 1 0,0 1 0,0-1 0,0-3-409,1 1 0,-1-3 0,1 0 0,-1-1 0,0 1 409,1 1 0,-1 0 0,0 0 0,0 1 0,0-1 0,0-1 0,0 1 0,0-1 0,0 0 0,0 0-274,1-2 0,-1 0 1,1-1-1,0 0 1,0 0 273,0-2 0,0-1 0,1 0 0,-1 0 0,1-2-107,-1 11 1,0-2 0,0 0 0,1-1 106,1-5 0,-1 0 0,1-2 0,1-1 271,-2 10 1,1-3 0,1 1-272,0 2 0,1 0 0,0-5 0,1 0 0,0-4 0,0 1 0,-1-10 1290,-1-28-3358,-3-40 763,5-7 1,2-6 1304,-1-15 0,0-5 0,2 11 0,1-2 0,0-2 0,0-3 0,-1-1 0,1 0 0</inkml:trace>
  <inkml:trace contextRef="#ctx0" brushRef="#br0" timeOffset="46898">14079 6567 20386,'-23'-45'1979,"5"2"-1260,4 9 91,7 3 1058,5 8-429,19-4-875,3 16-564,20-1 197,1 20-197,-6 4 0,2 4 0,6 15 0,0 5-258,1 1 0,1 6 258,-13-5 0,0 5 0,1 4 0,-2 2 0,2 6 0,-2 2 0,-1 3 0,2-1-604,-6-10 1,0 0 0,1 0 0,-1 1 0,0 1 603,2 4 0,0 3 0,-1-1 0,0 0 0,-1-4 0,-1 1 0,-1-3 0,1 1 0,0 2-380,3 2 1,1 4-1,0 1 1,1-1 0,-3-4 379,1-1 0,-1-2 0,-1-1 0,2 3-231,-2-3 1,2 3-1,1 1 1,-2-2 0,-1-5 230,5 7 0,-1-4 0,-1-1-66,-1-2 1,0 1 0,-1-3 65,-1-3 0,-1-2 0,0 0 0,9 15 0,-2-2 0,-4-8 0,-1-3 0,-3-6 0,-1-2 638,-4-6 0,0-3-638,12 15 0,-5-10 0,-6-7 0,-3-7 1865,-5-3-1865,-2-7 2268,-4 2-2268,-2-5 1667,0 0-1667,-2-1 0,0-24 0,0-5 0,-2-30 0,0-11-208,0 24 0,0-2 208,0-6 0,0-2-1574,0-7 0,0-2 1574,-1 17 0,0-1 0,-1-1 0,1-6 0,-1-1 0,-1 0-317,-1-5 1,0 0-1,0-1 317,0-5 0,-1-1 0,1-1-277,1 16 1,0 0 0,0-1 0,0 0 276,0 0 0,1 0 0,0 0 0,-1 0 0,0-13 0,1 0 0,-1-3 0,1 7 0,-1-4 0,1 0 0,-1 5 0,0 0 0,0 4 0,1-4 0,-1-3 0,0-5 0,1 2 0,0 7-87,-1-6 0,1 5 87,0 11 0,-1-2 0,1 3 835,1-11 1,1 5-836,-2 14 0,0 0 0,0-21 0,-1 3 0,2 0 462,-2 21 1,0 1-463,3-3 0,0 0 1727,0 3-1727,0 2 1038,0-11-1038,0 7 0,0 1 611,-3 16-1960,-2 14-220,1 4-1039,0 2 2608,4 6 0,0 6 0,0 6 0</inkml:trace>
  <inkml:trace contextRef="#ctx0" brushRef="#br0" timeOffset="47629">18846 7513 23184,'-49'0'3148,"4"4"-2428,6-3-181,9 3 1,8-4-90,11-4-4702,17-5 4252,22-9 0,29-10-98,-16 11 1,5-2 97,10-1 0,4-1 0,-14 6 0,3 0 0,0 0 0,4 0 0,1 1 0,4 0 0,-8 2 0,4-1 0,1 1 0,0-1 0,-3 2-353,1-1 1,-3 2 0,0-1-1,2 1 353,0-1 0,2-1 0,1 1 0,-1 0 0,-5 1 0,9-1 0,-5 2 0,-1 0 0,-4 0 0,-1 1 0,-2 0 0,13-1 0,-2 0 0,4 0 0,-4 0 0,1 1 0,-5 0-1439,-53 8 1182,-12 0-9574,7-4 8944,0-1 0,13-8 0,2-1 1</inkml:trace>
  <inkml:trace contextRef="#ctx0" brushRef="#br0" timeOffset="47973">21453 5970 25163,'6'-44'959,"1"0"0,-3 3 1,0 0-690,-2 3 0,-1 2-270,-1-26 0,0 13 0,0 2 0,0 36 0,4 70 0,0-13 0,0 6-1131,0 2 0,1 7 1,0 0 1130,2-2 0,1 2 0,0 0 0,-2-11 0,0 2 0,0 0 0,0 0-224,1 1 0,0-1 1,1 3-1,1 5 224,-1-6 0,1 5 0,1 4 0,0 1 0,1-1 0,-2-2 0,0-5-493,2 11 0,-1-4 0,0-2 0,1 6 493,-1-5 0,2 5 0,0 3 0,0-2 0,-1-4 0,-1-9 0,0 5 0,-1-8 0,0-1-175,-1-3 1,0-1-1,-1-2 175,2 15 0,0-4 0,-3-9 0,-2-1 0,0-2 0,-2-3 0,0 9 1713,-9-5-2522,-4-38-721,-10-16-358,-3-18 416,-4-18 1472,11 15 0,1-2 0,-1-4 0,-1-3 0,0-2 0,0 0 0</inkml:trace>
  <inkml:trace contextRef="#ctx0" brushRef="#br0" timeOffset="48280">21209 7164 23004,'-33'-15'1079,"0"-1"1,-1 2-1,0 0-809,1 0 0,1 2 179,-27-9 1,10 1-270,14 2 0,17 0 0,14-2-90,25-3 0,22-4-45,-8 11 0,3 0-437,8-2 0,6 0 392,5-1 0,7 0 0,-3 0 0,-13 5 0,-2 0 0,4-1 0,7-1 0,6-2 0,-1 1 0,-7 2 0,7-3 0,-4 3 0,-12 3 0,1 0 0,-4 1 0,-4 0 0,-5 1 0,8-3 0,-6-2 0,-28 6-90,-4 0-810,-9 0-719,-2 2 334,-3 0-8546,3 3 8960,4 1 1,6 1 0,2 2 0</inkml:trace>
  <inkml:trace contextRef="#ctx0" brushRef="#br0" timeOffset="48770">22346 6545 24353,'-24'-23'2429,"1"3"-2070,1 2 91,6 4-90,2 3 270,7 10-630,9 10 0,12 18 0,13 16-207,-8-15 1,2 1 206,4 5 0,1 0-309,3 1 0,1 1 309,2 0 0,1 0 0,12 9 0,1-2 0,-12-13 0,0-2 0,5 6 0,2-5 0,18-11 0,-19-22 0,3-19 0,-21-23 0,-10-10 0,-4-10-174,-6 31 1,-2-1 173,-2 1 0,-1-2 0,-4-11 0,0 0 0,0 14 0,0 1 0,-3-6 0,0 3 0,0 0 0,3 13 372,0 10-372,6 27 0,-2 27 0,0-5 0,0 9-321,1 0 1,-1 8-1,1 2 1,-1-2 320,-1 10 0,0 0 0,1 3-527,0-12 0,0 4 0,0 2 0,1-2 1,-1-1 526,1 1 0,0-2 0,0 1 0,0 3 0,0 2 0,0 4 0,1 1 0,-1-1 0,1-4-256,0-1 1,-1-3 0,1-1 0,0 3 255,0-4 0,1 4 0,-1 0 0,0-3 0,1-4 0,0 3 0,0-4 0,0-2 0,0-3 0,0-2 0,0-1-226,0 11 0,0-2 226,0-9 0,0-2 563,0 23-1732,0-19 1103,3-37-2812,4-29 2878,5-45 0,-4 19 0,0-4 0,1-7 0,1 0 0</inkml:trace>
  <inkml:trace contextRef="#ctx0" brushRef="#br0" timeOffset="49063">23297 6622 24173,'0'-51'2879,"0"8"-2250,0 12 271,0 14-900,0 17 0,1 23 0,5 20 0,-1-9 0,1 4-573,1 9 1,2 3 572,1 13 0,0 3-417,-3-17 0,1 1 1,0 5 416,-1-6 0,1 5 0,0 2 0,0 0 0,-1-4-545,1 1 0,-1-2 1,1-1-1,-1 3 545,1 1 0,0 2 0,1 1 0,-1-2 0,0-5 0,2 9 0,0-5 0,-1-1 0,-1-5 0,0-1 0,1-2 0,3 16 0,-1-5-145,-1-10 0,-1-3 145,-1-9 0,0-3-90,4 10-1033,-3-25-1035,-5-27-631,-3-34 2789,0 8 0,-2-5 0,-1-13 0,-1-4 0,0-7 0,-1 0 0</inkml:trace>
  <inkml:trace contextRef="#ctx0" brushRef="#br0" timeOffset="49330">23426 6730 13913,'-15'-44'989,"0"-1"0,0 2 1,1 1 243,3 4 0,2 1-1053,1 3 0,3 0 450,9-27-1,15 11-179,15 11-180,2 31 0,4 8-180,24 13-45,-19 5 0,-1 7 45,-14 2 0,-3 5 45,5 18 0,-5 4-135,-10-12 0,-3 0 180,0 14 1,-6-1-181,-12-18 0,-4-3 0,-4-1 0,-3-1 484,-3-3 1,-5-1-485,-15 7 0,-3-2 0,8-11 0,-1-1 0,-20 9 0,0-5 0,-1-9 0,-4 0-1079,36-16-837,15-12 1916,16-3 0,18-12 0,12 0 0</inkml:trace>
  <inkml:trace contextRef="#ctx0" brushRef="#br0" timeOffset="49680">24019 6947 22914,'7'16'2788,"0"0"-2338,3-8-90,8-2-90,38-27-180,-3-4-623,-16 2 0,6-5 1,-4 0 532,0-4 0,0-2 30,-4 3 0,1-2 0,-3 1 59,0-8 1,-3 1 90,-4-2 0,-3-2 153,-3 0 0,-6-3-109,-7-13 1,-7 0-225,-4 18 0,-5 2-470,-6-7 1,-7 8 469,-30 22 0,-12 36 0,30 7 0,1 7 0,-3 14 0,3 6 0,11-12 0,2 2 0,2 2 0,0 4 0,1 1 0,3 5-506,5-1 0,2 6 1,2-1-1,1-2 506,2 2 0,1-2 0,4 1 0,1-6 0,2 3 0,2-1 0,3-6 0,14 15 0,7-9 0,5-6 0,5-7 0,4-6 0,8-8-23,1-16 0,6-6 1,-2-5-458,-13-1 0,-2-3 0,2-5-757,7-6 0,5-5 1,-2-4-1,-7-1 1237,6-11 0,-6-5 0,-10 5 0,-2-2 0,-5 0 0,-7-4 0,0-1 0</inkml:trace>
  <inkml:trace contextRef="#ctx0" brushRef="#br0" timeOffset="53404">8775 7870 22104,'-54'18'2789,"-3"0"-2025,19-6 1,0-2-135,-16 1-181,19-3 1,3-4-270,11-10-90,6-9-90,29-17 90,17-16-90,-9 17 0,3-1-380,4-3 0,3-1 380,2-1 0,1-1 45,0 3 0,0 2 45,-3 3 0,-1 3-90,24-9 0,-11 22 0,-7 36 0,-22 10 0,-4 14 0,-1 5 0,-3 2 0,-2 6 0,-1 3 0,0 0-725,1 2 0,-1 2 0,1 0 0,-2 2 725,-1-7 0,0 2 0,-1 1 0,0-2 0,0-3-545,0 1 0,0-3 0,0-1 0,1 0 545,0 0 0,0 1 0,1-2 0,0 1 0,-1-2 0,1-1 0,-1 1 0,1-2-306,1 15 0,1 0 0,0-2 306,0-4 0,-1-1 0,1-2 0,1-4 0,-1-2 0,1-2 0,1 17 0,0-5 106,0-10 0,0-2-106,0-2 0,-2-4 0,2 5-1611,-14-26-997,-11-43 2608,-20-30 0,17 24 0,-1-1 0,-3-1 0,-1 0 0</inkml:trace>
  <inkml:trace contextRef="#ctx0" brushRef="#br0" timeOffset="53665">8369 10082 23184,'-33'31'929,"0"-1"1,4-2-1,1-1-659,-10 13 180,21-12 179,25-15 91,29-15-540,-1-10 0,7-8 0,0 0-1087,14-6 0,3-5 907,-15 8 0,5-4 0,2-2 0,-1 0 0,-4 3 0,6-4 0,-3 2 0,2-3 0,-5 5 0,3-2 0,1-1 0,-2 2 0,-5 2 0,-2 2 0,-5 2 0,2 0 0,6-4 0,1 1 0,-6 2 210,-9 5 1,-3 2-211,18-7 0,-6 2 0,-18 12-180,1-2-1169,-17 10 943,0-2-2113,0 2 2519,0 0 0,4-2 0,1-1 0</inkml:trace>
  <inkml:trace contextRef="#ctx0" brushRef="#br0" timeOffset="54414">10505 8060 23736,'-24'-61'1259,"-1"0"-1079,14 28 0,0 1 90,0-2 0,0 0-45,0-3 0,0-1-1,-2-3 1,-1-1-2478,-2-4 1,-2-1 2432,-3-4 0,-2 0-135,-6-3 0,-3 1 12,-5-1 1,-3 2-58,9 16 0,-1 2 0,-3 0 0,-2 0 0,-2 0 0,-2 2 0,-3 0 0,-2 1 0,-1 1 0,-3 1 0,-1 1 0,-2 1-24,-1 1 1,-1 0 0,-6 2 23,7 6 0,-5 1 0,-3 0 0,0 1 0,3 2-353,-3 0 0,1 1 1,0 1-1,-4 0 353,9 3 0,-3 0 0,-2 1 0,1 0 0,0 2 0,3 2 0,0 2 0,3 2 0,0 1 0,0 2 0,0 1 0,-1 0 0,-1 1 0,0 1 0,0 2 0,1 1-4,0 1 0,2 0 0,-1 2 0,0 3 0,-3 3 4,6 1 0,-1 4 0,-3 2 0,1 2 0,1 0 0,1 1 0,2-1-101,-6 4 1,3 1 0,1 1 0,0 2 0,-1 2 100,6-3 0,-1 1 0,0 1 0,-1 3 0,2 1 0,1 2 0,4 3 0,5-1 0,1 3 0,3 2 0,0 2 0,2 1 0,1-1 0,1 0 0,1-1 0,-4 9 0,2-3 0,1 1 0,2 1 0,0 1 0,0 5 0,5-12 0,0 3 0,-1 3 0,1 0 0,0 1 0,2 1 0,0-1 0,3-1 0,1-2 0,1 7 0,3-1 0,1 0 0,2-1 0,1 0 0,1 1 0,0 0 0,0 3 0,1 0 0,1 1 0,1-1 0,1 1 0,1 0 0,0 0 0,2 0 0,-1-1 0,2 0 0,1 1 0,1 0 0,2 2 0,2 2 0,0-10 0,3 3 0,0 1 0,2 1 0,1 0 0,1 1 0,0-1 0,0-2 0,0-1 0,0-3-58,0 2 0,0-3 0,0-2 0,1-1 0,0 0 1,2 1-1,2 2 0,3 2 58,-2-7 0,3 3 0,1 2 0,2 2 0,1 0 0,1 0 0,1 0 0,0-2 0,0-1 0,0-3 0,0-3 0,-2-4 0,7 6 0,0-3 0,-1-5 0,1-2 0,1 0 0,1-1 0,3 2 0,2 2 0,2 1 0,2 0 0,1 0 0,1-2 0,0-2 0,0-5 0,0-4 0,3-2 0,1-5 0,0-4 0,0-2 0,2-3 0,0-1 0,1-1 0,2-2 0,0-3 0,1-2 0,0-2 0,1-2 0,0-2 0,1-1 0,0-3 0,0-3 0,3-3 0,2-4 0,-7-2 0,2-3 0,3-4 0,1-2 0,0-2 0,0-1 0,-2 0 0,-1 0 0,-2 1 0,3-3 0,-1 0 0,-3-1 0,0 0 0,-1-2 0,2-1 0,1-3 0,-8 5 0,1 0 0,1-1 0,1-2 0,0 0 0,0-2 0,-1-1 0,-2-2 0,-2-1 0,-3-2 0,-2-2 0,-1-3 0,-2-2 0,-1-1 0,-1-1 0,-2-1 0,-1 0 0,-1 0 0,0 1 0,-2 2 0,1-4 0,-1 2 0,-2 1 0,-2 0 0,0-1 0,0-1 0,-1-1 0,0-4 0,-2 3 0,1-2 0,0-3 0,0 0 0,-1-2 0,-1 0 0,-2 1 0,-1 0 0,-2 2 0,-3 2 0,0-9 0,-3 2 0,-2 1 0,-3 1 0,0 0 0,-2-1 0,0 1 0,-1-2 0,0 1 0,-2 0 0,-1 0 0,0-1 0,-2 1 0,0 0 0,-1 2 0,-1-1 0,-1 0 0,-1 1 0,-1 0 0,0 0 0,-1 0 0,-2-7 0,-1 1 0,-1 0 0,-1 0 0,0 1 0,-1 0 0,0 5 0,-1 0 0,0 0 0,-1 1 0,-1 1 0,0 1 61,-4-6 1,0 1 0,0 1 0,-2 1-1,0 2-61,-3-7 0,-1 2 0,-1 2 0,-1 3-45,3 6 0,-1 2 0,-1 2 0,-2 2-1282,-4 1 0,-3 1 1,0 3-1,1 5 1461,-16-8 0,-1 9 1,-7 4-1,1 14 1,20 25-1,0 0 1</inkml:trace>
  <inkml:trace contextRef="#ctx0" brushRef="#br0" timeOffset="104974">8885 15007 22824,'-10'11'2159,"-2"1"-1620,-4 5 1,-5 4-90,-1 4 0,-4 2-1,-3-2 91,0-4-90,1-10-270,3-5-180,3-6 0,4-6 0,2-5 0,7-12 0,5-7 0,12-8 0,7-3 0,9-4 0,8 2 0,9 4 0,4 7-217,6 10 217,0 10 0,1 6 0,-1 18 0,-2 9 0,-4 22 0,-25-17 0,-3 5 0,0 26 0,-6 6-384,-5-11 1,-5 0 383,-1-3 0,-2 3 0,-3-3-481,-8 8 0,-4-3 481,-2 0 0,-3-2-695,-3-1 0,-3-2 695,0-3 0,-3-2 0,-1-3 0,-1-2-127,0-4 1,-1-3 126,0-3 0,-1-3 0,3-3 0,-2-2 275,-5 1 1,-1-3-276,-20 1 0,5-2 836,24-18-836,28 0 1618,8 0-1618,19-2 0,10-3 0,5-2 0,-3 1 0,2 1 115,19-4 0,7 2-115,-9 5 0,2 1 0,-1 2-1638,10 1 1,0 3 1637,-8-1 0,3 2 0,-5 2 0,1 3 0,-5 3-222,-2 0 0,-2 2-408,-6-2 0,-1 1-1242,3 3 1,-3-1-918,13 4 2842,-6-2 0,-34-19 0,-9-5 1</inkml:trace>
  <inkml:trace contextRef="#ctx0" brushRef="#br0" timeOffset="105635">9462 14188 19005,'-26'-39'404,"1"0"1,0-1 0,-4-3 0,-3 0-921,-4-1 0,-5-3 0,3 6 695,1 7 1,-1 2 0,-12-9 0,-2 2 494,14 16 0,-1 3-584,0 1 0,-3 2 30,-1 5 0,-4 3 0,1 1-30,-8-1 0,-5 3 22,9 5 1,-7 2-1,0 2 1,4 0-305,5 3 1,3 0 0,-2 2 281,-15 4 0,-2 1 0,4 3-60,15-2 0,3 3 0,1 1 50,-2 2 1,2 2-1,1 3-80,0 4 0,2 4 0,2 2 164,-2 6 0,2 3 0,2 4-164,0 7 0,1 3 0,3 3 0,7-11 0,1 0 0,1 3 0,1 5 0,3-2 0,0 4 0,1 3 0,1 2 0,0-2 0,2-3-257,1 1 1,1-3 0,0 0 0,2 1 0,-1 3 256,2-7 0,0 3 0,0 2 0,1 1 0,0-2 0,2-1 0,1-3 0,2 6 0,1-2 0,2-2 0,1-1 0,0 1 0,1 1 0,0 0 0,2-1 0,0 1 0,1-1 0,2-2 0,0 1 0,1-1 0,0 0 0,2 0-164,1-2 0,0 0 0,1 0 0,2-1 1,0-1 163,5 11 0,1-1 0,1-1 0,2 0-66,2-4 1,1 0-1,2-1 1,1-1 65,0-2 0,2-2 0,0-1 0,2-1 57,1-2 1,2-1 0,0-2 0,1 0-58,-1-3 0,2 0 0,0-2 0,0-1 0,1-1 0,1-2 0,-1 0 0,2-2 0,-1-1 0,0-2 0,1 0 0,0-2 0,13 6 0,1-2 0,4-2 99,-1-7 0,4-1 0,3-4 0,0-4-99,-11-5 0,2-4 0,0-3 0,0 0 0,0 0 24,1-1 0,-1 1 1,1-2-1,-1-1 1,0-4-25,0-3 0,0-2 0,-1-3 0,-1-1 0,-4-1 0,1-1 0,-4-2 0,-1-1 0,4-3 0,2-4 0,4-3 0,1-3 0,-1 1 0,-4 0 0,1-1 0,-4 1 0,0-1 0,2-2 0,-1-1 0,2-2 0,0-1 0,-2-1 0,-5 2 0,-5 1 0,-3 1 0,-2-1 0,-1 0 0,10-13 0,-3-1 0,-1 0 0,-4 0 0,-1 0 0,-3 0 68,-4 1 0,-1-1 0,-2 0-68,-4 1 0,-1-1 0,-3-4 0,-5 1 0,-2-5 0,-2 0 0,-2 2 0,-2-4 0,-3 1 0,-3-3 93,-1 3 0,-2-3 0,-2-1 1,-4 4-94,-1 11 0,-2 3 0,-3-1 0,-3-3 0,-1 3 0,-3-3 0,-2-2 0,-1 0 0,-1 1 0,2 3-122,-2-1 0,1 2 1,0 2-1,-1-1 0,-3-2 122,-2-2 0,-1-2 0,-2-1 0,-1 1 0,0 2 0,1 3 0,-8-5 0,0 3 0,0 3 0,-2 1 52,1 1 0,-2 1 0,0 1 0,-1 1-52,2 3 0,0 1 0,-1 2 0,1 0 98,3 4 1,0 1-1,-1 1 1,-1 0-504,-8-2 0,-2 0 0,0 2 0,4 3-341,0 1 1,4 4-1,-3 1-244,-8-3 1,-2 2 0,5 8 989,3 12 0,4 8 0,3 7 0,1 4 0,1 8 0,1 0 0</inkml:trace>
  <inkml:trace contextRef="#ctx0" brushRef="#br0" timeOffset="107351">15029 12836 21475,'0'-59'2338,"0"4"-1978,0 10 90,0 11-90,-4 9 89,3 12 991,-2 38-586,3 28 1,3 13-855,0-17 0,-1 2 0,1 4-783,1 4 1,0 6-1,0 1 1,1 1 782,-2-14 0,1 1 0,0 0 0,0 0 0,0 2 0,0 6 0,1 1 0,-1 2 0,0 0 0,1 0 0,-2-7 0,1 1 0,-1 1 0,1-1 0,-1 1 0,0 0-393,0 1 0,0-1 1,0 0-1,0 1 1,0 2-1,1 2 393,-1-4 0,0 2 0,0 2 0,0 1 0,1 0 0,-1-1 0,0-1 0,0-4-263,0 4 1,0-2-1,0-2 1,0-1 0,0 2-1,0 1 263,0 0 0,0 2 0,0 1 0,0 0 0,1 0 0,0-2 0,-1-3-194,2 11 0,1-2 0,0-2 0,-1-3 0,0-3 194,0-3 0,0-4 0,-1-1 0,1 1 115,2 6 1,0 3 0,0-2 0,-1-9-656,3 5 1,-1-8-361,-1-9 1,0-5-116,2 2 1015,-4-31 0,-10-46 0,-2-19 0</inkml:trace>
  <inkml:trace contextRef="#ctx0" brushRef="#br0" timeOffset="107799">14635 12881 21924,'-28'-27'659,"1"-1"1,0 3 0,1 1-390,-21-19 90,7 9-90,7 5-90,11 4 0,9 2 89,17-1 91,22-5-90,26-3-135,-11 14 0,4 1 0,11 1 0,4 3-45,-15 5 0,3 2 0,5 3-715,-4 3 1,5 1-1,3 2 1,-1 2 0,-2 0 624,3 2 0,-2 2 0,0 2 0,3 0-394,2 2 1,4 0-1,0 1 1,-1 3-1,-5 1 416,-1 3 1,-4 3-1,-2 1 1,0 2-405,-1 1 0,-1 1 1,-2 3-1,-2 1 382,-3 1 0,-1 1 0,-2 2 0,-4 2 22,-2 1 1,-3 2 0,-3 1-1,-3 1-228,3 17 0,-6 2 0,-5 1 251,-9-13 0,-3 1 0,-4 1 0,-3-1 98,-4 4 0,-3-1 0,-4 1 0,-2 0-8,-4 2 0,-3 0 0,-3 0 0,-1-1-135,-4 1 0,-2-1 0,-2-1 0,-1 0 0,5-12 0,0-1 0,-2 0 0,0-1 0,0-1-43,-9 7 1,-1 0-1,0-2 1,-1-2 42,2-3 0,-1-2 0,0-1 0,0-2 0,-10 6 0,-1-3 0,1-3 349,5-5 0,0-2 0,-1-3-349,-4-4 0,-1-3 0,3-4 0,0-1 0,3-6 0,-5-6 0,10-10 1010,20-29-1010,27-17-855,11 20 1,5 0-405,6-1 0,3 1 1259,6-2 0,4 2 0,3 5 0,3 3 0,1 0 0,0 1 0</inkml:trace>
  <inkml:trace contextRef="#ctx0" brushRef="#br0" timeOffset="108258">18505 14500 26962,'-42'-5'449,"0"-1"1,3 2 0,1-1-360,3-1 0,3 1 0,-21-2-90,13-2 0,15 2 0,38-18 0,28-2 0,7 4 0,13-4 0,0 2-823,-7 4 0,-1 2 1,4-2 822,-9 4 0,3-2 0,2 0 0,-1 0 0,-1 1 0,4 0 0,-2 1 0,1-1 0,4 0 0,-5 2 0,3-1 0,3 0 0,0-1 0,-1 2 0,-3 0-515,-2 1 0,-2 1 0,-1 0 0,1 0 0,2 0 515,0 0 0,3-1 0,1 0 0,-1 1 0,-2 0 0,-4 2 0,18-4 0,-5 2 0,-3 0-147,-5 2 1,-2 0-1,-2 1 147,12-2 0,-3 1 0,-1-2 0,-5 1-359,11-2-811,-8-2-3057,-47 4 4604,-11-1 1,-9-4 0,-2 0 0</inkml:trace>
  <inkml:trace contextRef="#ctx0" brushRef="#br0" timeOffset="108603">21969 11909 25882,'3'-49'300,"0"-1"0,1 4 0,-2 2-165,-2 9 0,0 0 449,-2-1 1,-2 2-315,-1-11-180,-1 4-90,3 28 0,8 23 0,7 28 0,-1 0 0,3 9-848,-1 3 0,2 9 0,0 4 0,0-3 848,-2-6 0,-1-2 0,0 2 0,1 3 0,1 4 0,1 5 0,0 1 0,0 0 0,-1-3 0,-1 0 0,0-3 0,-1 0 0,1 5-379,-2-10 1,1 3 0,0 2 0,0 0 0,0-1 0,-1-4 378,3 11 0,-2-3 0,1-1 0,0 3-214,0-3 0,0 2 0,0 2 1,0-2-1,0-2 214,-3-7 0,1-2 0,-1 0 0,-1-2 0,0-2 0,3 14 0,-1-4 0,0 2 0,-2-9 0,0 3 0,0-2 0,-2-5 0,1 9 0,-1-6 0,-1-7 0,0-4 0,-2 24-1349,0-21-3868,-15-32 5651,-3-24 1,-10-36 0,0-12 0</inkml:trace>
  <inkml:trace contextRef="#ctx0" brushRef="#br0" timeOffset="108953">21680 13311 25253,'-45'-16'569,"-1"0"1,2 1 0,0 1-436,5 0 1,1 0 90,-4-1 0,2 0-135,-5-7 0,9-6 90,44 3 0,28-5-90,-5 13 0,5 0-316,7-1 0,12 0 241,-9 6 0,11 0 0,6 1 0,2-1 0,-1 1 0,-6 1-279,-3 0 1,-3 2-1,-1 0 1,1 0-1,5-1 264,-1 1 0,6-2 0,2 1 0,0-1 0,-1 1 0,-4 0 0,-5 3 0,5-1 0,-5 2 0,-3 0 0,-4 1 0,19-3 0,-9 1 0,-20 3 0,-7 1 0,-3 0 0,-11 2 0,-6 0-11,-4 0-1608,-4 0 881,2-2-2140,0-4 2878,2-6 0,2-4 0,0-2 0</inkml:trace>
  <inkml:trace contextRef="#ctx0" brushRef="#br0" timeOffset="109536">23447 12474 19316,'0'-7'5487,"0"1"-4768,0 1-179,0-1 0,0 1 89,-4-2 1,3 0 0,-2 2-540,3-1-90,0 1 0,0 1 0,5 25 0,5 8 0,5 15 0,2 6 0,-3-14 0,1 0-231,6 16 0,1-1 231,-4-18 0,1-2 0,0-2 0,1-2 0,20 16 0,1-11 0,16-20 0,-13-17 0,11-22 0,-18-16-134,-20 14 1,-2-1 133,-1-3 0,-1-2-1576,1-17 1,-2-2 1575,-6 16 0,-1 0 0,2-9 0,-3 3 301,-4-1-301,0 3 0,0 20 0,0 7 0,-3 32 0,-4 32-156,2-8 1,-2 8 155,2 1 0,-1 9 0,0 2 0,0-3 37,0-6 0,1-2 1,-1 0-1,1 4-37,-1 5 0,0 3 0,1 1 0,-1 0 0,1-2 0,-1 0 0,0-2 0,1 1 0,0 4-359,0-7 0,0 3 0,1 2 1,-1 1-1,0-1 0,1-4 359,0-1 0,0-2 0,0-1 0,0 1 0,0 1 0,0 1 0,-1 3 0,1 0 0,0 0 0,-1-2 0,1-4-360,0 3 0,0-3 0,0-2 0,0 0 360,-1 12 0,0-1 0,1-2-115,-1-7 0,1-1 0,1-2 115,-1 14 0,1-3-45,1-12 0,1-3-810,0-11 1,2-4-304,2 2-1810,5-30 2968,9-41 0,-4 2 0,2-3 0,1-11 0,1 1 0</inkml:trace>
  <inkml:trace contextRef="#ctx0" brushRef="#br0" timeOffset="109883">24807 12696 26512,'4'-46'689,"-1"0"1,0 5 0,-1 1-690,-2-23 0,0 19 0,0 32 0,0 71 0,0-19 0,0 7-685,0 0 1,0 6 0,0 4 684,2 4 0,0 5 0,1 1 0,-1-2-600,0-11 1,0-2 0,0 1 0,0 3 599,1 2 0,0 3 0,1 1 0,0-1 0,0-4 0,0-1 0,0-4 0,0 0 0,0-1-480,0 2 1,0-1-1,0 0 1,1-1 479,1 16 0,0-1 0,0-2-80,-1-3 1,-1-1 0,1 1 79,-1-9 0,1 1 0,0 0 0,-1-4 221,-1-3 1,-1-2-1,0 1-221,2 15 0,-1 2 0,-1-12 0,-2-6 2129,0-7-3208,-5-78 359,1 9 1,-1-4 866,-2-11 0,0-5-1182,-2-10 1,0-3-575,3 15 0,1-1 0,-1-2 1609,0-4 0,0-2 0,0 0 0,1-1 0,0 0 0,1-1 0,-1-2 0,0 1 0,1-1 0</inkml:trace>
  <inkml:trace contextRef="#ctx0" brushRef="#br0" timeOffset="110167">24750 12990 22374,'-15'-48'929,"0"0"1,1 3 0,-1 0-1378,1 3 1,2 0 537,1 4 0,3 0 0,3 1 0,4 1 45,3 2 0,4 0 45,5 1 0,6 1-46,6 2 1,4 3 0,6 1 0,6 6-45,3 11 0,6 6 0,-3 4-45,7 5 0,0 8-260,-7 1 0,1 6 0,-6 4 260,-2 14 0,-7 6 90,-6 6 0,-5 2 45,-5 2 0,-6 2 45,-9 1 0,-6-1-225,-4 2 0,-7-2-294,-6-2 0,-5-1 294,-2-3 0,-5 0 0,0-11 0,-5 1 0,2-4 0,-5 4 0,-2-4 0,8-7 0,-2-1 0,0-4-98,-6-1 0,3-6 98,-16 2 380,-4-10-1640,45-23 248,13-12-1507,23-12 2519,17-8 0,-11 21 0,1 0 0,4-2 0,0 0 0</inkml:trace>
  <inkml:trace contextRef="#ctx0" brushRef="#br0" timeOffset="110621">25644 13175 25163,'10'16'1349,"-2"0"-1169,0-9 180,0-1-91,6-6-89,22-24-90,2-2-337,-8 0 0,2-3 247,-3 1 0,1-1-359,2-4 0,1-2 359,2-1 0,-1-5 0,-4 3 0,0-4 0,-3-2 120,-3 2 0,-3-1 0,-1 0-30,0 0 0,-1 1 0,-4 0 89,-1-10 1,-10 5-242,-32-13 62,-2 32 0,-27 17 0,2 48-503,23-5 0,0 6 503,-2 10 0,1 4 0,11-13 0,1 3 0,1 0 0,-1 1 0,2 1 0,2 1 0,1-1 0,1 1 0,3-1 0,-2 20 0,5-1 0,2-5 0,5-2 0,7-5 0,5-3 0,4-5 0,5-4 0,4-5 0,9-5-789,6-11 0,8-4 1,-1-3 788,13 3 0,2-5 0,-4-6 0,5-4 0,-3-1-105,-10-2 1,-2-2 0,3-3 104,2-3 0,3-3 0,1-2 0,-3 1 0,1-1 0,-3 1 0,2-3 0,-5 1 0,2-1 0,0-1 0,-3 1 0,1-3 0,-2 1 0,-3-1-135,10-4 1,-4 0-46,-4 2 0,-5 2-2338,-1-5 2676,-42 15 0,-15 5 1,-12 3-1</inkml:trace>
  <inkml:trace contextRef="#ctx0" brushRef="#br1" timeOffset="50225.27">11780 1647 22284,'-30'-32'2069,"-1"2"-1529,-1 1-1,-1 4 1,1 2-90,-1 7-180,-3 7 90,-3 19-91,-9 18-179,20-3 0,-1 6-530,-5 11 1,-3 8 0,1 0 529,6-7 0,1-1 0,0 5-23,-1 0 1,-2 5-1,1 2 1,2 3-68,4-2 0,1 4 0,1 2 0,1 0 0,2-3-527,-2 4 1,3-2-1,0 0 1,1 4 526,3-9 0,-1 2 0,1 2 0,0 0 0,2-2 0,2-2-479,0 8 1,2-3 0,2-2 0,1 1 478,2-1 0,0-1 0,2 0 0,2 0 0,0-4 0,2-1 0,2 1 0,4 1-145,4-1 0,3 3 1,4 0-1,0-1 1,2-4 144,0 0 0,2-3 0,1-2 0,4 2-53,0-1 1,3 2 0,2-1 0,4-1 0,4-3 52,4-7 0,5-1 0,4-3 0,2-1 0,0-1 0,-3-2-73,4 2 1,-2-2 0,1-2 0,2 0 0,4 0 72,-12-5 0,3 1 0,2 0 0,1 0 0,0-1 0,1 0 0,-2-2 0,-1-1-20,10 1 1,-2-2 0,-1-1 0,0-1 0,1-1 0,2 1 19,-8-2 0,1 0 0,-1-1 0,2 1 0,1-1 0,2 0 0,3 0-53,-9-2 1,1-1 0,1 0-1,3 1 1,0-1 0,1 0-1,2 0 1,0-1 0,0 1 0,0-1-1,1-1 53,-1 1 0,2-2 0,0 1 0,0-1 0,2 1 0,-1-1 0,1-1 0,0 1 0,0 0 0,1-1 0,-1 1 0,-1-1-22,-4 0 1,1 1-1,-1-1 1,0 0-1,1 0 1,-1 1 0,1-1-1,-1-1 1,1 1-1,-1-1 1,1 0-1,0 0 1,-1 0 21,2-1 0,0-1 0,0 1 0,1-1 0,-1 0 0,1 0 0,-1-1 0,0 0 0,0 0 0,-2 0 0,0 0 0,-2 0 0,0 0 0,4-1 0,-1 1 0,-1-1 0,-1 0 0,-1-1 0,0 1 0,0 0 0,0-1 0,0 0 0,1 1 0,1-1 0,1 0 0,-1 0 0,1 0 0,0 0 0,-1 0 0,1 0 0,0 0 0,0 0 0,0 0 0,-1 0 0,0 0 0,0 0 0,-1 0 0,1 0 0,1 0 0,0 0 0,1 0 0,3 0 0,1 0 0,-8 0 0,2-1 0,2 1 0,2 0 0,0 0 0,1-1 0,1 1 0,-1-1 0,1 1 0,-1-1 0,-1 1 0,-1-1 0,-2 0 0,-1 1 0,4-1 0,-2 0 0,-1 0 0,-1 0 0,-1-1 0,0 1 0,0 0 0,1 0 0,1-1 0,1 1 0,2-1 0,-5 1 0,2-1 0,2 1 0,0 0 0,2-1 0,0 1 0,0-1 0,0 1 0,-1-1 0,0 0 0,-2 0 0,0 0 0,-3 0 0,-2 0 0,8-1 0,-3 1 0,-1-1 0,-2 0 0,-1-1 0,0 1 0,-1 0 0,1-1 0,0 1 0,1-1 0,-1 1 0,0-1 0,1 0 0,-1 1 0,1-1 0,-1 0 0,0-1 0,0 1 0,0 0 0,-1-1 0,7 0 0,-1 0 0,0-1 0,0 1 0,-1-1 0,1 0 0,-1 0 0,1 0 0,-1-1 0,-2 1 0,0 0 0,-1-1 0,-1 1 0,1-1 0,1-1 0,0 1 0,2-2 0,2 0 0,-7 0 0,1-1 0,2 0 0,2-1 0,0 0 0,0-1 0,0 0 0,0 0 0,-1 0 0,-1 0 0,-2 0 0,-2 1 0,5-1 0,-3 0 0,-2 1 0,-2 0 0,1 0 0,1-2 0,2-1 0,3-3 0,4-2 0,-14 3 0,3-2 0,3-2 0,2-1 0,2-2 0,2 0 0,1-1 0,1-2 0,0 1 0,0-1 0,-1 0 0,-1 0 0,-1 1 0,-2 0 0,-3 1 0,-3 0 0,-3 2 0,-3 1 0,16-8 0,-6 2 0,-5 1 0,-2 1 0,-1-1 0,1-1 0,3-1 0,4-3 0,-8 4 0,4-2 0,3-2 0,2-1 0,2-1 0,-1 0 0,1-1 0,-2 0 0,-3 1 0,-2 0 0,-4 2 0,-5 0 0,-6 3 0,10-12 0,-8 3 0,-5 1 0,-2-1 0,0 0 87,8-9 1,-1-1 0,-3 0 0,-2-1-88,-3 1 0,-3 0 0,-1-1 0,-3 0 0,-3 2 0,-2 0 0,-3-1 0,-3-4 0,-4-1 0,-4-3 0,-1-2 0,-3 0 0,-2 3 49,-2-1 0,-2 3 1,-3-1-1,-3-2-49,-1 0 0,-1-2 0,-4-2 0,-1 2 0,-3 4 0,-5-2 0,-4 4 0,-2 1 0,-2 0 0,-3-4 0,-3 1 0,-2-1 0,-1 1 0,4 8 0,-1 0 0,-1 0 0,-1 0 0,-1 1 0,-3-3 0,-1 0 0,-2 0 0,-1 0 0,-1 1 0,4 7 0,-1-1 0,0 1 0,-2 0 0,-1 1 0,0 0 0,-4-1 0,0 0 0,-2 1 0,0 0 0,-1 1 0,-1 1 0,5 4 0,0 1 0,-1 0 0,-1 1 0,0 0 0,-1 0 0,0 2-55,-3-2 1,-1 1 0,0 1 0,-1 0 0,-1 1 0,0 0-1,0 1 55,5 3 0,-1 0 0,0 1 0,0 0 0,-1 1 0,0 0 0,-1 1 0,0 0-21,-2-1 0,-1 2 0,0-1 0,0 1 0,-1 1 0,-1 0 0,1 0 0,-2 1 21,6 2 0,-1 0 0,0 1 0,0 0 0,-1 1 0,0-1 0,0 2 0,0-1 0,-1 1 0,-1 0 0,2 0 0,0 1 0,1 0 0,-2 0 0,-3 2 0,-3 0 0,-5 0 0,-6 2 0,26 4 0,-3-1 0</inkml:trace>
  <inkml:trace contextRef="#ctx0" brushRef="#br1" timeOffset="50225.27">21271-1 20389,'-67'2'0,"1"1"0,2 0 0,0 1 0,1 0 0,1 0 0,0 1 0,0-1 0,0 1 0,1 0 0,-1 0 0,1 1 0,-2-1 0,1 1 0,-1-1 0,-1 1 0,-1 0 0,-1-1 0,-1 1 0,-2-1 0,8 0 0,-1 0 0,-2-1 0,0 1 0,-2-1 0,0 1 0,-2-1 0,0 1 0,0-1 0,-1 1 0,0 0 0,0-1 0,0 1 0,-1 0 0,1 0 0,0 1 0,1-1 0,0 1 0,0 0 0,2 0 0,0 0 0,1 0 0,1 1 0,1 0 0,1 1 0,2-1 0,2 2 0,-15 1 0,2 1 0,0 1 0,2 0 0,1 1 0,0 0 0,2 0 0,1 0 0,0 1 0,1 0 0,1 0 0,1 0 0,1 0 0,0 0 0,1 0 0,1 0 0,0 0 0,-9 2 0,3 0 0,1 0 0,1 1 0,1-1 0,1 1 0,0-1 0,1 1 0,0 0 0,0 0 0,0 0 0,-1 1 0,0-1 0,1 0 0,-1 1 0,1-1 0,-1 1 0,1 0 0,0 0 0,1 0 0,-1 0 0,1 0 0,-1 0 0,1 0 0,-3 1 0,1 0 0,-1 0 0,1 1 0,-1-1 0,1 1 0,1-1 0,-1 0 0,1 1 0,0-1 0,0 1-117,-3 0 0,0 1 0,1 0 0,0-1 0,0 1 0,0 0 0,1-1 0,0 1 0,0-1 1,1 1-94,-4 0 0,1 1 0,1-1 0,-1 1 0,1-1 0,1 1 0,0-1 1,0 0-1,1 0-162,-4 2 1,1-1 0,1 1 0,0-1 0,0 0 0,1 1 0,1-1 0,0 0 371,-2 1 0,-1 0 0,2 0 0,0 0 0,1 0 0,1 0 0,1 0 0,-3 1 0,1 1 0,1-1 0,0 1 0,2-1 0,-1 0 0,6-1 0,0 0 0,0 0 0,0 0 0,0 0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41:50.949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8260 5034 21025,'-6'-36'3238,"1"2"-2518,-5 0 89,2 7-89,4 2-1,-4 7-179,4 2-180,-1 5-90,-2 2-90,6 4-180,-2 23 0,3 15 0,0-1 0,1 4 0,1 8 0,1 4-800,0 11 0,2 4 800,-2-14 0,0 2 0,1 1-565,0 5 1,0 1 0,0 6 564,-1-8 0,0 5 0,0 2 0,0-1 0,-1-2-576,0 2 1,0-2 0,0-1 0,-1 5 575,1-11 0,-1 3 0,1 2 0,-1-1 0,0-1 0,0-3 0,-2 11 0,0-4 0,-1-1 0,0 1-385,0 1 0,0 1 1,0 0-1,0-1 385,-1 0 0,-1-1 0,1 0 0,-2 4-88,0-1 0,0 4 0,-1 0 1,1 0-1,-1-5 88,1-1 0,0-3 0,0 0 0,-1 1 0,1-3 0,-1 3 0,0 0 0,0-2 0,0-6 0,-1 7 0,0-5 0,1-1 131,0-5 1,0 0 0,-1-1-132,0 6 0,0 1 0,0-4 0,-1 1 0,0-2 0,0 7 0,0-5 0,2-3 0,3-12 1518,3-11-1518,3-12 2269,9-8-2269,14-11 0,21-4 0,-14 2 0,4 0 677,13-3 0,3-1-677,-9 3 0,2-1 0,2 0-754,10-2 0,3-2 0,3 1 754,-10 1 0,3 0 0,1 0 0,2-1 0,-6 2 0,1 0 0,2 0 0,0-1 0,2 1-328,-6 1 0,1 0 0,1 0 0,0 0 0,1 0 0,1 0 328,2 0 0,2 0 0,-1 0 0,2 1 0,-1-1 0,1 1-151,1 0 0,0 0 0,1 1 0,-1 0 0,1-1 0,-1 2 151,0-1 0,0 1 0,0 0 0,0 0 0,0 0 0,-1 1-118,-2 1 1,-1 0 0,0 1 0,0 0 0,0 0 0,-1 0 117,8 0 0,0 1 0,-1 0 0,-1 0 0,0 1 66,-5 0 1,-1 1 0,-1 0 0,0 1 0,-2 1-67,9 0 0,-1 2 0,-2 1 0,-1 0 0,-6-1 0,-1 1 0,-1 0 0,-2 1 0,9 3 0,-1 2 0,-3 0 0,-7-2 0,-2 1 0,-2 0 0,11 3 0,-2 1 523,-2 0 0,-3 0-523,7-1 1105,-3 1-1105,-45-28 0,-14-10 0,-14-30 0,7 19 0,0-3 699,-3-11 1,1-4-700,5 11 0,0-2 0,0-2 101,-1-5 1,1-3-1,0-5-101,3 7 0,0-5 0,1-4 0,0-1 0,1 0 0,1 5 0,1-2 0,0-1 0,1 0 0,0 0 0,-1-1-306,1 1 1,-1-1 0,1 0 0,-1 0 0,2 1 0,-1-1 305,2 1 0,0 1 0,0-1 0,1 1 0,0 0 0,0 0 0,0 2 0,0 0 0,0 1 0,0 0 0,0-2 0,0 0-224,-1 2 1,1-2-1,-1-1 1,0 0 0,0 0-1,0 1 1,0 2 223,1-1 0,-1 1 0,0 1 0,1 1 0,-1 0 0,-1 0 0,1-14 0,-1-1 0,-1 1 0,1 5 0,-1 8 30,-1 6 0,0 7 0,-1 1-30,0-19 0,-2 2 0,0 6 0,-2 1 278,-3-6 0,-1 2-278,1 16 0,-1 3 0,-3-7 0,-3 3 0,-16-5 0,4 23 0,-3 3 0,3 6 0,-2 3 0,-13-2 0,-5 7 0,1 11 0,-4 6 0,1 0 0,6-2 0,0 1 0,-2 1 56,-3 3 1,-3 1 0,-1 2 0,1-2-57,6 0 0,0-1 0,1-1 0,-2 2 0,-6 0 0,0 1 0,-1 0 0,-2-1 0,-3 2 0,-1-1 0,-2 0 0,1 1 0,10-4 0,0 1 0,-1 0 0,0-1 0,0 1 0,-1 0 0,0 0 0,0-1 0,0 1 0,-1-1 0,2 1 0,0-1 0,0 0 0,-2 0 0,-3 1 0,6-2 0,-3 1 0,-2-1 0,0 1 0,0 0 0,1 0 0,3-1 0,-8 1 0,3 0 0,1 0 0,-1-1 0,-3 1 0,0 1 0,-3-1 0,-2 1 0,1 0 0,3-1 0,3-1-191,-5 2 1,4-1-1,2 0 1,0-1 190,2 0 0,1 0 0,1 0 0,1-1-119,-11 3 0,1 0 0,3-1 119,8-1 0,2-1 0,1-1 442,-12 3 1,3-1-443,14-3 0,3-1 0,8-3 0,3-1 0,-12 1 1880,6 0-1880,22 1 2223,4 4-2223,16-4 1559,2 4-1559,2-8 781,0 7-781,0-7 0,-1 3 0,-2-4 0,-1 0 0,1 0 0,-1 0 0,0 0-1889,0 0 1889,0 10 0,2 2 0,0 11 0</inkml:trace>
  <inkml:trace contextRef="#ctx0" brushRef="#br0" timeOffset="3781">3240 9335 19766,'-10'12'2698,"0"-5"-2248,6 1 0,-4-7 269,8 3 1,-4-4 2338,4 0-2788,0-4-90,0-3-90,0-7 90,0-6-180,4-7 0,4-7 0,13-25 0,0 13 0,-7 16 0,1 0 0,6-11 0,3 0 0,5-16 0,-4 15 0,4-13 0,-7 19 0,4-2 0,5-1 0,7-3-424,5-2 424,4-1 0,2 0 0,0 2 0,-1 0 0,-1 4 0,-2 1 0,-4 2 0,-3 2 0,-2 0 0,3 1 0,1 0 0,5-2 0,4 0 0,2 1 0,2 1 0,-2 3 0,-3 1 0,-3 2-104,-3 0 104,-1 1 0,-13 8 0,3-2 0,3-2 0,0 0 0,0-1 0,0 0-192,2-1 1,-1 1 191,18-12 0,2-1 0,0 2 0,-3 0 0,-5 5 403,8-8-403,-9 3 0,-4 4 104,-10 5-104,2 0 0,-6 3 0,11-4 0,-12 6 0,1 2 404,-4 1-404,3 2 0,-5 1 0,0 1 0,0-3 0,17-12 0,-5 5 0,12-8 0,-12 11 0,-3 2 0,1 0 0,-2 0 0,5 0 0,-1 0 0,5 0 0,16-7 0,-14 8 0,13-5 0,-7 5 0,-11 4 0,7-2 0,-11 2 0,-10 3 0,3-1 0,-9 4 0,-1 3 0,8-5 0,-5 2 0,9-4 0,-6 2 0,1 2 0,8-4 0,-8 6 0,6-4 0,-12 2 0,-2 2 0,0-3 0,4 1 0,3-2 0,5-2 0,1 1 0,1-1 0,0 2 0,8-4 0,0 1 0,3-2 0,-12 5 0,-6 3 0,-9 1 0,0-1 0,2 1 0,1-4 0,1 4 0,0-3 0,2 3 0,-1-2 0,1 3 0,-2-1 0,2 0 0,-1-1 0,3 1 0,5-6 0,7 2 0,-3-1 0,-1 0 0,-10 7 0,-4-3 0,0 3 0,-2-3 0,4-1 0,1 0 0,0 0 0,0 1 0,-2-2 0,1-1 0,0 2 0,0-1 0,12-1 0,-10 1 0,8 0 0,-12 3 0,-4 3 0,0 0 0,0 2 0,-1-2 0,0-1 0,1-3 0,1 1 0,1-2 0,0 5 0,0 0 0,0 2 0,-1 0 0,-3-2 0,1 1 0,-4-3 0,1 1 0,-2-1 0,0-1 0,2 3 0,2-2 0,1 1 0,-1 1 0,0-2 0,-2 3 0,2-1 0,2-2 0,-1 3 0,2-3 0,-2 4 0,0 0 0,0 0 0,3-2 0,2 0 0,-3-3 0,3 1 0,-6 1 0,-2 1 0,0 2 0,7-4 0,1 1 0,4-1 0,0 2 0,-4-2 0,-1 1 0,-2-2 0,-2 3 0,0 2 0,2-2 0,1 0 0,-2-3 0,6 1 0,-7 1 0,7 1 0,-6 0 0,2-1 0,0-1 0,6 1 0,-5-1 0,7 2 0,-2-3 0,-3 3 0,3 0 0,-8 2 0,4 0 0,-5 0 0,2 0 0,-4 0 0,-1-2 0,-2-1 0,0-1 0,0 1 0,0 1 0,0 2 0,-2-2-450,0 0-3058,-2-7 630,-4 2 2878,-4-2 0,-4 4 0,-5 3 0</inkml:trace>
  <inkml:trace contextRef="#ctx0" brushRef="#br0" timeOffset="5040">7740 6138 17967,'-12'0'4317,"-1"0"-3867,3 0 0,0 0 0,0 0 1079,-7 0-1080,4 0-179,0 0 0,9 0-90,4 0 0,4 10-180,4-8 90,8 12-90,10-9 0,9 0 0,8 5 0,6-4 0,0 7 0,0-3 0,-5 1 0,-5-6 0,-6 3 0,2-3 0,-9 0 0,-2 3 0,-10-7 0,-8 3 0,-4-4 0,0 0-90,-2 4 180,0 1-90,0 6 0,0 3 90,0 4 0,0 4-90,-7 5 90,-1 5-90,-6 2 180,-7 20-1697,10-21 1,-1-1 1606,-1-1 0,0 1-410,-1 8 0,0-1 410,-2 1-90,2 8 90,5-23-90,8-7 180,-6-5 2985,6-6-2985,-6-3 1137,6-4-1317,-7 0 0,2-6 0,-6-3 0,-4-11 0,-8-7 0,-5-8 0,-6-5-1402,-3-6 1402,1-3 0,-2-2-155,5 0 155,1 1 0,5 4 0,11 17 0,0-1 0,-7-18-629,4-2-451,11 23 749,9 15-2188,0 10 2563,-4 10 1,-2 8 0,-5 9 0</inkml:trace>
  <inkml:trace contextRef="#ctx0" brushRef="#br0" timeOffset="5829">3959 9448 13553,'-42'0'2428,"-1"0"644,2 6-2803,3 2 1410,9 6-1499,12 1 949,10 1-1039,18 0 3482,13-6-3482,17-8 0,15-13-90,-25 1 0,1-3-245,3-3 1,1-2 244,0-4 0,1-1 0,1-3 0,-1 0 0,0-3 0,-1-1 0,-1 0 0,-2-2 45,-3 1 0,-1-1-45,-4 2 0,-3-1 45,-4 1 0,-2 1 225,4-25-90,-10 4 90,-39-3-90,-6 26-91,1 14 1,-5 6-218,0 12 1,1 6 307,-5 3 0,-1 5-442,-3 7 0,1 5 262,0 6 0,2 5-297,2 8 0,2 4 297,16-16 0,1 2 0,3 1 0,3 0 0,1 2 0,4 0 0,-1 19 0,8 0 0,6-5 0,8-2-345,9-5 0,8-5 345,8-7 0,6-8 0,9-8 0,6-7 0,4-5 0,6-8 0,-3-9 0,5-6 0,-1-3 0,-3-1 0,0-3 0,0-2 0,-1 1 0,-1-1 0,-3-2 0,-12 2 0,-2-1 0,-5 0 0,3-5 0,-7 0 467,8-12-467,-1-6-629,-32 17-1170,-4 6-104,-13 3 1903,-4 4 0,-8 9 0,-1 1 0</inkml:trace>
  <inkml:trace contextRef="#ctx0" brushRef="#br0" timeOffset="6365">9502 6531 18440,'0'-38'2519,"4"1"-308,-2 3-1491,4 5 655,-2 6-836,2 15 721,6 40-991,-1 15-485,-3-3 1,-2 3 215,-2 0 0,-1 2 0,-1 6 0,-1 3 0,0 1 0,-2 4 0,0-5 0,0 3 0,0-2 0,0 7 0,1-1-225,-1-12 1,-1 2 0,1-5 224,1-3 0,0-5-855,1-5 1,0-2-1945,3 19 2799,0-26 0,2-15 0,-2-18 0</inkml:trace>
  <inkml:trace contextRef="#ctx0" brushRef="#br0" timeOffset="6690">9600 6780 24353,'-17'-48'2249,"3"7"-1979,8 7 269,2 12 451,22 18-810,5 14-180,23 22 0,-7 2 0,2 3-413,-8-6 0,2 0 413,11 11 0,0-1 0,-13-12 0,-1-2-224,8 4 1,-1-2 223,13 11 0,-22-19 0,-4-3 0,-4-7 0,-11-35 0,-13-24 0,-8-18 0,2 4 34,5 0 0,0-1-34,-3 8 0,-2-7 0,1 0 0,2 9-1132,6-4 0,2 7 1132,0 1 0,0 3-1470,2 7 0,1 3-509,6-20-1079,2 17 3058,2 21 0,8 8 0,3 10 0</inkml:trace>
  <inkml:trace contextRef="#ctx0" brushRef="#br0" timeOffset="7394">12523 6251 13913,'-36'4'2429,"-1"-3"850,3 3-2740,1-4-179,6 0 1251,9 0-1521,8 0 888,15-6-888,16-4 45,13-4 0,7-2-46,-5 3 1,4-1 443,16-5 1,9-1 0,-3 1-474,-17 5 0,-2 2 0,3 0 30,16-6 0,4 0 0,-2 1-30,-12 4 0,-3 2 0,1-1-30,1 0 0,2 0 0,-1 0-1,0 1 1,1 0 0,-1 1-30,-1 0 0,0 1 0,0 1 30,-4 0 0,-1 0 0,-1 1-439,16-1 1,-2 0 453,-8 1 0,-3 1-1277,-8 1 0,-2 1 1412,18-1-90,-15 3 0,-15 2 945,-10 0-1035,-8 0 657,-8 0-657,-8 0 3212,-5 0-3572,-7 0-180,0 0-539,-5 0-450,-1 0-990,1 0 2519,1-2 0,4-2 0,2-3 0</inkml:trace>
  <inkml:trace contextRef="#ctx0" brushRef="#br0" timeOffset="7982">14030 5509 23454,'-31'-30'1799,"5"5"-1440,3 3-89,18 0-180,14 5-90,23 4 0,10 2 0,-7 4 0,2 2-450,21-2 0,2 1 450,-12 3 0,-2 1 0,0 1 0,-2 0 0,-3 1 0,-1 0 45,-4 0 0,-3 0 135,22 0 0,-12 4 270,-15 3 89,-10 11-89,-10 9-180,-11 16-90,-6 14-135,0-23 0,0 2-194,0 3 1,-1 3 178,1 1 0,0 4 0,0-2-527,-2 9 0,1 1 497,3-8 0,-1 2 0,2-3 0,1 3 0,2-3 0,0-3 0,2 0 0,1-6 0,2-2 767,2 26-767,0-5 0,0-18 0,-20-17 0,-1-40 0,-8-28 0,-4-21 0,-3-10 0,1-3 0,3 7 0,5 15-203,0-4 0,5 8 0,-4-8 0,2 13 0,-5-9 0,-2-5 0,-2-2 0,1 1 0,4 6 0,5 8 0,7 12 0,7-27 0</inkml:trace>
  <inkml:trace contextRef="#ctx0" brushRef="#br0" timeOffset="8868">13145 4980 19676,'-14'-2'2968,"-1"-3"-2518,1 0 90,-2 1 89,3 0-89,-1 3-180,2-3-91,2 4-179,4-2 0,2 2 270,4 0 0,11 0-270,4-2 90,17-3-180,9-4 90,8-6-90,6-6 0,2-6-367,0-5 367,-4-2 0,-4-2 90,-7 0-90,-7 0 0,-7-1 0,-6-1 0,-9-1 180,-11-19-90,-9 14 90,-9-10 0,-6 22 0,-19 3-90,3 14 0,-15 11 0,8 18 0,12 7 0,-1 4 0,-16 17-45,19-12 0,2 2-536,-4 18 581,9-2 0,16-13 0,3 1 0,4 17-110,3-16 0,6 0 20,9-1 0,4-2 0,14 21 0,1-15 0,3-2 0,9-1-433,-16-16 0,0-5 433,9-5 0,-2-7 0,-7-10 774,-3-4-774,-5-8 40,-2-2-40,-3-3 949,-1 3-949,1-9 0,-3 9 0,1-6 0,-4 8 0,-1 0 0,2 0 0,0 0 0,2 2 0,-1 0 0,2 1 0,-5 5 0,0-3 0,-7 10-90,-1-1-540,-1 4-2338,-2 0-1,-1 6 2969,-7 4 0,-2 10 0,-7 3 0</inkml:trace>
  <inkml:trace contextRef="#ctx0" brushRef="#br0" timeOffset="9412">13770 4455 19946,'-7'-9'3508,"2"0"-2699,5-2-269,3-2-90,6-6-181,9-3-89,10-5-90,14-1-90,13-1-90,-23 17 0,0 1-745,2 0 0,-1 2-1144,29-5 1979,-11 3 0,-18 6 0,-10 1 0</inkml:trace>
  <inkml:trace contextRef="#ctx0" brushRef="#br0" timeOffset="10140">5096 8680 23544,'-16'0'1888,"2"0"-1618,1-4 0,7-3-180,10-7 90,14-6-180,16-7 0,17-7-506,-21 15 1,2 1-125,3-2 1,1 2-811,0 1 1,1 1 1439,-1 2 0,0-1 0,-1 3 0,0 0 0,-2 0 0,-1 1 0</inkml:trace>
  <inkml:trace contextRef="#ctx0" brushRef="#br0" timeOffset="12566">22972 4062 22014,'12'-36'2249,"-2"3"-1979,-2 6 90,-4 9 90,-2 9 89,0 15 181,2 17-1,1 22-404,-1-12 0,-1 4-463,0 9 1,-1 3 147,1 10 0,0 8-617,-2-20 0,0 6 0,-1 4 0,1-1 0,0-2 617,-1 5 0,1-2 0,-1 1 0,1 4 0,-1-9 0,1 5 0,-1 1 0,0 0 0,1-1 0,-1-3-455,0 14 1,0-3-1,0-1 1,0 0 454,0 1 0,0 0 0,0 0 0,0-1 0,0-2 0,0 1 0,0-2 0,0 1 0,0-4 0,0 1 0,0-2 0,0 0-366,0-4 1,0 0 0,0-2-1,0 0 366,0 12 0,0-1 0,0-2 0,0-5 0,1-2 0,0 1-196,0 6 1,0 0-1,1-4 196,-1 1 0,0-3 288,2 7 0,0-7-288,1-9 1211,6-23-1211,10-17 0,14-22 0,20-14 516,-16 9 0,3-3-516,12-4 0,4-1 0,-12 8 0,3-2 0,3 2-142,7-3 0,4 0 0,2 1 142,-10 5 0,1 0 0,2 0 0,1 0 0,-9 3 0,0 1 0,2-1 0,1 1 0,4 0 0,-4 0 0,3 1 0,2 0 0,1-1 0,1 1 0,0 0 0,-1 0 0,-2 1 0,1-1 0,0 1 0,0 0 0,0 1 0,0-1 0,0 1-122,8-3 0,1 1 0,0 0 0,-1 0 0,-1 1 0,-2 1 122,2-1 0,0 1 0,-2 0 0,-3 2 0,-5 0-92,4 0 0,-5 2 0,0 0 92,5 0 0,1-1 0,-2 2 0,-11 1 0,-1 1 0,-1 0 0,18-2 0,-6-1 0,-17 3 0,-6 0 0,-1-5 741,-10-7-741,-4-11 0,-4-17 0,-8 11 0,-1-4 775,-1-14 1,0-4-776,-2 9 0,-1-2 0,0-2 191,0-10 1,-1-3 0,1 0-192,-2 10 0,0-1 0,0 0 0,0-2-467,0-2 1,-1-1 0,1 0 0,-1 0 466,-1-1 0,0 1 0,0-1 0,-1 1 0,1 1 0,-1 1 0,-1-1 0,-1-3-273,0 2 0,-1-3 0,-1-2 0,0 2 0,0 3 273,0 2 0,0 3 0,0 0 0,-1-2 0,0 3 0,-1-3 0,0 0 0,-1 2 0,1 4 0,-2-6 0,-1 4 0,0 2 0,-1 1 0,1 2 0,-1 0 139,-6-14 0,-1 0-139,4 17 0,-1-1 0,0 2-243,-6-9 1,-1 3 242,1 3 0,1 4 0,-16-5 1574,9 33-1574,-9 8 1917,-10 14-1917,18-2 0,-6 2 0,-10 7 0,-8 5 0,1-1-543,4-3 0,1-1 0,-4 2 543,-3 2 0,-4 1 0,-1 0 0,2-2 0,6-2 0,0 0 0,1-2 0,-1 2 0,-3 0 0,0 0 0,-2 0 0,-3 1 0,10-3 0,-4 1 0,-1 0 0,-1 1 0,0-1 0,1 0 0,2-1 0,0 1 0,-1-1 0,1 0 0,0 1 0,1-1 0,-10 3 0,1 0 0,0 0 0,1-1 0,2 0 0,-4 0 0,2 0 0,3-1 0,6-1-227,-12 2 0,8-1 227,7-2 0,3-1 0,8-2 0,3 0 0,-1 2 0,3 0 0,-8 6 1644,0 9-1644,29-12 3086,3 3-3086,9-7 924,0 0-924,-3-5 0,-4 4 0,-3-9 0,0 3 0,0-4 0,1 0 0,7 0-3508,0 0 809,6 6 2699,-1-1 0,-1 10 0,-2-1 0</inkml:trace>
  <inkml:trace contextRef="#ctx0" brushRef="#br0" timeOffset="13524">21579 5685 12120,'0'-7'810,"2"1"-810,0 1 180,4 1 449,-4 1 361,4 1 899,-4 2 809,2 0-989,2 0-90,-3 8-989,0-6-91,-3 12 181,0-12-90,0 8-1,0-9-89,0 7-180,-3-7 0,2 3-91,-3-4 91,4 0-270,11-4-90,8-3 0,21-7-586,17-4 631,-18 7 0,3 0-589,8-3 1,4 1 543,8-2 0,2 0 0,-18 4 0,1 1 0,1-1 0,-1 1 0,1 0 0,0 1 0,-2-1 0,-1 1 0,0 1 0,15-5 0,-2 1 0,-7 2 0,-3 1-95,-8 1 1,-4 1 274,18-4-180,-18 4 0,-17-2 503,-10 4-503,-16-1 936,-6 1-1565,-9 1-28,-1 1-692,1 1-540,3 2-630,3-4 2519,8-5 0,-1-5 0,4-4 0</inkml:trace>
  <inkml:trace contextRef="#ctx0" brushRef="#br0" timeOffset="14084">22606 5129 19946,'-20'-16'2159,"1"1"-514,-2-1-1465,11 6 366,-1 1-456,16 7 188,11 2-188,42 10-90,-3-1 163,-13-1 1,-1 2-164,20 5 0,-6-1 0,-4 4 0,-8-2 0,-5 0 90,-2 6 90,-14 1 0,-4 2 90,-26 18-180,-12 16-45,2-20 0,-1 1-45,2-3 0,1-1 0,0-4 0,1 1 45,-1 2 0,3-1 45,1 5 171,-9 16-171,20-39 0,-3-3 0,4-8 0,0-1 89,0-4 361,-3 0-360,-4 0 0,-5 0-180,-2-4 90,-13-11 0,-9-13-90,0-5 90,-2-9-90,10 4 0,4-8 0,6 13 0,2-3 0,5 0 0,1 0-45,0 1 0,1 0 45,4-21-540,5 18-1079,5 10 270,-2 7-450,3 11-810,-4 14 2609,-2 5 0,-6 9 0,0 5 0</inkml:trace>
  <inkml:trace contextRef="#ctx0" brushRef="#br0" timeOffset="15288">26850 4731 20485,'-21'0'3328,"-3"0"-2878,-2 0 180,-8-2-91,-3 0 1,-2-1-90,2 1 90,-1 0-450,16 2 89,5-2-89,28 2 0,25 0-45,-2-1 0,5 0-364,12-2 0,10-1 364,-6 1 0,9-1 0,3 0 0,-4-1-663,-6 1 0,-2 0 1,0 0-1,5-1 636,2 1 0,5-1 0,2 0 0,-1 0 0,-3 0-515,3 0 0,-2 1 1,-1-1-1,1 1 515,-13 0 0,1 0 0,0 1 0,0-1 0,-1 1 4,13-2 1,0 1 0,-1 1-1,-1-1 0,-4 1 1,-1 0 0,-1 0-1,-1 0-141,-4 1 1,-2-1-1,0 0 1,-3 0 118,9 1 0,-3 0 0,-2-1 0,12 0 0,-3 0 0,-4 1 0,-4-1 147,-17 0 0,-3 0-597,18 0 630,-40-1-2159,-23 4 2021,-15 0-42,-6-2 0,-2-1 0,1-1 0</inkml:trace>
  <inkml:trace contextRef="#ctx0" brushRef="#br0" timeOffset="15709">29185 4270 23274,'-23'-16'2248,"1"2"-1618,3 3-90,3 2-91,4 0-269,6 2 0,2 2-180,13 3 0,15 2 90,21 0-90,21 0 0,-29 0 0,3 0 0,16 5 0,1 1 0,-16-1 0,-1 2-45,9 3 0,-3 5 45,-13 8 0,-6 5 0,5 20 45,-15-13 0,-6 5-332,-12 6 0,-5 2 242,2-11 0,-2 1 45,-4 10 0,-2-2 90,-5 15-90,-1-9 0,-3 9 90,5-23 0,-3 3 90,5-29-90,-4-14 0,-7-14-90,-6-16 0,-3-13-6,14 16 0,1-1-264,0-3 0,0 0-405,-2-4 1,-3-1 674,-14-14 0,-5 1 0,4 13 0,-3 2 0,4 6 0,0-1 0,0 0 0</inkml:trace>
  <inkml:trace contextRef="#ctx0" brushRef="#br0" timeOffset="16565">24600 5057 22644,'0'-52'2878,"-4"0"-2068,-2 4 719,-2-11-1169,-4 21-90,7-9-180,-1 34-90,10 45 0,2 18 0,0 9-737,0 5 0,-1 4 737,1-11 0,0 3 0,0 1 0,0 4 0,1 1 0,-1-4 0,0-14 0,0-2 0,0 1 0,2 10 0,0 1 0,0-6-298,2-3 1,0-5 297,0-6 0,1-2 0,7 23 0,0-16-179,-3-14-451,-3-19 0,-4-17 225,-7-47 1,-7-18 404,2 22 0,-2-2-45,0-9 1,-2-8 0,0 5 89,-1-1 0,-2 1 135,0 9 0,0-2 0,0 4 44,-1-4 1,1 3 0,-4-10 0,0 3 135,5 24 0,0 3 321,1-10-681,-4-3 0,12 30 0,1 4 0,28 22 0,9 10 0,9 12-375,3-1 1,1 3 374,-16-4 0,-3 1 0,2 4 0,-1 0 0,1 1 0,1 3 0,-5-4 0,1 2 0,-1-1 0,11 11 0,-2-2 0,0-1 0,-3-2 0,-8-8 0,-3-6 1389,-6-11-1389,-5-8 0,-9-30 0,-10-24 0,2 11 0,0-4-282,-2-8 0,-1-2 282,1-7 0,0-2-84,3 0 1,0 0 83,-1 3 0,1-1 0,2-8 0,1 3 0,-2 19 0,0 1 0,2-4 0,0 4 0,0 5-1889,0 6-3058,0 16 5085,0 8 0,0 18 1,0 7-1</inkml:trace>
  <inkml:trace contextRef="#ctx0" brushRef="#br0" timeOffset="19211">15317 3944 20485,'0'-20'3328,"0"0"-2698,0 3 0,0 4-1,0 4-269,0 2-90,0 3-90,0 1 360,0 1-271,0 8 451,6 16-360,-3 5-180,6 17-180,-4-1 0,2 9 0,2 7 0,-5-26 0,2 2 0,1 3 0,0 1 0,-1 2 0,1 4-231,-1 0 1,0 4 0,1 2 230,-1 7 0,1 2 0,-1 1-620,0 1 1,1 0 0,-1 1 619,0 2 0,0 0 0,-1-3 0,-1-13 0,0-2 0,-1 0 0,0 2 0,1 0 0,-1 0 0,0 0 0,-1 0 0,1 0-450,0 1 1,-1-1 0,1 1 449,-1-2 0,0-1 0,0 5-181,0 10 1,0 6-1,-1 1 1,0-2 180,0-12 0,-1-1 0,1 0 0,-1 3 0,1 3 0,-1 4 0,0 1 0,1-2 0,-1-6-212,1 8 0,-1-6 0,1-1 212,0-5 0,0 0 0,1-5 0,1 4 0,0-2 344,1-1 0,0 1-344,1 0 0,-1 0 0,0-1 0,0 1 0,0 0 0,0 0 0,0-1 0,0-1 0,0-1 0,0-1 0,-1-3 0,0 0 603,2 8 0,0 1-603,-1-5 0,0-2 0,1-1 0,-1-2-844,-1-7 0,0-3 844,1 6 1086,-4 1-1086,2-7 571,-2-3-571,0-8 0,0-4 0,2-9 3392,2-2-3392,9-6 0,44 0 0,-24-3 0,3 0-901,22-2 1,5 0 900,2-2 0,2-2 0,-15 2 0,2 1 0,1-1 0,4 1 0,2 0 0,0-1 0,4 1 0,1-1 0,0 0-551,-15 3 1,-1-1 0,1 1 0,-1-1 550,1 1 0,0-1 0,0 0 0,-1 1 0,16-1 0,0-1 0,-1 1 0,0 0 0,0-1 0,0 1 0,-3 1 0,1-1 0,-1 1-256,-1-1 1,-1 1 0,3-1 255,-2 1 0,4-1 0,-1 0 0,-3 0-265,3 0 0,-4 0 1,2 0 264,-5 0 0,3 0 0,-1 0 0,-5 0 0,-4 0 0,-4 1 0,0-1 0,20-1 0,-2-1 0,-4 0 0,-2 0 0,-5 1 0,-1 1 297,-3-1 0,-1 1-297,-4-1 0,2 1 0,13-2 0,-1 0 0,-14 1 0,-2 0 0,12 0 0,-3 1 0,12-2 0,-4 3 1860,-8 1-1860,-4 1 0,-7 2 998,-3 0-998,4 0 0,3 0 0,4 0-30,-3 0 1,0 0 29,1 0 0,7 0 197,6 0-197,6 0 0,0 0 0,0 0 0,-6 0 0,-6 0 0,-6 0 0,-8-2 0,-5 2 0,3-4 0,-10 3 0,4-1 0,-12 2 0,-1 0 1476,3 0-1476,-5 0 496,3 0-496,-8 0 0,-1 0 0,-4 0 0,0 0 0,-4-2 0,0 0 0,-2-3 0,0-21 0,-5-11 0,1 3 0,-1-5-562,-3-7 0,0-3 562,-3-10 0,0-4-616,2 14 1,-1-2 0,0-1 615,-1-5 0,1-2 0,-2-1 0,3 12 0,0 0 0,-1-3 0,0-4 0,1 2 0,-1-6 0,0-2 0,1-1 0,-1 1 0,1 3-428,0-2 1,0 3 0,0 1 0,0-2 0,0-2 427,1 6 0,0-3 0,-1-2 0,1 0 0,-1 1 0,1 2 0,1 2-340,-1-5 0,0 3 0,1 1 0,0 1 0,1 0 340,-3-13 0,2 2 0,-1-1 0,1 1-130,0 3 1,0 0 0,1 1 0,0 0 129,0 3 0,1 1 0,0 0 0,0 0 0,1 3 0,0-1 0,0 1 0,0 1 0,2 1 0,0 2 0,0-1 0,0 0 0,-2-15 0,0 1 0,1 0-157,2 2 0,1 0 0,-1 1 157,-1 3 0,-2 1 0,1-2 0,3 7 0,0-3 0,0 0 0,-1 2 107,-2-12 0,-1 1 1,1 1-108,0 1 0,1 1 0,-1 3 0,-1 10 0,0 2 0,-2 4 0,0 0 0,-2 3 0,1 1 0,0 1 685,0 3 1,-2-2-686,-8-22 0,-1 2 0,7 21 0,0 2 666,-6-16 1,-3 1-667,0 15 0,0 5 0,-5-7 0,-15-12 0,18 32 2711,-3 2-2711,-7 7 0,-8 3 0,-17 4 628,21 3 1,-3 0-629,-8 2 0,-3 2-736,-10 2 0,-4 2 736,15-2 0,-1 1 0,-3 1-582,-7 1 1,-2 0 0,-2 2 581,10-3 0,-1 1 0,-1 0 0,-1 1-415,-4 0 1,-2 1 0,-1 1-1,0-1 415,9-2 0,-1 1 0,0-1 0,-1 0 0,0 1-251,-1 0 0,-2 0 1,0 0-1,0 0 0,0 0 251,-3 0 0,0 0 0,0-1 0,-1 1 0,0 0-115,10-2 0,-1 0 1,1 0-1,-1-1 1,0 1-1,0 0 115,0 0 0,-1-1 0,1 1 0,-1 0 0,0-1 0,1 0-76,-10 3 1,-1-1-1,1 0 1,0 1 0,0-1 75,3 0 0,0-1 0,1 1 0,-1 0 0,2 0 8,3-1 0,1 0 0,1 0 0,-1 0 0,-2 1-8,4-1 0,-2 0 0,-1 1 0,1-1 0,0 1 0,2-1 0,-3 1 0,1 0 0,1 0 0,1 0 0,0 0 0,-11 2 0,0-1 0,3 0 0,4 0 0,1-1 0,5 0 0,5-2 550,4-2 1,7-1-551,-8 5 1678,5-1-1678,29-2 2510,7 0-2510,3 0 1309,9 10-3108,2-1-714,13 11 2513,1-4 0,7 4 0,1 0 0</inkml:trace>
  <inkml:trace contextRef="#ctx0" brushRef="#br0" timeOffset="19669">17144 5324 22194,'0'-7'2699,"0"-2"-1980,0 2-89,0 2-180,0 1-90,0 4 89,2 8-89,2 10 0,4 19 0,2 9-360,-2-3 0,0 4-1131,0-1 0,1 5 1,-1 0 1130,-1-3 0,-1 0 0,0 1 0,0 2 0,-1 1 0,0 0-310,0 0 1,-1 1-1,1 3 310,0-5 0,0 3 0,1 0 0,-1-1 0,3 14 0,0-1 0,0-1 0,0-3 0,1 0 0,-1-3 0,-1-12 0,1-2 0,-1-4 0,1 0 0,0-4-989,1 9-540,0-5-360,-7-34-720,0-16 2609,-7-20 0,-2-19 0,-5-12 0</inkml:trace>
  <inkml:trace contextRef="#ctx0" brushRef="#br0" timeOffset="20037">17015 5645 17665,'-21'-41'569,"0"0"1,2 0 0,2-1 261,2 0 0,3 0-651,4 0 0,2 0-90,2 2 0,4-1 134,13-13 1,6 3-90,-1 14 0,4 2 0,12-8 0,6 6 0,-1 19 0,3 7-45,3 4 0,0 7 0,4 5 0,0 6 144,-1 6 0,0 4-189,-2 6 0,-1 3 45,-3 4 0,-2 3 44,-3 0 1,-3 3 0,-7-1 0,-3 1 0,-5 0 0,-5-1-90,-7-2 0,-6 1 135,-18 12 1,-8-1-181,4-14 0,-5-2 0,-12 8 0,-3-4 0,11-16 0,0-4 0,-24 10 1349,9-13-1349,7-6 603,2-10-603,12-2 841,6-5-1021,13-3-1079,8-1-125,5 1-1675,5-1 3059,1 3 0,0 3 0,-1 3 0</inkml:trace>
  <inkml:trace contextRef="#ctx0" brushRef="#br0" timeOffset="28201">13547 2664 14736,'-7'-36'2518,"-2"-2"-2068,8-1 2342,-6-20-2298,4 19 1,1-1-315,-2-21 717,0-3-897,4 45 435,0 6-255,0 7 1536,0 7-1356,0 13-1,-3 12-179,2 16-90,-3 13-45,4-20 0,0 2-390,0 3 1,0 2 389,0 3 0,0 3-45,0 19 0,0 1 0,0-18 0,0 1 0,0 12 0,0-3 0,0-22 0,0-4 0,0 24 0,0-10 0,0-11 0,0-6 0,0-10 0,0-4 0,0-5 0,0-6 0,0-1 689,0 2-689,0-1 0,0 8-90,0-3 0,0-3 0,0 1-270,0-7-1304,0 3 0,0-12 0,0-2 0</inkml:trace>
  <inkml:trace contextRef="#ctx0" brushRef="#br0" timeOffset="29360">13214 3198 20036,'0'-18'2968,"0"0"-2428,0-3-91,0 1 181,0 2-180,0 2-91,-4 2-179,3 3 0,-2 6-180,3 1 0,0 4 0,0 6-3392,0 6 3482,5 12-90,2 9 0,7 9 0,2 4 0,2 6 0,3 2 0,1 1 0,-7-19 0,1 0 0,9 14 0,5 9 0,-14-28 0,-2-1 3392,-4-5-3392,0-3 0,-2-4 0,-1-8 90,-2 0-90,0-9 90,-3 7 0,0-7 0,-2 3 90,0-4-180,1-4 0,9-19 0,1-7 0,9-23 0,4-4 0,-10 25 0,1-2 45,3-2 0,0 0-45,1 0 0,1-1-328,0 1 0,1 0 328,-2 1 0,1 2 0,-2 3 0,0 1 86,15-25-86,-5 13 0,-4 7-90,-5 11 90,-5 8 90,-4 4-90,-6 4 655,0 0-565,-4 5-85,0 0-5,-7 2 90,-2 0-90,-11 0 0,-3 0 0,-7 0 0,-8 0 0,-6 0 0,-6 6 0,-1 3 0,-2 7 0,0 4 0,2 1 0,3 0 0,-8 3 0,20-13 0,-8 5 0,28-15 90,3 3-90,9-4 90,4 0-90,-3 0 0,2 0 0,-3 0 0,1 0 0,2 0 0,-3 0 0,4 4 0,0-3 0,-4 3 0,3 0 0,-6-3 0,6 3 0,-2-4-810,3 0 90,0 6-449,0 4-900,0 8 2069,0 4 0,0 5 0,0 3 0</inkml:trace>
  <inkml:trace contextRef="#ctx0" brushRef="#br0" timeOffset="38591">15252 5292 14369,'12'-5'3418,"1"3"-2519,-1-2-179,0 1-90,0-3-1,0-1-89,0-2-360,1-2-90,1-3 0,0-2-90,4-2 90,10-12 0,3 3-90,-1-3 0,-3 10 0,-12 9 0,-2 4 0,0 1 0,-1 1 0,0 3 0,0 0 0,-1 0 0,2-3 0,-4 2 0,5-1 0,-4 2 0,2 0 0,0-3 0,1-1-90,-1-1-270,2-2-270,0 2-179,1 2-181,-1 1 1,-2-1 89,0-2-89,-2 0-270,0-1 1259,-2 1 0,1-2 0,-1 0 0</inkml:trace>
  <inkml:trace contextRef="#ctx0" brushRef="#br0" timeOffset="38950">16718 4641 10771,'18'-9'-990,"2"0"990,5-2 0,1 1 0,3-1 0</inkml:trace>
  <inkml:trace contextRef="#ctx0" brushRef="#br0" timeOffset="39017">16946 4573 9062,'6'0'0,"0"0"0</inkml:trace>
  <inkml:trace contextRef="#ctx0" brushRef="#br0" timeOffset="39270">17469 4514 9030,'13'-4'0</inkml:trace>
  <inkml:trace contextRef="#ctx0" brushRef="#br0" timeOffset="39940">19711 4953 21924,'8'0'-1169,"0"0"-180,2 0-720,0 0 2069,4-2 0,3-1 0,1-1 0</inkml:trace>
  <inkml:trace contextRef="#ctx0" brushRef="#br0" timeOffset="40074">20056 5125 14279,'18'13'3688,"1"1"-3508,-1-7-180,18 5 0,-11-10 0,13 4 0</inkml:trace>
  <inkml:trace contextRef="#ctx0" brushRef="#br0" timeOffset="40185">20856 5486 14189,'14'8'30,"0"-2"0,-1-6 0</inkml:trace>
  <inkml:trace contextRef="#ctx0" brushRef="#br0" timeOffset="40356">23061 6206 21745,'9'-11'-750,"-2"-5"0,-7-7 1</inkml:trace>
  <inkml:trace contextRef="#ctx0" brushRef="#br0" timeOffset="42735">18716 14962 18237,'2'52'3418,"0"-2"-3059,-2-3 91,0-4 360,0 16-271,-4-18 1,4 6 0,-4-22 89,4-7 1,0-4-90,0-7-1,0-3 1,0-4-360,-4-10 0,-7-23-90,-3-5 0,-6-21 0,4 5-388,-2-8 343,9 29 0,-1-3-45,-4-23 0,-1-5 0,5 13 0,0-1 0,0-1 0,1-1 0,-1-1 0,2 0-497,0-3 1,0 1-1,3 2 497,1-10 0,1 3 0,-1-3 0,1 1 0,3-1 0,-1 1 0,-2-2 0,-1 1 0,4 0 0,-1-1 0,-1 22 0,-2 0 0,1-4 0,1-2 0,1-3 0,-1-2 0,0-1 0,-1-6 0,0-1 0,-1-1 0,0 1-544,1-2 0,0 1 0,0-1 1,0 1 543,-1-1 0,1-1 0,-1 2 0,1 4 0,-1-3 0,-1 4 0,1 0-684,1 0 1,0 0 0,-1 0 683,0 1 0,0 0 0,0 0 0,1 2 0,1 1 0,-1 1-116,0 2 1,-1 0-1,1-3 116,-1 3 0,0-3 0,0-1 0,1 4 0,-1-2 0,0 3 0,0-5 0,-2-7 0,0-6 0,-1 0 0,1 7-2,1 10 1,0 4 0,-1-2 1,-1-14 0,0-2 0,0 4 0,-2-5 0,1 3 0,3 20 0,-1 0 0,-1-3 0,1-1 0,-1-3 0,-1-1 0,2 3 0,-1-5 0,0 3 0,0-3 0,0 5 0,0-2 0,1-1 0,-1 1 0,-1-13 0,0 0 0,0 4 0,2 14 0,1 3 0,-2-1 0,0-9 0,-1-2 0,0 2 434,-2-13 1,0 4-435,2 15 0,-1 1 978,-1-11 0,0 1-978,3 18 0,0 2 0,-1 0 0,2-1 0,0 1 0,1 0 0,0 1 0,0 0 0,3 1 0,0 0 0,-7-31 0,4 5 0,-5 4 889,2 6-889,0 3 0,3 6 1346,-2 1-1346,6 5 880,-3 4-880,4 2 0,-3-9 0,2 11 514,-3-4-514,4 9 0,0 12 0,-3-1 0,-2 9 0,-3 2 0,0 0 0,-6 10 0,1 7 0,-7 17 0,-2 11 0,-6 12 0,11-23 0,-1 2-177,-1 1 0,-1 5 177,-4 14 0,-2 8 0,1-3-1076,1-1 1,1 2 1075,6-15 0,-2 5 0,0-1 0,3-4 0,-2 11 0,2-3 0,0 3 0,1 0-415,0-2 0,0-1 415,2-2 0,1-2 0,1-6 0,0-1 0,2-8 0,2-2 0,-2 20 0,4-16 247,5-11-247,0-21 1990,0-20-1990,4-22 0,3-9 0,-2 5 0,1-2 38,5-20 1,2-5-39,-1 13 0,2-2 0,-1 2-621,3-10 1,0-1 620,-1 9 0,0-2 0,0 4 0,2-2 0,-1 4 0,1 2 0,0 2 0,-1 4 0,1 2 0,-1 5 0,1 2 0,9-24 0,-4 12 0,0 3 0,-9 17 0,-1 1 0,-8 17 884,-4 2-884,0 3 1378,3 1-1378,6 1-679,26 7 1,27 8-1,14 4 1,4 1 0,-9-4 678,-14-6 0,-2-1 0,0-1 0,0 1 0,4 1-379,2 3 1,4 1 0,2 1 0,-1 0 0,-5 1 0,-6-1 378,16 1 0,-6 0 0,-35 7-380,-49 4 1,-30 6 0,-12 2 0,9-2 379,7 0 0,1 0 0,-4 2-52,1-3 0,-5 1 1,-3 2-1,0 1 1,1 1 51,8-3 0,-1 1 0,0 2 0,1-1 0,1 1 0,1-2 0,-1 1 0,3-2 0,0 0 0,-2 2 0,-3 2 0,-2 2 0,-5 5 0,-2 1 0,-1 1 0,2-1 0,5-4 0,5-5 0,-8 7 0,8-5 0,-1 0 193,-15 9 0,0 0 0,34-22-3161,32-24 2796,2 6 172,15-4 0,3 10 0,1-5 0</inkml:trace>
  <inkml:trace contextRef="#ctx0" brushRef="#br0" timeOffset="44150">18964 13903 21565,'-5'0'2428,"2"0"-2068,3 4 90,0 1 90,3 4-181,5 1-89,7-1-90,5-4-90,6-1 0,5-4-90,7 0 90,5-6-90,6-8 0,2-9-386,0-11 386,-2-6 0,-5-8 0,-24 20 0,-1 0 45,-2-2 0,-1 0-45,-3-2 0,-2-1 0,-2 0 0,-2 0 90,-2-1 0,-2 0 180,-3-32-90,-8 5 0,-8 7-1,-8 11 1,-7 15 90,-8 13-152,-5 25 242,-7 20-360,22-5 0,1 4-538,-2 9 0,1 3 538,0 6 0,1 2 0,-1 5 0,3 3 0,3 1 0,3 2 0,2 0 0,5 0 0,5-3 0,4 0 0,5-4 0,6 0 0,3-6 0,7-1 0,14 7 0,15-7-877,11-23 0,12-10 0,-2-3 877,-12 0 0,-2-3 0,2-4 0,13-5 0,2-6 0,-10-5-20,-13-10 1,-9-2 19,0-9-180,-15 0-719,-15 2 382,-14 3-1192,-15 4-810,-7 2 2519,-9 1 0,0 3 0,-1-1 0</inkml:trace>
  <inkml:trace contextRef="#ctx0" brushRef="#br0" timeOffset="44482">19703 13125 17596,'-25'-32'2518,"3"5"158,2 7-2226,3 4-180,5 3 864,6 1-954,6 1 525,13-2-481,16-1 1,5 0-90,-2 0 0,2 0 382,20-5 0,2-1-382,-9 3 0,-1 0-135,1 1 0,-2 0 0,0 0 0,-2 0-55,-6 2 1,-1 1 54,25-9 0,-15 3 0,-11 6 0,-9 2-270,-6 6-809,-9 1 476,-9 4 603,-22 6 0,-2 1 0,-12 7 0</inkml:trace>
  <inkml:trace contextRef="#ctx0" brushRef="#br0" timeOffset="49668">18606 4700 21924,'25'5'540,"-3"-1"-720,-5 0-359,-2-3-811,0 3-898,3-4 2248,2 0 0,6-4 0,3-1 0</inkml:trace>
  <inkml:trace contextRef="#ctx0" brushRef="#br0" timeOffset="49811">19374 4749 21295,'10'5'1349,"0"3"-1349,-5-7-90,-2 3-270,-3-4-719,2 0 1079,6 0 0,3 0 0,5 0 0</inkml:trace>
  <inkml:trace contextRef="#ctx0" brushRef="#br0" timeOffset="49976">20015 5075 23094,'0'7'450,"0"-1"-990,0-6-2069,0 0 451,4-10 2158,4 0 0,10-10 0,5 2 0</inkml:trace>
  <inkml:trace contextRef="#ctx0" brushRef="#br0" timeOffset="50118">20604 5360 23274,'3'14'539,"0"-5"-988,1-5-271,2-4-1439,6-4 2159,4-7 0,7-6 0,4-5 0</inkml:trace>
  <inkml:trace contextRef="#ctx0" brushRef="#br1" timeOffset="80176">9961 2307 20845,'-3'-49'1484,"0"1"0,0-1 0,-1-17 1,1 15-1305,3 36-1,0 6 181,0 4 180,5 51-270,0-2-135,0 4 0,0 5-1384,-1-5 0,0 1 1249,1 9 0,0 5 0,-1-15 0,0 5 0,1 1 0,0-3-49,0 2 0,2-2 1,0 8 48,0-10 0,0 7 0,1 5 0,1 2 0,-1-2 0,1-4 0,-2-8 0,3 14 0,0-9 0,0 5-82,-1-4 1,2 8-1,-1 0 1,0-6-1,-3-12 82,6 21 0,-6-36 0,-3-20 2319,-1-14-2319,-2-3-1346,-1-20-2971,-3-11 4454,-4-7 0,-5-1 1,-2 10-1</inkml:trace>
  <inkml:trace contextRef="#ctx0" brushRef="#br1" timeOffset="81261">9567 3501 13463,'-24'-35'1241,"-1"0"0,45 54 1,25 27-1,5 6 0,-10-17 604,3-17-1845,-8 12 0,11 15 0,4 6 0,-2-3 0,-8-12 45,1-7 0,1-4-76,2 3 1,8 5 0,0-1 0,-9-5 30,-6 0 0,1-9 0,14-9 0,7-8 0,-17-15 460,-30-30 1,-14-16-461,5 14 0,1-7 0,-1 0 0,0 4 0,1 0 0,-2 3 0,1 1 516,2-23 0,0 6-516,-3 21 0,0 3 215,2 4 1,0-1-216,1-6 0,0 2 0,2-14 0,2-5 0,-5 28 2738,-1 8-2738,-2 4 322,-1 4-322,0 3 1654,0-6-1654,-3 8 0,-9-4 0,-3 11 0,-9 2 0,-24 22 0,3-2 0,9 0 0,-13 10 0,-7 5 0,-2 1 0,4-2 0,10-7-684,4-2 0,6-4 0,-6 3 684,-12 8 0,-11 7 0,-3 1 0,8-3 0,14-10 0,-2 2 0,7-4 0,11-7-270,0 0-3957,16 4 4227,-8 5 0,9 18 0,-7 3 0</inkml:trace>
  <inkml:trace contextRef="#ctx0" brushRef="#br1" timeOffset="83603">3119 9073 13829,'-27'50'8095,"-2"-1"-7825,22-29-90,-7-1 360,13-4-360,-3-9 90,4 6 179,0-11 1980,0 3-1799,9-14-316,14-19 1,2-4-225,4-7-45,1-1 0,-2 0 45,-3 3 0,0-7 0,2-4-45,-5 7 0,3-4-15,5-5 0,3-5 0,-1 4 15,-2 3 0,-1 3-337,-3 8 0,1 0 1,0 5 291,0 2 0,0 3 45,2-2 0,1 1-291,2-1 0,0 1 291,1 0 0,0-1-45,0 2 0,2 0 0,15-11 0,1 1 0,-12 9 0,1 1-320,12-9 0,0 0 320,-15 10 0,-1 2 0,0-2 0,1-1 0,0 1 0,1 0 0,0-1 0,-1 0 0,1 0 0,1-3 30,0 0 0,3-3 0,-2 2-30,6-6 0,3-1 0,-9 8 0,4-3 0,0-1 0,-5 5 0,11-8 0,-2 3 0,-8 5 0,2 0 0,-3 3 0,0 1 0,-3 2 0,-3 4 0,1-1 0,10-4 0,0 1 0,-9 6 0,0 0 0,10-6 0,1 1 0,-8 5 0,-1 1 0,3-1 0,1 0 0,2 1 0,0 0 0,1 0 0,1 0 0,-1 1 0,0 1-182,-1 1 0,-1 0 182,-1 0 0,-1 2 0,-1 1 0,-1 1 0,-1 0 0,0 0 0,-4 2 0,1 0 0,-2-1 0,0 0 0,11-3 0,-1 0 0,21-8 0,-24 8 0,-2 0 698,10-4-698,-5 3 469,8-5-469,-15 6 803,6-4-803,-15 5 0,31-12 0,-17 8 0,-8 3 0,0 1 455,4 2-455,-1 0 36,19 0-36,-18 4 0,5 1 0,-24 4 0,-13 0 0,2 0 0,-4 0 0,6 0 0,-3 0 0,2 0 0,-3 0 0,1 0 0,-1 0-90,-2 0-2069,0 0 1080,3 0 719,0 0-630,12-8 451,-5 2 89,4-7 180,-8 4 90,-4 0 90,-2 0 90,-2-2 0,0-5 180,1-3 0,2-5 180,1-1 90,0-3 89,0-1 900,4-14 990,9-15-2249,-1 39-68,8 40 1,10 27-1,1 12 1,-3-7-113,-3-3 0,-3-1 0,2 5-371,-1-3 1,3 6-1,0 1 1,0-4-1,-5-8 371,8 12 0,-5-13 0,9-4 0,-25-39 0,-21-44 0,-6-1 0,-7-10 0,0 2 0,3 9 0,1 2 0,-3-4-454,-3-10 0,-4-6 0,1 0 0,3 8 454,0-3 0,0 4 0,4 8 0,-2-1 0,2 6 653,3 4 1,1 4-654,-14-19 0,8 10 0,4 10 0,9 7 0,4 6 0,10 6 0,9 6-145,2 25 1,6 24 0,4 18 0,2 12 0,1 3 0,-2-1 0,-3-9-1,-5-16 145,-1-3 0,-4-9 0,3 11-131,0-5 1,4 13-1,4 8 1,1 4 0,0 0-1,-2-4 1,-4-8 0,-5-11-1,-7-17-1038,-8-2-984,17 8-905,11-44 3058,7-6 0,13-12 0,4-7 0</inkml:trace>
  <inkml:trace contextRef="#ctx0" brushRef="#br1" timeOffset="85385">12580 6188 15898,'-10'6'6386,"0"-1"-5846,-4 2-90,1 1-90,-1-7 89,2 3 1,2-4 270,3 0-451,4 0 361,3 0-450,12 0 0,8 0-90,20 0 0,15-6-45,-21 2 0,3-1 0,7-5 0,1-1-555,6-1 1,0-1 554,5-1 0,0-1-45,1-1 0,0 0 0,-1 1 0,-2 0 0,-2 3 0,-2-1 0,-6 2 0,-1 0 45,-4 3 0,-3 0-45,23-5 0,-9 1 90,-9 3 0,-3 0-90,1-2 90,3 0 0,3-5 0,6 0-90,-2-2 0,2 0 0,-5 0 90,-3 2-90,8-4 90,-13 4 928,-2 1-928,-19 7 0,-11 6 90,-4 2-180,-2 0 90,-7 0-90,-2 0 0,-7 4 0,-8 1 0,3 0-90,0-1 90,5-4-90,12 0 90,0-4-90,4-1 90,0-6 0,0-3 0,0-26 0,0 12 90,0-29 0,0 27 0,0-7 90,0 12 0,0 0-90,0-12-90,0 56 0,0-5 0,2 22 0,0 8 0,0-2 0,0 2-256,4 5 0,0 2 256,0 3 0,1 1-342,1-1 1,2 1 341,-2-7 0,0 3 0,0-4 0,2 6 0,0-2 0,2 12 0,-1-3 0,-4-24 0,1-4 0,6 23 0,-2-7 0,-4-21 0,-2-11 0,-4-26 0,-9-21 0,-2-19 0,0 17 0,0-6 0,-1-8 0,-2-9 0,1-3 0,0 5-387,1 4 0,0 3 0,0-4 387,-2-8 0,-1-8 0,1 1 0,0 8 0,3 10 0,0 4 0,1 1 0,-3-20 0,1 2 0,1 6 0,0 1 0,2-3 0,0 4 202,4 17 0,0 2-202,-3-32 0,6 43 0,13 18 0,4 15 0,18 15 0,7 9 0,-2-7 0,2-1 471,-8-6 0,2 0-471,12 5 0,1-2 0,-15-9 0,1-3-71,9 2 0,0-2 71,16 0-11,-24-4 0,-3 0 11,-2-2 0,-9 6 0,-8 19 0,-13 4 0,-6 25 150,-2-25 0,-2 0-150,-1 6 0,-1 2-1000,0 4 1,0 1 999,-1 1 0,0 0 0,-1-1 0,1-1-39,0-4 0,0 2 39,-5 7 0,0-1 0,6-16 0,-1-1 0,-2 6 0,0-4 0,-1 1 0,1-11-90,0-5-1257,-2-11-992,-4-3 2339,-8-6 0,-7-4 0,-6-1 0</inkml:trace>
  <inkml:trace contextRef="#ctx0" brushRef="#br1" timeOffset="86829">7516 6228 17607,'-18'0'4228,"0"0"-3869,3 0 1,7 0 0,-1 0 90,4 0-91,1 0 1,0 0-90,1 0 0,2 0 90,-6-2-90,2 0 179,-3-3 1,-2 1-90,1-1 0,3 1-91,-3 1-89,8 1-90,-5 2 90,6 0-90,0 0 90,4 0 0,4 0 0,10 0-90,12 4 0,11-3-90,16 3 0,-24-4 0,1 0-479,4 0 0,2 0 479,2 0 0,1 0 0,-1 0 0,0 0 0,0 0 0,-1 0-270,-4 0 0,-1 0 270,-2 0 0,-1 0 0,24 0 0,-8 0 0,-11 0 0,-9 0 0,-9 0 986,-10 0-986,-4 0 602,-4 0-512,-2 0-90,0 4 0,-4-3 0,-2 9 0,-6-2 0,-3 7 0,-3 5 0,-2 6 0,-3 7 0,-1 8 0,-2 9-265,-1 6 265,13-24 0,0 0-356,-1 0 0,1 0 356,1-2 0,0 1 0,-12 27-148,3-8 148,4-2 0,0-10 0,3-4 0,-2 1 0,5-8 241,-1-3-510,8-8 179,2-11-2608,3 5 432,-6-1 2266,0 5 0,-7 4 0,1-2 0</inkml:trace>
  <inkml:trace contextRef="#ctx0" brushRef="#br1" timeOffset="96320">20913 4605 15268,'-5'-7'6477,"2"2"-5758,3 3 810,0 2-1079,-4 0 0,3 0 539,-2 0-899,13 6 0,4 4-90,16 6 90,3 2-45,-4-4 0,2 2-45,2-2 0,0 1 0,0 1 0,-1 0 0,5-1 0,-3-2 0,-1-2 0,5-1 0,-22-6 0,-3-3 0,-4 3 0,-2-4 0,-3 0-360,-2 0-179,-2-2-271,-4-3-179,0-2-541,-6-4 1530,-8-8 0,2 1 0,-5-6 0</inkml:trace>
  <inkml:trace contextRef="#ctx0" brushRef="#br1" timeOffset="96662">21173 4464 18416,'-8'-4'4318,"3"-1"-3778,-4 1-1,8-3-269,-8 4 90,8-1-90,-3 4 0,4 8 0,0 4-1,-3 13 361,-9 31-450,-3-4-530,-2 7 0,-1 4 395,4-20 0,1 1 0,-5 16 0,0 2 0,1-3 0,1-3-45,4-15 0,1 0 0,-2 6 0,1-3 0,-2 11 0,7-20-270,2-5-629,5-21-990,0-7 1889,0-15 0,0-6 0,0-11 0</inkml:trace>
  <inkml:trace contextRef="#ctx0" brushRef="#br1" timeOffset="101852">14635 5735 23903,'-5'0'810,"2"0"-180,3 0-361,0-2-89,0-2 0,0-3 180,9-10-180,-1 4 0,7-9 0,-3 8-90,1-4 0,1 2-1,0-2-89,4-2 90,2-1-90,3-1 90,3-1-90,1 1 90,1-3 0,13-10 0,-9 5 0,9-5 0,-14 10 0,-1 3 0,5-7-90,-8 7 0,4-2 0,-11 8 0,0 1 0,2 1 0,-1-2 0,10-2 0,-8 6 0,4-3 90,-9 8-90,-2 0 0,1 3 0,-1-3 0,0 0 0,0 2 0,-2-1 90,8-1-90,-7 0 0,9-4 0,-6 2 0,2 0 0,1 0 0,-1 0 90,2-2-90,0 1 0,3-1 0,-1 0 90,0-1-90,2-1 90,1 1-90,1 1 0,1 2 90,-1-2-90,1 2 0,1-2 0,11 0 0,-6 3 0,7-3 0,-1 4 0,-12 0 0,10 1 0,-13-1 90,4 2-180,1-3 180,1 3-90,1-2 0,10 1 0,-10-1 0,8-2 0,-12 4 0,-1-2 0,-1 5 0,-1-3 0,0 1 0,2-1 0,5 1 0,5-1 0,2 1 0,14 1 0,-10 0 0,3 0 0,-8 2 0,-1 2 0,18-1 0,-13 0 0,-2 0 0,0 0 0,7 0 0,-23 0 0,-1 0 0,-4-2 0,2 1 0,1-3 0,3 2 0,2-1 0,3-1 0,-1 2 0,11-3 0,-11 3 0,7 0 0,-13 2 0,0 0 0,0 0 0,3 0 0,-3 0 0,11 0 0,-6 0 0,6-2 0,-8-1 0,-1 1 0,-2-2 0,8 1 0,-8 1 0,7 0 0,-8 2 0,1 0 0,0 0 0,1 0 0,-1 0 0,2 0 0,1 0 0,1 0 0,0 0 0,12 0 0,-11 0 0,8 0 0,-4 0 0,-6 0 0,6 0 0,-7 0 0,1 0 0,1 0 0,2 0 0,12 0 0,-9 0 0,8 0 0,-14 0 0,8 0 0,-9 0 0,8 0 0,-10 0 0,2 0 0,1 0 0,3 0 0,13 0 0,-9 0 0,9 0 0,-13 0 0,-7 0 0,-1 0 0,-8 0 0,-4 0 0,0 0 0,0 0 0,-2 0 0,4 0 0,-4 0 0,4 0 0,4 0 0,-1 0 0,5 0 0,-4 0 0,0 0 0,2 0 0,1 0 0,1 0 0,2 0 0,0 0 0,3 0 0,-1 0 0,0 0 0,-1 0 0,-3 0 0,-2 0 0,-2 0 0,2 0 0,-1 0 0,8 0 0,-5 0 0,24 0 0,-9 0 0,8 0 0,-12 0 0,-9 0 0,8 4 0,1-3 0,1 7 0,-3-7 0,-7 3 0,6-4 0,-1 0 0,0 0 0,-5 0 0,1 4 0,6 1 0,-1 4 0,1-4 0,-9 3 0,-1-7 0,-1 7 0,2-7 0,-5 7 0,2-7 0,1 3 0,-5-4 0,5 4 0,-6-3 0,2 7 0,0-3 0,4 4 0,6-4 0,-6-1 0,3-4 0,-9 0 0,1 0 0,-3 4 0,2-3 0,-2 7 0,4-7 0,-2 7 0,2-7 0,2 3 0,-7-4 0,4 0 0,-6 0 0,-1 0-630,0 0-1978,-8-2 2608,-11-12 0,-5 0 0,-10-10 0</inkml:trace>
  <inkml:trace contextRef="#ctx0" brushRef="#br1" timeOffset="102925">18338 6468 17141,'-8'-18'2789,"0"-2"-1066,0-1-1363,0 1 599,-2-1-419,1 5-180,-1 1 176,1 5-267,0 4 846,-3 4-845,2 10 0,-6 6 90,-2 13-270,-7 9 90,-1 7-90,-3 3-90,3 1 89,5-6-89,9-4 90,6-8-90,15-7 0,8-3 0,15-10 0,11 1 0,5-9 0,0 7 0,-5-1 0,-6 5 0,-9 1 0,-9 3 0,-9 0 0,-14 4 90,-7 3-90,-22 8-449,-3-2-451,-2-8-449,5-9-630,14-12 1979,-2-8 0,11-8 0,-1-10 0</inkml:trace>
  <inkml:trace contextRef="#ctx0" brushRef="#br1" timeOffset="103735">18212 6463 21655,'0'-34'2518,"0"-7"-2248,2 13-90,4-2 0,8 16 0,9 5-90,9 5-90,9 2 90,4 2-90,5 0 0,-15 5 0,-1 2 180,17 4 179,7 11 271,-17 12 0,-11 20-451,-1 5-367,-20-23 1,-3 0 277,0 21-90,-4 1 90,2-1-90,-1-22 0,0-1 0,2 13 90,2 13-90,-4-41 0,-1-1 555,-2-27-555,-4-11 0,3-42 0,-3 1-400,4 15 0,0-2 400,1 7 0,0 0 0,2-2 0,0 0 0,2-2 0,2 1 0,2 2 0,1 0 0,1 4 0,2 0-150,8-7 1,1 4 149,12-13 0,-5 25 0,2 5 0,3 10 0,9 16 0,-17 13 90,4 22-90,-12-7 0,-3 12 0,-18-9 775,-6-11-685,-15-2 234,6-14-324,-3-12 0,7-6 90,7-22-90,1 3 0,8-13-3392,4 15 3392,4 2 0,7 4 0,1 7 0,2 7 0,1 9 0,-1 11 0,-1 12 3482,2 37-3437,-14-21 0,-2 2-45,1 2 0,-1 1-72,-3 0 1,-2-2 71,-7 16 90,-6-3-45,-2-22 0,-5-1 0,-1-4 0,-4-4-45,-11-1 0,-2-9 0,-25-25-45,29-14 0,5-8 45,10 1 0,5-2 0,1-2 0,3 0-270,3-11-1529,2-18 720,5 27-270,0-13-540,0 33-397,0 0 2286,3 4 0,2-1 0,3 1 0</inkml:trace>
  <inkml:trace contextRef="#ctx0" brushRef="#br1" timeOffset="103980">18891 5355 23634,'-13'-37'1349,"1"8"-1079,0 15-1,0 18-89,-8 37-135,10-2 0,-1 4-360,0 1 1,-1 2-785,1 9 1,1 0-117,1-14 1,1-1 1214,2 0 0,0-2 0,1-3 0,2 0 0,-1 28 0</inkml:trace>
  <inkml:trace contextRef="#ctx0" brushRef="#br1" timeOffset="104169">18972 6174 21392,'3'-27'1529,"6"0"129,5-7-1478,8 0-180,21-14-270,-6 10-630,14-3-809,-19 16-389,-3 9 2098,-12 7 0,-12 13 0,-7 6 0</inkml:trace>
  <inkml:trace contextRef="#ctx0" brushRef="#br1" timeOffset="109546">18651 15102 21115,'-18'-22'3238,"-1"-1"-2968,1-8 90,2-4 89,4-5 181,5-6-90,0-1 89,6-1-89,-2 3-90,3 2-90,0 2-360,0-17 0,0 12 0,0 4 0,0-1 0,0-12 0,-2 15 0,0-1 0,1-25 0,-2 32 0,-1-4-1131,-1-8 0,-1-6 1,0 1 1130,-2 5 0,-1 2 0,0-2-563,-1-9 0,-1-3 0,0 4 563,-5-10 0,-1 1-240,4 16 0,0 0 0,0 2 240,-2-8 0,0-1 0,2 7 0,-1-2 0,2 2 0,0-3 0,2 3 0,-2-3 0,1 0-126,1 1 0,0-3 126,0 1 0,-1-4 0,1 2 0,-2-9 0,-1-2 0,2 10 0,0-3 0,-2-2 264,1 3 1,-2-4-1,1 1 1,0 1-265,2 8 0,1 2 0,0 0 0,-1-2 0,-1-8 0,-1-2 0,0 0 0,1 2 0,2 5 0,1 0 0,1 3 0,1 3 462,-1-10 0,0 1-462,1 9 0,0-3 0,0 4 0,0-4 0,1 3 0,-2-1 0,0 1 299,1 1 0,0-1-299,-1 3 0,-1-3 0,1 3 0,-2-7 0,1 1-240,1 6 1,-1-2 0,1 3 239,0-2 0,1 0 0,-2-17 0,1-3 0,1 1 0,1-1 0,0 0 0,1 1 456,0 8 0,0 1-456,1 6 0,1-2-854,-4-14 1,0-1 853,3 13 0,1 0 0,-2-7 0,2 5-277,3-1 277,0 2 925,0 1-925,0 19 0,0 0 0,0-15 221,2-10-221,2 23 0,4 2 3033,1 2-3033,3-1 1084,-4-1-1084,2-1 0,-2 0 0,0 1 0,-1-5 0,0-17 0,-2 10-309,1-10 309,-4 15 0,0 3 0,-2-1 0,0 1 0,0 2 0,0-15 0,0 16 0,0-9 309,-4 16-309,3 10 0,-2 1-180,-1 13-540,0 2-89,-1 2-181,1 0-809,1 0 1170,2 0-271,-8 0 810,2 0 0,0-2 90,-2-1 0,5-1 180,-1-3 0,2 2 90,-1-4 0,0 2 269,-5-4-179,5 2 0,-3-2 90,2 4-1,1 2 1,-5 1-90,4 4 0,-7-2 0,0 2-91,-3 12 91,-3 7-30,0 23 0,-3 17 0,2-3-1919,1-6 1,0 3 1588,2-4 0,-1 6 0,-1 0 0,3-4 0,-3 15 0,3-3-293,4-19 0,0 1 1,1 0 292,-1 1 0,1 0 0,0 0 0,0-1 0,0 0 0,0-1 0,-4 20 0,1-2-283,1-4 1,0-2 282,2-5 0,0-2 0,0-8 0,1-1 0,-5 23 0,2-13 0,6-14 0,-2-3 0,4-18 2527,-1-2-2527,2-22 1157,3-7-1157,0-11 0,2-30 0,2 7 301,-2 14 1,2 0-302,6-23 0,2-4 0,-5 29 0,0 0 0,3-2 0,0 0 0,0-2 0,1 1 0,2-4 0,0 1 0,2-2 0,0 0 0,2-2 0,-1-1-282,3-1 1,-1 0 281,0-2 0,0 1 0,1 1 0,1-2 0,-3 8 0,1-2 0,0 2 0,2-3 0,1 0 0,3-7 0,0 1-120,-3 12 0,-1 4 120,8-13 0,5-3 0,-17 28 0,-2 4 0,-5 5 305,-2 5-305,-1 3 568,1 4-568,3 0 263,5 8-263,8 0 0,36 18 0,-2-8-1131,-17-7 0,7 1 1,-2-3 1130,3-2 0,0-2 0,-5 1 0,3 1 0,0-2-192,0-4 0,0-1 0,-4 0 192,7 4 0,-2 0 0,10-4 0,-4 1 0,4 7 0,-12-7 0,-13 3 0,-11 0 0,-12 5 0,-27 27 0,-9 2 0,2-7 0,-4 2 1172,-1-1 0,-1 1-1172,-5 6 0,-1 2 0,-3 2 0,-5 6 0,10-10 0,-4 6 0,-3 2 0,1-1 0,3-4 0,-5 6 0,3-3 0,-4 4-269,6-6 0,-5 5 1,0 1-1,2-2 1,5-6 268,1 0 0,5-4 0,-1-1 0,-13 14 0,1 0 0,6-6 0,1-3-71,3-5 0,1-2 71,-1 2 0,1-3 0,-11 9 0,1-1 0,24-24 631,6-5-631,2-5 2277,5 1-2277,-2 3 201,3-5-201,-1 8 0,-4-13 0,4 3 0,-1-8 0,2-7 0,4-11 0,0-16 0,0-17 0,0 1 0,0-4-525,1 12 1,0-1 524,-1-17 0,0 2-315,1 21 1,0 2-856,-1-2 1,0 2-90,0-10-181,0 6-359,0 32-539,-3 13 2338,-4 12 0,-3 13 0,-2 8 0</inkml:trace>
  <inkml:trace contextRef="#ctx0" brushRef="#br1" timeOffset="112114">18744 6491 23274,'-16'0'1889,"2"0"-1709,0 0 89,3 0-89,5 0-90,2-2 90,13-9-180,6-2 0,14-13 0,-5 1 0,1-3-165,12-23 210,-15 14 0,-5-1-1040,-10-23 1355,-26 6 90,-25 7-400,10 30 1,-7 8 249,-10 10 0,-8 8 0,-3 8-300,10 2 0,-4 6 0,0 5 0,-1 1 0,2 1-485,0 3 0,0 2 0,1 2 0,1 0 0,2 0 485,4-3 0,-1 1 0,3 0 0,4 0 0,8 1 0,0 12 0,9 0 0,20-10-49,28-17 0,14-8 49,13-4 0,7-7 0,-10-4 0,3-4 0,2-2-262,6-3 0,2-3 0,1-2 262,-12 1 0,1-2 0,1 0 0,-2-2 0,2-1 0,-1-2 0,-1-1 0,0 0 0,-1-1 0,0 0 0,-2-1 0,-1-2 0,10-6 0,-2-3 0,-3 0 0,-5 4 0,-3-2 0,-4-3 0,-3-2 0,-5-4 0,-12 3 81,-18 2 1,-12 5-82,-8 3 0,-9 10 0,-12 18 0,-7 11 0,-1 4-111,0 5 0,0 4 0,-1 3 111,-4 2 0,0 2 0,0 1 0,0 2 0,0 1 0,2 1-179,1 0 1,3 1-1,1 0 179,6-3 0,1 2 0,4-1 0,-9 12 0,7 1 0,12-6 0,9-1 0,10 26 0,42-16 0,-3-34 0,6-7 367,9-1 1,8-8-368,-10-7 0,7-5 0,0-2 0,-3 0 0,5-2 0,-3 0 0,2-2-330,-1-2 0,3-2 0,-1-2 0,-5 1 330,-5 0 0,-3 0 0,-3-1 0,13-11 0,-4 0 0,-10 3 0,-5 0 940,-10 5 1,-6 0-941,-5-17 965,-28 21-965,-30 25 0,11 10 0,-4 8-334,-8 10 0,-6 9 1,3 0 333,9-7 0,1 2 0,-1 2 0,1 0 0,-1 3 0,0 1 0,4-2 0,3 2 0,4-2 0,3 0 0,-9 18 0,6-1 0,6-6 0,14-2 836,30 3 0,16-9-836,-7-22 0,6-8 0,8-4 0,5-4 0,-2-7-1209,11-19 1,-2-11 1208,-16 9 0,-1-2 0,-1-3 0,0-1 0,-2-2 0,-1-2-168,-1-1 1,-2-1 0,-3-4 167,1-15 0,-2-7 0,-5 3 0,-6 16 0,-3 1 0,-2-2 0,0-10 0,-3-1 0,-9 4 0,-20-5 0,-9 8 458,3 16 0,-5 6-458,-15-3 0,-4 9-786,7 17 0,1 8 786,-3 4 0,0 4 0,0 6 0,0 3 860,2 2 0,-1 4-2509,6 2 0,-1 2 0,1 0 1649,-5 5 0,1 0 0,7-4 0,-1 2 0,2-2 0,0 2 0,0 0 0</inkml:trace>
  <inkml:trace contextRef="#ctx0" brushRef="#br1" timeOffset="113796">14602 5857 14729,'-8'0'6296,"0"0"-5307,4 0-359,-4 0-90,8 0-180,-4-2 89,4-2-89,0-5 450,0-19-451,4 5 1,0-17-90,6 11-90,-1-3 0,2 0-90,2 3 0,1-2-3302,26-15 3302,-4 6-45,-5 11 0,3-1-367,-3 5 1,1 0 366,4-4 0,2-1 45,3-1 0,1-1-45,1-1 0,0 0 0,1 0 0,1 0 0,-1 2 0,-1 1-194,-1 2 0,0 0 194,12-6 0,0 2 0,-15 9 0,0 1-45,10-6 0,-2 2 0,-14 11 0,-2 2 0,1 0 0,0 2 0,0 0 0,1 1 0,1 2 0,0 0 0,1 1 0,1-1-949,23-2 1,3 0 948,-12 3 0,1-1 29,-6 2 1,3-1 0,1 1 480,4-2 1,1 0 0,1 0-481,1 1 0,1 1 0,2-1-30,-7 1 0,2-1 0,-1 1 0,-2 0 67,2 1 0,-4 0 1,0 2-68,14-1 0,-6 1 0,-22 1 0,-1 0 80,8-1 0,0 0-80,-9-1 0,0 0 45,8-1 0,3-1 45,5-2 0,1 1-45,-10 1 0,1 1 1212,15-2 0,0 1-1257,-13 3 0,-2 2 45,0-1 0,1 2-45,0 0 0,-1 0 0,0 0 0,-1 0 0,0 0 0,0 0 0,-2 0 0,1 0 0,-2 0 0,-1 0 0,-1 0 0,-1 0 0,31 0-2450,-6 0 2450,-22 0 0,-1 0 0,13 0 554,9 0-554,-25 0 0,-3 0 147,-1 0-147,1 4 359,2-3-359,5 7 3392,3-7-3392,3 9 0,2-9 0,20 13 0,-18-12 0,14 11 0,-23-12 0,-3 7 0,-3-3 0,15 4 0,3 0 0,3 2 0,0-6 0,-16 7 0,1-10 0,8 10 0,-13-5 0,6 1 0,-7 8 0,-8-13 0,7 13 0,-8-15 0,3 11 0,1-6 0,1 5 0,0-6 0,8 5 0,-9-3 0,4 5 0,-11-1 0,11-2 0,-6 2 0,7 1 0,-8 1 0,0 1 0,3-1 0,14 9 0,6 2 0,2-1 0,0-1 0,-10-9 0,16 9 0,-12-4 0,13 6 0,-19-6 0,21 8 0,-13-6-125,-13-7 0,-1 0 125,14 3 0,-12-5 0,0 0 0,15 4 0,13 5 0,-25-7 0,-3-1 0,-3-1 0,-2 0 0,-1 0 0,-1 3 0,-3-3 250,4 5-250,-1-10 0,-5 2-90,-8-4-1080,-9-9-449,-9-7-719,-2-16 2338,-7-12 0,-1-10 0,-1-5 0</inkml:trace>
  <inkml:trace contextRef="#ctx0" brushRef="#br1" timeOffset="114498">20909 4731 20935,'-18'-36'2878,"1"2"-2428,-1 2 90,4 3 0,0 6 179,3-3-539,1 13-90,6 0 90,0 11 0,4 2 0,6 0 0,6 6-91,10 2 1,11 5-90,-2-3 0,4 0 45,6-3 0,2-1-45,0 1 0,-1-1-151,1-3 1,-4-2 150,10-1 0,-10 4 0,-9 1 360,-4 14 180,-13 1-180,-1 15-360,-14 3 0,-3 5 0,-1-4 0,-2 2-368,-2 21 1,-2 2 367,-1-9 0,0-1 0,0 2 0,1-1 0,0 0 0,0-1 0,0-4 0,1 0-324,-1 9 1,1-1 323,2-20 0,2-1 0,0 5 0,0-3 0,-7 8 0,2-26 0,-8-3 963,2-25-963,1-8 720,-1-4-720,0-5 0,-2-4 0,1-1 0,3-5 0,2-2 0,3-23 0,0 7 0,5 3 0,1-4 0,0-1 0,0-1-429,0-2 0,0 0 429,1-3 0,0 2 0,0 15 0,0 2 0,2 1 0,-1 0 0,-1 4 0,1 0-39,2-27 39,-2 8 0,3 10 0,0 1 0,0 17 0,0-1-450,0 17-809,0 12 584,0 7-1124,0 16-767,0 4 2566,-6 6 0,5 0 0,-5 2 0</inkml:trace>
  <inkml:trace contextRef="#ctx0" brushRef="#br1" timeOffset="116154">21559 5966 20126,'-13'0'3328,"1"0"-2879,-2 0-89,0 0 0,-3 4 0,3-3 0,0 3-1,4-4-179,3 0-90,4 0 0,10-4 90,9-3-90,15-9 0,15-4 0,-16 6 0,1 1-45,6-3 0,2 0-1098,5-1 0,1 0 1098,3-1 0,2 0 0,1 0 0,0 1-84,-1 1 1,1-1 98,-8 3 0,2 1 0,-3 0-283,4-1 0,-1 0 268,9-2 0,-3 0 135,1 0-90,-11 3 0,-11 4 0,-8 4 1938,-5 3-1938,-5 2 2,-6 0-92,-2 0-1201,-4 0-508,2 0-809,0 0 2518,4 0 0,4 0 0,2 0 0</inkml:trace>
  <inkml:trace contextRef="#ctx0" brushRef="#br1" timeOffset="116898">26866 4826 20305,'-33'12'2699,"3"-5"-2249,5 1-91,5-7 91,9 3-90,4-4 539,23 0-629,6-4 180,24-3-180,13-5-424,-22 4 1,3 1 287,9-1 1,1 0-705,7-2 0,3 1 629,-15 3 1,1 0 0,1 0 0,3 1 0,1-1 0,2 1-596,3 0 0,2 0 0,1 0 566,3 0-1,1 2 1,1-1-30,2 0 0,0 1 0,1-1-211,-16 2 1,-1-1 0,1 1 0,2 0 210,1 0 0,2 1 0,1 0 0,-1-1 0,-3 1-525,14-1 0,-4 0 1,2-1 524,-7 2 0,2 0 0,-2 0 0,-7 0 45,9 0 0,-8-1 216,-7 1 1,-3 0-173,21 1 1089,-19 0-1088,-12 0 862,-11 0-952,-7 0 3364,-8 0-3364,-2 0-2073,-4 0-985,-11-6 809,3-1-7582,-10-11 9388,11-2 0,2-7 0,5-3 0</inkml:trace>
  <inkml:trace contextRef="#ctx0" brushRef="#br1" timeOffset="117456">29469 4283 23274,'13'-27'2788,"-4"4"-2158,-5 3-1,-2 6-179,-2 5-90,0 5 90,0 30-450,0 6 0,0 7 0,3 25 0,0 5-673,0-4 1,0 1 672,1-18 0,1 2 0,0-5 0,2 5 0,1-4-190,0-1 0,0-2 190,0-3 0,0-3 0,7 27 0,-1-13 0,-4-12 0,-2-10 0,-4-21 0,-2-53 0,-9-17-58,1 9 1,-1-5 57,-3 4 0,-2 0 0,-2-3 0,-1 0 0,2-1 0,-4-2 0,-5 2 0,-4-3 0,1 5 0,4 5 0,-2 2 0,0 2 0,-3-1 0,3 8 374,-6 2-374,7 9 0,13 12 0,15 9 0,22 14 0,23 8 0,-12-1 0,7 2 0,-2 0-179,12 5 0,1 0 179,-4-1 0,3 0 0,-3 1 0,5 3 0,-3 1-407,-3 1 1,-3 2 406,-5-1 0,-3 2 0,-7 3 0,-5 1-157,-7 1 1,-5 2 156,-8 3 0,-8 1 0,-8 4 0,-6 0-373,-7 3 1,-6-1 372,-6 2 0,-3-1 0,-2-2 0,-2-2 0,0-1 0,1-3 0,2-4 0,2-2 0,4-4 0,2-2 663,0 1 1,2-3-664,-7 6-58,8-3-2551,17-20 2702,8-3 1,4-6 0,1 0 0</inkml:trace>
  <inkml:trace contextRef="#ctx0" brushRef="#br1" timeOffset="122630">1986 5961 22284,'-12'-45'2519,"1"2"-1710,1 2-269,0 7 0,2 7-270,1 7-180,0 6 89,3 7-89,-1 9 0,2 14 0,3 21 0,0 23-481,1-20 0,1 4 391,0 5 0,1 2 45,2 2 0,1 1-45,0-2 0,1 0 0,2-3 0,0-3 0,0-6 0,1-2 54,10 24-54,0-16 0,0-15 90,15-17-90,11-32 0,3-11 0,-14-4 0,-2-3 395,5-10-395,-14 18 0,-1 2 38,1-1-128,-3 7 90,-3 10 90,-2 4-90,7 34 89,-6-1 297,2 31-251,-16-19 0,-7 4-90,-12 10 0,-6 1-376,2-1 0,-6-1 331,1-15 0,-3 0 0,-2-4-330,-8 2 0,-1-5 374,-3 0 1,-2-3-45,-1-3 0,-1-3-61,1-3 1,-2-6 60,-17-6 0,-1-6 0,16-5 0,1-5 0,-15-7 0,5-7 0,19-2 0,4-4-274,2-3 0,1-1 274,4-1 0,2-2 0,3 1 0,3-1 0,2 3 0,1 0 557,-9-27-1187,14 24 1,2 2-1260,-1-11 2054,3 10 1,3 0 0,8 1 0,-2-13 0</inkml:trace>
  <inkml:trace contextRef="#ctx0" brushRef="#br1" timeOffset="123086">1494 5934 22734,'0'-18'1259,"0"0"-899,2 4 0,6 1-90,10-3-90,13-2 0,15-8-136,-17 9 1,1-1 0,5-3 0,1-3-399,3-1 1,0-2 488,0-1 0,0-1 90,-3 1 0,-1-1 0,-4 1 0,-3 0 78,-4 2 1,-3 0 56,7-24-90,-14 7-180,-19 7 0,-20 9 0,-20 8-90,-18 10 45,27 9 0,-1 2 12,-5 2 1,0 2-58,-2 3 0,-1 2 0,-2-1 0,-2 1 0,1 2 0,-1-1 0,0-2 0,2-2 0,3 1 0,0-2 0,6-3 0,1-1 0,-24 5 168,15-7-168,11 3 0,11-6 0,11-6 0,6-9 0,18-34 0,-1 17 0,1-2 0,1-3 0,2-1 151,2 0 0,1 2-421,12-13-1028,0 9-231,1 8-360,2 11-720,3 9 2609,3 8 0,7 22 0,0 4 0</inkml:trace>
  <inkml:trace contextRef="#ctx0" brushRef="#br1" timeOffset="123964">1511 6192 22014,'-20'28'1079,"1"-1"1,-18 21-540,8-15 0,5-12-361,17-14-89,12-14-90,21-12 90,17-12-90,-14 12 0,3-1-474,4-4 0,3-1 474,6-4 0,1-1 45,5-3 0,2-2-45,-16 10 0,1-1 0,-1 0-430,2-1 0,1 0 1,-1-1 429,0 0 0,0-1 0,-1 0 0,-1 1 0,0 0 0,-1 0 0,15-12 0,-2-1 0,-5 3 0,-3-1 0,-6 2 0,-3 0-154,-4 2 0,-3 1 244,-6 2 0,-2 1 90,8-23 0,-13 8 686,-7 12-866,-5 8 1440,0 4-1440,0 15 509,0 22-509,0 9 90,4 20 0,11 6 0,3-12-90,5-10 0,4-4 90,12-6-180,18-8 135,-15-33 0,-2-11-90,-14 11 0,-3-3-271,16-20 0,-6-3 316,-19 14 0,-5-1 0,-1 0 0,-4 0 0,-3 0 0,-4 1 0,-5-7 0,-11 5 0,-21 14 0,-7 10 0,10 3 0,-1 8-158,-20 20 1,4 15 202,19 9 0,6 7-880,0 7 0,3 4 865,11-18 0,2 0 0,2 2 30,3 0 0,1 1 0,2-1-141,2 21 0,4-1 171,5-5 0,5-2-45,2-4 0,4-4-45,4-8 0,5-5 0,2-5 0,3-5-130,2-7 1,3-5 129,2-4 0,2-4 0,-1-2 0,1-2 0,0-2 0,-1 0 0,-1 0 0,0 0 0,-3 2 0,1 2 0,28 7 122,-4 10-122,-8 8 0,-24-1 0,-4 3 0,6 21 827,-15-16 1,-6 3-828,-16 5 0,-8-1 0,4-10 0,-4 0 311,-8 9 0,-4-3-311,-16 10 0,3-12 90,3-6 285,6-10-375,3-10 161,6-7-341,2-12-180,3-6-270,9-11-77,2-5-642,6-4-810,0-4 2159,4-3 0,2 0 0,5-2 0</inkml:trace>
  <inkml:trace contextRef="#ctx0" brushRef="#br1" timeOffset="124497">3959 4464 21205,'-26'-34'1979,"-1"5"-1619,-1 4-91,0 9-89,1 5 90,-1 6-90,1 9 90,-3 8 90,-1 12-1,-1 11-89,-1 10 90,3 9-562,14-22 0,2 1 292,1 3 0,1 1 0,0 4 0,2 0-45,3 0 0,3 0-213,-1 0 0,3-1 168,3-3 0,3-1 45,2-2 0,2-3-155,19 19 110,15-11 0,13-21 0,-20-11 0,1-4 0,3-4 0,0-2 0,2 1 0,0-1 0,-2-1 0,-1-1 0,-4 2 0,-1 1 0,24-2 0,-11 10 90,-11 6-90,-9 10 726,-11 12-636,-8 11 0,-14 10-56,-10 8 11,3-29 0,-4 0-45,-2 2 0,-3 1 0,-15 12 0,-2 1 0,9-13 0,0-2 0,-9 8 0,0-3-270,-9 3-540,10-12-629,11-14-601,14-11 2040,8-25 0,16-16 0,3-16 0</inkml:trace>
  <inkml:trace contextRef="#ctx0" brushRef="#br1" timeOffset="125064">4126 5265 23274,'-4'-25'2788,"-2"2"-1529,-6-1-719,4 3-360,5-6-90,13 8 0,17 2 0,6 3 90,16-1-378,-4 4 1,2 3 197,-13 7 0,-1 4 0,4 1 0,-1 3 0,0 3 0,0 3 0,-1 1 0,1 4 0,6 8 0,-3 2 0,-12-6 0,-2 0 0,5 5 0,-4 0 0,-4 5 0,-8-7 0,-5-7 0,-9-9 0,-10-9 0,-11-13 0,-13-14 0,11 4 0,-1-4-217,-5-6 1,-1-4 216,-4-7 0,-1-3-593,-3-5 0,-1-2 593,12 15 0,0 1 0,-1-1-419,0 0 0,-1-1 0,1 1 419,0 0 0,0 0 0,0 1 0,-11-16 0,1 2-176,3 4 1,3 3 175,3 5 0,3 3 0,4 6 0,2 1 0,-13-15 0,9 11 642,2 6-642,13 12 506,-4 4-1586,12 10 1142,-3 2-2041,6 6-286,-1 1 2265,1 9 0,-8 0 0,-1 2 0</inkml:trace>
  <inkml:trace contextRef="#ctx0" brushRef="#br1" timeOffset="125316">3399 4609 22914,'-47'21'929,"0"-1"1,3-2-1,2-2-704,6-2 0,1-3 135,-16 1 0,24-14-91,33-18 1,34-23-1059,-1 11 1,7-2 908,-6 5 0,2 0 0,3-1-60,7-4 0,4-1 0,1 1-415,-12 6 1,2 0 0,0 0-1,0 1 355,1 0 0,0 0 0,0 0 0,0 1 0,-3 1 0,-1 0 0,-1 1 0,0 0 0,9-4 0,-1 0 0,-2 1-240,-6 4 0,-3 0 0,-1 1 240,10-7 0,-3 2-116,-9 5 0,-3 1 26,19-13 389,-19 11-1828,-12 12 1363,-17 11 166,-19 17 0,-21 20 0,11-13 0,0 0 0</inkml:trace>
  <inkml:trace contextRef="#ctx0" brushRef="#br1" timeOffset="130722">29737 6635 21565,'-6'-15'1979,"5"1"-990,-8-6-539,8 7-90,-2 0 269,3 7-449,-4 3 0,3 1 0,-10 10 0,4 8 0,-7 18 89,2 16-179,5-17 0,0 2-460,0 7 0,1 4 460,0 5 0,0 2-45,2 6 0,2 2-45,0 3 0,0-1 45,2 1 0,0 2-45,2-10 0,0 3 0,1-2 30,0-5 0,1-2 0,0 0-30,1-1 0,0-1 0,0-3 45,2 6 0,0-7-135,3-1 180,-2-14-90,0-7 0,-1-8 0,-3-7 0,-1-3 830,1-4-740,3 0-90,1 0 0,2 0 0,9 0-90,-3-2 180,10-1-180,-8 1 180,1 0-180,20 2 180,-19 0-90,16 0 0,-24 0 0,-2-2 0,0 1 0,-3-3-90,-2 2-270,-2-1-269,-2 1-451,-1 0-2158,0-10 809,0-5 2429,0-16 0,0-4 0,0-6 0</inkml:trace>
  <inkml:trace contextRef="#ctx0" brushRef="#br1" timeOffset="131298">30545 6373 14282,'13'-41'2519,"-5"7"553,-5 7-2712,-3 9 1317,0 8-1497,-3 12 768,2 16-948,-3 15 90,4 12-90,0 7 0,4 5 45,2-20 0,1-1-45,9 14 3384,8 4-3384,0-32 0,3-10 90,30-12-135,-23-7 0,0-2 45,9-1 0,-1-1 0,21-6 0,-19 5 90,-22 20-90,-4 6 180,-3 13 0,-7 7-1,-12 7 46,-7-10 0,-7 1-135,-10 2 0,-4-2-90,-1 2 0,-2-2-566,-8-2 1,-1-4 610,8-9 0,-1-2 0,0 0 0,-2-3 0,0-3 0,-2-4 90,-15-2 0,0-6-90,14-2 0,2-4-1,-13-2 1,3-7-45,11-9 0,4-5 0,5-2 0,2-3-45,2 2 1,3 0-46,9 2 0,5 3-270,4-6-270,5 4-269,0 5-451,0 4 773,0 5-1852,2 9 2429,2 3 0,6 10 0,2 1 0</inkml:trace>
  <inkml:trace contextRef="#ctx0" brushRef="#br1" timeOffset="131867">30756 6861 20755,'29'0'2249,"-1"0"-1799,-4 0-1,1 4-89,-1 1 0,0 7 180,1 1-181,-1 9-89,2 8-180,1 11 0,3 8-354,-1 6 309,-14-25 0,0 1-45,14 28 0,-1-2 90,1-7-90,-3-10 0,-1-8 0,0-7 90,-7-13-90,-2-4 0,-10-12 0,-5-13 354,-1 3-264,0-12-90,-5 18 0,-2 0 0,-9 8 0,-2 8 0,-8 6 0,-7 13 0,-9 5 0,-7 5 0,22-19 0,-3 0 0,-15 4 0,-2-2 0,12-6 0,-1 0-314,-12 1 1,1-3 403,-16-5-180,2-3 180,4-8-90,4-3 90,8-4-90,5-3 0,9 2 0,7 1 0,6 2 627,4 4-627,7-1-90,-2 2-90,8-1-899,-3-8 179,4 3-539,0-7-900,-5-2 2339,-2-5 0,-5-4 0,0-3 0</inkml:trace>
  <inkml:trace contextRef="#ctx0" brushRef="#br1" timeOffset="132671">29859 6595 22464,'-33'-9'1529,"4"-3"-1349,9 1-90,11-3 0,19-3-90,24-6 45,-1 8 0,5 0-782,14-3 0,5 0 737,-10 5 0,3 0 0,0 1-632,7-3 1,1 1 0,1 0 661,2-1 0,2 0 0,-1 0 0,-1-1 0,0 0 0,0 0 60,-3 0 0,-1-1 0,-1 0-300,-4 1 0,-1-1 0,-2 0 389,-4 2 1,-2 0 0,-1 0-114,13-8 0,-2 1 203,-10 4 1,-3-1 254,-7 2 0,-3-1-74,16-12-180,-14 3 1558,-6 2-1558,-5 3 1014,-3-1-1284,0 0 826,0 3-826,1 0 500,-1 4-500,-2 6 0,0 4 0,2 14 0,4 8 0,5 18 0,0 9 0,0 6-523,-5-7 0,0 2 523,-1-1 0,0 2 0,0-1 0,2 9 0,-2-1 0,1 0 0,-1 0 0,0-4 0,-1-1 0,-2-2 0,0-2 0,-1-4 0,-1-3-81,-3-4 1,1-2 80,8 19 0,-6-15 0,-4-7 0,-4-11 0,-4-13 0,-9-13 1027,-11-17-1027,-13-10 0,-12-6 0,-8 2 0,-6 7-94,25 20 0,-2 3 94,-34 0 0,32 9 0,-1 4 0,-30 7 0,4 9 0,10 3 0,10 1 0,11 1 0,10-2 0,9-1 0,11 2 0,7-11 0,11 5 368,-3-15-368,-1 3 0,-6-20 0,-6 2 0,-2-17-720,-5 8-719,-4-2-360,-7 5-900,-3 0 2699,-5 0 0,-1-1 0,-3-2 0</inkml:trace>
  <inkml:trace contextRef="#ctx0" brushRef="#br1" timeOffset="132955">31739 6038 23184,'24'-47'2069,"4"1"-1350,5 4-134,-2 14-1,4 3-808,-8 5 1,2 2 313,13-5 0,1 3-90,-11 7 0,-1 1 45,2 2 0,-1 0-45,29-8 0,-4 4 233,-6 5-233,6 2 0,-21 5 119,1 0-389,-23 2-360,-8 0-539,-2 0-85,-4 4-1264,-7 3 2518,-4 7 0,-13 6 0,-3 3 0</inkml:trace>
  <inkml:trace contextRef="#ctx0" brushRef="#br1" timeOffset="134466">2112 7956 20575,'-41'32'3059,"-9"7"-2610,19-16 91,-2-1-180,22-16 0,6-6-1,12-8-89,19-18-135,0 0 0,6-4-750,-1 0 1,3-3 0,2-1 726,-1 1 1,1-1-1,3-1 1,0-2-635,6-4 0,2-2 0,2-1 0,1 0 576,-5 4 0,1 1 0,0-2 0,2 1 0,0 0-318,-5 5 0,1 0 1,0-1-1,1 1 1,0 0-1,1 0 279,1-1 0,2 0 0,-1 1 0,1-1 0,0 1 0,0 0-190,1 0 0,0 1 0,0-1 1,0 1-1,0 1 0,0 0 175,-2 1 0,0 1 0,-1 0 0,1 0 0,-2 1 0,1 1 18,4-4 0,0 1 0,-1 1 0,0 1 0,-2 0 49,6-3 1,-2 1-1,-1 1 1,-1 1-70,6-4 1,-3 1 0,-2 3 1,-9 4 0,-1 1 0,-3 1 479,9-4 0,-5 2-479,-9 5 0,-3 2 1716,12-8-1716,-14 8 2269,-10 6-2449,-7 8 1568,-5 1-2737,-12 12-450,-6 8-989,-18 16 2788,-13 11 0,14-16 0,-3 1 0,-3 1 0,0 1 0</inkml:trace>
  <inkml:trace contextRef="#ctx0" brushRef="#br1" timeOffset="134838">2562 8168 23094,'-37'29'404,"-1"-1"1,1 0 0,-16 11 0,2-3-90,9-8 0,3-2-91,5-5 1,3-4 45,-12 2 0,21-13 0,25-23 90,37-23-136,-2 4 1,7-5-1366,-5 5 1,4-3 0,2-1 1252,-5 3 1,1-1-1,3-2 1,4-2-101,-5 7 1,4-3 0,4-2 0,0 0 0,2-1 0,-2 2-1,-3 1-261,0 1 0,-1 2 0,-2 0 0,1 0 0,1 0 0,3-1 249,-3 3 0,2-2 0,2 0 0,0 0 0,0 0 0,0 1 0,-2 1 0,-3 3-311,10-6 0,-3 3 0,-2 2 0,0 1 0,0 0 311,-3 2 0,0 0 0,-1 2 0,-1 0 0,0 0-173,4-3 1,0 1 0,-2 1 0,-1 1 172,7-4 0,-1 2 0,-1 0 234,0-1 1,-1 0 0,-4 3-235,-1 1 0,-3 2 781,2-2 1,-4 2-782,-1 3 1797,-18 10-3686,-4 1 632,-16 9 1257,-12 11 0,-4 3 0,-9 11 0</inkml:trace>
  <inkml:trace contextRef="#ctx0" brushRef="#br1" timeOffset="135805">29363 9010 24083,'-9'-9'1349,"9"-4"-1619,16-1 1,14-3 0,14-5 0,10-3 0,8-2-1,6-1 1,3-1 0,1 0 0,-2 1 0,-4 2 0,-7 3 313,-1 0 1,-1 2 0,-1 1 0,0 1 0,0 0 0,1-1 0,1 1 0,0-2 0,3 0 0,1-2-122,-7 2 0,3-1 0,1-2 0,2 0 0,0-1 0,1-1 0,1 1 0,-1-1 0,1 1 1,-2 1-1,-1 0 0,-1 1 0,-1 2 0,-3 1 77,13-3 0,-1 1 0,0 1 0,-1 1 0,-3 1 0,-1 1 0,-4 1 0,-3 0 0,-3 2-88,16-6 1,-8 2-1,-3 2 1,-1-1 87,-2 2 0,-2 0 0,0 0 0,-2 1-348,8-3 0,-2 1 0,-2 0 348,-7 2 0,-3 1 0,-1 0 0,8-3 0,-3 0 474,-2 1 1,-5 1-475,8-4 0,-5 4 0,-32 11 1515,-13 4-1965,-12 0 1172,-17 8-2251,-15 8-720,-2 8 0,-3 3 2512,7-3 1,0 1-1,3-1 1,-2 2-1,2 0 1,-7 5-1,0 0 1</inkml:trace>
  <inkml:trace contextRef="#ctx0" brushRef="#br1" timeOffset="136390">29745 9575 23364,'-39'9'509,"0"1"1,3-2 0,1-1 29,-26 0 91,12-3-270,15-4-180,15-6-90,26-9 90,34-15-90,-2 7 0,8-1-722,-3 4 0,3 0 0,4 1 722,-5 1 0,3 0 0,2 1 0,1-1 22,7-1 1,3-1-1,1 1 1,1 0-42,-10 4 1,0 0 0,1 0 0,2-1 0,3 0-442,-5 1 1,4-1 0,1 0 0,2-1 0,-1 1 0,-2 0 0,-3 1 369,8-2 0,-4 2 0,-1 0 0,0-1 0,3 0 0,-1 0 0,3-1 0,1-1 0,-2 1 0,-2 1 0,-5 0 0,2 1 0,-5 0 0,-3 1 0,1 0-298,11-4 0,-1-1 1,-2 1 297,-7 2 0,-1-1 0,-2 1 0,-5 2 0,-1 0 0,-2 0-264,11-4 1,-2 1 263,-11 4 0,-1 1 1067,20-9-1067,-18 8 0,-9 2 2500,-11 6-2500,-6 1 1496,-4 4-1496,-4 0 1197,0 0-1197,-2 0-1889,0 0 180,-12 0-450,7 0 2159,-10 0 0,6 6 0,-2 1 0</inkml:trace>
  <inkml:trace contextRef="#ctx0" brushRef="#br1" timeOffset="138181">17124 1457 22104,'-12'-12'2519,"5"5"-2069,-2 3 539,8 2-719,-2 2 180,3-2-1,3 10-179,7 8-90,7 15-90,9 11 0,5 7-90,-8-12 0,-1 1 0,10 15 45,-12-20 0,-3-3 45,-3 1 0,-2-10 90,-6-5 90,-2-9-270,-2-3 0,0-4 0,4-16 0,4-5 0,8-21 0,7-10 0,-10 21 0,0-1-180,3-4 0,1-1-498,-1-1 0,1 1 273,0 0 0,0 2-90,-2 2 1,-1 2-586,14-24-89,-7 13-450,-9 12-540,-9 14 2159,-30 16 0,-6 16 0,-22 10 0</inkml:trace>
  <inkml:trace contextRef="#ctx0" brushRef="#br1" timeOffset="139603">17177 1470 18057,'-29'8'4227,"5"-2"-3867,7-8 0,9-5-90,8-6 90,8-8-1,7-4 91,14-14-360,-6 13 0,10-7 0,-8 22 0,1 4-90,6 5 180,1 10-90,6 6 45,-9 6 0,0 4-46,20 16-325,-18-11 0,1 1 236,13 18 90,-1 0-90,-4-3-127,-3-4 217,-7-5 0,-7-7-90,-6-4 90,-4-7 0,-5-4 555,-3-7-555,-5 1 134,-1-7-134,0 3-90,0-22 0,-3-1 0,-2-21 0,-5 2 0,2-7 0,4 10 0,2 0 0,-2-19 0,4 9 0,2 1 0,2-4 0,2-13 0,4 25 0,0 4 0,1 5 0,1 4 0,-2 5 0,9 3 0,-5 5 0,6 4 0,-6 4 0,-2 2 0,2 0 0,-2 0 0,6 0 0,-4 6 0,3 1 90,-3 9-90,10 14 90,-4-5-90,7 13 90,5 3-90,-9-8 0,8 12 90,-11-11-90,0 1 0,-1-2 0,-3-3 0,-2-3 0,2 4 0,-5-5 90,-1-7-90,-6-1 0,-4-12 0,0 5 0,1-2 0,2-4 0,1 5 0,-2-5 90,0 6-90,-2-6 0,0-1 359,0-4-269,-13-14-90,1-1 0,-12-18 0,4-2 0,0-5 0,1-6 0,8 14 0,2-3 0,4-2 0,1 1 0,0-1 0,2 1-90,9-29 90,7 22 0,4 0 0,6 6 0,3 4 90,16-2-180,-9 14 90,11-2 0,-13 18 0,1 1 0,-1 4 0,1 10 0,-1 6 90,-1 18-90,-1 7 0,-3 13 45,-9-10 0,-1 2-45,-4-11 0,-1 1-149,3 12 1,-1-1 238,4 13-90,-2-4 0,1-10 0,-3-6 0,-2-10 90,-4-8 90,-3-4 180,-4-11 90,-1-1-450,0-6 0,-5-6 297,-5-9-297,-11-19 0,-4-16 0,11 16 0,0-2-418,-1-5 0,2-2 418,0-3 0,1-1 0,0-3 0,2 0 0,1 1 0,1 1 0,3 0 0,2 1-282,0 1 0,0 1 282,2 3 0,2 0-69,6-10 1,3 1 23,-4 15 1,3 2-1,5-9 0,5 4-135,15-6 90,9 4-90,10 7 90,6 5-403,4 8 403,-30 12 0,-1 2-180,31 0-89,-4 11 332,-4 13-1008,-25 8 1,-2 5-765,10 24 540,-18-15 0,-4 3 1259,-2 22 0,-6 1 0,-2-2 0</inkml:trace>
  <inkml:trace contextRef="#ctx0" brushRef="#br1" timeOffset="140097">19496 1009 21025,'8'-16'2609,"-2"0"-2250,0 0-179,-2 1-90,0 3-90,2 5 90,0 3 90,4 14 0,2 9-45,-1 10 0,0 8-45,1 7 0,0 5-1,-2-1 1,1 4 0,0-3-90,-1 4 0,-1-3 45,2 2 0,-3-5 45,-1-10 90,-3-19 0,-2-1-180,-19-44 90,-8-19-90,1 10 0,-1-1 0,3 5 0,-1 3 0,-24-16 0,7 31 0,0 8 90,-2 16-90,3 7 0,3 12 90,5 6-90,7 3 180,6-1 0,5 13-180,7-17 90,2 6-90,8-21 0,1-3 0,1-7 0,0 2 0,-2-9 0,-2 3-360,0-4-540,-2 0-3327,0-12 4227,0-7 0,0-13 0,0-5 0</inkml:trace>
  <inkml:trace contextRef="#ctx0" brushRef="#br1" timeOffset="140448">18866 1203 21205,'-33'5'2698,"3"-1"-2248,8-4-90,3 0-180,11 0-90,4-2 0,16-4-90,16-6 90,21-8-45,-15 8 0,3-1-144,6-1 1,2-2 143,2 0 0,2-1-396,1 1 1,-1 0 439,0-1 1,-2 0 0,-3 1 0,-2 0-50,-4 1 1,-1 1 139,22-11 0,-11 4-90,-11 6-90,-4-1 89,-13 8 247,-1 0-516,-12 8 716,-3 0-1345,-3 0-3203,-1 0 4012,-5 0 0,-2 8 0,-5 2 0</inkml:trace>
  <inkml:trace contextRef="#ctx0" brushRef="#br1" timeOffset="145565">15638 5043 16797,'-8'-5'5038,"3"1"-4499,-4 4-179,8 0 0,-8 0 90,8 0 449,-3 0-539,4-2-90,0 0 0,0-1-181,0-1 91,0 2-90,2-7 90,8-2-90,10-8 90,18-3-90,19-3-45,-20 11 0,2 1-621,5 0 0,3 0 576,4 1 0,2 0 0,2 1 0,2 1 0,1 0 0,2 0 0,-2 2 0,4 0 0,-8 1 0,4-1 0,-3 1 0,6 1 0,0-1 30,-11 2 0,3-2 0,-5 2-325,-1 1 1,0 1 294,-4 0 0,4-1 0,-3 1 45,8-1 0,0 0-45,-6 1 0,2-1 0,-3 0-381,7 0 0,-2 1 381,2 0 0,1 0-1096,2 0 0,0 1 1096,3 0 0,1-1 0,2 0 0,0 0-27,4 0 0,0-1-18,0-1 0,2 1 45,-8 1 0,2 0 1,0 0-1,-4 0 0,0 0 0,-1 0 0,-2 1 0,-1 0 0,-2 1-278,10-2 1,-7 2 187,3 1 90,-10 0 1995,6 0-1995,3 4 0,-1-3 0,1 3 90,-11-4-180,20 0 90,-15 4 1020,8-3-1020,-22 7 0,-7-7 0,-1 7 461,-5-7-461,1 7 1917,-2-7-1917,3 7 0,1-7 90,2 3-180,5 2 90,0 0 0,1 1 0,26 5 90,-28-6-90,18 3 0,-28 1 0,-6-5 0,1 2 0,-7-3 90,-2-4-90,4 0 0,-3 4 0,6 1 0,-2 4 0,-2-4 0,-2 4 0,-5-8 0,-1 7 0,0-3 0,-1 0 0,4 7 0,1-6 0,3 3 0,-2-1 0,9 1 0,-5-3 90,6 6-90,-6-11-90,0 9 90,0-9 0,2 12 0,1-8 0,1 6 90,11 2-90,-6-1 0,8 4-90,-11-3 90,1 1 90,-3-2-90,-2-5 0,0 3-90,2-1 180,-3-1-90,3 6 0,-4-12 0,0 8 0,0-5-90,-1 0 90,1 3 90,-4-7-90,2 3-90,-2 0 180,-3-3-90,-2 3 0,-3 0 0,0-3 180,0 3-180,-16-30 0,3 7 0,-16-24 0,4 13 0,-19-11 0,3 9 0,14 12 0,-1 2 0,-20-4 0,-2 2 0,14 8 0,0 2 0,-20-8 0,21 9 0,1 1 0,-10-1-3392,1 2 3392,1 5 0,-1 0 0,-4 2 0,-1 0 0,-5 4 0,-2 1 0,-2 0 0,2 3 0,0-7 0,6 7 0,3-7 0,5 7 0,5-7 0,1 3 0,5-4 0,-1 0 3392,5 0-3392,0 0 0,-1 0 0,-8 0 0,4 0 0,-6 0 0,10 0 0,3 0 90,2 0-90,3 0 0,3 0 0,7 0 0,4 0 0,5 0 0,5 0 0,6 0 90,9 0-90,10 4 0,9-3 89,10 7-89,-7-5 0,1-1 0,-8 3 0,1-1-273,11-1 0,0-1 273,-13 3 0,-1 0 0,28 1 0,-2 1 0,-6 1 0,-5-3 0,13 5 0,1 1 0,-30-4 0,1 0-203,29 5 0,-1 0 203,-27-4 0,-3 1 0,16 6-16,-12-4 0,-1 1 16,2 6 522,7 4-522,-15-6 0,1-1 0,-3-1 428,0 1-428,10 8 34,-9-6-34,19 13 0,-19-15 0,6 7 0,-11-8 0,-3-3 0,-1 0 0,0 0 0,13 5 0,-11-8 0,10 8 0,-16-14 0,1 10 0,-1-4 0,-2 3 0,-2-4 0,2 1 0,-1-7 0,-1 9 0,0-4 0,-2 1 0,0 1 0,0-7 90,-3 3-90,-2-4 270,-3 0-270,-5 0 0,-4 0 0,-7 0 0,-6-4 90,-5-3-90,-5-7 0,-5-4 0,-3-4 0,-7-6 0,-2-3 0,9 4 0,0-3 0,10 7 0,1-1-308,-11-7 0,2 0 308,12 8 0,1 1 0,-24-15-261,1 2 261,1 5 0,-2 3 0,19 12 0,-5-1 0,-18-6 0,-1 0 0,16 7 0,1 0 0,-12-4 0,4 1 0,11 4 0,-10-1 0,11 7 0,-10-2 0,12 7 599,-17-1-599,9 1 0,-12 1 278,13 2-278,-1 0 0,-1 0 0,-23 0 0,14 0 0,14 0 0,1 0 0,-17 0 0,-2 0 0,2 0 0,1 0 0,3 0-255,-1 0 255,1 4 0,-4-3 0,0 7 0,-5-7-3307,-3 3 3307,-6 0 0,30-3 0,-1-1-123,-2 2 1,0 0 122,0 0 0,-1 0 0,-1-1 0,1-1 0,1 2 0,1 0 0,0-2 0,0 0 0,4 2 0,-1 0 0,-30-1-71,5 3 71,17-3 0,-2-2 0,0 1 0,-1 0 0,0 0 0,0 0-232,3 0 1,3 0 231,-15 0 0,1 0 2777,0 4-2777,0 1 0,1 4 0,-1 2 0,0 1 0,0 1 0,-1 1 0,-1 0 0,-2-1 0,2-1 0,0 1 0,10-5 0,-1 1 0,-12 6 0,14-5 0,2-2 0,-5 3 0,0 0 0,0 1 0,1 1 0,1-1 330,0 1-330,1-2 0,-17 7 0,18-9 0,-10 7 191,25-15-191,5 9 965,5-9-875,6 3 78,2-4 12,6 0-90,2 0-90,11-2 0,1-2 0,7-3 0,-2-2 0,3 0 0,0 0 0,3-2-90,1-1 180,6-2-90,5 1 0,7-3 0,5 2-90,5-3-141,7 1 231,-25 6 0,1 1 0,3 0 0,0 0 0,2 1 0,1 0-45,1 0 0,1 1-325,1 0 1,-1 0 369,2 0 0,0 1 0,-1-1 0,1 2-186,-1 0 0,-1 1 186,-1 0 0,0 1 0,-2 2 0,-1 0 0,-2 0 0,-1 0 0,31 1 0,-21 0 0,2 0 0,-1-1 0,1 0-355,-1 0 1,0-1 309,-4 0 0,-2 0 45,14-3 735,-1 3-735,1 0 0,2 2 0,0 0 0,2 0-90,1 0-714,0 0 804,2 0-568,-1 0 568,0 0 0,-2 0 0,-4 0 901,-6 0-901,-7 0 0,-5 0 0,-7 0 1316,4 0-1316,-10 4 741,1-3-741,-7 9 0,-1-9 0,1 11 0,9-2 0,-5 2 0,8-3 0,-8 1 0,0-4 0,3 5 0,-3-2 0,4 0 0,-1 0 0,1-4 0,-1 5 0,1-5 0,-4 2 0,3 2 0,-3-8 0,11 11 0,-6-10 0,8 10 0,-8-7 0,-1 0 0,2-1 0,1 0 90,1-3-90,1 3 0,4-4-90,-8 0 90,0 0 0,-13 0 0,-2 0 0,-4 0 90,-2 0-90,-2 0-2159,-2 0-1439,-5 0 3598,-4 0 0,-7 0 0,-2 0 0</inkml:trace>
  <inkml:trace contextRef="#ctx0" brushRef="#br1" timeOffset="149115">16946 16246 23184,'-15'0'2069,"-3"0"-1890,11 0 181,-2 0 0,9 0 899,0 0-1169,2-2 180,7 2-90,1-2 0,5 2-90,-1 0 90,1 4-90,3 1 0,2 4-90,3 0 0,3 2 0,0-2 0,5 4 0,-1-1 0,5 2 0,-1-1 0,3 1 0,-1-1 0,-1-1 0,-2-1 0,10 2 0,-12-3 0,10-1 0,-11 1 0,3-8 0,5 10 0,7-11 0,-7 2 0,2 0 0,-7-2 0,1-2 0,24 1 0,4 0 0,-11 0 0,1 0-194,-8 0 1,2 1-1,1-2 194,3 0 0,1 0 0,-2-1-569,14-1 0,-1-1 569,-17 0 0,0-1 0,-1-1 0,8-4 0,-1-1-1412,4-1 1,0-1 1411,1-1 0,0 1 0,0 0 0,2-1-381,-7 0 0,4 0 0,-3 0 381,9-1 0,-2 0-442,-9 2 0,1-1 0,-4 2 442,3-2 0,-3 1 0,1 0 0,0 1 98,-2-1 0,3-1-98,-1-1 0,4 0 0,-2-1 0,9-2 0,0-1 0,-7 2 0,3-1 0,-3 0 0,6-3 0,-3 1 579,2 0 1,-2 0-580,0-2 0,0 1 0,-2-1 0,0 1 0,-2-2 0,-1 0 0,-2 0 0,0-1 0,-1-1 0,-1-2 0,-3 0 0,-1-2 0,1-2 0,-1-2 0,-1-1 0,-2-2 0,-1 0 0,-1-2 0,0-3 0,-1-2 0,-1-1 0,-1-2 0,-1-1 0,1-4 0,-5 2 0,1-4 0,-2 1 0,-8 11 0,-1 2 0,1-2-99,4-12 0,0-1 0,-3 2 99,-1-4 0,-3-1 0,-4 5 0,-1-4 0,-1 3 624,1-9 0,0 0-624,-4 9 0,-1-2 0,-1 4 0,-2-2 0,-2 2 0,0 0 0,0 1-45,-2 0 1,0 0 44,-3 0 0,0 1 0,1-2 0,-2 0 0,-3 0 0,0 0 0,-2-1 0,0 0 0,-1 3 0,-3-6 0,-3 7 0,-5-8 0,-3-3 0,1 2 0,3 6 0,1 3 0,1 6 0,-2-5-276,-2-2 1,-2-7 0,-2-2 0,1 5 0,3 10 275,-4-2 0,1 6 0,-1 0 0,-1 1 281,-1 0 1,0 2-282,-1 2 0,-1 2 0,-4 1 0,-1 3 0,-3 3 0,-1 2 0,-4 3 0,-2 2 117,-4 3 1,-1 3-118,0 1 0,-6 4 0,2 4 0,-7 2 0,-2 1 0,5 1 0,4 0 0,3 0 0,-4 2-256,-6 1 1,-6 1-1,0 1 1,6 1 255,8 2 0,5 0 0,-1 1 0,-2 2 0,0 1 0,-1 0 0,-3 1 0,0 1 0,-1-1 0,-2 2 0,0 1 0,-5 0 0,9-2 0,-5 1 0,-2 1 0,-2 0 0,1 1 0,5-3 0,0 0 0,-1 1 0,-1 0 0,1 0 0,-1 0 0,0 0 0,0 0 0,0 1 0,-1-1 0,2 1 0,-1-1 0,2 0 0,-1 0 0,0 0 0,1-1 0,3 1 0,2-1 0,-7 3 0,3-1 0,2 0 0,-1 1 0,1 0 0,0 0 0,1 1 0,-1 0 0,2 0 0,0 1 0,0 0 0,1 1-124,1 0 0,0 1 0,0 0 1,1 1 123,1 0 0,0 0 0,0 1 0,1 1-221,2-1 1,0 1 0,0 1 0,1 1 220,-13 8 0,2 2 0,1 1 0,3 1 0,1 1 0,2 3 61,3 1 1,1 1 0,3 3-62,3 3 0,2 2 0,3 2 131,9-12 1,2 2 0,1 1 0,2 1-132,2 1 0,1 1 0,1 1 0,2 0 42,2 2 0,1 0 0,2 0 0,1 1-42,1-1 0,2 0 0,1 0 0,2 0 0,1-1 0,1 0 0,2-1 0,1 0 0,3 13 0,3 0 0,1-1 0,3-3 0,1-1 0,3-1 0,1-5 0,3 0 0,0-2 0,3-2 0,0-2 0,3 0 343,-1-4 0,2-2 0,0 0-343,1-3 0,2-2 0,0-1 0,0-2 0,1-1 0,1-1 0,16 9 0,2-3 0,1-4 0,1-4 0,0-3 0,0-4 0,-2-4 0,2-3 0,-8-7 0,2-2 0,-2-1 0,2 1 0,-1-2 0,11-2 0,-3-2 0,1 1 1221,-11 0-1221,-2-4 1385,-12-7-1385,-5-1 1966,-14-8-2146,-9 2 120,-3-3-1919,0-5-990,-7-6 2969,-4-7 0,-6-10 0,-1-4 0</inkml:trace>
  <inkml:trace contextRef="#ctx0" brushRef="#br1" timeOffset="151942">18286 13438 21835,'0'5'6566,"0"-9"-6386,-6-11-180,-1-10 0,-5-8 0,0-8 0,2-9 0,3-11-376,4 24 0,-1-2 376,2-5 0,0-5 0,-2-10 0,-1-8 0,0 2 0,0 9 0,1 1 0,-2-3-711,1-2 1,-1-5-1,0 0 1,-1 2 710,1 11 0,0 0 0,0 2 0,-1-2 0,1-3 0,-1 0 0,0-1 0,1 0 0,-1-1 0,0 0 0,1-1 0,0 0 0,0-2 0,0-1 0,0 1 0,1-1 0,0-1 0,0-1 0,1 0 0,0 0 0,0-2 0,2 0 0,-1 0 0,1-1 0,0 0 0,1 0 0,0 0 0,0 0 0,0 0 0,0 1 0,0-1 0,0 2 0,0 1 0,-1 1 0,1 0 0,-1 1 0,0 4 0,-1 0 0,1 1 0,-2 0 0,0-10 0,0 0 0,-1-1-551,-1 10 1,-1-3 0,1 2-1,-1 3 551,1 1 0,0 4 0,-1-1 0,-1-9 0,0 0 0,1 5-488,2 5 1,2 6 487,-2 3 0,1 2 117,1 4 1,1 0-118,-5-24 0,-2 10 1583,-1-4-1583,-1 20 2619,1-1-2619,3 19 2223,6-1-2223,-7 4 111,4-1-111,-6 2 0,1-1 0,0-3 0,0-1 0,-1-3 0,2-3 0,-2 5 0,5 0 0,2 8 0,3 2 0,0 3 0,-4-5 0,3 2 0,-8-7 0,8 5 0,-10-10 0,10 4 0,-5-1 0,3 5 0,2 7 0,-3-1 0,1-3 0,-2 0 0,-3 1 0,0 3 0,0 20 0,-2 8 0,-2 25 0,4-17 0,-1 2 0,-1 7 0,0 4-583,-2 7 1,0 2 582,-3 7 0,0 1-519,4-18 0,1 2 0,-1-1 519,0 3 0,-1-1 0,1 1 0,1 1 0,1 0 0,-1 0 0,1-1 0,-1 0 0,1 0 0,1-2 0,1 0 0,0-1-452,-4 18 0,1-1 452,1-6 0,0 1-55,-2 7 0,1 0 55,2-12 0,0-1 0,0-5 0,2-3 0,0 10 835,6-33-835,0-6 1520,0-13-1520,0-15 1210,0-22-1210,6-13 0,1-5-405,-2 7 0,2-5 405,1 6 0,2-6 0,1-1 0,-1 4-860,3-16 1,1 1 859,-2 9 0,1-3 0,0 4 0,1-1 0,0 3 0,-1 1 0,0 1 0,0 3 0,1 1-251,0 1 0,0 2 251,-1 3 0,2 0 0,9-9 0,1 2 0,-5 13 0,1 3 0,7-8 0,2 4 0,17-1 0,-8 22 0,2 5 0,24 4 202,-19 9 0,-1 4-202,-11 4 0,-1 4 0,1 1 0,1 2 0,0 0 0,-1 1 0,1 0 0,-1 0 0,0-1 0,-1-1 0,-2-1 0,1 0 0,12 3 0,-4-1 1698,-2 2-1698,-9 11 651,-63-16-651,4-4 0,-3 0 0,-8 3 0,-1 2-685,-7 4 0,0 3 685,-7 5 0,0 2 0,16-6 0,0 1 0,0 1 0,-1 2 0,1 2 0,0 0 0,1 1 0,0 1 0,1-1 0,3-1 0,0-1 0,2 1 0,-12 11 0,2-1-133,-1 0 1,3-2 132,14-13 0,3-3-320,-17 20 320,34-32 0,46-43 0,6-8 0,6-5 51,-16 12 0,2-1 0,4-3-51,-2 2 0,6-4 0,1-1 0,0 1 0,-5 3-544,7-5 1,-4 2 0,3-1 543,-3 3 0,3-2 0,0 0 0,-6 4 0,12-10 0,-6 4 0,-7 6 0,-3 2 130,-9 8 0,-3 1-130,2-10 0,-35 18 0,-27 24 0,-14 16 0,1 2 0,-3 5 0,-2 3-239,-1 0 0,0 3 1,-1 2 238,10-5 0,-2 3 0,2 0 0,4-2 0,1 1 0,3-1 0,0 1 594,-7 7 0,-1 0 0,3-1-594,9-8 0,1-2 0,1-1 0,-13 12 0,6-5 0,3-4 0,43-47 0,23-28 0,-4 10 0,6-6 0,7-6 0,7-6 0,1 0 0,-9 9 0,2-1 0,1-1 0,-1 1-637,0 1 1,0-1 0,0 1 0,-2 1 636,10-10 0,-1 2 0,-5 4 0,-7 6 0,-5 4-33,-5 5 1,-3 2 32,3-10 1415,-23 17-1415,-30 26-1968,-28 22 1968,17-3 0,-4 3 0,-5 7 0,-2 3 536,15-11 1,0 1 0,0 0-537,-14 16 0,0 1 0,5-2 0,1-1 0,6-5 0,3-1 0,5-7 0,3-2 77,-11 17-77,17-19 0,43-25 0,14-19 0,-1-2 0,8-5 0,-2-1 0,7-5 0,1-1 552,-3 1 1,3-2 0,-2 0-553,5-5 0,-2-1 0,-1 1 0,-2-3 0,-15 8 0,0-2 0,-4 2 0,-3 0 0,-6 1 0,1-5 0,-15 6 809,-39 17-809,-22 25 0,-8 11 0,10-2 0,-2 4-431,2 1 1,-3 2 0,4 1 430,-7 7 0,4 1 0,3-2 0,2 0 0,5-2 0,3-1-56,6-4 0,3-2 56,-19 16 0,21-14 0,17-13 1311,21-12-1311,25-13 0,22-14 0,-18 6 0,3-3-478,7-4 0,2-2 478,3-4 0,0-2 0,1-1 0,0 0 0,-4 0 0,-2 1 0,-5 1 0,-3 1 0,-6 4 0,-5 1 1333,11-20-1333,-24 15 0,-29 14 138,-28 20-138,9 6 0,-3 4 0,-5 5 0,-4 5-570,0 2 1,-4 3 0,2 0 569,-5 5 0,1 0 0,8-5 0,0 1 0,4-2-152,6-1 0,3-3 152,-16 14 0,14-8 0,42-24 0,15-15 0,7-4 0,4-4-352,2-4 1,1-1 351,5-4 0,0-1 252,2-2 1,0 0-253,-1 0 0,-2-1 0,-5 2 0,-3 1 598,-4 4 0,-5 0-598,3-24 0,-63 46 0,-17 10 0,4 14 0,-7 12 0,7 0 0,-6 7 0,2 1 0,7-6 108,5-3 0,2-1-108,-15 13 0,-5 6 0,33-23 1170,78-43-1170,-12-2 0,4-3 0,0-2 0,1-3-1435,3-4 0,-4-1 1435,-17 8 0,-3 0 0,19-22 0,-15 4 0,-19 3 536,-19 18-536,-23 10 0,-16 22 0,-10 8 0,26-7 0,0 1 0,-8 7 0,1 0 0,-17 14 0,9 0 3103,29-15-3103,29-13 0,10-5 0,17-8 0,10-6 0,6-4 0,0-2 0,-22 8 0,-2 0 0,11-5 0,1 2-630,-25 9-2068,-10 8 719,-2 5-7852,-12 7 8915,-4 6 1,-5 5 0,-3 6-1</inkml:trace>
  <inkml:trace contextRef="#ctx0" brushRef="#br1" timeOffset="153174">20141 16784 19676,'-3'-23'3328,"2"1"-2788,-3 6 89,1 1 1,-2 3-1,1 3-179,-5 4-90,7 3-90,-9 2 90,5 8 89,-10 15 1,-4 22-270,6-11 0,-1 6-720,-1 10 1,0 7 0,1-2 539,2-9 0,2-2 0,0 3 0,-2 16 0,2 3 0,2-3-218,0 1 1,7-1 217,7-11 0,6 1 0,0-2 0,2 3 0,4-3 0,11 11 0,6-7 0,-4-25 0,3-6 0,2-4 0,1-4-135,2-5 0,0-4-90,-1-1 0,-1-4-164,0-2 0,-1-4-916,6-5 1,-3-3-764,16-15 2009,-24 5 1,-4-5 0,-3-25 0,-6-7-1</inkml:trace>
  <inkml:trace contextRef="#ctx0" brushRef="#br1" timeOffset="153483">20531 16775 22734,'-22'-36'2249,"-1"2"-2159,7 9 0,5 5 0,10 4-90,11 3 0,12 3 0,11 4 90,11 10-90,4 9 89,2 12 1,-5 13 90,-6 10-425,-12 9 424,-13 6 1,-14 1-90,-11-20 0,-3 0-90,-12 16 0,7-23 0,-2-2 90,-7 1-180,4-9-180,3-7-449,3-4-361,2-9-539,2-1-809,0-12 2428,1-5 0,7-12 0,0-5 0</inkml:trace>
  <inkml:trace contextRef="#ctx0" brushRef="#br1" timeOffset="154493">20426 16834 19136,'-5'-31'3148,"3"-5"-2788,8-3-90,13 2 0,9-6 0,-1 4-91,-5 4 1,2 1-370,7-7 0,4-3 1,-1 5 414,3 5 0,-1 6 45,14-12-91,-19 17 1,-2 3 180,3 4 991,6 7-361,1 31-541,1 8-314,-20 1 0,-3 3-243,-2-1 1,-1 2 152,0 4 0,0 2-45,0 0 0,1 3 0,7 18 0,0 1-399,-5-15 1,-1 0 398,6 11 0,0-1 0,-8-20 0,-1-3 0,-1-2 0,0-1 0,9 23 0,-3-8 0,-4-9 371,-2-8-371,-3 0 0,-5-24 0,-8-8 0,-12-60 0,8 31 0,0-3-234,-4-17 1,1-2 233,2 6 0,1 1 0,0-5 0,0 0 0,0 0 0,0-2 0,2 5 0,2-2 0,-1 1 0,1-6 0,0 0 0,1 10 0,1-2 0,1 4 0,3 2 0,0 3 0,0 2 0,2 2 604,10-25-604,5 7 0,5 9 0,5 5 0,3 6 0,3 7 0,25 5 0,-23 15 0,16 10 0,-29 15 0,-7 10 0,-2 6 0,-2-4 0,-2 1-404,5 19 0,-2 2 404,-5-6 0,0 2 0,-1-3 0,1 3 0,-1-2 0,2 6 0,0 0 0,3 13 0,2-4 0,-3-24 0,0-5 899,15 25-899,5-14 0,3-14 186,3-15-186,21-16 0,-26-15 0,-1-6 0,1 2 0,-1-4-109,1-11 1,-3-5 108,1-15 0,-3-3-375,-7 12 0,-1-1 375,-3 5 0,0-2 0,-2 2 0,-4-4 0,-2 2 0,0 1 0,-2 0 0,-3 2 0,-2 1 25,1 4 0,-2-1-25,-6-4 0,-3 2 0,-2-11 0,-12-2 0,6 33 0,-2 9 0,-2 17 200,-5 15-200,1 18 0,-3 16 667,16-26 0,0 1-667,1 2 0,1 1 0,3-1 0,2 0 0,-1 29 0,6-4 0,5-7 0,5-3 0,5-8 0,17 8 0,-6-19 0,14 0 0,1-23 0,-9-10 0,5-8-270,-16-9-1035,-9-12 0,-4-8-674,-5 1 0,-2-3 1979,1-10 0,-3 0 0,-6 6 0,-3 2 0,0 11 0,0 1 0</inkml:trace>
  <inkml:trace contextRef="#ctx0" brushRef="#br1" timeOffset="155168">21725 15871 21565,'-27'0'2518,"5"0"-1798,-2 0-1,14-2-449,0 1-90,10-1 0,0 0-90,3-4 0,7-8-90,25-27 0,1 1 45,-9 9 0,1-2-225,-4 6 1,-2 0 179,0-3 0,0-1 45,-3 0 0,-1 1 0,-1-2 0,-2 0 45,6-29 90,-9 0 0,-6 6-45,-12 21 0,-3 1-135,-5-13 45,-9 16 0,-4 4-45,-12 8 0,-22 2 45,21 25 0,-1 4-45,9-4 0,-1 0-176,-11 8 0,0 1 356,-11 5-235,7-5 325,7-9-90,7-3 244,7-10-334,5-5-90,7-11 0,7-9 223,13-4 0,7-5-223,7-7 0,6-2 0,-1 5 0,4-2 0,2 1-1046,7-3 0,3 2 1,-1 2 1045,-5 6 0,-1 3 0,1 1 0,18-11 0,-2 6-404,-15 14 1,-1 3 403,-1 3 0,-1 2-32,27-7 32,-6 6 0,-9 9 0,-5 3 0,-7 4 2976,-3 4-2976,-5 1 1201,2 4-1201,-10-4 54,1-1-54,-11-4-270,0 0-270,-4 0-359,2 0-271,-4 4-269,2 1-2878,-2 10 4317,0-2 0,0 10 0,0-1 0</inkml:trace>
  <inkml:trace contextRef="#ctx0" brushRef="#br1" timeOffset="155842">21790 15713 14549,'-14'0'4137,"1"0"-2877,-1 4-271,2-3-449,0 7-180,2-7-181,3 3 1,-2-4 90,4 0 0,-5 4 540,-3 5-451,2 1 91,-7-1 0,5 1 0,-2-3-1,2 1 1,1 2 0,2-9 449,5 3-539,2-4 0,3 0 0,45-26-360,1 2 0,8-3-600,-14 7 1,2-2-1,2 1 600,12-6 0,3 0 0,-2 2-747,-8 4 0,-1 1 1,1 0 746,1-1 0,1 0 0,0 1 0,-2 1 0,-1 0 0,0 0-41,-4 2 0,0 0 1,0 0 40,7-3 0,0 0 0,-3 0-186,1 0 1,-1 0 185,6-3 0,-4 1 0,-3 1 1216,-13 4-1216,-10 5 2502,-6 3-2502,-6 5 190,-3 2-190,-4 2-6,-1 0-1793,-1 0-630,-1 0 2429,-10 0 0,-6 8 0,-9 2 0</inkml:trace>
  <inkml:trace contextRef="#ctx0" brushRef="#br1" timeOffset="171891">17262 2348 21655,'-50'6'1889,"-3"-5"-1350,0 11 91,0-10-90,4 8-91,8-9 1,5 3-90,11-4-180,7 0 629,64 0-629,16-4-938,-12 0 0,12-2 0,5-1 0,-3 1 825,-10 0 1,-1-1-1,2 0 1,7-1-35,-8 1 1,6-1 0,4-1 0,3-1-1,2 0 1,0 0 0,-1 1 0,-2-1-318,0 1 0,-1-1 1,1 1-1,0-1 1,-1 1-1,1-1 1,0 1-1,0-1 284,-7 2 0,1-1 0,0 1 0,0-1 0,0 1 0,0-1 0,0 1 0,-1 0 0,-1-1-190,5 1 0,0-1 1,1 0-1,-2 1 1,0 0-1,-2 0 1,-2 0-1,-4 2 190,9-2 0,-4 1 0,-2 1 0,-2 1 0,0-1-147,8 0 1,0 0 0,-3 0 0,0 1 146,-8 1 0,-1 0 0,-2 0 0,0 1 0,5 0 0,-1 1 0,-3 0 459,11-1 0,-4 2-459,-11 1 0,-3 0 1389,18 0-1389,-17 0 2370,-16 0-2370,-10 0 1691,-6 0-1691,-6 0-365,-2-2-2063,-2-3 2575,-11-4 1,-8 0-1,-10-2 1</inkml:trace>
  <inkml:trace contextRef="#ctx0" brushRef="#br1" timeOffset="173725">20190 12592 16585,'0'-27'2968,"0"2"-614,0 2-1905,0 5 899,0 4-808,0 5 383,-5 5 336,-17 22-539,-10 19-630,5-1 0,-3 6 78,8-9 1,-1 1 0,-7 12-169,8-12 0,-5 7 0,-3 6 0,-4 5 0,-2 3 0,-2 4 0,-1 2 0,-1 1 0,0 0 0,1 0 0,1-3 0,2-2 0,3-5 0,2-4-450,-7 13 1,4-5 0,2-3 0,1-2 0,-1 2 0,-2 3 0,-4 6 449,7-13 0,-2 4 0,-3 4 0,-1 2 0,-2 2 0,-1 1 0,0 1 0,1-1 0,1-2 0,1-1 0,3-4 0,2-3 0,4-5 0,3-6-150,-11 22 0,7-8 1,4-7-1,1 0 150,3 0 0,2-3 0,2-4 0,0 1 0,3-2-46,0 3 1,3-4 45,8-8-273,8-17-896,4-18 2753,9-21-3023,6-27 1439,-7 10 0,2-9 0,-1 1 0,-1 5 0,0 1 0,1-4 0,0-3 0,0-1 0,1 1 0,-1 0 0</inkml:trace>
  <inkml:trace contextRef="#ctx0" brushRef="#br1" timeOffset="174238">19678 13076 21829,'25'-46'2339,"-4"7"-1709,-7 12 1169,-3 30-899,-6 23-1,-7 39-1620,-3-22 0,-4 7 721,-1-4 0,-2 5 0,-2 4 0,0 2-511,1-4 0,-1 3 0,0 1 0,0 1 0,-1-1 511,1 2 0,-1-1 0,1 1 0,-1 0 0,0 1 0,1 0 0,-1 0 0,0 0 0,1 0 0,0-1-113,2-6 1,0 0 0,1-1 0,0 0-1,0-2 113,-1 7 0,0-1 0,1-2 0,0 0 0,1-1 0,-1-1 0,1-2 0,1-3-536,-5 23 0,3-9 536,4-5 568,2-13-568,5-12 2419,0-8-2419,0-7 832,0-11-832,0-4 1997,0-7-1997,0-4 0,7-11 0,-4 5 0,7-8 0,-6 13 0,-2 2 0,0 2-270,-2 3-540,0-1-359,0-2-2159,0-12 629,0-3 2699,-5-17 0,3-7 0,-3-6 0</inkml:trace>
  <inkml:trace contextRef="#ctx0" brushRef="#br1" timeOffset="193288">1559 11805 22464,'-26'11'3328,"0"2"-2338,-5-3-1,1 3-269,1-3-630,3-3-90,7-3 0,3-4 0,10-4 0,4-7 0,10-8 0,8-8 0,7-5 0,1 2 0,1 1 0,-5 6 0,-4 5 0,-3 9 0,-4 3 0,1 14 0,6 20 0,0 8 0,7 20-469,-3-4 1,-1 2 468,-7-13 0,-2-2 0,1 2 0,-1 0 0,-1-1 0,0 1 0,4 8 0,-1-1 0,-3-14 0,-1-1 0,2 5 0,1-4 0,-1-1 0,0-8 0,-2-13 937,-1-4-937,-2-8-270,1 0-1439,1-2-180,1-4-900,2-6 2789,0-8 0,0 1 0,0-3 0</inkml:trace>
  <inkml:trace contextRef="#ctx0" brushRef="#br1" timeOffset="193529">1596 12601 23094,'-30'18'944,"1"1"1,-28 14-406,10-8-89,8-5-270,11-10-90,15-4 0,10-10 0,17-7-90,12-7 0,5-3 0,23-17-419,-13 10 0,1-1 149,-11 6 1,-2 1-136,-1 0 0,-2 0-877,18-20 113,-8-1-720,-18 8 0,-4-1-6476,3-27 8365,-11 18 0,-5-2 0,-7 8 0,-3 1 0,-2-4 0,-1 0 0</inkml:trace>
  <inkml:trace contextRef="#ctx0" brushRef="#br1" timeOffset="193889">1547 11619 19136,'-38'-43'732,"1"-1"1,-1 0-1,0 0 1,2 4-1,0 1 1,0 1-1,0 2-372,-8-4 0,-1 3 0,2 5-1768,-8-3 0,0 11 1768,5 16 0,2 12-45,7 14 0,3 10-282,-6 14 0,1 10 117,10-6 0,0 4 0,2 3-105,3-6 0,2 2 0,-1 2 0,2 2-424,-2 6 1,1 3 0,1 0-1,1 2 379,4-11 0,1 2 0,1-1 0,0 2 0,1-1-298,1 1 0,0 1 0,2 0 1,0 0-1,2-1 298,0-1 0,2 0 0,1 0 0,1-1 0,2 0 0,0 10 1,2 0 0,3-1 0,2-1-1,2-5 0,2-1 0,2-2 0,4-1 0,1-4 0,3-1 0,2-2 0,4-3 0,12 7 0,5-3 0,5-6-110,4-5 0,4-5 0,4-7 110,-10-10 0,3-5 0,2-3 0,0-3 0,5-4 0,1-4 0,2-4 0,-1-3 0,-8-2 0,1-2 0,0-3 0,-1-2 0,0-2 0,2-3 0,1-3 0,-2-2 0,0-2 0,-1-2 0,-9 3 0,0-2 0,-1-1 0,-1-2 0,0-1 0,-2-1-11,-1-2 0,0-1 0,-2-1 0,-1-1 0,-1-1 0,-2-1 11,-1-1 0,-1 1 0,-2-2 0,-1-1 0,-2-2 0,-2-3-73,-3-3 0,-1-4 0,-2-3 0,-2 0 0,-1 0 1,-3 2-1,-1 2 73,0-4 0,-3 2 0,-2 1 0,-3 0 0,-1-3 49,-2 2 0,1-3 1,-3-1-1,-2 1 1,-6 3-1,-7 5-49,-11 3 0,-8 3 0,-4 4 0,-3 3 0,2 3 0,0 2 0,-1 4 0,-1 4 0,-5 1 0,0 2 0,-3 0 0,-2 2 0,-2 6 0,0 8-432,-1 10 0,-3 7 1,1 6-1,0 2 0,4 0-220,0 0 0,4 2 0,0 2 0,-1 4 652,1 1 0,-3 2 0,1 4 0,4 1 0,6 1 0,-4 13 0,7 2 0,4 2 0,1 3 0,1-1 0,0 1 0</inkml:trace>
  <inkml:trace contextRef="#ctx0" brushRef="#br1" timeOffset="194960">15508 12533 22374,'-16'-14'2519,"0"1"-1890,-3 8 901,-21 1-1081,13 10 181,-21-1-450,28 2 0,4-3-90,11-4-90,5-4 0,0-5 0,16-29 0,3 2 0,17-19 0,-10 25 0,2 3 0,14-7 0,-9 13 0,1 10 0,7 35 0,-20 7 0,-5 7-298,-5 1 0,-6 2 298,-5 11 0,-5-1 0,-1-10 0,-4 0 0,-7 14 0,-1 0 0,5-15 0,0-2 0,-4 8 0,1-3 0,-6 6 0,12-20 0,18-18 0,12-19 0,14-11 0,5-4 0,3-1 0,3-3 0,11-6 0,1 0-666,-10 7 1,-4 0 350,-7 3 0,-4 1-944,2-5 243,-9-2-783,-9-3-539,-8-4 2338,-4-7 0,-13-5 0,-3-4 0</inkml:trace>
  <inkml:trace contextRef="#ctx0" brushRef="#br1" timeOffset="195321">15536 11873 20665,'-30'-25'719,"0"0"1,-2 2 0,-1 2-540,0 1 0,-1 2-499,-2 3 1,-1 3 587,-2 3 1,1 4 45,-2 3 0,0 4 0,-2 6 0,-1 6-46,-2 8 1,1 7-1424,-5 11 0,0 6 1334,15-7 0,0 3 0,1 2-30,-3 5 0,1 3 0,0 6-275,8-9 0,0 4 0,1 4 0,1 0 0,3 1 178,2 1 1,4 0 0,1 2 0,1 0 0,0-1-54,0 0 0,0 1 0,2-1 0,2-1 0,4-1 0,5 9 0,4 0 0,5-3 0,4-6-538,8-4 1,5-6-1,3-3 538,5 0 0,3-4 0,3-2 0,5-3 0,2-3 0,3-4-129,2-3 1,2-3 0,6-7 128,-8-8 0,5-5 0,2-3 0,0-2 0,-3-1 0,1-1 0,-2-2 0,-1-2 0,3-3 33,1-2 0,4-3 0,-1-1 0,-1-3 1,-6-2-34,-3-2 0,-4-3 0,-2-2 0,-2-2 0,-1-2 0,-2-2 0,-1-2 0,-4-2 0,-2-1 0,-2-3 0,-2-1 0,-3-1 0,-3-4 0,-2-1 0,-3-2 0,-3-1 0,-2-1 0,-3-1 0,-3-1 0,-5-3 0,-6-4 0,-5-3 0,-4-2 0,-1 2 0,-1 4 0,0 1 0,-1 3 0,-2 1 0,-4-1-18,-1 3 0,-2-3 0,-3 0 0,0 4 0,-2 7-222,-8-4 0,-1 8 0,-7 4-285,2 9 1,-5 2 0,-1 4-1,1 3-285,-1 0 1,1 4 0,-2 4 809,-13 2 0,-3 4 0,5 7 0,-1 12 0,6 8 0,0 6 0,1-1 0</inkml:trace>
  <inkml:trace contextRef="#ctx0" brushRef="#br1" timeOffset="196526">30362 3026 19406,'-16'-32'3238,"2"3"-2878,1 6-180,7 5 180,-1 4 89,2 7 181,-3 3-180,0 4-91,-2 8-179,0 5-90,-2 9 0,1 1-90,1 2 90,2-7-90,4 0 90,0-10-90,4-2 90,0-6-90,20-22 0,3-2 0,0 0 0,4-1-240,-1 2 1,1 0 194,4-1 0,3 1 45,0 1 0,1 2 0,1 3 0,0 1 0,-2 3 0,1 3-138,28-1 228,-8 15 90,-5 32-90,-25 11-45,-18-12 0,-7 3 0,-19 17 0,-9-1-45,6-13 0,-3-2-272,-10 16 0,0-4 272,12-21 0,1-3 45,-2 1 0,2-2-45,-3 5 0,17-9 446,26-21-446,22-10 0,11 0 0,5 2-90,-1 3 90,-5 10 0,-9 7 136,-6 12-136,-15 14 0,-11 6 0,-18 12 0,-15 0 116,6-26 1,-3-1-117,-2-1 0,-3-2 0,-1 0 0,-1-1 0,1-3 0,1-1 0,-23 16 0,8-8 0,4-2-359,18-15-451,3 0-359,18-21-360,5-9-990,10-18 2026,9-20 0,-9 21 0,1-2 1,1-5-1,1 0 0</inkml:trace>
  <inkml:trace contextRef="#ctx0" brushRef="#br1" timeOffset="196967">30594 2416 20036,'-19'-31'659,"-1"0"1,0 3-1,-2 1-524,-1 2 0,-3 3-144,-2 4 0,-2 4 233,-3 2 1,-2 4 0,-1 3 0,-3 7 314,-19 17 1,0 8-270,12 1 0,2 6-765,5 1 0,-1 6 1,4 3 644,7-1 0,4 4 0,2 1-442,-3 6 0,2 3 0,0 2 359,7-11 1,0 0-1,1 1 1,1 1-411,0 1 1,1 1 0,0 0 0,2 0 387,0 0 0,2 0 0,0 0 0,1 0-23,2-1 1,2 0 0,0-1-1,2 0-268,0 13 1,3-1-1,3-1 246,2-4 0,4 0 0,3-2 30,1-4 0,4-2 0,7-2-30,10-5 0,7 0 0,4-4 0,0-3 0,7 1 0,2-6 0,5-3-158,-11-7 0,4-1 1,2-1-1,1-4 1,-3-4 157,7-4 0,-2-5 0,0-3 0,1-3 0,2-1 0,1-4 0,0-2 0,-1-2 0,1-4 0,-1-3 0,-1-2 0,0-3 0,-2-4 0,0-2 0,-2-3 0,-2-2 45,-2-3 0,-1-4 0,-3-1 0,-2-3-84,-2-2 0,-2-3 0,-3-1 0,-3-2 129,-4-1 0,-1-1 0,-4-1 0,-3-1 53,-4 0 1,-2 0 0,-3 0 0,-3-1-122,-4 3 1,-3 0 0,-3 0-1,-3 1-22,-4 2 0,-3 1 0,-3 0 0,-4 2 0,-2 2 0,-4 1 0,-2 2 0,-3 1 0,-3 2 0,-1 1 0,-5 2 0,-4 1-198,-6 2 0,-6 1 0,-3 1 1,-1 3-1,3 3-365,0 1 0,1 4 0,0 2 0,-3 1 77,0 1 0,-3 1 1,-1 1-1,1 3 1,4 5 485,-11 5 0,4 7 0,2 4 0,2 4 0,0 5 0,2 2 0,2 3 0,0 1 0,0-1 0</inkml:trace>
  <inkml:trace contextRef="#ctx0" brushRef="#br1" timeOffset="197878">1734 14460 23903,'-51'23'2249,"-3"-9"-2159,28-14 0,10-22 0,38-27-45,-2 12 0,6-2-459,10-10 0,5-2 414,-9 14 0,2 0 0,1 0-343,3-2 0,2 1 1,0 1 342,0 1 0,0 0 0,0 1 0,-1 2 0,0 1 0,-1 0-340,-2 3 1,-2 1-1,0 0 340,13-11 0,-3 3 0,-4 2 0,-3 2-51,-3 6 0,-3 0-39,-3 3 0,-3 1-629,18-12 204,-11 7-1374,-8 9 2205,-11 9 1,-11 15 0,-9 7 0</inkml:trace>
  <inkml:trace contextRef="#ctx0" brushRef="#br1" timeOffset="198154">1892 14672 25253,'-31'36'569,"-1"0"1,4-5 0,2-2-391,-14 12 91,21-22 180,23-32 0,36-37-383,-10 16 1,8-7-1,2-2 1,0 2-553,-6 6 1,0 2 0,1-2 0,5-2 484,1-2 0,5-4 0,3-3 0,1 1 0,-2 1 0,-2 3 0,-2 3 0,-2 3 0,0 0 0,-1 1 0,1-1 0,4-3 0,1-1 0,0 0 0,-2 2 0,-4 2 0,8-6 0,-4 4 0,-4 2-1631,3-3 1,-10 5-349,-7-1-1259,-15 7 3238,-18 8 0,-13 8 0,-12 7 0</inkml:trace>
  <inkml:trace contextRef="#ctx0" brushRef="#br1" timeOffset="199178">30699 4794 16517,'-18'12'2249,"0"-5"339,3-3-1868,7-4 703,-1 0-973,8 0 427,-3 0-427,17-2-180,17-6 0,31-9-66,-18 5 0,4-3-159,10-1 0,4-2-550,-17 5 1,2-1 0,0 0 534,4 0 0,0-2 0,1 1-30,1-1 0,1 0 0,0 0 0,0 0 0,0 0 0,0 1 0,-1 0 0,-1 1 0,-1 0-245,-3 0 0,-1 2 1,0-1 199,14-2 0,-3 1 45,-9 1 0,-2 1 90,-2 0 0,-3 0-90,8-1 807,-2 0-1077,-36 11-469,-2 2-1510,-36 8 2249,-5 4 0,2 0 0,-4 1 0,2 1 0,1 0 0</inkml:trace>
  <inkml:trace contextRef="#ctx0" brushRef="#br1" timeOffset="199679">30667 5310 21475,'-27'0'1889,"5"0"-1440,2 0-89,7 0 0,5 0 0,4 0 0,13 0-181,17-2 1,31-6-90,-14 0 0,7-3-611,-3 0 1,7-3 0,3-2 0,-3 2 610,6-3 0,0 2 0,3-3-36,-13 4 0,3-1 0,1 0 0,0-1 0,-4 2-488,15-4 0,-4 1 0,0 0 524,-2 0 0,0 0 0,-1 1-30,-4 1 0,-1 1 0,-2 0 60,-5 1 0,-2 1 0,-2 1-495,13-4 1,-4 0 509,-8 4 0,-4 0 8,21-7-143,-16 4 1748,-16 5-1748,-8 3 1649,-8 3-2189,-2 1-651,-5 2 1191,-25 4 0,-4 5 0,-22 5 0</inkml:trace>
  <inkml:trace contextRef="#ctx0" brushRef="#br1" timeOffset="204954">15536 11384 20755,'-10'0'3058,"4"0"-2608,-3 0 0,4 0 0,-5 0 629,-2-2-629,3 0 269,-4-1-539,4 1 90,-3 0 0,2 0-90,-2-3 0,-1 1-90,1 1-90,0 1 0,-2 2 0,-2 0 0,-4 0 0,-14 0 0,-9 4 0,-2 1 0,-2 4 0,10 0 0,3 0 0,-3 2 0,5 1 0,-17 3 0,11 0 0,-22 6 0,15-6 0,2 3 0,8-5 0,-4 4 0,7-1 0,-11 3 0,11-3 0,1 0 0,1 0 0,-1 1 0,1 0 0,-14 9 0,13-8 0,-6 7 0,15-9 0,1 5 0,-8 7 0,7-1 0,-8 8 0,1 11-1212,-3 3 1212,1 5 0,3-6-29,3 8 29,7-10 0,6-15 0,0 1 0,-4 16 0,2 1 0,0 1 0,2 0 0,-1 0 0,1-3 0,0 1 0,2-3 0,3 0 1208,0 0-1208,3 2 0,-1 1 16,1-14 1,1 2-17,0-3 0,5 7 0,8 1 0,7 12 0,5 8 0,3 4 0,1-2 0,0-3 0,-2-9 0,2 0 0,1-7 0,0 0 0,5 7-424,-3-3 0,3 8 0,2 4 0,3 3 0,-1-2 0,0-4 0,-2-7 0,-3-9 424,11 2 0,-3-11 0,0-1 0,2 3 0,-1-1 0,-7-6 0,2 6 0,-3-9 0,0 0 0,8 3 0,-7-4 0,-2-3 0,-6-9 0,-6-3 0,-3-7 0,0 3 3392,0-4-3392,2 0 0,1 0 0,1 0 0,2 0 0,1 0 0,3 0 0,1-2 0,1-3 0,0-2 0,1-2 0,-3 0 0,1 0 0,-3 0 0,0-2 0,12-4 0,-8-2 0,10-3 0,-8 0 0,1-1 0,3-3 0,1-2 0,1-3 0,1 0 0,12-13 0,-11 10 0,11-7 0,-2-1 0,-21 20 0,2-2 0,13-12 0,0-2 0,-7 5 0,-1 0 0,0-1 0,-2 2 0,8-16 0,-12 13 0,-5-1 0,0-5 0,-1 1 0,-1-3 0,6-18 0,-7 14 0,3-16 0,-2 2 0,-7 12 0,5-10 0,-6 21 0,-2 2 0,0 2 0,-2 3 0,-1 2 0,2-12 0,0 9 0,3-14 0,2-10 0,-2 11 0,-4 2 0,-2-1 0,1-13-158,-4 18 0,0-1 158,-3-23 0,0 2 0,-4 16 0,-1-1 0,-1-21 0,-2 23 0,0 1 0,-2-16 0,-2 5 0,-2 0 0,2 16 0,-1 0 0,-8-17 0,6 18 0,0 1 0,-7-11 0,2-1 0,-3 3 0,1 2 0,-15-11 0,11 21 0,-1 0 0,5 6 0,-1 1 0,-3-3 0,2 3 0,0 3 0,0 3 0,-1 1 0,-1 3 316,-11-10-316,7 8 0,-21-7 0,21 11 0,-11 1 0,13 6 0,-1 3 0,1 2 0,-1 0 0,1 0 0,0 0 0,-3 0 0,-10 0 0,9 0 0,-26 4 0,30-3 0,-12 7 0,7-7 0,17 3 0,-10-4 0,18 0 0,0 4 0,0-3 0,-1 7 0,0-7 0,0 7 0,-5-3 0,5 0 0,1 3 0,1-7-2069,3 13-2519,-12 7 4588,1 4 0,-7 7 0,1-7 0</inkml:trace>
  <inkml:trace contextRef="#ctx0" brushRef="#br1" timeOffset="-209941.73">19906 10905 24713,'-11'0'2518,"5"0"-2158,3 0 270,19 0-450,4 0 0,18 8-180,1 2 0,-8 6 0,-1 4 0,13 13-147,-14-9 1,-3 2 146,1 18 0,-9 1 0,-10 2 0,-14 1 0,-10 4 0,-7-17 0,-3 0 0,5-8 0,-1-1 0,-8 6 0,-1-1 0,-12 3 0,4-7 0,7-7 0,7-10-450,7-4-1349,10-10-270,2-5-539,12-10 2681,4-8 0,8-5 0,5-4 1</inkml:trace>
  <inkml:trace contextRef="#ctx0" brushRef="#br1" timeOffset="-209190.73">20121 11230 22194,'9'-11'2969,"-2"0"-2250,-3 2 91,2-2-181,1-1 1,4-1 0,24-3-630,-1 4 0,6 5 0,4 3 0,-2 1 0,-1 1 0,3 1 0,-1 0 0,-4 1 0,-2 0 0,10-2 0,-9 0 0,-3-5 0,-9 0 0,-5-12 0,-22-17-1696,-13-4 0,-5-3 1696,3 11 0,-1 0 0,-8-12 0,0 3 0,1 0 0,-2-7 0,10 11 0,3-1 0,9 30 0,10 16 0,4 22 0,8 11 0,7 7 0,1 6 2934,3 5-2934,-14-28 0,0 1 0,0 2 0,-1 0 0,1 1 0,0 0 0,-2-1 0,-1 3 0,3 13 0,-2 2 0,-6-16 0,0 1 0,1 24 0,-3-2 0,-9 4-113,0-23 1,-2-2 112,-13 9 0,-7 1 0,-5-5-3166,-3-2 3166,-5-5 0,2-7-12,1-6 12,3-11 0,5-6 298,2-14-298,-2-33 0,13-2 0,7 8 0,2-1 158,6-19-158,1 20 0,1 0 0,6-13 1692,3 15 1,4 0-1693,26-9 0,4 5 20,8 7-20,-11 25 0,7 6 0,-5 1-227,-10-2 0,0 2 227,10 2 0,6 3 0,-9 2 0,-1 11 0,-3 3 0,-5 0 0,-3-3 0,0 4 0,-10-13 0,-1 1-810,-11-8-629,-3-3 364,-2 3-724,-6-10-630,-2-7 2429,-6-12 0,-5-11 0,-1-6 0</inkml:trace>
  <inkml:trace contextRef="#ctx0" brushRef="#br1" timeOffset="-208515.73">21108 10434 22104,'4'-20'2609,"0"4"-2069,-4 7 899,4 13-900,-2 10 181,6 31-540,-5-6 0,-1 3 0,-1 1-90,-6-4-90,0 16 0,-5-43 0,0-8 0,1-13 0,-1-7 0,6-11 0,0-9 0,4-5 0,4-5 0,4 3 0,5 4 0,5 8 0,2 6 0,3 11 0,3 5 0,0 16 0,3 11 0,-11 10 0,-2 6 0,4 29-277,-8-17 0,-5 3 277,-6-9 0,-3-1 0,-2 2 0,-1 0 0,-3-2 0,-2 1 0,-6 9 0,-3 1 0,-3-4 0,0-2 0,4-4 0,0-11 0,-3-26 0,45-49 0,-3 5 0,5 1 0,8 8 0,4 6 0,4 9 0,0 8 0,-8 6 0,-1 5 554,28 14-554,-22 2 0,-9-2 0,-5-2-2249,-9-7 540,-8-7-540,-10-11-7582,-6-12 9230,-10-11 1,-5-13 0,-4-6-1</inkml:trace>
  <inkml:trace contextRef="#ctx0" brushRef="#br1" timeOffset="-208234.73">20953 9711 22914,'-41'-41'2429,"7"4"-2070,8 8 181,13 11 0,11 7-181,16 19-179,13 13-90,11 19-45,-15-14 0,1 3 0,10 17 0,0 4-934,-10-11 0,-1 0 934,6 12 0,-3-1 0,-14-19 0,-2 1-25,-1 8 1,-4-2-21,-6 6 0,-14 8-180,-3-43-1170,-11-3 181,12-6 1388,-5 4-2558,6 1 2381,0 0 1,-2 7-1,-1-1 1</inkml:trace>
  <inkml:trace contextRef="#ctx0" brushRef="#br1" timeOffset="-207681.73">20389 10792 22914,'-44'20'809,"1"1"1,1-1 0,2-2-631,3-3 1,3-2 90,-20 9 90,29-17-270,35-8-90,37-15 45,-6 4 0,4-1-749,11-4 0,4-3 674,-15 5 0,2-1 0,1-1-976,4-1 1,1-2 0,-1 0 1005,2-1 0,0 0 0,-1-1-30,0 1 0,-2-1 0,0 1-253,-3 0 1,-1-1 0,-1 1 312,-5 1 0,0 0 0,-2 0 15,14-9 0,-4 1 90,-7 1 0,-3 1 47,-7 5 1,-1-1 402,-2-3 0,-3 1-315,7-5 523,-2 0-793,-21 19 2857,-2 7-2857,1 32 1445,-1 6-1445,2 15 0,0 5-389,-3-15 0,0 1 389,5 14 0,0 1 0,-4-16 0,2-1 0,8 11 0,3-2 0,-6-13 0,2-3 0,6 7 0,1-5 0,13-3 0,-1-15 0,1-6 0,-1-14 0,-1-5 0,-2-12 0,-1-28 0,-16 9 0,-2-21 0,-23 22 0,-7 2 0,-15 9 0,-10 10 0,-7 11 0,-6 9 0,-1 9 0,2 3 0,8 4 0,5-4 318,4-1-1937,14-6-180,5-1 1799,15-18 0,6-4 0,2-14 0</inkml:trace>
  <inkml:trace contextRef="#ctx0" brushRef="#br1" timeOffset="-207489.73">21636 10312 23184,'-24'-14'4047,"3"1"-3237,18-8-450,7 3-180,20-13-180,15 4-558,16-2 558,-23 13 0,2 0 0,0 0 0,1 0-180,11-5 0,1 0-2233,-9 4 1,0 0 1782,-2 3 1,-3 1-1080,7-1-540,-29 14 2249,-11 8 0,-12 6 0,-7 9 0</inkml:trace>
  <inkml:trace contextRef="#ctx0" brushRef="#br1" timeOffset="-206504.73">23857 14871 21640,'-14'-56'2608,"-4"-1"-2248,-5 0-235,-3 1 684,-6 4-89,-7 2-180,-6 5-316,17 24 1,-2 1-45,-3 2 0,-3 2-135,-6 1 0,-5 3-45,-9 4 0,-7 3 0,0 2-805,10 1 0,0 3 0,-7 1 805,7 2 0,-6 1 0,-4 1 0,-1 2 0,2 0 0,4 0-448,-8 3 0,4 2 1,1 0-1,-5 2 448,8-2 0,-3 0 0,-2 2 0,0 0 0,1 1 0,3 0-334,-1 2 1,1 0 0,2 1-1,-1 1 1,0 0 333,6-1 0,0-1 0,-1 2 0,1 0 0,-1 0 0,0 1-180,-2 0 1,2 1 0,-2 0-1,0 1 1,-1 1 0,-4 2 179,9-3 0,-2 2 0,-2 1 0,-2 1 0,0 1 0,1-1 0,0 1 0,2-1 0,2-1-50,-4 2 0,2-1 0,1-1 1,1 1-1,0 0 0,-1 1 0,-3 1 50,5-2 0,-2 1 0,-1 1 0,-1 1 0,0 0 0,0-1 0,2 1 0,3-1 0,2-2-3,-7 6 1,3-2 0,2 0-1,2 0 1,0 0 0,0 0 2,0 0 0,2 0 0,-1 0 0,1 0 0,1 1 0,1 0 27,-7 5 1,2 1 0,0 0-1,2 0 1,0 1-28,4-3 0,0 1 0,1 0 0,2 1 0,1 0 0,-5 7 0,2 1 0,1 1 0,3 0 0,5-4 0,2 0 0,2 1 0,2 1 0,-2 11 0,3 0 0,7 1 0,5-5 0,6 1 0,5-2 0,5-2 0,6-1 0,6-2 227,6-1 1,7-2-1,3-2-227,8-2 0,4-2 0,5-2 0,4-1 0,5-3 0,8-3 113,-16-11 0,5-2 0,3-1 0,3-1 0,1-2 0,1-1-113,-2-2 0,1-2 0,2-1 0,1-2 0,1-1 0,2-1 0,2 0-23,-9-2 1,2-1-1,2 0 1,1-2 0,1 0-1,0-1 1,0 0-1,0-1 1,-2 0 0,-2-1 22,1 0 0,-3 0 0,0 1 0,-1-2 0,0 0 0,0-2 0,2-1 0,3-2 0,1-3 0,-6 1 0,2-2 0,3-2 0,2-2 0,1-2 0,1 0 0,0-1 0,0 0 0,-1-1 0,-1 1 0,-2-1 0,-3 2 0,-2 1 0,-4 0 0,9-3 0,-4 1 0,-4 1 0,-2 0 0,-1-1 0,2 0 0,2-2 0,3-2 0,-6 4 0,4-2 0,2-2 0,1 0 0,2-1 0,-1-1 0,1 1 0,-2-1 0,-2 1 0,-3 1 0,-4 0 0,-3 2-132,11-8 0,-5 1 1,-5 1-1,-1 1 0,-1-1 1,0-1 131,9-5 0,-2 0 0,-1-1 0,-1 1 0,0-1-80,-5 2 1,0 1-1,-2-1 1,0 0 0,-2 0 79,6-5 0,-2 0 0,-1-2 0,-1-2 52,-7 4 1,-1-2-1,0-2 1,-3 1 0,-3 1-53,5-9 0,-5 1 0,-3-3 125,-6 7 1,0-2-1,-4-1 1,-9 5-126,-11-16 0,-12 4 0,-10 0 0,-9 3 0,5 19 0,-3 1 0,-4 2 0,-4 0 0,-3 1 0,-3 2 0,-6 0 0,-3 1 0,-1 2 0,9 6 0,-1 2 0,-1 0 0,0 1-105,-4 0 0,-1 1 1,0 1-1,-1 1-413,-2 0 1,-1 1 0,-1 1 0,1 1-182,-1 0 1,0 2 0,0 0 0,0 1 698,0 1 0,0 2 0,0 0 0,0 1 0,2 2 0,0 1 0,0 1 0,1 0 0,0 2 0,-1 0 0,1 0 0,0 0 0</inkml:trace>
  <inkml:trace contextRef="#ctx0" brushRef="#br1" timeOffset="-203628.73">2185 12949 24443,'-21'8'1439,"1"2"-1259,0-9-90,1 7-90,3-7-2339,9 3-359,13-4 2698,17-8 0,21-8 0,10-10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48:52.756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2997 3637 20215,'0'-18'2699,"-6"-1"-2339,1 1 269,-12-8-359,6 6-90,-7-4-90,4 10-90,-2 3 90,-5 6 90,-3 1-90,-6 4 90,-5 6 0,-9 6 0,-5 11-91,-8 8-396,26-11 0,1 1 397,-2 2 0,1 2-45,-1 2 0,1 2 0,0 2 0,1 1 0,1 4 0,1 1 0,2 3 0,1 1 0,2 2 0,1 0-45,3 3 0,2-1 0,2-2 0,1 0 0,3-2 0,2 0-90,3-5 1,2 0 89,-2 29 45,10-28 0,3-3 45,3 16 0,12 1-90,-2-24 90,4-4 0,3-5 691,5-8-781,3-4 90,30-12-90,-10-4-174,-17 2 1,1-2 173,18-11 0,-2 1 0,-3 0 45,-16 7 0,-1 2-45,15-3 0,14 0 0,-23 12 90,-3 12-90,1 6 90,-4 16-90,-1 11-388,-4 9 433,-15-21 0,-3 1-45,-1 4 0,-2 2 0,-2 6 0,-3 0-150,-3 6 0,-2 0 195,-3 6 0,-3-1-550,-3 2 0,-4 0 595,-1 0 0,-2-1-45,-4-2 0,-3-1 45,-2-4 0,-3-3-330,-1-3 1,-3-4 329,-1-6 0,-3-3 20,-1-6 0,-1-5-20,-1-6 0,0-3-90,1-4 0,1-4 0,1-4 0,1-3 0,2-2 0,3-1 0,-24-13 0,24 1 0,2-2 0,-8-8 732,-2-10-732,17 12 0,13 10-449,-4 1 382,12 13-1642,-3 2 1709,4 2 0,0 0 0</inkml:trace>
  <inkml:trace contextRef="#ctx0" brushRef="#br0" timeOffset="822">3862 4867 16887,'12'-16'4588,"0"0"-4049,0 3-179,-1-1 0,-1 3 0,-4-1 90,-2 3-91,-2 2 91,-2 3 0,0 2-90,-6 2-1,0 0 1,-10 0 0,-3 0 90,-7 6-180,-6 5-91,-7 16 1,-6 16-520,21-12 0,1 3 385,-2 9 0,2 3 0,-2 7 0,3 3 0,1 3 0,2 2-45,3 1 0,2-1 0,5-3 0,4-1 45,2-5 0,4-2-45,3-4 0,4-4-205,3-5 0,2-3 205,24 20 0,8-18 0,6-18 0,2-18 0,-18-18 0,-1-8 0,-9 1 0,-2-5 0,5-15 0,-4-5-366,-11 3 0,-4-2 366,-2-2 0,-2 0 0,-1-1 0,-2 0 0,-3 3 0,-1 2 0,-2 4 0,-1 0-32,-2 6 1,0 2 31,-10-24 0,1 14 89,2 11 661,0 12-750,7 40 0,5 14 0,5 4 0,2 4-99,3 0 0,2 2 99,3 3 0,1 1-45,2-1 0,3 1 0,0-2 0,2 0-180,0-6 0,1-1-225,-1-2 1,1-3 12,-1-4 0,0-3-1812,20 15 2249,-2-19 0,-3-9 0,-1-12 0</inkml:trace>
  <inkml:trace contextRef="#ctx0" brushRef="#br0" timeOffset="1314">4495 4948 23274,'0'-50'2698,"0"7"-2158,0 7-360,0 13 0,0 5-90,0 11 89,4 15-89,2 22-90,8 26 45,-6-15 0,1 2-45,1 8 0,0 3-659,1 4 0,-2 2 659,1 1 0,-1 1 0,-1-4 0,0 0 0,-1-5 0,-2-2 0,1-8 0,-2-2 90,1 24 90,-2-18-90,-3-23-90,0-14 0,-7-29 0,0-26 0,1 8 0,0-5-4,2-12 1,2-4 3,0-6 0,2-2 0,1 21 0,1 0 0,1 1 0,1-19 0,2 3 0,1 6 0,2 2-148,1 9 1,2 2 147,0 8 0,3 3 0,17-11 0,9 21 90,4 26-90,7 24-105,-24-4 1,-2 4 104,1 8 0,-2 4 164,1 5 1,-3 1-120,-1 3 0,-1 1-45,-2 0 0,-1 0 0,-3-3 0,-2-1 0,-1-2 0,-2-1-45,-1-5 0,-2-1 14,-1-3 0,-1-2-779,1 23-449,-5-12-810,-1-13-7762,0-16 8791,0-18 1,0-21 0,0-12 0</inkml:trace>
  <inkml:trace contextRef="#ctx0" brushRef="#br0" timeOffset="2317">5705 3980 22734,'11'-41'2159,"-3"5"-1889,-2 9-1,-4 9 1,0 5-90,-2 8 450,9 13-360,2 13 89,11 20 1,1 15-719,-10-21 1,0 2 492,-1 6 1,1 5-15,-1 1 0,1 6 0,-1 1-60,0 7 0,-1 2 0,0-1-60,0 2 0,1-1 0,-2 0-424,1-1 1,-2-1 0,0-4 423,1 4 0,-1-4 0,0-2 0,0-1 0,0-5 0,0-2-313,0-4 0,-1-2 313,-1-7 0,0-2 0,7 23 0,-4-17 0,0-2 786,-3-22-786,-2 0 1295,-2-22-1295,-1-6 803,-6-13-803,-2-9 0,-3-1 0,-2-3 0,2 6 0,0-1-441,-4-14 0,0 1 441,3 11 0,0 2 0,0 0 0,0 0-5,-10-23 5,-3 6 0,1 7 0,-2 7 0,-12-6 0,9 15 0,-8-3 0,11 14 0,-2 2 0,-3 3 881,0 0-881,-1 6 6,3 1-6,-10 4 0,12 0 0,-8 0 0,13 4 0,1 3 0,3 4 0,0 7 0,2 3 0,-4 6 0,-4 26 0,10-18 0,3 0 0,1 2 0,1 0 0,-1 1 0,3 1 0,4-3 0,1-2 0,-4 16 0,4 8 0,0-24 0,0-4 0,0 1 0,4-3 0,1 1 0,6 10 0,0-9 0,3 9 0,-2-14 0,1 0 0,-1-4 0,5 7 0,-3-10 0,3 3 0,-4-10 0,1-1 0,0-1 0,4-4 0,1 5 0,3-9 0,4 5 0,5-6 0,7 0 0,5-2 0,-8-4 0,0-2 0,20-8 0,-20 3 0,-2-1 0,10-6 0,-9 0 0,-3 2 0,-7 0 0,-5-1 0,-4 1 0,-4 0 0,-5 0-1260,-2-2-1978,-4-3 3238,-6 2 0,-2 3 0,-7 5 0</inkml:trace>
  <inkml:trace contextRef="#ctx0" brushRef="#br0" timeOffset="3534">7403 4984 20305,'-24'-15'3778,"-12"-3"-3418,8 5-90,-4 1-90,18 9 270,3 1-361,5 0 91,2 0 0,4-1 90,0-1 90,0 4 1169,0-2-1169,-3 2-90,2 0-270,-6 0 0,6 0 0,-1 0 0,10 0 0,12 0 0,18-2 0,18-3 0,8-1 0,-6 1 0,3-1-1131,-2 1 0,5 0 1,-1 0 1130,-9 1 0,-1 0 0,1 1 0,0 0 0,0 0 0,1 0-352,-1 0 0,0 1 0,-2 0 352,-2-1 0,-2 1 0,-1 0 0,19 1 0,-2 0 0,-10 0 0,-2 0-153,-8 1 1,-3 0 152,25-2 0,-19 1 0,-9-1 0,-13 2 0,2-2 2717,-15 2-2717,1-4 687,-11 3-1385,-2-1 1,-3 2 0,-2 0 0</inkml:trace>
  <inkml:trace contextRef="#ctx0" brushRef="#br0" timeOffset="4810">8702 4482 21655,'-14'-13'2158,"2"1"-1798,5 3 90,0 1 0,3 5-91,-1-1 1,-2 4-270,6 0 450,-3 0-450,15 6 0,17 9 0,7 3-90,15 6 0,-14-10 0,1-2 0,23 6 0,-17-5 0,0-2 0,19-4-1201,-3 5 1201,-7-10 0,-9 4 0,1-2 90,-16 1-90,-4 0 0,-15 3 0,-7-1 90,-2 5 1111,0 5-1201,-7 6 90,-4 9-90,-9 8 90,-3 12 44,3-4 1,-2 6-45,5-12 0,-1 2 0,1 0-239,-2 1 0,1 0 0,-1 1 179,0 1 0,1-1 0,0-2-1502,-2 4 0,2-3 1517,0 0 0,1-2-45,1-1 0,-1-2-135,3-4 0,0-2 135,-9 27 90,2-1-90,11-23 90,1-1 0,9-26 358,-3 0-268,2-9 2894,-3 3-2984,4-4 319,0 0-409,0-4 0,0 1 0,0-8 0,0 2 0,0-9 0,0-7 0,0-39 0,-3 1-425,2 17 1,1-3 424,-5 8 0,1 1 0,3-2 0,0 0 0,-3-1 0,-1 0 0,5 2 0,-1 0 0,-2 3 0,-1-1 0,2-16 0,0 0 0,-3-10 0,3 19 0,1 3-30,1 7 30,0 2 0,0 2 0,-4 3 0,-1 2 0,1 2 0,-5 4 0,8 1 0,-9-2 0,10 7 845,-8-2-845,7 8 34,-6 2-34,6 0 0,-2 1 0,3 1 0,0-2-630,0 3-2428,0 1 2158,0 1 1,0 2-1</inkml:trace>
  <inkml:trace contextRef="#ctx0" brushRef="#br0" timeOffset="7831">11094 4107 22824,'12'-23'2429,"0"1"-1890,-5 5-89,-1 6-90,-6 7 90,-11 12-271,-5 8-89,-16 16 0,-8 15-973,14-18 1,-1 1 927,-3 5 0,-1 1-45,-2 1 0,0 1-374,0-1 1,1 1 373,2-5 0,1 0 0,3-3 0,1-2 0,-16 15 90,11-9-90,5-3 0,13-18 0,1 1 1610,13-14-1520,4 4 812,6-3-902,8 7 0,18 6 0,13 5 0,-5-2 0,-12-4 0,1 2-175,14 4 0,6 4 0,-9-4 175,5 6-85,-10-5 85,-5-4 90,-9-7-90,-7 2 270,-6-10 0,-4 5 0,-6-10 251,0-9-521,-9-10 0,-2-15 0,-7-12 0,-1-9-160,7 26 1,0 0 159,0-2 0,0 0 0,0 1 0,0 0 0,0 0 0,-1 0-175,-7-30 175,2 8 0,7 22 0,0 2 0,-4-11 0,5-4 0,2 26 0,4 4 0,0 7 400,6 4-400,4 10 0,12 3 0,9 7 0,10 1 0,6 1 0,5 7 0,2 0 0,-5 4 0,-7 0 183,-9 0-183,-7-2 0,-8-2 0,-4-5 0,-7-3 0,-4-1-450,-3-2-540,0-5-719,0-3-719,-5-4 2428,-4 4 0,-7 5 0,-3 5 0</inkml:trace>
  <inkml:trace contextRef="#ctx0" brushRef="#br0" timeOffset="8432">11293 4989 22194,'-24'31'1260,"-3"5"-1080,1 12 89,5-6 1,-1 2-511,4-6 0,0 0 330,-6 14 1,-1-1-45,5-14 0,0-1 0,-2-1 0,-1 0 0,0-3 0,-3-1 0,-10 7 0,-2-3 0,9-11 0,1-2 153,-8 3 0,1-4 162,-7-9 19,5-10-109,7-11 90,-2-33-180,18 0-135,5 10 0,3-2 382,10-18-337,6 0-90,10 2-81,13 1 171,10 3 0,7 7 90,7 8-180,2 10 90,2 6-90,-2 6 0,-2 4 0,-4 3 0,-4 6 0,-4 1 0,-5 6 90,-2 5-90,12 21 0,-12-4 0,-15-9 0,-1 2 0,8 11 0,-8-12 0,1 0 0,11 8 0,15 4 0,-15-26 350,3-5-350,12-12 0,-11-7 0,9-12-3392,-15-12 3392,-1-6 90,-1-7-182,-5-2 182,-1 2-90,-7 3 0,-2 8 0,-4 5-270,-3 9-359,-2 3 2985,-4 6-3795,0 0-492,-2 3 1931,-6-1 0,-2 1 0,-7-1 0</inkml:trace>
  <inkml:trace contextRef="#ctx0" brushRef="#br0" timeOffset="9087">10599 4121 20215,'-53'11'3059,"-2"-4"-2699,2-3-1,0-4 91,6 0-90,7 0 90,0 0-360,17 0-90,4 0 89,25 0-89,14 0 90,21-4 0,21-1-519,-22 0 0,4-1 489,4 0 0,6 0 0,2-1 0,5-2 0,2 1 0,1-1-60,-2 0 0,0 1 0,1-1 0,-11 1 0,2-1 0,-2 1 0,-6 1 45,4-1 0,-3 0 0,7-1 0,-4 1 45,-5 3 0,-13 3 0,-12 2-90,-8 0 0,-6 0-1529,-4 0-450,-11 0 2238,3 8 1,-4 4-1,6 9 1</inkml:trace>
  <inkml:trace contextRef="#ctx0" brushRef="#br0" timeOffset="10183">12560 4482 20036,'-12'0'3777,"0"0"-3147,-2 0-90,-1 0-1,1 0-89,-2 0 0,5 0-180,3 0-180,4 0 0,4-2-90,6 0 90,11-3-90,18 3 90,24-4-90,-22 3 0,5 1-613,7-2 1,6 0 0,-1 1 657,11-1 0,2 0-45,-7 1 0,4 0 0,-4 1 0,7-2 0,-3 1 45,-2 1 0,0-1-45,-5 0 0,-2 0-276,-6 1 0,-3 1 276,-6 0 0,-1 0-73,-1 1 0,-2 0 73,8 0 0,-4-2-90,-26 2-540,-6-2 1486,-2 2-2295,-4 0-225,0-2 1664,-2-5 0,-5-5 0,-2-4 0</inkml:trace>
  <inkml:trace contextRef="#ctx0" brushRef="#br0" timeOffset="10823">13811 4057 23094,'-7'-36'2518,"-2"4"-1888,8 5-180,-3 7-270,4 6 89,-3 11-89,2 14 360,-3 53-450,4-31 0,0 2-515,1 20 0,0 3 470,-1-8 0,0 0-45,2 3 0,0 0 45,0-1 0,0-1-45,0-2 0,1-1 0,0-5 0,1-2-20,-1-4 1,1-2 19,2 22 90,0-14-90,-4-14 0,0-21 0,-2-16 0,-4-27 0,-2-20 147,1 18 1,0-3-148,-1-5 0,-1-1 0,0-4 0,0-2-1061,0 0 1,0 0 1060,0 1 0,0 2 0,0 2 0,1 1 45,3 7 0,0 1-45,-2 4 0,1 0 0,-1-30 0,-1 22 0,2 4 0,4 20 0,0 8 493,4 4-493,6 12 2402,12 6-2402,9 5 0,5 3 0,-5-4 0,2 0-224,15 6 0,5 1 224,7 1 0,-1-1-516,-13-5 0,-1 0 516,13 3 0,-2-1 0,-23-6 0,-3-1 0,20 9 0,-13 1 0,-15 4 0,-10 4 0,-21 14 0,-13-2 0,-10 3 0,3-9 0,-4 1 0,0 0-318,0-1 0,-1 1 1,0-1 317,-2-1 0,0 0 0,3-4 0,0-3 0,3-1 393,5-3 0,1-1-393,-16 12 0,11-4 0,7-12-360,8-8-630,9-6-449,4-6-1928,12-12 3367,-2-5 0,9-15 0,-1-2 0</inkml:trace>
  <inkml:trace contextRef="#ctx0" brushRef="#br0" timeOffset="13082">12483 1954 22824,'8'-9'1529,"-2"2"-1079,-4 5 90,-2 10-91,0 6 1,2 17 0,2 17-270,-1-16 0,0 3-912,2 9 1,0 3 821,0 9 0,0 3-30,-1-15 0,0 2 0,1 0-30,-1 5 0,1 0 0,0 1 0,-1 2 0,0 1 0,0 0-30,1-1 0,1 0 0,-1 3 22,-1-4 1,0 3-1,0 0 1,0-4-23,1 1 0,-1-3 0,0 1 0,1 9 0,0 2 0,-1-7 0,-1-6 0,0-5 0,0-7 0,0-2 0,1 19-90,-2-13-270,2-14-449,-2-7-541,1-11-3237,-2-3 5042,-6-24 1,-5-2-1,-7-18 1</inkml:trace>
  <inkml:trace contextRef="#ctx0" brushRef="#br0" timeOffset="13551">12182 3659 14679,'-31'16'1260,"3"0"1567,11 0-2557,8 2 1394,10 6-1305,13 8 769,13 7-858,15 6-180,-16-21 0,2 0-90,2 1 0,1-1 45,1 0 0,1 0 1136,-1-1 0,-1-1-1136,-2-1 0,-1-1 45,23 16 0,-12-6 0,-7-8 90,-4 2-180,-11-15 0,-3 7 0,-11-15 180,-3 3 180,2-4 612,1 0-792,1-4-90,0-5 0,2-11-90,2-12 0,2-13 0,0-12 90,-2 11 0,-2-2-241,-3 12 0,-1-1 241,2-10 0,0 1 90,-4-11-90,0 7 0,-6 7 0,-8-1 0,-3 14-90,-13 2 0,-2 17 0,-13 7 0,-10 2 0,8 7 0,-2 2-252,13-3 1,1 1 161,-14 4 0,2 1-270,-8 4-1439,-6 6 450,23-11-630,1 3-719,27-12 2813,12 0 0,12-4 1,7-1-1</inkml:trace>
  <inkml:trace contextRef="#ctx0" brushRef="#br0" timeOffset="14452">13084 1981 21135,'12'-36'2968,"-2"2"-2041,-2 9-388,-2 5-136,-3 8-313,-2 6 156,-1 4-66,9 24 45,2 25 0,0 10-277,0-14 1,0 5 73,-3-2 1,1 8 0,0 1-1,-1-6-465,1 8 0,0-2 443,-3-7 0,1 3 0,-1-4 0,2-2 0,-2-2 0,0-3 0,-1-1-75,2 2 1,-1-2 74,2 13 0,1-5 90,-5-34 335,-7-41-425,-2 0-90,-9-34 180,-2 17-90,-5-1-90,-3 10 90,-4 6 997,-5 10-997,-3 11 279,-1 7-279,3 24 0,2 9 0,-2 12-211,9 0 1,5 3 300,13 18-90,14 0 0,5-23 0,5-1 0,15 11 0,-6-20 0,3-6 0,20-9 0,6-14 0,2-16 0,-16-11 0,0-7 0,-10 4 0,-1-2-343,10-14 0,-3-3 343,-13 7 0,-2 1 0,-2 0 0,-1 1 0,-3 0 0,-2 1 0,-2 2 0,-1 2 0,3-24 67,-6-2-67,-4 22 0,-2 0 0,-10 25 395,-1 6-395,-9 18 620,0 9-620,-3 18 25,3 9-25,2 6 0,7-1 0,4-1 0,7-9 0,2-7 0,6-7 90,4-14-180,4-7 180,3-17-180,6-33 90,-8-2 0,-8 10 0,-1-2 0,-4-21 0,-2 2 0,-8 8 0,-9-2-90,-1 17 0,-19 4-270,13 19-179,-10 11-451,12 8-269,1 8-900,9 2 2159,3 1 0,6 1 0,2-1 0</inkml:trace>
  <inkml:trace contextRef="#ctx0" brushRef="#br0" timeOffset="15015">13762 2411 21655,'0'-18'3508,"0"0"-3059,0 2-179,0 2-90,0 5 0,0 5-90,2 2 0,4 2 90,6 8-90,4 8 90,5 15-45,-7 9-1,-1 4-44,-2-6 0,-1 2-545,2 20 0,-1 1 455,-3-9 0,-2-2 0,-1 2 0,0-1 0,0-1 0,0-1 0,0-5 0,-2-1 0,1-5 0,-1-2 90,3 21 0,-4-12 90,0-16-90,-2-13 0,0-16-90,-8-22 0,-1-23 0,1 10 0,0-4-686,1-9 0,0-2 686,-1-7 0,2-2 0,2-4 0,1 1 0,0 2 0,1-1 73,1 12 0,1-3 1,1 4-74,-2-4 0,2 2 0,0-9 0,1 5 0,5-4-97,17 6 97,-1 25 0,15 4 0,-6 33 1393,3 7-1483,7 35 90,-15 7 0,-4 3 0,-25-8 0,-9-20 645,-22 5-735,-1-5-59,-4-2-390,9-17-271,13-9-269,0-6-360,2 0-990,-3-4 2429,3-3 0,0-4 0,2-3 0</inkml:trace>
  <inkml:trace contextRef="#ctx0" brushRef="#br0" timeOffset="15259">14115 2257 22194,'14'-20'1709,"-1"0"-1349,1 3 0,-4 4-180,0 4 180,-2 4-91,2 9 1,2 10 0,3 13-90,3 14-180,0 11 90,1 11-401,-11-28 0,0 1 311,-1-1 0,0 3-135,0 8 0,0 0-405,4 17 0,-5-27 1,0-3-1080,0-12 1619,-2-33 0,-2-24 0,-2-28 0</inkml:trace>
  <inkml:trace contextRef="#ctx0" brushRef="#br0" timeOffset="15399">14326 1904 22104,'-22'-52'1619,"1"4"-1529,-1 14 0,4 10-180,2 12-179,2 6-361,7 18-1529,1 5 2159,6 15 0,0 2 0,0 2 0</inkml:trace>
  <inkml:trace contextRef="#ctx0" brushRef="#br0" timeOffset="15815">14403 2180 24803,'10'6'719,"3"2"-539,5 9 90,20 26-270,-5 0-1286,-10-11 0,-1 2 1286,5 25 341,-13-18 1,-3 1-297,-4-5 0,-2-1 45,1 0 0,-1-3 0,-5 1 89,0-24-179,-5-20 90,-2-12-90,0-21 0,3-19 765,11 10 1,3-3-766,-2 14 0,1 0 0,4-10 0,2 2 0,5-1 90,0 17-90,0 17 0,3 14 0,12 25 0,-8 3-270,14 24-1709,-17-12 180,-2-1-629,-9-13 2428,-5-15 0,-1-5 0,-1-4 0</inkml:trace>
  <inkml:trace contextRef="#ctx0" brushRef="#br0" timeOffset="16376">15208 1864 22374,'0'-32'2339,"0"6"-2069,-8 13 90,-10 27-181,-4 15-134,6-2 0,1 6 0,-4 22 0,2 3-1191,4-11 0,1 1 1146,-1 16 0,2-1 0,6-23 0,3-1 0,2 3 0,4-2-90,7 10 0,10-26 90,1-38 0,1-37 0,-10-13 45,-7 26 0,0-1 0,-4-2 0,0-2 146,0-14 1,0 2 33,-2 16 0,0 1-135,0-7 0,0 2 0,0 5 2221,0 9-2311,1 12 0,4 9 90,3 16-90,2 11 90,6 17 0,2 14-175,-6-20 0,1 3 175,1 4 0,0 3-90,1 3 0,1 2 45,0 4 0,0 2-716,1 2 1,-1 2 715,-1 3 0,-1 2-45,0 2 0,0 0 0,-3 3 0,-2 0 45,-1-1 0,-1 1 45,-2-3 0,-3 0 44,-2-2 1,-3-2-90,-2-4 0,-2-2-45,-3-4 0,-3-3-230,-1-4 0,-3-3 230,2-6 0,-4-4 0,-8-5 0,-1-6 0,-13-9 0,-10-29 0,24-40-322,18 16 0,4-4 322,1-12 0,3-2-27,2 18 1,3-2-1,0 0 27,1 0 0,0 0 0,2 0 0,6-18 0,2 1 0,2 7 0,1 3 0,0 7 0,3 2-90,-1 7 0,2 3-2024,5 1 1,2 4 2113,13-5 0,3 8 0,-19 23 0</inkml:trace>
  <inkml:trace contextRef="#ctx0" brushRef="#br0" timeOffset="17466">15764 3890 21115,'0'-25'2968,"-6"-2"-2518,-2 0 0,-7-3-90,-3 5-181,-2 3-89,-2 6 0,-3 7 90,-1 5 0,-4 16-45,5 9 0,1 5-90,3-1 0,1 3-344,-6 13 1,3 2 343,7-8 0,3 0 0,0 13 0,6 1 0,9-5 0,6-2-45,-2 0 0,7-3 0,9-10 0,6-7-261,31-5 261,-25-12 0,1-2 0,4-3 0,2 0 0,16 0 0,0 0 0,-16-1 0,0 2 0,9 1 0,-3 2 0,0 5-25,-15 23 25,-25 0 45,-20 2 0,-8 1-45,-22 14 174,9-18 1,-3-1-175,10-10 0,-1-2 0,-27 12 0,18-15 0,0-2 0,-14 0 360,-10-5-450,30-13 27,-1-14-117,18 4-33,-1-7-1586,15 0 360,0 7-1170,0-5 2609,6 5 0,4-1 0,7-2 0</inkml:trace>
  <inkml:trace contextRef="#ctx0" brushRef="#br0" timeOffset="17854">16064 4356 21745,'15'0'1619,"-1"0"-1260,7 0-269,1 0-90,11 4 90,6-3-90,-2 0 0,2 0 0,25-8 45,-20 1 0,0-1 45,15-12 180,-26 2 0,-2-3 90,7-10 89,-2-13-89,-28 10 0,-13 0-90,-10 3-90,-12 5 0,-3 5-90,-3 6 0,-1 7 0,-1 13-1,-1 13 1,-1 17-242,4 12 152,5 11 90,9 2-90,9 5 90,14-3-90,10-23 0,5-1 0,15 17-270,5-19 1,3-6-631,13-6 270,-19-12 1,2-5-1485,-2-10 0,-1-6 2114,17-11 0,-20 1 0,-2-3 0,8-20 0</inkml:trace>
  <inkml:trace contextRef="#ctx0" brushRef="#br0" timeOffset="18477">16925 3962 16845,'0'-23'2339,"0"3"255,0 7-2415,0 3 1025,2 6-934,2 14 479,6 13-525,1 11 1,1 5-180,-1-5 0,-1 1 662,5 15 1,0 1-663,-6-12 0,0-1-45,-1 0 0,0-1 0,0-3 0,-2-2 0,5 22 90,-3-13 360,-4-12-360,-2-17-90,-2-14 0,-6-21 0,5-13 0,1-5 45,-3 6 0,0-2-339,4-16 0,2-2 294,0 13 0,0 3-45,2 3 0,1 1 45,6-26 0,6 10 0,10 40 0,-2 14 0,8 43 0,-10 10 0,-13-24 0,-1 0 0,-1 1 0,0 0 0,3 28 0,-2-8 0,-6-11 0,0-10 1235,-4-9-1235,-5-18 0,0-12 0,-2-23 0,4-15 0,8-18-419,7 3 1,3-2 373,-2 14 0,2 1 45,-2 5 0,2-2 0,2 4 45,10-3 0,3 7 44,13-4 181,16 16-45,-27 42 0,-2 10-135,-6-4 0,0 3-1074,8 15 1,-2 3 983,-9-8 0,-3 1 0,0-1 0,-2 1 366,-1-3 0,-1 2-366,2 6 0,-1-2-360,6 14-359,0 3-451,-13-33-449,-2-13-3058,-4-20 4677,2-21 0,2-25 0,2-10 0</inkml:trace>
  <inkml:trace contextRef="#ctx0" brushRef="#br0" timeOffset="18665">18018 3822 21660,'6'-48'1979,"0"7"-862,3 14-488,0 19 15,9 20-284,0 20-225,2 6 0,1 4-90,-6-9 0,1 1-256,6 14 0,-2 0 211,-7-15 0,-1-2 0,8 30-270,-4-9-450,-3-7-297,-3-9-782,-6-9-899,0-13 2698,-8-6 0,-4-16 0,-5-2 0</inkml:trace>
  <inkml:trace contextRef="#ctx0" brushRef="#br0" timeOffset="18806">18018 3230 18925,'-24'-36'599,"1"1"1,0 2 0,1 2-510,-17-20 0,5 10-270,7 9-539,7 8-1080,6 8 2228,8 7 0,2 9 0,4 5 1</inkml:trace>
  <inkml:trace contextRef="#ctx0" brushRef="#br0" timeOffset="19202">18550 3885 22824,'-9'4'2698,"5"-3"-2158,-3 3 0,6-4-270,-3 0-90,10 0-91,6-4-89,16-3 0,13-4 0,1 1 0,3 0-269,-11 4 1,0-1 268,13-2 0,-1 1-90,9 1-450,-8 1-629,-8 3-810,-11 1 1979,-8 0 0,-6 1 0,-4-1 0</inkml:trace>
  <inkml:trace contextRef="#ctx0" brushRef="#br0" timeOffset="19863">19459 3560 23094,'0'-25'2249,"-3"0"-1980,2 2-179,-7 3 0,7 2-90,-2 4 0,3 1 0,0 4 0,2-3 90,0 3-180,2 0 180,0 2 90,-2 1-90,0 1 0,-2-1 0,-5 1 0,-2 0-90,-7 3 90,0 6 0,-5 9 90,-1 14-90,-2 19 0,-3 15-1008,13-25 1,2 1 962,0 3 0,1 1-45,3 1 0,2 0-56,0 0 0,2 0 56,5-2 0,2-1 0,1-2 0,2-1 0,3-4 0,3-1 0,22 21 0,5-9 0,10-15 0,5-13 0,8-19 0,-31-2 0,1-4 0,-1-6 0,-1-2 0,-1-1 0,-1-3 45,5-15 0,-3-4 0,-10 11 0,-3-1 45,4-11 0,-5 1 180,-9-14-90,-5 10-90,-4 7 0,-11 10-90,-2 30 0,-6 11 1790,3 25-1790,10 2 246,2 4-246,4 1 0,16 10 0,-1-17 0,15 1 0,9-28 0,-9-7 0,7-12 0,-15-11 0,-11-12 0,-4-14 0,-16-12-45,-2 13 0,-2 0-135,1 11 0,-1 2-1921,-4-7 1,-1 3 1020,-7 1-359,1 13-810,-2 10 2249,1 7 0,1 12 0,2 2 0</inkml:trace>
  <inkml:trace contextRef="#ctx0" brushRef="#br0" timeOffset="20222">20105 3632 23184,'20'-18'2338,"-1"0"-2068,-3 2-90,-2 2 180,9 7-270,-3 13 0,12 11 0,-6 15 0,3 8-45,-11-7 0,-1 0-45,10 18 45,-13-20 0,0-1-45,0 1 90,-5-8 89,-2-8 1,-1-7 0,-4-4-180,0-10 90,-2-8-90,3-11 0,4-11 90,5-8 0,11-17-90,1 11 90,3 10-90,-6 26 90,-2 25-90,1 9-90,17 28-360,-6-7-989,-2-5 0,0-1-1170,9 1 2609,13-2 0,-10-24 0,2-10 0</inkml:trace>
  <inkml:trace contextRef="#ctx0" brushRef="#br0" timeOffset="20699">21254 3483 22644,'-4'-34'2249,"-2"2"-1710,-6 5 271,-10 0-630,4 14 0,-7 1-90,6 24 0,-1 9-45,5 13 0,3 5-45,2-6 0,1 1-264,-1 15 1,2 1 263,5-13 0,1-2 0,1 0 0,2-2 0,3 26 0,2-9 0,6-10 0,3-8 0,-1-9 0,0-12 0,-4-5 0,0-14 0,-2-34 45,-4-7 0,-1-6-364,0-5 0,0-3 349,-1 8 0,0-4 0,0 2 90,-1 6 0,0 2 0,1-4 172,0 1 1,0-3-1,0-1 1,0 0-293,-1-2 0,-1 1 0,1-1 0,-1 3 0,2-8 0,-1 3 0,0 2 0,-2 6 0,0 2 0,-1 12 0,1 11 0,-2 22 0,2 30 0,2 21 0,-1-1 0,0 6 0,0 1-520,1 3 0,1 0 0,0 2 520,1 10 0,0 1 0,2-4 0,0-16 0,2-4 0,1 2-340,4 11 1,2 1 0,1-3 24,2 4 0,2-3-39,-4-11 1,2-1-1,0-3-1715,7-1 1,0-7 2068,10 3 0,4-16 0,-16-35 0</inkml:trace>
  <inkml:trace contextRef="#ctx0" brushRef="#br0" timeOffset="21031">21518 3343 23544,'-4'-53'2248,"3"6"-2068,-6 10 0,6 10-90,-2 9 270,3 9-180,0 41-90,3 8-90,-1-2 0,1 3-243,1-1 1,2 0 242,-1 1 0,0 2 0,4 14 0,2-2 0,-4-16 0,1-2 0,2 7 0,0-4 0,6-6 90,4-30-90,-3-23 0,7-36 0,-15 18 0,-1-2-306,1-6 0,0-2 531,-2-2 0,0 0-90,-1 3 0,0 1-45,-1 6 0,0 1-90,1-20 522,-1 17-522,-4 18 0,1 19 0,2 19-180,3 19-359,2 21 44,-3-23 0,-1 2-225,1 3 1,0 3-1575,3 13 1,1-1 2229,-2-15 1,0-2 0,3 8 0,0-4 0,5-2 0</inkml:trace>
  <inkml:trace contextRef="#ctx0" brushRef="#br0" timeOffset="21574">22322 3212 23004,'10'-35'1619,"-3"4"-1259,-4 10 0,-3 6-91,0 3-89,0 5 0,0 1 90,-5-1-90,-4 2 0,-7 1 0,-4 2 0,-5 2-90,-5 8-1,-19 28-89,12 7-218,13-10 1,3 3 307,1 27-90,13-29 0,4 0 0,1 0 0,4 0 0,2-1 0,4 0 0,14 26 0,3-26 0,3-2 0,19 7 0,-13-19 0,1-4-90,24-11 0,2-17 45,-28 3 0,1-5 0,12-21 0,-1-7 0,-10 5 0,-3-4-432,-4 1 0,0-3 0,-4-1 477,1-17 0,-5-1 30,-7 19 0,0-1 0,-1-3-165,-1 1 0,0-5 0,-1 1 0,0 2 255,-1 1 0,-1 3 0,0-2 0,2-9 0,-1-2 0,-1 6 59,-5 8 1,0 4-90,0-23 0,-3 18-90,0 16 422,0 19-422,-5 55 0,0 20 231,3-12 0,0 8 0,0 2-231,0 0 0,1 1 0,0 1-177,2 0 0,0 1 0,1-2 177,0-3 0,0-2 0,2-5-135,2-1 0,2-2-630,5 8 1,2-3 179,-5-19 1,1-2-181,1 6 1,1-7-1125,-1-13-540,-4-17 2429,-4-24 0,-6-20 0,-2-14 0</inkml:trace>
  <inkml:trace contextRef="#ctx0" brushRef="#br0" timeOffset="22002">22878 3180 21295,'-25'-31'629,"0"1"1,0 1 0,1 3-360,-23-19-46,21 21 1,2 2-135,-5-4 0,6-3-90,29 17 0,16 3 0,21 0 0,16 0-290,-6 0 1,3-1 289,-12 1 0,1-2 120,4-1 0,5-1 0,-5-1 150,-7 1 0,-2-1 89,11-3 1,-3 1 360,3-6-180,-13 5-270,-11 4-180,-11 4 89,-8 4-179,-10 7 90,-19 29 0,0 5-90,4-3 0,2 3 179,5-2 1,2 2-180,2 4 0,1 2 0,1 1 0,3 2 0,9 17 0,4-1-350,-3-17 0,3-2 350,7 11 0,4-4 0,16-1-93,0-15 93,-5-17 90,-5-18-90,-9-20 90,-10-22 0,-4-17-45,-9 24 0,-1-1-3,-1-1 1,-3-2-43,-10-13 0,-3 1 9,5 15 0,0 2-234,-6-5 0,-1 3-2378,-13-4-5,13 24 2608,0 2 0,17 16 0,2 0 0</inkml:trace>
  <inkml:trace contextRef="#ctx0" brushRef="#br0" timeOffset="22542">23768 2859 22554,'8'-11'2968,"0"1"-2608,-6-1-90,0 6-180,0 1 90,0 10 180,4 10-180,0 15-1,4 19-89,2 14-1190,-5-26 0,1 1 1145,-1 1 0,0 0-45,0-1 0,0-1-205,-1-3 1,-2-2 294,5 21-101,-4-11 191,-2-11 360,-1-10-271,-2-14 1875,0-37-2144,0-16 0,0 4 0,0-3 136,-1 1 0,2-5-136,1-1 0,1-5 0,1 3-517,-1-7 0,1 0 517,1 9 0,0-3 0,1 6 0,0 4 0,0 4-572,5-27 572,0 15 0,0 12 0,4 11 208,4 11-208,9 7 1119,3 17-1119,24 25 0,-16 7 0,-14-12 0,-1 2 0,2 17 0,-8-3 0,-4-10 664,-4-8-664,-3-8 0,-3-4 0,3-7 0,-4-5 0,5-6-360,-2-5-1889,-2-5 2249,2-6 0,-2-1 0,0-4 0</inkml:trace>
  <inkml:trace contextRef="#ctx0" brushRef="#br0" timeOffset="23717">24945 3261 21025,'-26'-4'2968,"-1"-3"-2338,1 2 90,1-1-91,3 3-89,6 1-270,5 2 89,6-2-179,16 0-180,15-3 0,27-1-1005,-14 1 1,3 1 1004,9-3 0,2 0 0,9-1 0,2 0-367,-19 2 1,1 0 0,0 0 366,0 0 0,1 0 0,2 0 0,14-2 0,3-1 0,-4 2 0,4-1 0,-2 0 30,-12 1 0,1 1 0,-7 0 15,-8 2 0,-5 1 45,20-4 90,-17 5-90,-12-2 0,-10 3 1725,-4-1-1725,-4 2 1113,-1 0-1743,-4 0-4947,-1 0 5487,-9-6 0,0 3 0,-9-6 0</inkml:trace>
  <inkml:trace contextRef="#ctx0" brushRef="#br0" timeOffset="24257">26038 2719 15082,'-25'-23'2159,"4"4"822,2 2-2711,4 5 1229,7 3-1410,2 5 861,6 2-950,7 6 0,10 3 0,17 6 0,15 1 0,14 0 1298,-27-8 1,0-1-1299,0-2 0,1-1 0,12 2 0,0 0 0,-14-1 0,-1-1 0,6 0 0,-3 1 0,2 1 0,-11-4 0,-6 12 0,-11 3 90,-4 20-90,-14 13 45,2-16 0,-1 3 45,-3 8 0,-2 3-574,-1 6 0,-1 2 529,-1 6 0,0 1-347,0 3 1,-1 1 346,0-2 0,0 3-45,3-9 0,1 3 0,0-4 45,-1 3 0,0-1 75,2-5 0,0 3 0,1-7 329,2-10 1,1-5-450,-4 28 0,1-36 0,0-26 1052,-7-14-1052,1-15 0,1-7 0,1 1 0,1-2 148,-5-24 0,0-4-148,5 2 0,0 0 0,4 17 0,0-1 0,0 0-452,0-1 0,1 0 0,-1 0 452,1 1 0,-1 1 0,1-1 0,-2-18 0,0 1-101,0 7 1,1 1 100,2-8 0,0 4-360,3 22 0,0 1-315,0-4 1,2 5-1485,1 7 2159,0 11 0,0 9 0,0 5 0</inkml:trace>
  <inkml:trace contextRef="#ctx0" brushRef="#br0" timeOffset="25057">27260 2447 23274,'-27'-2'2518,"3"-2"-2158,5-1-270,9-4 0,5 2 0,15-4-90,15-3 0,25-4 0,-14 8 0,4 0-601,9-4 1,3 1 600,10-1 0,2 0 0,-18 5 0,2-1 0,3 0 0,1 0 0,5 0 0,0 0 0,-1 1-90,-5 0 0,0 1 0,-1 1 1,0-1-211,16-2 0,-1-1 0,-4 2-420,7 0 1,-11 1-1710,-10 4 2429,-23 2 0,-29 2 0,-16 0 0</inkml:trace>
  <inkml:trace contextRef="#ctx0" brushRef="#br0" timeOffset="25323">28011 2334 20935,'-33'5'3778,"5"-1"-2969,6-4 91,5 0-181,9-2-179,-1 0-360,8-3-90,-3 3-90,4 8 90,4 14-90,2 24 30,0-2 0,2 9 0,-1-1-730,0-5 1,-1 0-1,0 3 700,0 3 0,2 4 0,-1 1 0,-1-2 0,2 6 0,-1-1 0,1-1 0,-1 0 0,0 1 0,1-1-329,0-3 1,-1 1 0,1-2 328,-1-3 0,-1-1 0,1-2-45,2 18 0,0-3-135,-1-6 0,0-3-270,0-9 1,0-2-316,0-5 1,-1-4-1395,7 19 2159,-4-19 0,-2-19 0,-2-11 0</inkml:trace>
  <inkml:trace contextRef="#ctx0" brushRef="#br0" timeOffset="25766">28417 3352 22914,'0'-21'1709,"0"5"-1529,0 7 90,0 11 0,0 12-91,0 9-89,4 10 0,0 6-90,6 2 90,-1-2-90,1-5 0,-2-7 0,0-7 90,-2-4 90,-2-9 180,-2-3 90,-2-4-181,0-6-179,0-8 0,0-15 0,0-14 0,0-14 0,0-7-90,4 18 0,1 0 0,1 13 0,1 1 0,4-9 0,3 4 0,16-2 0,3 10 0,5 15 0,15 14 0,-14 12 0,6 11 90,-23 0-90,-6 1 0,-7-3 0,-2-3 0,-7-2 0,2-9-180,-2-1-1349,0-6-90,0 0-899,0-4 2518,0-7 0,4-10 0,0-6 0</inkml:trace>
  <inkml:trace contextRef="#ctx0" brushRef="#br0" timeOffset="26167">29266 2904 21655,'2'-12'2968,"-6"5"-2518,-4 3-91,-10 14-179,-5 7-90,-2 17-45,9 1 0,3 5-45,5-7 0,1 0 0,-2 16 0,4-1 0,10 18-354,2-5 264,7-11 90,2-12-180,1-8-90,-1-16 90,-2-12 1,-3-18 179,-3-16-90,-4-17-135,-2-17 315,-2 29 0,0-2 45,0 0 0,0-1-46,0 3 1,0 1 0,0-25 340,0 14-430,0 11 90,0 23-90,3 16 0,3 27 90,5 17-90,3 13 43,-6-28 0,0 1-88,1 0 0,1 0-540,3 8 1,1-2-856,5 13-988,4 4 2428,-13-39 0,-2-11 0,-2-11 0</inkml:trace>
  <inkml:trace contextRef="#ctx0" brushRef="#br0" timeOffset="27300">29477 2850 22464,'4'-28'1439,"0"7"-1259,-2 10 270,4 15-90,-2 12 0,6 16-136,0 2 1,0 4-135,6 25-45,-4-20 0,-1 2 0,-2 1 0,-1-3-45,4 13 90,-4-1-90,-4-45 0,-2-23 0,-2-16 0,6-19 0,0-13 0,1 14 0,2-1 0,-3 14 0,1 2 0,2-7 0,2 4 90,3 12-90,4 19 0,2 20 90,1 16 0,0 11-90,-3 7 90,-2 5-90,-5-21 0,-1 0 0,6 14 0,2 6 0,-8-29 90,-2-5-90,-2-11 0,0-3 0,-2-6 0,2-6 0,-1-7 0,2-14 0,-1-14 90,1-11-90,-1-12-156,-5 30 0,0-2 201,0-16 0,0-1-266,-1 14 1,0 0 220,0-10 0,0 2 90,0-7-107,0 11 17,-4 7 0,3 13 0,-2 3 302,3 9-302,0 4 450,0 3-450,0 4 108,-4 0-108,3 0 0,-3 0 90,4-2 0,0 1-90,0-3 0,0 4-1080,0-2-809,-3 2 1889,-3 0 0,-10 8 0,-3 2 0</inkml:trace>
  <inkml:trace contextRef="#ctx0" brushRef="#br0" timeOffset="31652">25067 1787 24713,'2'-37'2878,"0"3"-2338,-2 9-270,0 5-180,0 9 0,0 4-90,0 27 0,4 10 0,2 28 0,0-25 0,0 0 0,0 4 0,1 1-111,0 1 1,0-1 110,-1-1 0,0-1 0,6 30 0,-1-12 0,0-3 0,-6-19 0,1-15 0,-19-44 0,3-14 0,0 7 0,0-2-175,2 2 1,2 1 174,0-2 0,1 0 0,2 1 0,0 0-3061,-4-25 3061,6 5 0,-3 11 0,4 7 0,0 0 0,0 16 0,6 7 239,6 18-239,12 13 0,11 9 0,8 8 0,6 5 2985,0 2-2985,0-2 0,-7-6 0,-5-6 0,-9-8 0,0-7 0,-12-6 0,-1-11 0,-11-14 0,-2-20 0,-2-19-1493,-2 20 1,0-3 1492,2-4 0,-1-3 0,0 3 0,0-3 0,0 2-246,1-4 0,0 1 246,0-9 0,0 2 0,0-7 0,0 30-900,0 23-719,0 39 450,1 3 0,1 4 1169,0 9 0,1 4 0,2 10 0,0 4 0,-2-19 0,1 1 0,-1 0 0</inkml:trace>
  <inkml:trace contextRef="#ctx0" brushRef="#br0" timeOffset="32250">25566 4098 21354,'0'-7'3418,"0"0"-2360,0 3-428,0 1-81,0 19-279,0 9 89,0 26-179,2 13-392,0-26 1,0 3 211,0 5 0,1 1 0,1 4 0,0 0 0,-1 1 0,0 1 0,1-3 0,0 0 0,0-5 0,0-2 203,-1-5 0,0-2-203,3 21 0,-2-12 0,0-11 0,-1-29 0,-7-41 0,-3-22 0,2 13 0,-1-4-386,-1-5 0,-1-6 0,0-1 386,0-1 0,0 0 0,0 3-273,2 13 1,0 2 0,0-1 272,-1-11 0,-1-2 0,2 5 0,0 5 0,1 3-219,2-5 1,0 1 218,3-15 0,8-1 0,25 40 0,22 44 0,3 7 301,-25 3 0,-4 4-301,6 21 0,-21-15 0,-5 1 0,-12 21 0,-3-23 0,-8-3 652,-16-5 1,-5-6-653,-16 10 0,17-18 0,0-3 0,-4-5 0,5-8 466,9 0-2175,11-4-450,6-1-809,9-7 3086,5-1 0,10-1 1,6-2-1</inkml:trace>
  <inkml:trace contextRef="#ctx0" brushRef="#br0" timeOffset="33754">29903 2633 20845,'8'-23'3868,"-1"2"-3149,-3 3-89,-2 3-180,-2 3-180,0 3-90,0 3-1,0 3 181,0 1-360,1 2 0,7 8 0,8 4 90,15 15-90,11 7 0,-15-12 0,0 1-364,2 4 1,1 0 363,1 4 0,-1 2-427,-1 3 1,-1 2 426,-1 2 0,-3 2 45,-2 0 0,-2 3-352,0 13 1,-3 0 306,-6-17 0,-1-2 0,-1 9 0,-2-3 90,-4 3-90,-3-12 0,0-11 540,0-7-540,0-11 486,0-3-1565,0-4 267,0-8-1437,-5-8 2249,0-16 0,-2-9 0,4-7 0</inkml:trace>
  <inkml:trace contextRef="#ctx0" brushRef="#br0" timeOffset="34016">30586 2768 22554,'2'-38'3148,"0"1"-2248,-2 6-91,0 4-359,0 6-180,0 3-180,0 9 0,0 2 0,1 17-90,5 14 90,3 21-180,3 16-235,-7-25 0,0 1 325,1 2 0,-2 1-585,1 14 0,-2 0-135,1-17 1,-1 0-271,0 8 1,0-4-8842,-1-7 8601,0-16 0,-11-22 0,-3-13 0</inkml:trace>
  <inkml:trace contextRef="#ctx0" brushRef="#br0" timeOffset="34150">30464 2402 22284,'-23'-51'990,"5"6"-900,4 12-180,7 8-270,4 7-1079,3 9 1439,3 9 0,4 9 0,3 5 0</inkml:trace>
  <inkml:trace contextRef="#ctx0" brushRef="#br0" timeOffset="34634">30854 2574 23454,'2'5'1709,"0"3"-720,-2 15-629,0 11 0,0 6-315,0 2 0,0 2-694,0 20 0,0 3 649,0-9 0,0 0 45,0 0 0,0 2-15,0-13 0,1 2 0,-1-4 60,1 2 0,1-3 45,0 7 0,0-6 393,0-13-438,2-20-90,0-28 45,1-27 0,1-11-45,2 4 0,-1-4-220,0 1 0,0-5 0,0 3 280,-1 8 0,1 1 0,0 2 30,2-20 0,0 3-90,0 6 0,-1 4 0,-1 9 0,0 2 0,5-23 1036,0 18-1036,4 16 0,8 13 0,10 24 0,13 22 0,-20-4 0,0 5-439,1 6 1,-1 3 438,-2 5 0,-1 3 0,-2 1 0,-2 2 0,-2-2 0,-3 2 0,-1 10 0,-2-1 0,-5-19 0,-1-2 0,-1 5 0,-1-4 764,-4-4-764,0-13-270,-5-12-989,-4-9-540,-7-13-810,-4-16 2609,-3-20 0,11 14 0,1-2 0,0-6 0,0-1 0</inkml:trace>
  <inkml:trace contextRef="#ctx0" brushRef="#br0" timeOffset="34874">31690 1941 23274,'21'-56'2158,"-5"11"-1348,-4 16 179,-6 19-179,2 21-270,0 26-540,-2 4 0,1 15 0,0 4 0,0-7-411,1 10 1,0 3 410,-2-12 0,1 9 0,0 3 0,-1-3 0,0-10-592,0 9 0,-1-5 202,-1-9 0,-1 2 1,0-5-376,-1-5 1,0-3-1035,-2 26-540,-9-17 2339,-8-21 0,-17-19 0,-8-14 0</inkml:trace>
  <inkml:trace contextRef="#ctx0" brushRef="#br0" timeOffset="35300">31524 2673 22284,'-33'-45'1799,"4"2"-1439,9 9-270,10 5 0,8 4 0,15 2-90,12 6 0,9 0 30,9-1 0,7 1 0,0 0 120,-1 0 0,0-1 0,0 2-169,5-2 1,0 2-1,-5 0 199,0 1 0,-7 2 270,1 0-180,-11 4-90,-10 2-90,-8 5 0,-6 0-90,-4 12 594,-2 6-594,-7 18 0,0 11 0,-1 10-380,2 6 380,4 2 0,4-20 0,3 0 0,6 18-25,-2-25 1,4-3 114,27-1-90,-10-20 0,7-17 0,-17-24 0,-9-17 90,-6-13-283,-8 25 0,-1 0 238,-2 0 0,-1-1-135,-5-9 0,-2 0-360,-6-14 0,7 24 1,1 4-807,1 3-1352,4 9 2620,5 7 0,0 6 0,0 3 1</inkml:trace>
  <inkml:trace contextRef="#ctx0" brushRef="#br0" timeOffset="35785">32466 2244 22914,'6'-7'1799,"0"0"-1259,2 0-1,2 3-179,0 2 0,4 6 0,3 7-1,1 11-179,2 14-45,-5 3 0,-2 2-90,-3-8 0,-2 1 0,4 13 0,-2 2-45,-5-7 0,-2-2 90,1 15 0,-2 1 90,-2-36-90,0-11-90,0-13 90,0-42 0,0-7-45,4-10 0,2-3-196,0 21 1,0 2 150,3-15 0,4 1 0,4 15 0,1 4 0,9-12 0,16 8 0,-8 31-35,6 21 35,0 7 0,-1 17 0,-5 3 0,-6 1 0,-9-4 0,-4-4 0,-6-2-1529,-2-14-1620,-9-4 3224,-8-17 0,-9-5 0,-5-1 0</inkml:trace>
  <inkml:trace contextRef="#ctx0" brushRef="#br0" timeOffset="41352">29432 4469 27141,'0'17'990,"0"8"-720,0 13-90,0 17-1065,0-18 1,0 4 884,0 9 0,0 4-444,0-11 1,0 2 0,0 1 443,0 6 0,0 1 0,0 2 0,0 5 0,0 2 0,0 0 0,1 3 0,-1 1 0,-1 0 0,0-15 0,0 0 0,-1 0 0,1 0-479,0 0 0,0 0 0,0 0 1,-1 0 478,-1 15 0,-1 1 0,1-1 0,0-1 0,1 0 0,-1-1-396,0 0 0,0-1 0,1 0 396,-1 1 0,0 0 0,1 0 0,-1 0 0,0 0 0,1 0 0,-1 2 0,0 1 0,0-1 0,1-15 0,0-1 0,-1 0 0,0 1 0,0 15 0,0 1 0,-1-1 0,0 0 0,0-2 0,0 1 0,0-3 0,0-1 0,0-1 0,0-2 0,0 0 0,0-2-38,-1-2 0,1-2 0,0 0 38,1-3 0,-1 0 0,1-2 0,-2 20 0,0-3 0,0-4 0,0-2 0,0-6 0,0 0 376,0 7 0,-1-2-376,-1-8 0,1-2 0,3-4 0,0-4 2317,-4 13-2317,4-28 2055,2-16-2055,-3 0 1192,4-13-1192,0-1-1260,2-3-808,2-7-721,0-4 2789,4-10 0,0 0 0,3-3 0</inkml:trace>
  <inkml:trace contextRef="#ctx0" brushRef="#br0" timeOffset="42967">28856 8490 20935,'0'-14'3598,"0"0"-2878,0 3-181,0 2-89,0 4-90,0 3-90,0 2 179,0 6 1,2 10 0,5 16-90,6 17-360,-4-16 0,2 2-354,1 5 1,0 2 353,1 3 0,-1 1 0,2 1 0,-2 1 0,0-1 0,-1-1 0,-1-1 0,0-2 0,-1-1 0,-1-2 0,-2-4 0,0-2-33,4 27 33,-4-13 0,-2-10 0,-2-11 0,-2-7 0,2-10 0,0-4 704,2-6-704,0 0 36,0 0-36,0 0 0,2-4 0,4-1 0,6-8 0,32-15 0,1 0-381,-10 7 0,2 0 381,-6 4 0,3 0 0,21-7 0,1 0 0,-13 5 0,-1 1 0,15-5 0,-2 2 0,-20 6 0,-1 1 0,8-3 0,-1 1-111,-10 0 0,0 1 111,-2 2 0,-2 0 0,4-4 0,-23 11 0,-6-1 0,-10-8 743,-4 0-743,-7-11 241,-5 3-241,-2-4 0,-5-3 0,-19-13 0,7 8 0,12 12 0,-2 0 0,-9 0 0,0 2-261,7 5 1,0-1 260,-13-4 0,0 1 0,11 7 0,1 1 0,-1 0 0,-1 1 0,0 1 0,-1 0 0,-12-2 0,-1 0 0,13 4 0,0 1 0,-8-3 0,1 1 0,-13 0 0,6 1 0,3 2 0,7 1 0,4 3 0,9 0 0,-4 2 0,14 0 521,-3 0-521,11 0 0,4-4 0,0 1 0,6-2 0,2 3-4228,-1 16 4228,0 4 0,-6 22 0,-2 1 0</inkml:trace>
  <inkml:trace contextRef="#ctx0" brushRef="#br0" timeOffset="46070">24921 10231 22644,'-27'-41'2788,"3"5"-2248,4 6 0,3 10-180,5 4-1,2 9 91,6 15 90,-4 19-180,8 32-360,-2-17 0,0 4-353,2 11 0,0 6 353,0-11 0,0 6 0,0 1 0,0-2-688,0 5 1,0-1 0,0 3 687,0-1 0,0 4 0,0 0 0,0-4 0,0 0 0,0-3 0,0 3 0,0-2 0,0 3 0,1 1 0,0-1 0,1-6 0,0-1 0,1 0 0,-1-1 0,1-2 0,-1 1 0,1-2 0,1-3 0,1 3 0,1-3 0,2-7-956,14 18 956,5-20 0,9-21 0,5-22 0,12-21 0,-24 3 0,1-5-20,3-7 0,1-4 20,2-4 0,1-4 0,-2-1 0,3-4 0,-3 1 153,-8 11 0,-1 1 1,1-2-154,6-10 0,1-1 0,-4 2 0,-1 1 0,-3 1 489,2-11 1,-3-1-490,-3 5 0,-3 2 0,-1 2 0,-3 1 0,-6-6 0,-3 6 0,-6 8 0,-5-13 0,1 38 0,-3 3 0,6 4 639,-8 1-639,4 3 1636,-5 1-1636,5 6 50,2 1-50,-1 0 0,-8 11 0,-5 19 0,-2 10-103,9-12 0,3 2 103,0 29-248,4-28 0,0 0 248,3 1 0,0-1 0,3 0 0,0 0 0,0-1 0,2-2-97,14 28 97,3-8 0,7-11 0,3-12 0,3-14 0,3-8 0,1-16 0,3-10 193,-2-14-193,-14-3 0,-1-3 0,-9 7 0,-2-2 58,4-12 0,-4-2-58,-8 11 0,-4 0-846,1 0 0,-2 1 846,-4 0 0,-1 0 0,-7-26-94,-1 25 1,-2 2 93,-6-10 0,-7-2 0,8 30 0,-3 6 0,-11 6 0,4 4 311,-7 0-311,5 4 1820,10 4-1820,-3 5 0,16 1 238,-2 0-238,9-3 0,-7 4-360,8-5-2159,-4 1 900,4-3-540,0-7-7672,4 10 9073,2-10 0,10 11 0,3-4 1</inkml:trace>
  <inkml:trace contextRef="#ctx0" brushRef="#br0" timeOffset="46602">26488 10896 22824,'9'-25'3778,"-9"2"-3059,-14 7 451,-36 15-1080,6 15-300,11 2 0,1 4 210,8 4 0,3 2 0,1 5 0,3 2 0,2 1 0,3 2 0,3 1 0,4 1-1592,7 13 0,4-1 1592,0-14 0,3-1 0,5 7 0,4-4 0,17-2 0,26-17-90,-17-17 90,14-19 0,-29-14 0,-7-10 0,-8-9 90,-8-2-90,-2-1 0,-8 6 0,3 4 0,-6 11 0,6 1 212,10 50-212,2 5 0,0 13 0,1 6 263,-2-1 0,-1 2-263,1 11 0,0 3 0,0 4 0,-2 3-323,-1-18 1,-2 2 0,0 2 322,-3 1 0,-1 4 0,-1 1 0,0-3 0,-1 2 0,-1-2 0,-2 2-315,-1-4 0,0 2 0,-3-1 1,0-5 314,-8 15 0,-3-6 0,-3-6 0,-1-2 0,1-8 0,-1-3-35,2-7 1,-1-4 34,-16 12 0,5-23 1974,7-27-1974,5-28 0,14 7 0,4-4-813,2-8 1,4-4 812,2-8 0,4-2-405,4-3 1,3-1 62,1-2 1,3 1-379,0 3 1,2 0-539,0 4 0,1 1 89,-1 3 0,1 1-3747,-1 3 1,0 3 4706,0 1 1,-1 2 0,0 3 0,-1 1 0,-1 2 0,0 0 0</inkml:trace>
  <inkml:trace contextRef="#ctx0" brushRef="#br0" timeOffset="46830">26805 11226 21475,'23'-41'4137,"0"-12"-3597,-7 16 0,-3-4 179,-5 18-179,-2 17 0,4 11-450,1 23-90,3 15 0,0 12 0,-3-10 0,0 3 0,-3-12 0,0-1-155,1 12 1,-1-2 154,0 11-2339,-4 6 270,-2-22 2069,-2 1 0,-5-38 0,-2-7 0</inkml:trace>
  <inkml:trace contextRef="#ctx0" brushRef="#br0" timeOffset="46936">26874 10941 22734,'-22'-49'629,"0"0"1,1 0 0,-9-17 0,5 12-990,11 26-450,5 8-719,8 11-899,8 3 2428,8 10 0,9 5 0,5 5 0</inkml:trace>
  <inkml:trace contextRef="#ctx0" brushRef="#br0" timeOffset="47241">27378 10936 18786,'12'-8'2429,"0"-4"-464,-8-6-1335,0-4 536,-4-3-536,0-3 280,0 3-460,0 3-1,0 4 717,0 6-1166,-7 5 0,-4 18 0,-11 14 0,-8 24 0,12-17 0,0 5-606,0 3 1,-1 6 0,1-2 605,0 7 0,1 0 0,3-5 0,0 1 0,4-2-632,3-1 0,4-2 632,2-3 0,4-2-52,1-3 1,4-2 51,16 25 0,11-14-1619,10-14-360,6-13-900,7-18 2879,4-16 0,-29 2 0,1-2 0,-1-4 0,1 0 0</inkml:trace>
  <inkml:trace contextRef="#ctx0" brushRef="#br0" timeOffset="47759">28535 10493 22644,'-14'-61'2968,"-2"2"-2518,-3 7 90,-3 7-1,1 6-269,1 12 90,4 9 0,2 17 0,0 23-270,-2 28-90,6-12 0,1 3-695,-1 10 0,0 3 695,-1 6 0,1 3 0,1 1 0,0 1 0,1 0 0,2-1 0,1-2 0,1-1 0,2-6 0,1-1 0,2-5 0,1-1 0,1-7 0,1-1-49,6 26 49,2-14 0,6-10 0,-5-22 0,7-8 0,-4-23 0,4-10 0,3-10 0,3-6 0,-1-4 0,6-12 0,-8 16 0,0-6 0,-9 22 0,-2 3 1382,-1 9-1382,0 2 57,1 11-57,3 10 0,1 11 0,0 11 0,1 5 0,-1 7 0,2-3 0,0 1 0,3-8 0,1-4 0,2-9-900,3-7-1169,3-9-899,1-11 2968,3-13 0,3-13 0,1-9 0</inkml:trace>
  <inkml:trace contextRef="#ctx0" brushRef="#br0" timeOffset="48475">29363 10778 24263,'0'-18'2159,"-7"0"-1529,-2 8-91,-7 4 1,0 12-270,-2 14-90,-1 19-180,-3 15 0,10-21 0,1 2 0,-4 18 0,2 3-450,5-2 0,2 0 450,-2 1 0,2-3-45,5-11 0,3-4-225,2 1-89,4-13-1,5-11 0,3-18 270,6-17 0,3-20 0,1-17 215,-13 22 1,-1-1-37,-1-5 1,-2-2 180,-1-20 0,-1-1-90,-3 17 0,0 1 0,-4-11 0,-2 2-45,-1 17 0,-1 5-135,-6-9 0,0 17 0,2 40 0,3 30 0,2 17 0,6-10 0,4 3 0,5 1 0,3 0-240,-1-2 0,5-3 240,2-8 0,3-7 0,15-3 600,23-22-600,-14-18 0,-6-18 0,-1-10-531,-17 4 0,-3-5 531,9-18 0,-3-5 0,-10 4 0,-4-2 0,0-5 0,-1-3-399,-6 22 1,-1-1 0,0 0 398,-2 0 0,0-1 0,-1 1 0,0-18 0,0 1 4,-2 5 0,0-1-4,-3-5 0,0 3 0,0 19 0,-1 2 0,-1-5 0,0 4 13,-1 4-13,2 11 918,4 7-918,0 15 1345,0 16-1345,0 24 0,0 24-507,1-17 1,0 7 0,1-2 506,1 11 0,2 1 0,-1-3 0,1 3 0,0-3-176,4 5 0,1-3 176,0-2 0,2-1-268,-1-5 0,0-2 268,1-5 0,1-2 0,-2-6 0,0-1 0,11 22-990,-3-10-3057,1-14 1348,-7-20 3149,-3-21 1,-7-27 0,-3-15 0</inkml:trace>
  <inkml:trace contextRef="#ctx0" brushRef="#br0" timeOffset="49086">29782 10430 21924,'-29'-24'959,"0"0"1,2 2 0,1 1-510,-16-13 179,2 3-449,21 14-90,10 2 0,27 11-90,19-1 90,20-2-90,-21 2 0,1-1-356,6 1 1,0-1 355,3-2 0,0 0 0,-1-1 0,-1 0-390,-1-1 0,-2-1 525,-4 1 0,-3 0 225,23-10 90,-13 4-90,-13 0-1,-9 5-89,-10 2 370,-6 4-640,-4 3 1031,-6 32-1031,3 0 0,-2 30 0,3-8 0,3 0 0,6-4 0,5-7 0,18-22 0,5-7 0,3-7-45,1-6 0,-2-7 45,-4-31 0,-6-8 0,-7-12-447,-12-5 447,-6 30 0,-2 0 0,-10-30 37,-4 6-37,-6 25 0,-3 4 0,-17-1 0,-4 30 0,-2 12 0,12 11 0,2 9-412,1 0 0,0 5 0,2 2 412,-3 17 0,3 4 0,10-19 0,1 0 0,2 4 4,0 11 1,2 3 0,4-1-5,3-5 0,2-1 0,3-1 0,1-1 0,1-1 0,5-3 0,8 7 0,8-9 0,3-21 0,3-6 0,3-2 0,4-5 0,3-2 0,3-5 0,16-6 0,2-4 0,-5-2 0,-2-4-405,0-1 0,-5-2-180,-12 1 1,-6-3-2987,-2-28 1052,-15 11 2519,-4-18 0,-9 15 0,0-3 0</inkml:trace>
  <inkml:trace contextRef="#ctx0" brushRef="#br0" timeOffset="50186">31288 9950 15808,'0'-9'-270,"0"0"-719,0 4-271,0 1-2967,-4 4 4227,4 0 1439,-8-2 1080,7 0 179,-2-5 360,3 0-899,0-2-990,0 0-359,0 0-180,0 0-91,0 2 91,0 3 0,-4 1 89,0 3 1,-6 9-1,-2 13 1,-6 27-540,7-13 0,-1 3-759,-3 12 1,0 2 578,-2 7 0,-1 1 0,6-18 0,0 2 0,-1-1 0,0-1 0,0 0 0,1 0 0,-6 18 0,1-2 0,1-6 0,1-4 0,3-6 0,0-2-42,2-7 0,2-3 42,-4 17 0,5-12 0,0-12 0,6-8 0,-2-11 1145,3-14-1145,3-20 0,5-23 0,-1 19 0,1-7 0,1-7 0,3-10 0,0-2 0,-1 5-653,-2 4 0,-1 3 1,1-4 652,2-9 0,1-7 0,-1 1 0,-1 6 0,-3 11 0,-1 4 0,-1 1-904,0-1 0,0 0 0,-1 1 904,3-16 0,-1 2 0,-2 6 0,0 2 0,-2 8 0,0 3 0,0-24 0,-2 15 0,0 17 0,0 9 1374,-6 30-1374,-2 11 1696,-2 16 0,0 9-1696,1 3 0,2 3 0,3 11 0,3 0 0,1-12 0,8-1 0,15-8 0,10 0 0,-2-6-838,-6-9 0,2-1 838,24 15 0,1-3 0,-4-6-223,3 5 223,0 6 0,-26-19 0,1 4 0,8 15 0,-1 2 0,-9-9 0,-1 0-257,5 14 1,-2 0 256,-9-12 0,-3-1 0,-2 0 0,-2 0-50,-2 0 1,-1 0 49,0 31 0,-8-5 0,-7-23 0,-2-1 0,-8 13 0,-3-17 0,-4-4 0,-7-8 1513,-11-3-1513,12-20 247,3-7-247,3-5 622,5-8-622,9-18 129,6 12-129,12-9 0,4 19 0,8 4 0,4 7 0,2 3 0,4 10 0,12 10 0,-11-1 0,5 1 0,-17-6 0,-6-9-450,-4 3-4857,-7-10 5307,-8-3 0,-5-10 0,-5-1 0</inkml:trace>
  <inkml:trace contextRef="#ctx0" brushRef="#br0" timeOffset="54554">23812 11746 23993,'-5'-18'2609,"-4"0"-1980,-9 0 91,-8 2-90,-11 0-630,-3 10 0,-6 3 0,5-2 0,-3 3-833,1 3 0,-5 1 1,1 1 832,1 0 0,1 1 0,-2 1 0,-8 2 0,-1 2 0,-2 0 0,-6 1 0,-2 0 0,-1 1 0,13-1 0,-1-1 0,0 1 0,-1 0-415,-3 1 1,-1 1-1,-1 0 1,0 0 414,9-1 0,0-1 0,-1 1 0,0 0 0,-1 1-376,-2 0 0,0 0 1,-1 0-1,-2 1 1,-5 1 375,10-2 0,-4 0 0,-2 1 0,-2 0 0,0 1 0,0-1 0,2 0 0,2-1-233,-6 2 1,2 0 0,1-1 0,1 0 0,-2 0 0,-3 1 232,6-1 0,-3 0 0,-1 0 0,-1 0 0,0 1 0,2-1 0,2-1 0,3 0-99,-10 2 0,5-1 1,1-1-1,0 1 1,-3 0 98,2 0 0,-4 0 0,0 0 0,0 1 0,2-2 0,4 0-9,4-1 0,4-1 0,1 0 0,-1 0 0,-1 0 9,-7 1 0,-3 2 0,1-1 0,2-1 0,7 0 79,-2-1 0,6-2 0,2 1-79,-13 2 0,3-2 543,13-3 1,3 0-544,-22 4 1783,21-9-1783,8 3 2107,20-4-2107,4 0 2322,14 0-2322,0-4 429,-2 1-429,2-2 0,-2 3 0,2 2 0,2 0 0,-2 0 0,2 0-1170,-3 0-2248,-2 0 630,-1-4 2788,0-1 0,0-4 0,0 0 0</inkml:trace>
  <inkml:trace contextRef="#ctx0" brushRef="#br0" timeOffset="55660">19118 12031 18686,'12'-31'3868,"-1"-1"-3328,-1-7-90,-4 3 89,-2 0 91,-1 4 0,-2 7-91,1 5-89,-2 6-90,0 7 0,-4 9 89,-4 16-179,-8 20 0,-12 21-649,9-19 1,-1 2 513,-6 6 0,-3 1-135,-3 5 0,-3 1 0,9-16 0,-2-1 0,-1 1-444,-1-1 0,-2 0 1,0-1 443,-1 1 0,-1-1 0,-1-1 0,1-2 0,-2-1 0,1 0 0,1-3 0,0 0 0,-2 0 0,-6 4 0,-2 0 0,3-3-257,-2 2 1,0-3 256,-5 5 0,4-2 0,-2 3 0,23-12 821,5 0-821,22-17 1383,6-1-1383,10-6 667,9 0-667,6 0 0,3 0 0,3-2 0,3 2 0,5-2 0,4 2 0,2 0 0,-14-1 0,2 2 0,-10 2 0,1 0-157,10 0 1,1 1 156,-12 3 0,0 0 0,15 5 0,0 0 0,-12-3 0,-1 0 0,11 4 0,-2 0 0,7 5 0,4 2 0,-19-9 0,-1 3 0,-20-13 0,-4 3 0,-3-4 313,-4-2-313,-2-9 0,-2-9 0,0-19 0,0-15 0,0 19 0,0-4-614,0-6 1,0-5-1,0 2 614,0-12 0,0 0 0,0 6 0,0-2 0,0 4 0,-3-1 0,0 2 0,1-9 0,-1 3-267,-2 20 1,0 1 266,3-3 0,0 3 0,-2 5 0,4 10-630,0 8-629,0 6-1245,0 5 2504,0 14 0,-7 1 0,-2 12 0</inkml:trace>
  <inkml:trace contextRef="#ctx0" brushRef="#br0" timeOffset="57310">14075 11411 20935,'0'-36'2609,"-4"2"-2070,3 2-89,-6 5 0,6 7-180,-6 4 179,6 9 91,-6 13 0,6 17-91,-3 22-314,4-13 0,0 4-1696,0 8 0,0 4 1696,0 8 0,0 2-45,0 7 0,0 1-435,0-20 0,0 1 1,0-1 374,1-1 0,-1 0 0,3 1-277,1 9 1,3 2-1,1-4 292,1 3 0,4-3-289,6 8 1,4-6 243,20-8 0,11-24-89,8-13-1,-28-13 0,1-4-90,0-2 0,1-3-135,0-4 0,-1-2-135,0-4 1,-1-1-91,-2-4 0,-2-1 820,-3-1 1,-2-1-1136,-3 0 1,-3-3 854,0-12 0,-4-2 0,-6 13 0,-2 0 0,-1-11 0,0 1 0</inkml:trace>
  <inkml:trace contextRef="#ctx0" brushRef="#br0" timeOffset="57569">14119 11357 21056,'-30'-16'1259,"1"0"1,-24-15-990,12 8-90,11 1-1,15 5 208,12 0-207,20 1-90,20-4 0,22-1-220,-21 9 1,5-1 129,3 1 0,5-1 0,-1 1-1532,7-2 0,1 0 1532,-8 2 0,2 0 0,-4 1 0,-2 1 0,-3 0-1320,6 1 0,-3 0 691,13-1-181,-3 2-539,-42 14-8482,-36 18 9555,-5 1 1,2-2-1,-3 0 1,-19 16-1</inkml:trace>
  <inkml:trace contextRef="#ctx0" brushRef="#br0" timeOffset="57825">14253 11692 20395,'-26'36'3149,"1"-4"-2520,5-9 1,4-12-360,4-5 0,5-6-91,4-4-89,10-3 90,7-6-180,15-5 90,13-3-90,13-2-899,-24 12 1,2 0 898,1 0 0,1 1-180,-3 1 0,3 0-1529,19-3 0,0 2 1709,-15 6 0,-1-1 0,8-1 0,-3 0 0,2 6 0</inkml:trace>
  <inkml:trace contextRef="#ctx0" brushRef="#br0" timeOffset="58159">14976 11592 20395,'21'-11'3778,"-3"4"-3328,-10 3-180,-2 4 449,2 0-449,7 30 0,14 30-270,-16-26 0,0 3-225,3 6 0,-1-1 315,4 17-90,-3-9 180,0 3 90,-7-23-180,-1-4-1,-6-48-89,-2-11 0,1-30 0,3 2 0,3 10 0,2 0 0,-1 17 0,3 1 0,5-9 0,4 8 451,10 21-451,7 26 0,-6 18 0,0 8-405,-12-9 0,-1 2-764,9 13-360,2 10-900,-11-30 2429,0-12 0,3-15 0,1-8 0</inkml:trace>
  <inkml:trace contextRef="#ctx0" brushRef="#br0" timeOffset="58828">15882 11348 22104,'-17'-9'2609,"1"4"-2159,0 1 269,-9 4-539,6 0-90,-6 0 0,10 0 0,1 0-90,2 0 90,0 0 270,-7 6-90,1 6-1,-6 12-89,6 8 0,0 11 0,1 5-90,10-10 0,2 4-45,4 1 0,3 0-45,0-1 0,5-2 0,6-5 0,6-5 0,22-3-90,17-13-509,-24-13 1,2-2 508,4-5 0,1-2 0,2-4 0,0-1-276,2-2 1,-1-2 275,-1-2 1,-2-1 89,-1 1 0,-1-2-179,6-9 1,-3-4 223,-8-2 0,-4-2-45,-1 2 0,-4-1 45,-11 2 0,-6 0 135,-8-26-90,-6 20 997,-2-6-997,-2 24 0,1 7 606,1 3-696,0 8 321,0 5-231,-2 11-90,-2 9 90,-2 12-90,-1 9 45,10-6 0,2 2-45,-3 19 0,8-19 0,2 0 90,6 8-90,10-6 0,5-6 0,3-7 0,3-8 0,14-13 0,-13-12 0,9-14 0,-23-31 0,-7 9 0,-13-21 0,-7 23-90,-7 3 90,-2 8-270,-1 8-270,-1 6-1618,-8 7 539,10 4 1619,-5 3 0,16 0 0,2 0 0</inkml:trace>
  <inkml:trace contextRef="#ctx0" brushRef="#br0" timeOffset="59469">16669 10945 21385,'18'-29'1484,"-1"-1"0,14-26-854,-5 6-1,-6 9-179,-2 5-180,-5 11 629,8 11-449,-5 18-90,11 21-180,0 23-135,-12-16 0,0 2 0,1 4 0,1 3 0,5 21 0,1 1-168,-6-16 1,0 0 122,4 13 0,1-3 0,-9-23 0,0-2 0,1 3 0,0-2 0,6 9 0,-1-1 0,-10-29 0,-4-10 0,-6-16 0,-7-11 0,-9-13 0,-7-10 0,-7-2-23,-7 2 23,-5 7 0,-2 12 0,2 8 0,5 16 0,5 14 0,7 17 0,11 12 0,6 10 0,16 4 0,9-1 0,15-8 0,14-10 0,11-10 0,8-11-45,-13-15 0,1-4 0,-12-1 0,0-3-539,12-5 1,-1-3 493,-15 1 0,-4-2 45,-2-1 0,-1-2-2,-3-1 1,-2-1 1,-3-2 0,-3-1 45,11-28 0,-11-5 0,-10 1 0,-14 2 0,-7 5 45,-4 23 0,-6 3 45,-28-6 0,-2 3 0,4 34 0,18 15 0,9 17 0,4 12-90,9 11 763,7 6-718,5-31 0,3 1-45,7 11 0,6 0-45,6-5 0,4-3-135,-2 1 0,4-4-765,11-8 1,1-7-675,9-6-719,9-10 2338,-23-17 0,-7-8 0,-3-9 0</inkml:trace>
  <inkml:trace contextRef="#ctx0" brushRef="#br0" timeOffset="59973">17810 10814 22374,'-10'-43'2159,"4"4"-1619,-3 8-1,7 6-269,-7 7 0,8 4 90,-2 7 90,6 24-271,4 4-89,5 23 0,2-1-45,-1-8 0,0 0-45,5 18 45,-5-18 0,-1 0-45,3 8 0,-1-3 90,-2-5-90,-2-6 90,-1-9 360,-5-2-180,-3-10-90,-1-2-180,-5-25 0,4-5 0,-5-25 0,12-9 0,7-13 0,6 10 0,9 23 0,2 1-237,-8-17 1,-2-8-1,6 23 237,18 39 0,-2 15-375,-5 10 375,7 6-132,-25-13 132,-3-3 0,-6-7 0,-2 2 582,-2-9-2741,-4 3 667,-16-14 1492,-26 2 0,-11-4 0,17 9 0,1 0 0</inkml:trace>
  <inkml:trace contextRef="#ctx0" brushRef="#br0" timeOffset="60870">14899 13505 13367,'-15'-20'3957,"-4"-8"-941,6 10-2476,-3-4 1610,6 11-1790,5 6 661,2 1-661,3 4 2640,0 12-2550,1 9-270,5 15 0,0 5-180,-1-5 0,0 1-581,3 21 0,1 3 581,-2-11 0,0 2 0,0 0 0,-1 4 0,1-2 0,2 6 0,0-1 0,-2-8 0,0 1 0,0-5 0,1-3 0,1-2-138,1 3 0,-1-2 138,5 12 0,1 0 0,-10-46 0,-2-10 0,-3-20 0,0-2 0,0-2 1126,0 3-1126,0-1 312,0 2-312,0 3 0,-3 3 0,2 3 0,-3-3 0,4 7 0,-3-5 0,2 4 0,-3-2 0,-1-3 0,-2-9-180,-3 3-720,-6-27-359,0-8 224,4 13 1,1-2-633,1 3 0,-1 1 767,1-4 1,0 0-135,2 9 0,0 0 861,0-2 0,0 0 0,0 1 0,0 1 0,0-1 1,0 0-1</inkml:trace>
  <inkml:trace contextRef="#ctx0" brushRef="#br0" timeOffset="61142">14712 13365 17697,'-14'-20'5397,"0"-1"-4857,3 5-91,5 3-179,2 4 90,12 4-90,8 3 0,18 2-91,6 12 1,4 4-90,-7-2 0,1 2-569,17 14 0,-2 5 524,-13-2 0,-4 3 0,1 4 0,-3 4 45,-5 3 0,-3 3 45,-2 2 0,-5 2 0,-6 2 0,-4 2 45,-4-1 0,-4-1-770,-5-1 1,-4-1 724,-4-4 0,-3-3-46,-2-3 1,-3-2-194,-1-4 0,-2-3 104,0-5 0,1-2 90,-21 18-180,4-13-1169,3-16-1529,14-41 449,12-17 2339,13 2 0,5-4 0,5 1 0,3-1 0,1-3 0,1-1 0</inkml:trace>
  <inkml:trace contextRef="#ctx0" brushRef="#br0" timeOffset="61463">15398 13813 21745,'23'-3'1709,"-1"1"-1440,-3 2 1,-1 0 0,-2 4-90,2-3-90,2 3-90,5-4 0,3-4 90,6-5-90,3-7 0,2-6 0,-2-5 0,-9-5 90,-7-6 90,-11-3 90,-12-3 179,-10 2-89,-9 7-90,-6 6 180,-3 13-180,-1 11 89,1 18-179,1 15 0,7 17-90,9 12 0,6 7-503,11 2 413,2-1-180,8-6-270,4-7-539,7-9-361,1-11-629,6-10 1979,19-18 0,-8-12 0,14-15 0</inkml:trace>
  <inkml:trace contextRef="#ctx0" brushRef="#br0" timeOffset="61987">16137 13492 20126,'3'-27'3687,"-2"4"-2607,-1-8-630,0 13 89,0-3-89,0 14-180,0 3 90,-5 4 89,-3 4-89,-9 7-90,-3 13-45,4 8 0,0 3-135,-7 27-478,11-17 1,3 1 387,4-12 0,2-1 0,5 1 0,2-1 0,8 26-50,6-23 1,6-3 49,12-10 0,4-6-90,-1 1 1,3-5-200,6-11 0,2-10 109,5-14 1,-2-7-365,-13 6 1,0-3 543,10-11 0,-3-3 0,-19 9 0,-5-1 0,-1 0 0,-4 0 0,-4 0 0,-3 1 840,3-24-750,-12 10 90,-10 11 2,-7 11-92,-3 12 389,-2 11-389,-1 13 1036,5 15-1126,5 6 0,6 9 0,7-2 0,23 20 0,-4-28 0,31 5 0,-25-38-90,12-22-90,-27-21 90,-3-3-90,-17-9-720,-17 6-269,2 13-360,-9-2-540,10 18-539,3 3 2608,3 1 0,8-2 0,2-1 0</inkml:trace>
  <inkml:trace contextRef="#ctx0" brushRef="#br0" timeOffset="62640">17010 12714 23094,'15'-44'2428,"-3"8"-1798,0 17 90,-2 17 89,4 20-359,2 19-90,3 17-315,-8-21 0,0 2-1276,1 5 0,0 2 1231,1 1 0,1 0 0,0-1 0,2 3 129,1-1 1,1 5 0,0-5-130,1 1 0,1-1 0,9 21 0,-3-12 0,-13-40 0,-10-12 0,-25-43 0,-5 7 0,-3 4 1871,-3 6-1871,3 11 0,-1 6 0,3 20 202,1 9-202,3 15 0,5 28 0,9-14 0,10 13 0,10-22 0,9-7 0,7-7 0,7-9 0,7-9 0,7-11 0,4-11-90,4-14-90,-16-3 0,-2-3-31,-8 5 1,-3-2 210,10-10 0,-4-3 0,-9-6 0,-4 0 0,-5 12 0,-1 0 0,-1-11 0,-3 2 0,-4-10 45,-10 22 0,-2 0-45,-5-13 0,-12-10 0,1 28 0,-10 0 90,-3 26 0,0 9-90,7 33 90,13 11-90,13 9 0,4 4 0,0-25 0,2 0 34,5 24 0,4-4-124,10-11-270,9-9-360,3-12-449,5-13-360,2-9-2789,18-30 4318,-18-5 0,-14 4 0,-3-4 0,4-24 0</inkml:trace>
  <inkml:trace contextRef="#ctx0" brushRef="#br0" timeOffset="63071">17875 12831 21565,'0'-34'2968,"0"5"-2069,0 0-359,0 14 180,0 2-181,0 19-89,4 8 0,1 18-180,4 9-90,2 13-180,1 5 0,2 3 0,0-3 0,1-7 0,-3-7 0,-2-11 0,-4-7 0,0-9 0,-4-15 0,0-14 0,-2-23 0,1-13 0,0-5 0,1 8 0,0-1-296,0 1 1,1-2-1,0 2 296,3-8 0,0 4 0,2 0 0,1 3 0,-1 4 0,2 2-32,0 6 0,2 3 32,13-13 0,23 24 0,-11 20 0,18 22 0,-20 9 0,-3 5 0,-5-1 0,-7-5 880,-4 1-880,-9-13 71,-7-8-971,-7-14-809,-7-10-719,-1-3 2428,-3-5 0,-4 5 0,-2-2 0</inkml:trace>
  <inkml:trace contextRef="#ctx0" brushRef="#br0" timeOffset="64787">15427 15762 18976,'-18'-32'3868,"6"8"-2001,-3-4-1057,7 15 96,3 10-276,2 16-361,4 19 1,3 8-270,-1 0 0,1 3-352,1 0 1,0 4 0,1 0 351,2 17 0,1-1 0,-3-18 0,2 1 0,0 2 0,2 14 0,0 4 0,1-2 65,0-6 0,-1 0 1,1-1-66,1 6 0,1 0 0,-1-5-360,0-1 0,-1-8-989,4 9-270,-11-47-2609,-2-39 3764,-7-17 1,1 4-1,-1-3 1,-2 1-1,0-1 1</inkml:trace>
  <inkml:trace contextRef="#ctx0" brushRef="#br0" timeOffset="65822">15411 16142 17593,'-14'-45'1192,"1"-1"0,3-16 0,3-10 0,7 8-878,9 9 1,5 3-195,-7-4 0,1-2 0,9 15 15,16 23 0,5 15 547,-6 11 1,0 8-593,14 20 0,-2 8-45,-12-6 0,-4 4-529,7 16 1,-8 4 483,-14-11 0,-8 0 0,-6 2 0,-5 0 0,-1-2 0,-6 0 30,-4-9 0,-4 2 0,-1-4 11,-1 2 1,-3-3 2,-6 7 1,-2-5 45,-9-9 590,9-15-590,7-17-4,13-12-86,8-13 90,25-27 0,1 10 45,4 7 0,3 1 44,7 1 1157,13-2-1156,-17 26 580,5 11-760,3 9 0,7 5 90,6 4-380,5 0 290,5-2 0,-15-10 0,0-2 0,-10-1 0,-1 0 0,10-3 0,0-2 0,8-5 0,-7-4 0,-11-9 0,-7-24 0,-15 2 0,-11-20-227,-15 10 227,-9-2 0,-7 0 90,-1 5-90,-3 7 0,2 10 0,3 11 284,5 10-284,5 19 0,6 13 0,6 18 0,4 11 0,10 7-1397,6 2 1397,11 0 0,7-9 0,9-7 0,4-10 0,-11-19 0,2-2 0,17 2 0,13-14 0,-27-14 0,-5-16 0,-6-10-307,-5-15 307,-13 23 0,-2-1 0,-3-4 0,-1 1 0,-1-2 0,-1 1 0,-2 1 0,0 1 1568,0-28-1568,-4 11 0,3 3 0,-2 22 0,12 6 0,9 27 0,17 13 0,1 7 0,4 8 0,1 6 0,0 2-140,1 0 0,-2 2 140,-5-2 0,-6-1 0,-1 10 3,-8-7-3,-6 2 0,-7-17 0,-4 0 0,-1-34 0,8-33 0,3-14 0,3-1 0,3-5 0,0 5 0,2 1 158,-1-2 1,0 2-159,-1 7 0,-1 6 0,3-4 0,-3 11 0,-4 10 0,2 10 0,2 12 0,15 30 0,-10-4 0,0 3 0,-1 2 0,-1 1 0,2 4 0,-3 0 0,6 14 0,-5-2 0,-3-10 329,-4-6-329,-5-9-360,-4-8-1259,-3-8-540,-9-7-629,-6-13 2788,-11-12 0,-3-18 0,-3-7 0</inkml:trace>
  <inkml:trace contextRef="#ctx0" brushRef="#br0" timeOffset="66054">17299 15052 22194,'-27'-41'1979,"3"5"-1889,4 7 0,3 8-1153,34 38 0,-7-6 0,26 29 1</inkml:trace>
  <inkml:trace contextRef="#ctx0" brushRef="#br0" timeOffset="66775">17705 15247 22104,'-5'-37'3418,"2"8"-3238,3 24-90,0 3 90,0 2 90,0-2-180,0 0 0,0-1 809,0 1-899,-4 2 90,3 0-90,-2 0 0,3-2 0,0 0 0,0-1 0,0 1 540,1 2-270,2 0-180,-1 0 90,0 0-90,-2 6-90,3 8 0,2 15 0,3 14 0,2 14 0,-6-24 0,0 2-1696,2 1 0,-2 1 1696,0 1 0,1 1 0,-1-3 0,1 0-412,0-1 1,-1-2 411,6 24 0,-4-12 0,0-11 0,-4-9 0,0-25 2984,-2-16-2984,-5-29-1081,-1-3 1,0-5 1080,-2 9 0,0-1 0,-1-18 0,0 1-157,4 17 1,2 3 156,-1 3 0,2 1 0,2-25 0,4 7 0,6 29 0,10 11 0,13 31 0,0 11 0,2 6 0,-6-5 0,1 2 782,11 13 1,-1 2-783,-12-11 0,-1 0 0,3 10 0,-3-1 139,-8-12 1,-2-1-140,1 5 0,-4-1 0,-5 6 0,-11-16 0,-5-4 0,-7-15 0,1-10 0,-1-8 1549,2-9-2718,0-10-319,2-6-3279,0-24 4767,5 12 0,2-12 0,3 20 0</inkml:trace>
  <inkml:trace contextRef="#ctx0" brushRef="#br0" timeOffset="69171">18314 14532 21565,'-5'-52'2878,"2"4"-2068,-1 1 449,3-2-719,-2 13-91,3 15-179,3 30-45,7 29 0,1 10-180,0-4 0,1 3-201,0-3 0,1 5 0,0 3 178,1 5 1,0 4-1,1 1 1,-2-6-538,-2-5 1,0-5-1,0 4 515,1 4 0,1 5 0,0-2 0,-2-9 0,-1-1 0,-1-6-180,2 5 1,-1-3 0,4 12-569,1-2-152,-9-33-97,-1-10-712,-4-6 907,-4-13 802,-5-11 0,-5-14 0,-3-10 0</inkml:trace>
  <inkml:trace contextRef="#ctx0" brushRef="#br0" timeOffset="69660">18286 15039 20845,'-43'-16'2519,"4"0"-2339,6 2-1,13 1-89,8-1-90,17-3 0,16-2 90,16-6-90,15 0-281,-21 11 1,2-1 280,1 0 0,1 1 45,2-1 0,-1 0 0,-1 0 0,0 1 135,-3 1 0,-1 1 43,22-11 137,-11 5-180,-11 4 270,-4 3-360,-15 12-90,1 5 0,-9 12 0,4 2 643,2 5-643,4-2 144,2 2-144,5-5 0,3-7 0,3-5 0,1-12 0,1-5 0,-5-10 0,0-28 0,-12 4 90,-14-1 0,-5 0-90,-12-6 45,1 18 0,-2 4 45,-17 7 0,-2 15 90,1 17-90,3 16 0,6 14 0,11 16-301,10 4 211,8-26 0,4 0 0,2-1 0,4-1 0,3 0 0,2-1 0,4-3 0,1-1-90,1-3 0,3-1-540,12 3 1,2-3-541,17 6 450,-19-15 1,-1-4-1440,5-7 2159,-5-15 0,-9-9 0,-2-10 0</inkml:trace>
  <inkml:trace contextRef="#ctx0" brushRef="#br0" timeOffset="70090">19232 14618 21385,'-4'-57'2878,"0"5"-1709,-5-5-719,1 21-180,4 0 90,0 27 0,4 7-91,6 17 181,17 45-315,-6-13 0,2 3-869,1 4 1,0 0 733,2 5 0,-3-2 45,-5-17 0,-1-2 137,-2-4 1,1-1-138,0 2 0,-1-3 45,1 5-90,-1-5 0,-9-34 90,-6-20-90,-2-25 445,3 12 0,1-5-445,0-11 0,0-8 0,1 3-447,1 10 0,1 2 0,1-3 447,0-15 0,1-2 0,0 4 0,4 1 0,1 5 0,1 8 0,2 3 45,0 9 0,2 3 45,16-8 0,3 20-90,3 25 0,0 11 0,-5 17 261,-3 2-261,-9 3 1382,-4-3-1382,-8-6 0,-2-6 0,-4-5 0,0-6 0,0-2-630,-4-6-629,0-1-540,-6-4-810,-2-2 2609,-4-2 0,-5-1 0,-1-2 0</inkml:trace>
  <inkml:trace contextRef="#ctx0" brushRef="#br0" timeOffset="81281">20121 14401 23454,'-18'5'2608,"1"5"-1708,5-9-1,2 6-269,6-3-540,0 1-90,4 0 0,5 5 0,28-3 0,3 1 0,26-4 0,-5-9-1164,2-4 1164,0-2 0,-4-3 0,-4 0 0,-10 3 0,-7 0 0,-8 4 0,-7 0 0,0 3 0,-10-1 0,1-1 894,-8 1-2693,-2-6-360,0 0 2159,-4-22 0,3 7 0,-2-13 0</inkml:trace>
  <inkml:trace contextRef="#ctx0" brushRef="#br0" timeOffset="81978">20962 13836 22014,'8'-26'4048,"-2"6"-3328,-4 2-271,-2 9 181,0 2 90,0 21-720,3 10 0,2 26 0,7 11 0,-1-13 0,3 9 0,-1-5 0,-1-1 0,2 1-278,1 2 1,1 4 0,-1-8 277,-4-12 0,-1-6 0,9 25 0,-6-15 0,-3-12 0,-6-10 0,-2-21 0,-9-15 0,-2-27 0,-8-18-181,6 2 0,1-4 181,1 15 0,2-2 0,1-2 0,0-5 0,0 6 0,1 8 0,0 3 0,3-8 0,0 3 0,-2-13 0,4 24 0,0 2 0,4 23 0,4 15 1194,8 8-1194,7 15 0,5 5 0,-6-5 0,0 1 0,11 16 0,-7-11 0,-2-1 0,5 7 0,-1-11 0,-12-14 0,-10-18 0,-2-11 0,-4-8 0,0-15 0,0 2 0,0-1 0,0-20 0,0 18 0,0 0 0,0-18 0,0 10 0,0 8 0,3 16 0,3 17 0,8 6 0,18 23 0,-5 1 0,11 22 0,-12-5 0,-2 5 0,0 0 0,-1-3 0,-3-4 0,2 5 0,-8-16 0,1 0-720,-9-21-1259,2-5-449,-5-6 2428,0-18 0,-1-3 0,0-18 0</inkml:trace>
  <inkml:trace contextRef="#ctx0" brushRef="#br0" timeOffset="82388">21749 13750 21655,'7'0'2878,"2"10"-2518,3-4-180,5 5-180,5-7 90,4-4-90,5 0 0,4-6 0,1-5 0,1-8 0,-2-6 0,-3-2 90,-3-2 89,-7-3 1,-6 0 0,-8 1 90,-8 1 90,-6 1 0,-6 6 539,-44 11-629,28 22-90,-32 19-45,45 5 0,7 6-45,-3 21-90,4-20 0,3 1-62,7-4 1,3-2 61,3 17 0,9 7-360,0-32-270,-1-4-359,3-10-360,0-5-91,3-9-3147,12-21 4587,-11-2 0,6-17 0,-14 6 0</inkml:trace>
  <inkml:trace contextRef="#ctx0" brushRef="#br0" timeOffset="83039">22220 13591 20148,'0'-20'2519,"0"0"-1861,0 2-298,0 1 192,0 4-13,4 6 52,1 3-231,4 8 245,4 3-245,3 8-90,2 6-1,5 6-89,-1 7-90,1 3 0,1 3 0,-4-1-90,2-1 90,4 4-90,-8-12 90,2 0-90,-10-20 0,-6-4 0,0-8 0,-4-7 0,0-9 0,-4-34 0,3-14 0,-1 31 0,1 1 0,1-27 0,0 26 0,3 5 0,2 5 0,3 5 0,-2 6 0,2 7 90,-2 3-90,6 10 90,11 20 0,-2 2-90,8 16 0,-10-8-1293,-1 1 1293,-4-5 0,0-3 90,-3-7-90,-1 1 0,-6-13 0,0 0 0,-4-16-90,8-43 0,4-12 180,0 8 405,1-14 1,3 4-496,0 27 0,0 11 90,9 17 0,-4 14-90,6 16 0,-6 10 90,-3 5-90,0 6 0,-2-2 32,2 10-482,-5-17-449,1 1-271,-6-20-179,-2-8-360,2-3-2788,2-22 4497,1-4 0,1-21 0,-2 0 0</inkml:trace>
  <inkml:trace contextRef="#ctx0" brushRef="#br0" timeOffset="83379">23098 13356 20215,'0'-36'5038,"0"4"-4769,0 22 1,0 2 180,0 12 0,0 7 89,0 10-179,0 9 0,0 8-90,0 3 0,0 4-180,0 0-90,1-3 0,3-4 0,3-9 0,1-4 0,0-7 0,2-8 0,2-4 0,3-6 0,1-8 0,0-6 0,4-30 0,-8-12 0,-1-1 0,-15 3 0,-12 14 0,-3 15 0,-20 1-180,14 18-180,-7 4-450,16 2-1798,4 4 629,6-3-539,2 3 2518,4-4 0,0 0 0</inkml:trace>
  <inkml:trace contextRef="#ctx0" brushRef="#br0" timeOffset="83804">23207 13248 21205,'9'-5'3778,"-3"-1"-3149,-5 3-89,1 1 180,1 0-361,4 2-269,2 0 180,14 20-90,-5-3 0,10 20-90,-6-5 0,6 12 0,-6-10 0,1 4-90,-10-16 0,-5-6 90,-2-3-90,-4-6 0,0-3 0,-2-6 0,0-6 0,-6-8 0,-1-11 0,-5-10 0,2-6 0,4-19 0,2 17 0,4-7 0,0 21 0,5 14 0,2 2 0,5 13 0,2 10 0,1 2 0,3 6 0,-1 2-90,1-4-360,0 0-2158,4-3 629,-5-6-720,1-1 2699,-8-12 0,-6-4 0,0-9 0</inkml:trace>
  <inkml:trace contextRef="#ctx0" brushRef="#br0" timeOffset="84256">23577 13017 24083,'0'13'1170,"2"1"-1080,3 2-1,6 0 1,3 2-90,4 0 0,-1-2 0,1-2 90,-2-7-90,-1-3 0,0-4 0,0-2 90,-1-5 90,0-6 540,4-22-270,-8 6-91,3-12 91,-9 14-180,0 2 0,-2 2-90,0 5-180,-2 8 0,0 25 0,0 8 0,0 23 0,0 6 0,0 9-279,0-25 0,0 1 279,0 1 0,0 1 0,0 1 0,0 2 0,0 15 0,0 1 0,0-16 0,0 0 0,0 12 0,0-2 0,0 7 0,0-7 0,0-11 0,0-1-90,0-16-1259,0-4-360,-5-16-630,-2-11 2339,-5-2 0,-2-5 0,-1 1 0</inkml:trace>
  <inkml:trace contextRef="#ctx0" brushRef="#br0" timeOffset="87927">15252 17558 18416,'-12'0'4408,"-2"4"-4048,3-3 0,3 3 539,-1 0-449,4-3 0,-1 3-1,2-4 1080,4 0-1439,11-10-90,13-11 45,2 1 0,4-2-932,15-11 1,5-2 946,-5 5 0,4-2 0,8-3-9,-14 9 0,6-2 1,2-2-1,4-1 1,-1 0-1,0 1 1,-2 1-500,2-1 1,-1 1-1,0 0 1,0 1-1,2-2 1,3 0 447,-9 4 0,4-1 0,0-2 0,3 1 0,-1-1 0,1 1 0,-1 1 0,-1 0 0,-2 3-253,4-3 1,-1 2 0,-2 2 0,1-1 0,-1 2-1,0-1 1,1 1 252,0-1 0,1 1 0,-1 0 0,1 0 0,-1 1 0,1 0 0,-1 0-207,8-2 0,-1 1 0,1 0 1,-1 0-1,1 1 0,-2 0 207,-2 2 0,-1-1 0,0 1 0,-1 1 0,0-1 0,0 1 3,5-2 0,0 1 0,-1 0 0,1 0 0,0-1-3,-4 2 0,1-1 0,1 0 0,0 0 0,-3 0 0,-3 2 115,7-3 0,-4 1 0,-2 1 0,2-1-115,7-2 0,1-1 0,-2 0 0,-7 3 0,7-4 0,-5 1 90,4 0 0,-3 0 531,-13 2 1,-2 0-622,-3 4 0,-3 0 0,5-8 2047,-25 15-2047,-6 4 1330,-4 3-1330,-1 2 1988,-1 0-1988,2-2 742,1 2-742,2-4 0,0 1 0,1-1 0,-2 1 0,0 1 0,1 2 0,-4 0 0,4 0 0,-6 0 0,2 0 0,-4-4 0,0-5 0,-2-7 0,0-11 0,0-9 0,0-15 0,0-15-253,-6 6 0,-2-8 253,1 15 0,-2-2 0,-1-4-806,-1 2 0,-1-4 0,-2 0 0,1 2 806,2 8 0,-1 1 0,1 1 0,-1 0 0,0-1 0,-1 0 0,1 1 0,0 4-99,-4-19 0,0 3 99,2 10 0,-1-1 0,1 4 0,-2-5 0,0 3-736,-3-11 0,-1 5 736,-4-5 0,3 11 251,5 10-251,4 6 2522,6 9-2522,-2 5 239,7 6-239,-2 3 2388,3 4-2388,-4 3 0,-6 2 0,-1 2 0,-7 0 0,0 0 0,-4 0 0,-8 6 0,-34 11 0,4 5-823,13-5 1,-3 2 822,2-2 0,-1 2 0,-9 4 0,-4 1-782,14-5 1,-1 1-1,-2 0 782,-5 2 0,-1 2 0,-1 0 0,11-4 0,-1 0 0,0 1 0,0 0 0,-3 1 0,0 1 0,-1 0 0,0 1 0,-1 1 0,-1 0 0,0 1 0,0 0 0,-2 2 0,-1 0 0,-1 0 0,0 1-364,10-5 0,0 0 0,-1 0 0,0 0 0,0 0 364,-2 1 0,0 0 0,-1 1 0,-2 0 0,-2 1 0,2-2 0,-3 2 0,-2 1 0,-2 1 0,1-1 0,2-1 0,2-1-244,2-1 1,4-2 0,0 1 0,0-1 0,-2 1 0,-4 1 243,4-2 0,-3 2 0,-4 1 0,-1 0 0,0 1 0,1-1 0,1-1 0,3-2 0,5-1 0,-10 3 0,6-2 0,2-2 0,-1 1 0,-2 0 0,0 0 0,-2 0 0,-1 1 0,1-1 0,2-1 0,4-2-47,-2 0 0,4-1 0,1-3 0,1 1 47,-12 4 0,2-1 0,0-1-75,6-3 1,1-1 0,1 0 74,-14 4 0,2-1 0,10-3 0,3-2 466,9-2 0,3 0-466,-20-1 1668,10-3-1668,19-6 1401,8 4-1401,16 7 3250,10 12-3250,6 13 0,13 18 0,-9-18 0,1 2-415,3 8 0,2 6 415,-5-9 0,2 5 0,0 2 0,0 1 0,3 5 0,0 1 0,1 1 0,-1 0 0,0 1 0,0 0 0,0 1 0,-1-2-730,1-1 0,-1-1 0,-1-1 1,-1-3 729,-2-4 0,-1-3 0,-1 0 0,8 18 0,-1-2-315,-4-5 0,0-3 315,-2-7 0,-1 1 0,3 7 0,-1-1 0,-7-19 0,-1-2 352,2 4 0,-1-5-352,-5-8 2590,-4-18-3490,0-1-1274,0-4 2174,7-4 0,0-5 0,5-5 0</inkml:trace>
  <inkml:trace contextRef="#ctx0" brushRef="#br0" timeOffset="95318">17648 17191 25343,'0'-13'899,"-5"3"-449,-11-5-360,-18 10-90,-5 3 90,-9 13 90,5 9-46,13 7 1,0 4-90,7-6 0,2 1-644,-6 12 1,3 1 687,2 22 1,14 0-90,13-1 45,15-22 0,8-2-45,11-8 0,5-4-363,2 1 0,1-5 363,5-8 0,-1-6 0,-15-7 0,-1-2-108,30-2 108,-10-6 0,-10 2 0,-11-5 1155,-10 3-1155,-7-3-90,-9-1-90,-5-3 631,-10-5-991,-2 0-113,-7-4-1865,-11-6 719,6 6-540,-7-6 2339,12 9 0,8-1 0,2-3 0</inkml:trace>
  <inkml:trace contextRef="#ctx0" brushRef="#br0" timeOffset="95641">17879 16952 13724,'3'-55'2339,"-1"1"940,-2 2-2470,-6 2-89,5 5 1071,-8 8-1521,8 8 620,-6 9-800,6 8 3050,-3 12-3051,10 14-89,4 19 0,10 17 30,-1-3 0,3 9 0,0-4-718,0-1 0,1 1 688,1 4 0,2 5 0,-2-7 0,-2-8 0,-2-4 0,-1-2 0,-1-1 45,-1-2 0,0-1-45,-2-5 0,-1-1 0,8 20-90,2-2 180,-11-20-180,1-5-360,-10-17-450,-2-6-359,-2-2 927,-6-6-2187,-2-10 2519,-5-12 0,4-9 0,4-4 0</inkml:trace>
  <inkml:trace contextRef="#ctx0" brushRef="#br0" timeOffset="95978">18452 16952 19088,'-5'-8'2159,"-2"6"-296,-4 17-1503,2 13-90,4 17-91,1 10-89,14 1 0,6 2-90,-6-24 0,4 0 45,17 25 0,6-9-45,10-23 0,4-23 0,-3-14 42,-27-15 1,-3-6-43,14-3 0,-6-3 0,-24-4 0,-10-3 0,-6 0 0,-5 2 45,1 12 0,-3 1-90,-5-6 0,-5 8 134,-12 22 0,-1 10-269,-9 5-90,13 7 0,4 4-629,12 13-181,11 2-57,13-3 1137,11-6 0,11-13 0,5-6 0</inkml:trace>
  <inkml:trace contextRef="#ctx0" brushRef="#br0" timeOffset="96410">19122 16861 22104,'2'-25'2879,"0"1"-2609,-7 3-91,3 3-89,-7 4 0,8 5-90,-2 3 0,3 3 90,0 1 0,0 0-90,0-2 180,-7-1-90,-4-2 0,-10 5 0,-3 0 0,-2 10 0,-1 4 0,1 12 90,5 6-90,8 8 0,6 5-90,11 5 45,5-14 0,2 0-45,12 14-1696,-4-17 0,2-4 1696,16 3 0,0-7-90,1-12-90,-1-5-90,-4-6-90,-3 0-180,-8 0-89,-4-4-1170,-5-13 1863,-11-13-9895,-4-4 9612,-11-3 1,1 14 0,-2 1 0</inkml:trace>
  <inkml:trace contextRef="#ctx0" brushRef="#br0" timeOffset="96782">19349 16278 21565,'0'-48'2518,"0"3"-1888,0 4 0,0 9-271,0 5-179,0 9-90,0 7 270,0 4-180,8 31 90,3 9-180,-2-1 0,2 3-216,0 3 1,0 1 170,3 4 0,-1 3 0,-1 3 0,0 1-45,1 0 0,-1 0 45,-1-2 0,0 0-45,-2-4 0,0 0 0,0-6 0,0-2 0,-1-2 0,-1-2 0,7 20 0,-4-9-402,-3-12-47,-4-8-451,-3-11-1708,0-6 1050,0-30 1558,0-43 0,0 30 0,0-3 0,0-14 0,0 0 0</inkml:trace>
  <inkml:trace contextRef="#ctx0" brushRef="#br0" timeOffset="97272">19638 16124 18686,'6'-23'3598,"0"5"-3238,-2 9 0,2 5 0,0 12-1,2 6 1,0 15-45,-4 4 0,-1 3-45,1 25-135,-3-16 0,0 0-1772,-5 21 1906,-2-3-89,-6-6-204,-5-7 204,-1-7 0,-3-11 0,1-6-90,0-10 0,0-6 1972,-1-6-1792,3-8-90,0-2 138,3-3-138,7 0-90,-1 0 0,8 2-90,-3 1 90,6 1-90,6 3 0,8 0 90,9 2-90,34 0 45,-17-4 0,1 0 0,1 1 0,1 0-1007,3-4 1,-2-1 961,15-4 0,-8-2 0,6-5 0,-13-2 0,-6 0 0,-17 3 0,-13 7 0,-3 0 0,-2-1 1923,-2-1-1923,-2 1-270,-1 1-270,0 2-449,0 2-450,-5 3-630,-2 2 2069,-7 2 0,-2 0 0,-2 0 0</inkml:trace>
  <inkml:trace contextRef="#ctx0" brushRef="#br0" timeOffset="99592">20718 17345 19856,'0'-15'3598,"-5"-15"-3329,-2 0 451,-11-32-270,5 16 0,-7-15-91,4 18 1,-4 2 0,-6 5 270,-23-2-451,4 18 91,-16 5 0,10 24 45,14 12 0,2 11-225,0 17 0,4 8-355,0 1 1,4 3 264,12-12 0,4 3 0,5-3-1435,6 11 1,5-2 1434,4 0 0,3-1 0,5 0 0,3-3-275,3-2 1,3-2 274,0-3 0,1-3 0,0-4 0,1-3 0,-1-5 0,-1-1 0,-2-4 0,-1-2-376,16 14 376,-7-8-488,-4-5-321,-13-7 2345,-1-5-2975,-20-8 503,-7-6-1492,-11 0 2580,-7-6 1,-5-3 0,-3-8 0</inkml:trace>
  <inkml:trace contextRef="#ctx0" brushRef="#br0" timeOffset="99818">20121 18028 23094,'-43'-4'2428,"4"-1"-2068,7 1 90,8-7-360,16 1 0,19-10-90,20 4 0,9 0 0,-6 1 0,3 0-1696,18-7 0,3 2 1651,-14 5 0,0 0-135,13-5 0,0 1-157,-18 6 1,-1 0 111,6-1 1,-1-2-5539,16-11 5763,-30-6 0,4-5 0,-27-1 0</inkml:trace>
  <inkml:trace contextRef="#ctx0" brushRef="#br0" timeOffset="100095">20962 16974 22824,'4'-56'3778,"-4"1"-3059,-6 8-89,-3 8-270,-1 8-180,6 10-90,0 6-90,4 14 0,4 14 0,6 25 0,8 26-691,-4-22 0,1 2 691,0 5 0,3 5 0,-2-5 0,2 4 0,0 0 0,0-2 0,0 0 0,0-1 0,-1-1 0,-1-1 0,1-1 0,0 0 0,-1 0 0,-1-6-393,7 19-1091,-7-20 0,-1-3-675,-1-7-539,3-9 2698,-8-30 0,0-16 0,0-12 0</inkml:trace>
  <inkml:trace contextRef="#ctx0" brushRef="#br0" timeOffset="100275">21396 17418 21924,'6'-39'1469,"-1"1"0,1 4 1,-3 2-750,-3-4-541,2 14 1,2 5 0,4 19-90,12 28-90,9 21 0,-1 5-627,-12-25 0,-1-1-363,4 6-449,-3-2-810,-4-7 2249,-4-4 0,-4-11 0,-2-4 0</inkml:trace>
  <inkml:trace contextRef="#ctx0" brushRef="#br0" timeOffset="100446">21396 16893 23993,'-27'-57'1170,"3"5"-901,4 11-89,4 10-90,7 6-180,4 7-539,5 6-181,0 6-539,0 10-990,1 5 2339,3 9 0,5 3 0,1 2 0</inkml:trace>
  <inkml:trace contextRef="#ctx0" brushRef="#br0" timeOffset="100951">21603 16884 21924,'11'6'2519,"-5"-5"-1979,1 14 899,7 17-899,1 9-747,-1-7 0,0 1 297,-1 1 0,1 1-46,1 4 1,2 2 0,1 3 0,1 1-45,-1 0 0,1 1 45,-1-2 0,2 1-45,4 10 0,-1-2 0,-6-17 0,0-1 0,3 6 0,-3-4 90,-1 0 98,-4-8-188,-15-30 0,-6-15 0,-15-38 0,9 19 0,-1-6-88,-1-5 0,-2-6 0,-1-3 155,2 1 1,-1-4-1,1-1 1,0 1-58,1 1 0,1 0 1,0-1-1,1 1 12,1-4 1,1-2-1,1 2 1,4 7-23,0-10 0,12 9 0,24 2 0,13 16 0,-6 31 0,3 12 0,17 7 0,-2 9-153,-15 9 1,-8 7 152,-6 3 0,-7 1 0,-5 18 205,-15-23 0,-3 1-205,-11 13 0,4-20 0,-4-4 90,-13-1-180,-1-6 0,1-13-90,1-3-539,-8-14 89,14 0 231,-6-9-1040,15 3-427,7-2 1866,-2 3 0,8-1 0,-2 0 0</inkml:trace>
  <inkml:trace contextRef="#ctx0" brushRef="#br0" timeOffset="101539">22830 16088 19836,'-12'-41'899,"0"0"1,-1 2 0,-1 1-630,-1 1 0,-1 2-46,1 2 1,0 2 315,-14-21 215,5 11-395,5 12 666,5 15-486,8 20 114,6 26-204,8 29-405,0-16 0,2 5-1158,3 9 0,1 4 1113,-3-15 0,2 2 0,-1 0 0,2 4 0,-1 2 0,1-1-416,1 2 0,0 0 0,0 0 416,0-1 0,0 0 0,0 0 0,0-3 0,0 0 0,-1-1 0,1-3 0,-1-1 0,0 0-272,0-4 1,-1-1-1,1-1 272,4 14 0,0-1-1149,-2-8 0,-1-2 699,-2-7 0,0-3-899,8 19 1008,-7-16-1638,-6-19 479,-4-19 1500,-15-23 0,-10-20 0,-12-12 0</inkml:trace>
  <inkml:trace contextRef="#ctx0" brushRef="#br0" timeOffset="101747">22671 16947 19040,'-59'-27'2069,"4"2"-934,12 5-865,11 4 775,11-2-955,15 2 436,16-4-526,18-3 90,19-2 128,-15 11 0,1-1-218,5 1 0,0 0-90,3 0 0,0-1-90,-1 3 1,-1 1-91,-3 0 0,-1 0 261,25-5-800,-12 2-91,-13 5-449,-7 1-630,-10-3-180,-6-5 2159,-6-9 0,-4-5 0,-2-4 0</inkml:trace>
  <inkml:trace contextRef="#ctx0" brushRef="#br0" timeOffset="102258">23077 16251 17599,'-7'-55'1506,"1"0"1,-1-1 0,-3-16 0,7 20-967,11 43 1468,10 33-1648,9 30-270,-10-17 0,1 3-368,1 5 0,1 5 278,-2 1 0,2 5 0,-2-3-285,4 9 1,-1 0 284,-3-9 0,0 2 0,-1-4 0,0-1 0,0-3-360,7 8 1,-1-2-46,-6-17 0,1-2-45,3 4 1,2-7 274,8-10-905,14-42 901,-11-20 28,-11 2 0,-3-7 331,-8-3 0,-2-5 0,-2-1-75,-1 0 0,-2 0 0,1 0 45,-1-2 0,1 0 0,-2 3 30,-1-11 0,-2 8 1076,-1 2-807,-4 13-179,3 29-90,-3 16 227,4 33-317,4 17 0,2 13-90,0-33 0,1 0 0,9 31 1849,4-10-1804,1-24 0,1-3-45,3 0 0,13-9 0,-26-36 0,-5-49 0,-13 8-242,1 14 0,-3 0 242,-2 13 0,-2 0-143,-6-5 1,0 2 52,-7-13-90,-6 1-360,13 33-269,2 6-361,-1 18-244,3 3-1195,5 9 2660,4 1 0,5-3 1,0 0-1</inkml:trace>
  <inkml:trace contextRef="#ctx0" brushRef="#br0" timeOffset="102697">24084 15952 23544,'-5'-31'2968,"0"3"-2608,-5 3-91,6 7-89,-4 5 90,7 6 0,-2 11 0,10 14-90,4 16 0,11 18-135,-9-20 0,1 1-1741,1 7 0,0 0 1696,2 3 0,1 0 0,-2 1 0,0-1-222,1-2 0,-1-1 222,-2-4 0,-1-1 0,9 25 0,-6-12 0,-4-10 0,-6-11 0,-7-21 0,-22-44 0,-4-19-30,8 11 0,-2-7 0,2 2 1093,0-4 0,1-1-1063,3 5 0,-1-2 0,3 2 0,1-1 0,3 2 292,3 5 1,2-1-293,3-5 0,4 1 0,13-10 0,17 2 0,13 47 0,12 18 0,3 13 0,-22 2 0,-1 4 0,-7 1 0,-3 3-180,-1 0 1,-7 1-991,-7 27-809,-33-12-989,-21 1 2637,14-21 1,-3-2 0,-4 0 0,-2 0 0,-1 0 0,-1-1 0</inkml:trace>
  <inkml:trace contextRef="#ctx0" brushRef="#br1" timeOffset="125400">12674 11312 21565,'-10'-32'2158,"1"3"-1528,3-1 0,-3 7-91,7 3 1,-7 5 0,8 1-360,-2 4-90,3 4-90,0 4 0,0 2 0,0 4 180,0 7 179,5 10 1,4 12 0,7 10-90,4 16-854,-2 0 1,0 4 583,-4-9 0,1 3 0,-2-5 0,2 7 0,0 2 0,-1-1-737,0-4 1,0 0-1,-1 0 1,1 0 736,0 1 0,0 0 0,1 0 0,-1-1 0,0 1 0,1-1 0,-1 0 0,0-5-216,0-1 1,0-3-1,0-1 216,0 1 0,1 0 0,-1-1 0,1-2 0,0 0 0,0-1-266,-1 0 0,0-1 0,1 0 266,7 20 0,0 0-122,-1-2 1,-1 0 121,1 0 0,0 0 0,0-2 0,-1 1 0,0 0 0,1 0 0,-1-1 0,0 3 552,-2-5 1,1 4-1,-1 1-552,1 2 0,-1 0 0,0 1 0,1 0 0,-1 1 0,0-2-450,-2-3 1,-1-1 0,0-3 449,3 4 0,-1-3 0,1 0 0,0-1 127,1-2 0,1-1-127,0-2 0,1-1 0,-1-2 0,0-1 0,0-1 0,1-1 0,-1-3 0,1 0 0,-1-2 0,0 1 311,1-3 1,1 0-312,-1-1 0,0-1 0,1 0 0,1 0 192,7 9 1,1 2-193,0 0 0,-1 0 0,0-2 0,-1-1 123,-3-3 0,-1-2-123,5 11 0,2 4 372,-1 0-372,0 5 0,-16-28 0,0 1 0,-1 1 0,0 0 0,0 2 0,-1 0 0,0 0 0,0 0 0,-1 2 0,0-1 0,0-1 0,-1 0 0,1 0 0,0 0 0,-2-2 0,1 0 166,0 0 0,0-1-166,11 29 0,0 0 0,3-2 0,-8-18 0,1 1 0,-4-10 0,-1 1 0,4 8 0,-1-1 0,8 16 0,-1-2 0,-1-1 0,1-4 0,-1-4 0,-2-2 0,12 6 0,-12-12 38,6 2-38,-7 0 0,-4-9 0,5 11 2688,-4-7-2688,8 18 0,-6-11 0,5 11 0,-3-6 0,-4-13 486,7 18-486,-10-23 0,5 6 0,-6-11 248,0 1-248,0 0 0,0 2 0,2-3 0,1 2 0,1-2 0,-1-1 0,11 17 0,-10-16 0,8 12 0,-13-21 0,-1 2 0,0-5 0,0-4 0,2 3 0,0-4 0,1 5 0,-1-2 0,0 0 0,4-4 0,13 3 0,0-3 0,30 0 0,2 7 0,5-6 0,-32-1 0,-1-1 0,19 4 0,3-7 0,4 3 0,2 1 0,-14-5 0,3 1-341,5 1 0,2 0 341,-7-2 0,3 0 0,-2 0-426,11 0 1,-1 0 425,0 0 0,-1 0 0,1 0 0,-2 0 0,-15 0 0,0 0 0,13 0 0,-3 0-155,-19 0 1,-3 0 154,29 0 0,-6 4 0,-6 1 0,-5 6 0,-1 0 0,-4 1 599,15-1-599,-13-6 0,12-1 0,-19 0 0,2-3 0,-3 7 879,3-7-879,1 3 364,2-4-364,25 0 0,-12 0-125,-17 0 1,1 0 124,16 0 0,-15 0 0,1 0 0,0 0 0,0 0 0,-1 0 0,0 0-1137,29 4 1137,-24-3 0,7 7-124,0-7 124,7 3 0,2-4 0,4 0 0,3 0 0,1 0 0,-18 0 0,1 0 0,-13 2 0,-1 0-95,11 0 0,0 1 95,12 2 0,-1 3 0,2-7 0,0 3 0,2-4 0,0 4-2829,0-3 2829,-1 3 0,3-4 429,-1 0-429,2 0 0,-18 0 0,0 0 0,-11 0 0,0 0 0,12 0 0,-2 0 0,16 0 0,-17 0 0,0 0 0,-10 0 0,0 0 0,10 0 0,0 0-1975,18 0 1975,2-4 0,0 1 109,1-3-109,0-1 0,0 0 0,-31 3 0,-1-1 0,33-2 0,-19 3 0,3-1 0,0 2 0,0-1 0,0 1 0,0-1 0,-3 1 0,-4 0 0,18-2 0,0-1 0,0 1 0,0-2 0,0 3 0,-18 0 0,0 1 0,22-2 903,-21 2 1,-2 0-904,15-2 0,2 1 0,-2-1 0,2-1 0,-16 0 0,2 0 0,-10 2 0,1-2 0,13 0 0,0-1 0,-11 2 0,0-1 0,0 1 0,3-1 0,18-4 0,1 0 0,-14 3 0,1-1 0,12-2 0,3 0 0,-2 1 0,5-1 0,-10 0 0,7-2 0,1 0 0,-5 1 0,-5 1 0,-4 1 0,4-2-158,2 0 1,5-1 0,-2-1 0,-10 3 157,-9 2 0,-5 0 0,3-1 0,-1 1 1236,1 0 0,1 2-1236,0-2 0,1 0 0,1 1 0,0 0-624,0 0 1,1 1 623,0 0 0,1 0 0,-1 1 0,0-1 61,0 1 1,2-1-62,16-3 0,0-1 0,-13 1 0,0 0 173,13-2 1,-1 0-174,-16 3 0,-2 0 0,0 1 0,-1-1 0,0 0 0,-1 0 83,0-1 0,-1 0-83,-1-1 0,-1-1 0,1 2 0,-1 0 0,-1-1 0,-1 0 0,0 0 0,-1 0 1547,29-9-1547,-23 7 0,-1 0 0,17-7 0,-22 9 0,0 0 0,10-6 142,-3 3 0,1 0-142,23-3 520,-25 3 0,-2 2-520,3 4 56,-21 3-56,-6 4 0,-2 0 0,-4-2 0,-2 0 0,-2-5 0,-2-4 0,0-7 0,0-13 0,-5-8 0,-2-6 0,2 5 0,-1-2-878,-6-22 1,-1-3 877,3 10 0,-1 1 0,-1-4 0,0 0 0,0-1 0,1 0 0,1 0 0,0 1-343,0 3 1,0-3 342,1 8 0,-1-2 0,0 3 0,-3-8 0,-1 0-338,3 10 0,-1-2 1,0 3 337,-4-3 0,1 3 0,1-3 0,-1 0 0,1 0 0,0-2 0,0-2 0,0 0 0,1-3 0,-1 0 0,1-1 0,0 0 0,-1-1 0,0 0 0,1 3 0,1 1 0,-1 2 0,0 1-152,1 4 1,-1 1 151,1 6 0,0 0 0,0 4 0,0 0 0,0 4 0,-1 0 0,1 2 0,0 1 0,-11-28 0,1 3 0,2-1 0,2-1 0,7 25 0,2 0 0,0-1 0,1 0 0,-2-2 0,0-2 0,-3-17 0,0 1 0,3 12 0,0 0 0,-4-13 0,1 2 0,5 17 0,-1 1 0,-5-12 0,-1 0 0,6 12 0,0 0 0,-5-9 0,0 1 0,-4-15 0,2-1 0,-4-4 0,1-1 0,9 30 0,0-2 0,-1 1 0,0 0 0,1-2 0,-1 0 0,-1-1 0,0 1 0,1-3 0,0 1 0,-1-1 0,1 0 0,-1-1 0,0-1 0,1 0 0,0 0 0,-1-1 0,-1 0 0,1 0 0,0 0 321,0 1 0,0 0-321,-1 1 0,1-1 0,0 0 0,0 1 0,0-1 0,1 0 0,0-2 0,0 0 0,2-1 0,0-1 0,0 0 0,0-1 0,0-1 0,0-1 0,0 1 0,-1 1 0,-1 0 0,0 1 0,0 0 0,-1 2 52,1 2 0,0 2-52,-1 0 0,0 1 0,1 2 0,-1 2 0,0 0 0,0 2 0,1 0 0,-1 0 1017,-8-30-1017,4 2 0,6 17 0,1 1 127,-5-20-127,4 20 0,1 1 0,-6-13 0,-1-1 0,-2 0 0,-1-1 0,3 8 0,-4-9 0,0 2 0,4 11 0,1 1 0,-1-2 0,-1-4 0,-2-4 0,1 0 0,2 5-265,-6-14 1,3 6 264,4 8 0,1 4 0,3 10 0,0 2 218,-1 0 1,1 0-219,-1 0 0,0-1 0,-1 1 0,1 0 0,1 0 0,0 0 0,-1 0 0,0-1 0,-5-11 0,-1 0 0,3 10 0,0 0-164,-4-9 1,-1 1 163,-7-14 0,1 3 0,2 2 0,0 5 0,-1 1 0,1 6 67,-1 3-67,-8-10 0,6 14 1380,-6-13-1380,9 17 0,-1-5 147,-1 0-147,7 7 0,-3-2 0,-3-2 0,0 0 234,1 1 0,-1-1-234,-7-5 0,1 2 0,-4-4 223,-9-8-223,17 17 0,-10-10 0,10 11 0,-6-9 0,11 14 0,1 1 0,3 1 0,-9-3 0,8 7 0,-8-3 0,7 7 0,-6-1 0,-5 1 0,-25-3 0,22 8 0,-3 0 0,-14-1 0,-2 0-284,8 1 0,1 0 284,-3-1 0,2 0 0,9 1 0,1 0 0,-2-1 0,1 0 0,-3 0 0,0 0 0,-2 1 0,-1 0-423,-3 0 1,-1 2 422,-4 2 0,-1 1 0,-5 1 0,-2 0 0,-4 2 0,-2 0-873,19 0 0,-1 0 1,-1 0 872,-3 2 0,-1 0 0,0 0 0,-3 1 0,0 0 0,-1 1-537,-3 1 1,0 0 0,0 1 536,-1-1 0,-1 1 0,1-1-196,0 1 1,-1 0 0,1 0 195,0-2 0,1 1 0,0 0 0,0 0 0,1 1 0,0 0 0,-1 0 0,1-1 0,-1 0 0,1 1 0,-1 0 0,0 0 0,-1 1 0,0 0 0,-1 0 0,0-1 0,0 1 0,-1 0 0,-1 1 0,0 0 0,0 1 0,-2-1 0,-1 0 0,1 1 0,-1 0 0,0 1 0,-1 0-177,1 0 1,-1 1-1,0 0 177,2 0 0,-1 0 0,1 1-57,2-1 0,0 1 0,1-1 57,2 0 0,1 1 0,1-1 0,1-1 0,2 1 0,-1-1 250,3 1 1,1-1 0,0 1-251,1-1 0,0 1 0,0 0 0,2 0 0,0 0 0,0 0 65,0 0 1,0 0 0,0 0-66,0 0 0,1 0 0,0 0 0,-1 0 0,1-1 0,0 1 0,0-1 0,0 1 0,0 0 0,1-1 0,-1 1 0,1-1 0,0 1 0,1-1 0,-1 1 0,1-1 0,1 1 0,-1-1 0,2 1 0,-1 0 0,1-1 0,-19 5 0,0 0 0,4-1 0,-2 1 0,9-2 0,-3 0 0,3 0 0,-8 3 0,1 0 0,8-2 0,-1 0 0,2 0 0,-5 2 0,2 0 0,-2 0 0,0-1 0,0 0 0,-1 0 0,-1 0 0,0-1 0,0 1 0,0-1-333,0 1 1,-1 0 332,0 1 0,0 2 0,-1-1 0,0 2 599,1 1 1,0 0-600,-1 2 0,-1 0 0,2 1 0,0 1 0,-1 0 0,0 2 0,3 0 0,-2 2 0,7-2 0,-2 3 0,2-1 0,-7 4 0,1 1-68,9-5 0,-2 1 0,4-1 68,0 1 0,3-1 0,0-1 0,1 0 0,2-1 0,1-2 0,1-2 0,1-1 173,2 0 0,0-2-173,3 0 0,0-1 2446,-26 16-2446,0-1 449,9-6 1,-2 0-450,17-10 0,0-1 0,-14 8 0,-2-1-219,6-5 0,3-4 219,-6-1 298,12-1 1,4-4-299,10-8 0,-7 10 0,4-1 0,-10 9 0,6-5 1798,-3-1-1798,1-1 0,-1-6 0,5 3 0,3-7 0,8 3 0,2-4 0,4 0 0,5 6 0,5 3 0,7 10 0,7 3 0,8 21 0,7 13 0,-13-17 0,1 2-133,-2-7 1,-1 0 132,-1 1 0,0 0 0,11 17 0,-6-14 0,3 2 0,0 2 0,1-1 0,0-1 0,0 0-460,-3-4 1,-1-3 459,2 10-141,4 14 141,-9-17 0,3 12 0,-6-20 236,-2-3-236,0-4 0,-1-4 0,-3-12 928,-2 1-928,-2-9 161,0 3-611,0-4-1079,-2 4-540,0 1 2069,-6 10 0,-2-2 0,-4 4 0</inkml:trace>
  <inkml:trace contextRef="#ctx0" brushRef="#br1" timeOffset="126400">14647 7929 22374,'-5'-45'2069,"3"-1"-7100,-8 3 5931,8 4 1228,-7 6-1678,5 8 679,-1 5-1039,-2 6 90,6 7 90,-3 15 360,15 49-630,-5-25 0,0 2 651,5 20 0,2 3-651,-2-7 0,0 0 0,2 4 0,1 0-420,-1 1 1,0-1 419,0-1 0,1 1 0,-3-10 0,2 2 0,-2-3 0,1 4 0,-1-3-176,3 10 0,-1-4 176,1 0-31,-4-12 31,0-11 1148,-3-7-2588,-3-16-1878,-17-26 3318,1-15 0,-14-23 0,6 1 0</inkml:trace>
  <inkml:trace contextRef="#ctx0" brushRef="#br1" timeOffset="126813">14611 7924 21655,'-41'-40'1619,"2"-1"-1259,3 0-1,5 0-179,7-1 0,11-3-90,15-3 90,16-4-724,19 0 634,-13 25 0,3 1-90,2 3 0,1 1 45,3 2 0,1 4-45,-2 1 0,2 5 45,20 9 0,0 6 45,7 12-90,-17 2 0,-7 8 90,-21 30-90,-14-22 0,-6 2 45,-3 4 0,-4 0-410,-5 3 1,-3-1 409,-3 0 0,-5 0-15,1-7 0,-4 1 0,0-3-30,-4 4 0,0-2 44,-10 7 1,1-4-160,-7-1 205,9-11-90,11-13 0,6-6 0,13-12 0,4-7 140,10-6-769,4-7-1272,17-11-707,-1 9 1895,13-4 0,-6 18 0,1 4 0</inkml:trace>
  <inkml:trace contextRef="#ctx0" brushRef="#br1" timeOffset="127281">15220 8173 22824,'0'5'2159,"0"3"-1889,-4-7-91,3 3 1,-2 2 0,3 6-90,0 10-90,5 10 90,4 9-90,2-4 0,1 2 0,8 24 0,-6-20 0,0-1 0,6 15 0,-1-7 0,1 3 90,-7-21-90,-3-4 0,-7-20 0,-3-14 0,-5-9 0,-2-19 0,-5-18 0,5 18 0,2-2-323,-1-6 1,1 0 322,2-2 0,0-1 45,0-16 0,2 1-45,2 18 0,2 1 0,0-9 0,2 5 0,9-3 0,7 16 90,3 12-90,5 12 90,-1 16 0,13 24-90,-13 4 45,-8 0 0,-3 1-45,-4 5 645,-2 11-555,-9-27-90,-2-6 0,0-5-90,0-7-450,0-2-359,0-8-2250,0-13-6682,0 0 9433,-3-16 0,2 3 0,-3-3 0</inkml:trace>
  <inkml:trace contextRef="#ctx0" brushRef="#br1" timeOffset="128019">15748 7906 20305,'0'-13'2789,"0"1"-2429,0 3-91,0 2-89,0 3-90,0 1 1619,0 1-1529,0 12 0,-4-1 90,3 13-270,-3-8 90,4 4-90,0-5 0,0 3 90,0 2 0,0 7-90,2 2 90,8 21 0,-1-12-90,7 9 0,-4-15 0,6 5 0,-3-10 90,14 11-90,6-20 0,0-1 0,20-11 0,-21-6 0,13-3 0,-16-2 0,-3-4 0,4-15 0,-10 3 0,1-14 90,-12 8-180,-5-1 90,-4 1 0,-2-10 90,0 8-90,0-8 45,-13-5 0,-3-1 44,-2-4-89,-1 4 0,1 3 0,0 14 0,4 10 90,-8-6-90,3 6 0,-7-1 0,4 7 0,-3 3 0,-10-2 0,6 6 0,-5-1 0,3 6 0,9 4 0,-8 5-90,10 7-89,2 7-361,0 4-539,1 4-541,3 6-1168,0 1 2788,3 5 0,5 0 0,3 2 0</inkml:trace>
  <inkml:trace contextRef="#ctx0" brushRef="#br1" timeOffset="128560">16576 7843 20935,'-4'-18'3058,"3"0"-2608,-8 0 90,8 2-180,-8 2-1,8 3-269,-2 6 0,3-1 0,0 3 90,0-3-90,0 1 90,0-4 0,-6 2 0,-2-2 0,-7-2 89,-12 0-179,5 3 0,-10 2 180,-7 24-90,11 3-90,-9 19 0,19 3-3392,7 4 3302,6 6 0,10-1-110,7-2 110,13-3 0,8-6 0,9-3 0,3-6-270,0-5-89,-2-4-901,8-5-719,-1-9 810,-1-9 2708,-8-9-3878,-17-13 2339,-4-10 0,-3-7 0,-3-6 0</inkml:trace>
  <inkml:trace contextRef="#ctx0" brushRef="#br1" timeOffset="129887">16832 7802 19406,'-5'-11'3328,"-2"0"-3058,6 6 0,-2 0 0,3 5-1,0 0-89,3 7-90,7 0-90,7 5 90,7-5-90,5 1 0,-1-7 0,1 3 90,-3-4-90,-3-6 0,2-14-90,-9-5 180,-2-10-90,-11 1 0,-3-2 270,-15-8 0,-4 1-90,3 6 44,-10 3 1,-2 14-45,7 41-90,-8 22 0,12 16-785,11-27 0,2 2 740,1 2 0,0 0 0,3 0 0,0-1-45,4 31 45,5-27 0,5-2-45,5-8 0,5-3 0,0-2 0,2-4 0,35-1 0,-16-19 0,-12-9 0,-1-3 0,13-11 0,-15 2 0,-3-4 0,3-25 0,-4-7-309,-7-6 309,-12 30 0,-2-2 663,-1-15 0,-2-1-663,-2 14 0,-2 0 0,0-9 0,-2 2-3179,-8-8 3179,-3 9 0,-1 6 0,2 6 332,1 2-332,3 7 98,6 3-98,0 10 3392,4 2-3302,0 5-90,0 0 0,9 8 0,6 5 0,12 10 0,7 8 0,3 7-145,4 10 235,-2 6-45,-22-23 0,0 1 45,14 29-90,-7-2 90,-6-8-90,-4-6 90,-6-1-90,-3-15 0,-4-5 0,1-12 0,-1-9 235,0-17-235,-1-11 0,0-29 90,0-8-374,1 27 0,0-1 284,0-1 0,0-1-383,1 2 0,-1 1 383,0 1 0,0 2 0,-1-23 0,1 12 0,2 9 0,1 11 0,0 5 0,-2 4 526,0 7-526,10 2 897,8 13-897,8 7 0,6 4 0,17 18 0,3 4 0,-12-8 0,0 1-188,10 9 1,-7-1 187,-11 1 0,-11-3 90,-9-2-90,-8-2 0,-4-2 0,-2-5 0,-4-4 0,3-7 375,-2-7-465,4-5 90,5-12-179,6-8 89,9-16-90,5-11 0,9-11-102,-18 24 0,1 0 237,2-1 0,0-1 45,-2 2 0,1 1 0,0 0 0,0 1-90,14-21 180,-3 5 0,-2-2 0,-14 18-90,-1 1 0,-13 20 0,-4 11 90,-2 8 384,-4 13-474,-2 8 0,1 33 45,8-31 0,2 1-45,5 6 0,3-1 0,11 14 0,14-27 0,1-20 0,1-8 0,3-6 45,-7-10 0,-4-8-90,-14-21 0,-8-6 45,3 15 0,-5 0-45,-12-13 0,-10 10-45,-25 24-180,12 11-270,1 4-1439,-2 4 91,12-3-7943,4 3 9095,13-4 1,10 0-1,2 0 1</inkml:trace>
  <inkml:trace contextRef="#ctx0" brushRef="#br1" timeOffset="130499">18976 6984 23544,'0'-12'1978,"0"1"-1618,0 2-90,0 0-180,0 2 0,0 2 0,0 3-90,0 2 90,4 6 0,0 6 0,6 8 90,0 8-90,3 5 89,-1 6-89,2 8-90,-2 1 90,2 4-90,0-4 0,-1-3 0,-1-6 90,-2-5-90,-4-9 0,0-5 90,-4-11 90,0-3-90,-2-6 0,0 0 0,-5-24-90,-2-4 0,-7-30 0,1-1 0,4 11 0,1-2-130,4 14 0,0 0 130,-3-11 0,2 1-884,4-6 884,-3 5 0,4 8 0,4 5 0,2 7 0,19 3 237,-2 7-237,16 6 817,8 11-817,-10 7 90,9 6-90,-21 4 90,-3 1-90,-5-2 90,-5-1 0,-6-7 0,-2 4 90,-4-11-90,0 5-90,0-6 0,0 0 0,-4-6 0,0-3 0,-1-3-630,1-3-809,-1 5 1439,-5-5 0,-9 9 0,-3-2 0</inkml:trace>
  <inkml:trace contextRef="#ctx0" brushRef="#br1" timeOffset="131185">20474 5808 23094,'-7'-39'689,"0"0"1,0 2 0,0 0-241,-5-27 181,1 8-90,1 11-91,6 8-179,-3 10-180,6 7 270,-8 19 90,7 21-270,-7 36-1306,7-7 0,0 9 0,0 0 1126,-2-7 0,0 0 0,0 3 0,0 0 0,1 3 0,0 4 0,-2 4-299,1-5 1,-1 4 0,0 4 0,-1-1-1,1-2 1,0-4 298,0 5 0,0-4 0,0-1 0,0 6 0,1-13 0,-1 5 0,1 2 0,-1 0 0,0 0 0,1-4 0,0-5 0,0 6 0,1-5 0,-1-3 0,1 2-333,-2 15 0,0 0 1,1-2 332,-1-3 0,1-2 0,1-1 0,0-6 0,1 0 0,0-3-98,-1 17 1,0-3 97,3 4 0,0-5 0,0-22 0,0-3 0,0 2 0,0-5 1358,0-8-3157,0-24 1425,2-15 374,0-24 0,6-16 0,1-10 0</inkml:trace>
  <inkml:trace contextRef="#ctx0" brushRef="#br1" timeOffset="132024">21396 6653 21295,'2'-9'3238,"0"2"-2788,-2-1-90,0 5-1,0-3-179,2 3 0,0-1 0,2-1 0,2-1 450,2-7 89,1-8-449,-3-3 0,-2-2-90,-4 3-90,0 0-90,-6 1 0,0 3 0,-17 2 0,0 9 0,-20 47 0,-2 17 0,8-1 0,12-5 0,-2 10 0,11-6 0,17-9 0,9-3-155,8 6 0,7-3 155,-2-15 0,4-6 0,7-7 0,1-6 0,22-5 0,-15-7 0,1-2 0,-1-3 0,-1-1 0,-2 1 0,-1-1 0,24-15 0,-33 6 0,-5-2 0,-9-2 0,-4-1 310,-6-1-760,-2-3-540,-3 2-2068,-9-8 3058,-2-1 0,-4 2 0,2-1 0</inkml:trace>
  <inkml:trace contextRef="#ctx0" brushRef="#br1" timeOffset="132584">22078 6310 23454,'0'-25'2878,"0"4"-2338,0 3-271,-3 7-89,2 4 0,-3 7-90,6 13 0,6 14 90,4 20-135,-1-15 0,0 2-458,2 5 1,1 4 472,1 1 0,2 5 0,0-3-60,1 9 0,1-1 0,-3-7 0,1 1 0,-2-3 45,0 0 0,-1-4-45,-2-4 0,0-2 0,9 24 0,-5-14 90,-4-13 0,-9-22-90,-22-42 0,-8-18 0,4 8 0,-2-4-175,1 1 1,-1-3 174,-1-2 0,-2-5 0,0-1-824,-1-3 0,1 0 0,-1-1 824,1 2 0,0 0 0,2 2 0,3 5 0,1 0 0,4 6-135,3 6 1,3 3 134,-3-26 0,17 12 0,20 9 0,17 23 0,7 6 0,-7 5 0,3 4 0,19 4 0,2 6-561,-15 6 0,-4 4 561,-1 1 0,-2 5 47,4 11 0,-7 6-2,-16 1 0,-7 2-45,-1-1 0,-8-1 0,-17 0 0,-9-4 0,-1-12 0,-5-2 0,-14 5 0,-2-1 0,12-8 0,0-1 0,-8 3 0,2-3-90,-1 0 2489,4-9-3388,18-3-1109,1-6 29,14 0-7762,0 0 9286,4-4 0,2-3 0,4-4 0</inkml:trace>
  <inkml:trace contextRef="#ctx0" brushRef="#br1" timeOffset="133091">22635 6016 23274,'0'-27'2698,"0"-1"-1888,0 5-91,0 3-359,0 5-180,0 5-90,0 3-90,0 5 90,5 15 90,4 4-3392,9 18 3212,2 6 0,5 9 0,-1-3 0,-2-6 0,2 2-299,0 1 0,5 8 1,0 0-1,-3-9 299,1-1 0,0-5-179,8 12 0,1-3 179,-10-18 0,0-3 0,23 17 0,0-10 0,-5-9 0,13-16 0,-5-30 0,-6-14 1095,-28 4 0,-6-3-1095,-6 2 0,-3-3 0,0-18 0,-3-4 0,-5 3 0,-2 0 0,2 2 0,-1 1 0,-3 10 0,-2 4 0,-3-3 1582,2 8-1582,0-2 0,0 12 0,1 6 73,1 10-1242,2 8-1620,-7-2 1170,3 0-159,-5-3 1778,4-1 0,0 1 0,-2-2 0</inkml:trace>
  <inkml:trace contextRef="#ctx0" brushRef="#br1" timeOffset="158834">4475 9512 19856,'-4'-7'2608,"3"-2"-2248,-8 6 0,8-1 0,-8 2-1,8 0-89,-2-3-90,3 3 180,0 0-180,0 8-90,0 5 90,0 12 0,0 12-91,0 13 91,0 14-394,0-26 0,0 2 304,0 2 0,0 2 45,0 4 0,0 0-45,0 3 0,0 0-440,0 2 0,0 2 439,0 0 1,0 0-45,0 2 0,0-1 45,0 0 0,0 0-45,0-1 0,0-1 0,0-1 0,0-1 0,0-2 0,0 1 0,0 17 0,0 0 0,0-17 0,0 0 0,0 12 0,0-1-45,0-20 0,0-3-78,0 0 0,0-2 78,0 0 0,0-2 52,0 31-52,0-6 0,-2-20 0,0-1 90,1 16-90,-6 7 0,6-24 456,-3-6-456,4-5 898,0-3-898,0-6 284,0 0-284,0-3 44,0 1-44,0-3 0,0-4 0,0-3 90,0-4 0,6 0-90,0-2 90,8-2-90,4-5 0,7-5 0,7-2 0,7-2 0,-4 3 0,2 0-443,20-10 443,-17 8 0,1 1 0,17-9 0,1 0 0,2 2 0,-2-1 0,0 1 0,-2 2 0,0 3 0,-2 5 0,-3 2 0,-1 2 0,0-2 0,-15 3 0,2 0 0,22-5-173,-20 6 0,-1-1 173,18-1 0,-2 0 0,-1 0 0,-1 0 0,-17 3 0,-1-1 0,19-3 0,-20 3 0,0-1 428,13-4-428,2-1 0,1-1 0,1 1 0,0-1 0,0 3 0,-4 0 0,15-3 0,-17 6 0,10 0 0,-23 4 0,-1 3 361,-5-1-361,0 2 0,6 6 0,-9 2 0,11 5 0,-18-1 0,5-5 0,-3 1 0,-6-7 0,3 3 90,-7-4-90,-2 0 90,0 0 0,-3 0 180,-2 0-270,-1-4 0,0-3 0,0-9 0,0-18 0,0-1 0,0-16 0,0 6 0,0-5 0,0-4 0,-4 9 0,-2-3 0,2 10 0,-1-2 0,-2-7 0,-2-5 0,1 4 0,1 0 0,0 2-135,-4-15 1,0-2 134,1 2 0,-1 2-287,1 14 1,0 1 286,-3-13 0,0 2 0,3 19 0,0 1 0,-5-14 0,-1 0 0,4 14 0,1 0-181,-6-12 0,1 1 181,-5-14 0,5 18 0,1-1 0,-6-17 0,5 10 0,0 2 0,0-5 0,6 19 0,0 1 0,-2-11 0,0 2 243,0 3-243,2 3 566,0 2-566,0 2 0,-1 5 0,1-8 395,-2 12-395,7-5 0,-4 12 0,8 1 0,-6 3 0,6 3 0,-8 3 0,8 1 0,-8 2 0,8-3 0,-6 3 0,6-3 0,-8-1 0,7 2 0,-8-1 0,5-1 0,-7 2-90,1-1 90,-1 1 0,2 1-90,0-1 90,0 3 0,2 0 0,-4 2 0,1 0 0,-4 0 0,-4 0 0,-47 10 0,18-2-108,6 0 1,-4 2 107,-2 1 0,2-1 0,7-1 0,-1 0 0,-14 3 0,0 0-263,13-2 0,2 0 263,-1 0 0,-1 1 0,1 0 0,-1 0 0,0 1 0,1-1 0,-1 0 0,1 1 0,0-1 0,0 0 0,1 2 0,-1-1 0,2-1 0,1 1 0,-1 0 0,1 1 0,1-2 0,1 0 0,-1 1 0,1-1 0,0 0 0,1 0-149,0 2 0,1-1 149,-1 1 0,1-1 0,1 1 0,1-1 0,-30 11 0,4-3 0,8-2 0,5-2-90,9 0 180,5-5-90,5-4 0,5 1 197,4-7-197,3 3 520,7-4-520,3 0-3096,3 0 757,0 5 2339,3-4 0,3 9 0,5-3 0</inkml:trace>
  <inkml:trace contextRef="#ctx0" brushRef="#br1" timeOffset="160135">5100 9195 13829,'0'-5'4857,"0"1"-3328,2 4-809,2 4-360,2-3 90,8 17-181,-3-2-89,5 17-90,-4 5 90,0 16-493,-5-19 1,0 2 357,2 10 0,-1 3-684,1 9 1,0 2 638,-2-14 0,1 0 0,-1 2-465,1 4 1,-1 1 0,1 0 494,0 2 0,0 1 0,0 0-30,0 1 0,0 1 0,1-1 0,-1-1 0,0-1 0,0 1-747,0-3 0,-1-1 0,1 0 747,-1-3 0,0-1 0,1 0 0,2 17 0,0-1-78,-1-8 0,0-1-12,0-8 0,0-1 196,-1-7 1,1-1-377,7 24 841,-2-11-1201,0-10-360,-3-5-269,-1-6 2458,-6-2-8125,0-5 7125,-2-4 1,2-11 0,2-3-1</inkml:trace>
  <inkml:trace contextRef="#ctx0" brushRef="#br1" timeOffset="160684">5592 9240 14908,'0'-11'4498,"0"0"-3329,0 2-539,0 2-180,0 0-270,0 3-1,0 1 271,0 1-450,0 8 90,1 4 90,5 10 0,5 13-90,5 19-45,-7-17 0,0 7-463,1 8 1,-1 7 0,0 4 462,-2-6 0,0 2 0,0 2 0,-1 0-646,2 0 1,-1 1 0,0 1 0,0 0 622,0 3 1,0 2-1,0-2 1,0-3-23,0 2 0,1-4 0,-1 1-428,2-1 1,0 0 0,0-1 427,0-1 0,0-1 0,1-1-235,0-3 0,0-1 1,1 0 234,-1-5 0,0-1 0,0 0 0,4 14 0,1-1-405,1 6 0,-1-5 298,-4-21 0,-1-2-1063,0 3 1,-1-8 1677,-3-17 1,-11-21-1,-4-12 1</inkml:trace>
  <inkml:trace contextRef="#ctx0" brushRef="#br1" timeOffset="161229">4451 10308 18596,'-5'7'3059,"-2"3"-2790,6-9-89,-3 3 0,4-4 360,0 0-360,4 0 90,8 0-90,43-6-90,7-7-1047,-10 1 0,4-1 957,-2-4 0,1-3 30,-12 6 0,0-1 0,1-1-30,5 0 0,0-1 0,2 0-301,2-1 0,1-1 1,4 0 300,-11 3 0,5 0 0,1-1 0,0 0 0,-4 2-23,0 0 1,-2 0-1,0 1 1,2-1 22,9-3 0,3-1 0,0 0 0,-1 2-23,-5 1 1,1 1-1,-3 0 1,-5 2-23,11-4 0,-2 1-15,-6 2 0,2-1 0,-11 4-120,-5 4-180,-15 3-359,-12 4-1080,-17 8 1799,-12 5 0,-19 11 0,-8 4 0</inkml:trace>
  <inkml:trace contextRef="#ctx0" brushRef="#br1" timeOffset="161901">4219 11140 22374,'59'-30'462,"1"0"1,-1 0 0,-14 11-1,2 2 1,1 0 0,5-1-1,7-2-977,-11 3 1,6-2-1,4 0 1,4-2-1,2 0 1,1-1-1,0 1 1,-2 0-1,-1 1 1,-4 1-1,-5 2 515,12-3 0,-4 1 0,-4 1 0,-1 1 0,3 0 0,3-1-81,-3 2 1,7-1 0,2-1 0,1 1 0,-3 1 0,-5 1-1,-8 1 1,-11 3 80,10-4 0,-12 3 562,-3 0 1,-3 1-653,21-7 90,-15 4 90,-13 5-180,-8 3 2553,-8 3-2463,-2 1 2747,-2 2-2747,1-2 57,-1 0-57,2-3 0,2 3-90,-3-6-89,-2 6 89,-5-4 0,-2 6-630,0 0 720,0-4-1259,-3 1 1259,-13-9 0,-2 8 0,-10-5 0</inkml:trace>
  <inkml:trace contextRef="#ctx0" brushRef="#br1" timeOffset="162959">6412 8992 20665,'13'-14'90,"6"-4"-1709,13-2 1619,9-7 0,12-3 0,4-2 0</inkml:trace>
  <inkml:trace contextRef="#ctx0" brushRef="#br1" timeOffset="163139">6680 9304 20126,'8'-16'-2249,"4"-2"2249,6-3 0,5-1 0,1-1 0</inkml:trace>
  <inkml:trace contextRef="#ctx0" brushRef="#br1" timeOffset="163314">6615 9412 17374,'-14'0'1350,"5"0"118,7-4-1648,14-3-359,10-6-1080,11-5 1748,8-3 0,0 2 0,1 2 0</inkml:trace>
  <inkml:trace contextRef="#ctx0" brushRef="#br1" timeOffset="163515">6781 9910 15898,'4'7'4138,"4"-7"-4048,8-11-1260,11-12-8005,4-7 9175,3-2 0,-1 3 0,-3 2 0</inkml:trace>
  <inkml:trace contextRef="#ctx0" brushRef="#br1" timeOffset="163631">6911 9923 20036,'27'19'-90,"-6"0"0,13-43 0</inkml:trace>
  <inkml:trace contextRef="#ctx0" brushRef="#br1" timeOffset="163772">7001 10091 18686,'-19'27'2789,"3"-2"-2519,4-2-180,5-7-450,4-7-810,5-5-1078,4-4 2248,2-2 0,4-1 0,0-1 0</inkml:trace>
  <inkml:trace contextRef="#ctx0" brushRef="#br1" timeOffset="163937">7009 10462 17337,'-5'7'4138,"2"-1"-3868,3-6-540,0 0-540,5 0 810,7-12 0,2 7 0,3-10 0</inkml:trace>
  <inkml:trace contextRef="#ctx0" brushRef="#br1" timeOffset="164119">7037 10751 16533,'-8'48'4857,"22"-27"-4773,1 10-174,21-33-90,-9-3-540,-3-2-989,-5-2 1709,-5-2 0,-8 1 0,-2-1 0</inkml:trace>
  <inkml:trace contextRef="#ctx0" brushRef="#br1" timeOffset="164645">4219 9914 21115,'-35'-11'1349,"1"2"-1259,3-2-180,5 2-270,4 4-989,4 1-990,3 4 2339,3 0 0,0 6 0,2 1 0</inkml:trace>
  <inkml:trace contextRef="#ctx0" brushRef="#br1" timeOffset="164784">3712 10199 13199,'-7'-2'-270,"-2"2"0,4-2 1</inkml:trace>
  <inkml:trace contextRef="#ctx0" brushRef="#br1" timeOffset="164928">3647 10471 18147,'-5'0'-450,"1"0"450,4 0 0,0 0 0</inkml:trace>
  <inkml:trace contextRef="#ctx0" brushRef="#br1" timeOffset="165079">4020 10706 15988,'16'-13'0,"1"-3"0,-1-7 0,0-2 0</inkml:trace>
  <inkml:trace contextRef="#ctx0" brushRef="#br1" timeOffset="165566">4260 11090 18057,'-8'0'-608,"-1"0"1,0 0 0,-2 0 0</inkml:trace>
  <inkml:trace contextRef="#ctx0" brushRef="#br1" timeOffset="165746">4032 11588 20845,'-24'14'1889,"1"-5"-1799,3-5-180,4-4-270,7 0-269,4 0-1080,5 0 1709,-4 0 0,3 0 0,-2 0 0</inkml:trace>
  <inkml:trace contextRef="#ctx0" brushRef="#br1" timeOffset="166101">4715 11696 22824,'-5'6'720,"1"0"-630,4 5-90,0-6-180,0 5-450,0-5-989,0 7 1619,0-3 0,0 2 0,0 0 0</inkml:trace>
  <inkml:trace contextRef="#ctx0" brushRef="#br1" timeOffset="166261">4812 11990 21385,'0'5'1079,"0"-1"-1169,0-4-180,2 0-2338,5-4 2608,2-5 0,7-5 0,-1-4 0</inkml:trace>
  <inkml:trace contextRef="#ctx0" brushRef="#br1" timeOffset="166418">5092 11995 22734,'-8'-11'-90,"4"-3"-1889,0-10-7852,4 2 9747,5-9 1,6 8 0,5-1 0</inkml:trace>
  <inkml:trace contextRef="#ctx0" brushRef="#br1" timeOffset="166531">5291 11850 21565,'5'5'1259,"0"-1"-2608,-1-4-990,2 0 2339,4-8 0,6-4 0,3-9 0</inkml:trace>
  <inkml:trace contextRef="#ctx0" brushRef="#br1" timeOffset="166645">5693 11710 23813,'-12'-3'-3058,"0"1"3058,5 0 0,2 2 0,5-2 0</inkml:trace>
  <inkml:trace contextRef="#ctx0" brushRef="#br1" timeOffset="168654">4637 9919 20215,'7'0'1979,"0"-2"-1709,-4 1 0,1-3 0,-2 4-90,0-2 0,0 2 0,0 0-1,4 4-89,-2 1 0,4 0-90,-4-1 180,2-4-90,0 0 0,-1 0-90,2 0 90,-2 0 90,1-2 0,0-3 0,-4-4 90,2-2 89,-4-11-179,-6 9-90,-6-7 0,-1 15-90,-5 5 0,6 9 0,2 6 0,3 5 0,4 2 0,3 1 0,0 2-90,3-6 0,4-4-359,10-8 179,3-3 0,4-10 90,-2-3 90,4-22 90,-8 6 90,1-12 90,-12 12 0,-4-2-180,-3 12 0,2 2 0,0 11 90,2 8-90,2 4 0,0 6 0,3 2 0,-1 0 0,0-2 90,-2-6-90,2 0 180,0-9-90,-1 1 179,0-15-89,-4 2-90,0-8 0,-2 7-90,2 5 0,0 3 0,1 4 0,0 0 0,1 0-90,4 0-90,1 0-1799,4 0-179,-3 0 2158,-3 0 0,-4 6 0,-4 2 0</inkml:trace>
  <inkml:trace contextRef="#ctx0" brushRef="#br1" timeOffset="169877">5486 9521 14819,'-4'-16'5217,"4"2"-4318,-8 5-359,7 3-270,-6 1-91,6 1 91,-2-1 90,3 3 989,0-1-1259,0 12-90,0 7 0,0 31 90,0-3-90,0 17 0,2-18 0,2-4-90,-2-8 180,4-6-90,-4-7 0,0-4 0,2-7 90,-2-3-180,0-10 90,0-4 0,-2-4 0,-5-1 0,-2 1 0,-5 2 0,0 3 90,-2 5-90,1 2 0,-1 6 0,7 3 0,-2 4 0,8 5 0,-2 6 0,4-6 0,4-1 0,3-11 0,2-4 0,4 0 0,0 0 0,1-6 0,-1 0 0,-4-5 90,-3 2-90,-4 4 0,-3 1 90,0 4-90,2 0 0,2-4-90,1-1 90,0-4 90,-2-8-180,-1 6 180,-2-6-90,0 10 0,0 2 0,0 3-2339,0 2 630,3 0-449,2 0 2158,5 0 0,2 0 0,2 0 0</inkml:trace>
  <inkml:trace contextRef="#ctx0" brushRef="#br1" timeOffset="170008">5722 9580 14729,'0'-5'1709,"0"-1"-1799,0 5-240,0-1 0,0 2 0</inkml:trace>
  <inkml:trace contextRef="#ctx0" brushRef="#br1" timeOffset="170195">5884 9697 19496,'2'-9'2428,"2"0"-2607,-2 2-811,0-1-1169,4-2 2159,-2-3 0,8-1 0,1-2 0</inkml:trace>
  <inkml:trace contextRef="#ctx0" brushRef="#br1" timeOffset="170311">6180 9643 22824,'-9'0'-900,"-2"-4"-1078,-1 1 1978,-2-4 0,-4 5 0,-3 0 0</inkml:trace>
  <inkml:trace contextRef="#ctx0" brushRef="#br1" timeOffset="171860">4678 10642 18416,'0'5'3419,"0"0"-2790,0-5-629,0-7 0,0 2 0,0-4 0,0 2-90,0 3 90,0-3 90,-4 2-90,3-1 0,-6 1 0,6 1 0,-2 1 0,3 1 0,0 2 90,0 8 0,0 14-90,0 18 90,0 0-90,0 2 0,0-15 0,0-2 0,0-7 0,0-2 0,0-9 90,0-3-90,0-4-90,-4-4 90,3-7-90,-2-10 90,3-6 0,0-5 0,1 2 0,3 3 0,5 5 90,1 5 0,4 8 0,0 5 0,3 4 0,-1 8-90,0 3 0,-1 7 0,-1 0 0,-4-2 90,0-3-90,-4-6 0,0-3 0,0-4 0,-2 0 0,10-6 0,-7-1 0,10-13 90,-8 5-90,3-6-90,-7 8 90,-2 4-270,-3 5-660,0 4 1,0 0 0</inkml:trace>
  <inkml:trace contextRef="#ctx0" brushRef="#br1" timeOffset="173562">5474 10466 22374,'0'5'270,"0"3"-270,0-7 0,0 3 0,0 0-90,2-3 0,2 3 0,2-4 0,4 0 90,-1-2 90,-1 0-90,-4-1 90,-2 1 0,-2 2 0,-4 4-90,3 1 0,-3 0 0,4-1-90,0-4 90,2 0 0,1-4 90,1-5-90,-2-7-90,0-2-90,-2 1-90,0 4-359,0 6-810,3-1-810,4 1 2249,5 2 0,6 1 0,3 4 0</inkml:trace>
  <inkml:trace contextRef="#ctx0" brushRef="#br1" timeOffset="174447">6063 10312 21205,'4'-5'540,"-2"1"-810,3 4-180,0 0-360,1 0-989,4 0 1080,-2 4 1438,-1-3 91,-2 7 179,-5-7-269,0 3 0,0 0-451,0 1-89,0 4-180,0-4 0,0 4 90,0-8 0,0 7-90,0-7 0,0 3 0,6-4-90,1 0 0,5-2 90,0-3 0,-2-2 90,0-2-90,-5 4 90,-2 1 0,-3 4 90,0 0-270,8 0 0,-1 0-90,5-2 90,-2-3-90,-2-2 91,-3 0-1,0 1 180,-3 3 179,1 1 1,-2 2-270,1 0 90,0 0-180,2 0 90,2 0-90,1 0 0,6-2 0,-3 2 90,3-2 0,-6 0 0,-2-1 0,-2 1 0,-2 0 90,-1 2-180,2 0-90,2 0 1,1 0-271,1 0-2069,-2 0 540,-2 0 1979,0 0 0,-8 0 0,0 0 0</inkml:trace>
  <inkml:trace contextRef="#ctx0" brushRef="#br1" timeOffset="176229">5019 11212 15088,'0'11'5847,"0"-1"-5307,0-3-91,0 1-179,0-7 180,0 3-990,7-4-809,-1 0-990,5 0 2339,-2 4 0,-1 1 0,0 4 0</inkml:trace>
  <inkml:trace contextRef="#ctx0" brushRef="#br1" timeOffset="177336">4950 11199 22194,'-12'-7'360,"0"0"-270,0 3 0,-1 1 90,-6 1 90,-8 2-90,1 6-90,-3 4 0,10 8-90,3 4 0,4 6 90,6-1-90,4 2 0,8-4 0,15 2 0,37-24-90,-18-3 90,18-23 0,-42-2 90,-4 2-90,-4 1 89,-3 4-89,-2 4 0,-2 5 0,0 4 0,-1 3 0,0 2 0,4 0 0,1 0 0,4-4 0,2-5 90,-1-3-90,0-3 0,-4 1 0,0 3 0,-2 2 0,-1 4 0,-2 3 0,1 2 0,2 0 0,4 12 0,-1-3 0,1 9 90,-4-11-90,2-3 0,-2-4 0,2 0 0,0 0 0,0-4 0,4-3 0,1-7 0,1-2 90,4-10 0,-7 8-90,1-4 0,-9 15 0,1 3 90,-1 4-90,0 0 0,-1-4 0,0 3-90,0-3-180,2 4-269,1 0-631,1 0-898,0 0 2068,0 0 0,2 0 0,0 0 0</inkml:trace>
  <inkml:trace contextRef="#ctx0" brushRef="#br1" timeOffset="178746">5644 11068 21745,'-5'9'1079,"4"-4"-1079,-8-1 0,8-4-540,-3 0 450,11 0 0,-3-2 90,5-1 0,-4-1 0,-3 1 90,0 1 90,-1 2-90,0 0-90,1 4 90,-1 1-90,2 0 0,-1 3 90,2-7-90,-2 3 0,4-4 0,0 0 0,9-2 0,8-12 0,-1 0 0,3-10 0,-10 6 0,-3 2 0,-4 0 0,-2 5 0,-2 4 90,-2 3-180,0 4-1709,-2 0 1799,0-4 0,0 3 0,0-3 0</inkml:trace>
  <inkml:trace contextRef="#ctx0" brushRef="#br1" timeOffset="179064">6375 10810 17067,'-4'0'4498,"0"0"-3869,4 0-1528,6 0-270,-1 0-8456,5 0 9625,-6 0 0,1 0 0,-2 0 0</inkml:trace>
  <inkml:trace contextRef="#ctx0" brushRef="#br1" timeOffset="179247">6412 10837 14998,'0'12'6837,"0"-5"-6748,2-3-268,0-4 89,2 0 90,0 0-90,2 0-90,4-4-450,-3-1-719,3-3-630,-6 0 1979,-2 3 0,0 0 0,-2 3 0</inkml:trace>
  <inkml:trace contextRef="#ctx0" brushRef="#br1" timeOffset="179388">6522 10873 18506,'8'12'3598,"-4"-5"-3238,0-3-180,-4-4-810,0 0-449,2-6-810,0 0 1889,2-7 0,0 2 0,0-3 0</inkml:trace>
  <inkml:trace contextRef="#ctx0" brushRef="#br1" timeOffset="179538">6574 10855 21835,'-17'9'1799,"5"-4"-1440,9-1-89,3-4-1709,0 0-450,0-6 1889,-4 1 0,-2-6 0,-4 1 0</inkml:trace>
  <inkml:trace contextRef="#ctx0" brushRef="#br1" timeOffset="182856">4333 7766 24263,'0'-37'2878,"0"4"-2428,-6 7-180,5 6-90,-8 11-180,8 17 0,1 18 0,5 14 0,3 17 0,2 4 0,-3-9-90,-2-4 0,1 0-290,1 4 0,2 10 0,-1-2 1,-3-14-701,-5 3-629,0-8-989,-6-9 2698,-2-16 0,-7-10 0,-1-11 0</inkml:trace>
  <inkml:trace contextRef="#ctx0" brushRef="#br1" timeOffset="183020">4239 7477 22104,'-16'-60'1350,"2"8"-1170,2 11-180,5 10-180,0 10-270,6 6-450,-2 8-1258,6 3 2158,3 12 0,8 8 0,3 10 0</inkml:trace>
  <inkml:trace contextRef="#ctx0" brushRef="#br1" timeOffset="183586">4678 7626 22014,'17'5'1530,"-3"3"-1261,-4 1 1,0 11-90,0 10-90,4 12-45,-4-6 0,2 3 0,-2-2 0,1 1 90,0-2 0,-1-1 494,3 15-269,-7-36-180,-3-10-90,-2-17 0,-1-16 0,0-21-90,0-17-204,1 29 0,0-1 204,1 1 0,0 1 0,1 2 0,2 2 0,17-23 0,0 30 0,13 21 0,0 33 0,6 13-310,2 7 310,-1 0 0,1-7-12,-4-7 102,-3-12 302,-3-10-302,-5-16-90,-4-15 0,-3-19 0,-5-16 0,-11 20 0,-1-5 0,-2-3 0,1-5 0,-3 2-299,-3-8 1,-1 0 388,1 7 0,1-1 0,-2 3-45,-3 3 0,-1 3 56,-4-23-11,6 14-90,2 17 0,4 18 0,0 23 0,6 24 0,2 23-364,0-21 0,0 2 364,1 4 0,1 4 0,-1-3 0,0 2 0,0-2-90,2 6 0,-1-1-315,3 13 0,-1-3-315,-4-24 1,-2-2-730,7 26 1449,-5-12 0,-4-8 0,-2-8 0</inkml:trace>
  <inkml:trace contextRef="#ctx0" brushRef="#br1" timeOffset="184462">5255 7635 22464,'-21'-30'1889,"3"3"-1709,6 4-90,5 5 0,4 5-90,8 4 0,7 2 0,13 3 0,8-1 0,7-1 90,5-3-180,2-5 90,2-4 0,-1-14 0,1-7 135,-21 12 0,-1-1-45,16-13 0,-7 0 90,-19-3-1,-14 17 1,-3 9-90,-5 2-90,-4 9 0,-7 9 90,-2 14-90,-3 20 0,1 18-285,11-17 0,1 1 330,2 4 0,2 3-45,1 17 0,2 1 0,4-18 0,2 1 45,6 18 0,5-4-45,13-7 0,-8-24 0,2-5 0,15-10-90,1-10 90,4-17-90,0-12 45,-11-7 0,0-5 0,-8 7 0,0-1-929,6-14 1,-1 0 973,-12 11 0,-2 2 0,11-29 0,-5 4 0,-12 24 0,0 0 0,1-16 90,-2-8-180,-6 21 546,-2 3-366,0 3-90,0 1 0,0 2 0,-4-1 2061,3 3-2061,-8-9 0,4 9 90,-1-8-90,-1 10 0,6 3 0,-8 2 0,8 2 90,-8 4-90,8 1 180,-3 2-90,4 0 0,-4 2-90,3 3 90,-6 2 0,6 2-90,-6 0 90,6 0 0,-6 0 0,6 0 90,-2 0-180,-1 0 90,3 0-90,-3 0 0,4 4 89,-5 9 1,0 10 0,-5 15 0,6 10 0,0 9-344,13 6 254,6 1 45,-2-32 0,4-1-45,1-2 0,3-1 0,3-1 0,2-2 0,2-3 0,2-1-90,2-3 0,1-2-225,-1-2 0,1-1-854,30 5-900,-8-9 2069,-8-9 0,-12-9 0,-6-7 0</inkml:trace>
  <inkml:trace contextRef="#ctx0" brushRef="#br1" timeOffset="184962">5665 7513 17247,'-5'0'5577,"-2"0"-5127,6 0 809,-2 0-1169,8-12-90,0-1 90,5-12 450,0-4-271,-5 9-89,0-1-90,-5 10-90,-3 1 0,-6 3-90,-3 3-1619,-17 6-90,8 9 1799,-10 10 0,12 10 0,1 6 0</inkml:trace>
  <inkml:trace contextRef="#ctx0" brushRef="#br1" timeOffset="187062">8020 6889 15538,'0'-5'4498,"0"1"-811,0 4-3687,0-3 90,0 1-90,0-1 90,0 1-90,0 0 180,0 2 0,0-4-90,0-1 0,0-2-90,-5-4 90,-2 0 0,-5-3 0,-8-7-90,4 7 0,-7-3 90,-15 22 180,-4 34-180,14 3 0,3 6-90,8 0 0,4 2-409,3 12 1,6-1 408,7-13 0,5-3 0,3 0 0,3-1-22,3-4 0,6-1 22,21 4 0,5-6 0,-9-12 0,2-5-224,18 1 1,0-8 223,-13-14 0,-2-5 0,0-4 0,0-5-45,11-19 0,-3-5 90,-17 8 0,-2-3-45,5-13 0,-7-4 0,-19 14 0,-5 1-220,-5 1 1,-3 0 309,-8-27-90,-10 13 816,-3 13-726,-5 13-90,-3 12 44,0 15-44,1 10 370,5 11-370,5 21 606,11-11-606,10 11 0,9-17 0,10-6 0,3-4 0,4-10-90,-3-9 90,-1-7-89,-7-19 89,-7 3 0,-15-14-270,-7 9-270,-11-1-449,1 6-720,-1 3-8122,3 4 9365,3 2 0,7 7 1,4 1-1</inkml:trace>
  <inkml:trace contextRef="#ctx0" brushRef="#br1" timeOffset="187653">8792 6893 22284,'20'-7'1709,"-2"3"-1349,-4 8 0,-1 9-90,0 12-180,2 11 0,-1 14-90,2 7-132,-8-24 1,-1 0 221,7 31-90,0-6 0,-4-10 0,-1-14 90,-5-16-90,-3-18 0,-1-18 90,0-18-90,2-14 90,2-15-339,0 29 1,0 1 293,1-2 0,1 1 0,0 2 0,0 0-114,2-3 1,0 3 158,5-9-90,6 7 0,-2 34 90,5 16-90,1 11 0,1 7 0,2 4 0,17 10 0,-9-15 0,13-3 0,-14-20 0,-1-12 0,1-5 0,-3-9 749,-3-7-749,0-27 45,-19 18 0,-3-1 45,2 1 0,-2 0-1,-7-1 1,-3 3 148,-4-6-58,-23 8 90,-5 25-180,-1 14 0,5 26-90,22 7 89,4 4-89,14 2 0,6-1 0,13-6 0,5-5 0,7-6 0,1-10 0,2-8-359,8-10-91,-13-9-360,3-7-359,-21-4-360,-4-5-990,-4-2 2519,-4-2 0,-2 4 0,-2 1 0</inkml:trace>
  <inkml:trace contextRef="#ctx0" brushRef="#br1" timeOffset="188057">9933 6766 19586,'8'-11'2518,"-4"0"-1888,0 4-270,-4 2 90,0 3 1528,0 2-1528,3 4 270,2 17-181,8 21-359,-1 4 0,4 11-180,-4-14 90,0 0-90,0 0 0,6 5 0,-5-11-90,5 4-90,-4-15-269,-2-4-1081,6 2 271,-8-13-630,-1 1-719,-7-16 2608,-2-5 0,-6-7 0,0-4 0</inkml:trace>
  <inkml:trace contextRef="#ctx0" brushRef="#br1" timeOffset="188381">9717 6531 22014,'-14'-13'2699,"2"-1"-2519,5 7-90,4 1 0,3 6-90,0 0 90,3 0 0,0 0 89,3-2-89,-4-3 90,0-2-90,-2-4 0,0-1 0,0 1-90,-4-2-629,4 5-1080,-4 2-90,4 4 1799,0 2 0,0 6 0,0 1 0</inkml:trace>
  <inkml:trace contextRef="#ctx0" brushRef="#br1" timeOffset="189336">10184 6477 17607,'-24'-3'2788,"1"1"-2248,7 2-270,4 0-90,6 0 0,2 0 3238,4 0-3058,0-2-181,0 0 91,0-3-90,0 3 540,0 0-630,0 0-90,9-3 0,10-2 0,21-6 45,9-2 0,6-2-621,-9 3 0,2-1 576,-2 1 0,2-1 0,-2 1 0,6-2 0,-2 0 0,12-3 0,-1 0 135,-11 2 0,-3 1 0,-2 3 0,-4 1 135,6-3-91,-29 13 91,-7 8 90,-5 12-270,-4 22-90,-2 26-499,-3-21 1,0 5 498,0 7 0,-1 4 0,0-15 0,-1 2 0,0 0-357,1 3 1,-1 2 0,0 0 356,0 3 0,-1 1 0,1 0 0,0-1 0,0 1 0,0 0 0,0-2 0,0 1 0,1-2 0,1-2 0,1-2 0,0 0 0,0-4 0,0-2 0,1 0 0,1 13 0,0-3 0,0-8 0,0-2 0,0-9 0,0-2-1389,0 26-140,0-30-270,0-5-989,0-34 2972,0-15 1,-4-17 0,0-13-1</inkml:trace>
  <inkml:trace contextRef="#ctx0" brushRef="#br1" timeOffset="189522">10635 7205 22734,'-32'-31'929,"0"0"1,4 3-1,4 3-749,-1-3 90,22-6-270,22 7 0,29-9 0,-12 21 0,4 1-950,7-1 1,4 1 904,5-1 0,2 0 0,3 0 0,2 1-315,0 1 0,0 1-360,-1-1 1,-1 1-630,-6 2 0,0-1 1349,-7 2 0,-3 0 0,-9 4 0,-3 1 0,25-2 0</inkml:trace>
  <inkml:trace contextRef="#ctx0" brushRef="#br1" timeOffset="213214">5043 13112 22374,'0'-18'2969,"0"2"-2340,0 0-269,0 7-90,0 2 0,0 5 269,0 10 1,2 8-180,6 20-90,5 18-270,-4-18 0,2 3-522,1 7 1,0 3 521,2 5 0,1 1 0,-1 3 0,1 4 0,-2-4 0,2 3 0,-1-3 0,1 6 0,0 0 0,-2-12 0,-1 3 0,0-7-270,-1-5 1,-2-4-901,10 24-539,-5-18-719,-2-21 2428,-6-30 0,-2-25 0,-4-20 0</inkml:trace>
  <inkml:trace contextRef="#ctx0" brushRef="#br1" timeOffset="213547">5072 13338 23364,'-29'-27'2788,"1"2"-2158,3 2-181,3 3-269,11 0-90,4-3-90,14-4 90,10-2-90,11 1 0,11 5-90,4 12 180,0 13-180,10 30 90,-20 8 0,-15-10 0,-4 2 0,-10 25 45,-13-16 0,-4 1-45,-11 16 0,5-21 0,-2-2 0,-7 1 0,3-9-899,7-7-1710,7-10 450,6-8-7672,12-11 9073,4-5 0,11-6 0,3-1 1</inkml:trace>
  <inkml:trace contextRef="#ctx0" brushRef="#br1" timeOffset="213973">5417 13347 22194,'14'-5'1979,"-1"1"-1529,-3 4-90,-2 8 0,0 4-181,0 13-179,2 2 90,0 3-90,2-1 0,1-4 90,-3-2 450,0 1-180,-6-13 0,0 1-181,-8-12 1,-13-14-180,1-3 90,-12-19-90,11-3 0,7-4 0,5-2 0,10 4 0,7 4 0,9 10 0,9 9 0,5 9 0,4 5 0,1 12 90,-1 2-90,7 16 90,-13-2-90,-5 8-90,-17-17-449,-9-3-541,-8-14-2428,-10-23 900,2-3 2608,-2-23 0,14 1 0,7-2 0</inkml:trace>
  <inkml:trace contextRef="#ctx0" brushRef="#br1" timeOffset="214249">5929 12967 20395,'-1'22'5037,"-1"26"-4677,-4 17-360,11-23 0,5-1 45,-3-5 0,5-4-45,27 15 0,-2-31 0,4-8 90,-4-8 0,1-16 0,-20-2 270,-23-37-270,-15 15-45,1 13 0,-4 2-45,-13-2-90,-1 7-270,-1 10-539,3 4-721,4 6-988,9 0 2608,9 4 0,12-3 0,5 3 0</inkml:trace>
  <inkml:trace contextRef="#ctx0" brushRef="#br1" timeOffset="214615">6408 12917 24353,'-8'0'1349,"3"0"-1169,2 0-90,3 0-90,0-2 0,3-2 0,4-3 0,3-4 0,0 1 0,-3-7 90,-4 7-90,-12-3 90,-4 8 90,-11 3 0,-5 8 0,-3 6 0,-3 12-90,0 12 0,5 10-1,5 6-89,13 1 0,12-2 0,12-3 0,13-3-89,7-6-271,7-7-450,6-10-719,-12-14 0,2-4-1080,18-4 2609,11-12 0,-26-10 0,-3-6 0</inkml:trace>
  <inkml:trace contextRef="#ctx0" brushRef="#br1" timeOffset="-213763.73">6725 12922 21205,'-9'0'2788,"1"0"-2518,4 0-90,0 0 0,4 0-90,15 0-90,-3 0 0,16-4 0,-7-3 0,6-17 90,-11 2 0,0-12 90,-13 9 0,-8 3-1,-4 4-89,-7 6 0,-2 6 0,-3 10 0,-1 7 0,1 14 0,1 9-45,11-2 0,4 3 0,3 1 0,3 0 0,1 0 0,3-1-45,15 18 0,5-30 0,19-12-180,-7-13 45,-5-8 0,-1-8 0,-8-8 0,-4-4 135,1 0 0,-3-1-45,-5-6 0,-5-1 135,-3-16 0,-10-1 180,-4-9-180,-3 22 0,-1-3 0,7 24-90,4 8 0,3 2 0,0 6 0,3 1 0,5 12 0,11 4 0,25 27 0,-5-6 0,-11-10 0,0 0 90,8 9-90,-3-5 0,-7-5 0,-4-4 0,-7-4 0,-4-7 0,-4 1 0,-1-7 0,-4 3 90,0-4-180,-2-4 0,0-7 90,0-14-90,1-13 90,2 0 0,0-3 0,1 3 0,1 0-45,-1-1 0,1 3 135,4-12-90,-3 31 90,4 10 0,2 9 90,14 25-90,-4 2 0,10 17-90,-10-10 0,0-1 90,-3-6-90,-3-4 0,-2-7 0,-3-4 0,-1-7-90,-2-3 0,-2-10 0,2-10 0,-4-16 0,2-17 90,0-13-252,-2-5 162,0 4 180,0 9-90,-4 11 0,2 11 0,-2 10 0,0 10 0,2 6 0,2 14 342,4 6-342,6 13 90,14 21-90,-2-12 0,10 10 0,27-27 0,-23-19-45,-6-4 0,-2-6 45,0-24-45,-14 1 0,-4-3 45,4-23 0,-8 19 0,-5 1 90,-8-13 0,-20 3 0,-3 23-90,-15 4 0,6 28 90,-1 6-90,1 6 0,4 7-90,5-2-90,7 2-360,9-3-449,5-1-720,5-1-990,2-4 2699,2-6 0,5-4 0,4-6 0</inkml:trace>
  <inkml:trace contextRef="#ctx0" brushRef="#br1" timeOffset="-213288.73">8004 12067 23903,'0'-16'2699,"-4"0"-2070,3 3-539,-2 5 0,3 2-90,5 6 0,5 4 90,13 7 0,25 26-90,-6 1-144,-12-11 1,-2 1 233,9 17 0,-14-16 0,0 0 0,4 9 89,2 5 1,-17-25 90,-8-9-270,0-3 0,-11-28 0,-13-34 0,10 24 0,1-3 0,-2-7 0,2-2 0,4 1 0,3 3 288,2-16-288,5-6 0,4 32 0,7 8 0,4 10 0,5 6 0,1 10 0,3 3 0,-1 5 0,-3 1 0,-3-1 0,-6-5-1170,-5-3-3687,-13-16 4857,-10-1 0,-13-8 0,-6 4 0</inkml:trace>
  <inkml:trace contextRef="#ctx0" brushRef="#br1" timeOffset="-209356.73">8572 10213 23274,'0'-9'1889,"0"0"-1350,-5 0-89,0-2 0,-7-3-180,2-4-1,-4-5-89,-1-4 90,-1-6-90,-4-6 0,-2-8-332,-7-8 242,12 24 0,0-1-283,-2-3 1,-1 0 237,-3-3 0,0 1 45,-1-2 0,-1 1-90,-2 1 0,-1 1-961,1 0 1,-1 0 960,-1 3 0,-1 0 0,1 1 0,-1 1-80,-1 2 0,-1 1 80,1 1 0,-1 0 0,0 3 0,-1 1-119,2-1 0,-1 0 119,1 2 0,-1-1 0,2 1 0,-1-1 0,1 0 0,0 1 0,-2-1 0,1 1 0,-1-1 0,1 0 0,-2 1 0,-1-1 0,0 0 0,-1 1 0,-1-1 0,-1 1 0,-1-1 0,0 0 0,-1 1 0,-1-1 0,1 1 0,-1-1 0,0 0 0,-1 1 0,0 0 0,1 1 0,1 0 0,-2-1 0,-14-8 0,-3-1 0,18 10 0,-1 0 0,-2-1 0,-11-3 0,-4-1 0,2 2 0,10 5 0,1 1 0,-1 2-716,-1 1 1,0 2 0,1 2 715,-7 1 0,1 4 0,0-1 0,-4 3 258,4 2 0,-4 3 1,-2 1-259,-4 4 0,-2 3 0,0 0 0,-1 0 0,-1 2 0,0 1-418,16-1 1,-1 2 0,1 1 0,3-1 417,-3 3 0,3 1 0,-1 0 0,0 0 0,0 0 0,-4 1-177,2 2 0,-3 1 1,0 0-1,2 0 177,-3 0 0,3-1 0,-2 2 0,3-1 0,-3 1 0,0 0 0,4-2 0,1 0 0,3-2 0,0 1 286,-2 0 0,1 0 0,1 1-286,0-1 0,1 0 0,-1 2 0,0 1 0,-3 3 0,1 1 0,2-2 0,-2 3 0,2-1 0,-2 2 0,3-1 0,-1 1 0,0 2 0,3-2 0,1 2 0,2 0 0,1 1 0,0 1 0,0 1 0,-1 3 0,0 2 0,-1 4 0,0 1 0,0 2-296,-1 2 1,1 2 0,1 1 0,0 0 295,0 0 0,0-1 0,1 3 0,1 2 0,4-2 0,0 3 0,1 2 0,3-1 0,2-5 52,0 7 0,3-3 0,1 3-52,1-4 0,0 4 0,1 0 0,2 1-35,4 1 1,2 1 0,2-1 0,1-1 34,0 4 0,3-1 0,0 3 0,1-3 0,-1 3 0,2 0 0,2-3 0,3 4 0,3-3 0,1 1 0,-1-12 0,1 0 0,0 1 0,1 0 0,1 2 0,1 0 0,1 1 0,0 0 0,1 2 0,1-1 0,1 1 0,0 0 0,0 1 0,0-1 0,1 0 0,1 0 0,-1-1 0,1 0 0,1 0 0,-1-1 0,1-1 0,0 0 0,0 0 0,1-1 0,0-2 0,0 0 0,0-1 0,1 0-35,0-1 1,0 0 0,0 0 0,1-1 34,0-1 0,0-1 0,0 0 0,1 1 0,0-1 0,0 0 0,0-1 0,1 1 0,0 0 0,1-1 0,0 0 0,0 1 0,1-1 0,-1 0 0,1 1 0,1-1 0,-1 0 0,2 1 0,-1-1 0,1 0 0,0 0 0,1 0 0,0-1 0,0 0 0,8 14 0,1-1 0,0-1 0,0-2 0,1-2 0,2 2 0,0-5 0,2 2 0,0 0 0,-1-4 0,2 0 0,-2-2 0,2 0 125,-3-4 1,2 1-1,1-1 1,-3-4-126,-2-5 0,-1-4 0,3 1 0,14 7 0,4 1 0,-2-3 228,-10-9 1,-2-2-1,2 1-228,13 5 0,2 0 0,-2-4 0,5-1 0,-2-4 0,2-1 0,0-2 0,-2-2 0,0-1 0,-2 0 0,1-2 0,-1-1 0,0-2 0,-2-1 0,-1-2 0,1-1 0,0-3 0,0 0 0,1-2 0,2 0 0,0-2 0,3 0 0,2-2 0,0 1 0,2-1-37,2-3 0,0-1 37,-22 3 0,1-1 0,0 0 0,0 0 0,-1-2 0,1 1 101,0 0 0,0-1 0,-1 0-101,21-4 0,0-1 311,-2 0 1,0-1-312,-3 0 0,0-1 0,-2 1 0,-1-1 0,0 0 0,-2-1 0,-1-1 0,0-2-599,1 0 0,-1-3 599,-1-1 0,0-1 0,0-1 0,3-2 68,-4 2 1,2-4 0,-1 2-69,-11 5 0,-1 1 0,1-2-297,12-5 0,2-3 0,-3 2 297,6-4 0,-2 1 0,0-2 0,0 0-93,-1-1 0,-1 0 93,1 1 0,0-1 0,-3 0 0,0 0 0,-1-1 0,-1 0 0,-2 0 0,0-1 262,-3 1 1,-1-2-263,-1 0 0,-2 0 0,-4 0 0,1-3 0,-7 2 0,1-2 0,-2 0 0,2-4 0,0-3 0,-1-2 0,3-4 0,-5 4 0,-5 5 0,-2 2 0,6-12 0,-2 2 0,-10 17 0,-2 0 0,7-15 0,-1 0 0,-6 11 0,-2 0 0,6-13 0,-1-1 744,-8 14 0,-2 1-744,1-1 0,-1-1 0,-1 0 0,0 1 0,-1-1 0,0 1 0,-1 0 0,0 1 0,0-1 0,0 1 0,-1 0 0,0 1 0,-1-1 0,0 0 0,1 1 0,-2-1 0,1-17 0,-2-1 0,1 13 0,-1 0 0,0-13 0,-1-1 0,1 16 0,-2 1 0,-1-2 0,-3-2 0,0 0 0,-1-3 0,-1 1 0,-3-7 0,-2 0 154,3 5 0,-1-2 1,1 4-155,-1-3 0,0 2 513,1 0 1,0 0-514,0 3 0,1 0 0,1 0 0,0 2 138,0 2 0,-2-2-138,-3-14 0,-1-1 0,3 14 0,-1 1 0,-3-12 0,-1-1 0,-2-3 0,-1 3 0,4 12 0,-1 0-280,-6-17 0,-1 1 280,3 14 0,1 1 0,-2-2 0,-1-1 0,1 0 0,-1 1 0,1 2 0,0 2 101,1 3 1,1 3-732,2 5 1,0 3-1170,-13-15 938,3 18 861,-2 12 0,-3 21 0,-3 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45:40.278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14123 2596 19710,'-18'-7'900,"2"3"1428,2 2-2058,3 2 1141,5 12-241,-1 45-946,6-22 1,1 4 40,-2 23 0,0 5-265,2-24 0,0 0 0,0 9 0,-1-1 0,0 10 0,-1 6 0,0 3 0,-1 0 0,1-4 0,1-6-395,-2 9 0,1-7 0,0 0 1,0 8 394,0-14 0,0 6 0,-1 3 0,1 2 0,-1-1 0,0-1 0,1-5 0,0-6-496,-2 12 1,1-8 0,0-2 0,0 2 495,1 5 0,-1 0 0,0 1 0,1-1 0,-1 2 0,1 0 0,0 1 0,-1-1 0,1 1 0,-1 1 0,1-1 0,-1 0 0,1-1 0,0 0 0,0-1 0,0 0 0,-1-2 0,1-1 0,-1 1 0,1 2 0,0 0 0,0 3 0,0 0 0,1 0 0,-1-4 0,1-2 0,0-3 0,0-1 0,0 4 0,0-4 0,-1 4 0,0 1 0,1-3 0,0-4 0,0 9 0,1-4 0,0-1 0,-1-1 0,0-1 0,-1 3 0,1-5 0,1 4 0,-1-1 0,0-3-296,-1 1 0,0-2 0,-1 1 296,1-5 0,-1 3 0,0-1 0,-1-5-110,-2 18 1,-2-3 109,0-10 0,-1 1 0,0-2 0,0 3 0,0-2 0,-4 10 0,1-6 0,-3-1 1862,7-15-1862,-5-1 0,11-18 2288,-5-2-2288,14-21 0,11-12 0,22-6 334,-7 4 1,5 0-335,14-3 0,7 0-641,-9 2 1,4-1 0,2 1 640,-7 2 0,0 1 0,4-1 0,6 0 0,-7 1 0,5 0 0,4-1 0,1 0 0,3-1 0,1 1 0,0 0 0,-5 1 0,2 0 0,2 0 0,0 1 0,1-1 0,1 0 0,0 0 0,0 1 0,-1-1-221,-5 2 0,0-1 1,0 1-1,-1-1 1,2 1-1,-1 0 1,0 0-1,1 0 1,0 0-1,1 0 221,-4 1 0,1 1 0,1-1 0,1 0 0,0 0 0,-1 0 0,0 1 0,-1 0 0,-1 0 0,-2 1 0,-1 0-131,5 0 0,-4 0 0,-1 0 1,-2 1-1,1 1 0,2-1 1,4 0-1,4 1 131,-11 1 0,4 1 0,3-1 0,3 0 0,2 1 0,1 0 0,1-1 0,1 1 0,-1 0 0,0 0 0,-2 0 0,-2 1 0,-2-1 0,-2 1 0,-5 0-90,15-2 0,-5 1 0,-5 0 0,-1 1 0,0 0 1,3-1-1,3 1 0,6 0 90,-15 1 0,4 0 0,5-1 0,2 1 0,3 0 0,1 0 0,1 0 0,1 0 0,-1 0 0,-2 0 0,-1 0 0,-4 1 0,-3 0 0,-4 0 0,-5 0 0,-6 1-48,19 0 1,-10 0 0,-6 1 0,1 0-1,4 0 48,6 0 0,6 0 0,2-1 0,-3 1 0,-6 1 0,-10-1 0,11 2 0,-10 0 362,-9-1 0,-3-1-362,17 4 975,-18-4-975,-13 0 1783,-13-4-1783,-7-7 2939,-12-11-2939,-1-10 0,-2-5 0,-1 2 0,0-4-114,-3-19 1,0-5 113,5 20 0,2-1 0,-1-2-659,1-8 1,0-1 0,0-3 658,2 7 0,0-1 0,0-1 0,0-1-553,0-7 1,1-2 0,0 0 0,1-2 552,1 10 0,0-1 0,0 0 0,1-1 0,-1-1-110,0 1 1,1 0 0,-1 0-1,0-4 1,0-4 109,1 12 0,0-5 0,-1-2 0,1-3 0,0 0 0,0 1 0,-1 0 0,1 4 0,-1 3-109,0-15 0,0 6 0,0 2 0,0-3 0,-1-6 109,0 11 0,1-6 0,-1-4 0,0-1 0,-1-2 0,1 2 0,0 4 0,0 4 0,0 6 0,-1-14 0,0 9 0,0 2 0,0-4 0,0 2 0,-1-4 0,0 0 0,0 0 0,0 3 0,1 4 0,0 2 0,0 0 0,0 2 0,1 2 0,-3-14 0,1 3 0,0-2 30,1 8 0,0-4 1,-1 3-1,1 5-30,-3-9 0,0 3 382,0 15 0,0-2 1,-1 4-383,-1-1 0,0 2 0,-3-7 0,-1 4 0,-8 0 647,-1 6-647,-6 8 1988,-5 2-1988,-7 3 0,-11 4 0,-10 2 0,26 11 0,-5 2 0,-5 1 0,-6 2 0,-3 0-201,-1 1 0,-4 1 1,-1 1-1,-1 0 201,-2 1 0,-1 0 0,-1 1 0,-1 0 0,4 0 0,-1 0 0,-1 1 0,0-1 0,3 2 0,-7 0 0,3 1 0,1 0 0,-2 0-320,10 0 0,0-1 0,0 1 1,-1-1-1,0 1 320,-2 1 0,0 0 0,0-1 0,-1 2 0,0-1 0,-1 0 0,1 1 0,-2-1 0,-2 2 0,-3 0-202,10-1 0,-3 0 1,-2 1-1,-2 1 1,0 0-1,1-1 1,1 1-1,2 0 202,-6 1 0,2 0 0,1 0 0,0 0 0,-1 1 0,-3 0-135,5-1 0,-2 1 0,-2 0 0,-1 0 1,0 1-1,2-1 0,1 1 0,4 0 135,-4 1 0,2 1 0,3 0 0,0 0 0,1 0 0,-1 0-22,-1 0 1,1 1-1,-1 0 1,1 0-1,0 0 1,0 1 21,0 0 0,0-1 0,0 2 0,1-1 0,-1 0 0,1 0 0,3 0 0,0 0 0,0 0 0,0 0 0,-1 0 0,-1 1 0,-1 0 0,-2 1 0,-2 0 0,1 1 0,0-1 0,2-1 0,4 0 50,-5 1 1,4-1 0,2 0 0,-1-1 0,-1 1-51,-8 2 0,-3 1 0,0-1 0,4 0 0,7-2 0,0-1 0,7-1 0,2-1 0,-13 4 0,2-2 394,4-3 0,5-1-394,-11 4 1531,7-8-2161,32-3 940,11 0-3278,1-3 3538,9 7 1,0-7 0,0 3 0</inkml:trace>
  <inkml:trace contextRef="#ctx0" brushRef="#br0" timeOffset="3298">14810 7983 18416,'-9'0'4138,"1"0"-3688,4 0-90,-3 0-1,6 0 361,-3-4-360,4 1 0,0-4 809,0 5 1080,0 0-2249,0 10 0,0 8 0,5 12 0,2 10 0,7 7 0,1 11-332,-5-5 1,0 2 331,-2-9 0,1 3 0,-2 3 0,1 10 0,-1 0 0,0-6 0,0 7 0,0 1-327,0-6 0,0 8 1,0 0-1,-1-9 327,-1 2 0,-1-4 0,0-8 0,1 1 0,0 0 0,1 22 0,-1-3 0,0-14 0,-1 0 0,1-6 0,0 3 0,-1-4 0,0 7 0,0-2 0,1 3 0,0 1 0,0-2 0,0 0-170,0-2 0,1 1 170,1 11 0,2-1 0,-4-18 0,1-1 0,0 6 0,0-1 0,1 9 0,-4-19 549,1-1-549,-4-17 0,0-5 1340,1-1-1340,2-5 421,1 9-421,-2-7 0,0 11 0,-2-5 0,0 13 0,0-7 0,0 14 0,0-20 0,0 4 0,0-8 0,0 3 0,0 12 0,0-4 0,0 19 0,0-3 0,0 7 0,0-12 0,1-3 0,0-14 0,3 0 0,-2-5 0,0 0 0,-7-6 0,-10 3 0,-38 6 0,-2 1-406,12-4 0,-3 2 406,3-1 0,-1 0-744,-7 3 1,-3 0 743,-7 4 0,-2 0 0,16-5 0,0 1 0,-1-1 0,-3 3 0,-1-1 0,0 1 0,-2 0 0,-1 0 0,-4 1 0,9-2 0,-3 0 0,-2 0 0,-3 1 0,-3 1 0,4-2 0,-5 1 0,-2 0 0,-2 1 0,1-1 0,0 1 0,4-2-439,-2 2 1,1-1-1,2-1 1,0 1 0,-2-1-1,-1 1 439,0 0 0,-3 1 0,-1-1 0,-1 1 0,3-1 0,3-1 0,6-1-275,-8 2 1,7-2-1,3 0 1,-2-1 274,2 1 0,0 0 0,0 0 0,1-1 0,4 0 0,1-1 0,0 1 0,-2-1 0,-8 3 0,-2 1 0,0-1 0,4-1 0,1 0 0,4-1 0,-1 0 0,-10 2 0,0 1 0,6-3 156,9-2 1,4-1-157,0-3 0,3 0 0,-9 5 0,4-8-180,30-1 391,7-6 1,10-5 0,5-2 0</inkml:trace>
  <inkml:trace contextRef="#ctx0" brushRef="#br0" timeOffset="4719">19569 7449 19496,'0'-9'3688,"0"-2"-2969,0 2-179,0 0 0,0 4-91,0 3 1,0 2 0,0 6 0,2 4-1,2 10 226,3 14 0,1 5-675,4 23-1696,-3-6 0,0 3 1696,-4-9 0,0 0 0,-1 9 0,0 4-757,-1-17 1,0 0 0,1 2 756,-1 5 0,1 1 0,-1 0-254,1 2 0,0 1 0,0 0 254,0 3 0,0 0 0,0 1 0,1-1 0,-1 0 0,1 3 0,1 1 0,-1 4 0,1 0 0,-1-4 0,1 3 0,0-3 0,0 2-198,0-4 0,-1 3 1,1-1-1,-1-5 198,0-3 0,1-5 0,-1 0 0,-1-1 0,0-1 0,0 0 0,0-3 0,0 0 0,0-1 550,2 18 0,-2-1-550,0-5 0,-1-1 0,0-6 0,0-1 0,-1-4 0,0-2 0,-1-5 0,0-3 1919,1 28-1919,-2-11 0,1-9 0,0 11 0,1-18 0,-2 7 1207,0-20-1207,0-5 1896,0-5-1896,2-5 884,0-4-884,18-4 0,29-8 0,11-3-786,-6 2 0,5-2 786,-11 2 0,5-2 0,2 0 0,-1 0-692,-4-1 1,-1 1 0,0-1 0,2-1 691,8-1 0,1 0 0,2-1 0,1 0-378,-8 1 1,2 1 0,0-1 0,1 0 0,1 0 377,-5 1 0,0 0 0,1 0 0,0 0 0,1-1 0,1 1-211,3 0 1,1-1 0,1 0 0,0 1-1,0-1 1,1 0 210,-6 2 0,-1 0 0,2 0 0,-1 0 0,1 0 0,-1 0 0,1 1-70,1-1 1,0 0 0,1 0-1,-1 0 1,0 1 0,1-1 0,-1 1 69,1 0 0,-1 0 0,1 0 0,0 0 0,-1 0 0,1 0 0,-1 0-2,-1 1 0,0 0 0,-1-1 0,1 1 0,-1 0 0,1 0 0,-1 1 2,7-2 0,-1 1 0,0 0 0,0 0 0,1 0 0,3 0 0,-10 1 0,2 0 0,2 0 0,1 1 0,-2-1 0,0 1 0,-2-1 0,-2 2 0,12-3 0,-3 1 0,-2 1 0,1-1 0,1 0 60,-4 1 0,3-1 0,1 0 0,-2 1 0,-4 0 0,-5 0-60,12-1 0,-7 1 0,-3 0 0,-8 1 0,-2 0 0,-3 1 0,10-2 0,-5 0 570,-10 3 0,-3-1-570,16-3 1758,-12 2-1758,-21 1 1819,-12-5-5147,-28-7 3328,-28-3 0,10 9 0,-3 1 0,-9 1 0,0 0 0</inkml:trace>
  <inkml:trace contextRef="#ctx0" brushRef="#br0" timeOffset="5968">17124 7671 20665,'0'-23'2789,"0"1"-2160,4-1 91,-3 3 89,2-1-89,-3 5 449,0-1-719,0 9-180,0 0-90,0 8 0,0 0-180,0 6 0,9 25 0,-1 11 0,0-6 0,2 3-422,-2 3 0,0 2 422,2 10 0,0 3-1038,-2-14 1,0 2-1,1 1 1038,-1 5 0,1 1 0,0 1 0,1 3 0,-1 2 0,1 0-362,-1 2 0,1 2 0,1 4 362,-3-10 0,1 4 0,0 2 0,1 2 0,-1-1 0,-1-6 0,1 2 0,-1-1 0,1 2 0,-1-1 0,0 0-287,1 0 0,-1 1 0,-1 0 0,1-1 1,0 1-1,-1-1 287,1-1 0,-1 0 0,1 0 0,-1 0 0,0-3 0,-1-3-122,0 7 0,0-4 1,-1-1-1,0 0 122,1 1 0,-1-1 0,0 0 0,0 0 0,-1-2 0,1-1 0,-1 1 0,1-1 0,-1-2 0,0-1 0,0 2 0,0 4 0,0-1 0,1 5 0,-1 3 0,1-1 0,0-1 0,-1-5 0,0 3 0,1-6 0,-1 1 0,0 6 61,1 1 1,0 6-1,0 3 1,1-1-1,-1-2 1,-1-7-62,1-4 0,-1-4 0,-1-2 0,1 1 0,0 16 0,1 1 0,-2-4 0,0-12 0,0-3 0,-1-4 319,-2-3 1,0-3-320,0 11 0,0 0 0,0-14 0,0-1 0,0 11 0,0-3 0,0 14 1980,0-6-1980,0-3 0,0 8 0,0-14 1597,0 16-1597,1-28 0,2 2 2509,1-15-2509,2-3 157,3 7-157,1-4 0,3 7 0,-4-6 0,1 0 0,-2-3 0,0-5 0,-2-2 0,-2-2 0,-2 1 0,0 4 0,2-4 0,2 3 0,2-7 0,0 7 0,1-7 0,-1 3 0,-4-14-450,-11-6-2249,-5-10 2699,-10-7 0,-4-1 0,-1-5 0</inkml:trace>
  <inkml:trace contextRef="#ctx0" brushRef="#br0" timeOffset="7344">7996 10991 21115,'-17'-18'3328,"-1"0"-2788,0-1-1,-2 3 91,-1 1 0,1 3-181,1 3 1,0 5-90,-2 2 90,-3 10-360,-24 26-90,20 2 0,2 4-439,-3 0 0,1 2 439,2 9 0,3 1 0,10-14 0,2-1-207,0-2 1,2 0 206,0 26-98,12-26 0,5-2 98,12 8 0,22 3 0,7-31 0,12-5-75,-27-8 0,1 0 75,4 0 0,-1 0 0,1 0 0,0 0 0,1-1 0,-1 2 0,-3 1 0,0 2-71,-2 0 0,-1 1 71,23 13 0,-9 7 0,-8 3 190,-11 7-190,-9 4 0,-15 24 0,-12-11 0,-2-17 0,-3-2 0,-19 17 0,-7-4 752,-6-3-752,0-9 0,0-5 598,5-9-598,5-4 0,6-9 0,7-3 0,8-4 0,6-2-1079,4-2-482,8-8-687,4-6-541,10-9 2789,10-9 0,11-5 0,6-4 0</inkml:trace>
  <inkml:trace contextRef="#ctx0" brushRef="#br0" timeOffset="7662">8588 11416 22194,'5'-28'3418,"-1"6"-2968,-4 10 809,-8 14-899,1 12-90,-1 13-180,2 7 0,10 5 0,3 1-90,7 7 0,4-4 0,6-6 90,10-18-90,17-3 0,-14-25 0,0-7 0,-7-11 180,-7-7-90,-20-27-90,-14 17 0,-18-15 0,-8 28 0,-1 6-180,-3 7-1439,-10 8 90,15 12-270,-1 6-720,24 8 2519,10-2 0,10 1 0,4-1 0</inkml:trace>
  <inkml:trace contextRef="#ctx0" brushRef="#br0" timeOffset="8018">8873 11212 22554,'16'-29'4138,"-2"4"-3599,-7 4 91,-4 10-360,-1 10-180,2 11 0,6 15-90,5 7 90,7 8-90,3 4-959,5-1 959,-1-4 0,1-6 0,22-10 0,-22-17 0,18-16-90,-32-22 180,-2-13 0,-5-10 0,-5-6-489,-3 0 399,-1 6 0,-3 8 918,2 10-918,-3 12 0,4 8 0,0 14 0,8 22 0,2 6 0,9 18 0,1-7-2709,6 12 2709,1-1 0,-4-3 0,-1-7 0</inkml:trace>
  <inkml:trace contextRef="#ctx0" brushRef="#br0" timeOffset="8451">9547 10851 24353,'-15'-32'3508,"1"-4"-3238,4 12-90,4 0-90,2 15 0,4 4-90,4 15 90,4 12-90,6 18 0,8 10 0,1 9 0,2 3 0,-5-3-1323,-4-5 1323,-4-9 0,-3-8 0,-5-10 0,-8-13 0,-3-14 0,-7-16 0,-6-46 0,6 3 0,7 15 0,1 0 1323,2-22-1323,8 9 0,4 12 0,8 15 0,7 15 0,5 13 0,1 13 0,1 7 0,-3 9 0,-3 1 0,2 9 0,-8-14 0,-1 3-900,-9-19-899,0-3-539,-3-8-7493,2-7 8848,-2-12 0,6-11 0,0-7 0</inkml:trace>
  <inkml:trace contextRef="#ctx0" brushRef="#br0" timeOffset="8767">10176 10398 22644,'8'-11'2159,"-1"2"-1979,-1 2 0,-4 3-90,3 1-90,0 1 90,5 0-90,0-2 89,2-4 1,-1-1 270,-3-4 270,-4-1 89,-2-2 91,-8 1-270,-4 3-540,-9 5 0,-7 9 0,-3 12 0,-5 13 0,3 13 0,16-3 0,3 3 0,0 23 0,10-21 0,6-1 0,14 11 0,13-6-258,8-12 258,5-10 0,5-12-1079,0-10-564,2-11-156,-6-9 1799,-17-3 0,-3-3 0,7-15 0,-14 10 0,0 1 0</inkml:trace>
  <inkml:trace contextRef="#ctx0" brushRef="#br0" timeOffset="9345">10554 10168 22374,'6'6'1709,"2"1"-899,4 11-540,-1-10 89,10 6-269,-6-13 0,7-3 0,-2-11-90,3-14 180,1-12 90,-1-11-32,-3-7 302,-5-2 89,-7 0-89,-5 7-360,-10 7-180,-5 11 0,-24 9 0,-12 56 0,1 7-1147,22 5 0,5 5 1147,8-5 0,3 1 0,2 1 0,3 1-21,4-2 0,5 0 21,10 9 0,6-4 0,-2-17 0,4-3 0,7 5 0,7-9-900,6-21 1,2-11 89,-10 0 1,0-4-1,12-10 1,-2-5-315,-13 0 0,-3-2 1057,0-5 0,-3-2 0,-2 0 1,-1-1-1,-2-1 0,0 0 1</inkml:trace>
  <inkml:trace contextRef="#ctx0" brushRef="#br0" timeOffset="11654">25729 8282 21205,'-4'-28'3958,"0"3"-3239,-4 5-179,3 6-270,-4 3 90,8 7 89,-5 14 91,6 15-180,6 22-270,-3-14 0,1 2-90,1 5 0,2 2-332,0 4 0,0 1 332,0 1 0,0 0-416,0-2 1,1 1 415,-1-4 0,0 0 0,-1-6 0,0-2 0,6 28 0,-2-15 0,-2-12 0,-3-11 0,-7-30 0,-5-13 0,-5-31 0,-2-14-556,6 24 1,1-2 555,0-3 0,0-1 0,1 1 0,0-1 181,2 3 0,1 1-181,0 5 0,1 2 0,2-25 0,4 12 0,4 10 0,12 10 0,15 28 0,5 10 0,15 16 486,-7 3 1,-2 7-487,-20 0 0,-5 3 0,1 3 0,-3 1 0,-3 2 0,-4 1 0,-2-2 0,-5 2 0,-10 14 0,-5-1 0,2-18 0,-4-2 0,-6 9 0,-3-4 0,-12-2 0,4-11 408,1-16-408,6-8 0,1-10-2429,7-15-2338,11-23 4767,10-7 0,15-14 0,5 11 0</inkml:trace>
  <inkml:trace contextRef="#ctx0" brushRef="#br0" timeOffset="12123">26427 8494 24353,'3'-11'2339,"-2"4"-1080,-1 3-809,4 20-270,4 6-180,7 20 0,2 6 0,2 2 0,-5-11 0,1-1 0,2 12 0,-1-4 0,-2-1 0,-16-35 0,-6-15 0,-5-44 0,4 0 0,15-11 0,5-2 0,3 2 0,1 16 0,3 6 0,4 23 0,4 15 0,3 11 0,4 10 0,-5 6 0,-1 3 0,-7-1 0,-2-2 0,-5-6 0,-3-3-810,-6-7-4587,-3-22 3149,1-3 2248,15-46 0,1 16 0,-2 12 0,0 1 0</inkml:trace>
  <inkml:trace contextRef="#ctx0" brushRef="#br0" timeOffset="12597">27036 8331 15536,'23'-35'5577,"-12"18"-2835,-3 5-2382,-15 30 820,-5 16-1000,-1 14-180,5 11 90,2 5-786,6 1 786,0-3-90,6-10-90,6 1 0,2-23 1624,3-4-1534,-5-26 0,1-60 90,-7 9-232,-5 3 1,-2-2 275,0 16 1,-3 0-90,-3-10 0,-1 2-45,-1-14 0,-1-2 0,6 48 0,4 20 1456,5 20-1456,5 4 0,2 3 0,9 22-219,-4-18 0,1-1 129,7 12-199,3-7-880,-2-8-180,1-12 0,1-12 179,-1-15 181,-1-16 449,0-20 1080,-1-17-181,-13 21 1,-2-4 388,2-21 1,-2 0-255,-2 16 1,-2 0-45,-1-12 0,-1 3 224,-2 1-134,-2 11 449,3 25-809,4 24-3274,5 30 3094,2 23 0,-6-26 0,1 1 118,-1 2 0,0-1-118,0-1 0,0-1 0,-1-2 0,1 0-900,6 23-507,-4-10-842,0-11 2249,-6-11 0,-4-11 0,-4-8 0</inkml:trace>
  <inkml:trace contextRef="#ctx0" brushRef="#br0" timeOffset="12761">27406 7517 21440,'-15'-40'569,"-1"0"1,3 4 0,0 2-480,-9-18 1108,5 10-1557,9 22-138,6 16-1571,10 25 2120,7 18 0,3 10 0,2 6 0</inkml:trace>
  <inkml:trace contextRef="#ctx0" brushRef="#br0" timeOffset="13147">27731 8087 26962,'5'16'1619,"2"6"-1619,9 7 0,1 14 0,5 7 0,0 9-2360,3 0 2360,-5 0 0,-2-8 533,-4-3-533,-7-29 0,-1-14 0,-14-36 0,3-22 0,1 20 0,0-2-120,1-1 1,2-1 119,2 1 0,0 1 0,3-23 1774,10 8-1774,1 26 0,11 18 0,2 27 0,7 16 0,4 6 0,-11-10 0,0 1 0,12 15-1080,-15-16 1,-2-1-2159,0 6 3238,-11 5 0,-12-2 0,-9 4 0</inkml:trace>
  <inkml:trace contextRef="#ctx0" brushRef="#br0" timeOffset="14303">17214 14306 22194,'-13'-46'2969,"-1"5"-2250,2 8 181,-2 8-1,3 5-269,5 6-360,-3 5-270,0 4 0,-7 11 0,-10 19 0,-8 24-642,11-10 0,-1 4 642,-5 10 0,1 5 0,8-14 0,0 1 0,0 2-989,0 2 0,-1 2 1,2-1 988,0 2 0,1 0 0,1 1 0,1-3 0,1 1 0,2-1-192,0-2 0,2-1 0,2-1 192,-1 17 0,3-1 0,3-7 0,3-2 0,4-8 0,4-2 0,2-5 0,2-1-85,4-6 0,3-2 85,25 19 0,6-10 0,5-13 0,0-11 0,-2-10-1235,-1-15 1235,-6-7 0,-1-16 1987,-5-9-1987,-14 6 0,-1-2 0,-6 7 0,-2 1 0,4-10 0,-1 1 0,1-14 0,-2 6 637,-3 7-637,-3 9 215,-4 8-215,-4 8 3392,0 7-3392,-4 13 0,4 12 0,5 38 0,1-4-123,-1-13 0,1-1 123,9 20 0,5-3 0,6-8 0,-5-19 0,3-3 0,13 2 0,16-2-1079,-24-23-2879,2-25-5873,-14-5 8848,-4-21 0,-14 3 1,-3-2-1</inkml:trace>
  <inkml:trace contextRef="#ctx0" brushRef="#br0" timeOffset="14969">18148 14084 21584,'0'-45'3867,"-4"4"-2235,-4 11-913,-1 24-404,-5 25-315,4 37 0,4-14 0,0 5-1195,-1 11 0,0 4 1195,1-15 0,1 3 0,-1 0 0,0 3 0,-1 1 0,0 3-568,0-1 0,-1 4 0,1 0 0,-1-4 568,1 2 0,-1-4 0,1 1 0,-2 11 0,1 1 0,0-7-33,0-10 0,2-5 33,0 0 0,1-4 0,-1 4 0,2-12 0,4-44 0,0-27 0,0-21 0,0-14 102,2 26 1,0-4 0,1-1-1,-1 0-102,0-1 0,0 0 0,-1 0 0,2-1 0,0-3 0,1 0 0,1 1 0,-1 4 0,0 4 0,0 3 0,0 2 0,3-16 0,0 3-152,-1 6 1,1 3 151,-1 7 0,1 3 0,6-24 0,8 8 0,-3 27 0,29 30 0,-10 27 495,-9-1 0,-1 4-495,-3 1 0,-1 2 1091,0 6 1,-1 1-1092,1 3 0,0 1 0,-1 2 0,-1 2 0,-1-8 0,0 3 0,-1-2 0,2 6 0,-1-2 0,6 11 0,-1-4 0,1 4 0,2 0 0,-13-25-295,3-1-965,-14-29-179,0-12-90,-10-16-12,-2-13 1541,-2 1 0,-2-2 0,-6-19 0,6 17 0,1 0 0</inkml:trace>
  <inkml:trace contextRef="#ctx0" brushRef="#br0" timeOffset="15324">18123 14690 19753,'-39'14'3418,"5"-7"-1228,3-1-1560,9-6 376,6 0-826,7 0 201,9 0-291,14-4-90,13-5 0,19-9 542,14-5-542,-27 9 0,1-1 0,0 1 0,0 0 0,25-13 0,-9 5 0,-11 2-90,-12 4-360,-13 2-269,-9 3-541,-12 0-628,-6 1-510,-9-3 2398,-5 2 0,0-5 0,1 0 0</inkml:trace>
  <inkml:trace contextRef="#ctx0" brushRef="#br0" timeOffset="15617">18728 13759 25343,'11'-23'2878,"-5"2"-2518,-1 12-360,-1 3 0,4 18 0,5 11 0,5 22 0,0 7 0,5 13 0,-2-4-740,-6-18 1,-1-2-1,1 3 740,3 10 0,2 6 0,1 0 0,-3-5 0,-3-7 0,-1-4 0,0 0 0,-1 0 0,0-1 0,0-1 0,4 18 0,0-2-330,-3-6 0,0-2 330,-1-6 0,-1-2 0,-3-8 0,0 0 0,7 28-1799,-9-28-540,-5-8-539,-12-33 2878,-7-18 0,-7-22 0,-3-11 0</inkml:trace>
  <inkml:trace contextRef="#ctx0" brushRef="#br0" timeOffset="15918">18407 13980 14812,'-37'-1'989,"-1"0"1,3-1-1,1 0 1360,-27-5-1809,10-2 1214,12 0-1574,13-2 853,14-1-1033,19-6 90,22-2-90,23-9 457,-12 11 1,6 0 0,0-1-458,10-4 0,3-1 0,-5 3 0,4 0 0,-3 1 0,5-3 0,-3 1 0,-4 2 0,-1 1 45,-6 2 0,-3 0-25,-5 2 0,-2 1-20,22-9 0,-13 5-90,-11 5-269,-9 4-1890,-6 2 0,-10 5 2686,-1 0 1,-8 2-1,0 0 1</inkml:trace>
  <inkml:trace contextRef="#ctx0" brushRef="#br0" timeOffset="16852">19374 13759 23094,'8'9'1799,"4"0"-1439,4-4 89,19-1-269,11-4-90,16-8-90,-12-4 0,-15-8 0,-3-3 0,-2-9 0,12-18 180,-30 18-90,-6 1 90,-2-1 0,-4 0 90,-6-7-180,1 11-90,-6-4 90,2 16-90,-1 4 0,6 6 89,-4 4-89,4 2 90,-1 0-90,2 0 360,3 0-360,-4 0 90,0-2 90,-6-3-90,5 2 0,-4-1 0,4 4 90,1-2-180,0 2 0,4-2 0,-4 2 0,4 0 0,-4 0-90,-3 0 0,1 0-180,-2 0-270,5 0-179,-1 0-361,3 0 1,-8 0-90,4 6-1,-5 1 181,0 5 269,2-1 630,1 0 990,0-6-91,6 1 1,-2-6 4947,3 0-5757,0 11 0,12 37 0,2 12-590,0-9 0,0 4 590,0 0 0,-1 1-1501,1 8 1,0 2 1500,-4-19 0,0 2 0,0 0 0,1-1 0,-1 1 0,0-1-160,0 0 0,1 0 1,-1-1 159,-1-3 0,1 0 0,-1-1 0,4 17 0,-1-2 0,-2-7 0,0 0 0,2 7 0,-1-2-450,-3-19 1,-2-1-541,3 5 1,-2-3-1890,-3-2 2879,-2-11 0,-2-11 0,0-8 0</inkml:trace>
  <inkml:trace contextRef="#ctx0" brushRef="#br0" timeOffset="17261">19634 13460 22824,'-23'0'3328,"3"0"-2788,4 0-1,7 0-89,4 0-90,5 0 0,0 0-180,3 0-180,9 0 0,16-8 0,19-6 0,-13 1 0,3-1-481,6-3 1,4 0 480,5-2 0,2-1 0,0 0 0,2-1 0,-10 4 0,2 0 0,-3 1 0,1-1 0,-2 0 0,7-2 0,-6 2-550,-6 4 281,-13 6-541,-10 3-179,-8 4-361,-11 10-179,-12 6 184,-11 18 1345,-9 9 0,14-15 0,-1 0 0,0 3 0,-1 0 0</inkml:trace>
  <inkml:trace contextRef="#ctx0" brushRef="#br0" timeOffset="17551">19715 14229 23544,'-37'18'2698,"4"-4"-1978,5-5-1,8-5-89,9-4-360,6 0-270,12-6 0,11-5 0,19-10 0,18-10-304,-20 13 1,3-1 303,4-2 0,2-1-451,1 0 1,0 1 450,-2 1 0,1 1 0,6-2 0,-1 0-1330,-7 6 1,-3 1 654,-6 2 1,-3 2-1125,5 4-720,-31 15 2651,-11 9 1,-6 11-1,-8 6 1</inkml:trace>
  <inkml:trace contextRef="#ctx0" brushRef="#br0" timeOffset="18012">19841 15061 21475,'-20'12'3418,"1"-5"-2519,1 3-89,4-9-1,1 5-179,7-6-180,-1 0-360,6 0-90,12-6 0,14-5 0,27-12-500,-16 7 0,3-1 500,9-5 0,2-2 0,8-3 0,2 0-461,-17 7 1,1 0 0,0 0 460,0 0 0,0 1 0,0-1 0,-2 3 0,-1-1 0,3-1 0,16-8 0,3-1 0,-6 1 0,-5 3 0,-2 1-161,-5 1 0,3 0 1,-9 3 160,1-1-80,-11 4 80,-9 6 789,-6 4-2048,-6 4-2446,-4 2 3705,-22 6 0,-1 1 0,-19 7 0</inkml:trace>
  <inkml:trace contextRef="#ctx0" brushRef="#br0" timeOffset="19954">4873 8625 24983,'-7'4'1889,"-4"-3"-1530,10 7 91,-8-3-90,8 0 0,-6-1-180,6-4-180,-3 0 0,4-4 0,0-3 0,0-6 0,0-5 0,8-5 0,8-4 0,13-5 0,13 0-234,7 2 234,8 8 0,2 10 0,2 18 0,-19 16 0,-1 8 0,-11-3 0,-1 4 0,7 15 0,-6 5 0,-14-7 0,-5 2 0,-3 3 0,-6 4 0,-8-1 0,-6 4 0,0-2-1658,-5 7 1,-3 0 1657,0-9 0,-3 2 0,-2-6 0,-5-2 0,-1-5-97,-1-5 1,-1-3 96,2-7 0,0-4 0,-25 3 0,7-15 0,10-18 0,9-8 0,10-9 0,9-5 152,13 2-152,14 4 0,46 20 0,1 14 1149,-14 4 1,1 6-1150,-5 2 0,-1 2 0,2 1 0,0 2 0,1 0 0,0 0 0,-3-2 0,-1-2-96,-2-1 0,-2-1 96,-4-3 0,-1-2-719,23 9-990,-14-7-540,-13-11-629,-16-18 2878,-7-16 0,-12-25 0,-2-10 0</inkml:trace>
  <inkml:trace contextRef="#ctx0" brushRef="#br0" timeOffset="20470">6014 8254 22215,'-5'-18'2159,"-4"2"-676,-7 9-1213,-5 3 319,-3 8-499,-3 3-90,1 3 180,1-3 391,5-3-301,4-4 484,2-4-754,2-3 0,5-5 0,2-9 0,5 5 0,5-8 0,7 12 0,14 3 0,15 11 0,14 14 0,-22-4 0,1 6 0,15 20 0,-3 7-549,-12-8 0,-5 4 549,-5-3 0,-1 4 0,-7-1 0,-8 12 0,-9-1 0,-5 1 0,-5 1 0,-5-1 0,-3-2 0,-4-2 0,-1-3 0,1-6 0,-2-3 0,-11 8 0,1-7 0,4-5 0,-10 0 0,50-47 0,8-2 0,13-2 0,11 2 846,11 2-846,11 3 0,-27 8 0,0 1 0,1 0 0,-1 0 0,0 2 0,0 0 0,29 0 0,-10 0-1349,-9 0-630,-9-2 1979,-2-20 0,-13-6 0,1-19 0</inkml:trace>
  <inkml:trace contextRef="#ctx0" brushRef="#br0" timeOffset="20781">6696 8051 23903,'-16'-55'2789,"-2"9"-2250,-2 19 1,-3 24 90,-1 24-450,1 33-180,14-16 0,1 4-524,3 8 0,2 2 524,4 5 0,4 2-1438,3-2 1,3 0 1437,3-3 0,4-2 0,2-6 0,5-3-215,14-1 0,4-6 215,-11-14 0,2-7-23,20-10 1,-4-14 22,-1-33 0,-31 0 0,-3-11 0,-6 2 116,-6-8 0,-6-2-116,-2 4 0,-2-4 0,-2 3 772,-8-5 0,-3 3-772,0 4 0,-3 4 0,-2 6 0,-2 6 0,0 8 0,-3 4 0,-1 8 0,-1 5-270,-1 5 0,-1 5-540,0 7 1,0 4-1530,-29 13 2339,8 15 0,12 7 0,8 2 0</inkml:trace>
  <inkml:trace contextRef="#ctx0" brushRef="#br0" timeOffset="21270">7082 7567 27771,'2'-44'810,"-2"6"-810,2 11 0,-2 9 0,2 9 0,5 11 0,10 15 0,11 22 0,-7-10 0,1 3-132,3 8 1,3 6 131,3 3 0,3 5 0,0-2-1102,-7-10 1,0-2-1,1 2 1102,7 11 0,2 3 0,1-3 0,-4-9 0,0-1 0,-2-3-288,4 4 1,-2-3 287,6 7 0,-2-5 0,0-3 0,-9-11 0,-7-10 161,-6-10-161,-2-9 3100,-2-20-3100,2-22 0,-5-3 0,0-10 0,0-1-837,0 6 0,0 0 1,0-4 836,0-4 0,1-4 0,-1-1 0,1 2-206,-2 11 1,0 1 0,1 0 0,0-3 205,1 0 0,1-3 0,1-1 0,-1 1 0,0 4-435,3-13 1,-1 3-1,1-1 435,0 6 0,0-1 0,1 0 0,-1 5 0,1-2 0,-1 4 0,0 4-122,2-4 0,0 2 122,0-5 0,-1 5 0,0 6 0,-4 12 2219,-3 10-2219,-4 7-2147,-2 36-911,-2-6 3583,-7 37 0,-4-13 1,-8 7-1</inkml:trace>
  <inkml:trace contextRef="#ctx0" brushRef="#br0" timeOffset="22245">27573 6423 25253,'4'-32'2608,"0"2"-2338,-4 10 180,0 6-450,3 8 0,4 16 0,7 11 0,6 18 0,8 12-207,-11-22 0,1 0 207,2 2 0,1 1 0,-1-1 0,1-1 0,0-1 0,0-1 0,18 20 0,-6-28 0,1-6 0,10-10 0,-10-11 0,-1-8-324,-10-12 1,-3-6 323,2-9 0,1-7 0,-4 6 0,2-5 0,1-2 0,-1 3-426,2-6 0,-1 1 0,3-2 426,-2 1 0,3-4 0,0 1 0,-1 4-586,2 0 0,0 5 0,0 0 586,1 3 0,0 1 0,0 1 0,-1 4 0,1 1 0,0 2-152,14-12 1,-1 3 151,-1 6 0,0 2 0,-2 5 0,1 3 0,-4 4 0,-1 1 0,-2 4 0,-1 2 273,20-10-453,-10 8-540,-13 10-1349,-12 5 1517,-8 4 552,-15 10 0,-10 7 0,-10 11 0</inkml:trace>
  <inkml:trace contextRef="#ctx0" brushRef="#br0" timeOffset="23871">28137 5979 24263,'-14'-13'3958,"1"1"-3598,7 1-360,-1 2 0,29 40 0,6 9 0,2 2 0,4 5-1696,2-2 0,1 1 1696,-8-12 0,0 1 0,1 0 0,1-1 0,0 1 0,1-1-271,0-1 1,0 1-1,0-2 271,13 12 0,-1-2-170,-3-3 1,-2-3 169,-5-7 0,-2-1 0,-4-5 0,-1-2 0,20 7 0,-3-12 0,6-20 0,-19-7 0,2-5 0,8-9 0,2-4-254,-9 3 1,1-2-1,0-2 254,3-5 0,0-1 0,4-4 0,-6 4 0,4-4 0,0-2 0,1 1 0,-3 2 147,1-1 1,-2 2 0,0 0 0,2-2-148,0 0 0,3-2 0,0 0 0,-1 1 0,-3 3 0,8-6 0,-3 4 0,0 0 0,-3 4 0,0 0 0,-2 2 50,-2 3 0,-2 0 1,0 2-51,9-8 0,-3 2 34,-5 6 0,-3 2-34,18-16 886,-13 13-886,-5 4 2225,-15 16-2225,-3 4 924,-14 7-924,-8 3 459,4-6-459,1 1-180,7-1-1080,4 2 451,-5 0-91,2 0-269,-3 0-270,2 0-990,1 0 2429,-3 0 0,0 0 0,-2 0 0</inkml:trace>
  <inkml:trace contextRef="#ctx0" brushRef="#br0" timeOffset="34413">6729 14776 23723,'2'27'2519,"0"-3"-1620,-2-4 91,0-7-540,0-6-450,0-3 0,0-14 0,2-6 0,2-20 0,2-18 0,-2 20 0,0-5 0,0-6 0,0-6 0,0 2-392,0-8 1,1-1 391,-1 6 0,0-2 0,0 5 0,0-1 0,0 5 0,0 3 0,0 2 0,0 5 0,0 0 0,2-21 0,0 10 0,-2 11 0,-2 10 0,2 7 0,-2 7 0,13 12 0,3 9 0,16 14 0,6 14 0,-15-12 0,1 1-50,4 5 0,1 1 50,2 5 0,1-1 0,2 1 0,1 0 0,1 0 0,2-2 0,0-2 0,1-2 0,-1-3 0,1-1 0,0-4 0,0-1 0,-3-4 0,-1-2 0,-3-2 0,-1-1 0,26 7 0,-12-10 0,-9-5 0,-9-6 0,-7-8 0,-4-16 0,-6-25 0,-7 12 0,-2-4-727,0-9 0,-2-2 727,-1-5 0,0-2 0,0-3 0,0-1-136,-2 2 0,0-2 136,2 8 0,0-2 0,0 3-369,-2-6 0,0 1 369,2 11 0,2-2 0,0 5 0,-1 4 0,2 3-198,2 2 0,0 2 198,4-23 0,1 10 0,-2 13 1921,-2 9-1921,3 14 300,5 9-300,11 15 0,13 10 428,11 13-428,-19-15 0,1 1 0,2 3 0,1 0 0,2 1 0,2 0 0,13 10 0,2-2 0,-15-9 0,1-1 0,9 5 0,-1-2 0,10-2 0,-6-5 0,-8-11 557,4-5-557,-11-26 0,1-4 0,-10-27 0,-6 1-699,-1-12 699,-10 31 0,0-2 0,3-18 0,0-2 0,-3 14 0,0-2 0,0-4 0,1-5 0,-1 6 0,-2 5 0,0 3 0,3-12 0,-1 2 0,2-6 0,-1 9 462,0 7-462,0 6 0,1 7 0,0 7 0,4 9 0,2 9 735,21 29-735,-5 4 0,-10-4 0,-1 2-144,-3-4 1,-1 1 143,0 1 0,0 0 0,2 1 0,-1-1 0,0 0 0,1-1 0,-1-1 0,0 0 0,19 21 0,-13-21 0,-1-1 0,11 8 0,7 1 0,-19-23 0,-1-6 326,-3-12-326,0-10 0,0-14 0,3-21 0,-12 16 0,0-2 0,2-9 0,-2-4 0,2-6 0,-1-3-649,-4 17 1,1-1-1,0-3 649,0-2 0,1-2 0,0-2 0,0 1 0,1 1 0,0 1 0,0 0 0,0 0 0,4-16 0,-1 1 0,0 3 0,-2 11 0,1 2 0,-1 6 0,-1 5 0,0 4 0,7-23 0,1 13 0,0 1 0,-5 17 0,1 4 0,-1 14 1946,-3 5-1946,7 10 0,-2 6 0,4 11 0,5 11 0,5 5 0,-4-4 0,2 4 0,7 3 0,1 0-367,0 0 0,1-1 367,0-2 0,0-4 0,-10-13 0,-1-3-214,25 18 214,-2-4 0,-4-5 0,-3-1 0,-3-4 0,-5-2 0,11 3 0,-20-14 0,5 6 0,-22-17 717,-4 7-717,0-7 231,-2 3-231,2-4 0,-2-2 0,4 1 0,-4-3 0,6 0 0,4-9 0,1-2 0,5-7 0,-2-1 0,0 0 0,-1 1 0,-1 2 0,-4 1 0,2-1 0,-7 8 0,2-1 0,-7 9 0,4 1 0,-2-3 0,2 3 0,0-5 0,2 1 0,13-15 0,2 2 0,12-13 0,0 2 0,3-2-360,5 4-2149,0 4 2509,3 7 0,-3 8 0,2 4 0</inkml:trace>
  <inkml:trace contextRef="#ctx0" brushRef="#br0" timeOffset="37178">17774 12985 20575,'-12'5'3328,"1"5"-2878,0-8-90,6 4 180,-1-6-91,3 0-179,2 0-90,-3 0 90,4 4 90,0-3-90,-3 3 359,-2 8-359,0-1 90,2 13-180,3 1-90,0 4-90,2 8 0,4 17 0,-1-13 0,0 9 0,-3-23 0,-2-4 0,0-5 0,0-3 0,0-3 0,2-5-450,2-3-1259,-1-4-630,0-2 2339,-3-1 0,-3 1 0,-2 0 0</inkml:trace>
  <inkml:trace contextRef="#ctx0" brushRef="#br0" timeOffset="39485">21355 15423 13919,'6'-4'6207,"2"1"-5128,1-1-360,1-1-179,-4 0-90,0-1 90,-4 1-91,0-1 91,-2 1-90,0-2-90,0 5 2968,0 0-3328,-3 2 0,-2 0 0,-3 0 0,-2 0 0,1 4 0,0 1 0,4 4 0,-2-4 0,2-1 0,-3-4 0,4 4 0,0 1 0,0 4 0,0 0 0,-1 0 0,-2-4 0,6 3 0,-6-3 0,6 4 0,-2 0-1170,-1 0-719,3-4-719,-3-5 2608,4-9 0,0-9 0,0-5 0</inkml:trace>
  <inkml:trace contextRef="#ctx0" brushRef="#br0" timeOffset="42120">16649 5771 15268,'-4'-5'6387,"4"-1"-5578,-4 6-269,4-4-180,0 3-90,0-1-91,-4 2 1,3 0 180,-2 0-270,3-2 90,0 2-180,0-4 0,3-1 0,20-6 0,4-1 0,21-5-45,8-1 0,2 1 135,4-1-276,-5 1 1,-3 3 185,-18 5-90,-3 2 180,-5 0-90,-3 3-90,-5 1 180,-4 1-90,-2 0-90,-3 1 90,-3-1 371,-2 2-371,-2 0 0,-2 0 0,0 0 0,0 0 0,0 0 90,4 0-180,-2 0 180,0 0-90,-2 0 0,-2 0 0,0 6 0,0 4 0,0 8 0,0 3 0,0 3 0,0 3 0,0 1 0,0 9 0,2-12 90,0 6-90,2-13 0,0-2 0,2-1 0,0 3 0,-1-10 0,-2 7-90,-3-14 90,0 3 0,-27 4 0,6-2 0,-26 9 0,11-4 0,-7 3 0,-4 1 0,12-5 0,0 1 0,-20 6 0,22-7 0,0-1 90,-7 5-90,3-1 0,4-5 0,5 2 90,4-9-90,3 3 90,3-4 90,4 0-180,5 0 180,-2 0-90,5 0-90,-1 0 89,-2 0-89,8 0 90,-6 0 0,6 0-90,-6 0 90,6 0 0,-6 0-90,6-2 90,-7-3 0,8-2-90,-4-2 90,4-2-90,0-2 0,0-5 0,0-3 0,0 0 0,9-7 0,-3 8 0,18-18 90,-6-21-90,-1 27 90,-6-14-90,-11 46 0,0 0 0,4 0 0,11 0 0,21-8 0,2 2 0,11-7 0,-12 4 0,-1 0 0,-1 2 0,-4 0 0,-5 2 0,-6 1 90,-3 1-90,-5 1 0,-4 2 0,-4 0 0,-2 0 0,-2 0 0,-4 0 0,0 0 0,-5 0-90,1 0 180,0 0-90,-2 0-90,2 0 0,-2 0 0,0 0-270,-4 0 180,1 0-89,-1 0-271,0 0 360,5 0 0,-2 4 0,6 1-180,-2 1-89,6 2-1,-6-7-90,6 3-269,-3 0-91,1-3-89,-2 7-271,-3-7-359,0 7 1619,-2-3 0,-2 0 0,-3-1 0</inkml:trace>
  <inkml:trace contextRef="#ctx0" brushRef="#br0" timeOffset="42526">16645 5812 15988,'-4'0'5487,"-6"0"-4948,6 0-179,-6 0-180,5 0 0,-2 4 450,6-3-360,-3 3-1,4-4 541,0 0-360,-3 0-270,2 0-91,-3 0 1,4 10 0,0 9-90,0 5 90,4 9 0,-1-6-90,4 7 0,0 0 0,-1 2 90,2 0-90,-4-1 0,2-2 0,-4-3 0,0 3 0,-2-11 0,0-4 0,0-8 90,0-9-90,0 3 0,4-4-360,-2-4-449,6-3-630,-2-9 1439,8-16 0,1 1 0,5-10 0</inkml:trace>
  <inkml:trace contextRef="#ctx0" brushRef="#br0" timeOffset="43504">21392 15324 16438,'-14'0'5936,"1"0"-5216,2 0-91,2 0 631,-4 4-811,7-3 1,-1 3 270,7-4-360,5 0 89,8-4 1,11-1 0,14-7-270,15-1-135,-21 5 0,1 0-45,3-1 0,2 0 0,13-2 0,2 0 0,-7 0 0,-1 1-102,0 1 1,-3 1 101,14-5 0,-32 11 0,-2-2 0,-13-1 0,0 0-270,-9-3-269,-5 1-1238,-9-6 428,-4 3-450,-6 1-630,2 5 1581,-2 4 0,-5 4 0,-1 1 0</inkml:trace>
  <inkml:trace contextRef="#ctx0" brushRef="#br0" timeOffset="44184">21445 15346 18327,'0'-9'5217,"-4"4"-4588,3 1-89,-2 4-90,3 0 269,-4 0-449,0 0 180,-1 8 89,1 8 1,4 16-180,-5 13-180,-2 10 180,-5 8-360,6-30 0,0 2 0,-2 29 0,0 1 0,4-25 0,0 1 0,0 4 0,-1 5 0,2-8 0,2 8 0,-3 12 0,4-38 0,0-6 0,0-18 0,2-12 0,15-18 0,1 2 0,18-9 0,-3 7 0,25-1 0,-24 20 0,1 2 0,0-1 0,1 3 0,-1 6 0,-2 4 0,12 11 0,-18 4 0,-1 5 0,10 21-816,-16-12 0,-3 2 816,-5 30 0,-9-30 0,-4 0-119,-3 1 0,-2 0 119,-2 0 0,-2-2 0,-3-1 0,-1 0 0,-18 24 0,-5-6 0,-2-9 0,0-10 0,3-8 0,3-11 0,7-6 0,5-6 0,7 0 1497,8-6-2667,3-4 14,4-6-2712,12-16 3868,0 6 0,10-13 0,-4 9 0</inkml:trace>
  <inkml:trace contextRef="#ctx0" brushRef="#br0" timeOffset="44639">22090 15504 22914,'9'-45'2698,"-3"4"-2068,-2 7 90,-2 9-181,0 5 1,2 11 0,6 3-540,6 14 0,8 8 0,3 10 0,0 5 0,-4-4 0,0 2-251,11 13 1,1 4 250,0 7 0,-1-1 0,-8-13 0,0 1 0,-2-1 0,1 2 0,-3-3-124,-2-5 0,-3-3 124,15 26 0,-15-26 0,-10-23 0,-3-5 0,-2-13 488,-2-11-488,0-17 130,1-4 1,3-8-131,4-4 0,2-5 0,0 2-1095,-2 10 1,-1 1-1,1-1 1095,5-12 0,1-2 0,0 7 0,-2 13 0,-1 5 0,-1 3 0,0 2 0,1-2 0,-1 2 0,2-14-180,-1 8-989,-9 21-180,-2 13-360,0 4-630,0 6 3160,0 2 0,-3 9 0,-2 2 0</inkml:trace>
  <inkml:trace contextRef="#ctx0" brushRef="#br0" timeOffset="45720">23033 14849 20665,'4'-14'3418,"0"1"-2878,-2-1 90,0 0-91,-2 1-89,0-1 0,0 1-180,0-3 89,-4-2 1,-2-3 90,-6-3-180,-6-1-90,-7-4-180,-7 1 0,-9-1 0,-8 2-453,-9 1 453,24 15 0,-1 0 0,-3 1 0,-2 2 0,-21 1 0,-3 2 0,15 1 0,1 2-424,-16 0 0,0 2 424,22 1 0,-3 4 0,-15 5 0,-9 5 0,7-1 0,6 0 0,2 2-348,-9 2 1,-4 2 0,9 0 347,17-3 0,5 0 0,-1 1 0,1 0 0,1 0 0,-1 2-380,-12 9 1,0 1 379,11-4 0,1 0-1072,-11 9 0,1 0 1072,13-6 0,3-1 0,-2 2 0,1 1 236,0-2 1,-1 3-237,-3 6 0,-3 4 0,3-2 0,2-2 0,1 1 51,-1 0 0,-2 3 0,6-3-51,8-6 0,3-1 0,-1 1 0,2 0 0,1 1 0,1 0 144,1 0 0,0 2-144,1 0 0,1 0 0,2 1 0,0 1 0,1 1 0,2 1 0,2 1 0,1 1 0,1 0 0,1 3 0,3-2 0,2 4 0,0-3 0,2 8 0,3 0 0,-2-9 0,1 3 0,4-2-247,5-1 0,4-1 0,0-3 247,4 5 0,6-1 0,6 1 0,8 1 0,2-4 0,0-11 0,4-5 0,0-1 0,1 1 0,2-2 0,1-2-137,4-3 1,1-3-1,-2-3 137,-9-7 0,-2-2 0,1-2 0,3-1 0,2-1 0,0-2 0,2-2 0,0-3 0,4-2-41,-10 0 0,3-3 1,2-1-1,1-2 0,0-2 41,1-1 0,1-4 0,1-1 0,0 0 0,0-1 0,-3 2 0,3-2 0,-2 2 0,0 0 0,-1-2 0,1-1 0,3-3 0,2-2 0,-1-1 0,-4 1 0,-8 2-76,-5 0 1,-6 1-1,-2 0 76,16-15 0,-3 0 127,-3-1 1,-3-1-128,-5 0 0,-2-2 194,-3 3 1,-4-9-195,-13 6 0,-3-9 0,-1-4 0,-3 1 0,0 6 0,-2-3 0,-2 5 0,-2-6 0,1 2 0,0-8 0,-2-1 0,-2 4 0,-3 7 0,-6 6 0,-3 5 0,-2 2 0,-6-19 0,-3 2 226,0 6 0,-2 3-226,0 5 0,-3 3 0,-15-6 0,-2 4 0,11 13 0,-1 2 178,-12-4 0,-1 5-178,15 12 0,0 5-1170,-14 1 1,-1 4 45,13 5 0,1 2-3792,-11 3 1,2 3 3639,-12 20 1,8 5 0,3 5 0</inkml:trace>
  <inkml:trace contextRef="#ctx0" brushRef="#br0" timeOffset="48150">14671 7463 14369,'-8'0'1889,"0"0"-1799,4 0 359,0-2 361,4-1 1978,0-3-1888,0 1-360,0-2-181,0 5-89,0 0-90,0 0 0,0-1-90,0-1 0,0-1 0,0-1-90,0-1 90,0-4-180,0-5 180,0-5-180,4-26 90,2 8-135,1 3 0,2-2-1394,10-24-810,0 2 2339,-2 3 0,-4 19 0,-1-3 0</inkml:trace>
  <inkml:trace contextRef="#ctx0" brushRef="#br0" timeOffset="48274">14806 6893 18057,'0'-16'0,"0"0"0</inkml:trace>
  <inkml:trace contextRef="#ctx0" brushRef="#br0" timeOffset="48437">14940 6667 20665,'-13'0'1170,"3"-2"-1530,4-3-1079,2-2-810,4-6 2249,0-5 0,9-7 0,2-5 0</inkml:trace>
  <inkml:trace contextRef="#ctx0" brushRef="#br0" timeOffset="48567">15208 6477 16258,'8'0'-630,"0"-2"630,3-5 0,4-4 0,3-5 0</inkml:trace>
  <inkml:trace contextRef="#ctx0" brushRef="#br0" timeOffset="48719">15447 6382 19046,'8'0'-1169,"0"0"-247,2-4 1,2-3 0,3-5 0</inkml:trace>
  <inkml:trace contextRef="#ctx0" brushRef="#br0" timeOffset="48851">15849 6310 19586,'10'-15'-390,"4"-2"0,3-6 0</inkml:trace>
  <inkml:trace contextRef="#ctx0" brushRef="#br0" timeOffset="48983">16211 6129 17967,'0'5'3238,"0"-1"-3148,0-4-90,5 0 0,2-2 0,5-1 0</inkml:trace>
  <inkml:trace contextRef="#ctx0" brushRef="#br0" timeOffset="49370">17693 5853 21115,'-5'-11'1259,"3"-3"-1619,24-14-1079,9 3 1439,-4 6 0,4 1 0,4 2 0,1 2 0,4-2 0,1 0 0</inkml:trace>
  <inkml:trace contextRef="#ctx0" brushRef="#br0" timeOffset="49511">18850 5799 19316,'0'5'2519,"2"-1"-2609,2-6-810,6-3-899,6-6 1799,8-3 0,7-4 0,4 0 0</inkml:trace>
  <inkml:trace contextRef="#ctx0" brushRef="#br0" timeOffset="49636">19224 5862 18596,'10'0'-570,"2"0"1,2 0-1</inkml:trace>
  <inkml:trace contextRef="#ctx0" brushRef="#br0" timeOffset="49767">19419 6088 16797,'0'25'990,"0"2"-2609,0-4 1619,0 0 0,0-3 0,0-2 0</inkml:trace>
  <inkml:trace contextRef="#ctx0" brushRef="#br0" timeOffset="51239">27621 10235 16238,'-14'-25'1889,"-6"-3"1207,9 8-2646,-1 2 1267,5 12-1447,6 2 722,-6 1-812,6-1 3389,-7-1-3389,8-1-180,-4-7 0,4-8 0,5-11 0,8-8 0,11-6 0,11-2 0,9 7 0,7 11 0,-13 26 0,1 7 0,18 17-268,-22 2 0,-4 7 268,-13 4 0,-7 5 0,-1 6 0,-4 4 0,-8 6 0,-5 1-709,-4 5 0,-3 1 709,-7 2 0,-4-2 0,0-2 0,-3-2 0,2-3 0,-1-3 0,2-8 0,1-3 0,5-5 0,-1-2 0,1-3 0,1-2 0,1 8 0,6-6 0,27-21 457,15-5-457,23-8 0,-13-1 0,7-1 0,0 0 0,14-1 0,3 0-38,-2-1 1,3 0 0,-3 0 37,-13 3 0,-2 1 0,0 0 0,-3 0 0,0 0 0,-1 0 0,14-2 0,-2 1 0,-9 2 0,-3 1-831,-8 0 1,-3 0-429,16 2-540,-21 0-990,-18 0 2789,-18-2 0,-11-3 0,-8-2 0</inkml:trace>
  <inkml:trace contextRef="#ctx0" brushRef="#br0" timeOffset="51751">28758 9978 24443,'-5'-55'1709,"0"7"-1079,-1 8-271,-2 10 1,7 4-270,-6 11-90,1 4 90,-6 9-90,-6 2 180,-7 7 90,-5-6 90,-2 5-270,2-8-90,9-7 0,9-7 0,12-13 0,18-7 0,15-8 0,-8 22 0,4 1 0,3 2 0,2 1-253,3 4 1,2 3 252,-2 3 0,1 3 0,-3 8 0,0 4 0,25 19 0,-34-5 0,-5 6 0,-2 5 0,-5 3 0,-4 5 0,-4 2 0,-6 7 0,-5 1-429,-4 4 0,-4-1 429,-4 1 0,-4 2 0,0-5 0,-2 3 0,2-5 0,1-5 0,2-1 0,-9 16 0,13-5 0,40-11 0,24-29 0,10-7 0,-13 2 0,2-2-374,-1-7 1,4-3 0,-5-1 373,-5-2 0,-4 0 0,-3-1 0,-1 1 402,21-6-762,-13 1 70,-12 2-1239,-9-4-180,-11-1-900,-5-8 2932,-5-5 0,-3-8 0,-2-3 0</inkml:trace>
  <inkml:trace contextRef="#ctx0" brushRef="#br0" timeOffset="52274">29757 9571 20755,'0'-44'1799,"0"4"-1529,0 3 90,0 6-90,0 4-1,0 6-89,0 3-90,0 7 90,0 2 0,0 2-90,0 5 1709,0 0-1439,0 0-90,0-1-1,0-3 361,-5-3-450,-2 1 0,0 0-90,-2 5 0,3 7 90,-8 14-90,-5 22-90,8-7 0,0 4-575,-1 9 0,1 4 575,0 6 0,2 6 0,5-4 0,1 4 0,3-3 0,1 6 0,2-2 0,2-10 0,1 2 0,4-7 0,5-9 0,4-5 0,24 13 0,10-27 0,6-33 0,-18-25 0,-4-13-299,-10 5 1,-4-5 298,-3 4 0,-2-5 0,-6-1-450,-8-5 1,-7-2-1,-1 4 450,-2-6 0,-4 2 0,0 11 0,-2-1 0,-3 7 272,-4 7 0,-4 6-362,-26-15-972,-4 18-468,-2 22-448,4 15 1978,-1 31 0,26 1 0,3 18 0</inkml:trace>
  <inkml:trace contextRef="#ctx0" brushRef="#br0" timeOffset="52596">30362 9268 23903,'25'-48'2429,"-5"7"-1979,-4 7 89,-4 11 271,15 26-450,3 18-315,-5 5 0,0 5-591,4 8 1,1 3 545,3 7 0,2 3 0,-10-16 0,1 2 0,0-1 0,0 0 0,-1 0 0,1-2 0,11 14 0,0-2 0,-5-6 0,-1-3 0,-5-8 0,-1-4-3030,15 5 3030,-8-25-209,-9-36 1,-3-13 208,-2 5 0,-1-4 0,-1-3 0,0-4 0,0 1 0,4-14 0,0 1-400,1-2 1,-1 1-501,2 5 1,-1 1-316,-3 7 1,1 2 1214,-2 8 0,0 4 0,8-13 0,-3 14 0</inkml:trace>
  <inkml:trace contextRef="#ctx0" brushRef="#br0" timeOffset="54106">22103 17743 21125,'-37'23'953,"0"0"1,38 26-1,19 17 1,5 3-1,-8-14-953,-14-16 0,2-1 161,17 16 1,11 12 0,3-10-1,-7-33-161,-4-57 0,-4-35 0,-12 5 68,-19 12 0,-15 4-68,-4 13 0,-7 1 0,1 8 0,3 4 0,1 12 0,-7 35 0,0 0 0</inkml:trace>
  <inkml:trace contextRef="#ctx0" brushRef="#br0" timeOffset="54457">22537 17716 20935,'15'-32'2968,"-3"1"-2518,3-11-360,-4 20 0,7-3 0,0 29 180,23 28-180,-7 4-90,-7-7 0,-1 4 45,1 7 0,-2 0-45,-5-9 0,0 0 45,3 7 0,-1-2 135,4 2 89,-7-11 91,0-15-240,-8-50 0,-4-38 0,3-1-120,4 20 0,4-1 0,1-1 0,-4 0 0,-5-1 0,-3-1 0,-1 2 0,4 3 0,7-1 0,1 0 0,-1 0 0</inkml:trace>
  <inkml:trace contextRef="#ctx0" brushRef="#br0" timeOffset="55817">27467 10787 21025,'-15'0'1979,"7"-4"-1799,2-3 0,6-6 90,20-20-91,9-1-134,-2 7 0,9-3-765,2 3 0,7-2 1,2-2-1,1 2 742,-2 2 1,0 0-1,2 0 1,3-2-425,-3 2 1,3-2 0,2-1-1,2 0 1,-1 0 0,0 2 401,-3 2 0,0 0 0,0 1 0,0 0 0,1 0 0,1 0-269,4-2 1,1 0-1,0 0 1,1 0-1,1 0 1,0 0 268,-8 4 0,2 0 0,0-1 0,0 1 0,0 0 0,0 1 0,0 0-154,1-1 0,0 2 0,0-1 0,0 0 1,-1 1-1,1 0 0,0 1 154,7-3 0,0 0 0,0 0 0,-1 1 0,0 0 0,-1 1-22,-4 2 1,0 0 0,-1 0 0,0 1 0,-2 0 0,0 0 21,5-1 0,-1 1 0,-1 0 0,-2 0 0,-1 1 100,5-1 0,-3 1 0,-1 0 0,-1 1-130,5-1 0,-2 0 0,-3 2 525,12-4 1,-6 2-586,-15 4 1,-3 1 487,15-4-398,-71 25 0,-20 10 0,-10 1 0,1 0 0</inkml:trace>
  <inkml:trace contextRef="#ctx0" brushRef="#br0" timeOffset="56384">28900 12669 22914,'-7'-30'1169,"0"5"-1079,-7 7-90,0 9 90,-17 33 0,6 11-90,5-1 0,2 3 0,5 1 0,4 2-365,1 4 1,3 2 364,2 1 0,4 0-229,3 1 1,4-1 228,4-3 0,2-2 0,4-3 0,3-3 0,3-5 0,3-3 0,2-7 0,1-3-62,32 2 62,-3-22 0,-8-21 0,-12-22 0,-24 15 0,-4-6 90,-8-28 0,-8-4-45,-3 13 0,-4 0-426,-2 6 1,-2-2-1,-3 4 381,-11-2 0,-3 6 0,-3 2 0,-4 5-14,0 5 0,-1 5-121,0 5 0,0 4-180,4 5 1,1 6-1177,-3 6 1,4 6 1490,0 7 0,10 14 0,34-5 0</inkml:trace>
  <inkml:trace contextRef="#ctx0" brushRef="#br0" timeOffset="56692">29627 12234 23903,'15'-50'1440,"-1"7"-1351,-2 13 91,4 21-90,2 26 90,8 27-135,-10-9 0,1 2-494,3 8 0,0 1 494,4 5 0,1 1 0,2 0 0,1-2 45,1-2 0,1-3 90,-1-5 0,1-5-142,-1-5 0,1-5 52,27 2 0,0-25 0,0-33-90,-26-4 0,1-12 0,-2-1 0,-4 4 0,-2-1 0,2-4-681,1-2 0,2-5 0,0-1 0,-2 2 546,-3 6 0,-2 0 0,1 2 0,0-1-135,0 0 0,1 0 0,1 0 0,-1 1-472,0 2 1,0 0 0,0 1 0,-1 1-219,7-9 1,-2 2 0,0 2 959,-3 7 0,-1 1 0,-1 3 0,4-4 0,-2 3 0,-4 9 0,0-1 0</inkml:trace>
  <inkml:trace contextRef="#ctx0" brushRef="#br0" timeOffset="73083">1519 4763 21924,'-15'4'2519,"1"-3"-2069,8 3 0,0-4-1,6 0 1,0 0 90,4 0 719,31-6-899,15-8-270,-5 2 0,8-5-938,-3-1 0,6-4 0,4-2 0,-3 1 848,-6 1 0,-1 1 0,1-1 0,4-1-268,-6 1 1,3 0-1,1-1 1,2-1-1,1-1 1,1 0 267,-1-1 0,3-1 0,1 0 0,1-1 0,-1 1 0,-1 0 0,-3 1-290,-1 1 1,-4 2-1,0 0 1,0 0 0,3-1-1,3-1 290,-5 2 0,3-2 0,3 0 0,2-1 0,0-1 0,0 1 0,-2 1 0,-3 1 0,-3 2 0,4-1 0,-4 1 0,-1 1 0,-2 0 0,1 1 0,0-1-189,13-5 1,2 0-1,-1 0 1,-3 1-1,-6 2 189,6-1 0,-6 1 0,-6 4 531,-2 0 0,-9 3-531,-10 3 1109,-16 4-1289,-14 4 1086,-11 3-2885,-11 8 1885,-8 6 94,-11 9 0,-8 8 0,-6 3 0</inkml:trace>
  <inkml:trace contextRef="#ctx0" brushRef="#br0" timeOffset="73685">2717 4396 17697,'0'-13'4767,"0"-1"-4137,0-1 89,0-1 91,0-2-1,0 2-179,0 0 360,0 2-721,0 5 1,0 2 450,1 5-450,4 2-270,3 4 0,4 9 0,6 15 0,4 21 0,-7-14 0,-1 4-647,2 10 0,2 10 647,-5-11 0,1 10 0,1 6 0,0 2 0,0-3 0,-1-4-741,1 6 0,0-5 0,-1 1 1,2 6 740,-3-10 0,1 6 0,1 3 0,0 0 0,-1 0 0,0-3 0,-1-6-456,3 12 1,-2-6 0,-1-2 0,1 0 455,0 1 0,0 0 0,0 0 0,1-1-225,-1-2 1,1 0-1,0-1 1,0-1 224,-1-3 0,-1-1 0,2 0 0,0 2 0,0-3 0,1 1 0,0 1 0,0-1 0,-1-4 0,4 11 0,-1-3 0,0 0 0,-2-7 0,0 1 0,0-1 0,-2-7 203,3 5 0,-2-6-203,0-1 0,-2-4 0,3-1 1819,-3-10-1819,-20-44 961,-6-16-2850,-10-20 674,12 21 1,0-2 1358,1-5 0,1 0 1,1 0-1,0 0 0,2 0 1,0-1-1</inkml:trace>
  <inkml:trace contextRef="#ctx0" brushRef="#br0" timeOffset="74308">3582 6418 22014,'-13'-25'3239,"1"4"-2880,2 4-89,4 5 90,2 1 90,4 6 89,0 5-89,5 11 0,6 14-180,9 18-90,7 16-808,-11-23 1,0 3 627,2 4 0,1 2 0,-1 1 0,1 3 0,-3-3 0,2 2 0,-1-2 0,1 6 0,0-2 0,3 11 0,-1-3 0,2 3 0,-2-8 0,-11-37 0,-9-19 0,-15-47 0,3 11 0,-4-8 0,1 0-217,-3-12 1,0-4 216,3 8 0,0-8 0,0 0 0,2 5 13,2 7 1,1 3 0,1-1-14,-2-12 0,1-2 0,3 2 0,3 11 0,3 1 0,5 3-363,8-16 1,6 4 362,0 4 0,5 7-257,9 13 0,5 11 257,-4 16 0,2 7 0,1 2 0,-1 5 0,1 5 0,-2 3 83,-3 3 0,-1 3-83,-4 1 0,-4 4 504,1 10 1,-5 4-505,-10-2 0,-4 0 0,0 0 0,-4-3 786,-20 17-786,-3-36 650,-1-8-650,1-12 275,3-7-275,4-28 0,7 1 0,4-20-270,8 13-900,3 2-269,7 0-360,3 7-539,4 2 2338,3 5 0,3 6 0,1 1 0</inkml:trace>
  <inkml:trace contextRef="#ctx0" brushRef="#br0" timeOffset="74848">4662 5835 22104,'2'-30'2969,"0"-1"-2250,-2 3-89,0 1-90,0 5-181,-4 3-179,3 6-90,-6 4 0,6 4 0,-6 7 180,-1 11 270,-7 17-540,-5 19-292,9-15 1,0 3 291,-3 7 0,1 2-485,1 5 1,0 3 484,-1 1 0,3 5 0,5-9 0,2 6 0,1 0 0,1-5 0,2 13 0,2 0 0,2 0 0,1 3 0,6-11 0,4-20 0,5-8 0,2-3 0,3-5 0,29 7 0,4-21-263,0-19 263,-4-20 0,-30 10 0,-1-3 0,-3-5 0,-4-6 0,0-22 0,-7-7-570,-10 15 1,-5-2 0,-1-1 569,1 1 0,-1-1 0,-4 2 0,-5-1 0,-3 1 0,-1 5 76,-5 0 1,-1 4-77,1 3 0,-1 4 0,1 5 0,-1 3 0,-1 0 0,1 5 0,-7 5 215,5 17-215,31 34 0,10 8 0,7 5 0,9 6 0,4 1 243,0 2 1,1-1-244,4-4 0,-1-5 0,-11-18 0,-1-4-90,22 17-1799,-5-12-809,-6-15 2698,-9-14 0,-6-14 0,-4-9 0</inkml:trace>
  <inkml:trace contextRef="#ctx0" brushRef="#br0" timeOffset="75317">5052 5586 24893,'-11'-41'1979,"1"5"-1710,6 8 91,0 10 90,4 9-180,4 5-90,6 12-90,8 10 0,9 17-865,-2 3 0,0 6 775,-4-8 0,-1 1 0,9 15 0,-1 1-218,-8-12 1,-1-2 217,-1 0 0,-1-1 0,-2-4 0,0 0-37,3 9 1,-3-3 36,1 3 0,-4-5 0,-31-80 0,-2-16 275,5 10 0,1-4-275,3 3 0,3 0 0,0-3 0,2 0 0,2-1 0,2 1 0,1 4 0,4-1 0,6-7 0,6 4 0,-1 19 0,3 4 0,8-4 0,4 9-70,29 28 70,-25 7 0,1 4 0,2 6 0,0 4 0,-1 1 0,1 4 0,8 12 0,-2 0 0,-11-12 0,-3 1 0,5 4 0,-2 1 77,5 16-257,-18-29-1619,-6-1-540,-21-35 2566,-11-12 1,-7-9 0,-3-5 0</inkml:trace>
  <inkml:trace contextRef="#ctx0" brushRef="#br0" timeOffset="75850">6562 4641 13913,'-20'-32'1889,"0"0"912,-1 7-2351,1 5 1408,0 2-1498,-1 7-90,-1 3 769,-2 4-769,-5 13 3302,-7 7-3347,4 11 0,-2 5-90,6-3-1,-1 1-527,-10 14 0,1 2 438,12-8 0,1-1 45,3 0 0,2 1-226,-1 7 0,4 0 136,-1 16 90,10 3-90,23-37 0,15-13-90,15-10 90,14-17 0,-25 4 0,5-3 0,8-4 0,6-2 0,-3 2-1476,-1 4 0,0 2 1476,-2-4 0,3-1 0,-4 9 196,-3 15 1,-5 9-152,-7 2 0,-3 4-45,-1 5 0,-5 2 45,-7 3 0,-8 0-45,-18 21 0,-8-17 0,-5 0 0,2-9 0,-2-2 45,-10 8 0,-1-3-135,-16 2-90,2-7-359,7-15-1684,-6-10 154,19-13 2069,0-14 0,21-9 0,4-7 0</inkml:trace>
  <inkml:trace contextRef="#ctx0" brushRef="#br0" timeOffset="76118">6830 4478 24533,'11'-39'2339,"-3"5"-1890,-2 11 181,-1 12-90,4 15-450,5 16-90,4 19 0,8 15-219,-11-21 0,1 0 219,2 4 0,0 3 0,9 19 0,0 0 0,-7-14 0,0 1 0,-1-1 0,2 3 0,-3-4 0,0-2 0,-2-4-135,1 3 0,-1-3-1214,0-2-450,-9-28-720,-14-26 2519,-7-22 0,-9-18 0,8 23 0,1-1 0</inkml:trace>
  <inkml:trace contextRef="#ctx0" brushRef="#br0" timeOffset="76306">6643 4003 24083,'-40'-37'1979,"1"4"-1889,4 8 0,-2-2-540,14 8-1888,4 5-181,13 6 2519,6 8 0,6 12 0,1 3 0</inkml:trace>
  <inkml:trace contextRef="#ctx0" brushRef="#br0" timeOffset="76849">7415 3845 22284,'13'-25'2519,"-5"2"-2249,-5 3 0,-3 4 89,-5 4 1,-4 6-90,-7 4-90,-4 6-90,-3 5 180,-3 11-1,-1 9-179,-1 12 90,1 9-3302,3 7 3482,4 4-90,5 0-135,9-21 0,4 1-135,6-5 0,3-2 0,9 30 0,20-23 0,3-29 0,9-10 0,7-11-176,6-7 176,-29 6 0,1-1 0,14-2 0,1 1 0,-14 5 0,0 1 0,17 0 0,-2 6 0,9 32 0,-7 4 1478,-33-7 1,-5 3-1479,-3 25 0,-6 5 0,-13-1 0,-6-2 0,-12-5 0,-3-8 0,-17-2 0,-2-24 0,1-3 164,5-24-614,14-7-449,5-8-361,1-8-449,7-4 1709,4-18 0,6 16 0,2-12 0</inkml:trace>
  <inkml:trace contextRef="#ctx0" brushRef="#br0" timeOffset="77175">8081 3003 24803,'-8'-34'809,"0"0"1,-7-27-720,3 16 90,6 13 269,2 16 91,4 18-90,7 20-90,8 28-330,0-9 0,4 8 0,0 0-686,-3-6 0,0-1 1,1 3 655,1 2 0,2 4 0,0 0 0,-1-2 0,1 4 0,0-2 0,1 3 0,0-1 0,1 4 0,0-1 0,-1-3 0,1 3 0,-1-4 0,0 2 0,-2-6 0,2 3 0,-1-2 0,-2-4-1371,4 11 1,-1-6 1370,-4-5 0,0-4 0,-2-6 0,-2-2-360,9 26-539,-9-24-450,-3-7 1349,-25-52 0,1-8 0,-1 2 0,0 0 0</inkml:trace>
  <inkml:trace contextRef="#ctx0" brushRef="#br0" timeOffset="77738">7736 3885 22824,'-58'-13'1439,"9"-1"-1349,17-6-90,16-2 90,17-8-90,23-6 0,23-7-648,-12 19 0,3 0 648,8-2 0,2 1-486,7-3 1,2 1 485,-17 8 0,1 1 0,0-2 0,2 0 0,0 0 0,-1 0 0,1 0 0,0 0 0,0 0 30,-2 0 0,1 0 0,-1 0-30,17-9 0,-2 1 90,-6 1 0,-2-1-3,-6 4 0,-4-1 183,-7 2 0,-2 1 269,15-19 1,-16 5-180,-12 6-180,-8 3 0,-6 9-90,-7 2 741,-4 5-831,-6 6 1473,-1 9-1383,-2 14-45,4 12 0,1 9 134,-1 12 1,2 4-521,0 3 1,2 2 430,2 4 0,4-1-90,4-17 0,3-2 0,1 0 0,0-2 0,3-3 0,1 0-1,1-4 0,4-1 1,7 3 0,3-3 0,15 9 0,17-7 0,-10-30 0,-10-18 0,0-6 0,18-14 0,-18 1 0,-4-4-1020,-10 3 0,-5-2 1020,-2-4 0,-3-3 0,-2-4 0,-4-1-348,-5-1 1,-4-1 347,-4 0 0,-4 0 0,-5 3 0,-5 2 0,-4 3 0,-3 3 176,-3 4 0,-1 3-176,-2 4 0,-2 2 0,2 4 0,-1 2 0,3 4 0,1 3-629,-25-7-2250,-1 9 631,25 5 2248,4 2 0,21 8 1,8 1-1</inkml:trace>
  <inkml:trace contextRef="#ctx0" brushRef="#br0" timeOffset="78300">9165 2709 25069,'8'-27'2068,"-1"2"-1751,-2 7 43,1 7-74,2 4-17,6 15-179,7 15 0,7 18-624,-9-12 1,0 3 533,3 5 0,0 3 0,2 3 0,1 3 0,-1 3 0,-2 1 0,0-1 0,-2 0 0,-2-1 0,0-1 0,-5-6 0,0 0 10,0 3 1,-2-2-11,2 16 0,-7-17 0,-19-58 0,-2-28 0,2 5 0,1-4-410,2-3 0,1-1 410,-1-7 0,0-4 0,2 2 0,0-4 0,0 2 0,2 12 0,1 3 0,0-2 0,0-8 0,0-3 0,2 3 0,1-12 0,4 5 0,1 20 0,2 1 0,1-6 0,4 4 0,18 6 959,11 13-959,12 16 0,8 16-1526,1 17 1526,-31-8 0,-2 4 0,-3 2 0,-2 2-273,12 31 273,-14 2 0,-18-20 0,-5-1 0,-10 17 0,-1-23 0,-3-3 737,-18-2-737,1-13 0,1-16 20,3-16-20,5-17 0,7-12 0,8-8 0,10-2 450,6 23 1,3 2-3599,11-7 3238,5 26 0,-11 38 0,-7 30 0</inkml:trace>
  <inkml:trace contextRef="#ctx0" brushRef="#br0" timeOffset="81916">2960 8630 17337,'-12'4'4228,"-2"3"-3689,1 2-179,-1-2 90,2 4 0,0-6-1,0 6 91,5 0 0,-2 1 449,8 3-359,-2-7 179,3 4-89,0-11-180,0 3-540,3-4 0,5-4 0,10-5 0,9-9 0,10-7 0,9-9-976,-18 15 1,1-2 975,5-4 0,3-2 0,6-4 0,3-1 0,-11 6 0,1 0 0,2-1 0,5-3 0,2-1 0,5-3 0,-1 1 0,5-4 0,3-1 0,0 0 0,-3 2-550,-7 5 1,-1 2 0,-1-1 0,2 0 0,2-2 549,4-2 0,3-2 0,2 0 0,-1-1 0,0 1 0,-3 3 0,-1 0 0,-2 2 0,-1 1 0,0 0 0,0 0 0,0 0 0,1 0 0,-1 1 0,1 0 0,-1 0 0,0 0 0,0 1 0,-1 0 0,1 0 0,-1 0-336,-1 2 0,0-1 0,0 1 0,0 0 0,0 0 336,10-5 0,0 0 0,-1 0 0,1 0-320,-2 1 0,0 1 0,0 0 0,-1-1 320,0 2 0,-1-1 0,-1 0 0,1 0 0,-3 1 0,1 0 0,-1 0 0,0-1-113,-1 1 1,0-1 0,-1 0 0,0 0 112,0 1 0,-2 0 0,1-1 0,-1 1 109,-1-1 1,-1 0 0,1 0 0,2-1-110,2-1 0,2-1 0,2-1 0,-1 1 0,-4 2 0,0-1 0,-2 2 0,-1 0 0,3 0 0,-2 0 0,2 0 0,1 0 0,-1 0 0,-4 3 0,8-4 0,-3 2 0,-1 1 0,-1 1 0,-1 0 0,0 1 0,-2 1 0,0 1 0,-1 0 203,-2 0 1,0 1-1,0-1-203,-2 3 0,0-1 0,-1 1 0,16-8 0,2-3 0,-11 7 0,6-4 0,-1 1 0,-4 2 0,-4 2 0,-3 2 0,3-2 0,2-1 0,3-2 0,1-1 0,-3 2 0,3-2 0,-2 0 0,-3 3 0,9-6 0,-1 1 0,-8 4 0,3-1 0,-4 1 0,1 1 0,-2 1 615,1-1 1,-1 0-616,-2 2 0,-1-1 0,1 0 0,-1 1 0,0 0 0,-1 1 0,0-1 0,0 1 0,-1 0 0,0 1 0,1 1 0,-1 0 0,1 0 0,2-1 0,19-7 0,2 0 0,-14 7 0,0-1 495,-6 3 0,1 0 0,-2 0-495,2 1 0,-3 0 0,-1 0 0,0 0 688,-4 3 0,1-1-688,8-6 0,0 0 0,-13 7 0,1-2 0,14-7 0,-2 1 0,2-1 0,4 0 1161,-23 12-1161,-4 4 660,0 0-660,-7 5 1083,-1 0-1083,-7 2 61,0 0-61,6 0 0,0-2 0,5-1 0,6-1 0,-11 1 0,1-5 0,-17 3 0,-6-8 0,-5-3 0,-4-7 0,-15-28 0,5 1-660,7 12 0,-1-1 660,5 2 0,0 0 0,-3-8 0,1-1 0,-3-6 0,0-2 0,0-5 0,-3-7 0,6 19 0,-3-7 0,-1-3 0,0 1 0,3 6 0,-3-8 0,1 4 0,-2-4-558,3 8 0,-2-6 0,0-1 0,0 4 0,2 5 558,1 4 0,2 5 0,-1 0 0,-9-18 0,0 1-787,0 4 1,1 0 786,0 4 0,1 1-173,1 3 0,1 0 173,1 3 0,0 1 0,1 1 0,1 1 0,-1 1 0,1 0 0,2 1 0,-1-1 0,-4-15 0,1 0 0,5 12 0,1-1 0,-4-11 0,1 2 0,6 16 0,1 2 613,-13-29-613,5 7 0,1 2 2003,4 4-2003,0 5 2357,0 5-2357,-1 6 755,3 5-755,0 5 21,7 3-21,-4 4 280,6 3-280,-10 1 0,6 6 0,-5 1 0,4 4 0,0 0 0,-4 0 0,-1 0 0,-3 0 0,0 0 0,-6 0 0,-3 0 0,-7 0 0,-7 0 0,-9 8 0,-11 2-363,23 1 0,-1 0 363,-5 1 0,-2 0-1141,-6 3 0,-3 1 1141,-6 1 0,-2 0 0,18-4 0,-2 1 0,-1 0-427,-4 0 1,-2 2 0,0-1 426,-4 1 0,0 1 0,-1 0 0,-4 0 0,-1 2 0,0-1-375,14-4 1,0 0-1,0 0 1,-1 1 374,-2-1 0,0 1 0,0 0 0,-1-1 0,-2 2 0,0-1 0,0 0 0,-1 0 0,-2 0 0,0 0 0,0 0 0,0 0 0,-2-1 0,-1 1 0,1 0 0,-1-1 0,-1 1 0,1-1 0,-1 0 0,1 0 0,-1 0 0,1 0 0,-1 0 0,1 0-242,1 0 0,-1-1 0,1 1 0,1 0 242,0 0 0,1 0 0,1 0 0,-1 0 0,2 0 0,0-1 0,1 0 0,-1 1 0,3 0 0,1-1 0,-1 1 0,-4 2-84,-2 0 0,-4 1 0,-2 1 1,1 0-1,4-1 84,-1 1 0,4-1 0,-1 1 0,-2 0 0,0 0 0,-3 1 0,0 0 0,1 0 0,4 0 0,3-1 0,4-1 0,2 0 0,-1 1 0,1-1 0,0 1 0,0 0 0,1 1-57,0 0 0,1 0 0,1 0 0,0 1 57,-14 6 0,1 0 0,0 1 92,3 0 1,1 0 0,0 1-93,3-2 0,1 1 0,-3 1 0,4-1 0,-3 2 0,0-1 0,3 0 102,-1 0 0,2-1 0,-1 1-102,4-3 0,-2 1 0,1 0 0,3-1 0,4-3 0,2 0 0,1-1 0,-18 10 0,1-1 0,2 1 0,0-1 568,1-1 0,1-1-568,1-1 0,0 0 0,1-1 0,1 0 0,0-1 0,1 0 0,1-1 0,0-1 0,0 1 0,1 0 0,1-2 0,-2 1 0,5-3 0,-3 1 0,2-1 0,-6 3 0,1-1 0,8-3 0,-2 0 0,0 0 0,-17 5 0,3 0 0,13-5 0,0-1 0,-13 4 0,3 0 0,17-7 0,2-1 712,2-1 0,0-1-712,-26 13 0,19-9 0,-2 0 0,-2 1 0,0 0 491,0 0 1,1 0-492,2-2 0,2-1 0,-12 6 1666,-10 4-1666,18-6 0,-3-3 1062,24-5-1062,6-9 0,11 7 0,6-3 438,9 6-438,2 3 107,4 2-107,2 4 0,3 5 0,1 4 0,1 8 0,-1 5 0,-5-4 0,-1 2 0,-4-6 0,0 0-266,5 16 1,-1 1 265,-5-9 0,-2-1-455,1 5 1,-1 1 454,0 2 0,0 0 0,0 2 0,0-1 0,1 0 0,0 0 0,1 1 0,3 2-152,-2-7 1,3 3 0,0 0 151,2 4 0,1 0 0,0 0 0,-1 0 0,0 1 0,1-2-922,0 0 1,0-1 0,-2-3 921,1 7 0,-1-1 0,1 0 0,0 0-190,0 1 0,1 1 190,-1-2 0,0 1 0,2-1 0,-1 0 0,0-1 0,-1-2 0,0 0 0,0 0 20,-1-2 1,-1-1-21,-1-1 0,0 1 0,-2-4 0,0 1 0,-1-1 0,2 6 0,0 1 0,-2-8 0,0 3 0,0-3 0,-1 5 0,0-3 0,2 3 0,-1-1 0,-2 1 0,0-1 0,1 0 0,0-1 0,-2 0 0,1-1 0,1-2 0,0-1 142,-2-1 1,1 0-143,4 10 0,1-1 0,-5-13 0,0-2 0,3 7 0,0-1 0,4 8 0,-2-4 0,0 0 0,0 1 0,-1-1 0,1-2 2738,-4 0-2738,8 10 1088,-5-2-1088,5 6 0,-9-18 0,-2-9 886,-6-14-886,0-2 0,-1-7 0,2 3 0,-1-4 0,-1 5 0,-2-2 0,1 0 0,2 0 0,2 2 0,0 0 0,3 1 0,-4 1 0,4-3 0,-4 1 0,2-2 0,0 0 0,-1-4 0,6 9 0,-4-6 0,5 10 0,-4-4 0,5 1 0,-7-3 0,3 1 0,-9-4 0,2-4 0,0 5 0,2-8 0,-1 8 0,0-9 0,-2 7 0,2-7 0,0 9 0,1-2 0,-2 5 0,2-1 0,-2 1 0,4-2 0,-2 1 0,4-5 0,-4 3 0,2-8 0,-2 8 0,0-9 0,6 3 0,2-4 0,5 0 0,1-4 0,16-14 0,0-6 0,5-5 0,3-4 0,-12 8 0,1-1-255,12-10 1,1 0 254,-10 9 0,-2 2 0,1-1 0,0 2 0,-1 1 0,-1 1-360,-1 0 1,-1 1-1800,20-20-989,-7 1 3148,-9 1 0,-9 5 0,-4 3 0</inkml:trace>
  <inkml:trace contextRef="#ctx0" brushRef="#br0" timeOffset="104825">25729 2099 21745,'-12'-16'2968,"1"0"-2159,5-2-179,-3 2 90,-1 3-451,-3 5 181,-3 17 0,2 18-90,-2 29-300,6-10 0,1 9 0,0 4-356,2-3 1,0 3 0,1 4-1,2 4 296,2-13 0,0 5 0,2 3 0,0 0 0,1 1 0,0-3 0,0-2-600,0 5 0,0-2 0,1-2 0,1 0 0,2 2 600,1 5 0,2 3 0,1-2 0,2-4 0,1-8-30,3-8 0,2-8 0,1-1-408,10 15 0,4-4-147,-1-9 1,7-5-1305,16-8 0,5-9 540,-16-10 0,1-8 1349,14-9 0,-3-10 0,-19-11 0,-5-6 0,1-5 0,-1-1 0</inkml:trace>
  <inkml:trace contextRef="#ctx0" brushRef="#br0" timeOffset="105406">26176 2610 22644,'-24'-49'689,"1"0"1,0 4 0,1 2-420,2 5 0,1 3-1,-11-21-89,6 15-90,13 16 90,4 12 0,12 21 0,5 15-90,9 22-45,-8-13 0,0 4 15,0 7 0,0 5 0,-1-1-60,0 12 0,-1 2-416,-3-12 1,-1 6 0,-1-1-1,0-5 416,-2 9 0,0-3 0,-2 11 0,0-4-6,0-1 96,0-19 90,0-15-180,0-21 0,5-20 0,7-23 90,12-15-297,-6 21 1,3 1 206,2-3 0,3 2-45,2 0 0,3 1-93,12-7 0,1 3 138,-13 12 0,1 1-38,14-6 1,-1 5 37,-3 10 0,3 6 0,-25 15 0,-8 7 1967,-6 4-1967,-4 3 456,-2-2-456,0-3 99,0-5-99,3-2-90,6-6 90,5-1-90,8-4 0,3-2 0,3-2 90,-1-3 0,-3-4-90,-3 1 90,-5-1 0,-4 2 0,-4 4 0,-4-1 0,-2 3-90,-2-1-90,0 1-90,0-1-449,0 2-181,0-5-179,0 0-540,0-4-720,2-4 2339,2-8 0,4-5 0,2-3 0</inkml:trace>
  <inkml:trace contextRef="#ctx0" brushRef="#br0" timeOffset="105887">27004 2040 22734,'0'-43'2249,"0"2"-1710,0 7-179,0 5-90,0 6 90,4 7-180,4 19-90,8 16 0,8 29-45,-9-17 0,-1 3-550,3 7 1,-1 2 504,0 5 0,0 2 0,0 2 0,-1 4 0,-2-3 0,-1 4 0,0-3 0,2 8 0,-1 0 0,-1 0 0,1 4 0,-2-7 0,-1-13 0,-1-2-315,1 13 1,-1-5-2025,-3-10 0,-2-14 2339,-4-35 0,-6-23 0,0-11 0</inkml:trace>
  <inkml:trace contextRef="#ctx0" brushRef="#br0" timeOffset="106244">27455 2004 22554,'0'-50'1619,"0"4"-1349,0 10 0,0 9 0,3 13 0,2 12-91,8 20-89,4 14-90,9 16 90,5 10-90,-5-12 0,1 0 0,-7-11 0,1-1-211,5 9 0,1-3 211,7 2-90,-3-12-90,-1-14 1,0-16 89,-1-18-3253,1-18 3343,-5-17 45,-13 21 0,0-1 43,-2-3 0,-2 1-43,1-1 0,-1 1 45,4-28-90,-2 11 0,-2 9 0,-2 13 0,2 10-360,-4 11 2935,4 5-3835,-5 8 1333,0 3 1,-10 3 0,-2 1 0</inkml:trace>
  <inkml:trace contextRef="#ctx0" brushRef="#br0" timeOffset="106543">27731 1724 21835,'-39'-26'1978,"3"2"-1528,5 3-90,6 3-90,9 2-180,8 3-90,5-1 90,3-1-90,5-3 90,2-5 90,3-6-91,-4-5 91,-11-9 0,-12-7 90,-17-6-524,11 24 1,-3 0 343,-2 0 0,-3-2-1,-1 3 1,-3-2 0,2 1-90,-5-2 0,1 0 0,-12-10 0,2 3 0,19 17 0,3 3 0,-18-15 0,13 9-269,15 8-1171,28 10 271,10 15-990,23 9 2159,-5 10 0,0 8 0,-3 2 0</inkml:trace>
  <inkml:trace contextRef="#ctx0" brushRef="#br0" timeOffset="106819">26992 1606 23454,'-41'24'629,"1"0"1,1-3 0,0-1-226,4-4 1,1-1 135,-25 6-91,18-6-269,18-8 180,70-15-300,-4-1 0,9-4 0,1 0-625,4 0 1,2-1 0,3-1 564,-2 0 0,3 0 0,1 0 0,-2 0-708,-9 3 0,-1 0 1,-1 0-1,1 0 708,0 0 0,1 0 0,-1 0 0,1 1 0,-2 0 0,0 1 0,0 0 0,-1 0-162,12-2 0,-2 0 0,1 0 72,-10 2 0,0 0 0,-1 0 0,-2 0-267,4 0 0,-3 1 0,-2-1-273,18-4 0,-7 1-1169,1 0-8032,-53 9 9098,-20 4 1,-19 8 0,-12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52:37.25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13534 5943 18590,'-4'-65'359,"0"-1"1,0 0 0,0 14 0,0 3 0,-2 1 905,-3-17 1,-5 15-1266,-9 31 0,5 49 0,0 30 0,1 2-9,-1-8 0,1 0 1,-3 10 8,4-11 0,-2 7 0,-2 6 0,-1 2 0,0 0 0,1-2 0,2-4-138,1-5 1,1-3 0,1-1-1,-1 0 1,0 2 0,-1 3 137,1-3 0,-1 3 0,-1 2 0,0 1 0,1 0 0,-1-1 0,1-2 0,1-2 0,0 3 0,0-1 0,1-2 0,0-1 0,0 0 0,0 0 0,1-1 0,-1 1 0,1-1 0,-1 0 0,2 0 0,-1-1-236,-1 7 1,0-1-1,1 0 1,0 0 0,1-2 235,-3 9 0,1-2 0,1 1 0,2 0-44,2-8 1,1 2 0,1 0 0,1-3 0,2-3 43,0 10 0,2-4 0,3 0 0,2 6 0,3 0 0,8-11 0,12-16 0,8-10 400,9-8 1,6-9-401,9-8 0,9-8 0,-19-2 0,6-4 0,3-1 0,0 0 0,-3 0 206,6-1 0,-2 1 0,1 0 0,4-1-206,-7 1 0,3 0 0,2-1 0,0 1 0,-1 0 0,-2 2-19,0 1 1,-1 2 0,-2 0 0,1 1 0,0 1 18,1 0 0,0 1 0,0 0 0,0 1 0,-1 1 0,0 2 0,-1 1 0,0 0 0,-1 1 0,0 1-100,9 0 1,-1 1 0,-1 1 0,-1 2 99,-5 0 0,-1 1 0,-1 1 0,-2 1-7,9 1 0,-2 1 1,0 1 6,1 2 0,-1 0 0,-4 0 0,0-1 0,-4-1 0,5 4 0,-6-6 636,-6-14-636,-20-16 0,-12-26 0,-5-11 0,-5 0 0,0-4 42,-1 13 0,1-4 0,0-2 0,1 0-42,-1 0 0,1-1 0,0-1 0,0 0 0,0-8 0,0-1 0,0-1 0,1 0 0,-1 9 0,1 0 0,0 0 0,-1-1 0,1 0 0,-1 0 0,0-1 0,0 0 0,-1-1 0,1 1 0,0 1 0,0 0 0,0 0 0,0 0 0,-1 0-149,0 2 0,-1 0 1,1 1-1,-1 0 0,-1 0 149,0-10 0,0 0 0,0 1 0,-2 1-291,2 4 0,-1 1 0,-2 0 0,-5-4 291,-3 6 0,-2-4 0,-3-1 0,-3 0 0,-3 3 0,-2 5 0,-6 4 0,-3 4 0,-2 3 0,-3 1 0,1-2 41,2 0 1,0-2-1,-1 0 1,-1 2 0,-3 5-1,-1 8-41,-8 7 0,-2 6 0,-3 6 0,0 5 0,-1 3 0,2 5 0,-1 5 0,-2 4 0,1 2 0,1 1 0,2-2 0,-12 4 0,4 1 0,0 1 0,-3 2-17,12-2 1,-2 1 0,-2 1 0,2 1-1,2 0 1,4 0 16,-2 4 0,4-1 0,2 2 0,-1 2-169,-6 6 1,-2 3 0,2 1 0,4-2-432,3-1 0,4-1 1,1 2-18,-6 7 0,0 1 1,11-2 616,15-4 0,7-1 0,6-1 0,5 0 0,7-2 0,-1 0 0</inkml:trace>
  <inkml:trace contextRef="#ctx0" brushRef="#br0" timeOffset="492">13648 7626 24623,'-3'-8'2518,"-4"8"-1978,-1 18 0,1 16-180,4 22-360,2-20 0,2 1-431,-1 6 0,0 1 431,0 1 0,0 1 0,0-3 0,0 0 0,1-5 0,1-1 0,3 24 208,1-16-208,-2-13 0,-2-22 0,-7-22 0,-2-25 0,0-9 0,-1 4 0,2-2-828,0-1 1,2-3 0,0 1 827,0-12 0,2 0 0,4 1 0,2 0-272,1 3 0,4 2 272,3 4 0,4 3-186,4 4 1,5 4 185,2 5 0,3 5-1025,3 6 0,1 5 1025,2 5 0,0 5 0,-1 8 0,-1 8 583,6 15 0,-4 8-583,-11-2 0,-5 3 0,2 14 0,-6 1 0,-12-10 0,-4-1 0,-4-1 0,-2-1 0,-11 26 0,-1-27 0,-3-2-180,-15 8-630,-15 1 472,10-30-2721,-14-9 811,18-13 2340,-1-11 0,25-17 0,8-7 0</inkml:trace>
  <inkml:trace contextRef="#ctx0" brushRef="#br0" timeOffset="1224">14014 7508 18508,'55'-25'2159,"-21"12"0,-1 5-971,12 11-288,5 13-91,-21 20 402,-7 9-851,-4 3-360,-9-15 0,0 0 0,2 10 306,1 4-306,-8-26 591,-2-16-591,-1-12 0,4-18 0,1-14 390,2-8-390,0 7 0,1-1 0,7-20-184,-5 21 1,2 1 183,7-6 0,0 13 0,3 12 0,-1 17 0,2 15 0,1 13 0,-3 11 0,-1 7 0,-5 1 0,-4-1 0,-2-9 0,-4 1 0,0-19 367,-2 0-367,2-22 0,2-9 0,3-15 0,3-15 0,-5 2 0,0-5 0,-2 0 0,-1-1 0,1-6 0,-2 2 0,-1 16 0,-4 5 0,-15-3 0,4 37 0,-12 15 0,8 17 0,7 11 0,2 5 0,14 4 0,2-3 0,13-6 0,5-13 0,9-14 0,5-14 0,7-19 0,0-13 0,0-15-190,-27 18 1,-1-2 189,-2-1 0,-2-1 0,12-28-26,-17 22 0,-2 0 26,1-9 0,-4-10 0,-7 38 0,0 9 0,0 28 376,4 2-376,-2 5 55,8-10-55,-5-11 0,8-5 0,-6-9 0,7-6 0,-6-5 0,4-13 0,-5 8 0,-1-5 0,-5 14-1350,-1 5-808,-3 5-811,-2 2 2969,1 6 0,0 7 0,4 5 0</inkml:trace>
  <inkml:trace contextRef="#ctx0" brushRef="#br0" timeOffset="1734">15926 6934 18421,'-43'0'1019,"1"0"0,0 2 1,1 0-795,4-2 0,0 1 660,-5 3 1,1 0-166,-11-3-91,-2 3 524,36-4-1153,15 0 537,23 0-537,34 0 0,2-4 0,13-3 0,1 0-466,-20 2 0,-1-1 1,3 1-1,3-2 466,-3 1 0,4-1 0,1-1 0,2 0 0,0 0 0,-2 0-371,8-1 1,0 0-1,-1-1 1,1 0-1,1 1 371,-6 0 0,1 0 0,0 1 0,0-1 0,2 0 0,-1 0-222,-6 2 1,1-1-1,0 0 1,0 0-1,1 1 1,0-1-1,0 0 222,1 0 0,1 1 0,0-1 0,0 0 0,0 0 0,0 1 0,0-1-149,1 0 1,-2 0 0,0 1 0,1-1 0,1 0 0,2 1 0,1-1 148,-2 0 0,2 1 0,2-1 0,1 0 0,0 0 0,1 0 0,-3 1 0,0-1 0,-4 1-7,3 0 0,-3 0 1,-2 0-1,0 1 1,0-1-1,1 0 1,2 1 6,1-1 0,3 0 0,1-1 0,0 1 0,0 0 0,-2 1 0,-4-1 0,-3 2 123,5-1 1,-6 1 0,-1 0-1,-1 0 1,1 1-124,4-1 0,1 0 0,-1 0 0,-1 0 0,-2 1 0,0-1 0,-3 2 0,-1-1 0,-2 1 0,13-2 0,-2 1 0,-6 0 0,1-1 0,-9 1 1321,-12 1-1321,-7-3 0,-17 6-3242,5-4 3242,-3-1 0,15-4 0,-2-2 0</inkml:trace>
  <inkml:trace contextRef="#ctx0" brushRef="#br0" timeOffset="2711">23297 5613 25343,'0'-32'1888,"-6"7"-1618,-2 17 270,-7 28 0,-3 36-1635,8-8 0,2 6 1095,0-10 0,1 4 0,-1 1 0,1 8 0,0 2 0,1 2 0,0-12 0,0 0 0,1 2 0,0-1-584,0 3 1,1-1 0,0 1 0,0 0 583,0 1 0,0-1 0,1 1 0,0-2-474,1-1 1,0 0-1,1-2 1,0 0 473,-1 12 0,1-1 0,0-2-78,2-7 1,0-3 0,1 1 77,-2-1 0,1 0 0,0-7 710,3 16-710,-7-37 0,0-46 0,-1-20 542,-3-10 1,0-12-543,3 19 0,0-6 0,0-4 0,1-1 0,0 3 0,0-6 0,0 2 0,1-1 0,0-5 0,0 11 0,-1-3 0,0-2 0,1-1 0,1-2 0,1-1 0,2 7 0,1-2 0,1-2 0,1-1 0,0 1 0,1 0 0,1 3 0,-1 3-259,2-3 1,0 4-1,1 1 1,1 1-1,0-1 1,0-1 258,0-10 0,1-4 0,0-1 0,1 2 0,2 7 0,2 8-129,8-5 0,3 9 1,2 15 128,2 15 0,2 15 0,16 32 0,-2 19 0,-13 1 0,-5 8-143,-2 1 0,-2 6 1,-7 1 142,-10-5 0,-5 1 0,-4 1 0,-1 2 0,-4 2 0,-2-1 0,-4 1 0,-3 0 0,-1-2 0,-2-2 0,-1-1 0,-4 1 0,1-9 0,-3 1 0,0-1 0,1-4 0,1-2 0,1-4 0,-3 1 0,-6 9 0,-4 0 0,6-10 1496,-6-1-1496,3-13 0,32-47 0,14-22 0,-1 10 0,2-2 463,5-6 1,2-2-464,1-1 0,3 0 0,0 1 0,1 2 136,-2 6 1,0 2-137,-1 5 0,3 5 0,9 10 0,2 7 0,19 10 0,-17 8 0,-2 6 0,-10 3 0,-1 2 0,3 4 0,0 1 0,2 2 0,1 0 0,3 0 0,1 0 686,3-2 1,2-2-687,0-3 0,3-4 0,-3-6 0,3-3 0,1-5 0,0-6 0,1-4 0,0-5 0,9-7 0,1-5 0,-4-4-268,-11 0 1,-3-3-1,-3-4 268,-4-2 0,-3-5 0,-5-1 0,-2-24 0,-9-3 0,-8 8 0,-5 0 0,-2 1 0,-6 4 0,-7 13 0,-5 9 0,-17 6 1514,-23 26-1514,5 34 0,28-15 0,2 4 22,6 8 0,6 1-22,5 18 779,10-4-779,10-4-810,10-11 652,7-9-1461,6-14-450,-1-16-7762,1-17 9260,-4-17 1,-7-18 0,-14 26 0,0-1 0</inkml:trace>
  <inkml:trace contextRef="#ctx0" brushRef="#br0" timeOffset="3391">25384 5052 24263,'16'-39'2699,"-2"11"-2070,-5 23 181,-5 28-630,-3 31-180,0-13 0,-2 2-653,1 9 1,0 3 652,0 7 0,0 1 0,0 2 0,0 0 0,0-2 0,0-1 0,1-6 0,0-1 0,0-8 0,0-2 154,1-8 1,1-3-155,2 17 0,7-65 0,3-30 0,-3-11 0,0-7-127,-4 17 1,1-1-1,1-4 127,1-4 0,1-5 0,1-1 0,-1 3-766,1-1 0,-1 2 0,0-1 766,0 4 0,1-1 0,0 0 0,-2 7 0,3-7 0,-1 6 0,-3 8 0,4 8 0,17 9 0,-5 41 0,-7 11 0,-2 10 0,-3 9 0,-1 7 0,-1-2-226,3 10 0,0 1 226,-4-8 0,1 3 0,0-4 0,2 8 0,-1-7 1374,-3-20 1,0-5-1375,15 19 0,-6-72 0,1-18 0,-2 2 0,2-8-734,0-3 0,3-10 0,1-2 0,-1 5 734,1-1 0,-1 2 0,2-2 0,-1 2 0,1-5 0,1 1 0,0 6-166,-1 2 1,1 4-1,0 1 166,5-2 0,1 0 0,-2 5 0,1 3 0,1 6 0,5 2 0,-1 17 135,-3 44 0,-3 18-135,-5-3 0,-1 6 0,-1 0 0,0 6 0,-2-1-590,-5-5 1,0 0 0,-1 0 589,1 4 0,0 0 0,0 1 0,0 0 0,-1 0 0,-1 1 458,1-2 1,-1 1 0,-2 3-909,-2-4 0,-1 4 0,-2-1 1,0-3-511,-2 2 1,-1-3-1,-2 2 917,0 11 1,-2 2-1,-5-5 1,-7 0 0,-4-4-1,-3-2 1,0 1-1</inkml:trace>
  <inkml:trace contextRef="#ctx0" brushRef="#br0" timeOffset="4242">12158 7467 26873,'-37'0'1619,"3"0"-1619,-13 0 0,0-2 0,13 0 0,-7 0-1274,-11-2 1,-8 0 0,-1 1 1273,5 0 0,-1 1 0,-10 1 0,12 0 0,-8 1 0,-5 0 0,-4 0 0,1 1 0,1 0 0,4 0-331,3 1 0,4 0 0,1 0 1,-2 1-1,-3 1 0,-7-1 331,17 0 0,-3 1 0,-4-1 0,-2 1 0,-2 0 0,-2 1 0,-1-1 0,1 1 0,0-1 0,0 1 0,3-1 0,2 1 0,3-1-83,-7 1 0,3 0 0,2 0 1,2 1-1,0-1 0,-1 0 0,-2 1 1,-3-1-1,-5 1 83,12-1 0,-3 1 0,-3-1 0,-2 1 0,-2-1 0,-1 1 0,-1 0 0,-1 0 0,0 1 0,0-1 0,1 0 0,1-1 0,2 1 0,2 0 0,2-1 0,3 0-119,-10 1 0,3-1 0,2 1 1,2-1-1,1 0 0,1 0 0,-1 1 1,-1-1-1,-2 0 0,-2 0 119,6 0 0,-3 0 0,-1 0 0,-2 0 0,0 0 0,0 1 0,-1-1 0,1 0 0,1-1 0,1 1 0,1 0 0,3-1 0,2 0-46,-14 1 0,3-1 1,2 0-1,2 0 1,0 0-1,2 0 1,-1-1-1,0 1 46,2-1 0,1 0 0,0 0 0,0 0 0,0 0 0,1 0 0,1-1 0,0 0 0,-3 0 0,0 0 0,0 0 0,2 0 0,-1-1 0,2 1 0,0-1 0,-3 0 0,0 0 0,1 1 0,1-2 0,2 1 0,0 0 142,-2-1 0,1 0 0,2 0 0,-1 0 0,-1 0-142,-4 0 0,-3 0 0,0 0 0,4 0 0,6 0 0,-1 0 0,6 0 0,0 0-210,-12 0 0,0 0 0,20 0-1859,27 0 467,23 0 1602,15 0 0,7 6 0,4 1 0</inkml:trace>
  <inkml:trace contextRef="#ctx0" brushRef="#br0" timeOffset="4818">2302 7825 24730,'-65'9'233,"0"1"1,0-1 0,2 4 0,1 2 0,2 4-204,3 2 0,1 5 0,4 3-1214,2 5 0,3 5 0,4 4 1274,1 6 0,3 5 0,4 3-45,10-10 0,2 3 0,3 2 0,1 0-364,0 6 1,3 2 0,2 1 0,2 1 336,3-9 0,2 1 0,1 0 0,1 1 0,1 1 0,1 0 0,0 0 0,2 1 0,1 1 0,2 3-137,1 2 0,3 4 0,2 2 0,0 0 0,1-3 0,-1-3 119,-1-5 0,1-2 0,-1-3 0,2 1 0,0 2 18,3 8 0,0 3 0,1 0 0,1-4 0,-2-7-11,2-1 1,0-6 0,1-4-98,4 8 0,2-14 0,0-27 72,-18-36 0,-10-27 0,-4-15 0,-3-4 0,3 10-98,1 1 1,-1 3-1,0-1 1,-2-7 115,1 6 0,-2-5 0,0-4 0,-1-2 0,0 1 0,0 2 0,2 4 0,-1-3 0,0 2 1,0 2-1,1 1 0,0-2 18,0-1 0,0-2 0,0 1 0,1 0 0,0 0 0,1 2 0,0-1 0,1 1 0,1 0 0,1 1 34,1 3 1,0 1-1,2 0 1,0 1-1,2 0-52,0-7 0,2 0 0,2 2 0,2 1 0,2 8 0,2 0 0,2 3 0,2 1-118,7-7 0,2 3 0,5 5 118,2 9 0,3 3 0,3 6 45,18-7 0,7 20 0,-9 31 0,5 19 0,1 7 0,-7-2-15,-5-1 0,-5 2 0,0 6-30,-3 0 0,2 6 0,0 4 0,-6 2 0,-9 1 0,-10 2 0,-7 2 0,-6 2 0,-4 0 0,-1-1 30,0-9 0,-3 0 0,-1 0 0,-2 0 0,-1 0 0,1-1-12,-3 11 0,0 1 0,-1-2 0,-2-1 0,-2-3-1,-1-7 1,-1-1 0,-1-2 0,-2-3 0,-1-5-18,-11 8 0,-1-7 0,1-5 0,-1-1 0,1-5 589,-7 0 0,4-10-589,10-20 563,21-17-563,29-17 0,5 9 0,6 0 753,14-5 0,6 0-753,-10 8 0,3 1 0,2 0 0,5 0 0,2 0 0,0 1 318,2 2 0,1 1 0,0 0-858,0 2 1,0 0-1,-1 1-180,-2 2 1,-2 1-1,0 1-480,-4 1 1,-1 0 0,-1 1 1199,15-1 0,-2 0 0,-8 3 0,-1-1 0,-5 2 0,1 0 0</inkml:trace>
  <inkml:trace contextRef="#ctx0" brushRef="#br0" timeOffset="5222">2952 8390 25522,'-13'-49'809,"0"0"1,0 4 0,-1 2-540,2 5 0,-2 3-180,-14-17-90,14 51 0,1 41 0,13 9 0,4 9-787,-2-11 1,2 4 0,0 1 786,1 5 0,1 3 0,1 0-450,2 4 0,1 1 0,0-1 450,0-1 0,0-2 0,1 0 0,-1-5 0,2-2 0,-2-1-109,-1-7 0,0-2 0,0-3 109,1 10 0,2-11 0,2-20 0,-5-61 0,-10-15 0,-4-15-231,2 15 0,-1-8 0,-1-6 0,0 0 0,0 3 231,1 8 0,-1 2 0,0-1 0,1-1 0,-1-3-100,1 4 0,-1-4 0,0-1 0,1-2 1,-1 1-1,1 2 0,0 3 100,0-9 0,0 4 0,0 0 0,1 2 0,-1 0-90,1 1 0,0 2 1,-1-1-1,1 2 1,0 1 89,0-8 0,0 1 0,0 1 0,0 3 0,0-9 0,1 3 0,1 4 0,0 13 0,1 3 0,2 5 0,2 1 0,6 12-46,21 24 46,-8 30 0,-1 15 0,-3-3 0,0 6 0,0 2 131,3 12 1,1 4-1,-1 2-131,-5-11 0,1 1 0,-1 2 0,0-1 0,1 4 0,0 0 0,0 0 0,0 1 0,-1-1 0,1 0 0,-1 0 0,0-1-135,-1-2 0,-1-1 0,0 0 0,0-1-382,-2-4 0,1-1 0,-2 0 0,0-2-383,2 10 1,-1-2-1,-2-2 1122,-1-7 0,-2-3 0,-1-1 0,-3 9 0,-2-2 0,-2-8 0,-1 0 0</inkml:trace>
  <inkml:trace contextRef="#ctx0" brushRef="#br0" timeOffset="5370">2912 8729 23993,'-43'-16'809,"1"1"1,3-1 0,3 0-720,-17-16-556,24-1 466,22-6-360,29-8-45,-2 18 1,4-1-999,10-6 1,4-2 367,6-5 1,4-2-2243,-14 11 0,1-1 0,0 0 3025,1-3 0,0-1 1,0 0-1,-2-1 1,0-1-1,0-1 1,-1 0-1,0 0 0,-1 0 1</inkml:trace>
  <inkml:trace contextRef="#ctx0" brushRef="#br0" timeOffset="5870">3529 7309 23544,'4'-52'1229,"0"-1"0,0 4 0,-2 1-959,-1 8 0,0 3 270,-1-24-270,0 24-270,2 28 0,7 36 0,4 21 0,-1-1 0,1 6-736,2 3 0,1 6 0,1 0 736,-1-2 0,-1 0 0,3 4 0,-3-11 0,1 5 0,1 1 0,0-1 0,0-4 0,-1 0 0,1-3 0,-1-1 0,1 2-528,3 10 0,1 4 0,0-2 1,-1-7 527,-2-11 0,-1-5 0,-1-2 0,5 11 0,-2-5 0,-3-11 0,-1-6 0,7-5 0,-14-51 0,-5-19 0,-3-3 0,-2-7-335,0 11 1,0-3 0,0-5 0,-1-2 334,-1-5 0,0-6 0,-1-2 0,0 0 0,1 5-101,0-3 0,0 4 1,0-1-1,0-2 101,2 11 0,-1-2 0,1-1 0,0 0 0,0 3 0,-1 5 0,0-16 0,0 6 0,0 3 329,3 9 1,-1 3 0,1 4-330,-1-5 0,2 8 0,9 8 0,11 52 0,-5 10 0,0 8 281,6 12 1,1 5-282,-6-12 0,1 1 0,0 0 0,1 3 0,1-1 0,0 1 0,0-2 0,1-1 0,-1 0 0,-1-5 0,1-1 0,0-1 0,8 9 0,1-5 0,-3-10 0,1-8 0,23-6 1775,-1-44-1775,-24-5 0,-3-8 0,2-14 0,-3-7-415,-6 12 0,-1-2 1,-1-2 414,1-6 0,0-2 0,-1 0 0,0-5 0,1-1 0,-1 1 0,1 0 0,0 1 0,1 0 0,-2 5 0,1 0 0,0 2 0,-1 8 0,1 3 0,1 2-108,4-7 0,3 7 108,22-4 0,3 47 0,4 41 0,-24-4 0,-1 5-125,0 11 1,-1 3 124,-8-13 0,0 1 0,-1 5-1147,0 6 0,-1 5 1,0 1-1,-1-2 1147,0 4 0,-1-1 0,0 3 0,-1-3 0,0 5 0,-1-1 0,-1-4 0,-3-2 0,0 1 0,1-1 0</inkml:trace>
  <inkml:trace contextRef="#ctx0" brushRef="#br0" timeOffset="6674">13782 9299 24533,'-22'-55'1124,"5"23"1,-1 1-945,-8-8 539,-9 5 181,12 84-900,13 4 0,3 14 0,1 2-1063,0-15 0,0 2 0,1 2 0,1 3 1063,0-6 0,1 2 0,0 3 0,0 1 0,1 0 0,-1-3-282,0 8 0,0-2 1,1-1-1,-1 1 0,0 1 282,1-8 0,-1 1 0,1 0 0,0 0 0,-1 0 0,1 0-192,-1 1 0,1-1 0,-1 0 0,0 1 1,1 1-1,-2 3 192,1-4 0,0 3 0,0 2 0,-1 1 0,1 0 0,-1 0 0,1-3 0,-1-3-190,1 5 1,0-2 0,-1-3 0,1 1 0,-1 0-1,1 3 190,-1-1 0,0 4 0,-1 1 0,1 0 0,-1-1 0,1-4 0,0-4 107,0 12 1,-1-6-1,1-1 1,-1 1-108,0-5 0,0 1 0,0 1 0,-1-2 0,2-4 0,-2 12 0,1-5 0,-1 1 0,2-10 0,0 1 0,0-1 0,1-4 327,-1-2 0,1-3 1,1-4-328,1 3 0,1-1 0,-2 6 0,0-3 0,2 6 622,0-15 0,0-1-622,0 8 1225,0-8 1,2 3-1226,1-4 0,0-1 0,-1 1 0,1 1 698,1 11 1,1 0-699,-2-7 0,-1 0 0,1 1 0,-1 0 0,1-1 0,-1 1 434,-1 15 1,0-1-435,0-20 0,0-3-539,-1 34-1170,0-67-450,-4-43 2159,2-1 0,-1-11 0,0-1 0,-1 4 0,1 0 0,-1-5 0,1-4 0,-1-1 0,1 0 0,-1 1 0</inkml:trace>
  <inkml:trace contextRef="#ctx0" brushRef="#br0" timeOffset="7103">13461 10077 23544,'-5'-39'809,"0"1"1,0 2-1,0 1-449,-5-23 90,0 12 269,2 15 181,-2 19-720,-1 27-180,-4 36 0,5-7 0,-1 5-1131,2-7 0,0 2 1,-1 2 1130,-1 6 0,-1 2 0,0 1 0,-1 3 0,0 1 0,-2 4-489,1-2 1,-2 4 0,-1 0 0,2-4 488,-1 0 0,0-4 0,0 1-131,1-7 1,0 3 0,0-2 0,1-7 130,-2 5 0,2-7 0,1-8 0,2-5 0,-6 3 0,9-51 0,6-33 0,5-1 0,2-5 0,0 13 0,2-1 0,-1-3 0,2-8 0,0-2 0,1-2 0,-1 11 0,0-2 0,0 0 0,1 0 87,-1-2 0,2 0 0,-1 0 0,0 0-87,0 1 0,0 0 0,1 1 0,-1 1 0,3-11 0,1 1 0,0 2 0,0 8 0,-1 2 0,2 2-150,5-12 1,2 5 149,0 10 0,3 5 0,-1 9 0,5 8 0,15 11 0,3 11 0,-9 10 0,1 7 627,17 16 0,-2 9-627,-24-11 0,-3 4 0,0 5-697,4 6 0,1 6 0,0 3 0,-1 1 697,-6-9 0,-1 3 0,-1 0 0,1 1 0,-1-1 0,1 2 0,0 1 0,0 0 0,-1 0 0,-1-1 0,-4-1 0,1-1 0,-1 1 0,0-1 0,1 1 0</inkml:trace>
  <inkml:trace contextRef="#ctx0" brushRef="#br0" timeOffset="7470">12544 15975 26152,'-22'12'2429,"1"13"-2429,0 27-1353,12 8 1,4 7 1352,3-10 0,1 3 0,2-6 0,1 5 0,2 1 0,3-10 0,2 1 0,2 0 0,-1-3 0,0 2 0,0-2 0,2 3-405,2 3 0,3 4 1,-1-1-1,-1-8-540,1 2 1,0-6-226,4 6 1,-1-10 1372,-7-25 0,-4-34 0,-6-20 0</inkml:trace>
  <inkml:trace contextRef="#ctx0" brushRef="#br0" timeOffset="7634">12158 15220 23028,'-20'-33'674,"1"1"1,-16-24-585,7 15 886,6 12-1156,11 11-224,7 25-1035,16 17 1439,6 19 0,3 7 0,-2-9 0,1 2 0,-1-2 0,0 0 0,0 0 0</inkml:trace>
  <inkml:trace contextRef="#ctx0" brushRef="#br0" timeOffset="8312">12682 15871 22703,'22'17'2608,"2"6"-2248,1 11 812,3 11-1172,4 10 0,-14-24 0,-1 1 0,1-1 0,-1 0 0,-1-1 0,0-1 0,13 20 0,-7-8 0,-2-9 544,-5-12-544,-3-11 285,-2-17-285,-4-19 0,2-19 0,-1 2 0,3-3 0,4 1 0,3 2 0,-2-2 0,3 4 0,0 9 0,3 8 692,9 9-692,19 30 217,-12 9-217,-12-2 0,0 3-45,-3 3 0,-2-1-1305,9 12-269,2 3 0,-17-27-90,-4-6-180,-3-16 180,-3-10 630,-3-16 1349,-1-16 1619,0-11-1998,1 24 1,-2-1 783,0-2 0,-1-2-181,1 0 1,1 0-175,-2 2 0,0 2 669,2-25 91,0 20-91,2 20-269,4 21-630,15 47-90,4 5-309,-7-7 0,1 3 309,-1-7 0,-1 0 0,2 2 0,1-1 0,-2-3 0,2-1 690,4 6 0,0-3-690,10 14 284,0-2-284,-19-35 0,-7-14 0,-8-19 0,-8-17 0,-9-25-178,6 23 1,0-3 177,-2-6 0,1-5 0,1 0 0,0-5 0,2 3 0,0-7 0,3 0 0,-1 8 0,1-2 0,2 5 0,5 4 0,2 4 0,0 4 0,2 3 0,11-18 417,9 20-417,5 22 0,3 20 0,0 23 0,-7 16 0,-14-3 0,-5 4 0,-5-12 0,-5 1-1302,-8 25 1,-8-3 446,2-30 1,-2-3-226,-7 7 1,-2-6-1530,-12-11 2609,1-9 0,4-22 0,3-3 0</inkml:trace>
  <inkml:trace contextRef="#ctx0" brushRef="#br0" timeOffset="8801">13815 15197 24803,'26'-10'3418,"2"16"-3058,-1 22-360,3 24 0,-6-2 0,1 4-790,-6-12 0,1 1 790,7 13 0,0-1 0,-8-20 0,1-4 0,1-4 0,0-2 0,22 11 401,15-30-401,-16-21-90,5-30 0,-21-16-112,-16 22 1,-1-1 201,-2-5 0,0-1 45,-2-2 0,0-2 0,-1-16 0,0 2-558,-2 20 0,0 2 513,0-7 0,0 5 0,-2 12 667,2 23-667,9 53 0,2 8 0,-1-7 0,0 3-670,-1-8 0,1 0 670,1-1 0,0-1 0,0-3 0,1-2-578,14 19 578,-1-14 858,-1-23-858,0-22 0,-1-31-319,-13 6 0,-2-4 319,0-12 0,-2-4 0,0-11 0,-3-5-48,-3 16 0,0-2 1,0-1 47,0-5 0,-1-1 0,0-1-459,-2-4 0,0 0 1,-1 0 458,0 0 0,0 1 0,0 1 0,-1 3 0,0 1 0,0 1-562,1 7 1,0 1 0,0 2 561,-3-11 0,1 5 164,3 13 1,0 7-165,-4 3 852,5 43-852,0 46 0,2-13 0,1 8 327,2 9 0,1 8 1,1-2-328,-1-12 0,0-2 0,0 2 0,1-1 0,0 4 0,0-2 0,0-3-270,0-3 0,0-3 0,-1-1-630,4 18 1,-1-2-300,-1-8 1,-2-3-107,-1-7 1,-2-3 1304,1 23 0,-9-21 0,-2-10 0</inkml:trace>
  <inkml:trace contextRef="#ctx0" brushRef="#br0" timeOffset="8930">14537 14975 23723,'-30'-20'2069,"-1"-1"0,-24-13-1799,9 7 0,9 3-360,21 5-450,19-7-539,28 1-810,20-11 291,-20 15 0,1-1 1598,4-4 0,0-2 0,1-3 0,0-2 0,1-1 0,0 0 0</inkml:trace>
  <inkml:trace contextRef="#ctx0" brushRef="#br0" timeOffset="9540">15439 9041 23454,'10'-47'2608,"-3"3"-2248,-4 6 0,-1 7 179,-1 3-179,0 6 270,-1 6-360,0 13-270,6 20-3392,2 39 3392,1-7 0,0 7 0,-1-2 0,-1 4 0,1 4-568,-1-6 1,1 4 0,-1 1 0,1 2 567,-1-6 0,0 1 0,0 2 0,0 3 0,2 3-190,-2-7 0,2 4 1,-1 3-1,1 2 1,1 1-1,-1-1 1,0-2-1,0-3 190,-1-1 0,0-3 0,1-1 0,-1-1 0,0 2 0,1 0 0,0 3-113,-1-4 0,1 2 1,0 3-1,1 0 0,-1 0 1,1-1-1,-1 0 1,1-4-1,-2-2 113,2 7 0,0-3 0,0-2 0,-1-2 0,1 2 0,0 3 0,1-2 0,0 3 0,0 2 0,1-1 0,-1-1 0,0-1 0,-1-4 66,1 4 1,-1-4-1,-1-1 1,1 0 0,1 3-67,0 2 0,0 3 0,1 2 0,0-2 0,-1-3 0,-2-8-346,2 9 1,-3-7 0,0-4 345,2 15 0,-5-13 0,-9-24 0,-15-65 0</inkml:trace>
  <inkml:trace contextRef="#ctx0" brushRef="#br0" timeOffset="9923">15390 12397 21903,'-35'9'2879,"5"2"-1434,10 5-995,11 13 397,15 16-847,3-13 0,4 2-238,6 6 1,3 2 237,6 5 0,3 1-268,3 0 0,7 2 268,3-6 0,7 2 0,-2-3 0,-10-10 0,-2-3 0,4 1 0,10 5 0,3 0 0,0-4 0,-6-10 0,0-3 0,-3-3 0,5-2 0,-2-2 0,9 1 0,-4-4 0,0-9-142,-13-4 142,-13 1 0,-7-6 0,-8 2 671,-6-4-671,-6-33 0,-10-11 0,6 18 0,-1-1 261,-2-1 0,0-1-261,5 4 0,0 0 0,-3-6 0,1-2 0,0-6 0,1-1 0,-3-5 0,0-4 0,0 0 0,0-6 0,0 0 0,2 1 0,0-2 0,0 1-771,-1 1 1,0 1 0,0 2 200,3 8 1,1 4-1,0 5-465,-1 7 1,0 6-1754,2-14 2788,0 22 0,5 36 0,2 15 0</inkml:trace>
  <inkml:trace contextRef="#ctx0" brushRef="#br0" timeOffset="10345">16767 14130 23903,'-47'-31'4678,"9"10"-4678,0 13 0,-1 5 0,-11 15 0,8 22 0,3 12-806,18-5 0,5 4 806,1-1 0,2 5 0,4-1-1643,8 17 0,6 0 1643,0-20 0,3 1 0,2-1 0,2 0 0,3-1 0,2-1-380,2-2 1,1-1-1,3-1 380,12 13 0,3-4-237,2-7 1,1-5 236,0-9 0,0-6 46,-1-8 0,0-6-46,-4-8 0,-1-7 0,-4-7 0,-3-7 0,-3-7 0,-5-5 0,-5-7 0,-6-4 0,-3-8 0,-6-3 583,-5-4 1,-6 0-584,1 17 0,-1-1 0,-3 1 284,-1 0 1,-2 0 0,-2 0-285,-1 2 0,-2 1 0,-1 1 0,-11-17 0,-3 3 0,-2 6 0,-1 4-48,1 5 1,0 3-448,2 7 1,0 2-226,5 6 1,-1 2-990,-19-7-148,15 14-7974,16 5 9358,20 6 0,19 0 0,9 0 0</inkml:trace>
  <inkml:trace contextRef="#ctx0" brushRef="#br0" timeOffset="10847">16978 13908 24083,'41'24'3328,"-4"12"-2608,-7 21-2022,-16-21 1,-2 2 1301,0 4 0,0 3 0,-1-3 0,-1 4 0,1-3 0,2 5 0,0-2 0,3 13 0,2-5 900,10 2-900,26-19-269,-8-29 134,-13-13 0,-1-7 45,-7-9 0,-3-6 290,1-5 1,-2-6-231,-3-3 0,-1-5 0,-2 1 120,2-10 0,-3 0-198,-2 7 1,-1-3-1,-3 4 243,-2 1 0,-2 3-45,-2 4 0,0 4-90,0-16 1546,-6 36-1546,0 32 0,-1 38 0,3-17 0,1 1-873,3 5 0,1 1 873,1 2 0,1-1 0,3-2 0,2-1-89,0-5 1,2-1 88,15 22 0,5-19-180,3-19-180,-5-31 0,2-10 225,-6-2 0,0-5-604,9-18 0,-1-8 739,-8 1 0,-3-2 0,0-6 0,-2-3-330,-7 18 1,-2-1 0,-1 0 329,0-3 0,-2-1 0,0-1 60,-2-1 0,-1-1 0,-1 0 119,-1 0 1,-1 1 0,-2-3-45,-2 5 0,0-2 0,-2 0 0,1 4-135,-1 2 0,0 2 0,-1 0 0,-4-10 0,-1-2 0,-1 12 1173,-10 3-1173,-11 71 0,20 1 0,5 10-330,0 17 1,1 12-1,3-5 330,1-19 0,2-2 0,1 2 0,1 14 0,0 3 0,3-3-70,3-8 1,1-3 0,1-3-741,1 3 1,1-2-181,3 9 1,-1-5-128,4-5 1117,-7-20 0,-6-16 0,-2-15 0</inkml:trace>
  <inkml:trace contextRef="#ctx0" brushRef="#br0" timeOffset="11343">17790 13478 15845,'-35'-27'2338,"5"2"198,15 7-2626,9 4 1245,40-5-1335,3 4 90,-5 2 0,3 0 45,-1 1 0,-1-1 228,4-2 0,2 0-183,1-1 0,3-1 225,16-8 0,2-1 1302,-19 8 0,1 0 0,-2 2-898,16 0 1,-3 5-630,-10 3 0,-8 11 0,-10 44 0,-21-15 0,-3 4 0,1 5 0,1 6 0,0 2-480,0 6 1,1 1 0,0 2 479,1-1 0,1 0 0,1 1 0,3 9 0,2 0 0,0-5-126,3 0 0,1-4 126,0 0 0,-1-5 0,2-2 392,-11-74-392,-7-30 0,0 7 0,0-10 0,0 2-673,0-8 1,0-3 672,1 6 0,0-4 0,1-1 0,0 13 0,2 0 0,-1 0 0,1 3 0,0-2 0,0 3 0,2-2 0,1 0 0,2-5 0,0 2 0,0 8 444,3 2 1,1 6-445,3-4 0,4 12 0,10 28-1224,-9 27 0,-2 10 1224,-4-3 0,-3 3 0,4 17 0,-5 5-345,-8 9 1,-5-3 344,-1-17 0,-3-1-3,-3-2 1,-2 3 0,-2-6-1437,-16 15 629,8-26 0,-2-6-809,-12-9-43,1-16 1662,-6-38 0,17-5 0,11 7 0,0 1 0</inkml:trace>
  <inkml:trace contextRef="#ctx0" brushRef="#br0" timeOffset="11933">18866 13044 22914,'35'-22'3688,"-3"15"-2159,10 56-1079,-13 5-1469,-10-6 0,-1 1 1019,-5-8 0,0-2 0,0 2 0,1 0 0,-1-4 0,2-1 150,6 3 0,1-3-150,14 7 405,27-24-405,-24-41 0,-12-2 0,-3-6 0,-8-6 0,-2-2-586,2-7 0,-2-1 586,0-6 0,-1-5 0,-2 2 0,-1-5 0,-1 3 0,1-7 0,0 2 0,-3 9 0,-1-1 0,0 7 0,-1 8 0,-2 5 0,1-9 907,-2 30-907,0 31 0,0 27 0,1-13 0,0 5 0,3 25 0,2 4-215,-3-16 1,1 2 214,3 2 0,1 5 0,2-5 0,2-1 0,1-4 0,0-1 0,2-5 0,14 2 0,-10-43 0,8-48 0,-6-10-360,-8 10 0,-1-3 360,-4 3 0,-2-1 0,2-4 0,-1-2 0,-2-3 0,0-1 0,-1-3 0,-2 0 0,0-3 0,-2-1 0,-1 0 0,0-1 0,-1 20 0,0 0 0,0 0 0,0 0 0,0-1 0,0 1 0,0-1 0,0-1 0,0 1-1241,0-19 0,0 1 1241,0 5 0,0 2 0,0 8 0,0 3 414,0-20-414,2 52 0,0 48 0,0 9 0,0 9-113,-1-10 0,0 2 0,-1 4 113,1 7 0,-1 6 0,1 0 0,-1-2 16,1 3 0,-1-3 0,1 3-16,0-4 0,-1 3 0,1-1 0,1-6 0,0-6 0,1-3 0,0-2 0,3 15 0,0-3 0,1-9 0,3-2 1090,5 2 1,4-4-1091,13 6 0,-3-23 0,4-11-3058,20-38 1349,-1-13 719,-29 6 1,-5-5 989,-2-17 0,-4-2 0,-4 12 0,-2-1 0,1-17 0,1 0 0</inkml:trace>
  <inkml:trace contextRef="#ctx0" brushRef="#br0" timeOffset="12152">20020 12406 23184,'-41'2'1379,"0"0"0,0 2 0,1 1-1019,2 2 0,0 0-90,4 2 0,1 1-1017,-20 8 747,17-2 243,26-7-243,23-5 0,30-12 0,19-8-685,-25 3 0,3-1 685,3-2 0,1-1 0,2-1 0,0 0 0,0 1 0,-2 0 0,-4 2 0,-1 0-264,-4 3 1,-3 0-907,17-4 1,-12 3 140,-19 6-320,-12 2-271,-14 3-358,-13 8 2362,-7 4 0,-11 8 0,-2 2 0</inkml:trace>
  <inkml:trace contextRef="#ctx0" brushRef="#br0" timeOffset="14008">30939 9168 23889,'11'-51'269,"1"0"1,0 0 0,-2-1 0,1 0 0,-2-1-1234,0-1 1,-1-1 0,0 0 1052,-2-2 1,-1 0 0,0-1 30,-1-2 0,-2 0 0,0-1-60,-1-3 0,-1 0 0,-1 0-15,-1 14 0,0 0 0,-1-1 0,0 0 45,-1-1 0,-1-1 0,0 1 0,-1-1-353,-1-1 1,0 0-1,-1 1 1,-1-1 352,0-1 0,-1 0 0,0 0 0,-1 1-200,-1-2 1,-1 1-1,0 0 1,0-1 131,-1 0 1,0-1-1,-1 1 1,-1-1-23,-1-1 0,-1 0 0,-1 0 0,0-1 0,-1-1 0,0 1 0,-1-1 0,-1-1 0,-2 0 0,0-1 0,-2 0 0,0 1-276,5 10 1,-1 1 0,-1 0 0,0 0 0,-1-1 275,-1 1 0,0-1 0,0 1 0,-1 0 0,-1 0-102,-1 0 1,-1 1 0,0-1 0,-1 1 0,0 0 101,-2 0 0,0 1 0,0-1 0,-2 1 0,0 1-15,-2-1 0,-1 1 0,0 1 1,-1 0-1,-1 0 15,-2-1 0,0 0 0,-1 0 0,-1 1 0,-1 0-34,-2 0 1,-1 0 0,-1 0 0,0 1 0,-1 0 33,7 6 0,-1 0 0,0 1 0,-1 0 0,0-1 0,0 1 0,-2-1 0,0 0 0,-1-1 0,0 1 0,0 0 0,-1 0 0,-1 0 0,0-1 0,-1 1 0,0 0 0,-1 0 0,0 0 0,-1-1 0,0 0 0,0 0 0,-1 0 0,-1 1 0,1 0 0,5 5 0,0 1 0,0 0 0,0-1 0,-1 2 0,0-1 0,0 1-22,-2-1 1,1 1 0,-1 0 0,-1 0 0,0 1 0,0 0 0,0 0 21,-1 1 0,0 0 0,-1 0 0,0 1 0,-1 0 0,1 0 0,-1 0 0,-1 1 0,0-1 0,0 1 0,0 0 0,-1 1 0,0 0 0,-1 0 0,0 1 0,0-1 0,-1 2 0,0-1 0,0 1 0,0 0 0,-1 0 0,1 1 0,0 0 0,0 0 0,-1 1 0,-1-1 0,-3 0 0,-2 0 0,11 5 0,-1-1 0,-3 0 0,-2 0 0,0-1 0,-1 1 0,0 0 0,0 0 0,2 1 0,1 0 0,2 1 0,-3-1 0,4 1 0,1 1 0,0 1 0,1-1 0,-2 0 0,-1 1 0,-3-2 0,-4 0 0,10 3 0,-3-1 0,-2 0 0,-2 0 0,-2-1 0,-1 0 0,-1 0 0,0 0 0,0 0 0,0 1 0,2 0 0,1 0 0,2 1 0,2 0 0,3 2 0,-13-3 0,4 0 0,3 2 0,1 0 0,1 1 0,0-1 0,-2 1 0,-1-1 0,-3 0 0,7 2 0,-3-2 0,-1 1 0,-2 0 0,0-1 0,0 1 0,-1-1 0,1 1 0,1 1 0,1-1 0,2 1 0,2 1 0,-5-1 0,2 1 0,2 0 0,1 0 0,0 1 0,0 0 0,1 0 0,-1 0 0,-1 0 0,0 0 0,-1 0 0,0 1 0,0-1 0,0 1 0,0 0 0,0 0 0,0 0 0,-1 0 0,1 0 0,-1 1 0,1-1 0,-1 1 0,1-1 0,-1 1 0,0 0 0,0 0 0,0 1 0,0-1 0,0 1 0,0-1 0,-1 1 0,1 0 0,0 0 0,-1 0 0,1 1 0,-1-1 0,1 1 0,-1 0 0,0 0 0,1 0 0,-1 0 0,0 0 0,1 1 0,-1-1 0,0 1 0,0 0 0,0 0 0,0 0 0,0 0 0,0 0 0,0 1 0,0-1 0,0 1 0,0-1 0,0 1 0,0 0 0,0 0 0,0 0 0,0 0 0,0 1 0,0-1 0,0 1 0,0 0 0,0 0 0,0 0 0,-1 0 0,1 0 0,0 1 0,-1 0 0,1-1 0,0 1 0,0 0 0,-1-1 0,1 1 0,0 0 0,0 0 0,0 0 0,0 0 0,0 0 0,0 0 0,0 1 0,0 0 0,-1 0 0,1 0 0,0 0 0,0 0 0,0 1 0,0-1 0,0 1 0,0-1 0,1 0 0,-1 1 0,0-1 0,0 0 0,0 1 0,1-1 0,-1 1 0,0 0 0,1 0 0,-1 0 0,1 1 0,0 0 0,-1 0 0,1 0 0,0 1 0,0-1 0,0 1 0,0-1 0,0 1 0,0-1 0,0 1 0,0-1 0,0 1 0,0 0 0,0 0 0,0 0 0,0 1 0,1-1 0,0 1 0,0 1 0,0-1 0,0 1 0,0-1 0,0 1 0,0 0 0,0 0 0,1 0 0,1 0 0,1 0 0,-1 0 0,0 1 0,-1-1 0,-1 1 0,-1 0 0,-2 1 0,4-1 0,-2 1 0,-1 0 0,-2 1 0,0-1 0,-2 1 0,1 0 0,0 0 0,1 0 0,1 0 0,2-1 0,1 1 0,-7 0 0,2 1 0,2-1 0,1 0 0,0 0 0,0 1 0,-1 0 0,-1-1 0,-3 2 0,8-2 0,-1 1 0,-3-1 0,0 1 0,-1 1 0,0-1 0,0 0 0,1 0 0,0 1 0,2-1 0,2 0 0,2 0 0,-11 2 0,4-1 0,2 1 0,1-1 0,1 1 0,-2-1 0,-2 2 0,-3 0 0,6-1 0,-2 2 0,-3-1 0,0 1 0,-2 0 0,1 1 0,-1-1 0,1 0 0,1 1 0,2-1 0,2-1 0,-2 1 0,2 0 0,2-1 0,1 1 0,0-1 0,-1 1 0,0-1 0,-1 2 0,-2-1 0,2 1 0,-2-1 0,-1 2 0,-2-1 0,0 1 0,0 0 0,1-1 0,0 1 0,3 0 0,1-1 0,2 0 0,-3 0 0,3 0 0,2 0 0,1 0 0,0-1 0,0 2 0,-2-1 0,-3 2 0,1 0 0,-1 0 0,-3 1 0,-1 1 0,0 0 0,0 0 0,0 0 0,2 0 0,1-1 0,3 0 0,-3 0 0,3 1 0,1-2 0,1 1 0,0 0 0,0 0 0,-1 1 0,-3 0 0,5-1 0,-2 1 0,-2 0 0,-1 1 0,0 0 0,1 0 0,0 0 0,2 0 0,2 0 0,3-1 0,-6 3 0,3-1 0,2 0 0,2 1 0,0-1 0,0 1 0,-1 0 0,-7 3 0,2-1 0,-1 0 0,0 2 0,-2 2 0,-3 4 0,15-5 0,-3 3 0,-3 1 0,0 3 0,-1 0 0,-1 1 0,1 1 0,0-1 0,3-1 0,1-1 0,4-2 0,-8 5 0,3-2 0,3-1 0,1 0 0,-1 0 0,-1 2 0,-3 3 0,4-2 0,-2 1 0,-3 3 0,-2 0 0,1 1 0,0 1 0,2-2 0,2 0 0,4-1 0,4-3 0,-11 11 0,6-1 0,3-3 0,2 1 0,-2 1 0,0 0 0,0 0 0,0 0 0,0 1 0,1 0 0,1 1 0,0 0 0,1 0 0,-1 0 0,2 1 0,-1-1 0,2 1 0,-1 0 0,1 1 0,1 0 0,0 0 0,0 1 0,1 0 0,1 1 0,0 0 0,0 1 0,2 0 0,-1 0 0,2 0 0,0 2 0,0-1 0,1 1 0,1 1 0,0 0 0,1 0 22,1 0 1,0 1-1,0 0 1,1 0-1,1 0-22,1 0 0,1-1 0,0 1 0,0 2 0,0 3 0,3-5 0,-1 4 0,1 2 0,-1 1 0,1-1 0,1-1 0,1-2 0,1-2 0,2-2 0,0-1 0,0 0 0,1 1 0,-1 3 0,0 3 0,-2 2 0,1 1 0,0 2 0,1-2 0,1-1 0,1-3 0,0 7 0,1-4 0,2-1 0,0 0 0,0 0 0,0 3 0,1 0 0,0-1 0,0 1 0,1 1 0,0-1 0,1 1 0,0-1 0,0 1 0,1 0 7,0 0 1,1-2 0,1 1 0,-1 3 0,2 3-8,2-12 0,0 3 0,1 3 0,0 1 0,1 0 0,-1-1 0,2-1 0,-1-2 0,0 6 0,1-2 0,1-2 0,0 0 0,0 2 0,0 3 0,0-6 0,1 3 0,0 1 0,0 2 0,0-1 0,1-1 0,0-2 0,1-3 0,1 3 0,0-2 0,0-2 0,2-1 0,-1 0 0,0 0 0,1 1 0,-1-1 0,1 1 0,0-1 0,1 1 0,0-1 0,0 0 0,1-1 0,0 1 0,0 0 0,1-1 0,-1 1 0,1-1 0,0 0 0,1 0 0,-1-1 0,1 1 0,0 0 0,1 0 0,-1-1 0,1 1 0,1-1 0,-1 1 0,1-1-26,0 0 1,1 0 0,-1 0 0,1 0 0,0 0 0,1-1 25,0 1 0,0 0 0,1 0 0,0-1 0,0 1 0,1-1 9,0 1 1,1-1-1,0 0 1,0 0-1,1 0 1,0 0-10,1 0 0,1 0 0,-1 0 0,1 0 0,1 0 0,0 0 0,1 1 0,1-1 0,0 1 0,0 0 0,1-1 0,1 1 0,0 0 0,1 0 0,0 0 0,0 0 0,2-1 0,-1 1 14,2 0 1,-1-1 0,1 0 0,1 0-1,1 2 1,3 2-15,-5-9 0,3 2 0,1 2 0,0 1 0,2-1 0,0 1 0,-1-1 0,0-2 0,-1-2 0,2 3 0,0-1 0,-1-2 0,0-1 0,0 1 0,2 0 0,1 3 0,-2-4 0,0 0 0,1 2 0,0 1 0,2-1 0,-1 1 0,2-1 0,0-1 0,1-1 0,1 0 0,0-2 0,2 0 0,-1-1 0,2 1 0,0-1 0,1-1 0,0 1 0,0 0-6,-1-2 0,1 0 0,0-1 0,1 1 0,0 0 0,0-1 1,1 0-1,0 1 0,-1-1 0,1 0 6,-1 0 0,1 0 0,0 0 0,0 0 0,1-1 0,-1 1 0,0-1 0,1 0 0,0-1 0,-1 0 0,6 3 0,-1 0 0,2 0 0,-1 0 0,1-1 0,-2-1 0,1-2 0,-2 0 0,-2-2 0,3 0 0,-2-1 0,0-1 0,-2-2 0,1 0 0,0-1 0,1 1-13,1 1 1,0-1 0,1-1 0,0 1-1,0-1 1,0-1 0,1 1 12,0-1 0,0 0 0,1 0 0,0-1 0,1 0 0,-1-1 0,1 1 0,0-1 0,1-1 0,-1 0 0,1 0 0,0 0 0,1-1 0,-1-1 0,1 1 0,1-2 0,-1 1 0,1-1 0,0 0 0,0-1 0,1 1 20,-1-2 1,-1 1-1,1-1 1,0-1-1,1 1 1,3-1 0,3 0-21,-7-2 0,4-1 0,2 0 0,1 0 0,2 0 0,-1 0 0,1 0 0,-2-1 0,-1-1 0,-2 0 0,3 1 0,-3-2 0,-1 1 0,-1-2 0,1 1 0,1-1 0,4 1 0,4 0 0,-12-3 0,3 0 0,2 0 0,3 1 0,1-1 0,2 1 0,0-1 0,1 1 0,-1-1 0,-1 0 0,-1-1 0,-2 0 0,-3-1 0,-3-1 0,9 2 0,-4-2 0,-2 0 0,-2 0 0,-1-2 0,1 1 0,0 0 0,3 0 0,2 0 0,-6-1 0,2 1 0,2-1 0,1 1 0,1 0 0,0 0 0,0-1 0,-1 0 0,0 1 0,-2-2 0,-1 1 0,-2-1 0,4 0 0,-1 0 0,-1 0 0,-2-1 0,0 0 0,-1 0 0,1-1 0,-1 1 0,2 0 0,1 0 0,-1 0 0,1-1 0,0 1 0,0 0 0,-1-1 0,1 0 0,0 1 0,0-1-16,0 0 0,1 0 0,-1-1 0,0 1 0,0 0 0,0-1 0,1 1 0,-1-1 0,1 0 16,-1 0 0,1 0 0,0 0 0,0 0 0,0 0 0,-1 0 0,1-1 0,0 1 0,0-1 0,0 0 0,0-1 0,1 1 0,-1 0 0,0-1 0,0 0 0,0 0 0,1 0 0,-1-1 0,0 1 0,0-1 0,0 0 0,0 0 0,1 0 0,-1-1 0,0 1 0,0-1 0,1 0 0,-1 1 0,-1-1 0,-1 0 0,1 0 0,0-1 0,1 1 0,1-1 0,2-1 0,2 0 0,-9 0 0,3 0 0,1-1 0,1 0 0,1-1 0,1 1 0,0-1 0,0 0 0,0 0 0,-1 0 0,-1-1 0,-1 1 0,-3 0 0,8 0 0,-3 0 0,-2-1 0,0 1 0,-1-1 0,1 0 0,0 1 0,0-2 0,3 1 0,1-1 0,-5 1 0,1-1 0,2 0 0,2-1 0,0 1 0,0-1 0,0 1 0,1-1 0,-2 0 0,0 0 0,-2 0 0,-1-1 0,-3 1 0,11-1 0,-2-1 0,-2 0 0,-1 0 0,-1 0 0,0 0 0,0 0 0,0-1 0,1 0 0,1 0 0,0 0 0,1 0 0,-1-1 0,0 0 0,0 0 0,1 0 0,-1 0 0,1-1 0,-7 2 0,0-1 0,1 0 0,-1 0 0,1 0 0,-1 0 0,1 0 0,-1-1 0,1 1 0,-1-1 0,1 0 0,0 0 0,0 0 0,0 0 0,0-1 0,1 1 0,-1-1 0,0 0 0,0 0 0,0-1 0,0 1 0,1-1 0,-1 0 0,0 0 0,1-1 0,-1 1 0,0-1 0,1 0 0,-1 0 0,0-1 0,2 0 0,-1 0 0,0 0 0,0 0 0,0-1 0,0 0 0,0 0 0,0 0 0,0-1 0,0 0 0,1 0 0,-2 0 0,0 0 0,0 0 0,0-1 0,1 0 0,0-1 0,2-1 0,1-1 0,2-2 0,-10 3 0,2-1 0,1-1 0,1-1 0,2-1 0,0 0 0,1-1 0,-1-1 0,1 1 0,0-1 0,-1 1 0,-1-1 0,-1 1 0,-1 1 0,-2 0 0,5-2 0,-3 1 0,-1 1 0,-1 0 0,-1 0 0,0 0 0,0-1 0,1 0 0,2-1 0,0-2 0,4-1 0,1-2 0,-12 6 0,1-1 0,1-1 0,2 0 0,0-2 0,2 0 0,1-1 0,0 0 0,1-1 0,1 0 0,0-1 0,-1 0 0,1-1 0,0 1 0,-1-1 0,0 0 0,-1 1 0,0-1 0,-2 0 0,0 1 0,-2 0 0,1-1 0,0-1 0,-1 1 0,0-1 0,-1 0 0,-1 0 0,1-1 0,-1 1 0,0-1 0,-1 1 0,1-1 0,-1 0 0,0 0 0,0 0 0,1 0 0,-1 0 0,1 0 0,-1 0 0,1 0 0,1 0 0,-1 0 0,1-1 0,-1 1 0,1 0 0,0-1 0,-1 1 0,1-1 0,-1 1 0,1-1 0,-1 0 0,0 0 0,0 0 0,0 0 0,0-1 0,-1 1 0,0-1 0,0 1 0,-1-1 0,2-2 0,1 0 0,-1 0 0,1-1 0,-1 0 0,0 0 0,1-1 0,-2 1 0,1 0 0,-1-1 0,-1 1 0,0 0 0,0 0 0,-2 1 0,0-1 0,-1 2 0,-1 0 0,-1 0 0,5-5 0,-1 2 0,-2-1 0,0 2 0,-2-1 0,0 1 0,-1 0 0,0 0 0,0 0 0,-1 0 0,0-1 0,1 1 0,-1-2 0,5-2 0,-2-1 0,1 0 0,0 0 0,-1 0 0,0 0 0,0 0 0,-1-1 0,1 0 0,-2 1 0,1-1 0,-1 0 0,-2 0 0,1 1 0,-1-1 0,0 1 0,0-1 0,-1 0 0,0 0 0,-1 0 0,0 0 0,0-1 0,-1 1 0,-1-1-17,3-3 1,-1 1 0,-1-1-1,0 0 1,0 0 0,-1 0-1,-1 0 1,0-1 0,-1 1-1,0-1 1,-1 0-209,1-3 0,-1 0 0,0-1 0,0 1 0,-2-1 1,0 0-1,-1 0 0,-1 0 0,-1 0 0,-1-1-115,1-3 0,-1 0 0,-1 0 1,-1-1-1,-2 0 0,0 0 0,-1 1 1,-2-1-1,-1 0 340,-2 2 0,-1 0 0,-1 0 0,-1 1 0,-1-1 0,-2 0 0,0 0 0,-3 0 0,0 0 0,-2-4 0,-1 0 0,-2 0 0,-2 0 0,-1 0 0,-1 0 0,0 1 0,-1-1 0,-4 2 0,0-1 0,0 1 0,1 0 0,-1-1 0,0 1 0,0 0 0,1-1 0</inkml:trace>
  <inkml:trace contextRef="#ctx0" brushRef="#br0" timeOffset="17556">22403 7843 22824,'-53'-8'501,"1"0"0,-1 1 0,-7-1 0,-8 0 1,-2 0-1,3-1 0,11 0-3147,-8-7 0,5-2 2796,-14 0 0,-5-4 0,41-2 30,73-10 0,32-1-264,-24 12 1,5 1 0,3-1 0,2 0 190,-1 2 1,3-1 0,1 1 0,3 0 0,0 0-184,-1 1 0,2 1 0,1 0 0,1 0 0,1 1 0,1-1 76,-5 2 0,1 0 0,0 0 0,2 0 0,0 0 0,0 1 0,1 0-135,-4 1 0,-1 0 0,2 1 0,-1 0 0,1 0 0,0 0 0,1 0 1,-1 0 134,3 0 0,-1 0 0,1 0 0,0 0 0,1 1 0,-1 0 0,1-1 0,-1 1-1,1 1 1,-1-1 0,1 1 0,0-1-1,0 1 1,0 0 0,0 1 0,-1-1 0,0 1 0,-2-1 0,1 1 0,-1 0 0,1 1 0,0-1 0,2 0 0,2 0-13,-5 1 0,3 0 0,1-1 0,1 1 0,1-1 0,0 1 0,-2 0 0,0 0 0,-3 0 0,-2 1 13,8-1 0,-4 0 0,-1 0 0,-1 1 0,0-1 0,0 1 0,3-1 0,-2 1 0,3-1 0,1 0 0,1 0 0,-2 0 0,-2 1 0,-4 0 0,-5 1 0,16-2 0,-6 0 0,-5 2 0,0 0 114,-9 0 1,0 2 0,-3-1 0,-1 0-115,5 0 0,-3-1 0,-2 1 0,9 0 0,-5 0 0,-11 1 0,-3 1 1242,15 1-1242,-17 2 1408,-16 2-3297,-24 6-720,-23 7 2609,-4-1 0,-5 1 0,-11 8 0,-4 1 0,-9 2 0,1 0 0</inkml:trace>
  <inkml:trace contextRef="#ctx0" brushRef="#br0" timeOffset="18075">23686 8802 25432,'-4'-42'1530,"-3"6"-1351,6 11 541,-3 12 0,4 25-720,0 30 0,1-2 0,0 6-1131,0-4 0,0 4 1,1 1 1130,0 12 0,0 2 0,0 3 0,0-9 0,0 1 0,0 2 0,0 0-512,1 5 0,-1 0 0,1 2 1,-1-1 511,1 1 0,0 1 0,0-1 0,1 0 0,-1-2 0,1 0 0,0-1 0,1-1 0,-1-4 0,1-1 0,1 0 0,-1-2-274,2 10 0,1-1 0,0-3 4,-1-7 0,1-3 0,1-1-1011,1-2 1,0-1 0,2-6-1059,16 20 1626,7-35 713,-17-49 0,-2-17 0,5-16 0,-1-7 0,-5 14 0,0-1 0,0 0 0</inkml:trace>
  <inkml:trace contextRef="#ctx0" brushRef="#br0" timeOffset="18270">24356 9313 20077,'17'-54'524,"0"0"1,0 1 0,0-1 0,4-11-1,-1 1 1,0 3-405,-3 8 0,-1 1 0,0 3 15,3-10 0,-2 3 135,-2 13 0,-2 5 539,8-10 1,-2 35 433,-2 35-1243,1 41 0,-10-15 0,-1 6-277,-3-10 1,-1 3-1,0 5 277,-1-2 0,0 6 0,0 3 0,0 0 0,-1-4-588,1 4 1,0-3 0,-1 1-1,1 3 588,-1 1 0,1 4 0,0 1 0,0-1 0,1-5 0,-1-4 0,0-3 0,1-2 0,0 0-222,1 14 1,1-2 0,0-1 11,-1-7 0,0-1 0,1-2-510,2 15 1,0-3-91,-3-11 1,0-2-122,-1-11 1,0-4 930,-1 13 0,-17-27 0,-3-19 0</inkml:trace>
  <inkml:trace contextRef="#ctx0" brushRef="#br0" timeOffset="18422">23893 10014 16652,'-61'-24'494,"-1"0"1,0 0 0,15 7 0,13-3 312,18-14 1,20 0-1618,37 14 1,29 10-1,5-3 810,-24-1 0,5-1 0,2-2 0,2 0 0,-2-1 0,-1 2 0,4-2 0,-1 0 0,-1 1 0,1-2 0,-1 0 0,3-5 0,0 1 0,0 0 0,0-1 0,0 1 0</inkml:trace>
  <inkml:trace contextRef="#ctx0" brushRef="#br0" timeOffset="18809">25489 8766 17061,'-2'-43'779,"-1"1"1,-1 3-1,-1 1 2179,-9-23-2418,-1 14-540,1 23-533,6 57 0,3 22 533,0-9 0,2 6 0,1 0 0,0 11 0,1 5 0,-1-1 0,2-5-109,1-4 0,0-4 0,1 1 1,-1 3 108,1 2 0,-1 5 0,1 1 0,0-2 0,0-4 103,1-3 1,1-3 0,1-1 0,-1-1-104,2 12 0,0-1 0,1 0-77,-1-12 1,1 1 0,1-1 0,-2-4 76,3 15 0,-1-4 0,1 5 0,-1-15 1567,-4-33-1567,-11-52 0,-4-24 0,4 3 0,0-7 169,1 16 1,-1-4 0,0-4-1,1-1-169,3 0 0,2-4 0,0-1 0,1 1 0,1 4 0,-1 0 0,2 2 0,0 1 0,0-2 0,1 0 0,1-2 0,0-1 0,0 3 0,2 6 0,2-3 0,1 5 0,2 2 401,5 2 0,1 0 0,3 6-401,2 4 0,5 8 288,6 5 1,1 13-289,-4 24 0,-3 12 0,1 9 0,-5 7-1191,0 12 0,-4 5 1191,-9-14 0,-3 2 0,-2 1 0,-1 5 0,-3 2 0,-4 4-71,-3-10 0,-2 4 0,-2 1 0,-1-1 0,0-3 26,0 1 0,0-3 0,-2 0 0,0 2-543,-6 12 1,-1 3-1,-1-2 1,-1-5-13,0-7 0,-1-5 1,-1-1-91,1-4 1,0-2-1,-2-2 690,-9 9 0,-1-5 0,2-12 0,1-4 0,1-8 0,1 1 0</inkml:trace>
  <inkml:trace contextRef="#ctx0" brushRef="#br0" timeOffset="19202">25835 8824 20694,'21'-43'659,"0"-1"1,-2 6 0,1 3 887,18-8-828,-1 34 181,1 34-541,-16 3 1,-1 7-879,1 10 1,0 8 518,-4-4 0,1 7 0,-1 2 0,0-2-431,1 8 0,0-3 1,0 5 430,-5-13 0,2 3 0,-1 2 0,0-2 0,-1-2 0,-1-2 0,-1-3 0,0 0 0,0-1 0,3 12 0,-1-1 0,1 1 0,2 4 0,0 0 0,-1-7 200,1-1 1,-1-8-201,0-7 0,-4-19 0,-7-67 0,-7-9 0,-4-13-260,3 20 0,-1-6 0,0-4 0,0-3 1,1 1 259,1 1 0,1-2 0,0-1 0,1-1 0,0 0 0,-1 0-178,1 1 0,-1 0 0,0 0 0,1-1 0,1 1 0,0 1 178,1 0 0,0-1 0,2 1 0,0 1 0,0 3 0,1 4 0,1-16 0,2 6 0,4 2 361,2-1 0,2 2 0,10 14-361,18 17 0,6 14 0,1 7 0,-1 16-256,-6 19 1,-2 16-1,-3 8 256,-12-7 0,-3 8 0,-2 3 0,-1 1 0,-2-3-121,1 4 1,-3-1 0,-2 1 0,0 4 120,-2-9 0,0 4 0,-1 1 0,-2 1 0,-1-2 0,-3-2-225,-4 11 0,-3-1 0,-3-2 1,-2 1-249,-2-1 1,-1 1 0,-3-1 0,-2-1-158,-3-2 0,-2 0 1,-3-2-1,-2-1 630,-1-2 0,-2-2 0,-2-1 0,-2-1 0,-1-4 0,-2-1 0,-1-2 0,0 0 0,-2-3 0,0-1 0,0 1 0,0 0 0</inkml:trace>
  <inkml:trace contextRef="#ctx0" brushRef="#br0" timeOffset="19708">25636 11805 26021,'-46'-16'305,"1"0"1,-1 1 0,-4 4 0,-1 3 0,-2 5-306,-6 7 0,-2 5 0,0 5-1068,10 1 0,1 4 1,-1 2-1,1 4 1068,-3 4 0,0 3 0,2 3 0,0 2 0,0 3 0,1 3 0,1 1 0,3 3 0,9-9 0,1 3 0,2 0 0,1 2 0,2 0 109,-5 10 1,2 1 0,3 1-1,3 1-109,2-3 0,1 0 0,5 2 0,8 6-192,9-4 0,7 5 0,5 4 0,2-1 0,2-2 0,0-6 192,2 1 0,2-5 0,2-1 0,6 3-81,-2-5 0,2 5 0,4 0 0,2-1 1,5-4-1,5-8 81,8-6 0,8-6 0,5-5 0,1-3 0,-3 0 0,-6 0 34,0 3 1,-5-3-1,0 1 1,4 0-35,-3-3 0,6 0 0,2 0 0,-3 0 0,-4 0 0,-10 1 0,10 15 0,-13 4 0,-11 4 0,-9 5-45,-12 8 0,-11 4 45,-3-17 0,-5 1 0,-3 0 0,-4 3 0,-3 1 0,-3-1 246,-3 1 1,-3 0-1,-1-2-246,-1 0 0,-2-2 0,0-1 0,-1-1 0,-1-3 0,1 0-339,1-6 1,1 0 0,0-2 338,-13 10 0,2-4-855,6-6 1,3-5-173,-18 10-1851,26-23 3022,22-32 1,30-32-1,-6 15 1,0 0-1</inkml:trace>
  <inkml:trace contextRef="#ctx0" brushRef="#br0" timeOffset="20110">26748 11818 25073,'5'-34'854,"-1"0"1,-2-27-675,-11 9 359,-9 9 181,-2 9-360,-5 5-360,3 6 0,1 5 0,3 9 0,-2 7 0,-4 17 0,2 20 0,-1 15 0,1-1 0,1 3 0,2 6-318,6-10 0,-1 8 0,0 3 0,4 1 0,4-4 318,6 3 0,5-3 0,3 0 0,0 1-717,-1 0 1,1 1 0,1-1 0,5-2 716,2-3 0,4-1 0,2-2 0,1-4 0,4 0 0,2-5 0,1-1-303,2 1 1,1-2-1,0 0 303,0 0 0,1-1 0,-1 0 0,-1-1 0,-1-1 0,0 1 0,11 14 0,-3 4-539,-13-6 1,-4 4 0,-3-2 538,-3 7 0,-6 1 0,-6-7 0,-3 3 0,-7-4 128,-14 7 1,-12-3-129,3-15 0,-5 1 0,-4 0 0,-1-2 0,-2 0 0,-4-2 0,0-2 0,0 1 76,0-1 1,0 1 0,0-2 0,0-4-707,-10 4 1,1-4-1,6-7-494,9-10 0,4-8-904,-15-21 2028,29-40 0,23 10 0,6-6 0,6-8 0,0 0 0</inkml:trace>
  <inkml:trace contextRef="#ctx0" brushRef="#br0" timeOffset="20479">27365 11868 26152,'34'-57'779,"-1"-1"1,-3 6 0,-2 3-735,-7 12 0,-1 4-45,12-9 0,-8 35 0,-6 45 0,-9 2 0,-4 8-969,-1-4 1,-3 4-1,1 3 969,-1 8 0,1 4 0,-2 6 0,1-17 0,-1 4 0,-1 4 0,1 0 0,0-1 0,0-2 0,1-2 0,0-2 0,-1 0 0,1 0 0,0 3 0,0 1 0,-1 4 0,1 1 0,-1-1 0,1-2 0,0-4 0,1 2 0,0-5 0,1 0 0,0 2 0,2 2 0,1 4 0,0 0 0,0-4 0,0-10 319,1 2 0,1-6-319,6 15 0,0-23 0,-10-60 0,-3-29 0,0-4-661,0 10 1,0-3 0,0-2 0,0-1 660,0 2 0,0-1 0,-1-2 0,1-1 0,0 0-354,0-7 1,0-1 0,0 0 0,0-2 0,1 0 353,-1 9 0,1-1 0,0 0 0,1-1 0,-1 1 0,2 0-84,-1 1 0,0 0 0,1 0 1,0 0-1,1 1 0,0 0 84,1-7 0,1 0 0,1 1 0,0 1 0,1 2-254,3-7 1,0 2-1,2 2 1,3 4 253,4-8 0,3 5 0,6 7 253,-1 16 0,4 5 0,4 9-253,22 9 0,4 19 0,-15 15 0,-1 10 0,-1 7 0,-8 0 0,-1 5 0,-1 5 0,-2 1 0,-4-2 0,-2 3 0,-1 2 0,-1 1 0,-2 1 0,1 5 0,-2 2 0,-1 1 0,-2 1 0,-1 1 0,-2 2 0,-2 2 0,-1 0 0,-3 0 0,-1 1 0,-1-1 0,-2-1 0,-2 0 0,-3 3 0,-4 2-394,-4-14 1,-2 2-1,-3 2 1,-1 1-1,-2-1 1,-1 0-1,0-2 1,0-3 393,-2 6 0,-1-4 0,-1-2 0,-1 1 0,-1-1 0,-3 3 0,1-6 0,-2 2 0,-1 2 0,-1-1 0,-1 0 0,-1-1 0,0-3 0,1-3 0,-11 5 0,-1 1 0,1 0 0,0-1 0,-1 1 0</inkml:trace>
  <inkml:trace contextRef="#ctx0" brushRef="#br0" timeOffset="21579">1965 12198 17061,'47'-46'66,"-1"0"1,0-1-1,0 1 1,1 0-1,-1-1 1,0 1-1,1 0 1,-1-1 0,0 1-1,0 0 1,1-1-1,-1 1 1,0 0-1,0-1 1,1 1 0,-1 0-1,0-1 1,1 1-1,-1 0 1,0-1-1,0 1 1,1 0 0,-1-1-1,0 1 1,0 0-1,1 0 1,3 2-1,1 3 1,-1 0 0,1 1-1,-1 1 1,1 1-1,0 1 1,-1 0-1,1 0 1,1 1 0,-1 0-1,0 0 1,1 0-1,0-1 1,0 1-1,0-1 1,1-1 0,-1 0-1,1-1 1,1-1-1,-1-1 1,1-1-1,1-2 1,0 0-67,-9 5 0,1-1 0,0-1 0,1-1 0,0-1 0,1-1 0,0-1 0,0-1 0,1 0 0,0-1 0,0-1 0,0 1 0,1-2 0,-1 1 0,1-1 0,0 0 0,0 1 0,0-1 0,-1 0 0,1 1 0,-1-1 0,1 2 0,-1-1 0,0 1 0,0 1 0,-1 1 0,0 0 0,0 1 0,-1 1 0,0 1 0,-1 1 0,0 2 0,-1 0 0,0 2 0,-1 1 0,14-9 0,2-1 0,1 1 0,0 1 0,1 0 0,0 1 0,0 1 0,-1 1 0,-1 1 0,0 1 0,-3 2 0,-1 1 0,-2 1 0,-2 3 0,-3 1 0,-3 1 0,-3 3 0,-4 2 0,-4 2 0,-4 2 23,30-19 0,-15 9 0,-3 3-23,13-8 0,-5 2 511,-12 9 1,-5 1-512,8-5-1413,-49 37-1556,-28 24 2969,-3 5 0,-6 7 0,11-10 0,-2 3 0,0 0 0,-4 6 0,0 0 0,-1 0 0</inkml:trace>
  <inkml:trace contextRef="#ctx0" brushRef="#br0" timeOffset="22002">4333 11099 24713,'-36'-8'404,"0"1"1,-29-3-315,14 7 90,9 21 270,11 24-952,18-9 1,2 5 636,3 11 0,3 3-528,2 10 0,3 1 393,2-16 0,3 1 0,1 1 30,3 0 0,1 1 0,3-2-30,3-1 0,3-1 0,3-2 29,4-2 1,2-3 0,4-2-30,1-5 0,3-2 0,3-4 0,1-4 0,3-4 0,0-3 0,1-4 0,1-3 0,1-5-366,-1-4 1,0-5 0,-1-3 365,0-2 0,-1-4 0,-2-2 0,-2-5 0,-1-2 0,-2-3-458,13-16 1,-3-5 682,-6-2 0,-5-2 134,-6-1 1,-3-1-360,-5 5 0,-4 0 0,-4 6 0,-2 0 141,-1-1 1,-2 2-142,1-6 780,2 6-780,13 78 0,3 17 0,-3-2 0,0 6 153,0-2 0,1 1-1008,1 3 1,1 1-955,1-2 0,1-1 415,-1-5 0,1-4 1394,-3-7 0,1-4 0,-2-11 0,1-5 0,20 9 0</inkml:trace>
  <inkml:trace contextRef="#ctx0" brushRef="#br0" timeOffset="22453">5726 11190 25073,'-13'-51'539,"1"1"1,0 0 0,1 4-1,-1 1 1,0 2-495,-3-13 0,0 4-433,1 11 1,2 3 477,-7-20 280,9 25-190,8 26 143,15 30-278,13 25 0,6 8-45,-4-5 0,3 1-590,0-1 0,3 4 0,0-2 590,-6-11 0,0-1 0,0-2 0,1 1 0,1-2 0,0 0 0,13 13 0,0-2 0,-4-6 0,0-3 84,-6-6 0,-1-4-84,18 13 0,-17-24 0,-15-26 0,-18-28 0,-11-9 0,-5-5 0,2 10 0,-2-2 0,-5-14 0,0-3 0,5 4 0,4 1 515,4 11 0,3 0-515,3-13 0,6 1 0,5 12 0,5 0 0,4 1 0,5-3 0,0 2 0,3-4 0,3 0 0,1 3 0,3-3 0,-1 7 0,0 7 0,-2 5 0,-1 0 0,-2 4 0,9 6 218,-18 13-218,-1 14 0,-1 6 0,13 32 0,-5-7-380,-5-13 1,2 0-521,12 9-449,3-5 402,1-10-1661,-2-10 2608,-5-14 0,-4-12 0,-4-9 0</inkml:trace>
  <inkml:trace contextRef="#ctx0" brushRef="#br0" timeOffset="22976">6635 9774 14992,'-24'-51'809,"-1"0"1,2 3 0,1 3 322,4 4 1,0 3-953,2 6 0,2 2 1925,-7-15-665,16 32-327,16 32-1113,4 8 0,4 7 0,5 11 0,1 3 540,-4-9 1,0 2 0,0 0-541,2 2 0,1 1 0,-1 1 0,1 0 0,-1 1 0,1-1-746,-1-3 0,-1 0 0,0-1 746,8 14 0,-1-3 0,-4-9 0,-1-3-37,-5-9 0,-1-5 37,4-1 0,-15-80 0,-9 14 0,-3-5-378,0-5 1,-2-6 0,0-1 377,0 1 0,-1 0 0,1-1 0,-1-5 0,0-1 0,1 0 0,1 1 0,-1 0 0,2 0 0,0 5 0,1 0 0,2-1 0,3-8 0,1-1 0,3 8 0,1 11 0,3 7 0,5-4 0,3 19 654,15 78-654,-15-4 0,-1 6 0,-4-11 0,-1 3 0,0 2 0,0 4 0,-1 2 0,0 0 0,1 1 0,-1 0 0,1 0 0,-1-3 0,0 0 0,1-1-155,0-6 1,0 0 0,1-3 154,4 10 0,3-4 547,-1-10 0,4-7-547,23-2 0,-6-42 0,3-17 0,-9-3 0,-1-6 0,0-1-324,1-1 1,-1 0-1,-1-1 324,0-5 0,-1-1 0,-3 4 0,-4 3 0,1 5 1186,3 8 0,0 6-1186,10 3 0,5 35 0,-19 37 0,-15-13 0,-3 4 0,-3 9 0,-4 4-26,-4 7 0,-6 6-1234,-3-14 1,-4 5 0,-1 1 0,-1-3 1124,3-9 0,0-3 0,0 0 0,-3 3 1,-2 1-1,-1 4 0,-1 0 0,-1-2 0,1-2 1,-1-4-1,0 1 0,0-1 0,0 0 0</inkml:trace>
  <inkml:trace contextRef="#ctx0" brushRef="#br0" timeOffset="24093">12231 17775 23077,'-32'23'3058,"-5"1"-2338,-5 3 0,-4 1-89,5-1-631,7-6 123,37-20-123,34-23 0,9-5 0,7-5-1089,-4 2 0,3-3 0,2-1 1089,-5 2 0,2-2 0,1 0 0,2-2 0,-5 4 0,1-2 0,1 0 0,2-1 0,-1 0-357,-4 2 0,1 1 0,0-2 0,1 1 0,0-1 0,1 0 357,3-1 0,0 0 0,1-1 0,1 1 0,-1 0 0,1 0-217,-7 4 0,-1 1 1,0 1-1,1-1 1,1 0-1,1 0 0,2-1 217,-3 2 0,3-1 0,0 0 0,2 0 0,0 0 0,0 0 0,-1 1 0,-2 0 0,-2 2-169,9-5 0,-3 2 0,-1 0 0,-1 1 0,2 0 0,0-2 169,0 2 0,2-1 0,1-1 0,-1 1 0,-1 0 0,-4 3 0,-4 1 42,5-1 1,-5 2-1,-4 1 1,0 1-43,5-4 0,-1 1 0,-4 0 0,9-4 0,-5 0 0,-13 3 0,-4 0 539,-8 3 0,-5-4-539,-5-14 0,-6-4 0,-7 6 0,-4-2 494,-1-19 1,-5-3-495,0 23 0,-1-1 0,-1-5 0,0-3 0,0-6 0,-1-4 0,1 0 0,-1 2 0,0-5 0,0 1 0,0 0 0,-1-5 0,1 8 0,0-4 0,-1-2 0,1 0 0,-1 1 0,0 3-66,0-1 1,0 2-1,0 1 1,0 0-1,-2 0 66,1-2 0,-2-1 0,1 1 0,-2 0 0,0 0-246,-1 0 1,0 1 0,-2 0 0,0 0 0,-1 1 245,0 2 0,-1 1 0,-1 0 0,-1 2 0,-1 0-126,0 4 0,0 0 0,-1 2 0,-4 1 0,-6 4 126,-4 6 0,-5 1 0,-4 2 0,-2 3 0,0 3 0,1 4 0,-1 4 0,1 3 0,-1 4 0,-2 3 0,-3 3 0,-5 2 0,-5 2 0,-2 3 0,-1 4 0,2 4 0,2 4 0,5 5 0,1 5 0,2 3 0,0 4 0,0 1 0,-1 1 0,4-1 0,-1 1 0,0 2 0,1 2 0,-1 0 0,1 2 0,0 1-7,4-2 0,-1 1 1,1 1-1,0 1 1,1 1-1,-1 0 1,1 2-1,1 0 7,4-4 0,0 1 0,1 1 0,0 0 0,0 1 0,0 1 0,0 2 0,0 1 0,0 2 0,3-2 0,0 2 0,-1 2 0,0 2 0,-1 0 0,1 2 0,0 0 0,1-1 0,1 1 0,0-2 0,2 0 0,2-3 0,-4 6 0,2-2 0,1 0 0,2-2 0,0 1 0,0 0 0,1 1 0,0 1 0,-1 2 0,3-2 0,-2 1 0,0 1 0,0 2 0,1 0 0,0 1 0,1-1 0,1-1 0,3 0 0,2-3 0,2-2 0,0 9 0,3-3 0,2-1 0,2-2 0,2 1 0,2-1 0,0 0 0,0 7 0,2-1 0,1 0 0,3 0 0,1-1 0,3-1 0,1 7 0,3-1 0,2-1 0,3-1 0,3-1 0,2-6 0,3-1 0,1-1 0,4-2 0,2-1-248,9 6 1,4-1 0,4-4-1,3-3-90,3-5 1,4-3 0,4-4 0,1-4-5,-6-8 0,1-2 1,2-4-1,1-1 0,1-3-180,2-1 0,2-3 1,1-2-1,0-3 1,1 0 521,1-3 0,2-2 0,-1-2 0,0-2 0,1 0 0,0-1 0,0-2 0,0-1 0,-1-1 0,1 0 0,-1-2 0,0 0 0,0 0 0,1 1 0,-1-1 0</inkml:trace>
  <inkml:trace contextRef="#ctx0" brushRef="#br0" timeOffset="24992">13790 17716 24803,'-38'-14'3058,"1"13"-2788,8 30 0,9 34-1443,14-15 1,4 6 1172,2-10 0,2 1 0,2 2-919,1 6 0,2 2 0,1 1 919,2 2 0,2 2 0,1-1 0,1 2 0,3-1 0,0 0-17,1-2 0,1-2 0,2-1-253,-1-5 0,2 0 0,1-3-180,-2-6 0,1-1 1,2-3-271,8 8 1,-16-28 376</inkml:trace>
  <inkml:trace contextRef="#ctx0" brushRef="#br0" timeOffset="24992">14221 19049 12944,'12'-17'-113,"16"-30"-247,-6-10 895,-8 12 0,-1-8 0,-2-3 0,-1 0 1,-2 4-27,-1-12 1,-2 3 0,-2-3-241,-1 4 1,0-5 0,-2 2 0,-1 4 525,0 6 1,-1 3 0,-3 1-467,-3-1 1,-1-1 0,-1 6-60,0 4 0,-3 6 180,-22-19-876,16 78 1,2 17 515,3-4 0,3 4-60,1 1 0,0 4 0,3-2-126,0 13 0,6 0 96,3-9 0,2 2 0,2-4 0,2 2 0,3-2 0,4 6 0,9-14 922,10-35 0,2-13-967,-6-4 0,0-8 45,12-15 0,-2-6-899,-9-3 1,-5-1 853,1-4 0,-3-1 45,-1 0 0,-1 0 906,-3 2 1,-2 2-907,-2 6 0,-1 2 44,-3 5 1,0 3 135,5-14 378,-4 19-198,-3 30-270,-5 16 0,-3 17-90,1 0 0,2-4 3311,3-3-3311,3-10 515,2-8-515,6-15 0,4-10 0,5-13 0,1-4-90,-1 0 0,-3 4 0,-3 6 90,-3 7-180,-4 8-360,0 12-359,-2 6-360,0 11-180,-1 2-360,1 0-270,-2-2-90,2-5 2159,-1-9 0,-2-3 0,0-6 0</inkml:trace>
  <inkml:trace contextRef="#ctx0" brushRef="#br0" timeOffset="25252">15138 17829 21025,'9'-22'3418,"-5"1"-3058,0 5-180,-4 5-180,0 6 0,2 3-180,0 2-180,4-2-180,4-2-89,4-5 89,6-7 270,5-4 90,3-8 270,1-1 90,-1-3 540,6-12-360,-12 14-91,4-9 1,-14 18-90,-2 1-180,-4 4 90,2-5-90,-2 6 0,2-5-180,2 4-539,2 2 719,8-9 0,-4 5 0,3-6 0</inkml:trace>
  <inkml:trace contextRef="#ctx0" brushRef="#br0" timeOffset="26374">16491 16111 25792,'-45'11'449,"0"0"1,1 1 0,-20 4 0,1-1-360,5 0 0,2-3-575,8-3 1,4-3 574,-17 2 222,38-22-312,45-18 0,12 3 0,9-3-815,-3 4 1,5-2-1,7-4 827,-10 6 1,5-2 0,5-3 0,1-1 0,2 0 0,-1 0 0,-2 1-326,-3 3 1,-1 1 0,0-1 0,0 1 0,1-1 0,2-1 0,2-1 339,-5 2 0,3-1 0,1-1 0,2-1 0,0 0 0,1 0 0,0-1 0,-1 1 0,0 1 0,-2 1-165,0 0 0,-2 1 1,0 1-1,-1 0 1,1 0-1,0 0 0,1 0 1,3-1-1,2-2 138,-6 5 0,2-2 0,2 0 0,2 0 0,0-2 0,2 1 0,-1 0 0,1 0 0,-1 0 0,0 0 0,-1 2 0,-2 0 0,-1 1-112,4-3 1,-2 2 0,-1 1 0,-1 0 0,-1 1 0,1-1 0,0 1 0,1 0 0,1-1 0,1-1 111,-1 2 0,2-2 0,1 0 0,2 0 0,0-1 0,0 0 0,-1 1 0,0 1 0,-1 0 0,-2 1 0,-2 1 0,-2 2-28,11-5 0,-2 2 0,-3 1 0,-1 1 0,-2 1 0,0 0 0,0 0 28,4-2 0,-1 1 0,0 0 0,-2 0 0,0 1 0,-2 1 80,3-1 0,-1 0 1,-1 1-1,-1 1 1,0-1-81,0 0 0,0 0 0,0 0 0,-2 2 0,-4 0 0,7-1 0,-5 1 0,0 0 0,3-2 0,-1 1 0,-9 2 1061,5-10-1061,-23 3 1739,-15 4-1739,-19 2 2601,-4 4-2601,-22-2 1964,9 10-1964,-12 0 425,22 8-965,-1 0-1979,9 0 1080,3 6-630,-4 6 2069,-8 32 0,-7 4 0,7-13 0,0 1 0</inkml:trace>
  <inkml:trace contextRef="#ctx0" brushRef="#br0" timeOffset="27211">18554 16006 24263,'-18'-43'2339,"1"3"-1889,-1 5 89,3 8 91,7 9-270,2 29-360,14 18 0,4 37-524,0-24 0,2 7 0,1-2 524,4 11 0,0 1 0,-1-5 0,0 2 0,0-3 0,2 2 0,0-4 0,-1-4 0,-1-3-152,-2-8 0,-1-2 152,9 20 0,-8-20 0,-13-26 0,-12-24 0,-11-36-432,7 12 0,1-4 432,-1-10 0,3-7 0,7 13 0,1-5 0,3-2 0,2 1 0,2 1 0,3 0 0,3 0 0,2 0 0,3-6 0,4-1 0,2 1 0,2 7 0,4 0 0,2 6 0,3 7 0,18 1 0,1 18 0,-15 21 0,-1 11 0,-1 8 0,-3 8 0,-2 8 0,-5 5 0,-2 9 0,-5 4 0,-5 5 0,-6 3 0,-4-18 0,-3 0 0,-3 4 0,-7 15 0,-5 5 0,-2-4 28,4-15 0,-1-2 1,-3 1-119,-5 10 0,-4 2 0,1-7-450,-2-4 0,-1-7-90,1-7 1,1-5-864,-17 11 323,14-29 361,17-32 269,18-37 495,5 14 0,3-5-148,4-11 1,2-4 341,-3 16 1,0-1 0,0-1 60,2-1 0,0 0 0,1 0-30,0 1 0,1 0 0,0 2 29,0 3 1,-1 2 0,1 1 618,7-13 1,3 4 115,5 2 1,4 9-138,-6 18 0,2 10-627,7 13 0,-3 12-180,-10 8 0,-5 6-158,-1 12 0,-5 3 113,-8-11 0,-2 0-855,1 10 1,0 0-900,-1 11 538,0 5 1261,-9-42 0,0-16 0,0-10 0</inkml:trace>
  <inkml:trace contextRef="#ctx0" brushRef="#br0" timeOffset="27353">19504 15174 22464,'-7'-28'90,"-2"10"-2339,15 28 450,5 9 736,18 20 0,11 0 1,8 4-1</inkml:trace>
  <inkml:trace contextRef="#ctx0" brushRef="#br0" timeOffset="27611">19971 15645 19136,'23'50'1409,"-1"0"0,-2-3 1,-3-1-1096,-4-6 1,-2-1-90,-4-5 0,0-3 315,3 19-270,-4-14-180,2-17-1,0-17 1,9-24 0,10-25 45,-8 11 0,1-3-337,3-10 0,3-6 696,-7 11 1,2-3 0,0-2 0,0 3-435,0-1 0,-1 2 0,1-2-60,5-12 0,0-2 0,0 5 0,1 0 0,-1 8 0,11-3 0,4 16 0,-12 56 0,1 24 0,-7 2 0,1 4 0,-5-9 0,0 0 0,6 13 0,1 1-2510,-1-5 0,-2-3 1385,-7-14 1,0 0 1081,4 14 0,-2-2 1,-7 3-1,-2 7 1</inkml:trace>
  <inkml:trace contextRef="#ctx0" brushRef="#br0" timeOffset="28686">20304 16798 22194,'-46'-35'3778,"-7"8"-2968,-10 14-1056,26 13 1,-1 6 605,-4 5 0,0 5-225,-2 7 0,-1 8-135,3 5 0,0 7 0,3 0-649,-3 7 1,4 2 648,5-7 0,1 4 0,10-1 0,11 13 0,16-1 0,19-6 0,10-3 0,3 0 0,6-6-288,-4-19 0,4-3 1,0-3 287,9 2 0,0-1 0,0 1 0,-2 3 0,-4 0 0,-2 2 0,-7 1 0,-3 3 0,-7 0 0,-5 3-14,-7 0 0,-6 3 14,-10 13 0,-7 1-90,1-14 0,-4-1-33,-5 7 0,-1-4-1856,-8 0 2172,12-31-1092,15-18 89,17-35 540,-2 13 0,2-2 132,5-11 1,1-2 137,3-8 0,0-2 119,-8 16 1,1 0 0,0 0 90,0 0 0,-1-1 0,1 2 195,8-15 0,1 3 23,-4 7 0,1 4 111,-4 11 1,0 5 360,16 1-271,-5 33-179,-5 28-270,-3 24-527,-14-24 1,0 1 346,0 3 0,1 0 0,0-2 0,2 0 0,-1-4 0,2-3 0,21 21-270,5-17-89,7-18-91,2-24-153,-17-30 0,1-20 0,-6 0 752,-10 13 1,-5 1 0,1-4 75,3-6 0,2-6 0,-2 1 0,-6 7-73,-7-8 0,-6 8-152,-6-11 0,-3 45 0,3 16 648,2 12-648,5 8 3284,11 13-3284,19-12 147,25-18-327,1-21 90,-24-2 0,-3-5-530,12-25 620,-5-2 180,-5-1 89,-6 10-179,-7 15-90,-6 19 0,-2 41 0,-2 5 0,4 25 0,0-17 0,24 6 0,-2-27 0,5-13 0,3-8 0,19-19 80,-19 2 0,1-2-80,-11-1 0,-1 0 0,-1 0 0,-1 0 0,24-15 0,-7 3 0,-7 6 0,-7 1 0,-7 6 0,-7 2 0,-6 7-719,-4 3-450,-4 4 190,-2 0-910,-2 4-540,0 1 2429,-9 6 0,-4 3 0,-10 2 0</inkml:trace>
  <inkml:trace contextRef="#ctx0" brushRef="#br0" timeOffset="29602">14436 4532 16112,'4'-27'3239,"0"2"-240,-4 2-2549,0 7 1275,-5 5-1186,3 7 207,-9 10-746,10 12 2771,-10 18-2771,10 18 0,-2-20 0,1 3-799,1 5 1,2 1 798,0 4 0,3 2-240,0-3 0,2 2 0,0-2-2091,2 5 0,0 0 1027,2 11 0,0-3 1304,-2 4 0,-4-15 0,-4-8 0</inkml:trace>
  <inkml:trace contextRef="#ctx0" brushRef="#br0" timeOffset="29769">13819 4035 26152,'-23'-35'150,"0"1"0,3 4 0,2 1-5811,-7-16 5392,17 16 958,18 7-1858,24 6-630,29 4 1799,-18 5 0,3-1 0,12 0 0,2 0 0,-15 1 0,-1 1 0,1-1 0</inkml:trace>
  <inkml:trace contextRef="#ctx0" brushRef="#br0" timeOffset="29971">15155 3641 23813,'2'-13'1799,"0"3"-1529,-2 4 1079,-6 26-719,5 13-405,-2-2 0,1 6-833,1 6 0,1 7 0,1-1 608,1 14 0,1 3 0,-1-5 0,0 4 0,1-3 0,1-10 0,1-2 0,0 0-30,0 3 0,-1 0 0,1 0-240,0-1 0,1 1 1,-1 0-181,1-1 0,-1-1 1,1 3-1201,1 11 1,1 3 0,-2-4 1649,1 3 0,-1-2 0,-2-15 0,1 1 0,-1-5 0,-3-11 0,-1 0 0</inkml:trace>
  <inkml:trace contextRef="#ctx0" brushRef="#br0" timeOffset="30110">14923 5039 25432,'-39'-37'1709,"10"3"-1619,17 9-90,22 3-90,19 8 1,9 2-361,-3 1 0,2 2-1215,21-4 0,2 2 1665,-8 3 0,-1 2 0,2 2 0,0 1 0,1 1 0,0 0 0</inkml:trace>
  <inkml:trace contextRef="#ctx0" brushRef="#br0" timeOffset="33408">14684 4134 23094,'-33'14'3238,"4"-3"-1979,-4 0-719,13-6-360,6-1-90,20-4-135,42-3 0,13-2-45,-27 2 0,1-2-301,11 1 1,5-1-1,-6-1 76,-10-1 1,-3-2-856,11-2 1,-2-2-630,18-11 450,-23 8 0,-2-1 1349,5-13 0,-7 2 0,-4 2 0</inkml:trace>
  <inkml:trace contextRef="#ctx0" brushRef="#br0" timeOffset="34294">12670 1054 23723,'0'-9'1170,"0"4"-451,-4-1-539,3 6 90,-3-2-180,4 0-90,0-3 90,-5-6 0,-4-7 90,-7-9-90,-4-7 0,-8-7 90,-7 0-90,-11 2-90,-9 7-167,21 21 1,-1 4 211,-3 2 0,-2 5-45,-4 7 0,-1 6 90,-3 6 0,0 7 0,0 9 0,2 7-1072,15-9 0,2 3 1,2 1 1011,1 5 0,2 2 0,2 2-30,2 3 0,3 2 0,2 1-410,1 0 1,2 2 0,3-1 409,3 1 0,1 1 0,4-1 30,1-3 0,2 0 0,4-1-219,1-2 1,3-2 0,5 0 188,11 8 0,6 0 0,1-5 0,-5-13 0,0-2 0,3-2 30,8 6 0,4-1 0,-1-6-30,6-5 0,0-8 0,-2-3 0,1-4 0,-3-3 0,0-3 0,-3-4 0,-1-2 0,-4-3 0,-1-1 59,5-5 1,-3-2-60,13-9 0,0-5 2433,-30 10-2433,-6 3 1653,-6 4-1653,-4 2 1040,-2 5-1040,-2 0 185,0 0-455,0 1-360,0-3-539,0-1-180,0-6-360,0-9-540,0-9 2249,14-36 0,1 11 0,-1 16 0,0 0 0</inkml:trace>
  <inkml:trace contextRef="#ctx0" brushRef="#br0" timeOffset="34553">12925 1769 21025,'7'-21'2338,"-22"48"1,-6 21-2204,9-10 0,1 4-952,-4 1 1,-1 4-1,4-2 817,7 5 0,7-4 90,17 10 95,13-13-185,11-9 89,8-12-89,4-10 349,0-12-349,-6-14 90,-8-15 0,-24-5 0,-6-5 0,-2-25-45,-8 18 0,-5 2-45,-14-15-90,-9 11-989,-21 4-181,7 23 363,-14 7 897,18 21 0,6 9 0,3 2 0</inkml:trace>
  <inkml:trace contextRef="#ctx0" brushRef="#br0" timeOffset="35042">13344 1873 23004,'30'-14'1619,"-3"5"-1349,-3 5 180,-4 14-181,0 8-89,1 18-90,-3 14-321,0 10 231,-9-28 0,-1 1 0,0 0 0,0 0 90,6 26-90,0-7 360,-2-5-91,-5-30-269,0-14 0,-3-40 0,6-19-732,-2 18 0,1-1 777,2-5 0,2-1-45,2-2 0,1 0-160,1 2 1,0 2 159,0 4 0,1 3-24,16-21 24,1 23 0,-1 25 90,3 27-90,0 23 0,-5 17 498,-16-25 0,-3 1-453,-2 0 0,-2-1-45,2 30 90,-6-9 180,-5-12 573,0-11-663,4-13-61,-2-11-29,6-14-90,15-37 0,1-3-214,-2 11 1,2-1 213,-2 8 0,1 2 0,2 1 0,1 1 0,25-13 0,-2 13 0,-5 14 70,11 35-879,-18 3 134,-15 0 0,-3 4-1573,-3 19 2248,-6 2 0,-4 0 0,-2-2 0</inkml:trace>
  <inkml:trace contextRef="#ctx0" brushRef="#br0" timeOffset="35453">14866 1828 23544,'15'-35'1439,"-3"10"-1169,-2 12 89,-2 23-89,2 17-90,0 24-1831,-3-17 0,0 1 1696,0 5 0,1 0-45,1 4 0,0 1-226,-1-2 0,1 0 226,-1-1 0,2-2-59,-2-5 1,0-2 58,6 23 90,-5-17-90,-4-18 0,-8-21 3066,-4-23-3066,-5-22 0,5 12 0,0-2-95,-1-8 0,1-3 95,1-6 0,0-2 45,2-7 0,2-2-45,1 19 0,1-1 0,1 0-462,1-1 1,0 0 0,2 1 506,1-20 0,4 1-45,2 17 0,2 1 0,2 4 0,0-2 0,6 7 45,17 2 0,5 12-45,10 32 45,-10 23 0,-5 11-45,-21-9 0,-5 4-143,3 15 0,-8 1 98,-14-11 0,-6-2 41,-3 2 0,-4-2-311,-4 0 0,-4-3-135,-2-1 1,-2-3-136,1-4 0,-1-3-315,2-5 1,1-4-1439,-22 3 2747,14-17 1,16-22 0,11-8 0</inkml:trace>
  <inkml:trace contextRef="#ctx0" brushRef="#br0" timeOffset="35980">15289 1515 22014,'39'-23'1889,"-3"9"-1439,-6 14 0,-3 18-90,-1 17-180,-2 14-91,3 13-89,-15-29 0,0 2-2081,2 1 1,0 0 2080,0-1 0,-1-1-45,0-3 0,1-1 904,10 22-859,-4-16 0,0-15 0,-3-21 0,10-49 90,-10-7-194,-5 11 1,-1-2 193,-4 5 0,-2 2 89,0-2 1,-2 0-45,1 2 0,-2 2-90,-1 4 0,0 0 3290,1-24-3335,2 35 0,2 18 0,4 41 0,2 19 0,-3-21 0,0 2-1623,1 3 1,1 0 1622,2 0 0,0-1 0,1-1 0,1-2 90,0-4 1,2-2-91,18 18-90,21-25 0,-10-25 90,-15-10 0,-2-8-200,-5-8 0,-3-5 155,1-9 0,-1-5-343,0-9 1,-1-3 387,-8 15 0,0-2 0,-2 0 90,1-2 0,-2 0 0,0-3 90,-3 2 0,0-2 0,-1 0 0,0 4-150,-1 0 0,0 4 0,-1-2 0,0-6 0,-1-1 0,0 8-30,-2-14 2707,0 30-2707,-6 33 0,5 32 0,-4-4 0,-1 4-273,5 11 1,1 4 272,-3 5 0,1 6-480,1-2 0,1 4 1,1-2 29,-1-14 0,0-2 1,0 1-1006,0 12 1,0 1 0,0-5-3462,0-3 1,0-6 4308,0-6 1,0-3 0,-6 19-1,-1-12 1</inkml:trace>
  <inkml:trace contextRef="#ctx0" brushRef="#br0" timeOffset="36380">16190 1515 20570,'-4'-57'1349,"0"5"-230,8 12-939,4 8 336,8 7-426,10 7-90,11 7 45,-1 6 0,2 3-45,22 8 0,-19-1 0,0 4 45,-6 8 0,-3 4-45,15 11 89,4 10 84,-27-13-173,1 6 537,-9-12-447,9 5-90,-12-22 0,9-7 0,-6-17 0,3-11 90,-10-4 0,-2-4 269,2-19-224,-8 17 0,-2 1-45,-6-5 90,-7 11 270,-28 69-360,21 2-90,2 8 0,2 5-432,13-11 0,3 0 432,3 1 0,1 0-90,2-1 0,3-1-360,2-2 1,2-1-316,2-4 1,3-2-1969,19 20 2733,3-16 0,2-17 0,-1-10 0</inkml:trace>
  <inkml:trace contextRef="#ctx0" brushRef="#br0" timeOffset="36787">17230 1339 23634,'8'-53'1349,"0"8"-900,-2 13 181,2 16 360,0 26-181,3 25-179,2 29-585,-2-1 0,-2 4-562,-1-15 1,0 1 516,-1-7 0,0 3 0,-1-4 0,-1-1 0,0-4 0,-2-4 0,0-2 0,1 18 0,-4-14 0,-6-27 0,5-52 0,-4-21-469,7 8 1,3-5 468,1 3 0,2 0 0,4-4 0,3 1 0,0 3 0,3 1 0,0 8 0,2 3 464,-2 6 0,3 6-464,9 12 0,2 7 0,16 10 0,-16 15 0,-3 8-289,9 31 289,-20-21 0,-3 1 0,10 28 0,-5-4 0,-8-10 0,-2-9 0,-4-9 0,-2-7-1150,-2-10-1998,-9-10 3148,-8-8 0,-15-5 0,-8-1 0</inkml:trace>
  <inkml:trace contextRef="#ctx0" brushRef="#br0" timeOffset="37383">11204 3044 16692,'-64'15'539,"0"0"1,6-1 0,3 1 544,8-2 0,4 1-949,8-1 0,4 1 315,-9 15 1378,34 1-1289,43-2-224,6-15 0,9-4-733,-1-3 1,4-4-1,5 0 508,-3-2 0,2 0 0,5-2 0,7-1-90,-20 1 0,5-1 0,3-1 0,2 0 0,3 0 0,2-1 0,0 0 0,1 0 0,1 1-49,-8-1 0,2 1 0,1-1 0,2 0 0,0 1 0,1-1 0,0 0 1,1 0-1,0-1 0,0 1 0,0 0 0,-1 0 49,-3 1 0,0-1 0,0 0 0,1 0 0,-1 1 0,1-1 0,0 0 0,-1 0 0,2 0 0,-1 0 0,0 1 0,1-1 0,0 0-94,-2 0 0,1 1 0,1-1 1,0 0-1,1 0 0,-1 0 0,1 0 1,-1 1-1,0-1 0,-1 0 1,0 1-1,-2-1 0,-1 1 0,-1 0 94,9-1 0,-1 0 0,-2 1 0,0-1 0,-2 1 0,0 0 0,0 0 0,-1 0 0,2 0 0,-1-1-102,2 1 1,-1 0-1,0 0 1,0 0 0,1 1-1,-1-1 1,0 0 0,0 0-1,0 0 1,-1 1 101,-1-1 0,1 1 0,-1-1 0,0 1 0,0-1 0,0 1 0,-1 0 0,1-1 0,-1 1 0,0 0 0,4 0 0,0 0 0,0 0 0,0 0 0,-1 0 0,0 1 0,0-1 0,0 1 0,-1-1 0,-3 1 0,0-1 0,-1 1 0,1 0 0,-1-1 0,-1 1 0,0 0 0,0 0 0,-1 0 0,3 0 0,0 0 0,0 0 0,-2 0 0,1 0 0,-2 0 0,1 0 0,-2 0 0,3 1 0,-1-1 0,0 0 0,-1 1 0,-1-1 0,-1 0 0,-1 1 38,14-1 1,-2-1 0,-1 1 0,-2 0 0,-1 0-39,4 0 0,-1 0 0,-3 0 0,-2 1 0,7-2 0,-3 1 0,-4 0 185,-11 1 1,-3-1 0,-2 1-186,9-2 0,-5 1 464,-11 0 0,-4 0-464,17-3 1846,-17 3-1846,-12-2 2040,-8 3-2040,0-1 1507,-7 2-1957,3 0-1039,-8 4 1489,0-3 0,-11 9 0,-3-2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53:28.41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8670 5021 23274,'-29'5'2158,"1"-1"-1528,-1 0 0,1-3-91,1 3-89,5-4-180,4 0-90,9 0 0,7-4-180,30-9-1651,2-2 0,3-2 1651,2 3 0,1-2 0,9-4 0,-1-1-87,-12 7 0,-1 0 87,26-11 180,-10 3-180,-11 8 0,-10 1 0,-7 6 0,-4 3 0,-7 14 3306,-1 35-3306,-7 6 0,0-13 0,0 5 0,0 11 0,0 1 0,0-12 0,0 2-88,0 15 0,0 0 88,0-17 0,0-2 0,0-1 0,0 1 0,0 8 0,0-1 0,0-13 0,0-2 0,0 6 0,0-3 0,0 5 0,0 11 0,0-10 0,0 11 0,-6-11 0,1 22 0,-1-16 0,2 13 0,4-25 0,0-7 0,0-4 0,0-7 436,0-4-436,0-3 0,0-8 0,0-4 0,0-8-90,2-6-1260,2-10-538,3-9-451,1-9 2339,0-5 0,0 2 0,0 2 0</inkml:trace>
  <inkml:trace contextRef="#ctx0" brushRef="#br0" timeOffset="326">8593 6255 23274,'-40'14'599,"0"0"1,2-1 0,1-1-376,4-2 1,0 0 135,-2-3 0,5 2-90,6 12-180,19-12 0,54 8-45,-13-16 0,7-1-702,9 0 0,6 1 0,-2 0 657,-10-2 0,-2-1 0,3 0 0,14 0 0,3 0 0,-2-1-411,-9-1 0,-1-1 0,-3 1 546,4-1 0,-3 0-121,7-1 0,-5-1 616,-4-2-554,-16 2-76,-9 0 1572,-9-1-1572,-8 0 0,-3-3-630,-3 0 1003,-5-1-2352,-2 1 2135,-16-6 1,8 8 0,-8-3 0</inkml:trace>
  <inkml:trace contextRef="#ctx0" brushRef="#br0" timeOffset="1068">10416 5238 21025,'-8'0'2069,"3"-2"-1709,-2-3-1,2-2 91,-4-2 0,0 0-90,-3 0-90,2 0-91,-4 0 91,-17 0 180,-14 18-270,-9 9-45,10 13 0,2 6-450,13-7 1,2 1 314,-9 12 0,2 0 45,13-11 0,4-1 45,-10 26-90,9-7 0,10-7 90,8-9-90,8-7 0,10-9 90,10-9-90,15-9 0,12-7-799,-23 1 1,1-1 798,3-1 0,1-1 0,1 1 0,0 0 152,-1 1 0,1 1-152,-3 1 0,1 3 0,11 7 0,-2 4 0,17 9 45,-23-1 0,-4 4 45,1 17-1,-9 6 1,-9 3-45,-16-9 0,-5 0 45,-12 18-254,1-17 0,-5-2 254,-27 9-90,20-24 0,-2-1 45,0-2 0,-1-2 45,-30 13 90,6-10 1455,3-9-1455,7-7-91,6-6 340,9 0-429,6-5 0,6 2 0,7-1 0,4 1-90,5 1 317,0 1-1577,0-3 231,5 1-410,4-6 1529,19-13 0,-1 4 0,13-11 0</inkml:trace>
  <inkml:trace contextRef="#ctx0" brushRef="#br0" timeOffset="1440">11045 4975 23813,'3'-37'839,"-1"-1"1,0 3 0,-1 2-480,-1-23 89,0 13-89,0 7-270,0 11 0,0 7 180,9 19 90,-1 19-90,11 34-270,-10-13 0,-3 4-696,4 12 1,-2 4 695,-2-14 0,0 2 0,-1 0-977,0 5 0,0 1 0,-1 0 977,0 1 0,0 1 0,0 0 0,0-1 0,-1 0 0,0 0-295,0-3 1,0 0 0,-1-1 294,0-3 0,0-2 0,1 0 0,1 17 0,-1-3 0,0-9 0,-1 0-63,2 2 1,-1-3 62,0 12 385,-1-25 1,0-6-566,-2-16 1825,0-11-3174,0-27 1309,-4-17 220,1-2 0,0-4 0,0 8 0,1 0 0,-1-16 0,0 1 0</inkml:trace>
  <inkml:trace contextRef="#ctx0" brushRef="#br0" timeOffset="1783">10676 5532 18862,'-58'4'1799,"6"-3"827,9 7-2357,12-7-179,15 3 1011,16-4-921,23 0 90,28 0-136,-12 0 1,3 0-269,12 0 0,3 0 224,6-2 0,2 0-60,-20 0 0,0-1 0,0 1 15,19-2 0,1-2 279,-11 0 0,2-2 1,-6 1-325,-5 2 0,-3 1 0,14-5 0,-9 1-139,-22 3 139,-9-1 0,-8-1 0,-4-2 401,-4 2-4179,-13-6 4001,-10 7 1,-4-2 0,-4 6 0</inkml:trace>
  <inkml:trace contextRef="#ctx0" brushRef="#br0" timeOffset="2592">12402 4772 17427,'0'-23'5037,"-6"1"-4407,1-3-180,-7 0-1,0-2-89,-2 0 0,-6-3 90,-3 1-181,-5-5 1,-5-2-90,-5-5 0,-5-6 0,5 9 0,-3 0-731,8 5 1,-2 1 595,-14-12 0,-2 0-45,9 11 0,1 1 45,-6-3 0,-2 2-45,-3-1 0,-1 2 0,14 10 0,0 0 0,-1 1 30,-1 0 0,-1 0 0,-3 1-541,-5 1 0,-4-1 0,-1 0 0,2 2 541,-5 0 0,2 1 0,-4 0-8,3 1 1,-4 0-1,-1 0 1,4 3-395,-2 2 1,2 1 0,-1 2 401,0-1 0,0 0 0,1 2-30,0 1 0,1 0 0,1 2 30,1 0 0,1 1 0,0 1-328,3 1 1,0 1 0,1 1 297,2 1 0,0 1 0,0 1 30,2 1 0,1 1 0,0 1-30,0 0 0,1 2 0,-1 0 0,1 2 0,0 1 0,1 1 30,-2 0 0,0 2 0,1 0-30,-3 2 0,1 1 0,-1 1 30,-2 2 0,0 0 0,1 1-384,-3 1 1,0 1 0,0 1 412,-2 2 1,-1 2 0,1 0 0,-3 3 0,1 0 0,-1 2 151,14-7 0,0 0 0,0 2 0,-3 3-175,-2 5 0,-3 3 0,-2 3 0,1 2 0,1 2-167,5-2 1,0 2 0,1 3 0,0 1 0,0-1 0,0 1 130,6-9 0,0 1 0,0 0 0,-1 0 0,2 1 0,0 0 0,1 2-99,0 1 0,1 1 0,0 1 0,1 1 0,1-1 1,1-2-1,3-1 99,-4 5 0,4-4 0,1 0 0,0 1 0,1 4 87,0 1 0,-1 2 0,1 3 0,1 0 0,3 1 0,3-1-87,3-2 0,3 0 0,3 0 0,0 1 0,2-1 0,1 1-81,-1-1 1,0 0 0,0 0 0,3 0 0,4-1 0,3-2 80,6 6 0,3-1 0,5-1 0,3-4 0,4-3 0,7-3 0,5-4 0,3-4 0,3-1 0,6 2 0,3-3 0,3-1 0,3-4 0,-6-6 0,1-2 0,2-1 0,3-3 0,6-1 0,-5-6 0,6-1 0,3-1 0,3-2 0,0-1 0,1-1 0,-2 0 0,-3-1 0,0-1 0,-2-1 0,-2-1 0,1-1 0,1 0 0,1-2 0,4 1 0,-10-2 0,3 1 0,2-1 0,1-1 0,1 0 0,0-1 0,-1 0 0,-1-1 0,-2 0 0,-2-2-64,9-1 1,-2-2 0,-1 0-1,-2-1 1,0-1 0,0-1-1,0 0 64,-1 0 0,0-1 0,0 0 0,0-1 0,-1 0 0,0-1 0,-1-1-10,-2 1 0,-2 0 1,0-1-1,0 0 1,0-2-1,0-2 1,1-2 9,0-3 0,2-2 0,0-2 0,1-2 0,-2-1 0,0 0 0,-3 0 0,-3 0 0,3-2 0,-4 1 0,-1-1 0,-2-1 0,1-1 0,0-3 0,-1 0 0,3-3 0,0-2 0,-2-1 0,-1 0 0,-4-1 0,-6 2 19,-1-4 0,-5 0 0,-3-1 0,-3 1 0,-1-2-19,4-10 0,-2-2 0,-3-1 0,-2 1 86,-4 2 0,-1 0 0,-3 0 0,-3 0-86,-2 4 0,-3 1 0,-1 0 0,-3 1 38,-2-13 0,-3 1 1,-3 2-159,-4 7 0,-2 2 0,-2 2-300,-1 5 0,-3 2 1,-5 2-713,-13-2 1,-6 2 0,0 6 1131,-7-2 0,-4 7 0,6 10 0,-4 3 0,2 5 0,-6 10 0,0 0 0</inkml:trace>
  <inkml:trace contextRef="#ctx0" brushRef="#br0" timeOffset="3422">7789 9453 24533,'6'-14'1259,"0"1"-1079,-4 6 180,0 2 449,-2 3-539,0 14-180,-4-1 90,3 9 0,-6-6 90,6-7 0,-6-3-90,1-4-180,-5-4 0,-1-7 0,5-10 0,2-12 0,5-8 0,8 7 0,4 0 0,11-17-225,-1 20 1,4 3 224,25-1 0,6 15 0,4 12 0,-4 18 0,-6 17 0,-29-6 0,-3 4 0,-4 8 0,-6 6-513,-8 13 0,-7 9 0,-2-2 513,0-11 0,-2-1 0,-2 3-531,-2 1 1,-3 4 0,-1-1 0,0-3 530,-3 1 0,-1-2 0,-1-2 0,1-2 0,-1-2 0,-1 0 0,3-4 0,0-2 0,0-1 0,-6 11 0,1-3-139,4-8 1,2-3 138,-11 18 268,24-11-268,18-25 0,33-14 0,-5-16 0,10-8 0,5-5 0,-2 2-969,-2 1 1,0-1 0,1 0 0,2-1 446,-3 1 0,3-1 1,-1 0-1,0 0 1,-3 0 521,3-2 0,-3 0 0,-2 1 0,-4 1 0,13-6 0,-6 1 0,-3 0 0,0-1 0</inkml:trace>
  <inkml:trace contextRef="#ctx0" brushRef="#br0" timeOffset="3790">8970 9837 23634,'4'-52'1709,"2"6"-1440,0 12 361,3 16-90,0 22-91,2 19-134,-2 11 0,-1 6-180,1 9 0,-2 4-105,-2-9 0,0 2 0,-1-2-262,1 10 1,-2-3 231,-2-7 0,0-6 90,-1-2 0,0-11-90,0-13 90,0-16-90,3-21 0,5-21 0,-1 14 0,1-2 276,3-4 1,2-1-277,1-2 0,2 0 0,3 2 0,1 3 0,1 3 0,3 4 0,9 8 0,3 8 0,16 10 0,-18 12 0,-4 8 0,7 38 0,-21-22 0,-2 2-300,-2 4 0,-1 1 300,-1 1 0,0 0-405,-3-1 0,0 0-1402,1 7 0,0-2-982,4 7 2789,6-5 0,1-54 0,3-15 0</inkml:trace>
  <inkml:trace contextRef="#ctx0" brushRef="#br0" timeOffset="4182">10180 8820 23364,'15'-31'1124,"-1"-1"0,11-11-584,-7 29 180,-6 35-1,-6 31-404,-4-13 0,0 3-1075,-2 8 1,0 3 759,0 5 0,2 4 0,1-2 0,2 4 0,0-2 0,-1-16 0,0-2 0,2 1 0,1 12 0,1 2 0,0-6-17,2-6 1,1-6 16,-2-4 0,0-4 0,9 17 0,-1-20 0,-1-23 0,0-25 0,-3-26 0,-8 12 0,-2-3-344,-4-6 0,-4-1 344,-1-3 0,-4-1 0,-6 3 0,-4 2 0,-4 4 0,-3 3 0,-5 7 0,-4 7 427,-2 6 0,-5 9-427,1 13 0,-3 8 0,1 6 0,1 9 0,2 8 0,1 1-89,-1-1 0,0 1 0,8 6 89,7 14 0,8 7 0,8-7 0,11-8 0,8-2 0,8 12 0,13-8 0,22-22 0,10-14-245,-17-8 0,2-5 0,1-5-805,12-5 1,2-5 0,-3-4 239,-11 1 1,-3-2-1,-4-4 788,14-17 0,-9-3 0,-22 7 0,-5 0 1,-2-2-1,-1 0 0</inkml:trace>
  <inkml:trace contextRef="#ctx0" brushRef="#br0" timeOffset="5354">28616 2384 25163,'-8'-58'959,"0"0"0,0 3 1,0 3-870,0 8 0,1 2 90,1 1 0,0 6-180,-4 10 0,6 30 0,-4 26 0,1 21 0,0 1 0,1-5 0,1 1 0,-1 4-752,-2 4 1,-2 5 0,0 1 0,0-1 751,2-7 0,-1-1 0,1 1 0,-1 4-262,0-7 0,0 3 0,-1 2 1,1 0-1,-1-1 0,2-3 262,-3 9 0,1-4 0,0 0 0,-1 3 0,2-4 0,-1 3 0,-1 0 0,2-2 0,0-3 0,-2 13 0,1-5 0,1-4-938,1 2 0,2-3 938,-3 4 0,5-8 0,17-14-18,17-22 18,33-22 0,-17-6 0,5-3 59,-8 1 0,2-2 1,1 1-60,8-1 0,2 0 0,1 0 0,6 0 0,1 0 0,1 2-6,-14 3 1,1 1-1,0 1 1,1 1 5,0 1 0,0 0 0,1 2 0,-1 0 0,0 1 0,-1 0 0,1 2 0,-1 0 0,15 1 0,0 2 0,-2 0 0,-4 0 0,-2 1 0,-1 0 0,-6 1 0,-1-1 0,-2 1 972,13 1 0,-3 0-972,2-1 0,-5 1-963,-20-3 0,-3-1 963,6-3 0,-7-6 0,-12-21 872,-5-28-872,-13 15 0,-3-6 0,1-13 0,0-6 313,0 16 1,0-3 0,0-5-314,1 3 0,1-5 0,-1-3 0,1 1 0,0 2-449,-1-1 0,1 3 0,0-1 1,0-2 448,0-3 0,0-3 0,1-1 0,0 2 0,-1 4 0,0 5 0,0 3 0,0 2 0,0-1 269,0-14 1,0 0-1,-2 2-269,0 5 0,-1 2 0,-1 1-166,-1 8 0,0 0 0,-2 3 166,-3-14 0,-8 3 0,-5 17 0,-5 1 0,-3 5 0,-9-2 0,-5 7 0,1 7 0,-5 2 0,-1 6 0,4 9 0,0 6 0,-2 1 0,-7 4 0,-1 2 0,-1 3-44,-4 2 0,-1 2 0,-4 5-82,8-1 0,-4 3 0,-3 2 0,0 1 0,0 1 119,9-2 1,-1 1 0,-1 0 0,1 1 0,-1 0 0,1 1 0,0-1-1,-1 1 1,0-1 0,1 1 0,0 1 0,1-1 0,5 0 0,0 0 0,0 0-1,-1 0 1,1-1 0,0 1 0</inkml:trace>
  <inkml:trace contextRef="#ctx0" brushRef="#br0" timeOffset="5904">21595 2189 24983,'-28'-39'449,"0"0"1,-2 4 0,-1 3-405,-3 5 0,-1 6-326,-3 5 1,-1 7 370,-2 7 0,0 8-271,-1 7 1,2 8 270,1 8 0,3 8-90,4 8 0,6 5 45,6 7 0,7 4-593,8-17 0,4 2 0,4 0 548,3 2 0,4 1 0,4-1 0,1 1 0,4-2 0,6 1 0,5-6 0,5 0 0,4-1 0,-1-5 30,3 0 0,1-4 0,4-3-30,-3-4 0,5-1 0,0-3 0,-2-7 0,1-7 0,-1-7 0,2-7-403,13-11 1,3-9-1,-6-2 433,-15 4 0,-3-1 0,-2-5 0,9-11 0,-1-6 0,-11-1 60,-9-10 0,-14-2-321,-9-5 1,-9 0 290,-3 23 0,-4-1 0,-3 2-30,-4 0 0,-3 1 0,-3 1 0,-1 3 0,-2 1 0,-5 3-30,-14-4 0,-7 4 0,2 5-135,-8 0 0,-1 7-75,9 7 0,-2 2 1,2 12-740,6 14 1,3 11 0,5 6 948,4 11 0,6 8 0,2 1 0,-2 2 0,3 1 0,5 2 0,14-6 0,-1-1 0,1 1 0,0-1 0</inkml:trace>
  <inkml:trace contextRef="#ctx0" brushRef="#br0" timeOffset="6150">21684 3320 20817,'13'0'2789,"-1"0"-927,-8 0-1502,0 8 270,-4 18-630,0 31-407,-1-15 0,-2 8 407,1-1 0,-1 6 0,0 3 0,0-2-528,-1 9 0,0-2 0,0 4 528,0-13 0,1 4 0,-1 1 0,0 0 0,1-3-356,0 1 0,1-2 1,-1 0-1,1 0 356,-1 0 0,1 1 0,-1 0 0,1-1 0,0-2 0,1 0 0,0 0 0,0-1-121,0 12 0,0-1 1,0 0 120,1-10 0,0 0 0,0 0 0,0-5 0,0 19 0,0-4-540,0 8 0,0-9-680,2-14 1220,0-56 0,0-34 0,-1-2 0,0 1 0</inkml:trace>
  <inkml:trace contextRef="#ctx0" brushRef="#br0" timeOffset="6368">21660 3338 16881,'-8'-55'1709,"3"14"1002,4 23-2621,10 27 180,10 27-90,-4-8 0,4 3 415,5 8 1,2 2-506,7 4 0,2 0-233,4 4 0,3 0 188,3 0 0,0-1-45,2-1 0,-1-3-45,0-1 0,-2-2-225,-2-5 0,-2-2-225,-4-3 1,-1-1-226,-8-6 0,-1 0-3327,18 20 4148,-24-27 0,-20-14 0,-18-25 1</inkml:trace>
  <inkml:trace contextRef="#ctx0" brushRef="#br0" timeOffset="6536">21774 3297 24713,'-37'7'269,"0"1"1,1 4 0,1 5-225,1 10 0,2 5-1062,-2 8 0,1 4 1062,-1 7 0,1 2-45,9-13 0,0 1 0,1 1-30,-1 1 0,0 1 0,0 0-240,1 1 0,-1-1 0,-2 3-2188,1-1 0,-1 3 1,-1 0-1,2-3 1657,-1 2 0,1-3 0,0 1 0,-6 11 0,0 1 0,2-4 0,2-1 0,0 0 0</inkml:trace>
  <inkml:trace contextRef="#ctx0" brushRef="#br0" timeOffset="6764">21786 5260 27231,'28'13'990,"4"10"-900,7 9-90,9 13-644,-19-20 0,2 0 644,2 3 0,1 0 0,2 0 0,1-1-1739,0 2 1,1-1 1693,1-2 0,-1 0-270,-1-1 0,2 0-1451,9 4 1,0-1 910,-14-9 0,-2-1-224,6 3 0,-4-3 1079,-4-6 0,-15-14 0,-8-8 0</inkml:trace>
  <inkml:trace contextRef="#ctx0" brushRef="#br0" timeOffset="6892">22160 5536 23813,'-52'10'539,"0"-1"1,1 5 0,0 4-495,-1 7 0,1 4-602,0 5 1,0 7 488,16-9 1,-2 5 0,1 1-1,1-2-564,-1 3 1,1-1 0,0 2 181,2-2 0,-1 3 1,2-1-1,2-3 117,-9 14 0,5-3 1,6-4-1,3-2 0,3-3 1,0 1-1</inkml:trace>
  <inkml:trace contextRef="#ctx0" brushRef="#br0" timeOffset="7600">23382 4057 22014,'-30'0'2789,"-3"0"-2339,-2 0 89,-1 0 1,-1 0 0,4 0-181,5 0-89,40-4-180,26-5-90,9-2 0,15-4 0,-1 1-965,-5 1 1,0 0 0,4-2 982,-8 3 0,3-2 0,2 0 0,1 0 0,-2 0 0,-4 1 0,0 1 0,0 0 0,0 0 0,1 0-463,3-1 0,2-1 0,0 1 1,0 0-1,1 0 463,1-1 0,0 1 0,1-1 0,-1 0 0,0 1-297,0 0 0,0 0 1,0 0-1,0 1 1,-1-1 278,-1 1 0,0-1 0,-1 1 0,0 0 0,0 0-206,-3 2 1,-1-1 0,0 1 0,0-1-1,-2 1 251,9-2 0,-1 0 0,0-1 0,1 1-27,-6 1 0,2 0 0,0-1 0,-2 1 0,-4 1 64,12-4 1,-5 1 0,0 0-83,9-1 0,0-1 0,-9 3 537,-11 1 1,-7 2-538,22-7 0,-17 4 1574,-15 5-1574,-11 3-3385,-35-8 3385,-2-1 0,-29-15 0,10 0 0</inkml:trace>
  <inkml:trace contextRef="#ctx0" brushRef="#br0" timeOffset="8084">26297 2786 24353,'-24'-32'1709,"3"3"-1349,3 4-90,17 13-180,12 10 0,21 14-90,19 9 0,-18-10 0,3 0-632,5 1 1,2-1 631,3 0 0,2 0 0,-1 0 0,-1-1 0,-1 0 0,-2 0 0,-5-1 0,-1 0 121,2 4 0,-2 2-31,9 10 0,-3 12 179,-31 1 1,-7 12 0,-10 15-568,-1-23 1,-2 5 0,1-2 386,-5 12 1,0 1-60,2-5 0,-2 4 0,1-3-30,-2 7 0,1-2 0,2-1 0,2 0 0,2-4 0,1-2 0,0-4 0,1-3 0,4-6 0,-1-1 409,0 2 0,-1-3-409,2 8 141,0 0-141,-6-34 0,-2-11 0,-8-13 1405,-5-18-1405,-3-17 0,10 15 0,1-4-510,-1-6 1,0-2 509,0-7 0,0-5 0,0-2 0,1-6 0,0 2 0,3 12 0,1 1 0,-1-3-428,1 4 1,-1-4 0,0 1 0,2 3 427,0 1 0,2 2 0,-1 2 0,-3-20 0,0 3-135,3 6 0,0 2-450,0 8 1,0 3-181,1 7 0,0 3-1393,-6-15-7673,1 17 8960,-1 14 1,0 20 0,-2 9-1</inkml:trace>
  <inkml:trace contextRef="#ctx0" brushRef="#br0" timeOffset="9417">26143 5898 23723,'-29'21'1709,"5"-1"-7189,6-4 5480,9-3 1499,4-6-1499,7 1 949,4-7-949,8 4 0,8-12 0,9-6 0,3-12 1786,-11-3 0,-5-5-1651,-10 0 0,-4-1 45,-3-32-119,-39 19 209,-15 34-1,5 22 1,-2 8-180,11-4 0,2 3-310,-14 14 0,4 4 220,18-5 0,5 1 0,2 3 0,4 2 0,4 16 0,7 1 0,4-12 0,4 0 0,4 11 0,5-1 0,8-7 0,3-3 0,9 13-198,-10-22 1,-3-4 197,-2-6-90,-11-10 0,-12-15 189,-11-14-188,-11-16 89,-5-16-68,14 18 0,-1-2 68,1-5 0,1-3 0,1-6 0,1-1 0,3-6 0,2-2-319,4-2 0,4-2 274,2 1 0,7-2 45,7 7 0,4-2 0,3 4 45,6-4 0,6 2-45,-3 10 0,3 0 0,3 8 44,9 8 1,3 8 0,3 4 0,2 7 45,0 11 0,2 6-45,1 7 0,-1 7 0,-1 7 0,0 8 15,-7 2 0,0 5 0,-4 0-15,4 6 0,-3 2-45,-9-9 0,1 2 0,-6 0 90,-2 10 0,-6-4 0,-8-16 0,-2 0-90,1 3 0,-4-4 90,-6-5-180,-7-79 90,9 11 0,1-22 0,2-3-349,11 2 349,-5 24 0,2 4 595,14 4-595,-5 14 985,19 32-985,-12 2 0,7 18 90,-3-6 0,-10-15-90,4 0 0,-11-18 0,16-30 0,-6-4 0,-6 4 0,-1-3 154,-5 4 0,-1-2-154,2-16 0,0-1-124,-6 16 0,0 0 124,0-7 0,-1 2 0,-4-3 0,-2 19-630,-2 22-539,-6 15-450,-2 22-720,-10-3 2339,-7 3 0,-9 1 0,-5-2 0</inkml:trace>
  <inkml:trace contextRef="#ctx0" brushRef="#br0" timeOffset="9554">26569 5532 21745,'-20'7'1978,"7"-1"-1888,15-6 0,18 0-90,23-6-855,10-3 1,6-3-1142,-8 0 0,2-1 1996,-2 0 0,2 0 0,-1 1 0,11-4 0,-2 0 0,2 0 0,0 1 0</inkml:trace>
  <inkml:trace contextRef="#ctx0" brushRef="#br0" timeOffset="10441">29022 4437 24083,'-36'-21'2339,"-8"8"-2069,-13 25-1124,21 2 1,-1 6 1123,-7 12 0,0 6-524,12-8 1,-1 2-1,0 2 344,-2 4 0,0 4 0,0 0-60,0 1 0,1 2 0,-1 3-30,2 2 0,-2 3 0,2 1 0,1-3 0,1 0 0,2-4 0,-1 3 0,5-5 0,-1 1 0,1 0 0,2-3 0,-7 16 0,3-6 0,10-17 0,1-2 0,-2 2 0,3-4 736,7-5-736,2-9 0,8-9 0,4-5 991,10-4-991,10 0 0,19 0 0,19-4-831,-19-1 0,3-1 831,13-2 0,4-3 0,-13 3 0,1-2 0,3-1-605,5 0 1,1-1-1,2-1 605,-12 3 0,0 0 0,1-1 0,0 1 0,1-1 0,2-1 0,-1 1 0,1 0-299,1 0 0,1 1 0,-1-1 0,1 2 299,0-1 0,0 0 0,0 0 0,0 1 0,-2 1 0,1 1 0,0-1 0,2 2 0,-1 0 0,3 0 0,1 0 0,-2 1 0,-3 1-54,-3 0 1,-3 1 0,0 0-1,1 0 54,8 0 0,3 1 0,-2-1 0,-4 1 0,-1 2 0,-4 0 0,-4 0 0,1 0 0,-2 0 0,5 0 0,-4 0 1796,3 0-1796,-18 0 1952,-5 0-1952,-17 0 2297,-9-2-2297,2-4 571,0-12-571,4-13 0,4-19 0,5-14-276,-8 27 0,0-1 276,1-1 0,-1-1 0,-1 0 0,-2 0 0,-1 2 0,-2-1 0,0 4 0,-2 0 0,-7-30 0,-6 8 0,-8 21 0,-8 2 0,2 11 0,-4 2-1136,-17-6 1,-4 5 1135,0 11 0,-6 6 0,9 3 0,-6 2 0,-2 0 0,3 2 0,-6-1 0,2 2 0,-3 1 0,0 0 0,-2 0 0,-2 2 0,1 0-615,-1 0 1,-1 2 0,1-1 0,4 0 284,-5 1 0,5-1 0,-4 1-165,7-1 1,-4 0-1,2-1 1,4 0-425,6-1 1,4 0 0,1-1-3998,-18 0 1,3-1 4507,5-1 1,2 0 0,7 1-1,2 0 1,4 1 0,0-1 0</inkml:trace>
  <inkml:trace contextRef="#ctx0" brushRef="#br0" timeOffset="10673">29099 4568 24713,'-10'-14'1889,"-2"5"-1619,-4 11 89,-8 16-89,-5 18-180,11-7 0,0 5-508,-3 9 1,1 4 462,-1 11 0,1 2-530,6-14 1,0 0 0,1 1 304,1 2 0,1 0 0,1 1-180,1-1 0,1 0 1,1 0-151,2-3 0,0-2 0,3 0-524,2 16 0,4-2-271,2-10 1,4-3 1285,4-10 1,5-4-1,24 3 1,6-18 0</inkml:trace>
  <inkml:trace contextRef="#ctx0" brushRef="#br0" timeOffset="10851">29473 4903 25073,'12'-44'599,"1"1"1,-2 4 0,0 3-420,3-16 89,-2 25 1,-7 38-180,-2 20-90,-5 2 0,-1 3-225,2 0 0,0 1-692,-3 5 1,-1 0-29,5 0 1,-1 0-405,-1-4 0,1-1 1349,4 29 0,7-16 0,5-8 0</inkml:trace>
  <inkml:trace contextRef="#ctx0" brushRef="#br0" timeOffset="11049">30070 4650 24893,'19'-54'2069,"-3"22"-1620,-10 28 271,-2 35-270,-4 31-450,-3-19 0,0 2-682,0 7 1,-1 1 681,-1 6 0,0 0 0,0-1 0,0 0 0,1-2 0,0-1-720,0-4 1,0-3-361,0-5 1,0-2-405,-1-5 0,0-2 1564,-7 21 1,-6-13 0,-3-6-1</inkml:trace>
  <inkml:trace contextRef="#ctx0" brushRef="#br0" timeOffset="11240">28450 5179 26062,'-47'-20'1259,"30"-5"-1259,49-2-1156,8 8 0,8 2 1156,-6 4 0,3 1 0,2 0-731,10-2 1,1-1 0,3 1 730,-12 4 0,2-1 0,0 1 0,1 0-113,3 0 1,1-1 0,0 1-1,1 1-202,2-1 0,0 1 1,1 0-1,0 0-270,1 1 0,0 1 1,1 0-1,0 0 585,0 0 0,0 1 0,1 0 0,-1 0 0,1 1 0,-1 1 0,0-1 0,0 1 0,-1 0 0,1 0 0,0 0 0,0 0 0</inkml:trace>
  <inkml:trace contextRef="#ctx0" brushRef="#br0" timeOffset="11435">29700 5396 25391,'-42'15'67,"-1"1"1,0-1-1,-11 6 1,4-2-68,-7 9 1337,44-14-1337,45-10-1652,3-7 1,5-3 1651,15-2 0,6 0-240,-11 1 0,3 0 1,2 0-622,7 0 0,3 0 0,0 0 321,-12 3 0,1-1 1,0 2-1,1-1-1918,2 1 0,0 1 1,0 0-1,0 0 1989,-1 1 1,1-1 0,-1 1 0,-1 1 0,-1 1-1,0 1 1,-1-1 0,0 1 0,-2 0 0,0 0-1,0 0 1,0 0 0</inkml:trace>
  <inkml:trace contextRef="#ctx0" brushRef="#br0" timeOffset="12982">10988 9046 15572,'-12'-22'2248,"-2"-5"319,0-8-2208,-2-7 91,-4-10-135,7 21 0,0-1 185,-5-5 1,-1-1-276,-6-4 0,-2 0-218,-7-4 1,-3 1 22,6 14 0,-1 1 0,-4 0 0,-5 0 0,-2 1 0,-8 2-12,1 8 0,-7 1 0,-4 3 0,0 1 0,3 1 4,-7 1 1,2 2-1,-2 3 1,-4 0-149,8 3 1,-3 1 0,-3 0 0,0 2-1,1 2 1,3 1 197,-3 3 0,1 2 0,2 2 0,0 1 0,-2 0-299,9 0 1,-1 0-1,0 1 1,0 1 0,-1 0-1,1 1 242,-1 1 0,0 0 0,0 1 0,0 1 0,0 0 0,0 1-186,1 1 1,-1 1-1,1 0 1,0 0 0,1 2-1,0 1 171,1 0 0,0 0 0,2 1 0,-1 2 0,-1 2 0,0 5-73,2 1 1,0 3 0,-2 4-1,0 1 1,0 2 0,2 0-1,1 0 1,4-2 72,2-1 0,2-1 0,3-1 0,0 2 0,1 0 0,-1 2 0,0 3 0,2-3 0,0 2 0,-2 3 0,1 0 0,0 1 0,1 0 0,3 0 0,2 0 0,4-3 0,-3 10 0,3-3 0,4 0 0,2 1 0,3 2 0,2 3 0,3 2 0,2 4 0,3 3 0,2 0 0,2 0 0,2-2 0,1-3 0,2 6 0,3-3 0,2-1 0,4-1 0,2 4 0,1-12 0,1 4 0,2 1 0,2-1 0,2-2 0,3-3 0,3-6 0,8 1 0,4-4 0,4-5 0,2-2 0,1-1 0,5-2 0,1-1 0,4-3 0,1-3 0,1-2 0,5-2 0,1-1 0,2-4 0,4-4 0,5-3 0,-15-7 0,3-2 0,4-3 0,2-1 0,1-2 0,0-1 0,0-1 0,-3 0 0,-2 0 0,7-2 0,-2 0 0,-2-1 0,0-1 0,1-1 0,1-2 0,3-1 0,-10 1 0,3-1 0,1 0 0,2-2 0,0-1 0,0 0 0,-1-1 0,-2-1 0,-1 0 0,-4 0 0,9-4 0,-4 0 0,-2-1 0,-1-1 0,-1-2 0,2-1 0,1-4 0,-9 4 0,1-2 0,1-2 0,0-2 0,1 0 0,-1-2 0,-1 1 0,-1 0 0,-2 0 0,-2 2 0,6-6 0,-2 1 0,-2 0 0,-1 0 0,-1-1 0,1-2 0,0-1 0,-5 3 0,1-2 0,1-1 0,0-1 0,0-1 0,-3 0 0,-1 0 0,-4 2 0,-4 0 0,7-14 0,-5 1 0,-4 1 0,-4-1 0,0 0 27,-3 1 1,-2 0 0,-1-1 0,-3 1 0,-3-1-28,1-9 0,-4-1 0,-3 0 0,-3 1 0,-5 3 0,-2 0 0,-4 1 0,-3 1 0,-2 2 0,-4 2 0,-3 0 0,-3 3 0,-1 1 0,-2 2 0,-5 2 0,-4 0-180,-5 3 0,-7 0 0,-3 1 0,0 3 0,1 3-135,0 1 0,1 4 1,-2 3-1,-3 0-9,1 2 0,-3 0 0,-2 1 1,-1 4-1,0 6-548,1 8 1,-2 5 0,0 4 0,1 2-1,3 0 872,-17 2 0,4 4 0,-2 3 0,6 1 0,-3 2 0,1 3 0,5 1 0,8 4 0,-1 1 0,0-1 0</inkml:trace>
  <inkml:trace contextRef="#ctx0" brushRef="#br0" timeOffset="13986">7983 13799 23903,'-19'5'1799,"-2"3"-1439,-2-7 180,1 3-90,5-4 269,2 0-629,8-6 0,16-27-90,14-7 0,-1 6 0,5-3 0,3 3 0,5 0 0,-1 1-596,8-6 1,3 1 595,-7 6 0,2-1 0,0 5 45,12-1 0,-3 7-119,-16 10 1,-1 5 73,34 6 90,-48 38-90,-14 17 45,-9-19 0,-2 1-1,-3 2 1,-3 1 45,-9 15 0,-3 0-90,8-17 0,-1 0 0,-5 6 0,1-2 0,2 1 0,17-22 0,14-8 0,19-21 0,15-3 0,10 2 0,6 4 587,1 12-587,-5 8 0,-26 8 0,-3 5 0,6 19 0,-16-10 0,-5 1 0,-13 19-90,-12 3 0,-9-2-900,0-20 1,-3-2-630,-11 14 629,13-20 1,-3-5 989,-10-9 0,18-20 0,-1-14 0</inkml:trace>
  <inkml:trace contextRef="#ctx0" brushRef="#br0" timeOffset="14328">8727 13759 22374,'19'-36'989,"0"1"1,-1 3 0,-1 3-631,15-17 1,-2 19 270,3 14 89,3 23-314,-7 12 0,-1 6-315,-5-2 0,-1 4-638,8 12 0,-3 2 593,-8-10 0,-3 0-75,-1-1 1,-2 0 29,9 24 0,-7-12 0,-7-14 0,-10-21 0,-5-17 0,-8-47 0,10 15 0,2-3 435,-1 0 0,3-1-435,5-7 0,5 3 0,9 7 375,10 4-375,-2 36 0,5 10 0,-1 10 0,1 3 0,-3 2 0,-3-3 0,-5-3-90,0-6-1439,-11-6-2879,0-9 4408,-12-17 0,2-20 0,-3-14 0</inkml:trace>
  <inkml:trace contextRef="#ctx0" brushRef="#br0" timeOffset="14698">9596 12673 23184,'16'-40'3058,"0"15"-2338,2 25-181,4 30 91,5 24-405,-11-15 0,0 2-1825,2 6 0,1 1 1600,1 4 0,0 1 0,2 0 0,1 0 30,0-1 1,1-2-31,-1-3 0,1-3 0,-3-4 0,1-3 0,-4-5 0,2-3 0,4-1 0,1-5 0,2-10 0,3-16 0,-24-40 0,-19-14 0,4 25 0,-3 0-655,-7 0 1,-3 1 654,-2 1 0,-3 5 0,-2 5 0,-3 5 874,0 5 1,-3 7-875,-16 17 0,0 10 0,14-3 0,2 4 18,-11 13 1,5 4-19,20-7 0,5 0 0,3 0 0,2 1 0,3 29-96,14-6 96,13-11 0,13-10 1690,7-13-1869,8-11-901,-2-8-290,-2-10-789,-5-7 2159,7-30 0,-10-2 0,-13 11 0,0 0 0</inkml:trace>
  <inkml:trace contextRef="#ctx0" brushRef="#br0" timeOffset="15109">10152 12158 22734,'-19'-46'521,"1"1"1,-1-1 0,-2 3 0,-2 0 0,-3 2-1200,-4 1 1,-2 2 0,-4 3 707,-4 2 0,-3 4 0,-3 2-979,-6 3 0,-3 2 0,-3 5 1016,9 5 1,-2 3 0,-1 2-1,-2 3 90,-7 3 1,-1 4-1,-1 2 1,-1 2-204,7 2 1,0 1-1,-1 2 1,-1 2 0,1 3 194,5-1 1,1 2 0,-1 1 0,0 2 0,0 1 0,1 2-329,-3 2 0,0 1 0,0 2 0,0 1 0,1 2 1,0 0 178,-1 2 0,1 2 0,0 1 0,1 0 0,0 2 0,0 1-95,8-5 0,0 1 0,0 1 0,1 1 1,1 0-1,-1 1 0,2 1 95,0 0 0,0 0 0,1 1 0,1 1 0,0 1 0,1-1 0,0 2 0,1-2 0,1 1 0,0 0 0,1 1 0,0 1 0,1 2 0,0 3 0,3-2 0,1 2 0,-1 2 0,1 1 0,0 2 0,2 0 0,1 1 0,1-1 0,3 1 0,1 4 0,0 0 0,3 0 0,1 2 0,2-1 0,2 2 0,1 0 0,2 1 0,2-2 0,1 2 0,2 1 0,1 1 0,2 0 0,1-1 0,2-2 0,3-1 0,2-3 0,2 2 0,2-1 0,2-2 0,2-1 0,4-3 0,2-1 0,4-4 0,7 3 0,4-1 0,4-4 0,3-2 0,1-5 0,0-5 36,13 2 0,2-8 0,4-6 1,6-4-37,-12-8 0,6-3 0,3-4 0,2-1 0,0-3 0,-1 0 0,-3-2 0,0 0 0,-2-1 0,-1-2 0,1-2 0,1-1 0,2-2 0,-3 0 0,3-2 0,1-1 0,2-1 0,-1-1 0,-1-1 0,-2-1 0,-3-2 0,5-3 0,-4-2 0,-1-1 0,-1-2 0,1-3 0,2-3 0,-9 4 0,2-2 0,2-3 0,-1-2 0,1 0 0,0-1 0,-2 0 0,-2 0 0,-2 2 0,3-3 0,-2 1 0,-2 1 0,-2-1 0,1-1 0,0-2 0,2-1 0,-5 2 0,2-1 0,1-2 0,0 0 0,-1-2 0,-1 1 0,-1-1 0,-4 1 0,-3 2-25,3-9 1,-4 1 0,-3 1 0,-2 0 0,-1-2 0,-1 1 24,-1-1 0,-1 0 0,-2-1 0,-1 0 0,-1 0 0,-2 0 48,2-8 0,-1 0 0,-2 0 0,-3-2 0,-4-1-48,-3 1 0,-3-3 0,-2-1 0,-2 1 0,-2 1 0,-2 4 0,-1-8 0,-3 4 0,-3 2 0,-4-2-126,-1 4 0,-2-1 0,-3-1 1,-4 5-1,-3 7-234,-15-3 0,-7 10 0,-2 3-120,-6 2 1,-3 4-1,-3 4-60,13 9 1,-2 4-1,-1 1 1,-1 2 539,-3 2 0,-1 1 0,0 2 0,-1 2 0,-1 2 0,-1 2 0,0 2 0,-1 1 0,-1 1 0,0 0 0,0 0 0,0 0 0</inkml:trace>
  <inkml:trace contextRef="#ctx0" brushRef="#br0" timeOffset="15872">8207 16459 25522,'-18'-8'1530,"-3"10"-1441,-1 12 1,1 13-90,5 8 0,8 3 0,8 1 0,28 3 0,4-21 0,24-1 0,-5-28 0,-15-5 0,-1-4 90,13-14 0,-19 8 0,-2-2 180,-3-9 90,-8 2-90,-4 7-90,-6 15-180,2 21 0,0 26 0,4 22-1696,-3-22 0,0 3 1471,2 3 0,1 0-270,1 2 1,1-1-291,-1-2 1,4 0-1150,7 4 0,2-3-7897,17 3 9386,-14-23 1,1-9-1,13-27 1,0-13 0</inkml:trace>
  <inkml:trace contextRef="#ctx0" brushRef="#br0" timeOffset="16144">9015 16463 18417,'0'-46'1979,"0"6"375,0 17-1904,0 16 740,3 44-921,2 12-134,-1-9 0,2 6-217,3 13 1,1 0 81,-2-14 0,1 0 45,2 10 0,1-2 1584,2 3-1449,-1-5-90,-7-23-180,-2-5 0,-4-29-89,-6-15-91,-1-19-180,-7-19 180,7 23 0,0-3-120,-1-3 0,-1-4 1,1 1-61,-1-5 0,-1-2 450,-2-9 0,-2-6 0,0 10 0,5 18 0,-1 2 0,-6-15 0,1 0 0</inkml:trace>
  <inkml:trace contextRef="#ctx0" brushRef="#br0" timeOffset="16308">8649 16608 23454,'-6'23'1349,"2"-9"-1349,13-8 90,14-14-90,15-8-270,17-14-533,-22 13 0,0-2 218,3-4 0,1-1-315,1-1 1,-1-1-225,0-2 0,0 0 1124,-2 1 0,-1-1 0,-4-1 0,-1 0 0,-2 1 0,0-1 0</inkml:trace>
  <inkml:trace contextRef="#ctx0" brushRef="#br0" timeOffset="16966">9319 16092 20395,'5'-38'4588,"-1"2"-3959,-4 6-359,0 7 270,0 8-270,0 16 90,3 11-91,3 19-179,7 9 0,1 5 0,4-2-90,1-4 0,1-8 90,0-14-90,2-7 0,3-16 90,16-26-90,-7-1 135,-12 6 0,-1-2 135,7-12 0,2-1-270,-8 21 0,1 9 0,-6 26 0,1 11 0,0 9 0,1 7 0,-1 0-720,5 14-269,-7-21-271,6 6 1,-10-26-90,-2-5-360,0-9-180,-2-13 90,-2-14 540,-2-19 1259,-2-17 423,-4 25 0,-1-3 656,-1-8 0,-2-1-314,-4-6 0,-3-2-828,3 15 1,-1-1-1,-2 0 333,-2-2 0,-1 0 0,-2-1-91,-2-1 1,-2-1 0,-2 2-431,-3-1 0,-2 2 1,-2 1 460,-3 1 0,-3 2 0,-2 3-31,-4 2 1,-3 4 0,-3 5 0,-4 4 0,-3 4 0,-3 6-446,11 8 0,-3 2 0,0 4 0,0 3 400,-6 5 1,0 2 0,-2 5 0,2 2-233,7 1 0,1 1 0,-1 3 0,1 2 0,0 2 188,-2 2 0,0 3 0,1 2 0,0 2 0,1 1-283,0 4 0,0 2 1,1 2-1,0 1 0,2 1 193,8-6 0,0 2 0,1 0 0,0 1 0,2 0 0,1 2 0,0 1 0,1 0 0,1 2 0,2 0 0,0 1 0,1-1-123,-4 10 1,1 0 0,2 1-1,1 0 1,3 0 122,1-2 0,2 0 0,2 0 0,2 1 0,3 3-47,5-2 1,2 3 0,2 2 0,3-1 0,1-2-1,2-3 47,1 8 0,3-4 0,4-1 0,3 2 16,3-5 1,2 3-1,3 0 1,4-5 0,4-7-17,16 4 0,7-10 0,4-5 0,-9-12 0,4-2 0,1-4 0,2-2 0,4-3 0,2-2 0,1-4 0,2-3 0,3-3 0,2-3 0,1-4 0,0-2 0,-10-1 0,0-2 0,0-2 0,0-2 0,1-1 0,2-3 0,0-1 0,0-2 0,0-2 0,-1-1 0,3-3 0,-1-1 0,0-1 0,0-3 0,-2 0-30,-9 4 0,0 0 0,-1-1 0,0-2 0,0-2 0,0-3-22,2-3 1,0-3-1,1-3 1,0-1 0,-2-2-1,-1-2 1,-4 0 25,-4 1 0,-2-2 1,-2-1-1,-2-1 0,-1-2 1,-1 0-1,-2-3-20,-3 3 0,-1-2 1,0-2-1,-2-1 1,-2 0-1,-2 1 1,-3 1-1,-3 2 1,0-5 0,-3 1 0,-2 2 0,-5 0 0,-4 2 1,-7 1-76,-7 0 0,-7-1 0,-5 0 0,-3 4 0,-2 5 0,1 7-150,-15-5 0,-2 10 0,-5 3-45,3 5 0,-5 0 1,-1 6-1,2 7-255,-3 10 0,2 8 1,-1 4-2708,-1 3 0,1 3 0,0 4 3009,0 4 1,0 4 0,2 2 0,0 4 0,1 2 0,0 2-1,2 3 1,-1 0 0,1 1 0</inkml:trace>
  <inkml:trace contextRef="#ctx0" brushRef="#br0" timeOffset="17289">8398 18214 23364,'-17'13'1709,"5"-1"-1529,4-5-90,11-3-90,13-4 89,17-6-89,19-8-45,-18 3 1,2-3-481,6-2 1,2-2 74,1-1 1,3-1-661,-4 2 1,1 0-1,-2-1-3806,4-1 1,-2 0 4704,10-4 1,-4 0-1,-4-3 1,-9 3 0</inkml:trace>
  <inkml:trace contextRef="#ctx0" brushRef="#br0" timeOffset="17597">8946 17897 21565,'-39'18'2698,"1"2"-2338,1 7 44,9 2 1,2 6-225,1 13 0,3 3-745,-2 0 0,3 2 609,6 5 1,7-2 0,8-18 0,4-3-45,12 28 251,17-15-161,11-23-90,11-15-361,10-23 361,-30 2 0,0-3 0,0-2 0,-1-2 0,-1-2 0,-1-1-5,5-3 1,-2 1 94,10-7-90,3 0 1042,-30 23-1042,-6 11 65,-6 8-65,-4 13 222,-2 7-762,-5 2-1787,-2 13 438,-4-19-630,5-3 2519,2-21 0,4-14 0,0-5 0</inkml:trace>
  <inkml:trace contextRef="#ctx0" brushRef="#br0" timeOffset="17791">9384 17576 23634,'6'-34'1439,"-1"1"0,3-21-899,0 26-1,0 26 181,17 57-450,-4 7-2329,-4-13 0,1 3 2059,-4-8 0,0-1 0,1 0 0,1 0 135,-1-2 1,1 0-586,-2-5 0,0 0-989,12 25-360,-3-9-721,-5-11 2520,-2-12 0,-9-7 0,-2-6 0</inkml:trace>
  <inkml:trace contextRef="#ctx0" brushRef="#br0" timeOffset="18552">9421 18105 23274,'-23'-7'1889,"5"-2"-1799,8-6-270,26-18-360,7-3 135,1 11 0,2 1-1123,23-21 898,-21 22 0,1-2-45,0-1 1,1-4 89,11-16 1,-1-1 1528,-11 10 1,-1 0-271,7-13 1,-3 2-91,-14 17 1,-3 2 357,13-20-402,-9 13 89,-5 11-269,-4 23 0,0 17 0,4 24-91,4 15-89,5 8-177,-11-29 0,0 0-3,0-1 0,0-1 89,13 24-196,4 2 107,-8-22 0,2-7-89,-13-20-1,0-12 90,-2-5 396,2-17-396,-3 4 113,1-4-203,-6 11 90,0 8-180,-2 0-270,1 5-899,5 2 539,1 0 1,3 0-1,2 0-1708,11-10 989,0-6-1,10-18 181,-6-9 630,3-12 890,-15 23 1,-1-1 1177,0-3 1,0-1-91,-1-3 0,-1-1-540,-3-2 1,-2 0-180,2 0 0,-8-3-151,-15-4 1,-10-5 0,-3 6-345,-2 4 0,-8 5 75,-5-1 0,-9 0 0,-1 12-1080,5 20 1,-2 11-1,-2 3 1200,-8 3 0,-2 5 0,-1 4 29,8 0 1,0 4 0,-2 2 0,0 1-458,7-1 1,-1 2 0,0 2 0,0 1 0,-1 1 241,-3 4 0,-1 2 0,0 1 0,0 2 0,1 1-289,7-4 0,0 1 1,0 1-1,0 1 1,1 0-1,1 2 235,-1 1 0,0 2 0,1 0 0,1 1 0,0 0 0,2 2-133,0 0 1,1 1 0,0 1-1,2 0 1,0 1 0,2 1 132,3-1 0,0 0 0,1 2 0,1-1 0,2 1 0,2 0 65,-4 8 0,1-1 0,3 1 0,3 2 0,4 2-65,7-4 0,3 5 0,2 0 0,4 0 0,1-2 0,3-3 0,2-22 0</inkml:trace>
  <inkml:trace contextRef="#ctx0" brushRef="#br0" timeOffset="18552">9869 19049 19592,'16'-12'-22,"34"-26"-42,-2 1 0,-1 0 0,-2-1-1,0 0 1,1-2 0,0-2-3,-3 4 1,2-3 0,0-1 0,1-1 0,-2 0 0,0-1 0,-3 0 0,-3 1 0,-4 0 51,1-5 0,-3 0 0,-4 1 0,-2-2 0,-2-1 0,-2-4 15,-2-3 0,-3-3 0,-1-3 0,-2-1 0,-2 0 0,-2 2 0,-1 3-18,-1-5 0,-3 3 0,-1 1 0,-3-1 0,-2-1-17,-2 1 0,0-3 1,-3-1-1,-2 1 0,-3 5 1,-4 6-124,-6 1 1,-5 6-1,-3 3 1,-3 4-293,-10-9 0,-5 6 1,-3 5-241,-2 5 1,-4 5-1,-2 5 717,-1 5 1,-2 4 0,0 5 0,-4 3-1,0 4 1,0 3 0,-2 3 0,1 0-1,-1 0 1</inkml:trace>
  <inkml:trace contextRef="#ctx0" brushRef="#br0" timeOffset="19328">11195 13324 27501,'-45'21'1080,"7"-5"-1080,13-7 0,20-13 0,31-18 0,11-2 0,18-9 0,9-5 0,2 0 0,-5 3-851,-11 7 1,-2 1 0,1 1-1,2-2 1,5-2 850,-7 4 0,2-2 0,4-2 0,2 0 0,1-1 0,1 0 0,-1 0 0,-1 2 0,-2 2-47,-3 1 0,-3 2 0,-3 1 1,1 0-1,3 0 0,3 0 0,8-3 1,8-1 46,-28 11 0,4-1 0,3-1 0,4 0 0,3-1 0,2-1 0,3 0 0,3-1 0,1-1 0,2 0 0,2 0 0,2-1 0,0 1 0,1-1 0,1-1 0,1 1 0,0 0 0,-1 0 0,1 0 0,-1 0 0,-1 0 0,-1 1 0,-1 0 0,-1 0 0,-2 1 0,-2 0 0,-2 1 0,-2 1 0,-3 0 0,-3 1 0,-3 1 0,-3 0-170,27-9 1,-7 3 0,-6 0 0,-4 2 0,-2 1 0,-2 0 0,2 0 0,1-1 0,5-1 0,4-1 0,7-2 169,-23 9 0,4-2 0,5 0 0,3-2 0,5 0 0,2-1 0,2 0 0,3-1 0,2-1 0,1 0 0,0 0 0,1 0 0,1 0 0,-2 0 0,0 0 0,-2 0 0,-1 1 0,-3 0 0,-2 1 0,-3 0 0,-4 1 0,-4 1 0,-4 0 0,-5 2 0,-5 1 0,-6 1 0,-7 2 0,-5 0 0,-8 3 0,14-30 0,-26 10 0,-19-2 0,-10 14 1860,0 4-1860,5 7 1234,2 3-2584,9 10 2584,6 2-4293,3 5 3059,4 3 0,0-2 0,0 1 0</inkml:trace>
  <inkml:trace contextRef="#ctx0" brushRef="#br0" timeOffset="19936">16519 10670 27231,'-35'-6'270,"1"0"0,-28-5-360,12 2 270,13 4-90,25 1 0,23 10-90,36 3 0,-6-1 0,9 1 0,-1-1-389,13 0 1,5 0 365,-6-3 1,8 0-1,2-1 1,-8-1-506,-7-2 1,-5 0 0,2-1 527,14-1 0,2-1 0,-6 0 0,-6 0 0,-4-1-220,1 0 1,-5 2 399,8 7 180,-10 10-360,-49 17 0,-13 17 115,3-18 1,-3 4-116,0 3 0,-1 5 0,0-1 254,-1 12 1,1 0-255,2-5 0,0 2 0,2-2 0,2 8 0,4-1 0,0 1 0,3 0 0,2-3 0,2-1 0,2-5 0,1 1-70,3 7 0,1-2 70,-1-17 0,0-1 0,3 11 0,-1-4 0,-1-5 0,-1 2 0,-7-20 390,-6-1-390,-6-4 1045,-10-3-1045,-31-12 0,6-12 170,12-3 0,-1-4-170,6-5 0,-1-6 0,-1-6 0,-3-6 0,3 1-909,-8-11 0,0-2 909,5 4 0,-1-4 0,3 2 0,9 10 0,2 1 0,1 0 0,0-1 0,1-1 0,0-1-306,2 1 1,0-1 0,1-3 305,3-2 0,0-3 0,1-1 0,1 3 0,0-3 0,2 2 0,0-3-281,2 4 1,1-4 0,0 1-1,3 4-79,0-20 1,2 4-136,2 2 0,0 2-90,2 6 1,0 2-91,-2 6 1,1 3-136,1 8 1,-1 2-1620,-1-14 2506,-7 22 1,-6 20-1,-7 13 1</inkml:trace>
  <inkml:trace contextRef="#ctx0" brushRef="#br0" timeOffset="22456">20052 10091 21205,'-5'-12'2788,"3"3"-2338,-7 5 0,8 2 0,-6 2 359,6 0 1350,-2 0-1979,4-4-90,0-1-90,1-7 0,-2-1 0,-6-7 0,-2-5 0,-9-7 0,-1-4 0,-15-17 0,8 13 0,-10-6 0,10 19 0,1 9 0,1 0 0,1 7 0,2 0 0,-13-2 0,6 3 0,-11-4 0,8 5 0,-1 2 0,-1 1 0,-1 1 0,5 1 0,0-1 0,7 1 0,1-1 0,6 3 0,0 0 0,-2 0 0,5-1 0,-5 1 0,4 0 0,-10 2 0,4 0 0,-7 0 0,8 6 0,-1-1 0,2 6 0,0 0 0,-2 1 0,-1 4 0,-3 2 0,0 2 0,-14 15 0,9-7 0,-6 9 0,13-10 0,2 0 0,1-2 0,-1 10 0,9-10 0,-6 10 0,10-2 0,-1-6 0,2 6 0,4-9 0,0 5 0,0 3 0,0 5 0,0 17 0,-3-13 0,2 13 0,-6-4 0,6-12 0,-3 10 0,4 1 0,0-8 0,0 11 0,0 5 0,0-19 0,2-4 0,2 0 0,4 16 0,-1-16 0,1 1 0,6 18 0,-2-1 0,-2-18 0,0 0 0,1-3 0,1 1 0,0 0 0,2-1 0,-2 1 0,2-2 0,-1-1 0,1-4 0,0-1 0,1 1 0,-1-2 0,-1 0 0,2-3 0,1-2 0,2-2 0,-1 0 0,1-3 0,0 1 0,1-1 0,13 1 0,-4-1 0,9 1 0,-7-2 0,1-1 0,19-2 0,7-4 0,4-1 0,-21-5 0,-1 0 0,13-4 0,-19 1 0,0-1-3392,16-8 3392,-2-3 0,-2-1-35,10-4 35,-15 6 0,7-7 0,-17 6 0,-2-2 0,10-12 0,-9 7 0,4-10 0,-11 10 3375,2-7-3375,-4-1 0,-2 1 52,-8 6-52,-5 4 0,-2 10 0,-2-3-1350,-1 11-538,0 0 1888,-12 0 0,0 1 0,-12-1 0</inkml:trace>
  <inkml:trace contextRef="#ctx0" brushRef="#br0" timeOffset="115106">27170 5441 23813,'-27'-9'2519,"5"0"-1979,12-2-271,5-2 1,5-8 0,16-20 0,0 4 180,20-16-270,-5 16-180,13-1 0,-15 16 0,4 5 0,-17 21 0,-2 14 0,0 23 0,2 20 0,-6-20 0,-1 4-772,1 6 0,0 2 772,0 5 0,0 0 0,1 3 0,0 0 0,0-2 0,-1-1-373,1-3 0,0 0 373,-1-5 0,1-2 0,-1-5 0,0 0 0,2 1 0,0 0 0,-1-9 0,-1-1 0,9 23 0,-6-23 0,-7-25 1411,0-3-2310,-2-10-112,0-11-1597,0-14 2608,2-23 0,1-12 0,-3 26 0,0 1 0</inkml:trace>
  <inkml:trace contextRef="#ctx0" brushRef="#br0" timeOffset="116642">14038 3763 20845,'0'-22'3958,"-4"1"-3239,4 3-179,-8 4 0,7 7 1439,-20 58-2968,11 6 1,1 10 988,-1-18 0,-1 2 0,1 3 0,3-5 0,1 3 0,0 2 0,-1 0 0,0 9 0,0 3 0,0 0 0,1-4 0,-1 5 0,1-2 0,0 1 0,1-4 0,-1 3 0,0-1 0,2-6 0,1-7 0,2-3 0,-1-3-337,-2 15 1,1-4 336,2-9 0,1-4 0,-4 20 0,4-24 0,-4-34 0,4-38 0,-2-3 0,0-6-550,2-15 1,0-6 549,0 14 0,0-3 0,0-1 16,0-7 0,0-1 1,0-1-17,1 13 0,0 0 0,0-2 0,0-2-272,-1-3 1,1-4-1,0-1 1,0 0 0,0 5 271,1 2 0,-1 2 0,1 2 0,-1-3 0,1-9 0,-1-3 0,-1 2 0,1 7-92,1-8 1,0 8 91,-2 10 0,2 6 846,13 4-846,5 48 0,-3 18 0,0 9 546,3 14 1,1 6-547,-6-15 0,0 1 0,3 4 13,3 4 1,1 4-1,2 0 1,-1-3-14,1 2 0,-1-2 0,3 1 0,-2-4 0,2 3 0,1-2 0,-2-5 0,10 13 0,-1-7 0,-1-7 0,-1-5 58,-4-8 0,1-5-58,22 1 0,-7-31 0,-1-34-293,-23 4 1,-2-6 292,1-11 0,-3-4-1002,0-10 1,-2-4 1001,-5 19 0,-2-2 0,0 1 0,0-1 0,0 0 0,-1 1 531,-1 2 1,-1 1-1,1 1-531,1-2 0,1 1 0,0 6 60,-1 4 0,3 5-60,16-12 0,0 77 0,-8-1 0,0 5-21,3 10 0,-1 4 21,2 6 0,1 6 418,-7-18 0,1 2 0,0 3 1,0-1-419,-1 0 0,1 1 0,-1 1 0,1-2 0,-1 0 0,0-1 0,0 0 0,0-2-480,2 8 0,-1-2 0,0-6-599,-2-5 0,0-7-2228,11 14 3307,-3-33 0,-2-33 0,0-21 0</inkml:trace>
  <inkml:trace contextRef="#ctx0" brushRef="#br0" timeOffset="116979">15557 3799 22914,'7'-42'509,"0"0"1,0 4 0,-2 3-330,3-17 90,-2 21 90,-2 15-181,2 10 1,1 12-90,1 2 90,5 5 90,-3-5 180,3-2 0,-5-6-91,-3-8 91,-1-4-180,-8-11 0,-4-2-90,-25 2-180,1 23 0,-21 26-377,29 2 1,3 7 376,-3 8 0,3 3 0,0 7 0,3 1-1212,3 1 1,3 1 1211,5 1 0,4-1 0,4-2 0,4-1-20,3-3 1,9 0 19,13-4 0,10 1 0,-1-6 0,-2-2 0,5-5-900,10-1 1,8 0 0,-7-12-639,-14-16 1,-3-7 1537,6-3 0,-7-7 0,-10-24 0,-14-10 0</inkml:trace>
  <inkml:trace contextRef="#ctx0" brushRef="#br0" timeOffset="117435">12763 2425 23262,'-16'-44'2069,"-1"8"-1704,-2 17 85,-6 23 90,-9 32-360,13-2 0,1 6-914,-3 13 0,3 6 794,5-14 0,2 2 0,2 2-504,1 3 0,1 1 1,3 1 503,2-1 0,1 0 0,4 0-30,2-2 0,3 0 0,3-1 0,2-4 0,2-1 0,4-3 15,12 16 0,7-7-45,2-7 0,5-8-170,2-9 0,2-7 215,1-10 0,0-8-45,-1-9 0,-2-9-268,-3-9 1,-4-7 312,-2-8 0,-6-10-15,-9-8 0,-6-8 0,-4 1 0,-3 13 0,-3 2 0,-2-4-8,-1 2 1,-1-2-1,-3-1 1,-5 2 7,-10-10 0,-7 2 0,0 5-23,5 13 0,0 4 0,-3 0-7,-6-6 0,-4 0 0,1 8-45,-2 6 0,-3 10 77,-10 8 0,0 11-2146,8 15 0,4 7 2138,0 1 1,7 6 0,14 13 0,10 2 0,10-8 0,0 0 0</inkml:trace>
  <inkml:trace contextRef="#ctx0" brushRef="#br0" timeOffset="117767">14046 1909 21357,'0'-48'2159,"0"7"-1710,-3 14 2067,2 13-2427,-7 24 533,8 23-622,-2 32 0,4-20 0,2 5-426,1 8 0,4 6 426,-2-12 0,3 6 0,0 0 0,0-2-225,1 4 0,0-2 1,1 2 224,-1-1 0,2 3 0,0-1 0,-1-5 0,0-4 0,1-3 0,-1-2 0,4 19 0,1-3 0,-3-10 0,0-2 0,-3-10 0,0-1-48,-1-2 0,0-3 48,3 7 0,-3-14-449,-12-35-373,-8-25-1517,-11-24 2339,9 17 0,0-2 0,-1-5 0,1-2 0,0-4 0,0 0 0</inkml:trace>
  <inkml:trace contextRef="#ctx0" brushRef="#br0" timeOffset="118200">14806 1000 21901,'-31'-47'180,"0"0"0,0 0 0,0-1 0,-3 3 0,-2 0 0,-2 2 0,-2 2-68,-5 0 0,-3 3 1,-2 2-1,-2 3-1021,-4 2 0,-3 3 0,-2 3 0,-3 4 1035,9 6 0,-2 3 0,-1 2 0,-1 4 0,-1 3-130,6 2 1,-1 3 0,-1 3 0,0 1 0,-1 3 0,1 2 123,-5 3 0,0 3 0,0 2 0,0 3 0,0 1 0,0 2-115,7 0 1,-1 2 0,1 1 0,0 2 0,0 1-1,1 2 1,1 0-6,-2 3 0,1 1 0,1 2 0,0 1 0,1 1 0,1 1 0,1 1-112,6-4 0,1 1 0,0 1 1,1 1-1,0 1 0,1 0 1,1 1-1,1 0 112,-4 8 0,0 0 0,2 1 0,0 1 0,2 1 0,1 0 0,2 1 0,1 0 0,1 0 0,2 1 0,1 1 0,1 0 0,2 0 0,1 1 0,2-2 0,2 1 0,1 0 0,1 0 0,2 1 0,1-1 0,3 0-11,-1 6 1,2 1 0,2 0-1,2-1 1,3 0 0,3-1 10,2-3 0,2-1 0,2-1 0,3 0 0,3-1 0,2-2 13,6 8 1,4-1 0,3-2 0,4-2 0,4-2-14,4-4 0,3-1 0,5-3 0,2-2 0,3-3 0,-5-8 0,3-2 0,3-2 0,1-2 0,1-2 0,1-1 0,5-2 0,1-2 0,2-2 0,1-1 0,1-3 0,1-2 0,-6-2 0,1-2 0,1-2 0,0-1 0,1-1 0,0-2 0,0-1 0,3-2 0,0-1 0,0-1 0,0-3 0,1 0 0,-1-2 0,0-2 0,2-1 0,-1-2 0,1-1 0,-1-2 0,0-1 0,0-2 0,-2-2 0,0-1 0,-1-2 0,-1-2 0,0-1 0,-1-2 0,-1-1 0,-1-2-10,-2-2 0,-1 0 0,0-3 0,-2 0 1,-1-3-1,-2 0 0,-1-2 10,-2-1 0,-2-1 0,-2-2 0,0-1 0,-3-1 0,0-1 0,-3-1 0,-1-1 0,-1-1 0,-3-2 0,0 0 0,-2-1 0,-2-1 0,-2-1 0,0 2 0,-1-1 0,-1 1 0,-2-2 0,-4-3 0,-4-2 0,-5-6 0,-6 13 0,-4-4 0,-4-5 0,-2-2 0,-2-2 0,-2-1 0,-2 0 0,-1 0 0,0 1 0,-1 2 0,0 3 0,1 3 0,1 5-13,-3-12 0,2 6 0,0 3 0,-2 2 1,-4 1-1,-5-1 0,-6-3-438,1 11 1,-4-3-1,-5-3 1,-3-2-1,-3-1 1,-2 1 0,-1 2-1,-2 2 1,1 3-1,1 5 1,1 6-1,3 7 1,2 7 450,-18 3 0,3 13 0,0 9 0,-1 5 0,-4-1 0,1-1 0,-4 2 0,-4 2 0,1 2 0,2 3 0,4 2 0,9 3 0,3 15 0,1 1 0,0-1 0,0 1 0</inkml:trace>
  <inkml:trace contextRef="#ctx0" brushRef="#br0" timeOffset="119515">21132 9435 22104,'-7'-56'2429,"-4"1"-2069,-9-1-5481,-5 3 5571,-5 0-46,4 14 1,-4-1-649,-11-7 0,-2-1 379,-1-1 0,-2 1 74,10 15 0,-1 0 0,0 3-164,-13-6 0,-2 4-15,14 10 0,-2 1 0,-5 0 37,-6 2 0,-5-1 1,-2 2-1,2 1-339,-5-2 0,1 3 1,-2 0 293,1 2 0,-2 0 1,-1 1-1,4 3 38,1 1 0,2 3 0,1 0-30,-1 2 0,0 1 0,0 1-30,2 2 0,0 2 0,-3 2 0,0 5 0,-4 3 0,0 2 0,3 0 231,-4 3 0,2 1 1,-2 3-232,4 0 0,-3 3 0,0 2 0,5 0 0,-1 5 0,4 1 0,1 2 0,-2 2 0,0 2 0,1 2 0,13-9 0,1 1 0,0 2 0,-1 4-74,-3 3 0,0 4 0,-2 3 0,1 2 0,2 0 74,5-5 0,2 1 0,-1 1 0,1 0 0,1 1 0,0 0 0,-1-1 0,1 1 0,0 0 0,1 1 0,1-1 0,1 0 0,-4 8 0,2 1 0,1 0 0,2-2 0,4-3 0,2-4 0,4-3 0,1 0 0,0 3 0,-2 10 0,0 2 0,2 3 0,3-2 0,3-1 0,3 0 0,1 1 0,1-1 0,1-1 0,-1 0 0,3 0 0,3-2 0,4-3 0,3-1 0,2-2 0,2-2 0,5 1 0,2-3 0,2 1 0,2 2 0,2 0 0,2 1 0,3 0 0,1 1 0,3-1 0,2 2 0,3-1 0,1-1 0,5 1 0,1-1 0,3-2-23,-9-12 0,2-1 1,1-1-1,1 0 23,2-1 0,2-1 0,1 0 0,0-2 0,3 0 0,1-1 0,1-1 0,1-1 0,1-2 0,1 0 0,1-1 0,0-2 0,1-2 0,2 0 0,-1-2 0,2-1 0,-1-2 0,2-1 0,-1-1 0,1-3 0,1-1 0,0-3 0,0-1 0,0-1 0,0-1 0,1-1 0,-1-2 0,1-1 0,-1-2 0,1-1 0,-1-2 0,1-1 0,-2 0 0,1-2 0,-1-1 0,0-1 0,-1-2 0,0 0 0,-1-2 0,0-1 0,-2-1 0,0-1 0,-1-2 0,-1-1-48,-1-1 1,0-1 0,-2-2 0,0-1 47,-2-2 0,-1-1 0,-1-2 0,-1 0 0,-1-3 0,0 0 0,-2-2 0,-1-1-37,-1-2 0,-1-1 0,-1-2 0,-1-1 37,-1-1 0,-1-1 0,-1-2 0,-1 0 0,-1-1 0,-1-2 0,-1 0 0,-1-1-69,-1-1 0,-1-2 1,-1 1-1,-1-2 69,-2 0 0,0-1 0,-2 0 0,-1-1 0,-1 0 0,-1-1 0,-1 0 0,-2-1 74,-1 0 1,-2 0 0,-1-1 0,-1 1-75,-2-1 0,-1-1 0,-1 1 0,-3-1 0,-1 2 0,-1 0 0,-2 0 0,-2 1 0,-1 0 0,-1 2 0,-2-1 0,-4-2 0,-4 1 0,-4-2 0,-2 0 0,-2 1 0,1 4 0,0 0 0,-1 4 0,-1 1 0,-3-2-216,0 3 0,-3-2 0,-1 0 1,-1 2-1,0 6-444,-9-6 1,0 6-1,-5 1 660,1 5 0,-5 2 0,-1 1 0,3 3 0,-1 2 0,1 3 0,-3 0 0,4 5 0,-1 0 0,0 0 0,1 0 0</inkml:trace>
  <inkml:trace contextRef="#ctx0" brushRef="#br0" timeOffset="123343">29095 7694 24803,'-18'-53'1799,"0"6"-1529,3 6-1,3 7-179,6 9 0,2 7 0,4 17 180,0 21 90,-3 32-180,2-10 0,1 4-1034,-4 12 1,-1 4 853,2-13 0,0 2 0,0 1-897,-2 5 0,0 0 1,-1 2 896,0 1 0,0 2 0,-1-1 0,0 3 0,0 0 0,-1 0-453,1 1 1,-1-1 0,1 0 452,-2 1 0,0 1 0,1-1 0,-1 1 0,0-1 0,0-1 0,0 0 0,-1 0 0,0-1 0,1-3 0,0 0 0,1-1-173,0-5 0,0-1 0,1-1 173,1-6 0,-1-1 0,2-1 0,0 13 0,2-3 0,-1-11 0,2-2 855,9 20-855,13-31 2205,26-26-2205,-8-15 0,3-5 0,14-8 0,4-3-276,-10 5 1,1-1 0,2 0 275,5-2 0,2 1 0,2 0 0,-12 5 0,2 0 0,0 1 0,1 1-253,3 1 1,0 1-1,2 0 1,-1 2 252,3 0 0,1 1 0,0 1 0,0 2 0,0 0 0,2 2 0,-1 1 0,0 1 0,0 0 0,-1 1 0,0 1 0,-1 1 0,-3 2 0,0 1 0,-1 1 0,-2 0 0,13 0 0,-2 1 0,-2 2-67,-9 0 0,-1 0 1,-1 1 66,-1-1 0,0-1 0,-4 0 0,0 0 0,-3-1 0,1 1 0,-6-4 0,-9-6 0,-21-44 0,-11-12 126,-2 18 0,-3-10 1,-1-3-1,1 2-126,-2-9 0,1 1 0,0-4 0,1 9 0,0-3 0,0-2 0,0-1 0,0 2 0,2 5 0,0 0 0,0 1 0,0 0 0,0-1 0,1-2 0,-1 0 0,1 0 0,0 0 0,0 1 0,-1 0 0,0 0 0,1 0 0,-1 0 0,1 2 0,-2-10 0,0 0 0,1 2 0,-1 1 0,1 6 0,-1 1 0,0 1 0,0 2 187,-2-10 0,0 3 0,-1 2-187,2 8 0,-1 3 0,0 2-130,-6-12 1,-2 6 129,-1 8 0,-4 5 0,-3 7 0,-7 5 0,-7 9 0,-8 5 0,0 3 0,-14 1 0,-2 6 0,2 2 0,-5 2 0,3 4-199,10 2 1,1 2-1,0 1 199,-4 2 0,0 1 0,0 0 197,-1 1 0,0 0 1,0 1-198,0-1 0,1 1 0,-4 1 0,2-1 0,-4 0 0,0 1 0,3-1 0,-1 0 0,4-2 0,-5 2 0,10-4 0,-4 1 0,-1 0 0,2 0 0,7-2 0,-18 4 0,5-1 0,7-3 0,-1 1 0,8-3 1326,-10 2-1326,7-1 621,38-4-621,13-5 897,15 11-897,7-6 1782,7 5-1782,2-2-360,-5 0-989,-1 0-2879,-2 4 4228,-9-3 0,1 9 0,-9-2 0</inkml:trace>
  <inkml:trace contextRef="#ctx0" brushRef="#br0" timeOffset="126107">30346 3089 21205,'-57'-4'1889,"4"1"-1439,10 1-181,9 2 91,9 0-90,13 0 90,5 0-180,17 6 90,13 0-180,22 1-46,-13-4 1,2-2 0,9-1 0,2 0-582,7 0 0,2 0 582,5-2 0,0 0-45,1 1 0,1-1 0,-2-1 0,-1-1 0,-3 1 0,-2 0 0,-5 0 0,-2 1 45,-7-2 0,-1 1 179,3 2 1,-3 0-45,4-3-180,-3-1 90,-31 0-90,-8-3 0,-6 3-90,1-2 176,-12-3-1256,2 2-1079,-11-8 2249,-2 5 0,-7 1 0,-4 2 0</inkml:trace>
  <inkml:trace contextRef="#ctx0" brushRef="#br0" timeOffset="131611">23061 2560 22374,'-5'0'1170,"2"0"-631,3 0-359,0-2-90,3 2 0,0-4 270,8-7-180,-3 1 0,3-8 89,-4 2-89,-1 0 0,-4-4 0,0-2 0,-2-1-90,-6 0-90,-1 3 0,-8 4 0,-4 2 0,-5 7 0,-6 3 0,-5 16 90,-9 23 0,-1 14-60,19-10 0,2 5 0,0 1-522,-7 6 1,-1 3-1,5 0 522,6 0 0,5 2 0,4 0 0,5 2 0,4 0 0,3-1 0,3-2 0,3-1 0,2 0 0,-1-1 0,1-2 0,4-2 15,11 10 0,4-9 0,-5-23 0,3-6-75,13-2 1,2-4 209,19 1 45,-10-16 0,-1-6-135,-2-8-73,7-14 73,-28 2 0,-5-3-90,3-12 1492,-7 8-1492,9-16 385,-13 24-385,3-6 0,-7 13 89,-1 2-89,-3 3-90,-1 2-270,-1 4-1169,3 2 180,-3 3-8482,0 2 8645,-8 0 1,5 8 0,-5 2 0</inkml:trace>
  <inkml:trace contextRef="#ctx0" brushRef="#br0" timeOffset="133543">23954 2759 17967,'-20'5'4947,"2"-1"-4227,1-4-1,3 0-89,8 4-1,-3-3-269,8 3 0,-3-4 90,4 0-450,13-4 90,8-5-90,23-7 0,-14 4 0,3 0-765,6-2 1,2 0 764,7-2 0,1 0 0,3 1 0,0 1 0,1-1 0,0 0 0,-1 3 0,-2-1 0,-4 1 0,-1 0 0,7-2 0,-2 1 0,-17 4 0,-1 0 0,2-1 0,-3 1 0,-3 2-269,-10 3-451,-4 2-359,-7 2 719,-4 0 0,-13-4 0,-4-1 0</inkml:trace>
  <inkml:trace contextRef="#ctx0" brushRef="#br0" timeOffset="134158">24783 2375 21655,'-5'-18'2338,"-4"2"-1798,8 0-90,-8 2-180,8 3-91,-3 2-89,4 4 0,0 3-90,0 2 0,6 0 0,4 0 0,10 0 0,9 0 90,4 0-90,5-2 0,-1 0 0,2-5 0,-5 2 0,1-1 0,-7 1 0,-1 3 0,-7 0 0,-4 2 0,-4 0 0,-4 0 0,-4 0 90,0 22 0,-9 28 0,0 11-374,-1-21 0,-2 1 284,1-6 0,0-2-16,-1 2 0,0 0 16,0 1 0,1-1 0,0-2 0,0 0 0,-5 25 0,5-8 90,-4-9-90,10-9 90,-10-8 0,6-6 90,-1-4 471,-3-7-561,4-3 129,-7-4-129,0 0 0,-6-8 0,-5-6-1,-18-33 1,7 3-45,5-1 0,1-6 45,8 8 0,2 0-90,0-2 0,1-1 45,7-3 0,3 2-45,4-3 0,3-9 0,2 28 0,2 2 0,-2 6-180,2 0-269,-4 7-271,0 3-2428,-4 6 449,3 3 2699,-8 4 0,8 6 0,-4 1 0</inkml:trace>
  <inkml:trace contextRef="#ctx0" brushRef="#br0" timeOffset="134663">25461 2054 14323,'16'-26'4047,"-9"9"-1162,2-2-2525,-9 13 1040,0 3-1310,-5 1 490,-2 10-490,-7 4 1927,0 15-2017,-1 5 90,7 11-90,2 3 0,10 1 90,8 1-90,27 5 0,-1-18 0,20-5 0,-17-22 90,-3-10 0,-7-6 90,-7-20-180,-11-3 90,-24-29-90,-6 22 0,-6 7 0,-3 2 0,-7 1-90,-11-4-270,14 18-1349,-2 1 270,10 8-810,4-1 2249,13 4 0,10 1 0,2-1 0</inkml:trace>
  <inkml:trace contextRef="#ctx0" brushRef="#br0" timeOffset="134952">25912 1796 23903,'0'-30'1979,"0"3"-1799,0 6-90,0 6 0,0 12 0,1 14-90,4 19 90,3 17 0,4 15-90,-5-28 0,0 2 45,5 16 0,0 1-45,-3-14 0,0-2-155,2 11 1,-1-3 154,4 5 0,-3-11-360,-1-8-360,-2-10-539,0-10-720,0-9 1979,0-13 0,4-14 0,1-7 0</inkml:trace>
  <inkml:trace contextRef="#ctx0" brushRef="#br0" timeOffset="135308">26448 1760 21745,'0'-19'2428,"-4"2"-2068,-2 5-270,-5 5 90,1 3-180,-2 12 90,4 8 0,1 16-90,4 11 0,6 9 0,5 3 0,7-1 45,2-21 0,2-2-45,10 10 90,14 1-90,-15-30 90,-3-6 0,-3-10-1,-6-7-89,-3-12 90,-7-11 0,-3-9 90,-15-19-180,0 17 0,-12-7 0,2 27 0,-3 5 0,-1 6-180,-3 7-629,1 3-540,-1 4-1170,3 0 2519,1 0 0,12 0 0,4 0 0</inkml:trace>
  <inkml:trace contextRef="#ctx0" brushRef="#br0" timeOffset="135592">26923 1452 23004,'23'-43'3598,"-2"-2"-3238,-10 18 89,-1 6 451,-6 59-630,0 7-270,-1-1 0,0 3-270,1-5 0,2 0 270,0 3 0,2-1 0,1-2 0,1 0 0,-1-3 0,0-1 0,0-5 0,0-1 0,6 25 0,-3-14 0,-2-9-630,-2-12-1888,-11-10 2518,-8-14 0,-15-8 0,-7-8 0</inkml:trace>
  <inkml:trace contextRef="#ctx0" brushRef="#br0" timeOffset="142961">23837 1900 15808,'-4'-7'5127,"3"0"-4317,-3 3-361,4-1-89,0-1 0,0-1 0,0-2-90,0 2-1,0 0 1,0 1 0,0 1 0,0-2 0,0 2-90,0 3 179,0 0-359,0 8 0,0 2 0,0 7 90,0 5-90,0 5 0,-3 5 90,2 6-90,-6 0 0,6 5 0,-6 0 0,6 20 0,-3-14 0,4 17 90,0 1-180,0 1 90,0 0 90,0-14-90,0-21 0,0-4 0,2 8 0,0-5 0,4 7 0,-1-8 0,2 3 0,-2 0 0,2 1 0,0 2 0,1 1 0,-2 2 0,0-1 0,0 17 0,0-14 0,1 12 0,-2-18 0,-1 0 0,-1-2 0,-1-1 0,-1-1 90,0-1-90,2-4-90,0 0 90,-1-4 90,0 1-90,1 8-90,4 12 90,-1-2 0,2 4 0,-4-12 90,0-1-90,2 1-90,-1-2 90,0-1 0,1-4 0,-1-2 0,1-1 90,-4-6-90,0-4 0,-2-6 0,0-6 360,0 0-360,3 0 90,0 0 0,5 0-90,-2 0 90,2-4-90,2-1 0,0-4 0,4 0 0,8-6 90,-2 2-90,7-3 0,-4 5 0,1 2 0,1 0 0,-1 0 0,2 0 0,1 0 0,1-2 0,3 0 0,1-3 0,1 0 0,21-5 0,-21 8 0,0 1 0,1-1 0,-1 1 0,3-1 0,-1 2 0,13-5 0,-1 1 0,-2-1 0,10-1 0,-15 5 0,7-3 0,-20 8 0,-3 1 0,-6 0 0,0 3 0,-2-1 0,1 2 0,1 0 0,0 0 0,3-2 0,-1 0 0,9-5 0,-6 4 0,6-3 0,0-1 0,-6 2 0,4-4 0,-7 5 0,-3-1 0,1 1 0,-4-1 0,-1 3 0,-3 0 0,0 2 0,-6 0 0,4 0 0,-8 0 90,2 0 0,0 0 359,-2 0-269,2-2 360,-2-3-270,0 0-180,0-3-90,0-1 90,-11-19 0,3 0-90,-10-16 0,4 3 90,2-4-90,-2-3 0,0-5-213,-1-4 213,1-6 0,6 30 0,0 0 0,1 0 0,0 0 0,-1 0 0,0 1 0,-9-30 0,3 3 0,-2 5 0,7 20 0,0 0 0,-8-15 0,-1-10 0,4 21 0,-6-15 0,6 13 0,-5-10 0,7 16 0,1-12 0,0 13 0,2-10 0,-3 6 213,7 9-213,-4-6 0,9 11 0,-9 0 0,4 1 0,-7-3 0,3 0 0,-1 0 0,0-2 0,2 2 0,-2 0 0,0-2 0,0 2 0,-3 0 0,3 0 0,0 3 0,-2-7 0,-2 3 0,1 3 0,-1 6 0,10 8 0,-3 2 0,6 2 0,-3 3 0,0 2 0,0 0 0,-4-2 0,0 0 0,0-3 0,-8 1 0,3 1 0,-9 1 0,2 2 0,-23 0 0,5 0 0,-19 0 0,17 6 0,0 0 0,-26 3-527,19 1 0,0 0 527,11-2 0,1-1 0,-2 0 0,1 1 0,0 0 0,0 1 0,2-1 0,-1 0 0,-26 8-87,5 0 87,9-3 0,6-1 0,10-1 0,8-6 0,6 3 0,5-7 0,6 3 1044,2-4-1044,4 0 97,0 4-97,0-3-90,0 3 180,-3-4-90,-2 0 0,-3 0 0,3 0 0,2 0-90,3 0 90,5 0 0,6 0 90,27 0-180,2-4 90,22-1 0,-3-6 0,2-1 0,4-1 45,-22 3 0,1 0-45,19-5-45,-26 6 0,0-1 135,18-12-180,-17 4 90,8-6 0,-1-2 0,-9 8 0,11-6 0,-2 5 0,-11 6 0,5-2 0,-15 8 0,-7 5 0,-1 0 0,-6 2 0,-2 0 0,-2 0 0,-4 0 0,0 0-90,0 6 180,0 1-90,6 15-90,2 10 90,1 1 0,1 7 90,0 10-90,-3-12 0,2 14 0,-2-16 0,-1-2-90,0 0 90,0-4 0,0-1 90,0-4-90,0 0 0,8 9 0,-5-8-90,7 11 90,-6-12 90,0 2-90,2 6 0,-3-8 0,3 9-90,-6-17 90,0 5 0,-2-14 0,-2 2 0,-1-9 90,-2 3-180,-1-4 90,0 4 0,0-3 0,0 9 0,0-9 0,4 9 90,-1-9-180,1 3 90,-2-4-2429,-2 0-2158,-4-8 4587,-4 0 0,-3-5 0,-3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53:56.66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12560 1737 25163,'-15'-46'1978,"1"6"-1528,2 8-180,0 11 270,0 10-360,2 27-180,-2 24 0,6-5 0,0 9-1418,-2 13 1,-1 9 0,0 0 1417,1-7 0,0-2 0,0 5 0,2-11 0,-1 2 0,0 2 0,0 0 0,0-2-190,0 3 1,-1-1 0,0-1-1,1 1 190,-1 1 0,1 0 0,-1 0 0,0 0 0,0 0 0,0-1 0,0 0 0,0-1 0,0-3 0,0 0 0,-1 0 0,1-2 0,-2 13 0,0-2 0,0-1-325,0-7 1,1-1 0,-1-2 324,-2 15 0,0-4 0,1-10 0,2-3 0,0-10 0,1-2-53,0 17 53,2-16 2083,6-12-2083,0-8 1943,4-7-1943,24-11 0,8-5 0,-6 0 0,7-2 0,11-1 0,10-2 0,2-1 0,-6 2 0,7-1 0,2 0-273,-13 3 0,7-2 0,3 0 1,-4 1-1,-10 2 273,0 1 0,-5 1 0,8-1 0,-2 1 11,6 0-11,-23 3-989,-4-3-1170,-20 1-899,-13-6 3058,-4-3 0,-8 0 0,1-1 0</inkml:trace>
  <inkml:trace contextRef="#ctx0" brushRef="#br0" timeOffset="434">14046 3044 25073,'7'-50'2068,"-2"5"-1618,-12 4 270,-15 3-540,-2 20-90,-14 14-90,6 29 0,5 22 0,3 8-737,4-7 1,3 4 736,1-2 0,0 5 0,3-1 0,4 11 0,3-1 0,1 1 0,3-1 0,5-4 0,3-1 0,1-6 0,3-2 0,3-7 0,4-3 0,10 1 0,3-6 0,18 3 0,-15-22 0,0-8 0,12-29 0,-2-21-571,-24 12 0,-3-5 571,-2-8 0,-4-2 0,-2-6 0,-3 0-189,-3-3 0,-3-1 189,-2 9 0,-2-2 0,0 2 0,-4-12 0,0 3 0,1 3 0,1 4 0,-4-6 1217,15 48-1217,6 17 0,10 22 0,9 14 0,6 8-23,-16-26 0,0 0-787,-1-1 1,1 0-1665,7 8 0,1-1 2474,7 10 0,7 5 0,-21-29 0</inkml:trace>
  <inkml:trace contextRef="#ctx0" brushRef="#br0" timeOffset="781">14493 3266 23184,'12'-53'2698,"-2"8"-2518,-1 9 0,-5 11 899,5 13-539,1 16-270,13 20 0,3 16-180,5 13-258,-16-24 1,1 1 212,-2 0 0,0 1-45,8 26 0,0 5 0,-9-25 0,-1 0 0,-6-34 0,0-15 0,2-22 0,6-18 0,-5 20 0,2-2-769,1-4 1,1 1 768,2 2 0,0 1 95,0 3 0,1 1-95,16-15 0,3 17 0,1 19 0,5 19 0,2 17 0,-13 3 0,1 3 0,-8-7 0,-1 2-109,5 10 1,-2 0-1152,4 16-808,-9 1-991,-9-5 3442,-10-1 0,-9-6 0,-4 0 0</inkml:trace>
  <inkml:trace contextRef="#ctx0" brushRef="#br0" timeOffset="1790">16353 2777 22567,'-24'-24'509,"-1"1"1,0 0 0,-1 2-330,-1 2 0,-1 0 269,-30-12 1,0 3-90,0 8-90,3 6 0,0 8-1,2 20-134,11 18 0,1 10-1053,9-2 1,2 4 947,1 0 0,1 4 0,2-1-1312,1 14 1,4-1 1281,0 0 0,3 0 0,4-2 0,3-2-81,3-6 1,2-1 125,5-5 0,2-2-168,4-6 1,3-2 122,18 21 422,13-19-422,12-18-90,9-18 90,-26-8 0,0-4 992,2-5 0,-1-5-992,0-6 0,-2-5-45,-1-4 0,-3-3 90,-3-6 0,-4-3 29,-3-3 0,-3-1 61,-3-1 0,-4-1 89,-2 3 1,-4 0-116,-3 4 0,-2 3-109,-1 5 0,-1 3 164,-6-24-164,0 16 476,6 11-476,2 30 0,9 28 0,4 17 0,-1 2 0,1 4 44,2 3 1,1 4-1,1 0-44,-2-2 0,0 0 0,0 1 0,2 3 0,0 1 0,0 0 0,-1 2 0,0 0 0,0 0 0,0 0 0,-1 0 0,-1-1 0,0-1 0,-1 0 0,-1-1 0,-1-3 0,-1-1 0,-1 2 0,0 9 0,-1 3 0,-3-2-132,-3-9 0,-2-2 0,-4 0 132,-2 3 0,-4 1 0,-3-6 0,-5 0 0,-6-9-74,-4-11 1,-1-9 73,-18-8 0,0-6 0,4-12 0,3-3 1511,-6-14-1511,9-5 0,6-3 0,16 3 1071,10 10-1071,6 1 198,-2 3-198,3-1 0,0 1 0,0-1 0,0-5 0,0 4 0,0-2 0,1 1 0,0 5 0,1-3 0,-2 4 0,0-4 0,0 3 0,0-1 0,0 4 0,0 3 0,1-3 0,2 0 0,3-12 0,2-9 0,-2-1 0,2-5 0,-2 6 0,0-3 0,6-7 0,2-3 0,10-10-176,-4 8 0,1 1 176,16-2 0,2 4 0,3 4 0,-1 4 0,0 5-3106,8-6 947,-13 8-629,7-7 2788,-17 7 0,0 0 0,-1 0 0</inkml:trace>
  <inkml:trace contextRef="#ctx0" brushRef="#br0" timeOffset="3084">16661 2904 23004,'11'-37'2249,"-1"6"-1980,-4 6 91,0 7-180,-4 4-90,0 7 0,-2 3 0,3 14 180,4 15-180,5 25 0,-4-14 0,0 3-892,1 8 1,1 3 846,-1 2 0,4 6-62,1-5 1,4 8 0,1-1 0,-3-6 16,1 5 0,6-5 30,15 3 0,10-1 0,-4-25-552,6-52 522,-2-12 0,-3-10-350,-24-3 0,-5-4 484,1-4 1,-2-1 90,-2-1 0,-1 0 45,-4 4 0,0 0-225,-2-5 0,-2 1 620,-2 15 0,0 5-665,0-11 155,-2 51-155,1 33 0,1 18-405,4 4 1,2 5-1440,-1-11 0,2 2 0,1-2 494,5 11 1,2-5 1349,2-9 0,2-9 0,19-1 0,4-11 0</inkml:trace>
  <inkml:trace contextRef="#ctx0" brushRef="#br0" timeOffset="3485">17944 2804 24173,'-26'-39'1619,"0"8"-1439,-5 15 0,1 20-90,-3 19-90,4 26-340,16-16 0,2 2 340,2 6 0,2 3 0,2 22 0,3 1 0,3-18 0,1-1-277,2 13 0,4-3 277,9 3-90,5-14 90,-2-15-90,3-16 90,-5-14-90,0-17 180,-2-17-90,-1-18 225,-9-2 0,-2-4 45,0 13 0,-2-2 29,-4-2 1,-1-4 0,-1 5-255,1 9 0,0 4 0,-3-5 0,0 3 493,2 2-448,4 18 696,6 27-786,2 12 0,10 27-360,7-4-450,4 6-584,-4-17 0,2 0-16,-5-9 0,1-1 1410,7 6 0,3-4 0,21 2 0,4-6 0</inkml:trace>
  <inkml:trace contextRef="#ctx0" brushRef="#br0" timeOffset="4157">18927 2655 22824,'4'-34'1304,"-1"0"0,2-29-764,-12 8 180,-6 10-181,-7 7-179,-5 8-180,1 8-180,0 6 90,-1 9-90,-1 15 90,-2 17-90,4 16 0,3 8 0,3-8 0,1 3-1272,-4 18 1,3 1 1271,9-16 0,4-1-199,2 12 1,4-2 153,2-17 0,2-2-45,2 8 0,3-4 0,10 0-179,4-10-1,5-14-180,19-17 360,-20-21 0,-2-7 45,1 2 0,-2-4 951,-1-14 0,-5-5-861,-7 8 0,-3-1-120,-2-3 0,-2 1 165,-1 1 0,-2 0 0,-4 0 0,-2 2-99,0 4 0,-1 1 99,-2 3 0,-2 1 134,-2-3 1,0 2-45,-4-10 386,-3 0-476,8 26 769,5 5-949,-2 5-2981,12 37 3161,11 33-60,-4-22 0,3 6 0,0-1-160,0-3 1,1 0 0,1 3 129,2 7 0,2 5 0,1 1 0,-3-5-359,-1-3 0,-1-4 1,0 4 358,0-2 0,0 2 0,0 1 0,-1-4 0,-2 0 0,-1-3 0,-1 0-225,-1 0 1,-1 0 0,-1-1 224,3 20 0,-2-1 45,-3-4 0,-3-1-45,-3-2 0,-2-1 839,-4-4 1,-4-2-795,-4-3 0,-3-2-45,-4-3 0,-4-3 0,-4-3 0,-2-4 0,-2-2 0,-3-4 0,0-3 0,-1-5 0,1-5 0,0-3 0,2-2 0,0-4 310,-28-13-310,7-11 0,10-18 0,25-5 0,7-6 0,5 9 0,3-2 718,3-17 1,7-5-1019,13 6 0,7-3 0,-1 5-285,-2 1 1,1 0 81,4 1 1,4-4 0,-3 8-713,-5 11 1,-1 5 1214,-1 1 0,0 0 0,0 3 0,-1 1 0,-1 1 0,1 0 0</inkml:trace>
  <inkml:trace contextRef="#ctx0" brushRef="#br0" timeOffset="4716">19256 2958 18688,'0'-16'1709,"0"3"394,0 2-1833,0 3 548,0 2-728,0 3 659,9 14-570,19 14 1187,3 4-1366,15 6 90,10-8-90,-14-14 0,14-3 0,-19-16 90,15-26-90,-25 6 0,-2-3 45,1-4 0,-2-1-195,-2-4 0,-3-1 285,-8 6 0,-2 0 0,1 0 0,-2 0 45,3-32 134,-7 22 1,-2 0-180,-8 6 0,-1 2-90,2-1 0,-3 3-45,-19-10 0,2 25 90,-1 9 0,-6 17 180,-3 19-270,14-1 0,1 4 0,-2 11 0,0 4-625,-1 9 1,1 4 624,7-15 0,1 1 0,2 1 0,-1 0 0,1 2 0,2-1 0,2 0 0,1 1 0,2-1 0,-2 20 0,4-1 0,2-7 0,6 0 0,4-13 0,4 1 0,3-4 0,3 2 0,4-4-85,11 8 0,6-8 85,-3-21 0,3-7 0,4-3 0,1-6 0,6-4 0,4-7 0,-1-6 0,4-6 0,-3 0 0,-12 3 0,-2 0 0,2-3-334,12-5 0,1-3 0,-5 0 334,0-4 0,-6 1 0,-4 1 0,-3 0 0,-4 3 0,-3-2-315,2-9 1,-10-2 529,-30-10 1,-9 10-1,-20 39 1,0 1-1</inkml:trace>
  <inkml:trace contextRef="#ctx0" brushRef="#br0" timeOffset="5776">11727 5989 20935,'-42'5'2069,"1"3"-1799,6-7 90,5 3 89,7-4 91,5 0-90,10 0 449,2 0-629,6 0 450,0 0-541,4 0 91,15-2-270,7-3 90,27-4-45,-19 2 0,7-2-732,4 0 0,9-2 0,4-2 0,-3 2 709,-2 0 1,-1 0 0,1 0-1,5-2-416,-4 2 0,4-1 1,2-1-1,1 0 1,0 0-1,-1 1 394,-2-1 0,-1 2 0,1-1 0,-1 0 0,2 0 0,1-1-235,-3 2 1,-1-1 0,1 1 0,2-1 0,1 0 0,3-1 0,3 0 241,-11 3 1,2-1-1,3-1 1,2 0-1,2 0 1,0 0-1,1-1 1,0 1-1,0 0 1,-2 0-1,-1 0 1,-2 1-91,4-1 0,-4 1 1,0 0-1,-2 0 0,1 0 1,0 0-1,1 0 0,3 0 1,2-1-1,4 0 104,-12 1 0,4 1 0,2-1 0,2-1 0,2 1 1,1-1-1,1 0 0,1 0 0,0 0 0,0 0 1,0 1-1,-2-1 0,0 1 0,-2 0 0,-2 0 0,-2 0 1,-4 2-38,10-3 1,-3 2 0,-3-1 0,-2 1 0,0 1 0,-2-1 0,1 1 0,0-1 0,1 0 0,2 1 0,2-1 15,-5 0 0,2 1 0,1-1 0,1 0 0,1 0 0,0 0 0,1 1 0,-1-1 0,0 0 0,-1 0 0,-1 1 0,-2 0 0,-1 0 0,-3 1 0,12-2 0,-4 0 0,-1 1 0,-2 0 0,-1 1 0,0-1 0,1 0 0,2 1 0,2-2 0,-2 2 0,2-1 0,1 0 0,1-1 0,2 1 0,-1 0 0,-1 0 0,0 0 0,-1 0 0,-3 0 0,-1 1 0,6-1 0,-3 0 0,-1 1 0,-2-1 0,0 1 0,0 0 0,2 0 0,1-1 0,-5 1 0,2 0 0,1 0 0,0 0 0,1 0 0,0 0 0,-2 0 0,-2 0 0,-3 1 0,-3 0 0,9-1 0,-3 1 0,-3 0 0,-2 0 0,-1 0 0,0 1 0,7-2 0,-2 1 0,-1 0 0,-1-1 0,-1 1 195,5-1 0,-2 0 1,-2 1-1,2-1-195,-1 0 0,1 0 0,-2 0 0,-4 1 328,-6-1 1,-3 1-1,-1 0-328,26-3 0,-8 0 0,-15 1 1889,-14 5-1889,-11 0 2826,-7 3-2826,-6-1 702,-1 2-702,0 0-970,1 0 160,-4 0 1,-23 0-1,-11 0 1</inkml:trace>
  <inkml:trace contextRef="#ctx0" brushRef="#br0" timeOffset="19320">5977 8557 22014,'-4'0'2069,"-5"0"-1709,4 0-90,-1 0 180,-3 0-91,2 0-89,-5-6 0,-10-7-180,1-6 0,-13-6 90,-4 3-180,-11 3 90,-12 3-45,26 11 0,-1 3-286,-4 5 0,0 2 331,-3 5 0,-1 3 44,-2 9 1,1 4-519,-4 5 0,0 6 444,15-9 0,1 2 0,0 2-420,0 3 1,1 1 0,1 2 389,1 3 0,0 1 0,3 2-30,1 0 0,2 2 0,2 0 0,3 0 0,1 0 0,3 1 0,2-2 0,3 0 0,2 0 45,0 16 0,6-1-45,5-6 0,6-2-249,4-9 1,5-4 248,5-6 0,4-5 102,5-8 1,2-6-103,5-5 0,1-5 0,4-6 0,2-5 23,2-3 0,1-3-23,3-4 0,0 0 0,2-1 0,2 1 0,-2 1 0,2 2 0,-2 4 0,-1 4 45,0 4 0,-2 4-45,-3 6 0,-2 4 0,-2 7 0,-3 5 0,-3 7 0,-5 6 45,-2 5 0,-7 9 15,-9 4 0,-6 7 0,-3-1-30,-4-12 0,-2 0 0,-2 2-87,-3-1 1,-2 2 0,-1 1 0,-4-5 56,-4 3 0,-3-5 0,-3 0 0,-1 0 0,-2 0 0,-2-2-18,0-2 0,-2-2 1,-3 0 17,-9 7 0,-4-1 0,-1-4 0,4-9 0,-1-3 0,0-2 0,1 0 0,-1-3 0,2-5 0,-9-6 0,4-10 0,-9-18 231,12-13-231,9-7 250,10-5-1419,8 0 1213,7 3-2653,6 4 2609,6 3 0,7 4 0,5 1 0</inkml:trace>
  <inkml:trace contextRef="#ctx0" brushRef="#br0" timeOffset="19756">6554 9855 26152,'2'-44'419,"1"-1"1,-1 5 0,-1 3-240,-1-13 180,2 27 0,4 36-90,6 37-270,-2-10 0,2 5-949,4 11 1,1 3 948,-4-15 0,1 1 0,1 0-512,2 3 1,0 0-1,0 0 512,2-1 0,0 0 0,0-1 0,0-2 0,1-2 0,0-1-401,10 15 1,1-3 400,-2-8 0,1-4 0,-2-9 0,1-5 0,24 5-58,-2-30 58,-4-31 0,-25 2 0,-2-5 117,0-10 0,-3-5-117,-1-7 0,-4-3 0,-1-6 0,-3-1 0,-2 0 0,-2 0 0,-2 5 0,-1 2 0,0 8 0,-2 3 0,-4-16 1793,4 39-1793,-5 44 0,6 45 0,0-18 0,0 8-112,1-9 1,1 5 0,0 2-1,0-2 112,1 3 0,-1-2 0,1 2-404,0-1 0,1 2 1,0-1-1,0-4 179,4 16 0,1-5-540,0-7 1,2-3 180,-1-10 0,4-5-9247,27 3 8861,-7-47 0,-10-14 0,-3-9 0,-4-10 0,-1-1 0</inkml:trace>
  <inkml:trace contextRef="#ctx0" brushRef="#br0" timeOffset="20217">7728 9281 21083,'4'-63'521,"1"-1"1,0 1 0,-1 5 0,0 1 0,0 3-342,1-13 0,0 5 733,-2 13 0,4 9 527,18 15-1440,-5 53 0,-1 19 0,3 5 0,-1 10-699,-8-13 1,0 9 0,-1 3-1,0 1 1,-2-6 698,0-1 0,-2-4 0,0 0 0,0 4 0,0 0 0,0 3 0,0 2 0,0 0 0,-1 1 153,0 2 1,0 3 0,0-1-1,-1 0 1,0-4-154,0 0 0,-1-2 0,0-2 0,0 1 11,1 0 0,0 1 0,-1-4 1,0-9-12,0 2 0,-3-23-2087,-5-72 2087,2 10 0,1-3 0,-3-11 0,2-5 0,6-2 0,3-5 0,1 3 0,-2 13 0,1 2 0,2-1-112,4-12 0,3 0 1,2 6 111,6 6 0,5 9 8,0 8 1,5 7-9,1 9 0,3 8 0,2 10 0,0 8 693,0 9 1,-1 7-694,0 6 0,-4 9 0,-8 4 0,-3 7 0,-4 2 0,-8 6 0,-5 3 0,-1 0 0,-1 1 0,-1 0 0,-6-2 431,-9 0 0,-5-2 1,-5-6-432,-9 3 0,-5-7 0,-4-3 0,-6-4 250,4-13 0,-4-1 0,-3-8-250,3-9 0,-1-6 0,-1-6-718,-6-8 1,-2-7 0,5-7 717,-7-17 0,11-12 0,18 7 0,6-6 0,5 0-802,4-10 0,6 0 37,3 1 1,4 1 55,3 5 1,2 3-686,3 5 0,3 2 1394,1 7 0,2 3 0,20-11 0,4 11 0</inkml:trace>
  <inkml:trace contextRef="#ctx0" brushRef="#br0" timeOffset="21362">9981 9629 18686,'-38'-9'3059,"-1"0"-2790,3 2 1,1 1 0,-1 3 90,3 1 90,-3 2-1,-1 0 1,-2 6 90,-1 2 0,1 5-91,2 1-89,3-3 0,3-4 0,5 2-91,6-8 1,4 3 0,9-4-180,2 0 0,15 0 90,40-13-180,-17 6 0,4-1-1606,21-6 0,7-3 1636,-17 6 0,2 0 0,2-1 30,9-1 0,2-1 0,2 0-499,-11 4 1,1-1 0,2 0-1,3 0 439,-2 1 0,3-1 0,3-1 0,1 1 0,-2 0 0,-2 1 0,-1 0 0,-2 0 0,-1 1 0,1-1 0,3 1 0,1-1 0,3-1 0,0 1 0,2-1 0,-1 1 0,-1 1 0,-3 0 0,1 1 0,0 0 0,-1 0 0,-2 0 0,-3 1 0,11-3 0,-4 2 0,0-1 0,2 1 0,-4 0 0,3 1 0,0-1 0,-3 1 0,-5 0 0,1-1 0,-5 0 0,-2 2 0,14-3 0,-4 1 0,-13 1 0,-3-1 0,-7 1 0,-4-2 0,-1-5-989,-24 1-495,-34 5 0,-17 3 1484,-18-3 0,-6 2 0,19 2 0,0 1 0,-2 0 0,-5-1 0,-1 1 0,1-1 0</inkml:trace>
  <inkml:trace contextRef="#ctx0" brushRef="#br0" timeOffset="21600">10798 8494 26332,'-15'-36'389,"1"-1"1,1 5 0,1 0-390,-6-19 90,10 17 90,2 15 270,10 25-270,5 28 0,3 12-180,-1-1 0,1 4-604,0 2 1,1 5 0,0 1 603,-2-2 0,1 0 0,-1 1-931,0 8 0,0 1 0,0 1 931,-3-12 0,0 1 0,1 1 0,-2 0 0,1 2 0,-1 1 0,0 0 0,0 0-505,-1 1 1,1 0 0,-1-1 0,1 0 166,-1 0 1,0-1 0,0 0 0,0-1-181,1-3 1,0 1 0,0-2 0,0 0-473,3 12 1,0-2 0,1-1 835,1-6 1,0-1 0,2-3 0,0-6 0,1-2 0,1-1 0,8 15 0,1 0 0</inkml:trace>
  <inkml:trace contextRef="#ctx0" brushRef="#br0" timeOffset="22004">12755 8806 23845,'10'-44'150,"1"-1"0,-2 5 0,1 3 1151,10-18-1481,5 26 823,5 29-373,7 23 90,3 24-211,-19-11 1,-1 6 0,-1 0-592,5 17 0,-1 4 442,-8-18 0,0 3 0,0 2 0,-2-1-661,2 11 0,-2-1 0,0 1 661,-3-11 0,1 0 0,-1 0 0,1 0 0,0-1 0,-1 1 0,1-1 0,2 2-492,3 9 1,1 3 0,1-1 0,-1-5 491,1-2 0,-2-4 0,3 0 0,0 13 0,3 0 0,5-30 0,22-57 0,1-27 0,-20 10 0,-4-8-145,-1-3 1,1-9 0,-1-3-1,-4 1 145,-8 8 0,-3 0 0,-2 0 0,1-2 0,2-4 0,0-2 0,-1 0 0,1-1 0,-2 10 0,-1-1 0,1 0 0,0 0 0,0-1 0,1 0 0,0 0 0,-1-1 0,1 1 0,0 0 0,0 1 0,0-1 0,-1 1 0,1 1 0,0 0 0,2-10 0,1 1 0,-1 0 0,2-1-192,-2 6 1,1-2 0,1 0-1,-1 2 1,0 3-319,2-10 0,0 4 1,2-1-541,0 5 1,2-3 0,0 4 0,-1 9 1049,0 7 0,0 8 0,25-16 0,-19 52 0</inkml:trace>
  <inkml:trace contextRef="#ctx0" brushRef="#br0" timeOffset="22325">14144 8874 15924,'-3'45'494,"1"0"1,0 0 0,0 17 0,4-2 116,3-8 1,4-3-432,3-7 0,6-4 638,4-7 0,5-5-728,4-8 0,5-7-46,6-6 1,1-6 82,6-6 0,0-6-82,4-5 0,2-7-45,-4-5 0,3-6 0,-4 0 30,-11 6 0,-2 0 0,-1-3 0,10-11 0,-1-3 0,-5 0 60,-6-8 0,-8 1 44,-4-1 1,-7 1-45,-7 2 0,-6 2 45,-6 4 0,-8 3 712,-7 6 0,-7 6-623,-6 7 1,-5 7 45,-7 8 0,-2 9-225,-5 7 0,-2 13-45,3 12 0,-1 11 0,3 1-226,9-6 1,4 1-1,-1 4 226,3 1 0,0 5 0,1 1 0,6-2 0,2 6 0,5-1 0,5 4-128,4-1 1,4 4 0,3 1-1,6-2-30,6-3 1,5-1 0,4 0 0,0-2-281,-1 0 1,1-1 0,3-1 0,5-6-103,17 6 0,6-6 1,3-10-211,-10-17 1,2-7-1,0-4-339,2-1 0,0-4 0,0-4 1089,1-4 0,0-4 0,0-3 0,-1-3 0,-1-2 0,0-3 0,0-2 0,-1-1 0,1 0 0</inkml:trace>
  <inkml:trace contextRef="#ctx0" brushRef="#br0" timeOffset="22765">15764 8707 24983,'-2'-55'1664,"0"1"0,-2-13-1394,-4 27-270,-1 64 0,1 42 0,4-23 0,0 3-2126,2 6 0,0 2 2126,-2 5 0,1 2 0,2 3 0,1-1 210,-2-1 1,0 1-211,2-11 0,0 1 0,0-4 0,0 2 0,0-3 0,0 9 0,0-7 0,0-13 0,-4-26 0,-2-29 0,-4-31 0,3 11 0,2-4-1062,0-11 1,3-4 1061,-1 12 0,1-2 0,1-2 0,3-4 0,2-3 0,1 0 377,1-4 1,0-1 0,3 0-378,2 0 0,2 0 0,2 1 0,0 3 0,2 1 0,2 3 0,-1 6 0,3 2 0,1 3-2,9-11 1,5 9 1,0 13 0,3 10 0,-1 10 0,1 8 0,2 11 0,-2 8 0,-1 6 0,-3 8 0,-6 3 0,-2 5 0,-3 0 0,0 6 0,-3 1 0,3 13 0,-6 0 0,-14-12 0,-4-4 0,-5 13 0,-12 1 2683,-1-40-2683,-4-16 1479,-3-36-1479,10-9-45,7 11 0,1-5-1394,6-18 0,4-1 313,1 11 1,2-2 315,0 5 1,1-3 0,0 3 534,6-8 0,1 1 0,3-1 1,0-2-1,2 1 0,-1 0 0</inkml:trace>
  <inkml:trace contextRef="#ctx0" brushRef="#br0" timeOffset="23216">16755 7259 18692,'18'-38'1049,"1"-1"1,-3 3-1,0 2-689,9-25 90,-7 14 2185,-6 15-1555,-1 43-2547,-3 34 0,-5 17 1467,0-21 0,-1 2 0,0 9 0,-1-2 0,0 7 0,0 7 0,0 3 0,-1 1 0,1-2 0,-1-4 0,0-2 0,0-2 0,0-2 0,0 1 0,0 1 0,0 1-148,0 1 0,1 3 0,-1 1 0,1 0 0,-1-1 0,1-2 0,0-5 148,0 3 0,-1-2 0,1-3 0,1-2 0,0-2-24,2 15 0,1-5 1,0-4 23,1 2 0,-1-3 0,1 6 0,0-8 0,0-14 0,1-23 0,6-27 0,7-27 0,2-10 0,-2 2 0,1-3 359,0-1 1,2-4-1,0 1-359,-3 6 0,-1 1 0,1 1 0,1-1 0,0 2 0,0 0 0,10-15 0,1 5 1250,-2 10 1,1 7-1251,-3 8 0,1 13 0,9 25 0,-1 14 54,-10 3 1,-4 6-55,-2 3 0,0 5 0,-5 1 0,-1 19 0,-7 1 0,-4-18 0,-1 0 0,-2 1-447,-2 1 0,-3 0 0,-1 0 447,-2 0 0,-2-1 0,-2-1 0,-1-1 0,-3-2 0,-2-1 0,-11 17 0,-3-5 446,-3-5 0,-5-5-446,1-16 0,-4-3 0,-2-7 0,-1-7 0,-2-7 0,-2-5-374,-7-8 1,-2-7 0,3-4 13,10-1 0,3-3 0,4-8-1079,8-8 0,4-9 0,3-1 0,4 6 1439,1-4 0,6 1 0,3 1 0,3-4 0,4 9 0,13-9 0</inkml:trace>
  <inkml:trace contextRef="#ctx0" brushRef="#br0" timeOffset="23935">20044 8720 21475,'-66'-9'2069,"6"2"-1710,13 1-89,10 1 630,11 3-451,13-4 1,17 1 0,24-8-90,32-2-1195,-14 5 0,4-2 895,-9 4 0,3 0 0,5-1 12,-1 0 0,6-1 0,2 0 0,0-1 0,-2 1-651,3 0 1,-2 0 0,0 0 0,4 0 596,2-1 0,4-1 0,1 0 0,-1 1 0,-4 0-18,-1 1 0,-3 0 0,-2 0 0,1 1 22,-1 0 1,-1 1-1,0-1 1,-1 1-23,14-3 0,-1 1 0,-2 0 0,-7 2 0,-2 1 0,0-1-1077,8-3 1,0-1 0,-10 1 401,-17 3 0,-4 1-1034,24-16-629,-116 16 2338,19 3 0,-2-1 0,-4-1 0,-2-1 0,-3-1 0,1 0 0</inkml:trace>
  <inkml:trace contextRef="#ctx0" brushRef="#br0" timeOffset="24168">21047 7798 23544,'-7'-38'809,"-1"1"1,4 2-1,0 1-629,-2-24-180,6 12 270,0 11 629,6 54-404,2 26 0,1 11-1056,-2-13 1,0 3 0,0 2 560,0 1 0,1 3 0,-1 1 0,1-1 0,0 7 0,0 0 0,0 4 0,-1-10 0,0 4 0,0 2 0,1 0 0,-2-4 0,0 1 0,0-3 0,0 0 0,0 2-388,0 1 1,1 2-1,0 1 1,-1-2-1,0-4 208,1 11 0,-2-5 0,2 0-120,-1-4 0,1-1 1,2 4 299,2 2 0,4 4 0,0-1 0,-1-8 0,3 4 0,2-2 0,1-2 0,1 1 0,-1-1 0</inkml:trace>
  <inkml:trace contextRef="#ctx0" brushRef="#br0" timeOffset="24698">23759 7268 23813,'-13'-38'360,"0"-1"0,0 3 0,-2 2-225,-8-4 0,-3 5 45,-16-3 89,-19 13-89,12 54-60,22 8 0,2 14 0,2 1-1477,4-5 0,3 1 0,0 4 1379,0 4 1,-1 5-1,2 1 1,3-2-23,5-8 0,2-1 0,1-1 0,1 1 0,0-1 0,1-1 0,2 2 0,2 2 17,3-2 1,2 3 0,2 0 0,1-1 0,0-4 12,3 14 0,1-5 0,5 2-30,1-12 0,3 3 0,3 0 0,1-4 0,0-8 0,2-3 0,2-7 0,2-2 0,9 6 0,4-3 0,0-7 137,7-11 1,-1-10-93,1-5 0,-1-7-45,-1-7 0,-3-7 0,-3-6 0,-4-7 0,-4-8 0,-5-6-783,-6-10 0,-7-4 783,-9 14 0,-3-1 0,-3-1 30,-3-4 0,-4-2 0,-4-4-205,-2 12 1,-4-5-1,-3-1 1,0 2 0,0 2 174,-1 1 0,-1 3 0,0 1 0,-3-2 0,-5-12 0,-4-2 0,0 1 0,-1 8-60,1 8 0,-1 6 0,-3 0-708,-9-3 0,-4 0 0,3 5-132,-4 0 1,0 4-450,-10-2 0,2 7 1403,-3 12 0,18 22 0,9 9 0</inkml:trace>
  <inkml:trace contextRef="#ctx0" brushRef="#br0" timeOffset="25236">24592 7006 24533,'-8'-40'569,"0"0"1,1 4 0,-1 2-300,-9-20-270,11 54 45,5 41 0,8 23-15,-3-20 0,0 1 0,2 7-881,1 6 1,0 8 0,2 4 0,-1-1-1,-1-5 873,0-6 1,-1-3 0,0-1-1,1 4-229,-1-1 0,1 5 0,0 0 0,0-2 0,-1-5 237,2 9 0,-1-6 0,0 2-587,1 5 0,0 2 0,0-5 602,0-1 0,0-2 0,0 5 0,-1-7 45,-1-14-90,5-32 1671,2-28-1671,15-37 30,-1 4 0,6-9 0,1 4 228,-4 15 0,1 4 1,1-1-259,7-14 0,2-1 0,1 13 0,3 18 0,-2 16 0,12 42 1340,-29-9 0,-3 10-1310,-6 18 0,-4 12 0,-4-5-30,-3-3 0,-7 2 0,-5-6 0,-4 7 0,-4 0 0,-7-10-555,-13-7 0,-7-8 0,0-2 555,1 3 0,-1-2 0,-2-5-30,-2-5 0,-1-4 0,-1-6-150,-15-8 0,2-8-90,17-5 0,2-4-90,-8-8 1,5-7-460,21-4 0,7-5 234,4-4 1,4-3-361,5-6 1,4-2-271,7-4 1,4-1 1262,4-4 0,3-1 0,7 0 0,3 1 0,2-2 0,0 1 1</inkml:trace>
  <inkml:trace contextRef="#ctx0" brushRef="#br0" timeOffset="25620">25238 7734 21295,'27'-27'2159,"-3"4"-2069,-8 5 0,7-1-90,6 2 0,5-3 0,5 4 0,-2 1 44,-3-1 1,1-1 45,23-9-274,-18 7 0,0 1 454,17-5 180,-6 7-180,-4 7 90,-5 17-96,-3 21-85,-19-3 1,-2 5-45,1 9 0,-3 6-489,-2 8 0,-1 6 0,-2 0 384,-4-11 0,-1 0 0,0 2-8,0-1 1,0 2-1,-2 2 1,-2 0-23,-5 1 0,-4 0 0,-1 0 0,1-4 29,0 5 1,0-4 0,-2 2-406,-1-5 1,-3 2 0,0-1 0,0-5 375,-7 15 0,-1-7 0,0-3 0,-3-3-45,-10 2 0,-4-4 0,11-15 0,-2-5 0,-11-2 0,-1-8-224,-20-25 59,30-7 0,1-6-105,-2-7 1,1-8-316,5-13 0,2-11 1,2 1-95,4 10 0,2 1 0,1-4 162,2-2 0,0-3 0,2-2 0,2 4 562,2-5 0,3 2 0,1 1 0,2 0 0,1 0 0,1 0 0,1-1 0,0 1 0,1 0 0</inkml:trace>
  <inkml:trace contextRef="#ctx0" brushRef="#br0" timeOffset="25792">25514 6956 21835,'-15'-40'359,"1"1"-449,4 5 0,4-7 0,2 15-1349,6-8 1439,13 19 0,1 4 0,12 7 0</inkml:trace>
  <inkml:trace contextRef="#ctx0" brushRef="#br0" timeOffset="26351">26505 7807 20575,'-33'-23'1979,"1"0"-1799,3 5 0,3 2 0,7 9 0,9 3 0,6 14 0,26 19-91,5 0-44,13-3 0,6-3-45,-12-13 0,1-3 45,16 5 0,1-4 0,-15-8 0,-2-4 225,28-11 90,-15-15 89,-28-8 1,-7-8-270,-7 8 0,-5-2-649,-3-18 1,-7-1 647,-6 13 1,-5 3 0,-2 1 0,-3 2-90,0 6 0,-3 3 45,0 6 0,-3 6 225,-26 9-180,14 39 0,2 14-726,10-1 1,4 7 545,3 1 0,1 6 0,4 0 30,8-7 0,3 0 0,4 3-53,4 2 1,3 3 0,2 1-1,2-4-97,2 3 0,2-4 1,2 2-61,0-6 0,1 2 0,4-1 0,4-5-690,13 4 1,7-6 0,-1-5-31,7 3 1,4-8 899,6-13 0,7-6 0,-5-9 0,-5-13 0,-3-10 0,-6-4 0,0 1 0,0-1 0</inkml:trace>
  <inkml:trace contextRef="#ctx0" brushRef="#br0" timeOffset="26918">27422 7626 21555,'-2'-58'569,"1"1"1,-2 5 0,-1 3-525,0 9 0,-2 3 45,-6-22 0,1 19 613,5 11-703,2 9 304,4 8-304,0 5 199,0 5-199,4 2 423,-1-2-333,3-2 0,-2-3-1,-2-8 181,0-6 90,-2-10 90,0-6-180,0-2-90,-7 3-90,-2 6-90,-10 10 89,-3 15 91,-6 22-45,1 29 0,1 12-1336,5-5 0,2 5 1201,1 1 0,0 5 0,4-1 30,6-8 0,3 0 0,1-1-30,0 2 0,1 0 0,3 0 0,2-2 0,3-1 0,1-1-308,1-3 0,2-2 0,2-1 308,9 17 0,4-5-220,2-8 1,7-5 219,22-7 0,5-11 0,-11-15 0,1-10-30,-4-6 0,3-6 0,-4-7 30,-5-9 0,-4-8 0,0-3-529,4-8 1,-1-4-1,-1-4 529,-6 8 0,-1-3 0,0-1 0,0-2-74,1-4 0,0-2 0,-1-1 1,0-1 73,-6 9 0,0-1 0,0 0 0,-1-1 0,-1 0-170,0-1 1,0-1 0,-2-1 0,0 0 0,-1 0 187,0-1 0,-1 0 0,-1-1 0,-1 0 0,-1 0 36,-1 1 0,-2 0 0,0 0 0,-1 0 0,0 1 13,0-11 1,-1 0-1,-1 1 1,-1 1-46,-2 5 1,0 1-1,-2 1 1,0 2-82,-1-9 0,0 3 0,-2 3 89,0 10 0,-1 3 0,0 4 590,-2-2 0,-4 11-620,-5 18 0,-11 66 189,7 1 0,0 8-189,2-10 0,1 5 0,-1 1 90,3-9 1,0 2 0,1 2-1,-1 0-90,0 4 0,1 1 0,0 0 0,1 1-236,1 2 0,2 1 0,0 0 0,0 0 236,1 1 0,0 0 0,1 0 0,1-1 0,3-1 0,0 0 0,2 0 0,0-2 0,0-2 0,0-1 0,2 0 0,2 1-89,5 8 1,2 1 0,2 0 0,2-4-250,2-8 1,1-2 0,1-1 0,1-1-68,-2-2 0,1 0 0,0-2 0,2-5-405,5-2 1,1-4 0,0-10 809,22-3 0,-12-33 0,-10-19 0</inkml:trace>
  <inkml:trace contextRef="#ctx0" brushRef="#br0" timeOffset="27111">27869 7074 25882,'-59'-15'479,"1"0"1,5 2 0,4 1-435,11 3 0,5 0-45,-4 0 90,33 5-90,35 10 0,30 2-711,-18-2 1,5 1 710,10 0 0,4 0-546,-15-3 0,2 1 0,2-1 246,4 1 0,1 1 1,1-1-271,1 0 0,1 0 1,2 1 344,-3 0 1,3 1-1,-1 0 1,-4 1 0,-2 1-1,-4 1 1,2 0 0,9 2-1,0 1 1,0 0 0</inkml:trace>
  <inkml:trace contextRef="#ctx0" brushRef="#br0" timeOffset="27967">5819 13614 23094,'-46'21'389,"0"-1"1,4-1 0,2-2-390,6-1 0,2-1 0,-17 13 0,20-1 90,21 0 90,30-2 180,38-4-91,-8-13 1,8-5-946,-4-3 0,4-3 0,4-2 788,-3 0 1,3-1-1,2-2 1,3 0-477,-14 0 0,3-1 1,1-1-1,1 0 1,1-1-1,2 0 389,-2 0 1,2-1 0,1 0 0,1-1 0,1 0-1,0 0 1,2-1-195,-8 2 0,1 0 0,0-1 0,1 0 1,1-1-1,1 1 0,0-1 0,0 0 1,1-1 184,-6 2 0,0-1 1,0 1-1,1-1 0,0-1 1,1 1-1,1-1 0,-1 0 1,1 1-1,1-2 1,-1 1-97,1 0 0,0 0 0,0 0 1,1-1-1,0 0 0,1 1 0,0-1 1,0 0-1,1-1 0,-1 1 1,2 0-1,-1-1 99,-5 2 0,0-1 0,0 0 1,1 1-1,0-1 0,0 0 1,1 0-1,-1 0 0,1-1 1,1 1-1,-1 0 0,1-1 0,0 1 1,0 0-25,-5 1 1,1 0 0,0-1 0,0 1 0,0 0 0,1-1 0,0 1-1,0 0 1,0-1 0,0 1 0,1-1 0,0 1 0,0 0 0,0-1-1,0 1 1,0 0 14,0-1 1,-1 1-1,1 0 1,0 0 0,0 0-1,1 0 1,-1-1 0,1 1-1,0 0 1,-1 0-1,2 0 1,-1 0 0,0 0-1,1 0 1,-1 0 0,1 0-1,0 0 0,-2 1 0,1 0 0,-1-1 0,1 1 0,0 0 0,0 0 0,0-1 0,0 1 0,1 0 0,-1 0 0,1 0 0,0 0 0,-1 0 0,1 1 0,0-1 0,0 0 0,1 1 0,-1-1-6,-2 2 1,1-1 0,0 0 0,0 0-1,0 0 1,0 1 0,0-1 0,0 0-1,1 1 1,-1-1 0,1 1 0,-1 0-1,1 0 1,0-1 0,0 1 0,-1 0 0,1 0-1,0 1 1,0-1-5,1 0 0,0 0 0,0 0 0,0 1 0,0-1 0,0 1 0,0-1 0,1 1 0,-1 0 0,1-1 0,-1 1 0,1 0 0,-1 0 0,1 0 0,-1 1 0,1-1 0,-1 0 0,1 1 0,0-1 0,-3 1 0,-1 1 0,1-1 0,0 0 0,0 1 0,0-1 0,0 1 0,0-1 0,0 1 0,0 0 0,0 0 0,0 0 0,0 0 0,1 0 0,-1 0 0,0 0 0,0 0 0,0 1 0,0-1 0,0 1 0,1-1 0,-1 1 0,0 0 0,0 0 0,0 0 0,1 0 0,-1 0 0,0 0 0,0 0 0,1 0 0,-1 1 0,0-1 0,0 0 0,1 1 0,-1 0 0,0-1 0,0 1 0,0 0 0,0 0 0,0 0-5,2 0 0,1 0 0,-1 0 1,0 0-1,0 0 0,1 0 1,-1 1-1,0-1 0,0 1 0,0-1 1,0 1-1,0 0 0,0 0 1,0-1-1,0 1 0,0 0 0,0 1 1,-1-1-1,1 0 5,-1 0 0,-1 1 0,1-1 0,-1 1 0,0 0 0,1-1 0,-1 1 0,0 0 0,1 0 0,-1 0 0,0 0 0,0 0 0,0 1 0,0-1 0,-1 0 0,1 1 0,0-1 0,-1 1 0,0-1 0,2 1 0,-1 0 0,0-1 0,0 1 0,-1 0 0,0 0 0,-1 0 0,1 0 0,0 0 0,0 0 0,1 0 0,0 1 0,0-1 0,1 0 0,1 1 0,0-1 0,1 1 0,1 0-4,-6 0 0,2 0 0,0 0 0,1 0 0,1 0 0,1 0 0,0 0 0,1 1 1,0-1-1,1 0 0,-1 1 0,1-1 0,-1 1 0,0 0 0,0-1 0,0 1 0,-2 0 1,1-1-1,-2 1 0,0 0 0,-1 0 0,-2 0 0,0 0 4,7 0 0,-2-1 0,0 1 0,-2 0 0,-1 0 0,0 1 0,-1-1 0,0 0 0,-1 0 0,1 1 0,0-1 0,0 1 0,0-1 0,1 1 0,1-1 0,1 1 0,1-1 0,-2 1 0,0-1 0,2 1 0,1-1 0,1 1 0,0 0 0,1-1 0,0 1 0,0 0 0,0-1 0,-1 1 0,1 0 0,-2 0 0,0 0 0,-1 0 0,-1 0 0,-1 0 0,-2 1 0,-1-1 0,-3 1 0,11-1 0,-3 1 0,-1 0 0,-2 0 0,-1 0 0,-1 0 0,-1 0 0,0 1 0,-1-1 0,0 0 0,0 1 0,0-1 0,1 1 0,8-1 0,0 1 0,-1-1 0,0 1 0,0-1 0,0 1 0,-1 0 0,0 0 0,0-1 0,-1 1 0,0 0 0,2-1 0,0 1 0,-1-1 0,0 1 0,0-1 0,-1 1 0,0-1 0,0 1 0,-1-1 0,-1 1 0,3 0 0,-1 0 0,0 0 0,0 1 0,-1-1 0,-1 0 0,0 0 0,-1 0 0,0 0 0,0 0 0,0-1 0,-1 0 0,-1 0 0,0 0 0,0 0 0,1 0 0,0 0 11,3 0 0,2 1 0,0-1 1,1 1-1,-2-1 0,-1 0 1,-2 0-1,-4 0 7,11 0 0,-5-1 0,-1 1 0,-1-2 0,3 1 130,-3-1 0,4 0 0,1-1 0,-2 0 1,-5-1-1,-6-1-148,4-4 0,-7 0 0,-1-4-210,0-1 0,-2-3 0,-7-1-195,-6-4 1,-10-4 350,-4-26-1655,-31 8 1709,-13-7 0,4 24 0,-2-1 0,-3-2 0,0-1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54:28.01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16028 1619 21924,'-23'-2'1350,"5"0"-1260,2 2 180,9 0-91,-2 0 1,8 0 270,-2 0-90,3-2-90,1-3 0,3-2-181,5-6 1,1-7 90,2-9-90,-1-12 90,-5-7 0,-3-4-180,-13 0 90,-9 4-90,-21 9 0,-15 18 45,19 20 0,-2 6-527,-5 10 1,-1 6 525,-7 10 1,0 7-719,14-8 0,0 4 1,-1 1 702,-1 5 1,-1 2 0,1 1 0,-1 1 0,1 2 0,0 5-328,4 0 0,-1 5 0,2 1 0,4-3 328,0 2 0,5-2 0,1 2 37,4-4 1,1 3-1,3-1 1,7-4-8,8-2 0,7-3 0,4-2-161,3 0 1,4-1-1,4-2 131,3-1 0,4-1 0,3-2 0,2-3 0,3-2 0,5-2-102,6-4 0,5-1 1,3-3-1,-3-2 72,4-1 0,-2-3 0,3-1 64,-2-3 0,4 0 0,-1-3 0,-4-2-64,-2-5 0,-3-3 0,-2-2 0,20-4 0,-3-4 344,-7-4 0,-3-3-344,-8-2 0,-4-3 0,-7 0 0,-5-4-196,-5-10 0,-8-1-614,-9-17 823,-24-7-1452,-33 36 179,17 18 1,-3 5 1419,-7 3 0,-1 4 0,-5 5 0,0 4 0,-4 3 0,0 0 0</inkml:trace>
  <inkml:trace contextRef="#ctx0" brushRef="#br0" timeOffset="350">12954 4442 22912,'-58'14'167,"0"-1"0,1 1 0,-1 0 0,4-1 0,2-1 0,0 1 1,2-2-138,-8 2 0,3-1 0,4-1 463,-12 5 1,28-2-135,99 0-239,-23-12 0,6-3 0,7-2-585,1 0 1,6-1 0,4-1-1,5-1 1,5-1 554,-19 1 0,4-1 0,4-1 0,2-1 0,1 0 0,2 0 0,0 0 0,-1 0 0,-1 0 0,-2 0-236,1 1 0,-2-1 1,0 1-1,-1 0 1,1-1-1,0 1 1,1-1-1,3 0 1,2 0 145,-10 1 0,3 0 0,1-1 0,2 0 0,1 0 0,1 0 0,0 0 0,0 0 0,-1 0 0,0 0 0,-2 0 0,-1 0 0,-1 1-143,6-1 1,-2 0 0,-1 1-1,0-1 1,-1 1 0,-1 0-1,0 0 1,0-1 0,1 1-1,0 0 143,0 0 0,1 0 0,-1 0 0,1 0 0,0 0 0,-1 0 0,1 0 0,-1 0 0,0 0 0,0 1-112,-2-1 0,1 1 0,-1-1 0,1 1 0,-1 0 0,0 0 0,-1-1 0,1 1 0,-1 0 0,0 0 112,4 0 0,0 0 0,0 0 0,0 0 0,-1-1 0,0 2 0,-1-1 0,1 0 0,-2 0-27,4 0 0,0 0 1,-1 0-1,0 0 1,-1 1-1,-1-1 0,0 0 1,0 1 26,2-1 0,-1 0 0,0 1 0,0 0 0,-2-1 0,0 1 0,-2 0 28,3-1 1,-2 1-1,-1-1 1,0 1-1,-1 0 1,2-1-29,0 1 0,1 0 0,1-1 0,-2 1 0,-3 0 0,-3 0 0,4-1 0,-5 1 0,-1 0 0,0 0 0,3 0 0,2 0 0,-4 0 0,-8 0 0,-2 1 0,-7-1 919,15-1-2268,-27 3-1415,-47 16 2764,-16 6 0,0 1 0,-2 3 0,2 0 0,0 0 0</inkml:trace>
  <inkml:trace contextRef="#ctx0" brushRef="#br0" timeOffset="1766">10818 8467 21295,'6'-35'719,"0"-1"1,4-29-450,-1 13 90,-5 11-90,-3 12-91,-4 11 91,-11 9-90,-18 21-90,5 2 0,-6 6-1041,-7 7 1,-6 7 0,-4 4-1,2-1 996,3-2 0,2-1 0,-2 2 0,-3 4-250,3-3 0,-4 3 0,-1 2 1,0 1-1,-1 1 0,3-2 235,3-1 0,1-1 0,1 0 0,0 1 0,-3 1 0,-3 4-146,8-7 0,-3 2 1,-2 3-1,-1 0 0,-2 2 1,1 0-1,0-1 0,0 0 1,2-1-1,1-2 127,-2 2 0,1-1 0,1-1 1,1-1-1,0 1 0,-2 0 1,0 1-1,-2 1-104,2-1 1,-2 1-1,-2 2 1,0 1-1,-1-1 1,0 1 0,1-1-1,1-2 1,2-1-1,2-3 93,-3 3 0,2-3 0,2-2 0,1 0 0,0 0 0,-2 0 0,-1 1 0,-1 1 0,-2 1 0,0 1 0,-2 1 0,1-2 0,1 0 0,2-1 0,1-3 15,0 1 0,1-2 0,2-1 0,0-1 0,0 0 0,-2 1 4,-5 4 1,-2 2 0,-1 1-1,1-2 1,3-3 0,5-4-20,-10 6 0,6-6 0,2-1 273,7-5 1,2-2-1,2-1-273,-8 4 0,3-2 652,10-5 1,3-1-653,-13 5 0,16-12 2081,11-7-2081,13-8 2602,14-10-2602,0 3 1049,6-8-869,-8 3 217,-5 6-397,-2-4 90,-5 5-90,0-4 0,-5-1 90,-2-1 0,-11-9 0,5 6 0,-3-5 0,6 7 89,2 3-89,4 0 0,0 2 0,4-2-90,13-3 0,17-8 0,0 7 0,6 0-1002,15-3 1,5 0 1031,-6 4 0,3 2 0,2 1-549,-4 3 1,3 2 0,1 0-1,2 2 555,-5 2 0,1 0 0,1 1 0,1 2 0,0 1-18,7 1 0,1 2 0,0 2 0,1 1 0,0 2-18,-8 0 0,1 1 0,0 1 0,0 1 0,0 1 0,-1 2-311,3 2 1,0 1 0,0 2 0,0 1-1,-1 1 1,0 1 295,0 1 0,-1 1 0,0 1 0,0 2 0,1 3 0,1 2-130,-10-4 0,1 2 0,1 2 0,1 1 0,0 2 0,-1 1 0,1-1 0,-2 2 0,-1-2 145,-2 1 0,0-1 0,-2 1 0,1 0 0,-1 1 0,-1 0 0,1 1 0,0 1 0,-1 1-33,0-2 0,0 2 0,0 2 0,1-1 0,-1 1 0,0 1 0,-1-2 0,-2 1 0,-2-2 0,-1-1 45,3 5 1,-1 0 0,-1-2 0,-3 1 0,-1-2 0,-2 0 0,-3 0 72,4 7 0,-2 0 0,-3-1 1,-3-2-1,-5-3-25,-1 4 0,-6-4 0,-4 2 181,-3 7 1,-5 1 0,-2-3-242,-2 4 0,-6-2 789,-5 8 1,-6-4-790,-6-17 0,-2-7 0,-13 8 2361,-9-5-2361,21-47 0,3-23 0,16-6 0,4-13 0,1 0-176,-1 2 0,2-2 0,0-4 176,2 6 0,1-4 0,0-2 0,1-1 0,-1 0 0,1 2 0,1 1 0,-1 0 0,1-4 0,1-4 0,0 6 0,0-3 0,0-3 0,1-2 0,0-2 0,0-1 0,0 0 0,0-1-151,-1 8 1,1-2 0,-1-1 0,0 0 0,1-1 0,-1 0 0,1-1 0,-1 1 0,1-1 0,-1 2 150,1-1 0,0-1 0,0 1 0,-1 0 0,1 0 0,0-1 0,0 1 0,0 0 0,0 0 0,-1 0-169,0 1 0,1-2 0,-1 0 0,0 0 0,0 0 0,0 1 1,0 1-1,0 2 0,0 2 0,-1 2 169,0-6 0,0 4 0,0 1 0,0 2 0,0 0 0,-1 2 0,0-2-150,0-3 1,0 0 0,-1 1-1,0 0 1,-1 0 0,0-1 149,-1-3 0,-1-2 0,0 0 0,-1 1 0,0 2 0,1 4 0,-2-5 0,1 4 0,-1 2 0,0-1 0,-2-5 0,0-1 0,0 2 0,0 9 310,-2 0 1,0 7-311,2 11 0,0 3 1282,-2-19-1641,4 29 2050,6 10-2680,5 21-270,3 9-990,1 7 2873,-3 2 1,-4 7 0,-3-2 0</inkml:trace>
  <inkml:trace contextRef="#ctx0" brushRef="#br0" timeOffset="2133">10688 8951 25972,'7'-50'720,"15"6"-675,15 34 0,8 10-45,-4 8 0,1 9-1107,0 6 1,2 9 0,-3 4 1106,-5 8 0,-3 6 0,-3 3-431,-4-6 0,-2 2 1,-1 4-1,0 5 431,-6-9 0,1 4 0,-2 4 0,1 1 0,-1 0 0,-1-1 0,-1-2-216,2 9 0,-1-2 0,-2-1 0,1 1 0,-1 4 216,-2-8 0,1 3 0,-1 2 0,0 0 0,-1 0 0,-1-3 0,-2-3 0,-2 3 0,-1-2 0,-1-3 0,-2 0 0,0 0-294,-1 12 1,-1 0-1,-2-2 1,-1-1 293,-1-5 0,0-1 0,-3-1 0,-1 0 155,-4 2 0,-1 0 0,-3-3 0,0-7-110,-10 9 0,-3-9-45,1-10 0,4-19 496,8-45 1,7-18-452,10-13 0,8-8 318,-1 15 0,2-3 0,2-1-363,3-5 0,3-1 0,2-1 90,-3 12 1,1 1 0,1-1 0,1 0-91,0 1 0,2 1 0,0-1 0,3-1-135,7-9 0,4-3 0,0 2 1,-2 4-166,0 0 0,0 4 0,1 0-38,-4 8 1,3-2 0,-1 3 0,-2 5-1000,6-3 1,-1 6 1336,-5 7 0,-1 2 0,17-7 0,-8 9 0</inkml:trace>
  <inkml:trace contextRef="#ctx0" brushRef="#br0" timeOffset="2782">12458 8661 24353,'20'-27'360,"-1"-1"0,20-11-180,-5 31-1,1 38-44,-20 4 0,-3 9-1609,0 17 1,-2 8 1563,-5-10 0,-1 5 0,-1 3-456,-1-7 1,0 2-1,-1 2 1,0 1 383,0-6 0,-1 1 0,0 2 0,0 0 0,1 0-321,-1 4 0,0 1 1,0 0-1,0 1 1,0 1 302,-1-12 0,1 1 0,-1-1 0,0 2 0,0 1 0,1 3-131,0-2 1,0 1 0,0 3 0,-1 1-1,1 1 1,0 0 0,0-1 0,0 0 130,0-2 0,-1 0 0,1 0 0,-1 0 0,0 0 0,1 0 0,0-1 0,-1 1-30,2-2 0,-1 1 0,0 0 1,1 0-1,-1-1 0,1-1 1,0-1-1,-1-1 45,1 8 0,-1 0 0,1-1 0,-1-3 0,1-3 0,1-6 418,0 13 0,1-8 0,0-1-163,-1-1 0,0-1 0,0-7-180,1-8 0,-2-5 1345,-5 7-1435,-4-106 0,1 4 0,-1-9 0,4 22 0,0-2 0,0-2 0,0-2-18,1 1 0,0-1 0,-1-2 0,1-2 0,0-1-12,0 1 0,0-1 0,0-2 0,0-1 0,0-1 0,0 0-22,0 3 1,1 0 0,-1 0-1,0-1 1,0-3 0,0-3 0,0-3-78,-1 11 1,1-2-1,0-3 1,-1-2 0,0-1-1,0-2 1,0 0-1,-1-2 1,1 0 0,-1 0-1,0 0 1,0 1 128,0 9 0,0 0 0,0-1 0,0-1 0,0 1 0,-1-1 0,0-1 0,1 1 0,-1-1 0,0 1 0,0-1 0,0 0 0,0 0 0,0 0 0,1 1-68,-1-1 0,0-1 1,0 0-1,1 0 0,-1 0 1,0 0-1,0 0 1,0 0-1,0 0 0,0 0 1,0 0-1,0 1 1,0-1-1,-1 1 0,1 0 68,-1-3 0,0 1 0,-1-1 0,1 1 0,0-1 0,-1 1 0,1 0 0,-1 0 0,0 1 0,0-1 0,0 1 0,0 1 0,-1-1 0,0 2-7,0-2 0,0 0 0,0 1 0,-1-1 0,0 1 0,0 0 1,0 1-1,0 0 0,0 1 0,0 1 0,0 1 0,-1 1 0,1 2 7,-2-11 0,0 3 0,1 2 0,-1 1 0,0 0 0,0 1 0,-1-1 0,-1 0 0,0-2 0,-1-1 0,2-1 0,-1-2 0,0 0 0,-1 0 0,-1 1 0,-2 1 0,-1 2 0,-4 3 0,-1 4 0,-7 0 0,-3 1 0,-2 3 0,-2 2 0,-2 3 0,0 1 0,0 3 0,0 2 0,-3-4 0,-1 5 0,1 2 0,-3 2 0,-1 1 0,-4 1 0,-3 0 0,-3 0 0,-3 1 0,-1 2 0,-1 3 0,2 3 0,1 6 0,2 6 0,0 4 0,1 3 0,0 3 0,0 3 0,0 0 0,-2 1 0,-1 2 0,1 2 0,0 2 0,-1 2 0,2 1-15,-2 3 0,1 1 0,0 2 0,0 2 0,1 2 1,0 1 14,0 3 0,0 2 0,0 1 0,1 2 0,0 1 0,2 2 0,0 2 0,0 1 0,1 2 0,1 1 0,1 1 0,1 1 0,1 1 0,1 1 0,1 1 0,1 2 0,1 0 0,2 0 0,1 0 0,2 1 0,0 1 0,3 0 0,0 1 0,2 1 11,4-3 0,0 2 1,2 0-1,1 0 0,2 0 1,2 1-12,-1 7 0,2 0 0,3 1 0,3 0 0,3 0 0,3-3 0,4 1 0,2 0 0,3-1 0,4 0 0,4 10 0,6 0 0,3-1 0,5-2 0,4-4 0,4 0 0,4-3 0,3-2 92,3-3 1,2-2 0,5-3 0,6-1-108,-6-11 0,7 0 0,2-2 0,2-2 0,-1-1 0,-3-2 48,-1-1 1,-1-3 0,-1-2-1,1 0 1,3 0-94,1-1 0,2 0 0,2 0 0,0-2 0,-3-1 0,-3-2-143,4-2 1,-3-3 0,-2-2 0,-1 0-32,12 1 0,-1-2 0,-3-1-636,-8 0 1,-2-1-1,-2-2 870,9-4 0,-6-2 0,16-5 0,-25-8 0</inkml:trace>
  <inkml:trace contextRef="#ctx0" brushRef="#br0" timeOffset="4003">8040 8399 23004,'-47'23'329,"0"0"1,10-3 0,9 1-330,19 6 90,69-13-90,-19-10 0,6-2 0,3 0-1415,0-1 0,2-1 0,3-1 0,2 1 1415,-1-1 0,1 0 0,2 0 0,1-1 0,2 1-180,-3-1 0,1 1 1,1-1-1,1 0 1,1 0-1,1-1 180,-3 0 0,0 0 0,1 0 0,1-1 0,1 0 0,0 1 0,1-1-55,-3 0 0,0 0 0,1 0 0,1 0 0,0 0 1,1 0-1,0 0 0,0-1 55,-4 1 0,1 0 0,1-1 0,-1 1 0,1-1 0,0 1 0,1-1 0,-1 0 0,1 1-113,1-1 0,-1 1 1,0-1-1,1 0 0,-1 1 0,2-1 1,1 0-1,2 0 0,2 0 106,-9 0 0,1 0 0,3-1 0,0 1 0,2-1 0,1 1 1,0-1-1,-1 0 0,1 1 0,-2-1 0,-1 0 0,-2 1 1,-1-1 6,4 0 0,-2 1 0,-2-1 0,0 0 0,-2 1 0,1-1 0,0 1 0,1-1 0,1 0 0,2-1 0,-3 1 0,2 0 0,1 0 0,2-1 0,0 1 0,0-1 0,0 0 0,-1 0 0,-1 1 0,-3-1 0,-2 0 0,-2 0 22,5 0 0,-3-1 1,-2 1-1,-2 0 1,-1-1-1,0 0 1,-1 1-1,0-1 29,4-1 1,-1 0-1,-1 0 1,0 0-1,-1 0 1,-1 0-1,0-1 9,2 0 0,-1 0 0,-1 0 0,0 0 0,-2-1 0,-1 1 30,16-5 0,-3 0 0,-1-1 0,-3 1-23,-10 1 1,-1 1-1,-1-1 1,-3 0 22,5-1 0,-3-1 0,-2 0 316,-3-2 1,-1 0-1,-4 1-361,0 0 0,-3 1 698,-2-2 0,-3 2-743,-5 7 2087,-10 3-2087,-3 10 3121,-6 5-3121,0 9 818,4 5-818,4 4 0,7-4 0,3-9-90,1-6 0,-1-14 90,-5-9 0,-9-13 0,-14-9-90,-20 1 90,-23 12 0,11 18 0,-4 7-582,-10 9 1,-2 7 581,11 0 0,-2 2 0,0 4-650,-4 4 0,-1 4 0,1 2 650,-3 4 0,0 3 0,1 1 0,0 3 0,0 1 0,2 2 0,2 0 0,1 2 0,3 0-340,3-1 1,2 0 0,6 4 339,8-7 0,2 3 0,5 2 0,9-2 0,14 11 0,12-1 0,3-2 0,1 1 0,5-2 0,8-5 0,3-16 0,8-3 0,2-4 0,0-3-453,12 2 1,0-6-1,1-1 453,-13-4 0,0-1 0,0 0 0,0 0 0,1 0 0,0 1 0,-1-1 0,0 1 0,13 5 0,0 0 0,-3 1-17,-5-1 0,-1 1 0,-4 6 17,-3 8 0,-4 6 0,-8 0 0,-4 4 0,-12 4 0,-10 16 0,-16-1 0,-25-19 0,-12-6 0,10-11 0,-4-1 0,-8-3 18,1-7 0,-7-1 0,-4-2 0,0-2 0,2-1-193,-3 0 1,0-2 0,0-2 0,-4-1 188,8-2 1,-3 0 0,-2-2 0,0-1 0,2-1 0,2-2 7,-12-4 1,3-3 0,1-2-1,1-2-182,-1-1 1,1-2 0,1-2 0,0-2 181,3 0 0,1-2 1,1-2-1,1-1 23,4 1 0,0-1 1,2-3-1,1-6-45,6-2 0,0-5 0,1-3 0,3-2 0,3 2 0,3-1 0,3-1 0,3-1 0,2-4 0,2-3 0,1-3 0,2-3 0,5 0 0,5 1-222,6-6 0,7 0 1,5 0-1,3 0 222,0 6 0,2 0 0,3 0 0,2 0 0,2 0 0,0 7 0,1 1 0,2 0 0,2 0 0,1 0 0,2 2 0,1-2 0,2 0 0,1 2 0,3-1 0,3 1 0,3 0 0,-5 8 0,3 1 0,2-1 0,2 0 0,1 1 0,2 0 0,0 1 0,1 1 0,-1 1 0,2 2 0,1 1 0,0 0 0,2 2 0,0 0 0,0 1 0,1 1 0,-1 0 0,0-1-18,0 1 1,-1 0 0,0-1 0,1 1 0,-1 1 0,2 1 0,0 1 0,1 2 0,1 3 17,5-1 0,2 2 0,2 1 0,0 2 0,1 1 0,-1 2 0,0 3 0,-3 2 0,-1 3 0,1 2 0,-1 3 1,-1 3-1,-2 2 1,1 3-1,-1 2 0,2 3 11,-1 2 0,1 2 1,1 3-1,-1 3 0,0 1 1,-2 1-1,-2 2 0,-4 1 12,5 5 1,-2 0 0,-2 2 0,-4 3 0,-3 5 0,-3 5-24,-8 2 0,-3 4 0,-2 5 0,-3 4 0,-2 1 0,-2 0 0,-3 0 0,-3-2 0,-2 3 0,-5 0 0,-3 0 0,-2 1 0,-1-1 0,0 1 0,0-1 0,2 1 0,-1-1 0,1 1 0,-2-1 0,-1 1 0,-1-1 0,-3 1 89,-3 1 1,-2 2 0,-2 0 0,-2 0 0,0-3 0,0-4 0,1-7-23,-2 2 1,0-6-1,-1-3 1,-1 1-38,-6 22 0,-2-1 0,1-15 1327,-9-3-1357,14-55 0,23-47-45,5 6 0,7-10 9,-2 7 0,4-9 0,3-4 0,0-2 0,0 3 36,-2 5 0,0 0 0,0 0 0,2-2 0,2-3-87,-5 9 1,2-2-1,1-3 1,0 0-1,1-1 1,1 0-1,-1 2 1,0 1 86,2-1 0,0 1 0,0 1 0,0 1 0,0 0 0,2 0 0,0 0-11,1-1 1,1 0 0,1 1 0,0-1 0,0 1 0,1 1 0,0 0 10,0 2 0,-1 0 0,1 1 0,0 0 0,1 1 0,1-1 0,1 1-108,4-3 1,2-2 0,1-1 0,1 2 0,0 3 0,-1 3 0,-1 4 143,3 3 0,0 4 0,-1 4 0,-1 2 0,1 4 261,21-16 1,0 7 0,-15 29-238,-23 41 0,-13 24 0,-9 6-24,-9-17 0,-6 3 0,-5 3 0,-2 5 0,-2 3 0,5-11 0,-3 2 0,-1 4 0,-1 2 0,-1 2 0,0 2 0,-1 1 0,0 0 0,1 0 0,1 0-29,2-3 0,0 0 1,-1 1-1,1 1 1,0 0-1,0 1 1,0 1-1,0-1 1,0 1-1,0 0 1,1-1-1,0 0-7,0-5 0,1 0 0,-1 0 0,1 1 0,-1-1 0,1 1 0,0-1 0,0 1 0,1-1 0,0 0 0,1 1 0,1-1 0,0 0 0,1 4 0,0 0 0,0 1 0,0 0 0,1 1 0,1-1 0,1-1 0,0-1 0,2-1 0,1-1 0,2-3 0,1-1-35,1 6 1,2-3-1,2-2 1,1-1-1,2-2 1,1 1-1,4 1 1,1 2 34,1-3 0,3 1 0,1 1 0,2 1 0,1-1 0,3 1 0,0-1 0,2-1 0,1-1 0,1-2 0,1-1 0,2-1 0,1-2 0,1 0 0,2-1 0,1 0 0,1 0 0,2-1 0,1 0 0,1 0-61,-2-3 0,2 0 0,2 1 0,1-1 0,1 1 0,1-1 0,1-1 0,0-1 0,0-1 0,0-1 0,-1-3 0,-1-1 61,7 3 0,0-1 0,0-3 0,0-1 0,0-1 0,0-2 0,0-2 0,1-1 0,1-1 0,3 0 0,2-2 0,0-1 0,1-2 0,-1-2 0,-1-2 0,-2-1 0,-2-3 0,9 1 0,-2-4 0,-2-3 0,0-1 0,-1-1-70,-2-2 1,-1 0 0,-1-2-1,0-1 1,0-2-89,8-1 1,0-2 0,-1-2-1,-1-2-90,-5-1 1,-1-2 0,-1-1 0,-2-3-233,12-6 0,-2-3 1,-4-4 11,-5-1 1,-4-3-1,-3-3-432,-7-2 1,-3-2 0,-4-3 899,-6-2 0,-4-2 0,-3-1 0,-5-3 0,-3-1 0,-3 0 0,-4-3 0,1 1 0,0 0 0</inkml:trace>
  <inkml:trace contextRef="#ctx0" brushRef="#br0" timeOffset="4633">21701 7088 25432,'-20'-62'270,"1"0"0,1 8 0,-1 5-270,3 13 0,-4 9 0,-24 8 0,16 32 0,-2 12-2830,-10 20 0,-1 11 2830,6-5 0,0 5 0,-1 3 0,5-6 0,0 3 0,0 2 0,-1 0-216,5-6 1,0 0-1,-1 2 1,1 0-1,0 0 216,-1 3 0,0 0 0,1 1 0,0 0 0,0 0-88,1 0 0,0 0 0,0 1 0,2 0 1,0-1 87,1 1 0,1-1 0,0 0 0,2 1 0,1-1-97,1-2 1,0-2-1,2 2 1,2 0 0,2 3 96,3-2 0,3 4 0,1 1 0,1 0 0,2-3 0,1-2 96,2 7 1,2-3 0,3-2 0,2 2-97,2-6 0,2 4 0,2-2 0,3-4 0,4-7 0,11 0 0,6-8 0,4-7 0,2-6 0,5-6 0,1-6 0,4-6 0,2-8 0,0-5 0,5-7 0,0-7 0,-1-4 0,-12 1 0,-1-3 0,0-2 0,0-2 0,1-5 0,0-2 0,-1-2 0,-1-2 18,1-3 0,-1-2 0,-1-2 0,-2-1-18,-8 6 0,-1-1 0,0-1 0,-2-1 0,-2-1 0,0-2 0,-1-1 0,-1-1 0,-2-1 0,-2-1 0,-1-2 0,-1-1 0,-2 0 0,-1-1 0,-3 0 0,-2-1 0,-2-1 0,-1 1 0,-3-1 0,-2 0 0,0 1 0,-2 1 0,-2-1 0,-4 0 0,-4-2 30,-5 0 0,-6-2 0,-2-2 0,-4 1 0,0 2 0,-1 5-30,0 2 0,-1 4 0,-1 2 0,-5 0 0,-7 0 11,0 6 0,-7-1 0,-4-1 1,-4 1-1,-1 1 0,0 3 0,1 3 1,2 5-114,-1 3 1,2 5-1,0 2 1,-1 3-1,-1 1 1,-4-1 101,3 1 0,-3 0 0,-2 1 0,-1 0 0,0 1 0,0 1 0,1 2 0,4 2-41,-6 1 1,2 2 0,1 3 0,1 0-1,1 1 1,-2 1 40,1-1 0,0 2 0,-1 0 0,1 1 0,1 0 0,-1 1 39,-7 0 0,1 2 0,0 0 0,0 1 0,2 1-39,4-1 0,1 1 0,1 1 0,0 0 0,2 0 22,-6 2 0,1 0 1,2 1-1,2 1-22,-7 1 0,3 1 0,3 1 45,-11 2 0,16 6 1028,30 27-1073,69-15 0,-7-19 0,9-2 0,4-3 24,-3-4 0,2-2 0,3-1 0,3-1-24,-3 0 0,2-2 0,3 0 0,1 0 0,1-1 0,-4 0 0,1 0 0,0 0 0,3-1 0,4 0 0,4-1 0,-20 1 0,3-1 0,2 0 0,3 0 0,1 0 0,1-1 0,1 1 0,1-1 0,0 0 0,1 0 0,-1-1 0,0 1-27,-4 0 1,0 0-1,1 0 1,0 0-1,0-1 1,1 1-1,1-1 1,-1 0 0,1 0-1,0 1 1,-1-1-1,1 0 1,0 1-1,-1-1 27,2 1 0,0-1 0,0 1 0,1-1 0,-1 1 0,1-1 0,-1 0 0,1 1 0,-1-1 0,0 1 0,1-1 0,-2 1 0,1-1 0,-1 1-76,3-1 0,1 0 0,0 0 1,0 0-1,0 0 0,0 0 1,-1 0-1,0 0 0,-2 1 0,-1-1 1,-1 1-1,-2 0 0,-2 0 76,7 0 0,-2 0 0,-3 1 0,-1-1 0,-1 1 0,-1 0 0,0 0 0,-1 1 0,1-1-8,4 0 1,-1 0 0,0 1 0,-1-1 0,0 1-1,-1 0 1,0 0 0,-1 0 7,3 0 0,-1 0 0,-1 1 0,0 0 0,-1-1 0,-1 1 0,-1 1 0,3-1 0,-1 0 0,-2 1 0,0-1 0,-1 1 0,-2 0 0,17 0 0,-3 1 0,-1-1 0,-3 1 133,-10 0 1,-1 0-1,-2 0 1,-3 0-134,3 0 0,-3-1 0,-4 2 549,6 1 0,-9 2-998,-3 4-631,-49 5 1080,-26-3 0,-18-3 0,-1 0 0,2 0 0,-2-1 0,-3 1 0,4-1 0,1-1 0,0 1 0,-1 0 0,1 0 0</inkml:trace>
  <inkml:trace contextRef="#ctx0" brushRef="#br0" timeOffset="5223">17502 8992 20647,'4'-43'629,"0"0"1,-1 1 0,0 2-78,-1 3 1,0 1-374,2-25 998,0 20-278,2 28 90,4 44-854,-5 10 0,-3 10-758,1 1 0,-1 7 1,-1 3 622,-1-4 0,-2 4 0,1 2 0,-2 2-386,1-4 0,0 1 1,-1 2-1,0 1 0,-1 1 386,0-8 0,0 2 0,0 0 0,-1 1 0,0 0 0,0 1-257,0 2 0,0 1 0,-1 0 0,1 1 1,-1 0-1,0 0 257,1-9 0,0 0 0,0 0 0,0 0 0,-1 1 0,1-1 0,0 1-165,0-1 1,0 1-1,0 0 1,0 0-1,0 0 1,0 0-1,0 0 165,1-2 0,-1 1 0,1-1 0,0 0 0,0 0 0,0-1 0,0 1-46,0 6 0,0 0 0,0 0 0,1 0 0,-1-1 0,1 0-59,1-4 0,0 1 0,0-1 0,0-1 0,1 0 0,0-1-186,0 7 1,-1-2 0,2 0 0,-1 1 0,1 1 290,1-1 0,0 1 0,1 2 0,-1-1 0,1-2 0,-1-3 0,0 8 0,0-4 0,-1 0 0,1 2 0,1-3 0,-1 0 0,1 0 0,-1 1 0,1-1 0</inkml:trace>
  <inkml:trace contextRef="#ctx0" brushRef="#br0" timeOffset="28420">22281 5912 23634,'-4'4'2968,"-5"1"-1889,4 6-179,-1 6-900,2-4 0,13 4-3392,11-16 3392,21-10 0,-12-3 0,3-5-270,6-5 1,3-5 269,4-10 0,3-6 0,-2 0 0,-8 4 0,-2 1 0,2-5-523,-2 1 1,2-4-1,-1-2 1,-4 1 522,1-7 0,-4-1 0,-2-1 0,0-4 0,-1-1 0,-3-1-350,-6 13 1,-2 0 0,0 0-1,-2-1 350,-2-1 0,0-1 0,-2 1 0,-2-1 54,0-1 0,-1 1 0,-3-1 0,0 0-54,-3 0 0,-2 0 0,-1-1 0,-2 1-209,-1 1 1,-1 1 0,-2-1 0,-2 1 208,-1 0 0,-3 1 0,-1 1 0,-2 0 0,-6-13 0,-4 1 0,-2 3 182,-1 1 0,-3 3 1,-6 0-183,6 15 0,-4-1 0,-4 2 0,1 0 0,1 4 0,-1-1 0,1 4 0,0 0 0,-4 0 0,0 1 0,-2 0 0,-2 0 0,0 2 0,3 4 0,-13-4 0,2 5 0,0 1 0,1 2 0,-1 0 0,1 2 0,3 1 0,1 1 0,0 1 340,4 3 1,1 1 0,1 0-341,-15-2 0,3 2 0,8 2 0,1 2 0,10 2 0,1 1 1308,-20-2-1308,15 3 2481,11 1-2481,10 2 1499,6 0-1499,4 0 817,5-4-817,2 1 313,3-4-313,0 3-131,0-1-1218,0 3-271,1 0-538,2-2-7673,1-5 9095,0-7 1,-2-3-1,0-1 1</inkml:trace>
  <inkml:trace contextRef="#ctx0" brushRef="#br0" timeOffset="29108">21624 2375 27231,'-5'-3'810,"-4"1"-630,-9 8 0,-34 26-120,9-1 0,-7 7 0,2-1-903,10-8 1,1 0 0,-1 2 842,-2 2 0,-2 2 0,0 1 0,4-2 0,-3 4 0,3-1 0,2-2-38,-3 3 1,1 0 37,-6 8 0,3-1 0,3 2 0,13-9 0,13-4 0,12-5 0,10-4 0,13 2 0,9-2 0,9 4 0,8 3 0,2 2 0,3 4 0,-14-7 0,-1 1 904,-9-7 1,1 1-905,7 7 0,4 3 0,-4-3 0,-9-8 0,-1 0 266,15 11 0,-2-2-266,-6-9 0,-5-5 0,-6-11 0,-5-3 0,-4-10 0,-2-9 0,1-44 0,-8 3 0,-2-7-482,0 18 1,-2-1-1,1-2 482,-2-10 0,0-2 0,0 2 0,0 8 0,-1 1 0,-1-3 0,-1-1 0,0-3 0,-1-1 0,-1 1 0,1 3 0,0-1 0,0 2 0,-1-1 0,-2-16 0,-1 1 0,1 3 0,2 11 0,0 4 0,0 5 0,-2 8 0,1 2 223,0-30-223,-5 21-1799,5 19-809,-2 29 2608,6 29 0,-2 14 0,3 9 0</inkml:trace>
  <inkml:trace contextRef="#ctx0" brushRef="#br0" timeOffset="30284">25343 2420 24533,'-10'-16'1709,"0"2"-1529,-2 5 180,-1 5-180,3 2-1,4 2 1,2 4-90,4 3 0,0 2-90,4 2 0,2-1 90,6-5-90,3-1 90,6-8-90,-7-18 90,0 1 0,-18-16 0,-10 9 90,-38 5 45,14 25 0,-3 7-225,-1 2 0,0 6 0,-5 14 0,5 7 0,11 0 0,5 8-115,8 3 0,2 10 1,5 2-1,9-3 115,14-9 0,9-2 0,3-1 0,-5 3-445,-10 6 0,-4 3 0,2-3 0,10-7 445,22-1 0,11-8 0,-6-11 0,11-3 0,-10-7 0,-11-5 0,-13-6 0,-13 3 375,-20-8-375,-20 8 0,-23-9 0,18 1 0,-3 0 457,-6-4 0,-2-2-457,-6-2 0,-2-2 0,-2-2 0,-2-5 0,4-4 0,-2-5 0,3-1 0,13 4 0,3-1 0,-1-2-399,-10-10 1,0-3 0,8-2 398,5-14 0,9-3 0,11 15 0,2-1 0,4-2 0,4-3 0,3-1 0,3 0 0,2-1 0,3 0 0,3-1 0,4 0 0,3 0 0,2 1 0,2 2 0,2 1 0,5-2 0,4 4 0,5-2 0,1 1 0,-1 3-593,3-1 1,0 3 0,3 0 592,-1 4 0,2-2 0,1 2 0,-1 5 0,0 4 0,-1 3 0,1 3-263,1 1 0,0 3 1,0 2 262,20-4 0,0 6 0,-3 5 0,2 9 0,-9 10 0,2 9 0,-3 5 0,1 11 0,-3 7 0,-1 5 0,-13-9 0,1 4 0,-2 3 0,-1 0 0,-2-1-186,1 7 1,-4 0 0,-1 0-1,-2 1 186,-1 2 0,-2 2 0,-2-1 0,-3-3 0,-1-3 0,-4-2 0,1-1 0,-1-1 0,-1-2 0,0 0 0,3 12 0,-1-1 292,-2-10 0,0-2-292,-1 2 0,0-5 0,1 6 1511,-2-38-1511,-7-44 0,-4-6 0,-1-5 70,2-5 0,0-1-70,-1-7 0,-1-5 0,3 17 0,1-4 0,0-2 0,1 4 21,0-3 1,2 1 0,0-1-22,0 3 0,0-4 0,1 2 0,2 4 0,5-16 0,5 5 0,1 12 0,4 1 0,0 3 0,2-2 0,4 4 0,10-6 0,2 6 81,-9 22 1,2 9-82,15 7 0,2 13 0,-1 18 0,-2 10-305,0 1 1,-5 6 304,-19-5 0,-3 5 0,-6 0-439,-5 16 0,-8 0 439,-3-16 0,-2 1 0,-2 0 0,-2 1 0,-1 1 0,-1 0 160,-2 0 1,0-1-1,-1 0-160,0-2 0,0-2 0,0-1 0,-4 16 0,1-3 0,2-8 0,2-3 0,4-9 0,3-1-561,9 24 561,19-30 447,19-12-447,19-28 0,-25 2 0,2-2 103,4-3 1,1-2-104,3-2 0,0-1 0,0 0 0,2-1 70,-6 3 1,2-2-1,-3 1-70,3 0 0,-1 0 0,10-4 0,-3 1 0,-1-1-1531,-6-13-268,-22 6 1799,-17-4 0,-8-2 0,-17-15 0,2 15 0,0 0 0</inkml:trace>
  <inkml:trace contextRef="#ctx0" brushRef="#br0" timeOffset="30594">27264 1724 23993,'0'-55'2339,"-4"7"-1709,3 8 179,-2 10-269,3 6-270,0 5-270,0 6 0,0 14 0,2 15 0,3 27 0,6 22-921,-3-21 1,0 3 920,0 6 0,1 3 0,0 5 0,0 5-316,-3-19 1,1 4 0,-1 0 0,0-2 315,0 3 0,0-3 0,1 4 0,0 6 0,1 6 0,0-1 0,-1-7 0,1 8 0,0-4 0,-2-13 0,1 1 0,-1-3-360,2 0 1,-2-7-1440,2 7-450,-1-10-629,-7-47 2286,-7-23 1,-2-19 0,-8-11 0</inkml:trace>
  <inkml:trace contextRef="#ctx0" brushRef="#br0" timeOffset="30810">26935 2325 17468,'33'-41'290,"0"0"1,-1 0-1,11 20 1,5 7 0,0-4-1,-5-8 1,1-6-1,1 2 1,-1 8 0,5 16-1,0 1 1,0-1-1</inkml:trace>
  <inkml:trace contextRef="#ctx0" brushRef="#br0" timeOffset="31476">26472 1977 22104,'-44'-13'420,"0"1"0,2 0 0,3-1-196,7 0 1,2-1 225,-18-15-90,18 1-90,13-1 0,17 4 449,45-6-359,10 9-2306,-9 8 0,5 2 2036,-3 2 0,2 2 45,5 0 0,2 0 265,2 0 1,4 0-252,-6 1 1,3 0 0,1 0 0,-1 0 0,0 2 0,-1-1-365,0 0 1,-1 1-1,-1 0 275,-9 1 0,-1 1 0,-4 2-60,-2 3 0,-3 2-99,-2 0 1,-1 1 98,-4 4 0,1 5 0,9 12 0,-2 5 0,-9-3 0,-2 2 0,9 16 0,-3 3 0,-10-6 0,-2 2 921,2 3 1,-1 2-922,-1 2 0,1 0 0,0-3 0,0 0 0,-2-3 0,1 1 185,4 5 0,-1-1-185,-4-9 0,-2-2 0,-1-1 0,-2-8 1115,-8-19-1115,-17-37 0,-10-26 0,-4-12 0,4 11 0,-1-4 0,0-4-502,0 3 1,0-4-1,-1-1 1,2 2 501,2 6 0,1 2 0,0 0 0,1 1 0,1 1 0,0-1 0,1 2 0,2 4 0,-3-18 0,3 5 0,2 3 0,2 2-4,2 5 0,2 1 4,4 4 0,3 3-19,4 3 1,7 1 18,12 4 0,9 0 0,1 3 0,14-6 0,5 4-450,0 2 1,5 1-1,0 2 450,-5 8 0,-1 3 0,1 1 0,2-1 0,1 2 0,4 0 0,-2 1 0,5 1 0,-1 0 0,-4 1 0,1 0 0,-4 2 0,2-1 0,-6 1 0,2 0 0,-1 0 0,-6 2 0,9-3 0,-7 2 0,-6 1 0,-4 0 1848,23-3-1848,-8 3 882,-27 3-3130,-14 9-855,-29 10 3103,-23 14 0,11-9 0,-3 1 0,-3 2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55:03.37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15289 1588 25882,'0'-10'810,"0"2"-630,0 1-90,-4-2 0,-4-8-1,-3-1-89,-3-4 0,0 2 90,-11-12 0,1 2-90,-12-8 0,3 9-45,4 10 0,-2 1 135,-19-8-209,15 10 0,0 2 119,-18 1 0,-2 4 0,0 4 0,-2 3-89,-1 2 89,0 8 0,1 2 0,5 8 44,18-3 1,1 0-45,-15 10 0,11-1 0,2 2 0,-4 8-45,15-10 1,0 1 133,-9 13-89,1 3-89,-1 0 178,3-1-89,-1 1 0,5 2 0,0 0 0,3 4 0,3 1 0,2 2 0,1 2 0,1-2 90,2 4-90,0-2 0,7 2 0,-2 0 90,8 3-90,-3 1 0,4 4 0,0-29 0,0 1-129,2 0 1,0 0 128,0 4 0,1-1 45,0-1 0,2 1-45,0-1 0,0 0 0,0-2 0,0 0 45,2-1 0,0-1-45,9 28 90,6-2 0,5-6-45,-1-16 0,2 0-45,-5-10 0,1-1 0,10 7 0,2-1 90,20 3-90,-12-15 0,2-1 45,-10-6 0,0-1-45,12 0 0,0-3 0,-12-4 0,-3-2 45,2-4 0,0-2-1,-1 0 1,2-3 45,13-9 0,1-3-90,-2-4 0,0-3 0,8-8 0,-3-2-155,-13 6 1,-5-2 154,-6 2 0,-3-1 0,4-14 0,-13 13 0,-1 1 0,5-13 0,4-10 0,-15 29 336,-2 5-336,-2 4-899,-4 3-900,-7 13 1799,-22 26 0,-7 10 0,9-8 0,0-1 0</inkml:trace>
  <inkml:trace contextRef="#ctx0" brushRef="#br0" timeOffset="771">12458 4451 13993,'-24'5'2969,"-2"-1"-251,1-4-2358,1 0 1140,3 0-1140,3 0 766,6 0-946,4 0 2046,4 0-2046,4 0 180,23-4-180,5-1 45,18-4 0,11-1-75,-8 0 0,4 0 0,0 0-686,4 0 0,0 0 0,3 0 558,-9 2 1,2-1-1,0 1 1,-1 1-831,5-1 1,-1 2 0,1 0 837,4 0 0,0 1 0,2 0-30,2-1 0,0 1 0,2 0-515,-15 2 1,2 0 0,-1 0 0,1 0 514,1 0 0,0 0 0,1-1 0,0 1-264,1 0 0,1 1 0,0-1 0,0 0 286,0 0 1,-1-1 0,1 1-1,-1-1-22,1 1 0,-1-1 0,-1 1 0,1 0 0,-3-1 0,0 1 0,0-1 0,-1 1 22,-1 0 1,-1-1 0,0 1-1,-1-1 8,13 0 0,-1 0 0,-1-1 60,-3 0 0,-1 1 0,-1-1 34,-4 1 1,0 0-1,-2 1-34,-3 0 0,-2 0 0,-1 0 0,16-1 0,-2 1-45,-7 2 0,-3 0 0,-7-1 0,-2 0 596,2 0 1,-1-1-642,16-2 2266,-8 1-2266,-21 2 2241,-17 2-2781,-3 0-550,-4 0-799,-3 0 1889,-25 0 0,-7 0 0,-24 0 0</inkml:trace>
  <inkml:trace contextRef="#ctx0" brushRef="#br0" timeOffset="1958">12369 5622 20215,'-18'4'3508,"-4"-3"-3238,8 3-90,3-6-90,11-2 0,10-5 0,8-3 0,10-4 180,32-8-180,-4 4-442,-15 6 1,1 0 396,-5 3 0,0 0-1,3-2 1,1 0 0,3-1 0,3-1-15,0 1 0,4-2 0,1 1-30,7-3 0,2 1 0,1 0 0,1-1 0,0 0 0,0 0-441,-1 1 0,1 1 1,0 1 440,-14 3 0,2 1 0,-2 0 0,-2 1 0,2 0 0,-2 0 0,4 0 0,5-1 0,6 0 0,-1 0 0,-6 1 0,10-1 0,-3 0 0,-12 2 0,3 1 0,-3-1 0,17-2 0,-4 0-282,-17 2 1,-1 1 281,10-2 0,0 0 0,-7 0 0,-2 1 0,-12 1 0,2 0 0,24-4 0,0-1 0,-25 5 0,-1 1 0,12-3 0,0 0 0,15-3-116,-20 4 0,2 0 116,2 0 0,0 1 0,0 1 0,-1 0 0,-2 1 0,-2 0 0,18 1 615,0-4-615,0 4 0,1-3 931,-2 3-931,4-4 0,-2 2 0,2-2 0,-21 3 0,0 1 0,19-3 0,-24 4 0,-2 0 0,4-1 840,2 3-570,-12 0 122,4 2-212,2-6-90,-6 2-90,10-4 90,-8 3-90,-1 1 402,-1-1-402,-5 1 0,-2-1 90,-5 3-90,-1 0 90,-4 2-90,-2 0 270,-4 0 0,-2 0-5667,-2 0 5397,-7 4 0,-8 5 0,-8 5 0</inkml:trace>
  <inkml:trace contextRef="#ctx0" brushRef="#br0" timeOffset="54857">4743 8621 26242,'-64'0'1259,"18"0"-1169,34 0-90,42 0 45,6 0 0,7 0-1684,18-3 0,6 0 1639,-9 0 0,3 0 0,2-1-398,-7 0 1,1 0 0,2-1 0,1 0 361,-7 1 0,1 1 0,0-1 0,1 0 0,1 1-293,2-1 1,1 0 0,0 0 0,0 1 0,0-1 112,-1 1 0,1 0 0,-1 1 0,0-1 1,0 1-91,-3 0 0,0 0 0,-1 0 0,0 0 1,-1 1-235,7-1 0,0 1 0,-1 0 1,-2 0 539,11 0 0,-3 0 0,-2 1 0,-10 2 0,-2 0 0,-2 0 0,16 2 0,-1 0 0</inkml:trace>
  <inkml:trace contextRef="#ctx0" brushRef="#br0" timeOffset="55119">5234 9430 21604,'-46'27'198,"-1"-1"0,1 1 0,4-1 0,0 0 0,4 1-64,-12 10 1,6 3 45,12-3 0,7 2-45,11-3 0,9-1 45,14-1 0,10-4 89,15-4 1,10-7-150,-5-7 0,6-5 0,2-1-865,13 0 1,4-3 0,3-1 766,-9-3 1,2-1-1,2-1 1,0 0-308,-7 1 1,1 0 0,1-1 0,0 1 0,0-1 248,3 0 0,-1-1 0,1 0 0,0 0 0,-1 1-90,0-1 0,-1 1 0,0 0 0,-1 0 1,0 0-51,10-1 1,-2 0 0,1 0-1,1 0-616,-7 1 1,2 1-1,0 0 1,-2 0 0,-4 0 791,11-1 0,-4 0 0,-1 2 0,6 1 0,0 2 0,-9 2 0,-17 2 0,0 0 0</inkml:trace>
  <inkml:trace contextRef="#ctx0" brushRef="#br0" timeOffset="55382">4767 11181 19980,'66'4'30,"-1"0"1,0 0 0,0 0-1,0 0 1,1 0 0,-1 0 0,0 1-1,0-1 1,1 0 0,-1 0-1,-2 1 1,-3 0 0,-2 0 0,0 0-1,0 0 1,0 0 0,2-1-1,2 1 1,4-1 0,-10-1 0,4 0-1,3 0 1,2-1 0,1 1-1,1-1 1,0 0 0,0 0 0,-1 1-1,-1-1 1,-3 0 0,-2 0 0,-3 1-1,-4 0 1,7 1 0,0 1-1,0-1 1,0 0 0,0 1 0,0-1-1,0 0 1</inkml:trace>
  <inkml:trace contextRef="#ctx0" brushRef="#br0" timeOffset="55559">5778 12198 18680,'-40'24'569,"0"0"1,6-2 0,6 1 1961,4 18-2531,43-7-359,18-21 0,15-6 0,1-2 359,-5-1 0,0-2 0,8-2-75,-6-1 0,7-1 0,4-1 0,0-1 0,-1 0 0,-5 0-262,5-2 0,-4 0 1,-1-1-1,3 0 13,1 0 0,2 0 1,2-1-1,-3 0 0,-4 1-48,8-2 1,-5 1 0,-1 0-529,-4 0 1,-1 0 0,-2 1 899,16-1 0,-4 2 0,-10 4 0,-4 2 0,-7 2 0,-1 1 0</inkml:trace>
  <inkml:trace contextRef="#ctx0" brushRef="#br0" timeOffset="55783">5450 13496 25732,'-40'23'427,"0"0"0,0 0 1,-12 9-1,6-1-382,9-6 0,17 0-2564,49 6 1,22-3 2518,-5-13 0,9-4 0,-6-2 0,8 1 0,2-2 0,-2-3-100,-6-4 0,0-2 1,-1-1-1,2 0 32,2 1 1,2 0 0,0 1-1,0-1-135,0-1 1,2 1 0,-1-1 0,-1 0-113,0 1 0,-1-1 0,0 0 0,0 1-113,-3-1 1,-1 1 0,0-1 0,2 0 427,7-1 0,1-1 0,0 1 0,-4 0 0,-3 0 0,-4 2 0,2-1 0,7-1 0,1 0 0,-1 1 0</inkml:trace>
  <inkml:trace contextRef="#ctx0" brushRef="#br0" timeOffset="55993">5884 14600 25458,'-41'24'382,"0"1"0,-1-1 1,-12 10-1,5 0-337,11-6 0,8 2 45,6 20-90,42-7 60,17-27 0,15-7 0,0-2-1696,-5-1 0,1-2 1,3-2 1635,5-1 0,5 0 0,1-2 0,-3-1-120,8-2 0,-1-1 0,-1 0-333,3-1 0,1 0 0,-1 0 33,-3 0 0,0 0 0,-1 0-180,-4 0 1,-1 1-1,-1 0-270,-5 0 1,-2 0 0,-1 1 925,13 0 1,-4 1 0,-10 3 0,-3 2 0,-7 2 0,0 0 0</inkml:trace>
  <inkml:trace contextRef="#ctx0" brushRef="#br0" timeOffset="56237">5535 16364 23003,'-22'39'1709,"18"-13"-195,33-16-1514,5-14 0,5-5 45,18-1 0,6-3-1031,-10 1 0,2-2 0,2-1 986,-8 3 0,0 0 0,2-1 0,0 0 0,3-1 0,-1 0 0,2 0 0,3-1-144,2 0 0,3 0 0,2-1 0,-2 0 1,-3 1-60,-2 1 1,-4 1-1,0 0 1,1 0-32,-3 1 0,3-1 0,0 0 1,-4 1-1,-4 2-255,22-5 0,-8 3-276,-11 2 1,-4 2-1038,18-1 1802,-33 9 0,-27 13 0,-18 6 0</inkml:trace>
  <inkml:trace contextRef="#ctx0" brushRef="#br0" timeOffset="56587">5531 17612 24983,'-29'37'2608,"6"-6"-2428,11-4-90,18-6 0,14-3 0,26-9 270,20-3-873,-21-7 1,3-2 512,7 0 0,2-1-418,-13 0 1,0 0 0,2-1 417,2 0 0,1-1 0,1 1-420,0-1 1,1-1-1,1 2 420,-1-1 0,1 1 0,-1-1 0,-1 1 0,-1 0 0,0 0 0,-1 0 0,-2 1 0,1-1 0,19-1 0,-2 1 0,-6-1 0,-2 1 0,-5 0 0,-3 1-179,-7-1 0,-3 1 179,25-3 822,-6 0-1452,-21 5 135,-9 0-1574,-27 2-720,-16 0 2789,-19 8 0,-12 10 0,-8 10 0</inkml:trace>
  <inkml:trace contextRef="#ctx0" brushRef="#br0" timeOffset="56869">6010 18652 28041,'-50'35'540,"2"-2"-540,31-18 0,51-23 0,-4-2 0,5-3-1050,23-8 1,6-3 1049,-21 10 0,0-1 0,1 1 0,6-1 0,0 1 0,1 0 0,1 0 0,0-1 0,3 1 0,-1 2 0,3-1 0,-1 1 0,-3 0 0,1 1 0,-4 0 0,1 1 0,11-2 0,1 0 0,-7 2 0,-9 1 0,-5 2 95,-6 1 0,-3 0-95,17-3 0,-13 3-90,-13 3-1529,-12 1-630,-12 2-7582,-10 0 8668,-10 0 1,-9 0-1,-4 0 1</inkml:trace>
  <inkml:trace contextRef="#ctx0" brushRef="#br0" timeOffset="59069">20361 8236 22637,'-6'-34'405,"1"0"0,-5-27 544,6 13-859,-3 20 485,6 24-125,-3 32-1,-1 38-224,1-16 0,1 6-735,-1-8 1,0 2-1,0 4 600,1-6 0,-1 3 0,2 2 0,-1 1-485,0-3 0,0 2 0,0 1 1,0 1-1,1 1 431,-2 7 0,1 2 0,0 1 0,0 2 0,-1 0-313,1-7 0,0 1 0,-1 2 0,1-1 1,-1 1-1,1 1 277,0-9 0,0 0 0,0 0 0,0 1 0,0 1 0,-1 2 0,0 2-109,1-6 1,-1 3 0,0 2 0,0 1 0,0 1 0,-1 0 0,1-1 0,0 0 0,0-2 0,0-2 108,-1 10 0,1-3 0,-1-1 0,1-1 0,-1 0 0,1 2 0,-1 2-36,0-5 1,0 2 0,0 0 0,0 2 0,0 0 0,0 0 0,0-1 0,-1-1 0,2-2 35,-1-1 0,0 0 0,0 0 0,0-2 0,1 0 0,-1-2 0,1-1 0,1-2 0,-2 13 0,1-3 0,1-2 0,-1-1 0,1 3 0,-1-4 0,0 1 0,1 2 0,-1-2 0,2-4 0,1-5 90,0 11 1,3-6 0,0-3-91,0 15 0,10-7 422,17-12 1,12-11-423,0-21 0,9-13 0,-5-11 0,6-9 0,6-4 0,2-5 0,0 0 0,-8 0 0,2-2 0,1-3 0,1-1 0,1-1 0,0 0 0,0 1 0,-4 3 0,0 0 0,0 0 0,0 0 0,1-1 0,1 1 0,0-1 0,0 0 0,-1 1 0,2-1 0,-1-1 0,2 1 0,-1-1 0,0 1 0,0 1 0,-1 1 0,-2 1 0,6-1 0,-2 2 0,-1 0 0,0 1 0,-1 1 0,1 0 0,1 0-53,1 0 0,0 0 0,0 0 0,1 1 0,0 1 0,0-1 0,-1 2 53,1 0 0,0 0 0,0 1 0,0 1 0,0 0 0,1 0 0,-1 1-92,-1 1 1,0 0 0,0 1-1,0 0 1,0 0 0,0 1-1,-1 1 92,8-1 0,-1 1 0,-1 0 0,2 1 0,0 1 0,2 0 0,-9 3 0,3 1 0,1 0 0,0 1 0,0 0 0,-1 0 0,-2 1 0,-3 0 0,12-1 0,-3 0 0,-3 1 0,1 1 0,2 0 71,-5 0 0,4 2 0,-1-1 0,0 1 0,-5 0 0,-5 1-71,8-1 0,-6 1 0,-4 1 488,13-1 1,-4 0-489,-15-2 0,-4-1 0,13-8 1499,-27-13-1499,-22-21 0,-9 13 0,-4-4 823,-5-10 1,-1-5-824,3 9 0,-2-3 0,1-2-321,-1-11 0,-1-2 0,1-3 321,2 6 0,0-2 0,1-2 0,0-1 0,2 7 0,0-1 0,1-1 0,0-3 0,1-3 0,0 9 0,1-4 0,0-1 0,0-3 0,1 0 0,-1-1 0,0 0 0,0 2 0,0-2 0,0-1 0,0 1 0,0-1 0,0 1 0,1-1 0,-1 0 0,0 1 0,0 0 0,1 0 0,-1 0 0,0 0 0,1 0 0,-1 1 0,0 1 0,0 1 0,-1-2 0,0 0 0,0 0 0,-1 2 0,1 1 0,-2 4 0,1 2-394,-4-12 0,0 6 0,0 2 0,-3 0 394,0 3 0,-2 0 0,-1 1 0,-2 2 0,-1 3 0,-1 2 0,-2 0 0,-2 3-315,-11-12 0,-3 3 1,-3 4 314,-5 4 0,-2 4 0,-4 4 0,10 12 0,-2 3 0,-2 3 0,-1 2 0,-5 3 0,-1 3 0,-3 3 0,0 3-198,-6 2 0,-3 3 1,0 3-1,-1 2 198,9 2 0,-2 1 0,0 2 0,0 1 0,0 1-11,7-1 1,0 1 0,-1 1 0,1 0 0,-1 1 0,0 1 10,0 0 0,-1 2 0,0-1 0,1 1 0,-1 1 0,1 0 0,-1 0 0,1 1 0,0 1 0,0 0 0,1-1 0,0 1 0,1 0 0,0-1 0,0 1 0,1 0 0,0 0 0,0 0-53,-9 5 0,0-1 0,0 1 0,1 0 1,0 0 52,3-1 0,-1 0 0,1 0 0,1 0 0,0 0 0,2-1 0,0 0 0,0 0 0,2 0 0,0 0-360,-9 4 0,1 1 0,1-1 0,2 0 16,5-3 1,1 0-1,2 0 1,2 0-527,-7 5 0,3 0 1,3 0 1002,-7 7 0,9 3 0,17-4 0,7 1 0,11-1 0,0-1 0</inkml:trace>
  <inkml:trace contextRef="#ctx0" brushRef="#br0" timeOffset="60086">21112 13614 24353,'-16'0'2159,"-2"0"-1979,1 0 180,-5 8 359,-4 10 1,-11 22-1432,9 0 1,-5 10 0,1 0 711,1-4 0,2 1 0,-3 4-464,4-8 1,-1 4 0,-1 1-1,1 1 1,0-2 463,-4 7 0,1-1 0,0 0 0,0 0 0,-2 3 0,0 0 0,0 1 0,0-1-431,0 0 1,-1 1 0,1-1 0,1 0 430,0-1 0,1 0 0,0 0 0,0-1-330,2-3 1,-1 1 0,2-2-1,-1 1 330,3-3 0,1 1 0,0-1 0,0-1 0,-6 11 0,1 0 0,1-2 68,3-4 1,1 0 0,1-2-69,3-6 0,0-1 0,3 1 0,3 2 0,2 0 0,5-3 636,3-1 1,8-4-637,10 4 0,10-7 0,16-21 0,9-10-58,-6-3 0,4-2 0,2-1 58,13-2 0,3-2 0,3-1 0,-8 0 0,2 0 0,1-2 0,2 0 0,-7 1 0,2 0 0,0 0 0,1-1 0,1 0 0,-7 1 0,0 0 0,0 0 0,2 0 0,2-1 0,3-1-112,-5 2 0,2-1 0,4-1 0,0 0 0,2 0 0,-1 0 0,0 0 0,-2 0 1,-2 1 111,4-2 0,-2 1 0,-1 0 0,-1 1 0,1-1 0,1 0 0,3-1-90,-4 2 1,0-1 0,2 0 0,0 0 0,2-1 0,0 1 0,1 0-1,-1-1 1,2 0 89,-2 1 0,2-2 0,1 1 0,1 0 0,1-1 0,-2 1 0,-1-1 0,-1 2 0,-3-1 0,-3 2 0,12-3 0,-5 2 0,-2 0 0,-1 0 0,1 0 0,6-1 0,-10 2 0,4-1 0,4-1 0,0 0 0,0 0 0,-1 1 0,-3 0 0,-5 1 0,-6 2 87,13-2 0,-8 3 0,-3 0 0,-1 0-87,12-1 0,-3 0 0,-2 1 0,-8 1 0,-2 0 0,-2 1 0,10-2 0,-5 1 620,-10 1 0,-3 1-620,-5 0 0,-2-1 1575,11-4-1575,-18-19 0,-3-8 0,-6 2 0,-3-5 376,0-6 1,0-6 0,0-1-377,1-3 0,1 0 0,1-3-117,-2 6 1,0-1-1,1-2 1,1 0 116,2-6 0,1 0 0,0-2 0,1 0 0,-4 11 0,1-1 0,0-1 0,1-1 0,2-2 0,-1 4 0,1-3 0,1-2 0,1 0 0,0 0 0,-1 2 0,0 3-397,2-8 1,-1 3 0,0 1 0,0-1-1,2-1 397,0 0 0,2-3 0,0 0 0,0 0 0,-1 3 0,-2 5-196,2-2 0,-1 4 0,-2 3 0,1 0 196,6-9 0,-1 1 0,0 2 93,-5 8 1,0 3 0,-1 1-94,5-10 0,-3 3 0,-7 10 0,-4 1 0,-3-18 1357,-27 11-1357,-29 15 0,8 19 0,-5 4 0,-12 1 0,-5 4 0,11 3 0,-3 2 0,-1 1 0,-9 0 0,-3 2 0,-1 0-128,11 1 0,-1 0 1,-3 0-1,-5 2 128,11-2 0,-4 1 0,-3 0 0,-2 1 0,-1 0 0,-1 0 0,0-1 0,0 1 0,-1-1 0,-2 1 0,-1 0 0,0 0 0,0 0 0,0 0 0,0 0-117,7-1 0,0 0 1,0 0-1,-1 1 1,1-1-1,-1 1 1,1-1-1,-1 1 1,0-1 116,-1 0 0,0 1 0,-2-1 0,1 1 0,0-1 0,1 0 0,1 0 0,2 0 0,2 0-182,-11 2 0,2-1 0,2 1 0,1-1 1,1 0-1,-1 1 182,0-1 0,0 1 0,1 0 0,0-1 0,0 1 0,0 0 0,3 0 0,1 0 0,0 0 0,0 0 0,-1 0 0,-3 2 0,0 0 0,-3 1 0,-2 1 0,0 1 0,1-1 0,2 0 0,3-1-31,-6 2 0,4-1 0,1-1 0,0 1 0,-2 2 31,2-1 0,-2 1 0,-1 0 0,1 1 0,3-1 0,6-1 0,-1 1 0,6-2 0,2 1 0,1-1 0,-9 4 0,2-1 0,3 1 412,-14 4 0,5 0-412,13-4 0,4 1 0,-15 12 1423,38 6-2053,51-11-899,14-4 584,-8-16 1,1-4-1754,19-8 2698,2-8 0,0-7 0,0-6 0</inkml:trace>
  <inkml:trace contextRef="#ctx0" brushRef="#br0" timeOffset="60328">21705 13261 28131,'4'26'450,"-7"19"-450,-3-10 0,-1 6-1309,-6 19 1,-2 6 1308,3-12 0,-1 4 0,-1 2-463,2-7 1,-1 2 0,-1 1-1,0 1 463,0 3 0,-1 2 0,0 1 0,0-1 0,2-11 0,1 0 0,-1 0 0,0 2 0,1 2 0,-1 2 0,0 4 0,1 1 0,-1 0 0,1-1 0,1-3-223,0-3 1,1-2 0,1-1 0,-1 0 0,1 2 222,-2 10 0,1 3 0,-1 1 0,2-3 0,2-5 0,0 8 0,3-5 0,0-2 0,1-3 0,0-2 0,2-2-439,2-7 0,1 0 0,0-3-281,1 13 1,5-6-959,10-10 1,6-11 1677,19-18 0,-9-27 0,-1-11 0,-3-17 0,-1 0 0</inkml:trace>
  <inkml:trace contextRef="#ctx0" brushRef="#br0" timeOffset="60539">22419 13202 25976,'22'-61'419,"0"-1"1,-5 15 0,0 16-240,2 31 45,-14 31 0,-6 16-106,0-2 1,-2 6 0,-2 7-1018,1-8 1,-2 6 0,-1 5-1,0 1 1,0-1 0,0-3 897,0 2 0,1-2 0,0-1 0,-1 2 0,0 4-124,0-6 0,-1 3 0,0 2 0,0 0 0,1 0 0,-1-2 0,1-4 124,-1 6 0,1-3 0,0-2 0,1-1 0,-1 0-97,1-1 0,0 0 0,0 0 0,1-1 0,-1-1 97,0 11 0,0-2 0,1 0 0,0-1 0,2-5 0,0-1 0,1-1 0,0-1-296,0 11 0,0-1 0,0-3-214,2-8 0,0-1 1,0-2-436,1 12 1,0-5-360,2-13 0,2-6 1617,11-1 0,14-43 0,8-27 0</inkml:trace>
  <inkml:trace contextRef="#ctx0" brushRef="#br0" timeOffset="60759">23386 13239 25755,'22'-54'419,"-1"0"1,-1 6 0,-1 3-375,-4 12 0,0 5 671,9-4-716,-5 38 45,-9 40 0,-6 18-45,0-4 0,-2 10-466,-3-20 0,0 7 0,-2 4 0,-1 4 0,1 0 0,-1-2 466,0-7 0,-1 1 0,1-1 0,-1 2 0,0 0 0,-1 1 0,1 2-298,-1 1 1,1 2-1,-1 2 1,-1 1-1,1 0 1,0-2-1,0 0 1,1-4 72,-1 9 0,-1-2 0,1-2 0,0-1 0,1-2 0,1-1-117,0 2 0,0 0 1,1-3-1,2-4 0,2-6-1736,6 21 0,7-12 2078,3-14 0,6-10 0,36-9 0,-24-30 0,0 0 0</inkml:trace>
  <inkml:trace contextRef="#ctx0" brushRef="#br0" timeOffset="60951">24295 13429 25723,'13'-61'485,"-1"1"1,1 0 0,-4 12 0,0 2 0,-2 6-486,0-14 212,-17 79-212,-2 20 0,-2 12 0,2-5 0,1 5 0,-1 2-1030,1-6 0,0 2 0,-1 2 0,1 1 1030,1-7 0,1 1 0,0 1 0,-1 0 0,1 1 0,0 2 0,-1 1 0,1 0 0,-1 0 0,1 0-66,0 0 1,1-1 0,-1 1 0,1 1 0,-1 2 65,1 1 0,0 4 0,-1 1 0,1 0 0,0-2 0,0-3-239,1-4 0,0-4 0,1 0 1,-1 0-1,1 1 23,-2 10 0,1 2 0,-1 1 0,1-3 1,0-7-445,-1 5 0,0-7 1,0-2-436,0-7 0,-1-1 0,0-3 1095,-6 10 0,-3-6 0,-2-12 0,-4-5 0,-26 12 0</inkml:trace>
  <inkml:trace contextRef="#ctx0" brushRef="#br0" timeOffset="61218">20978 14772 27241,'-48'-5'135,"1"1"0,0-1 0,-15-1 0,6-1-135,16 0 0,10-2 392,17-9-392,66-11 0,-6 11 0,15-1 0,5-2 0,-2 0-801,-16 6 0,0-1 0,1 0 1,1 0-1,5-1 801,-2 0 0,4 0 0,2-2 0,2 0 0,0 1 0,0-1 0,-2 2-192,-5 1 1,-1 0-1,-1 1 1,0 0-1,2-1 1,2 1-1,3-1 192,-3 1 0,2 0 0,4 0 0,1 0 0,1-1 0,0 1 0,0 0 0,-1 0 0,-2 0 0,-2 2-179,3-2 1,-3 1 0,-1 1 0,-1 0 0,1 0 0,0 1 0,1-1 0,2 0 88,-3 0 0,3 1 0,1-1 0,1 0 0,0 0 0,0 1 0,-1 0 1,-2 0-1,-2 1 0,-4 0-319,12-1 0,-3 1 0,-3 0 0,-2 2 0,0-1 0,0 1 121,5-1 0,0 0 0,-1 1 1,-1 1-1,-3-1 24,6-1 0,-2 0 0,-2 1 0,-2 0-216,6 0 0,-3 1 1,-4 0 226,8-1 1,-12 2 252,-23 2 0,-69 15 0,-11-2 0,0 0 0</inkml:trace>
  <inkml:trace contextRef="#ctx0" brushRef="#br0" timeOffset="61418">20836 15183 27532,'-47'27'44,"0"0"1,1 0 0,-8 7 0,15 2-45,34 15 0,39-29 0,22-7 0,-10-9 0,10-3 0,6-1 0,4-2 0,0-1 0,-3 1-832,-4 0 1,-1 0-1,-1-1 1,2 0-1,3-1 1,2 0 831,-7 0 0,4-1 0,1 0 0,2 0 0,1-1 0,0 0 0,-1 0 0,-1 0 0,-1-1-123,-1 1 0,0-1 1,-1 0-1,-1 0 1,0 0-1,0-1 0,0 1 1,1-1 122,1 1 0,1-1 0,-1 0 0,1 0 0,0 0 0,0 0 0,-1 0 0,1-1-51,-2 1 0,1 0 1,0 0-1,-1 0 1,1-1-1,-1 1 1,0 0-1,-1 0-104,7-1 1,-2 0 0,1 1 0,-1-1 0,0 1 0,-1-1 0,-1 1-454,6-1 0,0 0 1,-2 0-1,0-1 1,-1 1-1,-1 0 608,4 0 0,-1-1 0,-1 0 0,-1 1 0,-2-1 0,5 0 0,-2 0 0,-2 0 0,0 0 0,-9 0 0,0 0 0,1 1 0,-1-1 0</inkml:trace>
  <inkml:trace contextRef="#ctx0" brushRef="#br0" timeOffset="62620">17526 10353 23274,'-42'5'2158,"-6"-1"-1798,-10-4-2633,-7 0 2543,32-2 0,-1 0 90,-31-5 484,4-9-664,10-6-91,29-6 1,5-4 0,2-28-90,20 15 0,9-6 0,2 2 0,7-3 0,5 1-117,0 3 1,5-1 0,0 4 116,9-3 0,3 5-862,1 5 0,2 3 862,-1 4 0,3 6 30,-7 11 0,3 4 0,-1 8-24,16 16 0,-3 11 129,0 2 0,-6 10-726,-24 0 1,-5 8 0,-5 1 590,-8-1 0,-5 1 0,-2 1 0,0 5 0,-1 2 0,-3 4-252,-3 3 0,-2 6 0,-2 0 0,1-3 252,1-12 0,1-2 0,-1-1 0,-1 3-92,-2 11 1,-1 4-1,1-1 1,0-6 91,1-3 0,0-5 0,1 0 105,1-3 0,-1-1 1,2 2-106,0 9 0,1 3 0,1-4-180,-1 7 0,2-2-23,0-12 0,1 1 0,0-3-786,1-1 0,0-4-451,0-2 1,0 0 1439,0-1 0,0-1 0,1-1 0,2-1 0,-1 0 0,0 1 0</inkml:trace>
  <inkml:trace contextRef="#ctx0" brushRef="#br0" timeOffset="62801">17969 12804 23094,'4'37'1349,"0"-1"0,4 30-719,-4-8 0,0-8-1,2-7-179,0-9-270,1-9-90,0-13-90,3-6-540,3-10-359,5-11-720,-3-15-810,-3-22 2429,-8 17 0,-2-2 0,-5-7 0,-3-1 0,-1-5 0,0 0 0</inkml:trace>
  <inkml:trace contextRef="#ctx0" brushRef="#br0" timeOffset="67459">17518 9629 22644,'-38'-12'1439,"-1"16"-1079,-3 27-225,18-2 0,3 4-1428,-2 8 0,1 4 1383,-1 6 0,1 1-45,3 2 0,3 1 45,4-2 0,3 0 0,4-4 0,5-2 72,6-6 1,5-3-118,3-6 0,5-5-45,34 3 0,-20-21 0,5-8 0,4-13 0,3-9 0,-1-2 0,8-6 0,-1-5-615,-4-2 1,0-4 0,-6-2 644,-12 5 0,-6-2 0,-1-1 29,-2 0 1,-2-2 0,-3-1-247,1-19 1,-6-1 321,-5 5 0,-6 3-45,-6 6 0,-5 5 0,-3 7 0,-6 6 90,-30-4 0,-12 39-90,26 15 0,2 10 0,-2 14 0,1 7 22,10-11 0,2 4 0,1 4-90,1 8 1,2 6 0,1 1-1,2-2-607,-1 2 0,3-1 0,2 2 585,2-3 0,1 5 0,3-2 0,3-5 0,5-5 0,4-4 0,4-1 489,0-3 1,4-2 0,5 0-520,14 3 0,8-1 0,0-6-193,9 3 1,3-6 222,-5-11 0,4-2 0,-3-7-45,4-8 0,-3-10 271,2-15 0,-5-7-136,3-17-90,-28 8 0,-12-1 90,-33-7 90,-14 32 0,-7 11-90,7 7 0,0 8 465,0 4 1,-1 4 0,3 4-511,-5 21 0,5 7-419,11-15 1,2 3 0,2 1 403,1 5 0,2 2 0,3 2-30,1 2 0,3 1 0,3 2-30,2 0 0,3 1 0,3 0 30,4-2 0,3-1 0,3-1 0,3-2 0,3-2 0,4-2-30,2-6 0,4-1 0,3-4-60,2-3 0,4-4 0,2-3 30,3-6 0,3-3 0,1-5 0,1-4 0,1-5 0,0-3 30,0-4 0,0-3 0,-1-4 30,16-9 0,-2-7-584,0-12 1,-8-3 672,-20 13 1,-8 0 200,-1-26-110,-62 57-90,7 7 0,-5 8 29,-6 12 1,-4 8 0,3-1-147,8-6 0,2 0 1,-1 3 26,1 0 0,-1 3 0,1 0 0,4-1 0,2 0 0,4-2 0,2 1 0,-7 17 0,5 0 0,8-5 0,5-2 0,4-5 0,7-2 298,7-5 1,5-2-838,22 20-361,16-13-359,11-16-450,1-12 1709,-20-20 0,-1-6 0,14-13 0,-21 1 0,0 0 0</inkml:trace>
  <inkml:trace contextRef="#ctx0" brushRef="#br0" timeOffset="72584">24823 8137 20305,'-3'11'2879,"2"0"-2340,-6-6 1,6 4 0,-6-8 0,6 3-91,-3-4 1710,4 0-1799,5-4-90,13-12-270,17-14 0,8-7 0,0 0 0,3-2-802,1 0 0,3-3 0,6-3 802,-7 9 0,3-2 0,3 0 0,1 0 0,-3 2-456,-6 5 1,-2 1 0,1 2-1,0-1 1,4-2 455,3-1 0,4-2 0,2-1 0,0 1 0,-1 1 0,-3 3-367,-1 2 1,-1 2-1,-2 1 1,1 1-1,-1 0 367,0 1 0,0 0 0,-1 0 0,0 1 0,-1 0 0,8-3 0,0 0 0,-1 1 0,-2 1 0,-6 2 0,-1 0 0,-1 1 0,-2 0 0,7-2 0,-3 0 0,-1 1-65,9-5 1,-3 0 64,-13 5 0,-1-1 0,0-2 0,-4 0 0,3-2 1104,1-2-1104,-31 24 1925,-2 4-1925,-2 0 2540,0 0-3889,-2 0 86,0 0-1166,-2 4 2429,-7-3 0,-2 12 0,-7-3 0</inkml:trace>
  <inkml:trace contextRef="#ctx0" brushRef="#br0" timeOffset="73427">27889 6301 22194,'-16'-59'2789,"2"2"-1980,5 5 1,0 4-271,8 10-269,-3 6-180,1 10 90,2 10 0,-3 22-135,6 21 0,4 8 0,-3-1 0,1 3-668,3 22 1,2 2 622,-2-9 0,0-3 45,2 2 0,0 0-45,-1-5 0,1 0 0,0-6 0,0-1 82,-1-5 1,0-3-83,6 22 0,0-15 0,-3-21 90,-3-15-180,-2-27 135,-4-18 0,-2-12-45,0 1 0,-1-6 0,0 0-360,1-1 0,0-2 0,-1 0 382,0 8 1,-1 0 0,0-1-1,0 4 8,2-1 0,0 3 0,-1 1-160,-1-19 0,1 1 175,2 5 0,1 3-45,1 6 0,2 3 0,3 7 0,2 3 0,21-20 0,2 43 0,5 12 0,-5 6 0,0 9-167,15 15 1,-3 13 166,-14 7 0,-4 10 0,-3-1 23,-6-10 0,-2-1 1,-2 4-24,-2-2 0,0 4 0,-3 0 0,-4-3 0,-4 0 0,-5-3 0,-3 1-12,-9 13 0,-5 1 0,-2-2 12,-2-7 0,-3-2 0,-1-1 0,2-2 0,-2 0 0,0-5 0,-10 4 0,2-8 0,-3-4 0,5-18 0,9-7-90,6-16-115,9-8-964,6-13-630,7-11-1079,5-12 2878,9-7 0,-1 27 0,3 1 0,1-2 0,1 1 0</inkml:trace>
  <inkml:trace contextRef="#ctx0" brushRef="#br0" timeOffset="73655">28957 6169 24443,'7'-29'2519,"-2"0"-1890,-5 6-269,0 2-90,-3 12-90,2 21-180,-3 17 0,4 25 90,4 12-244,-1-29 1,0 1 108,1 1 0,1 1-135,0 0 0,0-1-360,-2-1 1,0-1-1935,0 6 1,-2-2 2473,-6 12 0,-6-8 0,-8-33 0</inkml:trace>
  <inkml:trace contextRef="#ctx0" brushRef="#br0" timeOffset="73819">28779 5631 24623,'-19'-53'299,"1"1"1,1 4 0,1 3-255,3 10 0,2 2-45,-7-16 0,9 17-539,9 26-900,12 19-8392,7 26 8882,6 13 1,-1 9 0,-12-28 0,0 0 0</inkml:trace>
  <inkml:trace contextRef="#ctx0" brushRef="#br0" timeOffset="74269">29408 5975 22824,'-5'-65'2698,"2"-1"-1978,3 2 0,0 5-271,0 9-269,0 12 0,-4 9-90,3 12 0,-8 17 90,1 20-90,-10 25-45,8-12 0,1 3-208,-1 4 1,1 4 192,6 0 0,1 3 0,2-3 15,2 5 0,3 0-45,5 13 0,4-3 0,2-26 0,3-5 0,28 19 0,8-17 0,8-14 0,-30-15 0,1-4 0,1-4 0,-1-2 0,0-6 0,-1-2 0,0-3 0,-3-1 0,-1-2 0,-2-2 0,3-8 0,-1-2 0,-8 3 0,-3 0 0,1 2 0,-4 1 0,-2-21 0,-11 30-180,-2 0-360,0 13-539,0 5-360,0 2-125,-7 0-1225,-6 5 2789,-11 0 0,-3 4 0,-3 0 0</inkml:trace>
  <inkml:trace contextRef="#ctx0" brushRef="#br0" timeOffset="74613">29916 4849 23993,'-3'-43'689,"1"-1"1,0 4 0,0 1-150,2-27-270,0 14-90,0 14-91,0 19 1,6 19 0,4 31 0,0 0 0,1 6-45,1 13 0,0 6-664,-2-10 1,1 3 0,-1 1 618,0 6 0,0 1 0,0 1-524,1 3 0,0 1 1,0-1 523,-1 0 0,0 0 0,0-1 0,1-3 0,-1 0 0,0-2 0,-1-4 0,-1-1 0,1-1-45,3 17 0,1-3-45,-2-10 0,0-2-180,-2-9 0,0-3-719,7 22-630,-5-20-990,-5-21 2609,-4-20 0,-8-18 0,-1-12 0</inkml:trace>
  <inkml:trace contextRef="#ctx0" brushRef="#br0" timeOffset="74919">29627 5572 22824,'-29'-29'1349,"10"0"-1169,14-7 0,20-5 0,20-7-135,-7 21 0,5 0-713,8-2 0,3 1 713,7-1 0,2 0 0,3 1 0,-1 1 45,-1 2 0,-2 2 44,-5 3 1,-2 2 0,-8 3 0,-1 1 292,18-9-337,-17 3 0,-13 4-90,-14 0 0,-4 5-360,-14 0-170,-10 10-999,-6 4-989,-9 10 2518,2 1 0,2 4 0,1-2 0</inkml:trace>
  <inkml:trace contextRef="#ctx0" brushRef="#br0" timeOffset="75210">30837 4899 17217,'-5'-41'1530,"-2"4"1112,0 7-2552,2 10 1376,5 11-1196,7 21-90,6 21-135,-1-4 0,0 5 126,3 9 1,-1 2-172,2 9 0,-1 1 0,0 5 0,0 1 0,-2 1 0,-1 1 0,-1-4 0,0 0-271,-3-3 1,-2-2 90,-1-4 1,-2-2-226,0-5 0,-2-2-352,-3-5 0,-1-2-1762,-8 16 2519,-11-23 0,-8-17 0,-7-15 0</inkml:trace>
  <inkml:trace contextRef="#ctx0" brushRef="#br0" timeOffset="75381">30456 4605 22914,'-25'-43'269,"0"1"1,3 4 0,2 1-270,2 5 0,1 1 0,-7-14-89,6 9-181,9 13-360,4 12-1439,12 13 2069,8 12 0,15 13 0,7 5 0</inkml:trace>
  <inkml:trace contextRef="#ctx0" brushRef="#br0" timeOffset="75675">31000 4808 22464,'2'12'1080,"0"3"-541,0 19-179,5 5-270,10 25-45,-4-31 0,4 0 0,3 4 0,3-1-45,3 2 0,5-1 45,13 8 0,2-4-451,-13-11 0,1-4 451,7 1 0,-3-7-45,-5-18 381,-15-27-291,-16-22-90,-7 13 0,-4-1-252,-2-4 0,-3-2 207,-3 0 0,-2 0 45,-2 3 0,-1 2-400,-2 2 1,-1 2-96,1 6 1,-1 2-1215,-27-16-810,4 11 2622,4 8 1,11 9 0,5 6-1</inkml:trace>
  <inkml:trace contextRef="#ctx0" brushRef="#br0" timeOffset="76021">31235 4794 21835,'39'-11'2608,"-4"0"-2158,-5-3-270,-7 3 0,-5 4-90,-4 3-90,0 4 89,0 8-89,2 6 0,1 13 0,-1 5 0,0 2 0,-1-2 90,-5-7 90,-2-7 90,-3-15-180,9-32 0,7-12-45,-7 9 0,2-3 0,2 5 0,1 1-45,0 1 0,1-1 0,5-1 0,1 3 0,12-4 90,7 4-90,-17 35 0,-1 9 0,-3 15-360,-4 6-629,-5 8-630,-7 3-990,-4 2 2609,-4-6 0,3-7 0,2-6 0</inkml:trace>
  <inkml:trace contextRef="#ctx0" brushRef="#br0" timeOffset="76392">32299 4406 21835,'5'-67'2068,"-5"6"-1798,-8 16 0,-7 13-90,-7 16 90,-23 49-180,8 8-90,12-2 0,1 7-423,6 13 1,4 2 422,5-14 0,2 0 0,1 12 0,3-3-415,11 8 415,7-21 0,21-31 0,-5-22 0,14-33 90,-16-14-310,-15 22 1,0-2 354,-3-1 0,-2 0 45,1-1 0,-2 1-91,-1 5 1,-1 0 760,4-23-760,-6 13 344,0 15-434,-2 13 0,2 33-450,2 32-629,0 11 230,-3-22 0,-2-1-8982,1 19 9158,-2-7 0,4-9 1,0-8-1</inkml:trace>
  <inkml:trace contextRef="#ctx0" brushRef="#br0" timeOffset="76761">32555 4320 21835,'6'-36'1079,"0"1"0,5-29-899,-3 10 0,-4 13-90,-1 14 0,0 28 0,1 16 0,0 29-90,0 10 0,-2 8 90,0 2-90,-2-7 450,0 3-91,0-27-179,4-29-180,4-28 90,4-38-90,8 0-125,-9 26 0,1 0 170,0 2 0,0 1-45,15-28 0,-5 13 90,9 6-90,-1 31 0,5 23 0,-14 16-450,-8 17-719,-11-11-3329,-7 10 4498,-2-17 0,0-2 0,2-21 0</inkml:trace>
  <inkml:trace contextRef="#ctx0" brushRef="#br0" timeOffset="77104">33022 3940 22554,'19'-49'1619,"-5"9"-1529,-2 11 0,-4 10 0,0 10 0,4 5-90,0 4 90,8 0 0,3 0 180,5 0 449,17-14-269,-7-7-414,-12 0 0,-1-3 144,-4-4 0,-3-3 90,2-3 0,-1-1 0,-1-1 0,0 0-91,-1 1 1,-1 2 0,10-22-90,-5 18-90,-7 26 0,-8 33 0,-11 35 0,-4-11 0,-3 5-549,1-9 0,-1 3 1,-2 1 548,-2 7 0,-2 2 0,0 1-704,-2 5 0,-1 2 0,0 1 704,5-14 0,-1 1 0,0 0 0,0 1 0,0 0 0,0-1 0,1 2 0,-1 4 0,0 0 0,0 5 0,0 1 0,0-2 0,2-2 0,-1-2 0,2-3 0,0 0 0,-1 3 0,2-4 0,0 2 0,-1 0 0,1 0 0,1-2 0,-1 2 0,0-1 0,1-2 0,0-3-639,0 1 1,1-3 0,-1 1-112,-3 9 1,0 1-1,0-6 750,1-5 0,-1-4 0,0-4 0,-2-1 0,2-3 0,0-1 0</inkml:trace>
  <inkml:trace contextRef="#ctx0" brushRef="#br0" timeOffset="78677">8682 12054 18416,'0'7'5487,"0"3"-3778,-4-5-989,0 0 89,-4 3-89,-2-7-90,1 3-540,3-4-90,-1 0 0,9 0 0,12-4 0,31-9 0,-5 1 0,6-3-832,-3 1 0,4-1 0,2-1 832,-4 2 0,2-1 0,3 0 0,5 0 0,-4 0 0,5 0 0,4 0 0,2-1 0,1 0 0,-2 1 0,-3 0-428,1 0 1,-2 1-1,-1 1 1,1-1-1,1 0 1,4 0 427,-4 1 0,3-2 0,2 1 0,1-1 0,0 1 0,-1 0 0,-2 1 0,-3 0-286,4 0 0,-2 1 0,-3 0 0,0 1 0,0 0 0,0 0 286,0-1 0,-1 1 0,0 0 0,0 0 0,0 1 0,-1-1-195,8-1 1,0 1-1,-1 0 1,0-1-1,-1 2 195,-5 0 0,0 0 0,0 0 0,-2 1 0,-1 0 0,6-2 0,-1 1 0,-2 0 0,-1 1 0,7-2 0,-1 2 0,-4-1 0,-11 1 0,-2 0 0,-3 0 384,8-1 1,-5 0-385,15-10 0,-27 4 0,-26-2 1615,-16 4-1615,-19-2-810,-10 3-1079,-6-3-539,-4 0-361,4-8 2789,5-6 0,9-12 0,5-7 0</inkml:trace>
  <inkml:trace contextRef="#ctx0" brushRef="#br0" timeOffset="79085">12004 10615 22554,'-32'-43'3328,"-3"4"-2788,-6 8 0,-2 8-1,-3 12-179,3 5-180,4 6 90,9 10-180,15 4 0,15 15-90,22 5 90,24 7-952,-11-20 0,3-1 862,10 3 0,4-3 0,8-1 0,2-1-408,-17-6 0,1 0 0,0-1 408,1 1 0,1-1 0,0 0 0,-2 1 0,0-1 0,-2 2 0,19 8 0,-3 3 0,-8 1 0,-5 4-191,-7 2 1,-8 8 190,-15 4 0,-6 7 0,-4-1 0,-5 15 0,-6 3-432,-5-5 0,-3 5 0,-5-3 432,-3-9 0,-3-3 0,-1 0 0,-2 2 0,0-1 0,-4 2 0,0-6 0,-2 3 0,-1-1 0,2-3 0,0-2 0,2-2 0,-2-1 0,-6 8 0,-2 0 0,4-6 568,5-10 0,1-5-568,-3-4 0,1-7 0,-9-14 0,-1-33 0,30-10 0,6-8-607,0-12 0,2-5 607,1 14 0,1-3 0,0-1 0,2-3 0,0-1 0,1-1-264,-1-1 0,0-1 1,1 0 263,1 4 0,-1-1 0,1 2-280,0 3 0,0 0 0,-1 2 280,1-17 0,-1 3 0,0 9 0,0 2-466,-2 7 0,0 4-1153,0-24 2030,0 7 0,0 32 0,0 3 0</inkml:trace>
  <inkml:trace contextRef="#ctx0" brushRef="#br0" timeOffset="79505">13372 10887 20144,'19'-42'719,"-1"0"1,-1 3-1,-1 0 44,-4 5 1,0 1-314,6-22 557,-6 11-648,-6 29 293,-2 26-382,-9 39-180,2 11 0,1 7-230,-2-13 0,1 1 140,3-5 0,0 3 0,2-4 45,3 3 0,2-4-45,3-2 0,3-3 0,1-6 0,4-3-63,10-2 0,3-6 63,19-2 0,15-18 0,-21-36 90,-7-19-90,-22 16 0,-3-4 0,-3-4 0,-4-4 0,-6-5 0,-3-1 0,-5-3 0,-3-1 0,-4-1 0,-3 1-609,-2 3 0,-1 2 609,-1 6 0,-3 4 0,2 6 0,-3 5-829,-28-8 469,-1 18-348,17 25 1,1 8-1587,5 7 1,2 4 2293,0 2 0,5 2 0,9 2 0,5-1 0,7 12 0</inkml:trace>
  <inkml:trace contextRef="#ctx0" brushRef="#br0" timeOffset="79986">14399 10267 23903,'-26'-50'2699,"1"5"-2160,5 12 451,6 23-540,6 30-450,4 37 0,6-13 0,1 3-709,1 11 1,1 2 708,0-15 0,0 1 0,1 0 0,1 1 0,-1 1 0,2 0 0,-1 0 0,1 1 0,1-2 0,-1-1 0,0-1 0,1-1 0,4 19 0,0-2-1462,-2-7 1,0-2 1461,0-5 0,-1-3 0,-1-7 0,0-2 0,5 21-450,0-13-1528,-3-13-811,0-14 2789,1-20 0,5-21 0,1-15 0</inkml:trace>
  <inkml:trace contextRef="#ctx0" brushRef="#br0" timeOffset="80286">15090 10095 23993,'-7'-12'1529,"-4"12"-1349,-8 22 90,1 21-90,7 15 0,4 8-90,14-3-45,9-25 0,6-3-45,19 9 60,6-47 0,11-16 0,-8-4 75,-19 1 0,-4-6-1176,14-12 0,3-7 0,-15 1 1131,-27 1 0,-10 0-1134,1-1 0,-5 1 1089,-4 1 0,-4 2-133,-3 3 0,-1 3 88,-2 5 0,-2 3 0,1 5 0,-1 3-180,-23-7-449,9 13-4768,2 39 5397,25-6 0,10 26 0,23-18 0</inkml:trace>
  <inkml:trace contextRef="#ctx0" brushRef="#br0" timeOffset="80520">15691 9313 23980,'7'-45'959,"0"1"0,-1 3 1,0 2-241,4-22-89,-5 20-630,-2 21 123,1 30-123,2 25 0,0-2 0,1 6-821,0 11 1,2 4 820,-3-10 0,1 1 0,0 2 0,1 6 0,-1 1 0,1 0 0,0 3 0,0 0 0,0 4 0,0 0 0,1 4 0,-1 1 0,0-4 0,0 1 0,0-4 0,-1 3 0,0-5 0,1 1 0,-1 1 0,-2-3-1829,1 7 0,-2-3 0,-1-3 1689,-1 8 1,-2-1 0,-1-14 0,0 1 0,-3-4 0,-3-1 0,-1 0 0</inkml:trace>
  <inkml:trace contextRef="#ctx0" brushRef="#br0" timeOffset="82799">27771 8512 23094,'-54'25'2878,"-5"0"-1798,-2-2-3853,-2-5 2863,5-2-90,11-9 1164,19-9-1164,29-20 0,16-1 0,11-3 0,5-2 0,5-1 0,5-2-485,2 0 1,4-2-1,3 0 1,3-1 484,-11 6 0,2 0 0,1-1 0,2 0 0,1 0 0,1-1-249,0 2 0,0-1 1,2 0-1,0 0 1,1 0-1,1 0 0,1 0 249,-4 2 0,1-1 0,1 0 0,0 1 0,1-1 0,1 0 0,-1 1 0,1 0-57,3-1 1,0 0 0,0 0-1,1 0 1,0 1 0,1 0 0,-1 0-1,1 0 57,-7 3 0,1 0 0,0 0 0,0 0 0,0 1 0,1 0 0,-1 0 0,0 0 0,0 0-127,7-2 0,-1 1 0,1-1 1,0 1-1,-1 0 0,1 1 1,-1-1-1,0 1 127,-2 0 0,-1 1 0,1 0 0,-1 0 0,0 0 0,-1 1 0,1 0 0,-1 0 0,5-2 0,0 1 0,-1 0 0,0 1 0,0-1 0,-1 1 0,0 0 0,-5 1 0,1 0 0,-1 1 0,-1 0 0,0-1 0,-1 1 0,0 1 0,3-2 0,-1 1 0,0 0 0,-1 0 0,-1 1 0,-1-1 0,4-1 0,-1 0 0,-1 1 0,-1 0 0,-1 0 115,3 0 1,-1 0-1,-2 0 1,-2 1-116,6-2 0,-2 1 0,-3 0 541,10-3 1,-6 1-542,-13 5 0,-3 1 1600,13-12-3668,-40 15 1761,-33 10 307,-11 8 0,-7 6 0,-15 4 0,-6 4 0,14-5 0,0 1 0,0-1 0</inkml:trace>
  <inkml:trace contextRef="#ctx0" brushRef="#br0" timeOffset="83136">28705 9046 20299,'-45'33'15,"0"-1"0,-1 1 0,1 0 0,-8 6 0,1 0 0,5-2 984,-8 5 1,8-3-1000,16-11 0,15-4 1468,31-3-1468,22-22 0,13-12 0,1 0 0,5-6 0,4 0-303,-3-1 1,4 0 0,2-2-1,2-1 303,-14 5 0,1-1 0,2 0 0,1 0 0,0-1 0,1 0 0,-3 1 0,0 0 0,2-1 0,0 1 0,0-1 0,1 0 0,0 0 0,3 0 0,1-1 0,0 0 0,1 0 0,0 0 0,0 1 0,-1-1-178,2 0 1,0-1-1,0 1 1,0 0-1,0 0 1,-1 0-1,1 0 178,-2 1 0,0 0 0,0 0 0,0 0 0,-1 0 0,0 0 0,0 0-145,-4 1 0,1 0 0,-1 1 0,-1-1 1,1 0-1,-2 1 0,1-1 145,4-1 0,0 0 0,-1-1 0,-1 2 0,0-1 0,0 0 0,5-2 0,0 0 0,-1 0 0,0 1 0,-2-1 0,-5 3 0,0 0 0,-1-1 0,-1 2 0,0-1 78,7-1 0,-1 0 0,-2 0 0,0 1-78,-6 2 0,-1-1 0,-2 2 0,0 0 363,6-2 1,-1 1-1,0-1-363,8-2 0,2 0 0,-7 2 0,-8 2 0,-2 2 0,12-4 0,-9 3-360,-28 10 90,-10 3-2698,-11 0 3607,-10-2 0,-18-3 0,-8-2 0</inkml:trace>
  <inkml:trace contextRef="#ctx0" brushRef="#br0" timeOffset="85045">18684 3537 21115,'-10'-2'3058,"1"0"-2608,3 2-180,-2 0 90,8 0 539,-4 0-719,4-2 0,0 1 90,0-3 89,0 2 1,0-3 0,0 1 0,0-1 0,0 3-360,-4-3 0,0 1 0,-11-9 0,3 0 0,-8-4 0,6 1 0,-6 2 0,-2-3 0,-5 2 0,-18-4 0,-3 6 0,-5 2 0,4 7 0,11 10 0,-23 14 0,31-2 0,0 3 0,-2 0 0,1 3-803,5 4 0,4 3 803,-9 26-399,13-8 0,1 4 399,3-12 0,1 1 0,2 5 0,0 5 0,2-5 0,2-4 0,3-1 0,0 13 0,2-1 0,5-19 0,3-2 0,0 0 0,2 0 0,12 25 0,6-3-59,9-6 59,-2-20 0,4-4 0,-6-6 0,3-4-136,11 2 0,3-5 136,-9-7 0,1-2 456,2-3 1,1 0-457,1-2 0,2 0 0,-1-1 0,3-1 0,16-6 0,0-2 0,-17 3 0,-1 0 56,11-4 0,-3 0-56,7-3 0,-13 0 0,-9 4 65,-11 1-65,-4 2 310,-13 2-310,-5 3 511,-11 2-781,-3 2-255,-2 0-1005,2 0-448,1 0-451,0-2 2429,6-1 0,-3-1 0,4-1 0</inkml:trace>
  <inkml:trace contextRef="#ctx0" brushRef="#br0" timeOffset="85494">19175 4229 20036,'6'-22'3687,"-2"-1"-2427,-2-8-541,-2 9-89,-4-4-90,0 12-181,-1 3 91,-2 4-450,3 2 0,-4 3 0,3 36 180,37 2 0,21 4 0,-8-12 0,-12-19-135,32 14 0,-10-16 0,-66-60 0,-20-15-45,16 24 0,-7 6-240,-18 8 0,-11 3 0,6 10-691,-12 13 481,-4 4 1,2 9-631,18 23-2338,2 20 3418,29-3 0,10-3 0,25-12 0</inkml:trace>
  <inkml:trace contextRef="#ctx0" brushRef="#br0" timeOffset="86189">19622 3908 23634,'0'-12'2608,"0"1"-1888,0 2-541,0 4-89,0 1-90,0 4 0,1 0 90,5 0-90,6 8 0,7 4 90,3 13 0,5 7 0,-1 8 0,3 8 0,-3 4-308,-1 3 308,-5-3-90,-4-4 0,-2-6 0,-3-7 90,-3-8 0,-4-9 0,-2-9 90,-2-5-180,-4-22 0,-2-7 0,-5-26 0,1-12-236,6 26 1,2-2 235,-1-2 0,2-2 0,1 1 0,0 0 0,0 3 0,2 1 0,0 4 0,2 0-50,2-1 0,3 4 50,9-5 0,10 11 0,2 37 0,5 19 0,7 17-150,-21-19 0,-1 1 150,1 3 0,-1 0 0,-2 0 0,-1 0 0,-2-3 0,0 1 0,-2 4 0,-2-1 0,6 8 90,-5 1-90,-8-31 660,-2-6-570,-2-12-79,0-10-11,0-18-90,0-18 135,2 19 0,1-2-32,1-5 1,1 0-14,1 1 0,2 0-45,0 3 0,0 0 45,9-23 0,1 16 0,0 16 0,4 18 90,21 36-90,-9 7 0,-2 6 0,-2 4 0,-12-15 0,-2 0 0,3 8 0,-1 0 0,2 10 0,-6-8-360,-1-5-360,-7-7-148,-3-4-751,-3-7 1619,0-7 0,-5-13 0,-2-6 0</inkml:trace>
  <inkml:trace contextRef="#ctx0" brushRef="#br0" timeOffset="86686">20795 3677 22554,'15'-25'3238,"-1"3"-2608,-4 16 0,0 11-91,2 20-89,2 15-180,6 17-464,-2-2 0,1 3 194,-4-12 0,0 2 0,-2-6 0,0 3 0,0-1 0,6 20 0,-2-3 0,-5-15 0,0-1 0,3 6 0,0 0 0,-4-16 0,-1-3 0,4 9 0,-2-1 0,-9-32 0,-3-15 0,-5-24 0,-4-22 0,2 15 0,0-5-486,-2-7 1,0-4 485,-1-9 0,1-3-431,2 19 1,1-1-1,-1 0 431,1-2 0,0 0 0,-1 0 0,1 0 0,0 1 0,0 1 0,1 1 0,-1 1 0,1 0-391,-2-16 1,0 2 390,-1 6 0,2 2-186,2-2 0,1 4 186,-2-15 695,12 10-695,9 44 0,15 22 0,12 18 0,-19-6 0,1 2 634,0 4 1,-1 1-635,-1 3 0,-1 2 0,0 16 0,-4 1 0,-6-13 0,-4 0 0,-2 12 0,-7-2 0,-19 14 0,4-33 0,-3-3 0,-24 23 972,0-11-972,4-8-261,1-7-908,16-11-270,5-3-2609,15-24 4195,10-6 0,8-16 1,7-3-1</inkml:trace>
  <inkml:trace contextRef="#ctx0" brushRef="#br0" timeOffset="86927">21522 3343 18648,'14'-25'2698,"-1"4"-581,-5 5-1847,-4 5 645,-1 6-555,-2 1 483,2 18-484,0 12 1,3 26-225,-3-18 0,0 2-39,1 6 1,0 3-52,-1 3 0,0 1-45,1 1 0,0 0 45,-2-1 0,1 0-45,-1-5 0,1 0 0,0-5 0,-2-1-279,2 25-171,-1-13-360,-2-12-899,0-11-809,-4-13 2518,-4-20 0,-7-19 0,-3-17 0</inkml:trace>
  <inkml:trace contextRef="#ctx0" brushRef="#br0" timeOffset="87091">21396 2664 23903,'-20'-50'1170,"3"5"-1080,3 13 0,8 7-90,2 7-360,4 7-540,0 4-989,4 5 1889,2 8 0,4 6 0,3 6 0</inkml:trace>
  <inkml:trace contextRef="#ctx0" brushRef="#br0" timeOffset="87354">21774 2560 24443,'0'-16'1529,"0"3"-1439,0 6 180,0 3 0,2 12-90,2 14-90,6 21-45,-4-9 0,2 4 0,2 8 0,0 3-45,2 9 0,1 4-542,-4-15 1,1 3-1,0 1 1,0-2 541,1 2 0,0-1 0,0 1 0,3 14 0,1 2 0,0-5-225,1-2 0,0-5-565,0-4 0,1-2 205,-3-6 0,0-3-225,0-6 1,0-2-1619,9 16 2428,-3-23 0,-2-19 0,-1-14 0</inkml:trace>
  <inkml:trace contextRef="#ctx0" brushRef="#br0" timeOffset="87720">22415 3365 21295,'5'0'1889,"-2"0"-1709,-1 0 90,2 0-91,3 0-89,3 0-90,4 0 90,4 0-90,8 0 0,5-4 0,4-5 0,-1-9 0,-1-7 90,-6-9 0,-7-4 270,-10-8-45,-10 13 0,-3-1-135,-12-15-46,2 17 1,-3 4 135,-22 2-90,-5 10-45,6 24 0,0 8-90,8 0 0,3 6 15,-3 11 0,0 9 0,5 1-463,9-1 1,5 2-1,1 1 403,0 0 0,1 1 0,4 0 45,6 16 0,7-5-45,5-21 0,5-4-45,2-3 0,2-4-309,3-3 0,2-3-546,32 6-449,4-12-630,-1-19-629,-4-14 2608,-6-19 0,-30 13 0,-2-2 0,-1-3 0,0 0 0</inkml:trace>
  <inkml:trace contextRef="#ctx0" brushRef="#br0" timeOffset="88126">22931 3013 22554,'0'-42'2429,"0"6"-2159,0 9-91,0 7 1,0 10 180,0 10-90,2 18 0,2 16 90,4 20-270,-3-19 0,0 1-290,1 3 0,1 2 245,0 1 0,0 0 0,-1-3 0,0 1-45,2 4 0,0-2 270,1 13 269,-1-2-179,-6-38-270,-2-9-90,0-19 0,0-16 0,0-25 0,0 15 0,1-4-271,3-2 1,1-5 0,-1 2 270,2-5 0,1-2-89,0 4 0,1-2 0,4 8 89,18-11 0,18 28 0,-4 43 0,-18 5 0,-1 4 0,1 7 0,-3 0 0,10 13 0,-10-13 0,-3-1 0,-6-5-90,-1 1-2878,-18-23 1351,-8-8 1617,-9-11 0,-10-5 0,-3-1 0</inkml:trace>
  <inkml:trace contextRef="#ctx0" brushRef="#br0" timeOffset="89829">17681 5600 23364,'-37'0'1259,"2"0"-989,9 0-90,5 0 90,11 0 449,14 0-269,23-4-151,10-5 1,12-2 0,7-3-871,-3 1 1,5-1 0,4-1-1,5-2 1,2 0 600,-15 4 0,3-1 0,3-1 0,1 0 0,2 0 0,1 0 0,-1-1 0,0 1 0,-1 0-263,-1 1 1,0-1 0,0 1 0,0-1 0,1 1 0,-1 0 0,1-1 0,1 1 0,0 0 250,-1 0 0,1 0 0,1-1 0,0 1 0,1 0 0,-1 0 0,0 0 0,-1 0 0,-1 1 0,-2 1-208,4-1 0,-3 1 1,-1 0-1,-1 0 1,0 1-1,2-1 1,1 1-1,4-1 190,-6 1 0,3 0 0,1 0 0,2 0 0,1-1 0,1 1 0,-1 0 0,0 0 0,-2 0 0,-1 1 0,-2-1-113,0 1 0,-2 0 1,-1 0-1,-2 1 0,1-1 1,-1 1-1,2-1 1,0 1-1,3-1 113,-4 1 0,2-1 0,0 1 0,2 0 0,0-1 0,1 1 0,-1-1 0,0 1 0,-1 0 0,-1 0 0,-1 0 0,6-1 0,-1 0 0,0 1 0,0-1 0,-2 1 0,0 0 0,-1 0 0,-2 0 0,-2 1 0,12-2 0,-3 1 0,-2 0 0,0 0 0,0 0 0,3-1 0,-10 2 0,2-1 0,2 1 0,0-1 0,-1 0 0,-1 1 0,-4 0 0,-2 0 0,4 1 0,-3 0 0,-3 0 0,0 1 0,2-1 46,7-1 1,2 0 0,0 0 0,-2 0 0,-4 1-47,12-2 0,-6 1 0,2 0 159,-11 1 1,2-1 0,-3 1 0,-6 1-160,1-2 0,-5 2 697,-2 2 0,-3 1-697,7-1 0,2 4 0,-31 0 1475,-1 0-1475,-6 0 975,-4 0-975,0-2 83,-2 0-83,-2-7 3392,-7-9-3392,-4-15 0,-11-21 0,8 15 0,-1-3-1321,-1-10 0,-1-3 1321,5 11 0,-1-2 0,0-2 0,0-5 0,0-1 0,0-2-511,-1-6 0,0-2 1,0 0 510,3 14 0,0-1 0,-1-1 0,1 1 0,0-3 0,-1 0 0,0 0 0,0 0 0,0 1 0,0 0 0,0-1 0,0 1 0,0 2 0,0 1 0,0-1 0,-1-3 0,0 4 0,0-3 0,0-1 0,-1 1 0,0 1 0,-3-10 0,0 1 0,0 1 0,0 0 0,1 3 0,0 1 0,0 0 0,-1 1 0,1 1 0,-1 1 0,0 2 0,2 6-118,-1-1 1,0 4 117,-2-10 0,0 5 0,-2 4 0,-1 7 0,1 9 2027,-17 3-2027,4 9 0,-11 11 0,-5 5 0,8 4 0,-2 3 221,-2-1 1,-3 1 0,0 2-222,0 0 0,0 2 0,-2-1-603,-8 2 1,-3 0 0,-1 0 602,12-2 0,-2 0 0,-1 0 0,-5 1 0,0 0 0,-4 0 0,-3 1 0,-1 0 0,0-1 0,3 0 0,-2 1 0,2-2 0,1 1 0,-2 0 0,-4 0-318,8 0 0,-3 0 0,-2 0 1,0 0-1,-2 0 0,-1 1 0,0-1 318,11-1 0,-2-1 0,0 1 0,0-1 0,-1 1 0,-1 0 0,0-1 0,0 1 0,0 0-149,1 0 0,1 0 0,-2 0 1,1 0-1,-1 0 0,-1 0 1,1 0-1,0 0 0,-1 0 1,1 0 148,0 0 0,-1 0 0,1 0 0,-1 0 0,0 0 0,0 0 0,1 0 0,-1 0 0,1-1 0,1 1-76,-5 0 0,0 1 0,0 0 0,0-1 0,0 1 0,2-1 0,1 0 0,2-1 0,3 0 76,-9 1 0,5-1 0,1 0 0,1 0 0,-1 0 0,-2 0-31,-1 1 1,-3 0-1,-1 0 1,0 1 0,1-1-1,2 0 1,4-1 30,-6 0 0,4 0 0,2 0 0,0 0 0,-2 0 0,4 0 0,-2 1 0,0-1 0,0 1 0,3-1 0,3-1 0,-5 1 0,2-1 0,4-1 0,3 0 250,3 1 1,3-1-1,1 0-250,-5-2 0,0 0 0,7-1 1416,-11 5-1416,14-9 2117,15 3-2117,7-4 2899,10 4-2899,2 3 950,4 9-950,0 8 0,0 10 0,0 7 0,0 2 0,0 5 0,0 1-745,0 2 1,0 1 0,0 2 744,0-4 0,0 2 0,0 0 0,0-1 0,0 7 0,1-2 0,-2 4 0,1-10 0,-1 4 0,0 1 0,1 1 0,-1 0-531,0 2 1,0 0 0,0 1-1,0 1 1,0-1 530,0-1 0,1 1 0,-1 0 0,0 0 0,0-1 0,-1-3 0,1 0 0,-1-1 0,1-1 0,-1-3-442,1 13 1,-1-4-1,1 0 442,0-1 0,-1 0 0,0 3-169,1-4 1,-1 2 0,0 1-1,0-4 169,2-1 0,0-2 0,-1 1 0,0 10 0,0 2 0,0-6 0,1-9 0,0-3 297,0 10 0,0-2-297,0-18 0,0-1 978,0 8 0,0-3-978,0 5 0,0-9 1941,0-4-1941,0-9 1575,0-5-1575,0-6-891,0-3-2437,0-6 3328,-4-5 0,-4-7 0,-5-5 0</inkml:trace>
  <inkml:trace contextRef="#ctx0" brushRef="#br0" timeOffset="93597">8633 12257 17337,'-10'-4'5127,"2"-1"-4857,1 3-90,4-2 90,3 3 180,0-1-181,0 0 91,0 1 180,-4-1 0,3 2 89,-6 0 540,6 0-719,-6 0 270,1 0-450,1 0-270,-4 0 0,4 0 0,1 5 0,-4-4 0,4 3 0,7-10 0,-2 0 0,16-9 0,0 1 0,0 2 0,-1 1 0,-6 7 0,-4 1 0,2 1 0,-3 0 0,2 0 0,0-5 0,2 0 0,4-4 0,3-1 0,24-15 0,4 0 0,-9 5 0,2-1 0,20-8 0,-25 13 0,1 0 0,22-8 0,-9 5 0,3-1-455,-11 6 0,1-1 455,9-4 0,6-3 0,-3 1-542,1 0 0,-1 1 542,-3 0 0,3-1 0,-2 2 0,10-4 0,2 0 0,-16 8 0,3-1 0,0 0 0,-1 1 0,1 0 0,-1 1 0,3-2 0,7-1 0,6-2 0,-1 1 0,-6 1 0,-10 5 0,-4 1 0,1 0 0,10-2 0,2-1 0,-5 2 0,-2-1 0,-3 3 0,-2 1 0,-1 1 0,-3-1 0,-1 0 0,-3 2 0,5-2 0,9-7 0,12-6 0,6-3 0,1 0 0,-5 3-547,-10 7 1,-2 2 0,0 1 0,0-1 0,3-2 546,1-3 0,3-1 0,0-2 0,1 1 0,-3 2 0,-2 2 0,7 1 0,-1 2 0,-5 3 0,-10 3 537,20-2-537,-20 3 0,-4 2 0,-5 1 796,5 0-796,-17 3 0,-9 2 0,1 0 3392,-10 0-3392,-1 0 0,2 0 0,1 0 0,0 0 0,0 0 0,0 0 0,0 0 0,0 0-1889,-1 0-1169,-3 0 3058,-1 0 0,7 0 0,3 0 0</inkml:trace>
  <inkml:trace contextRef="#ctx0" brushRef="#br0" timeOffset="96094">10834 11009 22351,'61'10'359,"0"0"1,0 0 0,0 0 0,0 0 0,0 1 0,-10-14-1,2-1 1,1-3 0,1-2 0,2-1 0,1-4 0,3-2 0,1-3-1,3-3 1,2-3 0,2-3-360,-25 8 0,3-3 0,1-2 0,2-2 0,1-2 0,2-2 0,1-2 0,2-1 0,0-2 0,1-1 0,1-1 0,1-2 0,1 0 0,-1-1 0,1 0 0,1-1 0,-1 0 0,1-1 0,-1 1 0,0 0 0,-1 0 0,0 1 0,0 0 0,-2 1 0,0 1 0,-1 1 0,-2 1 0,-1 2 0,-1 1 0,-1 1 0,-3 3-312,16-9 1,-1 3-1,-3 1 1,-1 2-1,-1 2 1,-1 1 0,0 0-1,-2 0 1,0 1-1,0-1 1,0-1-1,-1 0 1,1-2 0,1-2-1,0-2 1,1-3-1,1-2 312,-11 7 0,1-3 0,2-3 0,1-2 0,2-2 0,0-1 0,1-3 0,0 0 0,1-1 0,0-1 0,-1 0 0,1-1 0,-1 0 0,-1 1 0,-1 0 0,-1 1 0,-1 1 0,-2 1 0,-1 2 0,-2 1 0,-3 3 0,-2 2 0,-2 2 0,-3 3 0,-3 3 0,-3 3 0,-3 3-257,23-23 1,-10 9 0,-8 6 0,-1 2 256,8-10 0,-5 5 228,0 0 0,-1 1-228,-2 2 0,-1 2 23,-3 3 0,-1 2-23,18-19 0,-18 20 0,-1 0 0,9-11 0,10-11 1701,-11 12-1701,5-5 0,5-4 0,-9 11 0,1-2 0,-7 9 0,0-1-635,7-6 1,1-2 634,-5 4 0,1-1 0,11-17 0,0 0 0,-12 14 0,1 0 0,-1-1 0,2-2 0,-2 4 0,-6 10 0,-2 1 99,0-2 0,0 2-99,6-4 2269,-20 19-2269,-4 7 3392,2 0-3392,0-2 0,9-9 0,1 0 0,11-13 0,-7 13 0,2-6 0,-5 10 0,-5 0 0,-1 2 0,-5 0 0,-2 3 0,0-1 0,-10 3 0,-7 0 0,-18 2 0,-11 0 0,-13 0 0,1 5 0,-4 2-628,10-2 1,0 1 627,3 0 0,-4 1 0,3 0-996,-7 1 1,2-1 995,-1 0 0,0 0 0,6-1 0,0-1-505,-5 1 0,2 0 505,-12-1 0,-2-1 0,40-4 835,11-2-835,30-9 0,30-10 0,21-7 0,11-2 0,2-2 0,-8 4 0,-17 6-132,-7 2 0,-9 4 0,10-5 132,-5 4 0,9-5 0,8-3 0,3-1 0,1 0 0,-2 1 0,-7 3 0,-9 3 0,-13 5 0,25-7 542,-23 7 0,-3 3-542,-8 4 0,-16 25 0,4 3 0,-15 28 0,3 3 0,2 11 0,-1-28 0,2 3 0,1 19 0,1 1 582,-1-13 1,0-1-583,2 14 0,1-1 0,-3-20 0,1-3 0,8 29 0,0-9 0,-1-9 0,-1-6 0,-4-10 0,2 0 1568,-13-26-1568,-2-4 0,-13-23 0,-26-18 0,5 7 0,8 11 0,-5 0-360,-8-3 1,-1 2 359,7 5 0,-1 2 0,-13-8 0,0 2 0,13 7 0,1 2 0,-1 0 0,1 1-141,-1 0 0,0 0 141,2 3 0,-1 0 0,2 0 0,1 2 0,-28-7 0,10 2 0,9 3 0,9 2 0,7 0 0,7 2 697,4 2-697,4 3 304,5 0-304,2 0-450,4-3 450,13 23 0,3-3 0,12 20 0</inkml:trace>
  <inkml:trace contextRef="#ctx0" brushRef="#br0" timeOffset="97296">20933 5283 20215,'0'-30'3059,"0"5"-2610,-3 5 1,-2 4 0,1 5 0,-4 0-1,7 2 451,-2 2-540,3 2-1,0 3 91,0 2 450,0 6-810,3 6-90,4 6 0,7 9 0,4 5 0,7 6 0,3 10 0,-5-5 0,1 2 0,-5-9 0,0 2 0,4 7 0,2 6 0,-2-4-1696,-2-1 0,0-1 1696,7 14 0,0 0 0,-9-17 0,-1-1-510,-1 0 0,0 0 510,0-3 0,-1 1 0,-1-2 0,0 0 0,-1-1 0,0-2-38,-1-2 1,1 2 37,2 9 0,2 5 0,1 3 0,6 8 0,2 1 0,-2 0 0,-6-10 0,-1-1 0,2-1 0,3 6 0,2 0 0,-5-12 0,1-4 0,2 11 0,-5-13 2850,-2-2-2850,-2 1 0,-3-9 1505,4 8-1505,-1-5 0,1-1 0,0-2 132,-4-1-132,1-8 0,-3 1 0,3-2 0,-4-9 0,-2-1 0,0-6 0,-2 0-900,-2 4-2608,0-15 900,-2 4 2608,-5-15 0,-6 8 0,-5 1 0</inkml:trace>
  <inkml:trace contextRef="#ctx0" brushRef="#br0" timeOffset="98573">21441 7472 19452,'-29'5'3418,"3"-1"-2306,5-4-483,5 0 820,8 0-729,2 0-32,10 0-328,6 4-360,8 1 0,12 6 482,7 3-482,10 4 0,4 4 0,4 6-61,-25-14 1,0 1 60,2 1 0,0 0 0,1 0 0,1 0 0,0-1 0,1-1 0,-3 0 0,1-1 0,14 2 0,1-1 0,-7-4 0,-2-2 0,-4-5 0,-3-3 0,6-16 0,-32-25 0,-8-12 0,3 0 0,0-2-1631,1-11 0,0-1 1631,-1 7 0,0 3 0,0 17 0,0 0-96,1-12 0,0-1 96,1 15 0,0 1-88,0-8 1,1 3 87,3-5 0,-2 11 0,1-4 3080,-4 19-3080,0-2 660,-2 17-660,-6 3 281,0 1-281,-10 2-3392,-26 14 3392,-1 2 0,10-2 0,-3 3-278,-11 4 1,0 2 277,10-5 0,1 1 0,-13 5 0,2 0 0,16-6 0,3 0 0,-27 16 0,10 0 0,5-4 0,9-3 0,1 1 0,13-10 3117,-4 1-3117,16-10 0,-6 0 830,6 0-830,-3 0 0,4 0 0,-3-4 0,2 3 0,-3-7 0,3 7 0,-2-7 0,6 8 0,-6-8 0,-21 19 0,12-16 0,-18 16 0,24-15 0,0 0 0,6 3 0,0 1 0,9 5 0,0 0 0,7-1 0,-2-2 0,3 3-2519,10 16 2519,2 14 0,5 9 0,-3 8 0</inkml:trace>
  <inkml:trace contextRef="#ctx0" brushRef="#br0" timeOffset="101648">22992 8865 16936,'0'-21'3328,"0"-5"-668,0 11-861,0-8-1169,7 85-630,-4-20 0,0 3 86,1 20 1,0 2-87,-3-21 0,-1 0 0,-1-2-156,-2 8 1,-1-2 155,0 1 0,0 0 0,1-2 0,0-2 0,-1-5 0,0 0 0,4-7 0,-1-1 0,-2 21 1433,3-13-1433,5-10 0,7-11 0,16-10 0,15-13 0,6-7 0,5-4-250,-9 1 0,3-1 250,-4 1 0,4-1 0,-2 0 0,11-3 0,-1 1 0,3-2 0,2 0 0,-3 2 0,3-2 0,0 1 0,-2 0 0,-1 0 0,1 0 0,-9 3 0,0 0 0,0 1 0,-3 0 0,21-1 0,-9-8 74,-24-12 1,-6-9 0,-7 3-75,-4-22-666,-16 9 1,-5-14 0,-2-2 0,-2 11 665,-4 9 0,-2 2 0,-1-10 0,0-5 0,0 10-1,-4-6 1,-8 0 0,8 22 0,-9 1 0,1 25 0,-12 5 554,-17 14-554,20-3 0,-3 2 133,-5 6 1,-4 2-134,-1 0 0,-6 1 0,-3 2-1709,-2-1 0,-3 1 0,-2 1 0,2-2 1709,8-2 0,1-2 0,0 1 0,-2-1 0,4 0 0,-3 0 0,0 1 0,3-2 0,3-2 0,-2 0 0,-1-1 0,1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57:27.51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13583 3836 21475,'0'11'2248,"0"-4"-2068,0 1 0,0-7 990,0 3-1080,0-10-1,0-3-89,0-11 90,0-20 0,-3 5 0,-4-11-90,-3 12 0,-4 3 90,-2 3-90,-15-7 0,-9 13 0,-1 2 0,-16 12 0,6 20 0,19-6 0,-1 3 0,-19 14 0,5-3 0,14-2 0,-6 8 0,1 8 0,-5 16 0,12-7 0,12-14 0,2 0 0,-4 6 0,-6 9 0,10-15 0,1-2 0,0 0 0,0 2 0,-1 1 0,1 1-90,-2 1 180,2 2-90,-8 22 0,8-6-139,8-15 0,2 0 139,1 22 0,5 4 89,0 0-89,2 2 0,2-1 0,4-2 90,4 1-90,4 1 0,5-1 90,5 0 0,6-5-45,-13-28 0,1-1 0,3-2 0,0 0-45,2-2 0,1-1 45,2-2 0,1-2-45,1-1 0,-1-2 0,32 10 0,2-9 0,0-7 0,0-5 0,-2-8 0,-2-3 0,-6-5 0,-4-3 0,6-13 0,-12-6 0,-4 1 0,-16 3 0,-17 12-90,-2 2-180,-4 0 189,0 1-638,0 1-1980,-9-4 181,1 6 2518,-9-1 0,4 8 0,-1 1 0</inkml:trace>
  <inkml:trace contextRef="#ctx0" brushRef="#br0" timeOffset="485">14322 4591 20755,'0'-27'2609,"-5"0"-2160,-2 2-89,-3 2-90,-2 5 360,-2 2-450,3 7-90,-3 2-1,4 5 1,-2 10 0,-4 8 90,-3 16 0,1 11-289,2 13 109,2 8 45,10-28 0,1 1-45,0-1 0,2 3 45,7 12 0,3 1-1,-2-14 1,2-1-45,6 8 0,2-3 0,15 3 0,7-11 90,6-12-90,2-10 0,1-25 0,1-8 0,-19 5 0,-1-2-250,20-17 0,-6-5 250,-23 10 0,-5-3 0,-1-16 0,-4-3 0,-2 13 0,-4-2 0,-9-25 0,-6 1 0,1 28 0,-3 1 0,-8-7 0,-4 2 0,-6 7 0,-1 6-90,-18-7-135,18 15 0,0 3-584,-13 8-360,2 9-720,1 9 1889,5 7 0,2 7 0,5 2 0</inkml:trace>
  <inkml:trace contextRef="#ctx0" brushRef="#br0" timeOffset="1155">14757 4428 24353,'6'-30'1169,"2"3"-1079,-2 9 0,4 7 270,9 25-270,1 8 0,10 27-90,-3 10-868,-7-3 0,-1 5 868,-5-11 0,-1 1 0,-1-5 0,-1 2 0,-1-2 0,-1 6 0,-1-4 0,-2-2 0,0-1 0,-1-5 0,0-3 90,-1 22 334,0-14-424,-4-16 0,0-13 0,-4-16 0,0-22 90,-1-23-90,3-11 0,2-7 227,3 11 0,2-3-197,-1 5 0,1-3 0,2 1-366,5 0 1,3 0 0,-1 4 380,4-6 0,1 2-45,5-10 0,1 5-402,9 3 492,-1 20 0,-1 16-90,3 28 44,-9 18 1,-1 9-45,-6-4 0,-1 3 106,6 18 0,-2 6-106,-10-16 0,-2 1 0,-2-2 0,1 6 0,-2-1 45,3 10 0,-3-4 1112,-5 0-1157,0-20 474,-2-16-474,0-22 0,0-19 0,0-26 0,2-5 0,1-5-433,2 10 0,1-1 433,-2 5 0,1-2 0,2 1 0,9-17 0,5 4 44,1 15 1,2 4 0,0 0 0,3 9 45,30 19-90,-8 36 0,-18 6 0,3 11 0,-3-3 0,0 0 0,-1 1-60,0 4 0,1 4 0,-5-4-300,-7-4 1,-4-3-181,-1 1 0,-1-1-135,-2-3 1,-2-1-321,5 25-1074,-4-14 2069,-5-19 0,-2-24 0,-3-16 0</inkml:trace>
  <inkml:trace contextRef="#ctx0" brushRef="#br0" timeOffset="1598">16231 4568 21025,'22'-52'2968,"-3"6"-2608,-3 15-90,-4 15 180,0 14-1,2 17 1,2 19-90,5 20-376,-9-20 0,0 5 106,1 7 0,0 5 0,0-1-749,2 10 1,0 2 658,-2-6 0,1 3 0,-2-3 45,0 4 0,-2 0-45,-1-13 0,0 2 0,-1-4-166,0 3 1,0-3 165,1 7 0,-1-6 0,-3-7 90,-2-18-90,-8-23 177,-4-27-177,-7-32 0,5 11 0,-1-8 0,0 0-227,3 9 1,1 1-1,-1-3 227,0-2 0,-1-3 0,1-2 0,0 1 22,1-1 1,2-2-1,0 2 1,0 2-23,1-2 0,1 4 0,1-5 36,2 5 0,2-5 0,0-1 0,2 3 0,0 8-289,5-9 0,4 5 253,-2 3 0,4-1 0,3 14 0,26 15 0,6 30 0,4 18-161,-26-3 0,-3 4 161,-1 2 0,-3 5 0,-1 17 0,-7 5-577,-12 3 0,-6 0 577,1 1 0,-6-3 0,-10-5 0,-4-6 326,4-16 1,-3-3-597,-7 3 1,-1-3-541,-14 6-269,-8-3-270,26-28-630,5-11 1979,14-34 0,14 2 0,3 8 0,1 0 0</inkml:trace>
  <inkml:trace contextRef="#ctx0" brushRef="#br0" timeOffset="1792">16901 4188 16258,'59'-8'3868,"-23"15"-1058,5 19-2361,-25 19-269,-3 14-90,-7-25 0,0 2 237,-1 1 1,0 3-328,0 20 0,0 2-139,-2-16 0,0-1-176,2 14 0,-2 0-1034,-2-13 0,0-4-1170,1 10 2917,-7-10 0,-2-47 0,-5-14 0</inkml:trace>
  <inkml:trace contextRef="#ctx0" brushRef="#br0" timeOffset="1954">16950 3596 19023,'-10'-37'719,"1"1"1,0 2 0,0 2 1149,-5-17-1779,5 12-90,0 11-2981,8 8 2532,-3 6 255,4 6-2325,6 8 2722,1 5 1,8 6 0,2 3 0</inkml:trace>
  <inkml:trace contextRef="#ctx0" brushRef="#br0" timeOffset="2232">17425 3429 25163,'0'-51'1709,"0"16"-720,0 46-719,3 36-180,1 6 0,0 8-913,2 2 0,1 6 845,-1-15 1,1 6 0,0 1-1,0-4-593,1 6 1,-1-3 0,1 3 570,-1-3 0,1 3 0,0 0 0,0-5 0,0-2 0,0-5 0,1 0 0,-1-2 0,0 0 0,0-2-225,3 19 0,1-3-602,-1-5 1,0-3 106,-1-7 0,0-3-407,-1-6 0,0-3-1751,8 14 3103,-5-25 0,-2-27 0,-2-18 0</inkml:trace>
  <inkml:trace contextRef="#ctx0" brushRef="#br0" timeOffset="2548">17896 4464 21995,'10'-19'1709,"2"6"-1071,9 21-278,12 7-271,5 4 65,8-6-154,-4-9 0,3-10 0,4-7 0,-2-14-249,-4-14 249,-10-11 90,-21 6 0,-7-4 224,-13 2 1,-5 0-180,1 0 0,-6 4 0,-9 9 0,-4 11 49,-20 16 85,0 27-179,6 22 45,21 7 0,6 9-404,10-14 0,4 3 1,3 2 268,3 11 0,3 4 0,4-3-60,0-10 0,3-3 0,4 0-570,7 3 0,5-1 1,0-7-226,-2-9 1,2-5-541,7 2 1,0-7 1394,12-17 0,2-24 0,-2-10 0</inkml:trace>
  <inkml:trace contextRef="#ctx0" brushRef="#br0" timeOffset="2935">18724 3958 22440,'11'-60'2159,"-3"8"-892,5 22-457,-2 31-271,11 32-359,-12-3 0,0 8-746,2 9 1,0 6 0,0-2 610,1 11 0,1 2-23,-4-12 1,1 7-1,-1-1 1,-1-6-23,2 8 0,-1-3 30,-3-11 0,1 0 0,-2-4 590,2 23-620,-4-42 120,-6-25-120,1-49 0,-1 10 0,1-4-449,2-14 0,3-5 449,-2 17 0,2-3 0,2-5 0,4 0 0,3-6 0,2-3 0,1 2 0,2 5 0,0 4 0,2 5 0,1 1 0,0-2 0,4-12 0,0-4 0,3 5 0,2 13 0,15 4 0,2 19 0,-13 24 0,-1 8 0,1 3 0,-3 4 413,1 7 1,-3 4-414,-1 2 0,-1 3 0,5 13 0,-2 4 0,-5-3 0,-3 1 0,-1-2 0,-3-2-448,-7-8 1,-3-4 447,-5 2 440,-8-5-2509,-9-5-989,-14-3 3058,-17-6 0,-20 0 0,28-7 0,0 0 0</inkml:trace>
  <inkml:trace contextRef="#ctx0" brushRef="#br0" timeOffset="4813">11602 6717 23184,'-34'8'674,"0"0"1,-25 1-585,12 1 90,13-9 90,17 7 179,13-7 1,30 3 90,28-4-241,1-3 1,12-2 0,0-1-1023,-4 1 0,1-1 0,5 0 777,-10 0 0,5-1 0,3-1 0,-1 1 0,-1-1-505,-3 1 0,-2-1 0,1 0 0,0 0 0,2 0 466,-6 1 0,2 1 0,0-1 0,0 0 0,1 0 0,1 0-244,-5 1 1,1 0 0,0 0 0,0-1 0,1 1-1,0 0 1,1 0 228,3 1 0,0-1 0,1 0 0,0 1 0,1-1 0,0 1 0,0 0-142,-5 0 1,0 1 0,0-1 0,0 1 0,1 0 0,0 0 0,1 0 0,-1 0 141,3-1 0,0 1 0,0 0 0,0 0 0,1 0 0,-1 1 0,1-1 0,0 0-29,2 1 0,0 0 0,-1 0 0,1 0 0,1 0 1,-1 1-1,0-1 0,1 0 29,-6 1 0,0 0 0,0-1 0,0 1 0,0 0 0,0-1 0,1 1 0,-1 0 0,1 0 0,0 0 0,1 1 0,0-1 0,0 0 0,-1 1 0,2 0 0,-1-1 0,0 1 0,0 0 0,0-1 0,-1 1 0,1 0 0,-1 0 0,0 0 0,2 0 0,0 0 0,3 0 0,1 1 0,-9-1 0,1 1 0,3-1 0,0 1 0,2-1 0,0 1 0,0 0 0,1-1 0,-2 1 0,0 0 0,-1 0 0,-2-1 0,-1 1 0,4 0 0,-2 0 0,-1-1 0,-1 1 0,-1 0 0,0 0 0,0-1 0,1 1 0,2 0 0,1 0 0,-2 0 0,2 0 0,1 0 0,2 0 0,0 0 0,0 0 0,0 0 0,-1 0 0,-1 0 0,-2 0 0,-2 0 0,-3 0 0,15 0 0,-4 0 0,-3 0 0,-1 0 0,0 0 0,1 0 0,3 0 24,-8 0 0,2 0 1,1 0-1,0 0 1,1 0-1,0 0 0,-1 0 1,-2 0-1,0 0-24,0 0 0,0 0 0,-2 0 0,1 0 0,-2 0 0,0 0 0,0 0 0,0 0 0,6 0 0,0 0 0,-1 0 0,0 0 0,-2 0 0,-1 0 0,-3 0 0,5 1 0,-1-1 0,-2 1 0,-5 0 0,-5 0 0,21 1 0,-8 1 465,-10 0 0,-3-1-465,-10 0 0,-3 0 1584,29 2-1584,-29-3 1677,-4 3-1677,-22-4 3199,-5-34-3199,-2-15 0,-6 0 0,-1-6-937,2 11 1,-1-2 0,1-2 936,-3-10 0,0-4 0,1-1 0,1 9 0,0-1 0,1-2 0,-1 0-406,1-5 0,1-2 0,-1-1 0,1 0 406,0 12 0,0 0 0,0 0 0,1-3 0,-1-3 0,1 2 0,0-4 0,0-2 0,0-1 0,1 1 0,-1 0 0,-1 4-289,1 1 1,0 2 0,-1 2-1,0 0 1,1-2 0,-1-2 288,0-3 0,1-3 0,-1-1 0,0-1 0,0 1 0,0 2 0,-1 4-209,0-4 1,0 3 0,-1 1 0,0 2 0,0-1 208,-1 2 0,1 0 0,-1 1 0,0 0 0,0 1 89,-1-9 0,-1 1 0,0 0 0,-1-2-89,-2 5 0,-1-3 0,0 0 0,-1 2 0,1 3 0,-1 3 0,1 3 0,-1 2 0,-1-3 0,-3-8 0,-1-3 0,-1 1 0,0 7 0,0 8 0,0 4 0,-2 2 0,-7-17 0,-3 3 343,2 6 1,-2 3-344,0 6 0,-1 3 0,0 4 0,-3 3 0,-1 6 0,-3 3 0,-2 1 0,-3 4 483,-6 5 0,-3 3-483,-6 2 0,-3 2 0,13 4 0,-2 1 0,-1 2 0,-6 0 0,-2 1 0,-1 0-36,8 1 1,-1 0-1,-2 0 1,-1 1 35,-6 1 0,-2-1 0,-1 1 0,-2 0 0,8-1 0,0 0 0,-2 0 0,-3 0 0,-4 0 0,13-1 0,-3 0 0,-3 0 0,-2 0 0,-1 0 0,0 1 0,0-1 0,2 0 0,2 0-79,-7 0 1,2 0 0,1 0 0,0 0-1,-1 0 1,-2 0 0,-2 0 78,8-1 0,-1 1 0,-3-1 0,-1 1 0,0 0 0,-1 0 0,1-1 0,1 1 0,2-1 0,2 0-140,-2 1 1,1-1 0,2 1-1,1-1 1,0 0 0,1 0-1,-1 0 1,-1 0 139,-2 0 0,1 1 0,-1-1 0,0 0 0,0 0 0,0 1 0,0-1 0,-1 0-72,1 1 0,-1 0 0,1-1 0,-1 1 0,0 0 0,1 0 0,-1 0 0,0 0 72,0-1 0,0 1 0,0 0 0,0 0 0,0 1 0,0-1 0,0 0 0,0 0-5,1 1 1,1-1 0,0 0 0,0 0 0,-1 1 0,0 0 0,-3 0 0,-1 0 4,7 0 0,-2 1 0,-2 0 0,-1-1 0,0 2 0,-2-1 0,2 0 0,0 0 0,1 1 0,1-1 0,3-1 0,-8 2 0,2 0 0,2-1 0,1 0 0,0 1 0,0-1 0,-2 1 0,-2 0 0,5 0 0,-3 0 0,-1 0 0,-1 1 0,0-1 0,0 1 0,1 0 0,2-1 0,2 0 0,3 0 0,-13 2 0,2 0 0,4-1 0,0 0 0,2 0 0,-2 1 0,4-1 0,-1 1 0,1-1 0,1 0 0,0 1 0,1-1 0,-8 2 0,1-1 0,1 0 0,0 1 0,2-1 0,4 0 0,2 0 0,0 0 0,1 0 0,1 0 14,-7 2 1,0 0-1,2 0 1,1-1-15,6 0 0,2 0 0,0 0 0,2 0 298,-9 2 1,2 0 0,0 1-299,-3 2 0,1-1 0,2 1 0,-9 2 0,3 0 0,5-2 0,5-1 0,-7 0 1487,36-11-1487,6-4 2224,6 0-2224,4 5 3050,2 2-3050,0 12 0,0 15 0,-4 22 0,4-13 0,0 8 0,0-1-972,1-6 0,0-1 1,0 4 971,1 2 0,0 3 0,0 1 0,0-2 0,-1 6 0,1-1 0,0 0-353,1 3 0,1 0 0,0 4 353,-1-12 0,0 2 0,1 3 0,-1 0 0,0 1 0,1 3 0,0 2 0,0 1 0,0-1 0,0 1-289,0-1 1,0 0 0,0 0 0,0-1 0,0 1 288,0-1 0,0 0 0,0 0 0,0-2 0,0-3 0,0-2 0,0-3 0,0-2 0,0 1 0,0 17 0,0-2 0,0 0-115,0-4 0,0-1 1,0 3 114,0-7 0,0 4 0,0-2 0,0-3 379,0 0 1,0-4 0,0 2-380,0 11 0,0 1 0,0-6 0,1-5 0,0-2 129,1 12 0,0-1-129,0-17 0,1-2 573,-1 10 1,1-2-574,1 12 0,1-8 0,-3-6 563,1-9-563,0-7 1167,3-1-1167,-2-11 1045,4 1-1045,-4-9 917,4 2-917,-4 0 0,4 0 0,-3-3 0,4-2 0,-4-6 0,3-1 0,-4-4 0,-2 4 0,0-7 0,0 0 0,13-50 0,-1 12 0,-1 3 0,0 1 0</inkml:trace>
  <inkml:trace contextRef="#ctx0" brushRef="#br0" timeOffset="7251">5693 12854 24443,'-39'37'2788,"3"-6"-1888,5-8-450,7-5-450,6-11 0,9-5 0,9-21 0,25-26 0,1 6 0,12-9-512,-8 13-1,7-4 1,5-4 0,3-2 0,3 0 0,1 0 512,-5 6 0,2 0 0,4-1 0,0 0 0,3-1 0,0 0 0,1 0 0,-1-1 0,0 1-238,-3 1 1,-1 1 0,1 0-1,-1-1 1,2 0 0,0 0-1,1 0 1,2-1 0,2-1-1,3 0 238,-11 8 0,2-1 0,3-1 0,1 0 0,1-1 0,1 0 0,1-1 0,1 1 0,-1 0 0,1 0 0,-1 0 0,-1 1 0,-1 2 0,-1 0 0,-2 1 0,-2 1-159,11-6 0,-2 2 0,-2 1 1,-1 2-1,-1 0 0,-1 0 1,2 0-1,0 0 0,1-1 0,3-1 159,-9 5 0,1-1 0,2-1 0,0 0 0,2-1 0,-1 1 0,1-1 0,0 0 0,0 1 0,-2 0 0,0 1 0,-2 1 0,-1 1 0,-1 1-118,9-5 0,-1 0 0,-2 2 0,-1 1 0,-2 1 0,1 0 0,-1 0 0,0 0 1,1 0 117,3-2 0,-1 1 0,0 0 0,0 0 0,-1 0 0,1 0 0,1 0 0,1-1-11,-2 2 0,2-2 1,1 0-1,0 0 0,0 0 1,0 1-1,-2 0 1,-2 1-1,-2 1 11,7-4 0,-3 2 0,-3 1 0,0 1 0,1-1 0,1-1 0,-4 2 0,3 0 0,0-2 0,-1 1 0,-1 1 0,-4 2 0,-4 2 0,15-10 0,-7 4 0,-3 1 238,-8 4 1,-2 0 0,-2 1-239,7-7 0,-4 1 542,-9 5 1,-3 0-543,12-17 1906,-13 7-1906,-12 6 2851,-4 7-2851,-4 4 929,-2 4-929,0 5 705,-2 2-705,0 3 0,0-1 0,-2-5 0,0 2 0,-2-5 0,0 4 0,0-6 0,-5 4 0,0-6 0,-7 7-720,7-3-719,-6 2-180,4-5-630,-5 0 2249,0-6 0,-4-3 0,0-5 0</inkml:trace>
  <inkml:trace contextRef="#ctx0" brushRef="#br0" timeOffset="7794">11354 8449 22914,'-35'-9'2249,"1"0"-1620,5 0-179,5 0-90,6 0-270,9-2 0,13-5 0,18-9-90,22-9-421,-10 11 1,3-1 420,9-4 0,4-1-811,-13 8 0,2-2 0,1 1 811,4-1 0,0 1 0,0-1 0,1 0 0,0 0 0,0 1-342,0 1 0,-1 1 0,0 0 387,16-8 0,-2 2-45,-8 3 0,-1 2 0,0 0 0,-2 7 90,14 19 90,-16 20-90,-37 11 0,-10 7-47,-5 7 1,-4 2 1,-2 12 0,-2 1 336,4-17 1,0 1 0,0 0-382,1 0 0,0 1 0,1 3 22,1-2 1,0 4-1,1 0 1,0-4 7,2 1 0,0-3 0,1 2-252,0 11 1,1 2 0,1-6 221,4-4 0,3-4 0,0-4 0,2-2 0,-1-5 0,1-1 180,2 1 0,-1-3 90,0 11 396,1-10-666,-18-31 988,-10-17-988,-17-16 0,10 7 0,-1-3 717,-5-7 1,-1-3-718,-6-6 0,-3-6 0,11 10 0,-2-5 0,-1 0 0,2 1 0,-2-3 0,0 0 0,0-1-773,2 1 1,-2-2-1,1 0 1,3 3 772,2 2 0,3 2 0,1 0 0,-11-14 0,3 0-186,4 6 0,3 2 186,2 6 0,1 2-1,-8-22 1,6 15-686,13 12-1023,4 20 2380,7 17-671,0 21 0,0 13 0,0 4 0</inkml:trace>
  <inkml:trace contextRef="#ctx0" brushRef="#br0" timeOffset="9484">5202 14392 23723,'-16'-32'2069,"1"5"-1889,1 6-90,7 10-90,-2 4 90,8 5-90,-2 0 0,3 2 180,0-4 180,0 3 89,0-3 1,0 0-180,0-3-90,-4-6 0,-2-5-90,-4-6 0,-6-5 0,-3 4 0,-5 0-90,-6 13 0,-9 10 0,-9 24-381,18-1 0,0 5 381,-5 12 0,0 7-734,8-7 1,2 2 0,-1 2 733,-2 7 0,0 1 0,1 2 0,-1 4 0,0 2 0,2 0-466,0 1 0,2 1 1,0 0 465,3-1 0,1 1 0,2-2 0,3-3 0,1 0 0,3-1 0,2-5 0,2-1 0,2-1-204,4 17 0,4-4 204,5-5 0,5-3 0,5-6 0,6-2 0,3-5 0,7-5 0,4-10 0,5-3 0,1-4 0,9 0 0,2-6 0,-5-5 0,2-2 0,-2-5 0,8-7 0,-2-7-99,1-3 1,-1-4 98,0-2 0,-1-3 0,-2-2 0,-1-3 0,-3 1 0,-2-1 0,-4-2 0,-3 0 0,-2-1 0,-3 0 0,-4 1 0,-3 0 797,-3 1 0,-3-4-797,0-25 0,-6 0 0,-9 24 0,-4 0 816,3-20 0,-10 3-816,-16 21 0,-6 7 0,-4-3 634,-22-3-634,13 41 0,9 5 1104,-7 9-1104,15 1 0,1-3 0,5 1 0,8-7 0,2-1 0,8-8 0,0-1 0,2-4 0,0 0 0,0 0 0,1 0-180,-1 0 90,-2 0-1169,0 0 359,-2-2-269,0-1-450,0-3-900,0 1 2519,-8-2 0,-2 5 0,-9 0 0</inkml:trace>
  <inkml:trace contextRef="#ctx0" brushRef="#br0" timeOffset="11506">20154 7594 23094,'-25'-34'2878,"3"2"-2428,1 5-90,1-2-180,11 26 89,11 20-89,9 12 0,8 7 45,10 16 0,8 4-1122,-4-8 1,5 3 0,2 0 963,-2-6 1,2 2-1,1 0 1,3 0-68,-5-5 0,0 0 0,2 0 0,3 2 0,4 3-268,-7-9 0,2 3 0,4 1 0,1 1 0,1 1 0,1 0 0,-1 0 0,0-2 0,-2-1 268,0 0 0,-2-2 0,0 0 0,0-1 0,1 0 0,0 1 0,2 1 0,2 1-147,-5-3 0,2 0 1,1 2-1,1 1 1,1 0-1,1 0 0,-1 0 1,1-1-1,-2-1 1,0-1-1,-2-1 147,3 1 0,-1-2 0,-1 0 0,0-2 0,0 0 0,-1 0 0,1 0 0,0-1 0,1 1-120,0 0 0,0-1 0,-1 0 0,1 0 1,0 0-1,2 0 0,0 0 0,2 0 0,1 1 120,-4-4 0,2 1 0,1 0 0,1 1 0,1-1 0,1 1 0,0-1 0,1 0 0,-1 1 0,0-1 0,0-1 0,-2 0-12,4 2 0,-1-1 0,1 0 1,-1-1-1,0 0 0,0 1 1,0-1-1,1 0 0,0 1 1,0-1-1,1 2 12,-4-4 0,0 1 0,1 1 0,1 0 0,1 0 0,-1 0 0,0 0 0,0 0 0,-1 0 0,0-1 0,-3-1 0,0-1 0,-3 0 0,8 3 0,-2-1 0,-1 0 0,-1-1 0,-1 0 0,-2-1 0,0-1 0,-2 1 0,0-1 0,11 7 0,0 0 0,-2 0 0,-3-2 0,-3-1 0,-4-2 174,11 8 1,-7-4 0,-1 0-175,-8-5 0,-2-1 0,-2 0 511,9 5 0,-3-2-511,-10-5 0,-3-2 0,14 9 0,-15-11 1780,-12-11-1780,-8-9 2663,-5-11-2663,-12-27 0,-3-1 1532,-7-20-1532,0 11 0,0 1-2721,-1 1 2451,3 4-3334,2-9 995,5 16 2609,6-6 0,8 21 0,4-1 0</inkml:trace>
  <inkml:trace contextRef="#ctx0" brushRef="#br0" timeOffset="12951">23630 8729 14750,'6'-27'2339,"-2"2"640,-2 0-2440,-2 3 1323,0 1-1502,0 3 622,0 5-802,-4 6 2431,0 3-2521,-6 12-90,-1 10 90,-3 20-45,4 6 0,0 5-45,5-7 0,0 2-278,-1 17 1,3 1 322,6-15 0,2-1-1283,2-1 1,2 0 1237,3-2 0,3-2 0,0-2 0,6-3-154,14 3 1,4-5 153,-8-13 0,2-5 0,11 3 0,2-8-19,-1-21 0,-3-9 19,-10 3 0,-3-3 45,7-11 0,-6-7 90,-12-13 0,-10-4-90,-3 10 0,-5 0-45,-2-14 0,-6 2 32,-6 15 1,-3 5-33,-3 1 0,-3 2 0,-1 3 0,-3 1-45,-11-2 0,-1 2 45,11 9 0,0 3 648,-14-2 1,1 4-1548,1 6-360,-3 11 61,23 7-1501,6 9 2743,7 5 0,4 2 1,3 2-1</inkml:trace>
  <inkml:trace contextRef="#ctx0" brushRef="#br0" timeOffset="13757">24722 8444 22194,'-7'-18'2339,"2"2"-1799,5 3 89,0 4-179,0 2-270,0 3 0,0 1-90,0 1 180,0 16-90,5 4-1,4 19 1,7 9-692,6 8 557,-10-20 0,1 0-44,1 0 1,2 3 43,6 16 0,1 5-45,-4-16 0,1 2 0,-1-1 0,6 18 0,0-2 0,2-4 0,-3-7 90,-7-6-90,-4-24 0,-9-8 0,0-9 0,-2 3 597,0-4-777,-2-8-450,0-2-449,0-12-448,0-2-1171,0-7 2698,0-3 0,0-5 0,0-1 0</inkml:trace>
  <inkml:trace contextRef="#ctx0" brushRef="#br0" timeOffset="14075">25558 8096 16161,'0'-55'1619,"0"6"1093,-3 10-2622,2 14 1498,-3 18-1498,4 22 0,6 26 0,2 23 155,0-23 1,0 2-201,1 5 0,1 1-45,1 2 0,0 1 45,0 0 0,1 0-45,-1-3 0,0-1 0,0-2 0,0-1 0,-1-5 0,-1-1 0,-1-4 0,0-2 3120,6 21-3120,-2-13-720,-1-4-359,-3-21-810,-4 0-899,-2-20 2993,-2-7 0,0-9 0,0-8 0</inkml:trace>
  <inkml:trace contextRef="#ctx0" brushRef="#br0" timeOffset="14802">26314 7639 24353,'0'-34'1439,"0"9"-1349,0 17 0,0 22 180,3 24-90,4 22-736,-1-21 1,2 3 600,0 5 0,2 1 0,1 5 0,1 1-45,0 0 0,2 1 0,-1 0 0,0-1 0,1-5 0,1 2-450,5 10 0,1 0-1707,-2-12 0,1-3 2157,-2-1 0,1-6 0,10-1 0,-13-32 0</inkml:trace>
  <inkml:trace contextRef="#ctx0" brushRef="#br0" timeOffset="15002">27041 7463 22734,'-9'-39'900,"1"9"-811,0 15 91,4 25-90,0 20 0,4 29-45,0-22 0,2 5-513,2 3 0,2 5 0,1-1 468,1 7 0,2 2-390,3 2 0,2 5 0,0-7-869,-1-9 0,-1-3 1259,3 8 0,-2-2 0,-4 2 0,-7-7 0</inkml:trace>
  <inkml:trace contextRef="#ctx0" brushRef="#br0" timeOffset="15349">27491 7255 23094,'-12'-37'1349,"0"14"-1169,2 21 90,3 56-180,7-5 0,4 6-90,4-5 0,3 3 0,1-1-463,-2-6 0,2-1 1,2-1 462,12 18 0,4-7 0,-7-23 0,2-7 348,22 5-258,-2-22 180,-5-34 179,-7-26-502,-19 12 1,-3-4 187,-3-7 0,-4-1 45,-2-3 0,-4 0-136,-3 2 1,-2 2 0,-3 6 0,-3 2 0,-2 5 0,-2 3-110,-2 6 1,-3 4 64,-25-11-270,-4 18-629,-2 30-541,2 25 234,26-4 0,2 6 1206,1 5 0,3 2 0,1 5 0,3 2 0,2 0 0,0 0 0</inkml:trace>
  <inkml:trace contextRef="#ctx0" brushRef="#br0" timeOffset="15617">28068 6974 24263,'7'-40'659,"0"-1"1,1 3 0,0 3-210,5-26-180,-1 16 89,0 13 451,9 30-360,17 56-1160,-18-20 0,0 5 710,-3-1 0,1 5 0,-2-1 0,3 17 0,-1 0 0,-5-16 0,0 0 0,-1 1 0,0-1 0,-1 1 0,1 1-450,2 8 0,1 2 1,-1-3-871,0-7 1,-1-3 0,1 0 1319,3 14 0,3-7 0,13-6 0,-11-47 0</inkml:trace>
  <inkml:trace contextRef="#ctx0" brushRef="#br0" timeOffset="15835">29030 6608 24623,'9'-40'539,"-1"0"1,-1 4 0,0 2-450,3-16 360,-2 18 89,2 21-89,4 22 0,8 21-90,9 22-360,-12-20 0,1 1 0,1 3 0,2 3 0,-1-1 0,1 4 0,-1-2-800,3 8 1,0 1 799,-4-7 0,0 2 0,-2-1-585,-2 6 1,-2-1-586,-2 3 1,-3 1 1169,-2 2 0,-4 1 0,-8 4 0,-3 0 0,-3 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14:35.45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10418 2435 5734,'17'4'0,"-1"44"0,-11-8 0,-3 8 0,0 1-1308,1 3 1,0 1 0,-1 4 1307,-3-3 0,-1 4 0,0 0 0,-1-1-604,1 10 0,-1-2 0,-1 0 604,0-12 0,0 0 0,-1 0 0,2 0 0,0-1 0,1 0 0,0 0 0,-1 0 3,0-1 1,-1 0-1,0 0 1,1 2-4,1 10 0,2 4 0,0-2 0,0-4 0,-3 1 0,1-4 0,-1 0 0,3 9 0,0 0 0,0-8 0,0-7 0,0-7 0,0 18-14,0-22 14,0-35 1213,0-37-1213,-2 0 0,-3-6 0,-2-10 0,-2-4 803,-4-10 1,0-2-804,2 16 0,1 0 0,-2 0 0,-1 0 0,0 0 0,-2 0 0,-1 1 0,-2 2 0,-5 0 0,-12-5 0,-6 2 0,-2 6 0,8 12 0,-1 4 0,-3 3 0,-12-1 0,-5 3 0,3 11 0,-11 15 0,3 14 0,18-3 0,1 4 0,2 4 0,0 5 0,1 3 0,2 2 0,2 1 0,2 2 0,2 3 0,3 2 0,3 2 0,3 1 0,2 0 0,3 1 0,4 0 0,4 1 0,3 0 0,5 1 0,2-2 0,5 0 0,3-1 0,3-2 0,3 0 0,8-2 0,7-5 0,8 0 0,3-2 0,-2-3 0,4 0 0,0-4 0,4-2 0,-1-4 0,3-1 0,2-3 0,-4-6 0,21-2 0,-4-10 0,-5-8 0,-2-5 0,-10-1 0,-2-4 594,-3-5 1,-4-5-595,-2-8 0,-5-4 0,-8 9 0,-2-1 0,0-5 0,-4 0 0,-8-9 0,-1 14 13,-8 2 0,0 14 0,0 1 0</inkml:trace>
  <inkml:trace contextRef="#ctx0" brushRef="#br0" timeOffset="382">11030 4296 5734,'-17'-22'0,"8"2"0,9 15 0,17 5 0,16 5 0,9 1 0,8-1 0,-1-5 0,-9-6 0,-1-2 0,11-9 0,-13 1 0,-4-4 0,-15-21 0,4-16-466,-27-1 466,5 22 0,-2 1 0,-30-24 0,6 24 0,-5 5 0,2 12 0,-4 6 0,-7 2 0,-1 11 0,2 23 0,5 11 0,5-5 0,4 5-264,2 16 0,6 2 264,10-13 0,7-1 0,9 5 0,6 0 0,0-5 0,4 0 0,7 0 0,5-1 0,12 4 0,3-3 0,-7-7 0,2-3 0,8 4 0,0-6 0,-8-14 0,-1-4 0,-3-2 0,1-1 0</inkml:trace>
  <inkml:trace contextRef="#ctx0" brushRef="#br0" timeOffset="899">12452 3882 5734,'-17'-36'0,"1"5"0,-1 5 0,8 6 0,9 8 0,9 3 0,8 9 0,-1-9 0,-6 2 0,-3-13 0,-7 4 0,-7-9 0,-17-1 0,-11 4 0,-30 7-340,32 15 1,-1 4 339,-11 5 0,-1 3 0,4 4 0,0 5 0,-1 5 0,3 4 0,5 1 0,4 6 0,0 20 0,13 5 0,22-2 0,10 1 0,-2 2 0,9-4-492,23-10 1,9-9 491,-8-14 0,2-6 0,6-5 0,1-4 0,-1-1 0,2-5-948,-3-7 1,3-5 0,-2-2 947,7-3 0,-1-5 0,-10 1 0,1-2 0,-5-4-205,2-8 0,-4-7 205,-7 2 0,-1-6 0,-1-2 0,-3-1 0,-2-3 0,-1-2 0,-4 5 0,0-3 0,-2 0 0,-2 3 0,4-18 0,-6 4 0,-4 8 0,-6 13 378,-8 26-378,0 32 0,0 26 0,0-10 0,0 3 63,0 4 1,0 2-64,0 7 0,0 2 0,0-1 0,0 1 0,0-1 0,0 1 0,0-3 0,0-1 0,4-6 0,-1-2 0,-2-3 0,0-3 0,14 25 722,-13-19 0,13-18 1,-6-16-1</inkml:trace>
  <inkml:trace contextRef="#ctx0" brushRef="#br0" timeOffset="1067">13279 2725 5734,'-8'-39'0,"-1"1"0,0-22 0,2 14 0,7 31 0,0 16 0,0 19 0,7 2 0,2 9 0</inkml:trace>
  <inkml:trace contextRef="#ctx0" brushRef="#br0" timeOffset="1673">13874 3500 5734,'-16'-31'0,"-1"4"0,8 21 0,1 22 0,16 26 0,-7-8 0,0 3-473,6 4 0,0 2 473,-6 6 0,0 1-344,7 4 0,-1 0 344,-6 0 0,0 1 0,3-1 0,-1 1 0,-2 12 0,-2-3 0,1-22 0,0-3 0,0 10 0,0-6 0,0-15 0,7-13 0,-5-25 0,8-26 0,2-10 0,-3 2 0,1-4-438,2 0 1,2-5-1,0 1 438,0 7 0,0 0 0,0 0 0,0 0 0,0 0 0,1 1 0,8-17 0,1 2 0,-4-4 0,3 4 228,1 24 0,1 6-228,18-9 0,-3 70 0,-26-3 0,-2 5 0,4 11 0,-1 2 34,-5 0 0,-2 2-34,4 4 0,0 2 0,-3-5 0,-1-2 0,-3-3 0,-1-1-64,1 3 1,-3-3 63,-9-2 1385,5-10-1385,-5-85 0,14-5 0,3 6 0,4-2-1237,2 4 0,3 1 1237,7-3 0,5 0 0,1 1 0,2 3 46,-1 5 0,2 3-46,1 9 0,1 5 0,-4 8 0,1 5 0,32 8-157,-7 31 157,-30-5 0,-2 5 0,-4 6 0,-3 3 0,2 6 0,-4 1 0,-8 3 0,-1 3 0,1-5 0,1 2 0,-3-2-210,-6 6 1,0 0 209,5 7 0,0-3 0,-7 3 0,0-19 2394,8-12-2394,-6-19 0,12-17 0,-5-10 0</inkml:trace>
  <inkml:trace contextRef="#ctx0" brushRef="#br0" timeOffset="2380">15842 3324 5734,'-17'-37'0,"1"11"0,-8 6 0,-16 38 0,3 6 0,9 6 0,1 5-1598,4 3 1,3 2 1597,-1 9 0,0 1 0,-4 4 0,2 1-66,9 2 0,1 0 66,-4-2 0,3-1 0,8-2 0,2-1 0,0-3 0,1-3 0,4-5 0,5-2 0,8 3 0,4-6 0,11 1 0,26-9 0,-13-46 0,8-18 822,-24 8 0,-2-4-822,-6-4 0,-1-4 0,3-5 0,-2-6 0,-9 0 0,-4-5 0,0 2-121,3-9 1,0 0 120,-4 9 0,-2-2 0,-1 4 0,0 3 0,-2 3-189,-1-5 1,-3 3 188,-4-10 0,-8 20 0,1 61 0,7 40 0,4-20 0,2 4-264,2 5 1,1 4 0,1-1 263,2 12 0,2 0 0,-1-11 0,1 2 0,2-4 0,4 4 0,4-6 0,3-3 0,4-3 271,2-4 1,2-4-272,2-1 0,3-5 0,4-7 0,3-5 0,3-4 0,1-5 0,0-5 0,0-6 0,7-5 0,0-7-261,-2-7 1,-2-6 260,2-11 0,-2-9-446,-14 8 0,-1-4 1,-1-6 445,-7 0 0,0-5 0,-1-4 0,-1-2 0,-1-1 0,-2 5 0,-2-2 0,0 0 0,-1-2 0,-1-1 0,1-1-117,0 2 0,0-2 1,0 0-1,0-2 0,-2 1 1,0 1-1,-2 1 117,0-5 0,-2 0 0,-1 1 0,-1 1 0,0 3 0,0 3 0,1-5 0,-1 2 0,-1 5 0,-1 3 0,-2-2 0,-1 3 0,-4 19 352,-5 23-352,-8 48 0,3 15 0,0 10-226,2-12 1,0 2-1,0 2 226,2-7 0,1 1 0,0 1 0,0 1-47,1 3 1,0 1-1,1 0 1,0 0 46,0 0 0,-1 0 0,1 1 0,1 3 0,4 0 0,2 4 0,0 2 0,2-2 0,-1-4 0,0-2 0,0-4 0,1-1 0,1 3 0,1-3 0,0 2 0,2 1 0,1-2 0,0-6 0,4 4 0,2-5 0,0-1 0,6 18 0,3-4 0,2-9 0,7-3 0,10-2 0,4-6 0,-14-17 0,2-6 0,13-1 0,0-9 0,4-28 0,-21 3 0,-3-5 0,-5-2 0,-2-3 0,1-3 0,-1 0 0</inkml:trace>
  <inkml:trace contextRef="#ctx0" brushRef="#br0" timeOffset="4861">8384 6177 5734,'-33'-11'0,"7"6"0,2-5 0,30 5 0,20-6 0,10 2 0,8-1-887,-3 3 0,4 0 1,2-1 886,13-4 0,3-3 0,5 2-423,-18 4 0,3 1 0,2 0 0,0-1 0,2 0 423,-4 0 0,1-1 0,1-1 0,1 1 0,0-1 0,2 1-137,-1 2 0,0-1 0,2 1 0,0 0 0,1 0 0,1 0 0,0-1 137,-3 0 0,0 0 0,2 0 0,-1 0 0,2 0 0,-1 0 0,2 0 0,-1 1 0,-2 0 0,-2 2 0,1-1 0,1 1 0,0-1 0,1 1 0,3 0 0,1 0 0,3-1 0,-8 2 0,2-1 0,2 0 0,2 0 0,2 0 0,1 0 0,0 0 0,1 0 0,0 0 0,-1 1 0,0-1 0,-1 1 0,-2 0 0,-1 0 0,1 0 0,-2 1 0,0-1 0,-2 1 0,1 1 0,-2-1 0,2 0 0,-1 1 0,1-1 0,2 0 0,1 1 0,2-1 0,-7 0 0,2 1 0,1-1 0,2 1 0,0-1 0,2 0 0,-1 1 0,1-1 0,0 1 0,0-1 0,-1 1 0,-1-1 0,0 1 0,-2 0 0,-1 0 0,-1 1 0,5-1 0,0 0 0,-2 1 0,-1 0 0,0-1 0,-1 1 0,-1 0 0,0 1 0,0-1 0,1 0 0,-1 0 0,2 1 0,0-1 0,0 0 0,-1 1 0,1 0 0,0-1 0,0 1 0,0 0 0,0 0 0,-1 0 0,1-1 0,0 1 0,-1 0 0,0-1 0,0 0 0,-1 1 0,1-1 0,0 0 0,-1 0 0,1 1 0,-1-1 0,0 0 0,1 1 0,-2-1 0,1 1 0,3 0 0,0-1 0,0 1 0,0 0 0,-1 0 0,0 0 0,1 0 0,-1 0 0,-1 0 0,1 0 0,-1 1 0,4-2 0,-1 1 0,0 0 0,-1 0 0,1 0 0,-1 0 0,1 0 0,0 0 0,1 0 0,2 0 0,-6 0 0,1 0 0,2 0 0,0 0 0,1-1 0,0 1 0,0 0 0,-1 0 0,-1-1 0,-2 1 0,-1 0 0,-2 0 0,11 0 0,-3 1 0,-2-1 0,-1 0 0,-1 1 0,0-1 0,1 0 0,2-1 0,-2 1 0,2-1 0,1 0 0,1 0 0,-1 0 0,-2-1 0,-2 1 0,-3-1 0,-5 1 0,8-1 0,-6 1 0,-4-1 0,0-1 0,2 0 0,2-2 0,2 0 0,-1-2 0,-3 1 0,-3-1 0,9-1 0,-5 0 0,0-1 0,2-3 0,0 0 0,-9-1 0,-10-1 0,-6-1 0,9-15 0,-1 4 0,-16 6 1017,-1 7-1017,-22-1 2735,-4-1-2735,-14-19 0,0-4 0,0-6 0,2 2 0,1-4 142,2 0 1,0-3 0,0 1-143,0 2 0,-1 1 0,4-1-959,2-10 0,3-1 0,1-2 959,-2 10 0,-1-1 0,2-2 0,0 0 0,2-5 0,0-1 0,2-1 0,0-2-261,0 10 0,0-2 1,1 0-1,-1 0 1,1 0 260,0 0 0,0-1 0,0 1 0,-1 0 0,1 0 0,0 0 0,0 0 0,0 0 0,0-1 0,0-2 0,-1 2 0,1-3 0,-1 0 0,0-1 0,0 2 0,0 3 0,0-8 0,-1 4 0,0 0 0,-1-5 0,0 8 0,-1-5 0,-1-1 0,1 0 0,-1 4 0,-1 6 0,-1-10 0,-1 6 0,-1-1 0,1 6 0,0-2 0,-1 2 0,0 4 0,-5-11 0,0 5 0,4 5 0,0 2 343,-1-2 0,1 3-343,-1-13 2321,-6-2-2321,13 38 1630,-12 6-1630,-3 5 711,-9 4-711,-14-3 0,-17 3-118,24 4 1,-2-1 117,-9-2 0,-2 1-573,-6-2 0,-3 1 573,-5-1 0,-4 1-608,11 1 0,-2 1 0,-1-1 608,-6 1 0,-1 0 0,-3 0-490,10 2 0,-1-1 1,-2 1-1,-1-1 490,-3 0 0,0 0 0,-3-1 0,-6 0-23,19 1 0,-4 0 0,-3-1 0,-1 0 0,-1 1 0,0-1 0,1 1 0,3 0 23,-10-1 0,4 1 0,0 0 0,-1 0 0,-1 0 0,-4 0 0,10 0 0,-2 0 0,-3-1 0,0 1 0,-2-1 0,1 1 0,1 0 0,1 0 0,3 0 0,-6 1 0,2 0 0,2 0 0,0 1 0,1-1 0,-2 0 0,0 1 0,3-1 0,0 0 0,-1 1 0,0-1 0,0 0 0,0 1 0,-1-1 0,1 1 0,0 0 0,0 0 0,0 0 0,0 0 0,-1 0 0,1 0 0,-1 0 0,-1 0 0,6 0 0,-1 0 0,-1 0 0,1 0 0,-1 0 0,0 0 0,1 0 0,-1 0 0,1 0 0,-7 0 0,1 1 0,-1-1 0,1 1 0,-1 0 0,1-1 0,0 1 0,-1 0 0,0-1 0,0 1 0,-1 0 0,1-1 0,0 1 0,-1 0 0,2-1 0,-1 1 0,2 1 0,1-1 0,-1 0 0,1 0 0,0 1 0,0-1 0,0 0 0,1 1 0,0-1 0,1 0 0,0 1 0,-1-1 0,2 0 0,-1 1 0,1-1 0,0 0 0,-5 1 0,0-1 0,1 1 0,0-1 0,0 0 0,1 1 0,-1-1 0,4 1 0,-1-1 0,0 1 0,1-1 0,0 1 0,1-1 0,0 1 0,-7-1 0,1 1 0,0 0 0,0 0 0,1-1 0,1 1 0,4 0 0,0 0 0,1-1 0,0 1 0,0 0 0,1-1 0,-9 1 0,1 0 0,0 0 0,-1 0 0,-1 1 0,5 0 0,-3 0 0,0 0 0,1 1 0,1-1 0,4 0 0,-11 1 0,5-1 0,1 0 0,-2 0 0,6 0 0,-3 0 0,0 0 0,3 0 0,6 0 0,2 0 0,5 0 0,-4 0 0,-5 1 0,-4 1 0,-1 0 0,4 1 0,0-1 0,2 1 0,-2 1 0,8 0 0,-3 1 0,0 0 0,1-1 0,-13-1 0,0-1 0,7 0 0,8 3 0,0-1 0,1-4 0,-4-2 0,4 1 0,1 0 0,2 0 0,-5-2 0,1 0 0,-1 0 0,0 0 0,1 0 0,-1 0 0,0 0 0,1 0 0,3 0 0,0 0 68,0 0 0,2 0-68,6 0 0,1 0 0,-1-2 0,2 0 2299,-23 0-2299,10-7 1959,8 8-1959,-6-4 817,17 5-817,-8 0 523,14 0-523,5 0 0,-5 0 0,8 0 0,-1 0 0,8 19 0,2-5 0,7 25 0,0-3 0,0 21-1159,0-20 0,0 3 1159,0 5 0,0 4 0,0 9 0,0 2-456,0-15 0,0 1 0,0 2 456,0 6 0,0 1 0,0 1 0,0 6 0,0 0 0,0 2-512,0-14 0,0 0 0,0 1 0,0 0 512,0 0 0,0 1 0,0 0 0,0-1 0,0 16 0,0-1 0,0-1 0,0-1 0,0 0 0,0-1 0,0-4 0,0 0 0,0-2 0,-2-4 0,0-1 0,-2 4 0,1 6 0,-1 6 0,0 1 0,-1-4 0,1-12 0,-1-3 0,0 0 0,1 2 0,-1 9 0,1 3 0,0-2 0,0-5 0,1-7 0,0-4 0,2-2 0,0 18 0,2-5 977,-1-22 0,0 1-977,-4 23 0,0-2 0,3 0 150,-3-17 1,0-1-151,-3 19 0,5 4 70,-2-29 0,1 0-70,2 1 0,2 0 0,-1 2 0,0 1 0,0-1 0,0 0 0,0-2 0,0 0 1310,0 32-1310,0-21 0,0 0 0,0 15 0,0-20 0,0-2 0,0-2 0,0 0 0,0 4 1571,0-7-1571,0 12 0,0 15 0,0-8 0,0-17 0,0 0 0,0 12 0,0-1 0,0-5 430,0-4-430,0-2 28,0 10-28,0-15 0,7 23 0,-5-34 0,5 10 0,-7-19 0,0 1 0,0-1 0,8-4 0,8-2 0,24-13 0,6-2 0,4-3 0,-2-2 0,3-1-1131,-4 3 0,3 0 1,-2 0 1130,15-6 0,-1 0 0,-18 9 0,0 1 0,1-1-284,-1-1 0,0 0 0,0 0 284,19-3 0,-1-1 0,0 1 0,-1-1 0,-10 3 0,-1 0-157,0 0 1,-3 1 156,-12 1 0,-2 1 0,32-6 0,-16 1 0,-14 9 0,-4 2 0,-14 4 0,0 0 0</inkml:trace>
  <inkml:trace contextRef="#ctx0" brushRef="#br0" timeOffset="37413">13659 1278 5734,'0'15'0,"-7"5"0,5 7 0,-5 4 0,-1 27 0,6 3 0,-1-24 0,-1 0 0,4 24 0,0-11 0,0-3 0,-7 5 0,5 0 0,-13-5 0,14-11 0,0 1 0,-6 11 0,6-12 0,2 2 0,-1-2 0,0-2 0,0 19 0,0-16 0,0-1 0,0 2 0,0 11 0,0-11 0,0 27 0,0-19 0,0 18 0,0-12 0,0 0 0,0-12 0,0 0 0,0 22 0,0-26 0,0-1 0,0 20 0,0-8 0,0 14 0,0-12 0,0 6 0,0 5 0,0-9 0,0 10 0,0-27 0,0 0 0,0 18 0,0 14 0,0-16 0,0-7 0,0 3 0,0-10 0,0 4 0,0-12 0,0 7 0,0-14 0,0 9 0,0-3 0,0 17 0,0-9 0,0 14 0,-7-17 0,5 9 0,-6-5 0,8 10 0,-7 15 0,5-10 0,-12 13 0,12-22 0,-6 4 0,8-4 0,-3-2 0,-1 2 0,2 10 0,-2-9 0,1 1 0,3 22 0,0-15 0,0 14 0,0-19 0,0 1 0,0 9 0,0-16 0,0 0 0,0-6 0,0 0 0,0 5 0,0-2 0,0 14 0,0-19 0,0 7 0,0-21 0,-8-8 0,-1-16 0,0-20 0,2 0 0</inkml:trace>
  <inkml:trace contextRef="#ctx0" brushRef="#br0" timeOffset="38198">10831 6518 5734,'0'-21'0,"0"0"0,0 1 0,0 4 0,0 10 0,0 16 0,8 53 0,-7-29 0,0 1-425,2 17 1,1 3 424,-4-5 0,0 2 0,0-2 0,1 3 0,-2-1 0,-3 14 0,1-1 0,2-11 0,1 2 0,-1 0 0,-4-2 0,-1 1 0,2-5 0,3 4 0,0-2 0,-6 14 0,-1-5 0,7 1 0,-7-10 0,8-11 0,0-5 0,0-28 0,0-1 0,0-27 0,0 9 0,0-4 849,0 5-849,0-5 0,0-6 0,0 4 0,0-3 0,0 10 0</inkml:trace>
  <inkml:trace contextRef="#ctx0" brushRef="#br0" timeOffset="38874">11377 6611 5734,'0'-16'0,"0"1"0,0 4 0,0 1 0,-7 4 0,5 16 0,-5 7 0,-1 18 0,6 7 0,-1-2 0,-1 4 0,4 21-958,0-18 1,0 0 957,0 15 0,0-4-94,7-2 94,3-9 0,4-17 0,3 0 0,10 10 0,14 0 0,-8-25 0,7-15 0,3-15 0,-1-16-654,-17 9 0,-2-3 654,-5-5 0,-2-2 0,5-2 0,-1-4 340,-2-25 0,-3-3-340,-5 19 0,-2-1 0,-1 4 0,-1-3 0,-4 4 0,-8 3 0,-3 2 0,6 4 0,-5 1 0,-20-9 0,-4 4 0,-1 5 0,-2 10 0,0 9 87,0 25-87,3 6 0,1 5 0,0 18 0,3-6 0,3 2 0,7 13 0,-6 6 0</inkml:trace>
  <inkml:trace contextRef="#ctx0" brushRef="#br0" timeOffset="39539">10468 6704 5734,'0'-15'0,"7"3"0,2-7 0,22 3 0,-3-9 0,20 3 0,-6-4 0,0 10 0,6-3 0,-20 7 0,3 2 0,-22 1 0,6 8 0,-14 1 0,7 5 0,-8 6 0</inkml:trace>
  <inkml:trace contextRef="#ctx0" brushRef="#br0" timeOffset="40362">10501 7841 5734,'40'-16'0,"2"-4"0,8 9 0,-12-3 0,3-1 0,5 3 0,2 1 0,-4-5 0,0 1 0,-3 4 0,-3 1 0,10-5 0,-6 10 0,-7 0 0,-4 5 0,-22-5 0,-1 0 0,-16-1 0,-1 1 0,-7 5 0</inkml:trace>
  <inkml:trace contextRef="#ctx0" brushRef="#br0" timeOffset="47812">12088 6146 5734,'-9'-11'0,"-6"1"0,13 0 0,-5-1 0,-8-4 0,-3-5 0,-22-11 0,5-1 0,-6-4 0,7 3 0,-2-2 0,12 11 0,-1-1-260,-15-12 1,1-1 259,13 12 0,2 2 0,-25-19 0,20 22 0,1 1 0,-24-20 0,9 21 0,0 1 0,-14-14 0,17 18 0,1 3 0,-3-4 0,-14 9 0,-2 1 0,4 5 0,-8 5 0,27-4 0,-13 13 0,6-3 0,-8 5 0,1-1 0,-1 0 0,14-3 0,1 1 0,-21 15-181,20-11 1,1 2 180,-15 12 0,1 0 0,-1 0 0,0 0 0,8 0 0,-6 0 0,6 0-97,0 0 97,1 4 0,17-6 0,1 2 0,-14 21 12,13-18 1,0 2-13,-9 20 0,0 1 0,13-25 0,-1 3-65,-7 20 1,-1 4 64,2-11 0,1 1 0,0 8 0,3-1-20,6-15 0,2-3 20,-1 19 0,3-10 0,2 1 0,5-11 0,1 0-250,-3 18 0,1-1 250,6-14 0,2 0 0,2 7 0,2 2 0,-1-4 0,1 0 0,2 3 0,2 1 0,3-2 0,0-1 0,0 0 0,2 1 0,0-4 0,3 2 0,0-3 0,4 7 0,2 0-151,-5-7 1,2 3 0,-1-4 150,2 3 0,0-4 0,3 2 0,0-1 0,-3-4 0,0-2-20,-1-1 1,2-1 19,13 7 0,0 0 0,-12-9 0,2 0 0,19 14 0,6-1 0,-8-11 0,0-2 0,1-1 0,0-2-54,-2 1 1,-1-4 53,-7-8 0,-1-1 0,19 19 0,6-4 235,-25-11 0,0 0-235,2 0 0,0-2 0,-4-1 0,1-2 0,8 4 0,-1-4 0,8-7 0,-3-1 0,0 0 0,13-7 0,8 0 0,-16 0 0,-6-5 0,7 4 921,-6-13-921,5 7 0,-14-8 180,14 0-180,-13 4 0,0-3 0,0-1 0,5-8 0,6 1 0,0-1 0,2-10 90,-16 11 1,0-1-91,16-14 0,-6-8 0,8 2 0,-25 18 0,0 0 0,17-18 0,-2-7 0,-7 7 0,-9 7 0,0-1 0,-5 6 0,-1 0 0,5-9 0,2-2 0,-1-3 0,-1 0 0,-8 11 0,0 1 0,9-10 0,-2 1 0,-4-20 0,-6 28 0,0 1 0,0 2 0,0-1 0,1-19 0,0-1 0,-1 16 0,1 0 0,0-13 0,-2 0 0,-2-13 0,6 4 0,-13 2 97,5 9-97,-6 13 0,-2-1 0,1-17 0,-7-13 0,-2 14 0,-8 4 0,1-4 0,-8-1-388,-9-4 388,16 28 0,-1-2 0,-17-16 0,0-2 0,15 11 0,0-1 0,-15-9 0,0-1 0,13 4 0,1 3 0,0 10 0,0 0 0,4-5 0,1 2 0,-15-7 0,5 5 0,0 5 0,-5 0 0,-9-14 0,3 15 0,9 8 0,1 1 0,-8-1 354,2-3-354,2 9 0,12 5 0,-5 7 0,8 4 0,-8 9 0,-2 2 0</inkml:trace>
  <inkml:trace contextRef="#ctx0" brushRef="#br0" timeOffset="48653">11675 5691 5734,'-9'-5'0,"9"-5"0,1-15 0,21-17 0,-3-15-830,-3 20 0,1-3 830,-1-5 0,1-3 0,1 2 0,1-2 0,-1 1 0,2-8 0,-1 1 0,5-8 0,-1 4 0,1-3 0,-7 20 521,-8 5-521,-2 10 272,-7 15-272,0 7 0,-7 10 0,-2-2 0</inkml:trace>
  <inkml:trace contextRef="#ctx0" brushRef="#br0" timeOffset="49764">11691 4864 5734,'57'-10'0,"-5"4"0,5-3 0,-8 3 0,-6-4 0,-3-1 0,-7 1 0,-15 0 0,-3-1 0,-15 10 0,0 7 0,7 19 0,-5 12 0,13 15 0,-6 10-1008,-1-29 1,1 1 1007,-2 5 0,2-1 0,3-3 0,0-1-2,-3 4 1,0 0 1,7 1 0,0-1 0,2 18 0,6-2 0,-15-28 0,-1-10 0,-8-20 0,-8 1 2014,-1-17-2014,-15 5 4,6-1-4,-28-4 0,-6-6 0,19 19 0,-2 2 0,3-4 0,-2-1 0,-6 3 0,1-1 0,-16-13-124,18 8 0,2-1 124,-7-16 0,9 8 0,2-3 0,12 9 0,3-3 0,1 7 0,6-3 0,0 5 0,2 0 248,-1 4-248,6-3 0,-12 7 0,12-7 0,-6 3 0,1-4 0,-2 0 0,0-1 0,1 1 0,8 0 0,-7 4 0,5-3 0,2 8 0,9-8 0,15 3 0,2-5 0,22-3 0,3-3-229,-15 7 0,2 0 229,-4 2 0,0 0 0,3-2 0,-1 0 0,23-1 0,-2-4 0,-7 9 0,-16 1 0,-2 5 0,-16 0 0,-14 0 0,-4 0 0</inkml:trace>
  <inkml:trace contextRef="#ctx0" brushRef="#br0" timeOffset="54633">19050 3820 5734,'0'-16'0,"7"6"0,17 5 0,26 5 0,-11 0 0,5 0-1052,11 0 1,5 0 1051,-8 0 0,3 0 0,2 0-479,4 0 1,2 0 0,6 0 478,-16 0 0,5 0 0,2 0 0,2 0 0,-2 0 0,-4 0-496,10 0 0,-4 0 0,0 1 1,3-2 495,1 1 0,3-1 0,1-1 0,-3 1 0,-6 1 0,2-1 0,-7 2 0,-1-2 0,-4-2 0,-1-1 0,-4 1 0,6 3 0,-3-1-62,-3-3 1,-3-1 61,8 4 0,-11-8 0,-16 3 864,-7 0-864,-1-3 0,-6 3 0,-3-4 0</inkml:trace>
  <inkml:trace contextRef="#ctx0" brushRef="#br0" timeOffset="55159">21828 2787 5734,'0'-27'0,"0"20"0,0 24 0,0 34 0,0-14 0,0 4-1418,0 8 1,0 7 0,0-2 1417,0 12 0,0 1 0,0-8 0,-1 4 0,2-5 105,2 4 1,1-4-106,0-6 0,2-1 0,1-6 0,2-3 0,-1-5 0,1-1 0,7 21 0,1-11 0,-1-20 0,1-15 0,-1-22 0,8-20 0,2-16 0,-13 17 0,0-2 0,3-9 0,-1 1 3071,3-18-3071,-7 20 0,2 9 970,4 24-970,-8 8 0,6 39 0,-6 14-507,7 7 507,-7-25 0,-1 1 0,0-2 0,0 0 0,1 1 0,-1 1 0,0-5 0,1-1-50,7 29 50,-7-10 0,6-6 0,-13-14 0,5-7 0,-7-10 0</inkml:trace>
  <inkml:trace contextRef="#ctx0" brushRef="#br0" timeOffset="56480">21365 2983 5734,'49'-2'0,"-1"0"0,7-1 0,6 0 0,-7-1 0,7-2 0,2 1 0,-4 0-1520,7 1 0,-3 0 0,5 0 1520,-14 1 0,3-1 0,1 1 0,-1 0 0,-4 1 0,12-2 0,-5 1 0,-1 0-392,-3 1 1,-1 1 0,-1-1 391,-6 0 0,-1 0 0,-2 0 0,11-3 0,-4 1 194,-5 3 0,-4 1-194,23-5 0,-16 5 0,-17 0 0,-9 14 0,-7 8 0,-8 24 0,-2 6 680,-6-17 0,-2 2-680,-1-2 0,-3 3 0,-8 12 0,-4 5 0,1-4 0,0-4 0,-1-2 796,-4 3 1,-4 2 0,1-8-797,3-13 0,0-6 364,-22 18-364,3-10 0,7-15 0,7-6 0,-5-20 0,13-10 456,-6-12-456,15-14 0,9-1 0,16-10 0,17 9 104,-10 20 0,4 1-104,4 4 0,4 3 0,2 1 0,1 2 0,6 0 0,2 4 0,0 5 0,0 4 0,0 2 0,0 4 0,8 15 0,-3 5 0,-17-3 0,-4 4 0,4 8 0,-6 3 0,-4 13 0,-22-1 0,-26 14 0,-12-19 0,9-14 0,-3-4 0,-35-7 0,19-16 0,-1-21 0,23-16 0,15-24-84,3 26 1,4-3 83,8-8 0,3-1 0,-5 0 0,3 0 0,8 0 0,1 1 0,-7 3 0,1 3-10,4 6 0,3 0 10,2-5 0,2 4 0,23-7 0,-16 18 0,1 5 0,13 8 0,6 7 0,-5 13 0,6 7 0,1 15-203,-8 10 203,-2 2 0,-6 12 0,-1-2 0,-17-23 0,1 2 0,0 2 0,-1 3 0,1 15 0,-1 2-37,-3-12 0,0 2 37,-1 13 0,-1-1 0,-2-20 0,-1-3 0,1 6 0,-2-2 0,3 22 0,-2-19 0,-2-1 0,-4 8 19,13 12-19,-13-28 0,5-19 0,-14 1 202,-2-31-202,-1 5 811,-4-12-811,12 4 0,-13-4 0,6-2 0,0-8 0,-6-7 0,6-19-437,4 24 1,1-4 436,-1-9 0,2-3-623,2-8 1,2-7 622,1 14 0,2-5 0,0-2 0,1 2-649,2-5 1,1 2-1,3-3 649,0 1 0,2-3 0,2 0 0,3 5 0,4 0 0,3 4 0,3 2 0,2 2 0,4 3 0,1 0-347,2 1 0,3 2 1,6 3 346,6 8 0,7 4 0,2 2 0,-3 3 0,2 0 0,-2 3 0,4 4-158,-1 5 1,5 2-1,0 3 1,-5 5 157,-6 7 0,-3 6 0,-1 1 0,-1 2 0,0 3 0,-1 1 2,-4 3 0,0 2 0,-3 1-2,10 9 0,-3 1 518,-3 3 0,-4 1-518,-15-6 0,-3 1 0,2-1 0,-4 0 0,4 15 1124,-2-3-1124,-15-9 1810,6-9-1810,-13-3 1091,5-18-1091,-7-6 667,0-11-667,0-5 0,0 5 0,0 1 0,-7 9 0,-3 6 0,-6 6 0</inkml:trace>
  <inkml:trace contextRef="#ctx0" brushRef="#br0" timeOffset="57209">23498 2828 5734,'0'-15'0,"-7"27"0,5 15 0,-5 6 0,-1 7-960,7 8 0,1 7 960,-2-9 0,0 6 0,0 2 0,0-3-573,2 6 1,0-3-1,0 4 573,0-3 0,0 3 0,0 1 0,0-1 0,1-5 0,1 0 0,0-2 0,1-3-48,-1 0 1,1-3 0,1 1 47,1 10 0,1 0 0,-1-6 0,0-11 0,-1-4 0,4 30 0,-1-23 0,-5-6 176,5-15 1,1-20 0,1-8-1</inkml:trace>
  <inkml:trace contextRef="#ctx0" brushRef="#br0" timeOffset="58683">24391 2993 5734,'0'-16'0,"15"11"0,18 43 0,-11 1 0,0 5 0,4 5 0,-2 2-693,-6 12 1,-3-1 692,-2-12 0,-2-1 0,-5 3 0,-3 0 0,-2-3 0,-2 0 0,-2-2 0,-3-1 41,-4-2 1,-4 0-42,-8 5 0,-4-2 0,4-14 0,-2-3 0,-7 5 0,-2-7 0,-9-12 0,-14-25 0,27-9 0,-2-18 0,31 1 0,16-2 0,17 0 0,10-3-527,14 12 527,1-1-288,-12 22 0,7 4 0,-5 1 288,-4-1 0,-1 2 0,3 3 0,4 4 0,-7 0 0,14 12 0,-14 7 0,4 5 0,-26-7 0,1 2 1396,-22-19-1396,-15-30 0,6-7 0,0-5 0,-8-2 0,1-2 258,2-12 1,2-2-259,0 11 0,0-2 0,2 1 0,-1-2 0,1 2 0,-4-6 0,0 1 0,-6-15 0,0 4 0,7 22 0,0 3 0,-2 1 0,-1 2 0,-10-21 0,-14 7-254,-3 10 254,-14 10 0,-1 10 0,3 13 0,-1 6 0,18 2 0,-1 1 0,-17 2 0,2 0 0,-5 7 0,17 10 0,25-7 0,34 12 0,32-14 0,-9-10 0,3-2-293,13 0 0,4-3 293,-14-2 0,1-1 0,1 0-470,6 1 1,2-1 0,0-1 469,2-1 0,0-1 0,0 0 0,-1 1 0,-2 0 0,0 0-336,-2-2 0,0-1 0,-2 0 336,17 2 0,-4-1 0,-12-1 0,-3-1 0,-3 3 0,-4 0 0,10-1 0,-5 1 968,-21 5-968,-9 10 1636,-17 6-1636,-17 15 0,-9 19 0,10-19 0,-1 1-312,1 7 0,-1 0 312,0 5 0,1 0 0,2-5 0,2 1-174,3 1 0,2 0 174,5-6 0,4 2 0,8 9 0,4-1 0,-2-11 0,3-1 0,8 6 0,2-3 0,10 10-74,6-5 74,-8-9 0,0-2 0,-8-14 0,-8-10 1951,-17-25-1951,-17-15 0,-1-27 0,2 28 0,1-1-927,5-9 1,1-2 926,-3 0 0,1-4 0,3 1 0,3-4 0,1 3-361,2-6 1,2 0 360,0 8 0,0-1 0,2 4 0,4 0 0,5 5-40,6 0 0,4 6 40,8-2 0,19 27 0,-7 45 0,-15 11 0,-3 7 597,-4-11 0,-1 1-597,4 17 0,-5 1 0,-11-21 0,-3-1 361,2 0 0,-3-1-361,-9 15 102,-2-15-102,-8-30 0,-14-44 0,11-6 0,3 4 0,2-4 203,6 4 1,2-1-204,2-6 0,1-1 0,-1 1 0,2 2 0,3 1 0,0 2 0,0 1 0,0 2 0,0-17 208,0 6-208,0 15 0,0 5 0,0 10 0,0 1 0,0 5 548,8 0-548,23-1 0,13 1 0,-9 5 0,4 0-451,4-1 0,4 1 451,6 2 0,2 1 0,5-3 0,5 0 0,-3 3 0,4 1 0,-3-1-433,-15-1 1,-3-1 0,2 0 432,9 1 0,2 0 0,-5-1 0,-6-1 0,-4 0 0,23-1 0,-2-3 0,-27 8 0,2-4 0,-38 10 0,-2 5 0,-16 6 0</inkml:trace>
  <inkml:trace contextRef="#ctx0" brushRef="#br0" timeOffset="62477">9426 10404 5734,'-17'-27'0,"1"-2"0,-1 11 0,1-6 0,-1 17 0,1-2 0,-8 18 0,-9 17 0,-10 16-536,16-6 1,-3 7-1,1 0 536,-4 6 0,0 3 0,3-2 0,-1 3 0,4-1 0,0 6 0,4-2 0,5-2 0,3 1 0,5-1 0,3 0-348,5-2 1,4-1 347,4-3 0,5-2 0,7-1 0,4-3 0,2-4 0,4-3 0,6-4 0,5-5 0,16-2 0,2-6 0,-11-8 0,0-4 0,19-7 0,-3-9 0,-22-6 0,-3-4 0,5-7 0,-3-4 0,-3-1 0,-6-8 0,-8-16 0,-6-10 0,-2 4 0,1 3 0,-5 0 0,-6 11 0,-2-6 0,-3 1 0,-5 3 0,-9 0 0,-5 3 0,-1 3-443,-5-11 0,-3 2 443,4 12 0,-3 0 0,0 4 0,-1-1 0,0 5 0,-3 5 0,-1 3 0,8 1 0,-1 2 0,-31-9 0,15 10 0,9 11 0,1 5 1312,21 14-1312,-3 7 0,14 20 0,0 11 0,0 11 0</inkml:trace>
  <inkml:trace contextRef="#ctx0" brushRef="#br0" timeOffset="63303">12932 10104 5734,'0'-16'0,"0"1"0,0 55 0,3 2 0,1 6 0,-3 9 0,0 3-393,1-11 0,1 1 1,-1 1 392,-1 2 0,-2 0 0,1-2 0,0 9 0,0-1 0,0-12 0,1 1 0,-2-4 0,-3-3 0,1-4 0,2-1 0,0-1 0,-6 23 0,7-11 0,0-7 281,0-14-281,0-5 0,-8-6 0,6-14 0,-5-2 0</inkml:trace>
  <inkml:trace contextRef="#ctx0" brushRef="#br0" timeOffset="63802">14817 10342 5734,'16'-27'0,"-7"2"0,-1 4 0,-8 5 0,0 1 0,0 1 0,0 2 0,0-3 0,22-9 0,-2 1 0,28-8 0,1 10 0,3 6 0,5 14 0,-8 12 0,-15 14 0,-3 8 0,-10-3 0,-4 3-374,6 16 1,-7 3 373,-13-5 0,-6-1 0,-7 4 0,-4-1 0,-2 1 0,-3-1 0,-8-2 0,-3-1 0,1-4 0,-1-1 0,1-4 0,0-2 0,3-3 0,2-2 0,-17 17 0,16-2 0,16-22 0,18-4 0,24-19 0,31-5 0,-28-4 0,5-2-366,13-2 1,7-3 0,-3 0 365,-13 3 0,-3 0 0,3-2 0,15-4 0,3-2 0,-2-3 0,0-6 0,-1-2 0,-6 1 0,-6 0 0,-5-2 0,-4 2 0,0-3 0,-10 2 0,-7-15 0,-13 1 0</inkml:trace>
  <inkml:trace contextRef="#ctx0" brushRef="#br0" timeOffset="64332">17496 10135 5734,'0'-41'0,"0"-1"0,0 6 0,0-9 0,0 7 0,0 1 0,0 12 0,7 10 0,2 5 0,15-5 0,2-6 0,21-5 0,5-1 0,-21 17 0,4 4 0,16 5 0,1 7 0,-17 2 0,-2 6 0,21 19 0,-7 7 0,-18 20-283,-14-14 0,-8 2 283,-8-13 0,-7-2 0,-6 1 0,-3 0 0,4-3 0,-2 0 0,-8-2 0,-1-2 0,-11 15 0,-13 3 0,28-17 0,5-8 0,54-11 0,14-4 0,-10-1 0,4 2-561,17 6 0,1 2 561,-15-2 0,1 3 0,-8 1 0,2 3 0,-7 0 250,-7-1 1,-8 4-251,-9 17 0,-12 1 0,-22 7-191,-6-14 1,-5-2 190,-20 10 0,8-17 0,-1-2 0,-13 11 0,20-14 0,3-3 0,1 0 0,9-6 0,7-5 0</inkml:trace>
  <inkml:trace contextRef="#ctx0" brushRef="#br0" timeOffset="64714">19463 9598 5734,'17'-47'0,"-8"10"0,6 16 0,-3 46 0,0 14 0,1-8 0,1 3-436,0 7 1,-1 5-1,1-2 436,2 6 0,1-2 0,-2-1 0,3-1-148,9 4 1,1-3 147,-9-14 0,1-4 0,6 0 0,3-9 0,11-24 0,2-28-373,-16-1 0,-2-6 373,1-3 0,0-5 0,-4-2 0,1-6 0,-1 4 0,2-5 0,0 0 0,-7 12 0,0-3 0,0 5 0,0-1 0,-1 10 851,-4 16-851,4 26 0,-13 25 0,-4 10-296,2 11 0,0 4 296,-2-15 0,-1 1 0,0 2-448,0 3 1,0 2-1,0 1 448,0 0 0,0 1 0,0-1 0,-2 2 0,-1-1 0,2 3 0,3-5 0,0 2 0,1 0 0,0-3 0,0 2 0,0-3 0,0 1 0,1 7 0,1 0 0,4-5 0,8-5 0,4-4 0,-1-6 0,1 1 0</inkml:trace>
  <inkml:trace contextRef="#ctx0" brushRef="#br0" timeOffset="64975">21894 9701 5734,'0'-38'0,"0"0"0,0-26 0,15 24 0,3 17 0,30 3 0,18 16-813,-25 5 0,3 2 813,4 0 0,3 0 0,-2 2 0,3 0 0,-2 0 0,2-1 0,0-1 0,5 0 0,5 1 0,-10-2 0,-16-2 0,-4 0 0,14 1 0,-7-2 127,-21-4 1,-3 0 0,-15-6 0</inkml:trace>
  <inkml:trace contextRef="#ctx0" brushRef="#br0" timeOffset="65341">22341 9319 5734,'-24'9'0,"-2"7"0,-14 15 0,11 8 0,1 9-872,5-10 0,-1 2 0,3 0 872,2 2 0,1 1 0,1-1 0,-8 19 0,5-3 0,13-20 0,4-5 788,3 16-788,10-5 0,13-17 424,11-11-424,0-10 0,3-3 0,27-3-192,-19 2 0,-1 1 192,14 7 0,-17 5 0,-3 4 0,10 16 0,-17-8 0,-7 6 0,-15 8 0,-8 3 0,-4-7 0,-4 0 0,-6 11 0,-7 0 0,-10-4 0,-4-3 0,3-12 0,0-1 0,-3 6 0,1-4 0,-14 1 0,14-10 1344,7-11-1344,9-19 0,10-8 0,14-23 0,10-7 0,9-11 0</inkml:trace>
  <inkml:trace contextRef="#ctx0" brushRef="#br0" timeOffset="65767">24044 9412 5734,'17'-31'0,"-1"9"0,-7-2 0,-1 12 0,-8-3 0,-8 37 0,-1 8 0,-6 5 0,-1 6-398,2 1 1,0 4 397,-3 7 0,-3 6 0,2-2-353,6-11 1,3-2-1,1 5 353,1 6 0,1 6 0,2 0 0,4-7 0,6 11 0,7-4 0,0-13 0,3 1 0,4-7 0,7-3 0,5-7 0,3-8 0,4-5 0,-2-4 0,1-5-164,3-9 0,1-7 164,-8-5 0,0-4 0,0-4 0,-4-5 0,-10-4 0,-5-4 0,0 1 0,-6-2 0,-16-14 0,-8-1 0,-2 13 0,-3 1 0,-10-6 0,-6 6 0,-7 14 0,-3 9 0,10 3 0,1 5 0,-3 5 0,2 7-5,6 8 1,5 6-1,5 12 1,-2 15-1</inkml:trace>
  <inkml:trace contextRef="#ctx0" brushRef="#br0" timeOffset="66165">25780 9691 5734,'-13'-39'0,"1"0"0,2 4 0,3 2 0,0-23 0,7 14 0,0 16 0,7 11 0,17 15 0,9 10 0,6 4 0,-3-4 0,1 0-251,12 5 1,-1-1 250,-10-5 0,-2-3-83,1 0 1,-1-1 82,18 0 0,-6 0 0,-32 4 0,-9 7 0,-14 29 0,-2 18-1417,-2-16 0,-2 4 1417,0 5 0,0 3 0,5-14 0,-1 2 0,1 0-154,-3 0 0,0 1 0,1 2 154,3 0 0,1 3 0,0 0 0,0-3 0,-3 1 0,0-2 0,1 0 0,-1 9 0,1 0 0,1-5 0,2-5 0,1-4 0,0-7 0,0-2 0,4 18 27,0-17 0,0-35 0,0-14 0</inkml:trace>
  <inkml:trace contextRef="#ctx0" brushRef="#br0" timeOffset="66315">25764 10145 5734,'-9'-21'0,"9"1"0,16 14 0,17 6 0,24 6 0,-17 1 0,3 1-812,9 0 0,4 0 812,9 0 0,3 0-109,-20-2 0,2-1 0,0-1 1,0-1-1,1-2 0,-1 1 1,2-1-1,0 1 0,0-1 1</inkml:trace>
  <inkml:trace contextRef="#ctx0" brushRef="#br0" timeOffset="66833">28112 9484 5734,'0'-26'0,"0"-4"0,-7 12 0,5 27 0,2 10 0,16 36 0,10-2-325,-7-22 1,2 0 324,3 4 0,2 1 0,3 1 0,1 0-475,7 6 1,-1 1 474,-5 0 0,-1 0 0,7 1 0,-2 3 0,-15-8 0,-3 3 0,-3 0-341,3 14 1,-6 0 340,-4-2 0,-9-4-41,-13-10 1,-10-8 40,-20-16 0,-6-8 0,9-2 0,0-4 58,-15 0 1,2-7-59,20-6 0,3-4 0,-17-13 0,32-14 0,8-6 0,7 10 0,4-2 32,7-18 0,8-2-32,9 12 0,5 1 0,-2 2 0,2 0 0,6 2 0,0 1 0,-4 5 0,0 0 0,-3 2 0,-1 1 0,-3 4 0,-2 1 0,9-24 689,-10 6-689,-13 10 90,-10-5-90,-10 9 0,-13-3 0,-3 8 460,-15 2-460,-1 9 940,0 6-940,-6 5 0,-16 10 0,9 5 0,21-1 0,3 3 0,-2 14 0,9 5 0</inkml:trace>
  <inkml:trace contextRef="#ctx0" brushRef="#br0" timeOffset="67217">29600 9288 5734,'33'-6'0,"-7"6"0,-2 19 0,-15 46 0,-10-12 0,-5 4 0,-5-1 0,-4-1-517,0 7 1,-5-4 516,-3-22 0,-2-4 0,5-5 0,-2-3 248,-20 3-248,-6-27 0,13-31 0,17 2 0,3-4-1202,1-12 1,4-3 1201,7-6 0,4-3 0,2-7 0,4 0-397,7 5 0,5 2 397,0-1 0,4 3 93,1 13 1,2 5-94,-3 6 0,3 6-9,31 4 9,-5 36 0,-23 9 0,-2 8 520,1 14 1,-6 7-521,-8-9 0,-3 3 0,-1 2 0,1 5 0,-3 2 0,-3 5 0,-6-7 0,-3 4 0,-3 2 0,-1 0 0,-2-4 0,0 1 0,-3-2 0,-1-1 0,-2 2-268,1 1 1,-2 3 0,-1 0 0,-2-2 0,-2-5 267,-3-3 0,-4-5 0,0-2 0,-2 0 0,1-2 0,0-1 0,-2 0 0,-1-1 0,-2 0 0,0-1 0,-1 1 0,1-1 0</inkml:trace>
  <inkml:trace contextRef="#ctx0" brushRef="#br0" timeOffset="69233">8136 12471 5734,'7'-6'0,"2"-3"0,8 8 0,7-8 0,2 7 0,14-2 0,10-1-534,16 0 534,-26 2 0,2 0-1457,10-4 1,3 0 1456,6-1 0,3 0 0,-15 1 0,0 0 0,2-1-392,1-2 1,0 0 0,2 0 391,3 4 0,0 1 0,2-1-371,1-2 0,1-1 0,-1 2 371,1 2 0,0 2 0,1-1 0,3 0 0,1-2 0,0 2 0,0 0 0,0 0 0,0 1 0,-14 1 0,0-1 0,0 1 0,0-1 0,1-1 0,1 1 0,0-1 0,0 0 0,1 0 0,1 1 0,-1-1 0,1-1 0,-1-1 0,-1 0 0,2-1 0,3 1 0,-5 0 0,4 1 0,3 0 0,-1 0 0,0 0 0,-4 0 0,1-2 0,-3 1 0,0-1 0,0 0 0,3 1 0,0 1 0,3 1 0,1 0 0,-1 0 0,-1-1 0,-3 1 0,9-2 0,-4-1 0,-1 1 0,0 1 0,-3 1 0,-1 1 0,0 1 0,-1-1 0,-1 1 0,0-1 0,0 1 0,-1-1 0,14 0 0,-1 0 0,0 0 0,-3 1 0,0 1 0,0-2 0,-5-1 0,0-2 0,0 1 0,2 1 0,0 1 0,0-1 0,-1-2 0,0-1 0,5 0 0,-5 2 0,4 0 0,3 0 0,0 0 0,-4 0 0,2-2 0,-3 0 0,1 0 0,3 0 0,-10 2 0,3 0 0,1 0 0,1 0 0,0-1 0,-1 1 0,-2 0 0,1 0 0,-1 0 0,-1 0 0,-1 0 0,-2 1 0,11-1 0,-3 0 0,-1 1 0,3 0 0,-2 0 0,3 1 0,1-1 0,-3 0 0,-5 0 0,7-1 0,-6 0 0,4 0 0,0 1 0,3 0 0,2 0 0,0 0 0,-13 0 0,1 0 0,0-1 0,-1 1 0,1 0 0,1 0 0,-1 1 0,0 0 0,0 0 0,0 0 0,0 1 0,1 0 0,-1 0 0,-2 0 0,-2 0 0,13-1 0,-4-1 0,0 1 0,3 1 0,0 1 0,0-1 0,-2 0 0,0 0 0,-1 0 0,-2 0 0,0 1 0,1-1 0,1 2 0,0 1 0,0-2 0,-8 0 0,0 0 0,3-1 0,2 0 0,4 1 0,1 0 0,-4-1 0,1 0 0,-3 0 0,3 0 0,-4 0 0,3 0 0,-1-1 0,-3 1 0,3 0 0,-3 1 0,-1-2 0,-3 0 0,0 0 0,0-1 0,2-1 0,0 0 0,1 0 0,-1 1 0,0 1 0,0-1 0,-2-1 0,0 0 0,0 0 0,2 0 0,0 0 0,1 0 0,-1 1 0,0 0 0,0 0 0,-2 1 0,0 0 0,0-1 0,3-1 0,-1 1 0,7-1 0,-3 2 0,6 1 0,3 0 0,-2 0 0,-4 0 0,-7-1 0,-3 0 0,-1 0 0,5 0 0,8 1 0,6 0 0,1 0 0,-3 1 0,-6-1 0,0 0 0,-5 1 0,0-1 0,4 1 0,-1-1 0,1 0 0,-3-2 0,0 1 0,0-1 0,-2 2 0,-1 1 0,1-1 0,2-1 0,0-1 0,-1 1 0,-4 1 0,0 1 0,0-1 0,5-1 0,0-1 0,-1 0 0,-4 1 0,0-1 0,0 1 0,2 1 0,1 0 0,-1 0 0,0-1 0,0 0 0,0 0 0,-2 2 0,0 2 0,1-2 0,-1-2 0,2 0 0,2 0 0,-2 0 0,3 1 0,0-1 0,-2 0 0,0 0 0,-2-1 0,3 0 0,-2-1 0,3 0 0,0 0 0,-4 0 0,-4 1 0,-4 1 0,1-1 0,3-1 0,-1 0 0,1 0 0,16-1 0,-1 2 0,-1 1 0,1 0 0,-6-2 0,3 1 0,-2 1 0,3 2 0,-2-1 0,-12 0 0,-1 0 0,2 0 0,13 0 0,3 1 0,-3 0 0,-12 0 0,-2 2 0,0-1 0,1 0 0,0 0 0,1 0 0,3-1 0,1 1 0,1 1 0,0 1 0,1 1 0,4 1 0,1-1 0,5 1 0,0 1 0,-3-1 0,-10 0 0,-2 0 0,0 1 0,2-1 0,10 1 0,1 0 0,1 0 0,0 0 0,-1-2 0,1-1 0,-1 1 0,-3-1 0,1 2 0,-3-1 0,2 0 0,-5-1 0,3 0 0,-1-1 0,-1 0 0,12 1 0,-3 0 0,-3-1 0,4-1 0,0 0 0,-10 0 0,2 0 0,-4 0 0,2 0 0,-3 0 0,2 0 0,0 0 423,4-4 0,0-1-423,0 1 0,0 1 0,3-4 0,1-1 80,0 0 1,1 1-81,3 1 0,0 0 0,0-1 0,0-1 0,1 3 0,-1 0 0,0 0 0,0 0 0,-20 1 0,1 1 0,0-1 0,0 1 0,0-1 0,0 1 0,0 0 0,1-1 0,-1 1 0,19-3 0,0 1 0,-1 2 0,0 1 0,-2-1 0,-1 1 0,4 2 0,1 0 0,-3 0 0,4 0 0,-4 0 0,4 0 0,-2 0 0,-13 0 0,-2 0 0,2 0 26,-3 0 0,4 0 0,-1 0 0,-3 0-26,2 0 0,-4 0 0,1 0 0,1 0 0,-1 0 0,1 0 0,-1 0 0,1 0 0,0 0 0,-1-1 0,1-1 0,-1 0-28,1 1 0,0-1 0,-1 0 28,-1 0 0,-1 0 0,0 0 0,0-1 0,-1 0 0,0 0 0,21 0 0,-1 0-39,-4 0 0,1 0 39,-2-1 0,1-1 0,-4 2 0,-1 0 0,-2-2 0,-1 0 0,-4 2 0,-1 0 254,-3-2 1,-2 1-255,-5 3 0,-3 1 1302,23-5-1302,-4 5 0,-20 0 1234,6 0-1234,-1 0 0,-5 0 1173,-2 0-1173,-2 0 135,-20 5 0,-3 1 0,-17 4 0</inkml:trace>
  <inkml:trace contextRef="#ctx0" brushRef="#br0" timeOffset="71303">13907 14032 5734,'0'-11'0,"0"1"0,0 9 0,8 43 0,1 11-666,-5-2 0,1 4 666,2-5 0,1 4 0,-3 5 0,0 5 0,1-3 0,0-14 0,1-1 0,-2 1-296,1 14 0,-1 3 1,1-5 295,2-3 0,-1-3 0,-2 6 0,-1-2-46,0-16 0,1-4 46,2 19 0,-7-57 0,-7-55 0,3 9 0,-1-10-438,1 1 1,-1-10 0,1-2-1,0 2 438,3 11 0,0 2 0,1 0 0,1-4 0,-1-2 0,1-3 0,0-2 0,1 1 0,3 6-357,1 3 0,2 3 1,1 3-1,1 0 357,4-11 0,3 2 0,1 2 0,2 4 0,2 3 0,3 2-82,0 4 0,3 3 0,1 2 82,2 3 0,2 3 0,2 3 0,2 3 0,2 2 0,1 3 0,1 1 0,1 2 0,0 2 0,2 3 0,1 2 0,-2 1 0,17 0 0,-2 2 0,0 3 0,-2 4 0,-9 3 0,-2 4 0,-3 2 0,-1 3 0,-7 2 0,-2 3 0,10 15 1047,-11 8-1047,-14-3 0,-8 0 2750,-2 3-2750,-14 6 1293,-2-7-1293,-8 5 0,1-17 0,6-6 0,3-7 0</inkml:trace>
  <inkml:trace contextRef="#ctx0" brushRef="#br0" timeOffset="71665">14949 13897 5734,'-16'31'0,"1"0"0,1 0 0,0 1 0,-3 18 0,1 7-1083,2-3 0,0 4 0,4-2 1083,2 8 0,3 2 0,0-15 0,0 6 0,1 0 0,3-7 0,4 9 0,3-4 0,4 8 0,4-6 800,12-1-800,14-21 0,2-23 551,8-13-551,-8-24 0,-1-17 0,-16-11 0,-17 5 0,-6-2 0,-2 14 0,-2 0 0,-4-10 0,-5 3 0,-13-3 0,-9 10 0,-2 10 1754,-5 1-1754,7 13 144,0 3-144,0 14 0,0 5 0,0 1 0,0 4 0,7 0 0,9-3 0,10 3 0</inkml:trace>
  <inkml:trace contextRef="#ctx0" brushRef="#br0" timeOffset="72391">14221 14166 5734,'-42'-21'0,"9"1"0,24 3 0,47 12 0,-5 2 0,4 2-853,19 3 1,4 1 852,-15-3 0,2 0 0,1 0-368,1-1 0,1-1 1,1 0 367,4 1 0,0-1 0,1 0 0,-1-4 0,0-1 0,0 0 0,0 2 0,1-1 0,-2 0 0,-1-3 0,-1-1 0,1-1 0,12-2 0,1-1 0,-4 1 0,4-2 0,-3 0 0,-14 3 0,0 0 0,-6 1 0,-7 1 0,-5 1 0,18 2 0,-8-2 0,-16 18 0,-1 7 0,-15 15 0,-1 6 0,-14-3 0,-3 1 0,-2 13 0,-3-15 0,-3-2 0,-9 5 1087,-7-19-1087,0-3 1721,0-23-1721,7-7 0,2-15 0,8-11 0,7 0 0,9-9 0,23-10 0,20 20-729,-19 17 1,3 4 728,37 10 0,-12 5-13,12 15 13,-26 5 0,-2 4 0,19 17 0,-25-10 0,-5 3 0,-9 17-190,-16 5 190,-23 11-361,3-28 1,-3 0 360,-7 4 0,-6 1 0,1-4 0,-4 1 0,1-1 0,-4 5 0,0 0 0,5-6 0,-2 0 0,4-3 0,4-3 0,4-3 0,1-2 0,2 0 0,-9 12 1303,9-13-1303,22 7 14,11-21-14,32 10 0,10-12 0,-15 1 0,2 1-95,-5-2 1,2-1 94,4 3 0,2-1 0,8 3 0,0 0 0,-12-4 0,-1 0 0,5 5 0,-3-2 0,3-3 0,-8-2 825,-7-4-825,-3 0 0,-21 0 0,-4-4 0,-14-7 0,-1-14 0,-6-7 0,-3-9 0</inkml:trace>
  <inkml:trace contextRef="#ctx0" brushRef="#br0" timeOffset="72692">16123 14352 5734,'9'-31'0,"6"0"0,1-5 0,10 0 0,15-6-478,8 5 478,10 6 0,-8 19 0,1 4 0,-18 6 0,0 3 0,17 0 0,-1 9 0,-18 15 0,-5 4 0,17 18 0,-23-14 0,-4 0 0,0 13 0,-8-10 118,-1 0-118,-8-14 0,0-3 0,0-18 0,-15-16 0,-4-7 360,-6-14-360,1 5 0,7 4 0,1 2 0</inkml:trace>
  <inkml:trace contextRef="#ctx0" brushRef="#br0" timeOffset="73035">16024 13866 5734,'-35'-6'0,"11"2"0,61 8 0,11-2-978,1 0 1,6 0 977,-1-3 0,1-2-419,7-2 1,1-1 418,-2-3 0,3-2 0,-9 0 0,3-1 0,-4-1 0,-1-4 0,-1 1 0,-7 4 0,2 0 0,-7 0-101,11-9 101,-3 6 0,-22 5 0,-2 0 821,-23 4-821,-2 6 0,-23 10 0,-2 6 0</inkml:trace>
  <inkml:trace contextRef="#ctx0" brushRef="#br0" timeOffset="75339">17959 13411 5734,'0'-10'0,"0"0"0,0-1 0,0 1 0,-8 23 0,-8 46 0,3-15 0,0 5-609,2-2 0,0 3 0,0 2 609,0 2 0,0 1 0,0 1-658,-2 7 0,-1 1 0,0 1 658,4-15 0,0 1 0,-1 1 0,0 3 0,-1 2 0,-1 4 0,-1 1 0,1 0 0,1-5 0,0-1 0,1-3 0,-1-1 0,1 2 0,0-2 0,0 3 0,-1-1 0,1-1 0,1-5 0,-2 4 0,2-5 0,-1-1 0,-6 15 0,1-3 0,3-8 0,0-2 0,1-8 0,0-3 0,-4 15 0,6-11 0,3-30 0,7-12 0,7-29 0,3-8 0</inkml:trace>
  <inkml:trace contextRef="#ctx0" brushRef="#br0" timeOffset="75950">19761 14042 5734,'-16'27'0,"-1"-7"0,-7-29 0,13-8 0,-4-19 0,15-1 0,10 1 0,2-1 0,9-8 0,-3 15 0,4 6 0,18 15 0,-5 19 0,13 20 0,-13 8-235,-14-9 0,-1 3 235,-6 0 0,-3 3 0,4 26 0,-6 2 0,-9-13 0,-5-1-422,-2 17 1,-5-2 421,-7-21 0,-4-3 0,-3-1 0,-5-1 0,-15 0 0,-4-4 0,14-11 0,-3-6 0,-19-2 0,-1-11 0,19-16 0,2-7 0,-4-7 0,2-6 0,1-9 0,4-5-575,4-3 0,3-2 575,8 12 0,0-2 0,3-2 0,3-11 0,3-3 0,2 2 0,1 9 0,2 1 0,3 0 0,3-7 0,3-2 0,3 5 0,5 0 0,4 5 0,4 4 0,2 3-116,0 5 1,1 2 115,2 5 0,1 3 0,25-14 0,-1 11 362,-6 9-362,12 10 0,-18 12 0,10 10 0</inkml:trace>
  <inkml:trace contextRef="#ctx0" brushRef="#br0" timeOffset="76357">19943 14104 5734,'35'9'0,"0"0"0,14 14 0,-2-2 0,0 4-1983,-16 0 0,-1 2 1983,6 2 0,1 4 0,-5 2 0,0 4 0,0 1-51,-2-2 0,-1 1 0,0 0 51,0 0 0,0 1 0,-3-2 347,4 9 0,-4-6-347,-2-4 0,-15-12 0,-9-19 1891,-9-12-1891,-15-24 0,5-13 0,0-15 0,1 2 0,-1-3 0,-2-5-269,5 12 1,-2-9-1,-1-4 1,2 3-1,3 6 269,2-1 0,3 6 0,-2-4 0,-3-7 0,-3-6 0,1 1 0,3 9-308,2-5 1,1 4 307,2 12 0,-1 0 0,3 4-28,1 5 0,2 5 28,3-12 0,0 6 0,8 34 0,-7 15 0,7 12 0</inkml:trace>
  <inkml:trace contextRef="#ctx0" brushRef="#br0" timeOffset="77142">19447 13525 5734,'37'-5'0,"-1"0"0,8 2 0,2 0 0,11-4 0,2 0-1887,-15 5 0,0 0 0,2-1 1887,5-2 0,2-2 0,-1 0 0,0 1 0,0 1 0,2 0-5,-2 0 1,2-1-1,0 1 1,-4 0 4,-2-1 0,-3 1 0,2 0 196,9 1 1,1 1-1,-7 0-196,-14-2 0,-4 0 0,25 4 0,-24-8 0,-9 8 2551,-15-8-2551,-1 12 1745,-8 3-1745,7 15 794,9 23-794,3-3 0,12 9 0,17-10 0,-2-17 0,-15-11 0,2-4 0,3-11 0,0-3 0,19-7 0,-22-3 0,-2-2 0,10-15 0,-23-8 0,-3 0 0,-15 4 0,-8 6 0,-1 6 0,-15 13 0,6 3 0,-13 18 0,12 12 0,-5 11 0,8 14 0,-1 1 0,8 0 0,2 17 0,7-18 0,7 10 0,2-25 0,22-16 0,6-5 0,7-8 0,-1 1 0,1-4 0,5-14 0,8 1 0,-20 2 0,2 2 0,-23 5 0,-7 10 0,-1 5 0,-16 29 0,-8-3 0,1-7 0,-3 1-813,-2-3 0,-3-2 813,-4 0 0,-2-2 0,-3 3 0,-3-1 0,-16 0 0,-2-4 0,11-8 0,1-2 0,-11 2 0,1-3-209,-15-10 209,7-9 0,26-4 0,2-4 0,-6-13 0,6-24 0,23 30 0,16-9 0,1 21 396,15 2 1,2 5-1,7 5 1</inkml:trace>
  <inkml:trace contextRef="#ctx0" brushRef="#br0" timeOffset="77783">22027 13597 5734,'-26'48'0,"7"-19"0,-1 1 0,3 3 0,-1 2-844,-6 8 0,-1 2 844,-1 2 0,2 1 0,3 0 0,0 1 0,-1-5 0,3 1-116,12 8 0,3-1 116,-1-14 0,5-2 177,13 3 1,5-4-178,10 6 0,5-24 0,4-3 0,10 3 0,18-3 0,-18-14 0,-19 0 817,-4-5-817,-39-28 0,2-3 0,-9 3 0,-2-4-602,10 4 0,1-2 602,-4-3 0,1-2 0,-1-1 0,2 0-189,5-1 0,2 1 189,-1-1 0,2 1 0,4 2 0,6 0 0,9-10 0,7 3 0,-2 13 0,3 3 0,6-8 0,4 7 0,27 9 0,-17 19 0,1 6 0,24 10-86,-24 0 0,-3 3 86,-3 11 0,-4 4 0,-22-5 0,-2-5 1725,-14-2-1725,-2-12 554,-22-11-554,10-9 0,-10-17 0,15 4 223,6-1-223,3-2 0,22 2 0,3 5 0,15 3 0,-7 8 0,-2 6 0,0 0 0,-13 10 0,3 0 0</inkml:trace>
  <inkml:trace contextRef="#ctx0" brushRef="#br0" timeOffset="78040">21960 13463 5734,'0'-10'0,"8"4"0,16-3 0,11 3 0,9-1 0,5-1 0,-11 2 0,0 1 0,17-3 0,2 1 0,-11-1 0,-2 1 0,-8 3 0,-2 1 0,22-6 0,-24 9 0,-16 0 0,-14-5 0,-4-1 0</inkml:trace>
  <inkml:trace contextRef="#ctx0" brushRef="#br0" timeOffset="78676">24110 12915 5734,'0'-10'0,"-7"4"0,5 11 0,-13 25 0,-1 27 0,7-10 0,-1 8-845,0-6 0,-2 7 0,-1 2 0,2-3 845,1 10 0,1-1 0,-1 4-279,0-14 1,-1 4 0,-1 1 0,1-1 0,0-2 278,0-1 0,1-2 0,0-1 0,-1 1 0,-1 3 0,-1-1 0,0 1 0,1-1-214,1-4 1,1-1 0,0 0 0,-1 2 213,-4 8 0,-1 3 0,-1-2 0,2-4 0,2-3 0,1-4 0,-1 1 0,-6 14 0,-1 2 0,4-9 0,5-19 0,3-5 0,0 3 0,2-5 0,6-7 0,0-19 0,7-21 0,2-21 0,5 2 0,3-4 0,1-4 0,-1-1 0</inkml:trace>
  <inkml:trace contextRef="#ctx0" brushRef="#br0" timeOffset="79417">25301 13070 5734,'9'-20'0,"6"13"0,-13 13 0,8 21 0,2 9 0,-6-3 0,-1 3-630,3 20 0,0 4 630,0-8 0,-1 0-400,-6 9 1,0 1 399,6-2 0,0 1 0,-5 1 0,-2 0 0,4-8 0,0 1-267,0 4 1,-1-2 266,-2-22 0,0-1 0,5 5 0,-5-11 0,-8-25 791,-2-21-791,-15-29 0,11 17 0,0-2 369,-6-2 0,-2 1-369,0 1 0,-1 0 0,-1 0 0,-3 3 0,-2 9 0,-1 3 0,-30-13 0,26 22 0,0 5 0,-26 13 320,21 9 0,4 11-320,15 16 0,7 7 0,-2-1 0,6 1-401,16 7 1,10-4 400,4-12 0,5-6 0,4-5 0,4-3 0,6-2 0,1-4 0,0-4 0,1-5 0,4-3 0,3-8 0,11-10 0,-1-6 0,-13 2 0,-2-5 0,8-12 0,-3-6 0,-11-4 0,-6-2 0,-9 8 0,-2-1-22,3-4 0,-3 2 22,-5-6 0,-2 9 387,-13 4-387,5 7 0,-7 0 0,0 9 207,-7 0 1,12 7 0,-3 4 0</inkml:trace>
  <inkml:trace contextRef="#ctx0" brushRef="#br0" timeOffset="79678">25896 13742 5734,'0'-10'0,"0"-1"0,0 1 0,0 14 0,0 12 0,7 16 0,1 12 0,1 4 0,0-13 0,0 2-334,4 20 1,-2 1 333,-2-18 0,-1-2 0,0 1 0,0-1 0,1 20 0,6-2 0,-13-24 0,5-7 0,-7-19 0,0-17 0,0-20 0,-7-20 0,-2-12 0</inkml:trace>
  <inkml:trace contextRef="#ctx0" brushRef="#br0" timeOffset="79952">25797 13091 5734,'0'41'0,"7"-4"0,2 3 0,1-8 0,12-1 0,-11-1 0,13-12 0,-8 1 0,1-13 0,-8-6 0,6-11 0,-14-41 0,-4 19 0,-1-1 0,0-4 0,-3 0 0,-4 4 0,-2 4 0,-3-1 0,-1 6 0,0 13 0,8 12 0,2 16 0,7 11 0</inkml:trace>
  <inkml:trace contextRef="#ctx0" brushRef="#br0" timeOffset="80585">26624 13494 5734,'0'-41'0,"0"4"0,-8 1 0,-16 10 0,-3 19 0,-14 14 0,8 33 0,0 13-667,12-3 1,2 5 666,4-13 0,2 2 0,0 9 0,2-1 0,6-17 0,3-3 0,9 20 316,3-11-316,28-15 0,-8-20 0,25-22 0,-20-21 0,-2-19-832,-16 25 0,-3-1 832,-7-4 0,-3-1 0,4 3 0,-1 1-61,-7-29 61,0 5 0,0 15 826,0 6-826,-8 16 0,7 5 0,-7 18 1832,8 9-1832,15 51 0,-7-12 0,2 7 0,3-5 0,1 5 0,0-1-501,-4-3 1,-2 0 0,1-1 500,2 2 0,0 0 0,-2-4 0,1 8 0,-3-4 0,-2-3 0,-1-1 0,0-1 0,0-2-178,-4-5 1,0-2 177,-4-4 0,0-2 0,-5 26 0,-15-19 0,-2-6 0,-14-20 0,5-7 0,-13-18 0,13-7 0,2-15 1520,17-10-1520,13 0 0,6-2 0,0 8 0,3 0-66,4-15 1,4 0 65,1 15 0,3 2 0,-1 1 0,1 2 0,22-22 0,-7 11 0,-7 6 0,5 8 0,-12 2 0,12 4 0,-5 1 0</inkml:trace>
  <inkml:trace contextRef="#ctx0" brushRef="#br0" timeOffset="80861">27004 13659 5734,'7'-14'0,"-5"2"0,6-3 0,-8 5 0,0 9 0,0 11 0,14 44 0,-3 3-340,1-12 1,0 1 339,-3-7 0,-1 0 0,0 16 0,0 0 0,1-14 0,-1-1 0,-3 6 0,-1-3 0,3 8 0,-7-14 0,0-11 0,0-2 0,0-22 0,0-3 0,-7-24 0,-2-7 0</inkml:trace>
  <inkml:trace contextRef="#ctx0" brushRef="#br0" timeOffset="81217">26938 13153 5734,'-9'-21'0,"1"5"0,23 38 0,-4-5 0,20 28 0,10-10 0,-12-22 0,10 6 0,-23-24 0,-7-5 0,-9-6 0,-9-10 0,-7 0 0,-1 0 0,-7 5 0,6 6 0,-6 9 0,15 6 0,2 11 0,7 0 0,0 9 0,7-9 0,-5 9 0,12-9 0,-12 4 0,6-5 0,-1 1 0,2-1 0</inkml:trace>
  <inkml:trace contextRef="#ctx0" brushRef="#br0" timeOffset="81599">27599 12843 5734,'0'-15'0,"0"4"0,0 5 0,8 16 0,-6 26 0,12 17 0,-12-14 0,-2 3-1284,4 2 0,-1 2 1284,-2 9 0,-2 2 0,1 0 0,0 1-445,0 2 1,0-1 444,0 3 0,0-1 0,0-3 0,0-1 0,4 0 0,0 0 0,-4-6 0,2 1-282,11 10 1,3-3 281,-7-20 0,2-2-28,7 8 1,5-8 27,17-15 0,-5-8 0,13-32 0,1-5 0,-23-1 0,0-3 891,3 1 0,-1-1-891,-6-1 0,-2-1 0,13-27 0,-16 4 0,-3 9 1041,-12 3-1041,6 9 0,-8 5 0,0 5 0,0 6 0</inkml:trace>
  <inkml:trace contextRef="#ctx0" brushRef="#br0" timeOffset="82032">27335 13504 5734,'31'-10'0,"4"-5"0,13 0 0,5 0 0,-15 3 0,1 0-202,17-5 1,0 0 201,-10 4 0,-4 0 132,14-4-132,6 2 0,-51 15 0,-5 6 0</inkml:trace>
  <inkml:trace contextRef="#ctx0" brushRef="#br0" timeOffset="101428">595 4699 5734,'24'10'0,"12"-6"0,5-2 0,2 0 0,4 0-1219,3-1 0,6-1 0,0-1 1219,3 0 0,1 0 0,3-1-462,-8 1 0,3-1 0,1 1 0,1-1 462,-7 0 0,1-1 0,1 0 0,0-1 0,1 1-46,3 0 0,0 0 0,2 0 0,1 0 1,4-1 45,-10 1 0,3 0 0,3 0 0,1-1 0,1 1 0,-2 0 0,-1 0 0,-3 0 0,5 0 0,-2 0 0,-3 0 0,1 0 0,1 0 0,3 1 0,-6-1 0,2 1 0,1-1 0,1 0 0,0 1 0,0-1 0,-2 1 0,-1 0 0,9 0 0,0 0 0,-1 0 0,-2 1 0,-2-1 0,-2 1 0,8-1 0,-4 1 0,-2 0 0,3-1 0,-6 0 0,2 0 0,0 0 0,-3 0 0,-7 1 0,19 0 0,-8 1 0,1-3 0,-4 1 0,-22 2 0,-3 0 0,29 0 309,-39 0-309,-8 0 2385,1 0-2385,-1 0 2567,1 0-2567,-1 0 473,1 0-473,-1 0 0,1 5 0,-8 0 0,6 6 0,-13-1 0,12 10 0,-4 6 0,6 25 0,-11-19 0,-1 3-579,4 12 0,-1 4 579,-2 11 0,-1 5-622,-1-16 1,0 3 0,0 1 621,2 6 0,1 2 0,-2 0-451,-3-11 1,0 1-1,-2 0 1,2 1 450,1 1 0,0 0 0,0 1 0,-1 1-228,-1 2 1,-2 2-1,-1 0 1,1 0 227,0 1 0,0 0 0,0 0 0,-1 1 0,-1 1 0,0 1 0,0-1 0,-1 1 0,1-11 0,-1-1 0,0 1 0,0-1 0,0 1 0,0 11 0,1-1 0,0 2 0,-1 4 0,0-8 0,0 4 0,-1 2 0,1 0 0,-1-2 0,2-3 0,-1-3 0,2-3 0,-1-1 0,1 1 0,-1 2 0,1 2 0,0 3 0,0 2 0,1-1 0,-1-2 0,1-5 0,-1 6 0,1-5 0,0-1 0,1 0 0,2 1 0,1 1 0,0-1 0,1-1 0,-1-1 0,0-1 0,0-1 0,1 0 0,1 0 0,0-1 0,0 1 0,1-2 0,-2-1 0,1-2 0,0 1 0,1 3 0,2 1 0,1 2 0,0 2 0,0-1 0,0-3 0,-3-2 0,0-2 0,0 0 0,2 2 0,3 11 0,3 3 0,-1-1 0,-1-5 0,-5-3 0,-1-4 0,2-2 0,3-3 0,1 0 0,-1-1 0,-3 1 0,-2 1 0,2-1 0,3-3 0,1-2 0,-1 2 0,-3 1 0,-1 1 0,-1 0 0,1-1 0,-1-1 0,1 1 0,-1 1 0,0 1 0,-1-1 0,0-1 0,-1 0 0,0-1 0,0-1 0,0 0 0,0-1 242,1 21 0,-1-1-242,-2-4 0,-2-1 0,1-1 0,0-2 0,0-6 0,0-1 0,0 0 0,0-2 0,0-7 0,0 0 449,0 1 1,0-1-450,0-6 0,0 0 0,4-1 0,0 0 0,-4 14 0,1 1 0,3-13 0,0 0 0,-4 14 0,0 0 0,0-12 0,0-1 0,0 0 0,0 1 0,0 4 0,0 0 0,0-2 0,0 0 0,0 1 0,0 3 0,-1 14 0,2 0 0,2-13 0,1-1 0,-3 10 0,0-2 0,2-17 0,1-1 778,0 6 1,0 2-779,0 2 0,1-1 0,-1-1 0,1-2 0,3 0 0,-1-3 0,-6 16 0,7-15 0,-1 0 0,-5 21 0,5-21 0,1 0 0,-6 15 0,5 0 0,0-5 0,-5 3 0,5-2 1253,1-6-1253,-6 17 0,12-24 1113,-12 5-1113,6-16 347,-8-12-347,0 3 81,0-5-81,0 1 0,0-1 0,7 5 0,-5 1 0,5 0 0,-7-1 0,-7-14 0,-2-2 0,-15-9 0,-2 4 0,-15-3 0,3 7 0,-3 2 0,5-2 0,-1 0-368,-15 3 0,-1 2 368,8 0 0,0 0 0,-4 2 0,-1 1 0,0 1 0,-1 1-454,-6-3 1,0 1 453,6 3 0,1 2 0,-5-3 0,-4 0 0,5 0 0,-4 0 0,3 1 0,-10 2 0,-1 0-422,7-3 0,-5 1 1,5-1 421,-1 0 0,3 0 0,-5 0 0,1-1-398,3-4 1,0 0 397,0-1 0,0 0 0,4-1 0,0-2 0,0 2 0,1-2 0,4-1 0,-1 0 0,-3-1 0,0 0 0,-1-4 0,-1-1 0,-3 2 0,0 1 0,0-3 0,1 1 0,-1 1 0,0 1 0,0 0 0,0 0 0,4 0 0,0 0 0,9 1 0,-2 0 0,3 1 0,-6 0 0,1 1 0,0-2 0,-3 1 0,4 0 0,2 3 0,2-1 58,-11-1 0,-2 0-58,12 1 0,-1 1 0,2 1 0,-7-2 0,0 2-41,4 0 0,-3 0 0,3 1 41,-7 0 0,2 2 0,1 3 0,1 1 0,0-4 0,0-1 0,2 2 0,-1-1 0,-12-3 0,1-2 0,10 0 0,1 2 369,-5 3 1,3 1-370,13-4 0,4 0 0,-17 13 884,1-13-884,10 4 0,14-5 119,17-14 0,18-8 0,17-14 1</inkml:trace>
  <inkml:trace contextRef="#ctx0" brushRef="#br0" timeOffset="102301">5209 8264 5734,'0'-10'0,"-7"9"0,-3 11 0,-13 26 0,-3 17-788,-1 2 1,-1 3 787,8-14 0,1 1 0,-9 15 0,1-1-1,9-21 1,3-3 0,-3 27-153,3-6 153,15-4 0,13-22 0,3 0 0,6 15 0,4-19 0,3-2 0,14 2 0,-1-1 0,-2-9 0,-7-1 0,-7-9 1135,-2-1-1135,-15-15 412,-1-10-412,-16-22 0,-3-5 0,-2-4-271,4 10 1,-2-1 270,-5-14 0,1 2 0,6 19 0,1 3 0,-8-20 0,-1 6 0,1 14 0,-1-2 0,1 17 0,7-3 0,9 19 0,9 2 0</inkml:trace>
  <inkml:trace contextRef="#ctx0" brushRef="#br0" timeOffset="102892">5474 8502 5734,'-8'21'0,"-1"4"0,0 1 0,-6 5 0,13-9 0,-12 2 0,4-17 0,1-7 0,2-7 0,7-12 0,0 3 0,0-9 0,7 3 0,2 1 0,15 11 0,2 10 0,14 10 0,-5 11 0,6 5 0,-8 5 0,0 0 0,0 0 0,-15-9 0,4-2 0,-12-15 0,-1-5 0,-2-10 0,-14-11 0,-10-14 0,-1-1 0,-4-3 0,1 7 0,-2 0 0,-9-20 0,-1 0 0,7 21 0,1 1 0,4 1 0,0 2 0,-25-7 0,33 18 0,-2 1 0,32 4 0,16 1 0,16 0 0,10-1-234,-22 6 1,0 0 233,-3 0 0,0 0 0,-1 0 0,0-1 0,16-4 0,-8 0 0,-8 4 0,-7-3 0,-17 3 0,-11-4 0,-14-10 0,-1-2 0</inkml:trace>
  <inkml:trace contextRef="#ctx0" brushRef="#br0" timeOffset="103071">5589 7448 5734,'-16'-31'0,"-1"9"0,1 7 0,7 15 0,-14 24 0,10 23 0,1 9 0,-5-5 0,-1 3-545,4 1 0,0 4 0,1-2 545,2-10 0,0-3 0,0 1 0,0 0 0,0 0 0,0-1 0,-5 20 0,-1 1 0</inkml:trace>
  <inkml:trace contextRef="#ctx0" brushRef="#br0" timeOffset="103956">893 5949 5734,'-7'6'0,"5"3"0,-13-3 0,13 4 0,-12-9 0,12-2 0,-6-18 0,8 6 0,0-6 0,8 8 0,1 6 0,15 0 0,31 28 0,-24 2 0,0 6 0,5 5 0,-4 5-465,-4 11 1,-8 3 464,-8-6 0,-7 1 0,-6-1 0,-6 0 0,-13 13 0,-7-3 0,1-19 0,-4-4 0,-8 9 0,-4-7-130,5-24 0,0-7 130,-24-7 0,13-25 0,3-13 0,18 2 0,4-7-465,1-1 0,0-4 0,4-1 465,6 1 0,5 0 0,2-2 0,0-4 0,2 0 0,2-5 0,1 1 0,2-4 0,0 0 0,1 4 0,0 0 0,0 4 0,2-2 0,2-12 0,1-1 0,1 8 0,3 9 0,0 6-32,-4 11 1,2 3 31,14-14 0,0 25 189,2 21 0,14 25 1,2 13-1</inkml:trace>
  <inkml:trace contextRef="#ctx0" brushRef="#br0" timeOffset="104385">1141 6146 5734,'31'13'0,"19"5"0,-21-2 0,2 3-569,10 1 0,-1 2 569,-5 1 0,-2 1 0,5 1 0,-2 1 0,-10 0 0,-1 0 364,23 17-364,-15-8 188,0-10-188,-22-41 0,-5-9 0,-15-12 0,-6-6-209,-1 0 1,-1-4 208,0-10 0,1-6 0,-1 1-416,2 11 0,0 2 1,1-2 415,3 2 0,0-3 0,2 0 0,0 4 0,0 1 0,1 3 0,1 1-257,-2-13 0,1 3 257,3 8 0,1 2 0,-3-19 0,21 35 0,5 14 0</inkml:trace>
  <inkml:trace contextRef="#ctx0" brushRef="#br0" timeOffset="104875">3043 5577 5734,'-9'-16'0,"1"1"0,8 5 0,-7 13 0,-2 4 0,-8 19 0,1-5 0,-8 5 0,-24-15 0,9-6 0,-8-11 0,23-4 0,14-1 0,3 1 0,29 18 0,-9 5 0,18 27 0,-22 2 0,-1 5 0,-16-5 0,-1-7 0,-15-8 0,-1-11 0,-8-16 0,-8-16 0,6-15 0,-5-15 0,22 17 0,3-4 0,-3-20 0,3-4 0,4-5 0,3-1-337,2 6 1,5 1 336,6 6 0,7 7 0,13 6 0,16 16 0,-6 17 0,5 10 0</inkml:trace>
  <inkml:trace contextRef="#ctx0" brushRef="#br0" timeOffset="105302">2910 5660 5734,'33'10'0,"8"5"0,-3-1 0,3 2 0,-8-2 0,0 1-385,15 3 0,0-1 385,10 9 0,-8-10 250,-10-6-250,-14-10 0,-9-52 0,-17-2-316,0 5 0,-2-3 316,-5 8 0,-1 0 0,3-3 0,1 1 0,-1 3 0,1 2-90,0 2 1,0 1 89,-3-19 0,5 6 354,-5 24-354,7 3 0,0 22 0,0 17 0,15 22 0,-7-5 0,2 3-78,6 7 0,1 4 78,-1 8 0,1 1-459,3 5 1,1 0 458,-4-3 0,0 0 0,4 0 0,-1-1-298,-3-8 1,-1-2 297,0-2 0,1-1-159,0 4 1,-1-3 158,2 14 0,5 0 186,-22-37 0,-1-15 0,-9-8 0</inkml:trace>
  <inkml:trace contextRef="#ctx0" brushRef="#br0" timeOffset="106684">3555 5071 5734,'33'-6'0,"-7"1"0,-2 1 0,-7 3 0,-2 29 0,0 22 0,0 0 0,1-2 0,-1 0 0,0 5-1063,1 0 0,1 5 0,0 0 0,0-1 1063,2 9 0,0-2 0,0-4 0,-5-11 0,-1-4 0,2 0 26,0-2 0,2-2 0,-1 0-26,5 17 0,0-2-215,0-6 1,0-2 214,-4-8 0,-1-2-22,0-6 0,-1-2 22,4 16 0,5-15 0,-23-20 0,-2-7 0</inkml:trace>
  <inkml:trace contextRef="#ctx0" brushRef="#br0" timeOffset="107358">1356 9195 5734,'-37'15'0,"0"-1"0,0 2 0,-1 5 0,-1 9 0,-3 7 0,4-2-846,-5 5 1,1 4 845,12-5 0,-2 4 0,1 3 0,7-3 0,5 0 0,4-1 0,3 0 0,-8 20 0,8-3 0,16-9 0,9-7 230,22 4-230,-8-25 0,3-2 0,-2-1 0,3-3 0,5-1 0,1-3 0,-3-1 0,0-1 0,3-2 0,0-2 0,21 0 0,-1-1 345,-22-5-345,-3 0 0,-16-9 0,-7-7 0,-9-29 0,-16-18-3,7 22 1,-1-2 2,-5-5 0,-1-2 0,7 7 0,0-2 0,1 2 0,-2-6 0,2 1 0,5-9 0,6 5 146,15 0-146,23 12 0,1 18 0,15 7 0,2 19 0,0 13 0,-10 4 0,-8 9 0,-16-3 0,-1-1 0,-15-1 0,-9-9 879,-9-1-879,-7-9 96,-1-1-96,1-10 0,-1-10 0,1-7 0,6-18 0,3 2 0,7-8 0</inkml:trace>
  <inkml:trace contextRef="#ctx0" brushRef="#br0" timeOffset="107534">976 9267 5734,'-33'0'0,"22"-9"0,49-26 0,-1 14 0,10-3 0,0 2-321,-3-1 0,2 0 0,1 1 0,14-3 0,2 1 0,-3 3 0,-16 7 0,0 1 1,0 0-1</inkml:trace>
  <inkml:trace contextRef="#ctx0" brushRef="#br0" timeOffset="108343">2679 8833 5734,'-7'10'0,"5"5"0,-13-3 0,13 7 0,2-12 0,9 2 0,1-27 0,-3 4 0,-14-16 0,5 10 0,-13 3 0,6 7 0,-8 6 0,8 31 0,2 17 0,14 11 0,10 0 0,23-24 0,12-24 0,-16-14 0,1-7 0,-6-1 0,-1-4 0,3-11 0,-2 0 0,11-9 0,-9 8 0,-9 31 0,-15 26 0,-1 31 0,-11-22 0,-2 3-434,1 10 0,-1 2 434,-3 2 0,0 0 0,-1 3 0,1-1 0,-1-6 0,2-1-152,2-6 1,0-1 151,-2 22 0,14-19 0,10-14 0,9-18 0,21-11 0,5-11 0,7-5 314,-27 6 0,0 0-314,12-11 0,11 0 0,-20 1 323,-2 4-323,-9 1 0,-7 0 0,-8-6 0,-2-10 0,-22-10 0,4-11 0,-6 21 0,-4 0-137,3-2 1,1-2 136,-4-1 0,0 0 0,0 2 0,1 0 0,-13-23-115,19 24 0,2 1 115,3-12 0,23 10 0,11 3 0,4 10 0,4 3-345,12-1 0,2 3 345,2 2 0,0 4 0,-7 3 0,0 2 0,0 0 0,-1 0-58,-3 2 0,-3 1 58,17 2 0,-5-4 441,-13 2-441,-9-2 0,-23 4 0,-13 0 0</inkml:trace>
  <inkml:trace contextRef="#ctx0" brushRef="#br0" timeOffset="117170">13477 16295 5734,'-48'-6'0,"19"2"0,5 4 0,26 4 0,22-3 0,2 4 0,26-10 0,10-4 0,-12 3 0,4 0-704,4-2 0,6-1 1,0 0 703,-4 1 0,-1 0 0,2-1-530,-11 2 1,2-1 0,0 0 0,2 0 529,2 0 0,0 0 0,3 1 0,3-2 0,-5 1 0,4-1 0,2-1 0,1 1 0,-2 0 0,-3 0-302,-3 1 1,-3 0 0,-1 0 0,1 0 0,3 0 301,-1 0 0,4-1 0,1 0 0,-1 1 0,-3-1 0,-4 1 0,2-1 0,-4 0 0,-2 0 0,-1 1 0,10-2 0,-2 2 0,-2-1 0,11-4 0,-3 1 0,-6 4 0,-5 0 0,10-7 0,-12 9 419,-46 2-419,-20 4 1733,-17 4-1733,-6-3 3043,16 4-3043,15-5 134,20-14 1,23-3 0,9-14 0</inkml:trace>
  <inkml:trace contextRef="#ctx0" brushRef="#br0" timeOffset="118075">19728 15830 5734,'-9'-10'0,"-6"4"0,6-3 0,0 3 0,9-4 0,24-5 0,18 0 0,9 0 0,1 1 0,5-1-1131,-1 0 0,4 0 1,2 0 1130,-2 4 0,2 0 0,5 1 0,-15 3 0,4-1 0,3 0 0,0 0 0,1 1 0,-4 0-454,2 1 0,-2 0 1,0 1-1,1-1 0,3 1 454,-6 0 0,3-1 0,1 1 0,2 0 0,-2 0 0,-1 0 0,-3 1-15,6 0 0,-3 1 1,-2 0-1,1 0 1,-1 0 14,1 0 0,0 0 0,-1 0 0,2 0 0,0 0 0,-2 0 0,2 1 0,0-1 0,1 1 0,-2-1 0,-1 1 0,5 0 0,-2 1 0,0 0 0,-1 0 0,-1-1 0,9 0 0,0-1 0,-2 1 0,-4 0 0,1 2 0,-4 0 0,-9 0 0,12 0 0,-19 0 0,-30 5 1411,-12-4-1411,-15 8 2698,1-8-2698,6-1 1625,3-10-1625,7-25 0,0 1 0,7-2 0,1-2 0,3-13 0,1 16 0,0 0 0</inkml:trace>
  <inkml:trace contextRef="#ctx0" brushRef="#br0" timeOffset="119015">25317 15478 5734,'32'-45'0,"-5"15"0,5 18 0,16 0 0,13 1 0,9 0 0,5 0 0,2 1 0,-2 1 0,-5 0 0,-10 2-345,7-2 1,-9 1 0,-1 2 0,6 1-1,13-1 345,-27 4 0,6 0 0,5 0 0,4 0 0,4 1 0,4-1 0,2 1 0,1 0 0,1 1 0,0-1 0,0 1 0,-2 0 0,-1-1 0,-4 1 0,-3 0 0,-5 0 0,-5 0 0,-5 1-537,20-1 0,-10 1 0,-6 0 0,-1 0 1,3 1-1,10-1 537,-12 1 0,7 0 0,5 0 0,5 0 0,2 1 0,1-1 0,0 1 0,-4 0 0,-3-1 0,-6 1 0,-7-1 0,-9 0 0,-10-1 0,10 2 0,-13-1 949,6-2-949,14 0 0,-57 0 0,8 0 0,-35 0 0,5 0 0</inkml:trace>
  <inkml:trace contextRef="#ctx0" brushRef="#br0" timeOffset="124788">29038 12967 5734,'-24'-31'0,"-2"5"0,1-4 0,-7 3 0,7-4 0,-8 0 0,9 7 0,0-1 0,-20-20-1140,16 13 0,-1-1 1140,0 2 0,1 0 0,-1-5 0,-1-1-410,-2-1 1,-2-2 409,-6-3 0,-1-1 0,3 2 0,-1 0-332,5 10 0,-2 0 0,1 0 332,-11-13 0,-2 0 0,11 12 0,-1 0 0,0 1 0,-13-10 0,1 1 0,12 13 0,0 0 0,0 2 0,-13-7 0,1 3 0,0 1 0,0 2 0,5 5 0,0 2 0,5 3 0,-2 3-167,-13 4 1,-2 4 166,-7 5 0,1 2 0,2 2 0,0 1 0,-2 3 0,0 1 0,17-1 0,1 0 0,0-1 394,-14-3 1,0 2-395,11 2 0,-1 2 0,1-2 0,-10-4 0,2 0 0,6 5 0,-1-1 0,-6-1 0,0-1 0,3 2 0,0 1 0,0-1 0,-1 2 0,-2 1 0,0 0 59,6 1 0,1-1-59,1 0 0,-1 1 0,1-1 0,1 0 0,6 0 0,-1 1 0,-17 8 0,1 1 0,17-3 0,1 1 0,-12 6 0,3 2 0,20-3 0,1 0 371,-3 0 1,0 1-372,6 4 0,1 0 0,-4 1 0,1 0 0,-2-1 0,3 1 0,6 1 0,-2 1 0,-8 0 0,-5 1 0,3-1 0,7 3 0,-1-1 0,-20 14 0,0-1 0,25-20 0,2 0 0,-4 1 0,0 2 0,3-1 0,0 1 0,1 2 0,-2 0 0,-10 11 0,1 1 0,12-9 0,0 0 0,-8 6 0,-1 0 0,2 3 0,4-2 0,7-10 0,0 1 0,-5 14 0,2 3 0,5 6 0,2 0 0,1-12 0,2 1-61,-1 16 1,1-2 60,4-19 0,1 0 0,2 18 0,2 1 0,-1-12 0,0-1 0,-1 15 0,2-1 0,2-16 0,1-2 0,-3 5 0,0 0 0,6-2 0,1 1 0,-4 3 0,1 1 0,5-3 0,4 2 0,-2-1 0,2 2 0,0-1 0,4 7 0,1-1 0,-2-9 0,1 3 0,2-1 0,3 2 0,2 0 0,-1-3-31,4 6 0,1 0 31,-4-6 0,3 2 0,-2-3 0,3 1 0,-1-4 0,-3 3 0,1-2 0,6-4 0,0 0 0,-2 0 0,-1-1 20,4-2 1,0 0-21,-1 0 0,2 0 0,-1-5 0,3 0 0,-2-2 0,7 6 0,1-2 0,-4-6 0,2-1 0,1 0 0,0-1 0,0-1 0,-1-3 0,13 3 0,0-1-149,-12-1 0,0 0 0,-1-2 149,9-5 0,-1-3 0,-6 3 0,0 0 0,3-4 0,0-1 0,0-2 0,1 0 0,-1-2 0,1-2 51,3-1 0,2-1-51,-5-3 0,4-1 0,-3 0 0,8-1 0,0 0 26,-8 0 0,3 0 1,-4-1-27,9-1 0,-3 0 0,-2-3 0,1 1 0,6-1 0,0 0 0,-3-4 0,0-2 0,4 1 0,0 0 0,0-2 0,0-1 0,-1 1 0,2-1 0,-5 0 0,4-1 0,-3 1 0,-12 3 0,-1 2 0,2-1 0,9-4 0,2-2 0,-4 3 0,5-1 0,-5 1 0,-5-1 0,0 1 74,-1-1 1,0 1-75,-7-3 0,-1 0 0,0 2 0,0 0 0,-4-6 0,0-1 0,0 2 0,0-1 0,0-1 0,0-1 0,4-3 0,0-1 0,-3 2 0,0-1 0,2-5 0,1-2 0,0 2 0,0-4 0,-5-1 0,1-4 0,-1 1-124,9-6 1,-1-1 123,-7 4 0,0-4 0,-4 2 0,2-6 0,-3-1 0,1-4 0,-1-2 0,-3-1 0,0-1 0,-8 18 0,-1-1 0,0-1 0,-1 0 0,-2-1 0,2 0 0,0 1 0,2 0 0,-2-4 0,-2 3 0,0-4 0,-1-1 0,0 0 0,1 2 0,1 0 0,-1-1 0,-2 0 0,3-16 0,-2-1 0,-3 1 0,-1 6 0,-2 2 0,-5 3 0,-7-5 0,-5 4-134,0 0 0,-3 2 134,-5 6 0,-3 0 377,-4-9 0,-5 2-377,-8 8 0,-4 5 0,4 2 0,-1 4 89,-1 10 0,1 7-89,-24 3 0,5 9 0,-7 1 0</inkml:trace>
  <inkml:trace contextRef="#ctx0" brushRef="#br0" timeOffset="125805">22705 16936 5734,'-26'-26'0,"17"14"0,33-2 0,27 19 0,-5-2 0,10 1 0,-2-1-1123,11 0 1,2 1 1122,-19-1 0,4 1 0,0 0 0,-3-1 0,0-2 0,-3-1 0,0 0 0,21 2 0,-2 0 0,-9-1 0,-3-2 0,-7 1 0,-2 0 383,22 0-383,-9 0 0,-22 0 0,-4 0 0,-14 0 0,-23 0 0,3-4 0,-21-2 0</inkml:trace>
  <inkml:trace contextRef="#ctx0" brushRef="#br0" timeOffset="126024">23482 16894 5734,'-19'23'0,"12"6"0,24 27 0,1 6-1174,-6-4 0,0 3 1174,-3-12 0,-2 0 0,-1-4 0,0 2 0,-1-3 5,0 6 1,-1-2-6,0-6 0,-1-1 0,1 1 0,0-2 0,-2 23 121,12-7 0,-12-14 0,6-7 0</inkml:trace>
  <inkml:trace contextRef="#ctx0" brushRef="#br0" timeOffset="126302">23945 17453 5734,'0'12'0,"14"52"0,4-26 0,5 0 0,16 13 0,5-4-537,-9-20 0,3-7 537,10-4 0,-2-9 0,-2-16 0,4-12 345,-30-16-345,-11-10 0,-23-4 0,-17-1-178,-9 5 178,14 25 0,-1 2 0,-30-6 0,15 16 0,0 5 0,-13 10 0,20-1 0,4 3 0,7 14 0,2 0 0</inkml:trace>
  <inkml:trace contextRef="#ctx0" brushRef="#br0" timeOffset="126535">24705 16956 5734,'26'-41'0,"-2"9"0,-7 16 0,-8 22 0,-2 25 0,-7 25-512,0-18 0,0 2 512,0 5 0,0 4 0,0 0 0,0 5 0,0-3 0,0 7 0,0 0 0,0-9 0,0 1 0,0-4 0,0-3 0,0-4 0,0 28 0,0-20 61,0-11 1,0-25-1,0-7 1</inkml:trace>
  <inkml:trace contextRef="#ctx0" brushRef="#br0" timeOffset="127419">24226 17349 5734,'-26'-4'0,"10"-2"0,45-5 0,24 6 0,-7 2 0,8 1-766,1 2 1,6 0 0,-3 0 765,8 0 0,0 0 0,-5 0 0,3 0 0,-7 0 123,-5 0 1,-3 0-124,9 0 0,-4 0 0,-17 0 0,-2 0 0,2-1 0,-2-2 0,5-12 0,-21 2 0,-5-11 0,-21 8 0,-32 0 0,8 15 1718,-31 12-1718,27 20 0,-6 10 0,16 11 55,8 5-55,10 6 0,21-1 0,5-14 0,21-3 0,2-24 0,8-6 0,0-24 0,-8-13 0,-2-19 0,-21-11 0,-13 6 0,-5-2 0,-4 15 0,-3-1 0,-2-13 0,-1 1 0,-7-5 0,-1 22 0,8 11 0,2 33 0,7 20 0,7 13 0,-5 14 0,8-29 0,2 1 0,0 7 0,2 0 0,-1-10 0,1 0 0,5 0 0,1-3 0,6 2 0,21-41 0,-17-9 0,-9-5 0,-4-6-705,-7-1 1,-3-3 704,-2-1 0,-1-1 0,4-7 0,-1-4-454,-6-17 1,0-1 453,2 16 0,1 1 0,-4-9 0,0 3 0,0-6 0,0 18 0,0 8 0,0 9 0,0 10 1505,0 1-1505,0 5 1087,0 13-1087,0 14 0,0 19 0,0 13 0,0 5 0,0-11 0,0 2-364,2 0 0,0 4 0,1-3 364,1 7 0,1-1 0,2 1 0,3 1 0,1-8 0,3 1 0,0-4 0,-1 2 0,3-2 0,10 14 0,3-7 0,6-7 0,20-8 0,-18-19 0,3-16 0,-16-11 0,0-14 0,-6 3 1092,-1-3-1092,-10 8 0,-7 3 0,0-6 0,-7 7 0,-10-15 0,-1 15 0,-6-6 0</inkml:trace>
  <inkml:trace contextRef="#ctx0" brushRef="#br0" timeOffset="128446">26855 16915 5734,'0'-10'0,"-7"4"0,5 11 0,-5 43 0,7 9-537,-1-10 1,2 3 536,2-6 0,1 0 0,0 0 0,1 1 0,-1-2 0,1 1-111,7 5 1,-2-2 110,-8-12 0,0-2 0,9 1 0,0-4 0,-9 0 0,5-14 0,-14-33 0,2-18 0,1-10 0,0-1 0,1-5 0,1 0-157,-1 1 1,0 0 0,1 0 156,2 0 0,0-1 0,0 3 0,0-10 0,0 6 351,0-13-351,-1 29 0,2 5 0,7 10 0,8 29 0,10 15 0,-10 5 0,1 5-878,3 1 1,0 1 877,1 5 0,1 2 0,2 2 0,1 0 518,-3-5 1,-1 1-519,3 6 0,-1-1 0,12 11 0,-2-94 0,-9-15-244,-19 12 1,-3-7-1,0 2 244,6-4 0,-1 2 0,-2-8 0,-1 1-126,1 14 0,-1 2 126,1-2 0,-2 3 1769,-3 3-1769,7 9 0,2 19 0,8 4 0</inkml:trace>
  <inkml:trace contextRef="#ctx0" brushRef="#br0" timeOffset="128771">27566 16936 5734,'12'42'0,"0"0"0,-3-10 0,1 0 0,2 13 0,-1-1 0,6 14 0,14-2 0,-3-32 0,5-11 0,-2-43 0,-13-17 0,-6 15 0,0-4-321,1-14 1,-2-1 320,-1 13 0,-1 1 0,-1-7 0,0 5 0,-1 7 0,1 12 0,-6 25 0,12 15 0,-12 22 0,13 15-260,-14-22 0,0 2 260,3 2 0,-1 0 0,-2 3 0,-2-1 0,1-3 0,0-2 0,0 26 0,0-12 0</inkml:trace>
  <inkml:trace contextRef="#ctx0" brushRef="#br0" timeOffset="129287">28079 16853 5734,'7'-28'0,"2"18"0,8 31 0,-8 26 0,-2-13 0,1 4-710,0 26 0,0 2 710,1-18 0,1-1 0,2 19 0,0-4 238,-3-4-238,-2-7 0,-7-20 0,0-29 0,0-24 0,0-35 0,3 17 0,2-3 264,1-5 1,4-2-265,2 5 0,3-3 0,-1 4 0,0-6 0,1 2 0,4-7 0,0 7 0,5 11 102,-5 22-102,12 30 0,-19 22 0,-6 9 0,3-10 0,-1 1-372,-2 25 0,-5 0 372,-4-19 0,-1-2 0,4-1 0,-2-2 0,-5-3 0,-1-3 0,7 15 0,-7-16 0,1-16 508,5-24-508,-5-13 0,14-33 0,10 3 0,5-2-419,-4 10 0,2 0 419,8-15 0,1 4 0,-9 24 0,1 5 718,12-11-718,0 22 0,7 39 0,-12 6 0,-4 20 0,-10-13 907,-12 3-907,5-7 0,-7-25 0,0-12 0</inkml:trace>
  <inkml:trace contextRef="#ctx0" brushRef="#br0" timeOffset="129669">28922 16316 5734,'17'-35'0,"-8"17"0,6 48 0,-6 18 0,3-11 0,0 3-1461,-6 3 1,-1 2 1460,6 4 0,0 1 0,-6 4 0,-1 0 7,4-4 1,1 0-8,-4-1 0,-1-1-98,0-7 0,-1-3 98,-3 24 0,0-16 0,0-15 0,0-20 0,7-12 2044,3-24-2044,14-8 0,16-17 0,-3 15 0,3 6 783,-9 29-783,-20 39 0,-4-4 0,-6 3 0,-14 6 0,-6-1-11,4-3 0,-6-6 11,-10-10 0,-3-9 0,-17-10 0,15-17 0,0-5 0,-10-18 0,20 9 0,5-4 0,4-22-56,17 1 56,9 4 0,15 5 0,2 7 0</inkml:trace>
  <inkml:trace contextRef="#ctx0" brushRef="#br0" timeOffset="130002">29319 16853 5734,'33'26'0,"0"0"0,8-15 0,-6-2 0,5-13 0,0-7 0,-5-14 0,-2-7 0,-9-14 0,-17 7 0,-4-1 0,-3-20-107,-3 17 0,-4 2 107,-9-1 0,-1 11 0,1 25 0,-8 22 0,5 30 0,-4 13-296,14-22 0,1 3 296,-1-2 0,2 2 0,1 1 0,2 0 0,0-3 0,1-2 100,5-2 1,3-2-101,12 29 0,16-31 0,9-11 0,8-31 0</inkml:trace>
  <inkml:trace contextRef="#ctx0" brushRef="#br0" timeOffset="130356">29914 16688 5734,'10'-27'0,"4"7"0,-12 18 0,13 51 0,-13 9-430,2-13 1,-1 2 429,-3-5 0,0-2 0,0-5 0,0-1 207,0 32-207,0-19 0,0-11 0,-7-29 0,-2-42 0,-1-16 0,9 11 0,2-2 189,3 5 1,2 2-190,10-28 0,8 11 0,-6 16 0,14 20 0,-7 16 0,8 12 0,8 22 0,-6-1 0,-10 0 0,-3-5 273,-20-25-273,6-18 0,-8-19 0,0-17 0</inkml:trace>
  <inkml:trace contextRef="#ctx0" brushRef="#br0" timeOffset="137426">22787 12771 5734,'0'-49'0,"0"5"0,0 8 0,-14-19 0,-5 4-188,4 18 0,-3 1 188,-15-15 0,0-4 0,10 27 0,-2 1 0,1 0 0,-3-1 0,-20-9 0,-2 2 0,13 10 0,-1 0-322,-14-7 1,-1 2 321,10 14 0,1 3 0,-4-4 0,-2 2 0,-5 4 0,-2 2-593,-3-5 0,-2 1 593,-4 2 0,-6 2 0,16 0 0,-4 0 0,-1 0 0,3 1 0,-4 1 0,2 1 0,-3 0-443,0-1 1,-4 0 0,1 0 0,4 2 442,1 3 0,3 2 0,1 0 0,-4-3 0,0 1 0,1 2 0,2 2 0,1 2 0,-3 2-440,4-1 0,-2 0 0,-1 2 0,4 0 440,-2 1 0,4 1 0,-3 2 0,-10 3 0,-3 3 0,6 0 0,5 3 0,2 3 0,5 1 0,-1 3 0,2 0 0,-7 6 0,0 1 0,11-6 0,-1 2 0,2 0 0,-4 5 0,2-1 0,3-2 0,0 1 0,-1 2 0,1-1 192,0-2 1,-1 0-193,1 2 0,0 1 0,-1 2 0,1 1 0,3 0 0,1 4 0,2 1 0,-1 5 0,4-3 444,8-10 0,3-1 0,0 1-444,-7 11 0,1 3 0,3 4 0,7-4 0,2 4 0,2 0 0,3-5 0,1-3 0,2-3 0,0 4-156,1 5 0,-1 6 0,1-1 0,3-6 156,6 13 0,4-4 0,-3-17 0,1 0 0,2 1 0,3-1 0,1 1 0,-1 0-47,-1 1 1,-1 0 0,3 0 46,5-1 0,4 0 0,-1-1 0,-2 2 0,-1 1 0,2-2 0,3-3 0,1 0 0,2-1 0,1 1 0,1 0 0,3 1 0,1-1 0,2 3 0,2-2 0,-1-2 0,5 2 0,1-4 0,2 2-146,-5-2 1,3 2 0,-1-1 0,1-5 145,5-3 0,-1-4 0,1-1 0,-3 0 0,1-1 0,1-2 0,5-2 0,1-1 0,1-3 1,0 0 0,1-3 0,5-2-1,0-4 0,6-1 0,1-2 0,-4-1 0,6-1 0,-2 0 0,2-2-62,-4-2 1,2 0 0,1-2-1,-6 0 62,0-1 0,-4-1 0,0 0 0,-1-3 0,0 0 0,-1 0 0,-2-2 0,-1 0 0,1 0 0,-1-1 0,0-1 0,0 0 63,-5-1 1,-1 0 0,4-1-64,3-3 0,5 0 0,1-2 0,-4 1 0,2-2 0,-3 1 0,2-3 16,-2 2 1,3-3-1,-1 1 1,-3 0-17,-2-2 0,-2 1 0,-1-2 0,0 1 0,-1-2 0,-1 1 0,-1 2 0,-1-1 0,1-1-129,9-9 0,2-4 0,-4 2 129,-12 7 0,-1 0 0,-1-1 0,9-7 0,0-2 0,-5 0 0,-3-8 0,-4-4 0,-2-1 0,0-6 0,-4 1 0,-6 8 0,-2 1 0,0-2 0,0 1 0,0-3 0,1-1 0,-3 0 0,-1-4 0,-3 0 0,0-1 0,-1 3 0,2-4 0,-2 2 0,0-3 0,-4 5 0,0-3 0,-1-1 0,-2 1 0,-2 3 0,-1 0 0,-2-1 0,-1-4 0,-3 1 0,-2-5 0,-1-3 0,-1 1 0,0 1 0,1 3 0,-2-8 0,1 4 0,-2 1 0,0-4 0,2 12 0,-1-4 0,-1-1 0,0 2 0,0 2 0,-1 6 0,-6-11 0,-1 6 0,1 3 0,0-10 0,-1 2 0,3 14 0,-2-1 0,-3 3 0,-13-13 0,-4 8 0,7 16 0,-2 4 0,-14-9 0,-2 6 0,12 20 0,-1 6 0,-3-1 0,-1 3 0,-3 6 0,0 3 0,3 1 0,0 2 0,-4 3 0,2 3 0,5 0 0,3 1 0,2-3 0,1 0 0,-24 12 0</inkml:trace>
  <inkml:trace contextRef="#ctx0" brushRef="#br0" timeOffset="143004">21679 4998 5734,'0'-10'0,"0"0"0,0-1 0,8 6 0,16 0 0,25 5 0,-10 0 0,5 0-1696,15 0 0,5 0 1696,-15 0 0,1 0 0,2 0 0,7 0 0,2 0 0,0 0-519,5 0 0,0 0 0,1 0 519,-17 0 0,0 0 0,0 0 0,0 0 0,2-1 0,0 0 0,0 0 0,-2 0-262,10 0 0,-1 1 1,-2-1 261,-1 0 0,-1-1 0,-2 1 0,11 1 0,-3 0 0,-10 0 0,-3 0 0,-10 0 0,-2 0 0,13 0 2011,-8 0-2011,-16 0 1917,-1 0-1917,-7 0 1692,-1-5-1692,-7-1 114,6 1-114,-6 0 0,8 5 0,-8-4 0,-2 2 0,-7-2 0</inkml:trace>
  <inkml:trace contextRef="#ctx0" brushRef="#br0" timeOffset="144594">25202 4895 5734,'29'-15'0,"8"-1"0,1 4 0,5-1-1232,5-2 1,3-1 1231,-9 3 0,2-1 0,2 0-561,7-2 0,3 1 0,0-2 561,-8 3 0,2-2 0,0 1 0,1 0-293,5-1 0,2 0 1,0 1-1,1-2 293,3 0 0,1-1 0,-1 0 0,1-1 0,-11 3 0,-1 0 0,1 0 0,-1-1 0,0 1 0,12-6 0,0 1 0,-1-2 0,-1 0 0,-4 0 0,0-1 0,-1-1 0,-2-2-105,-5 1 1,0-2 0,-2-1 0,-1 0 104,11-8 0,-2-1 0,-4-2 0,-6-1 0,-4-2 0,-2-2 0,-1 2 0,-2-2 0,-3-1 0,-5-2 0,-3-2 0,-3-1 0,-1-2 0,-1 0 0,-4-2 0,-2-3 0,-4 0 0,-1-2 0,-1 0 0,-2 0 0,-3-1 0,-4-1 0,-1-1 0,-3 2 0,1 1 0,-1 2 0,-4-1 0,-4-1 0,-4 0 0,-1 1 0,0 4 0,-1 1 0,-3 1 0,-1-4 0,-2 0 0,-2 2 0,-4 2 0,-2 2 0,0-1 0,0-2 0,0 1 0,-2 0 0,-5 2 0,-2 1 0,1 1 0,-1-1 0,1 0 0,-1 1 0,8 11 0,-1 0 0,0 1 0,-1 0 0,-1 1 0,0 1 0,0 0 0,-1 0 0,1-1 0,1 1 0,-1-1 0,-4-1 0,-1 0 0,-5-2 0,-1 0 0,1 1 0,2 2 0,0 1 0,3 2 0,-1 1 0,-2-2 0,1-1 0,-3-1 0,0-1 0,-1 3 0,3 3 0,-1 4 0,1 4 0,1 1 0,-1 0 0,-2 0 0,-1 1 0,0 1 0,0 0 0,-3 2 0,-1 1 0,0 1 0,-1 1 0,-3 0 0,-2 2 0,0 1 0,0 0 0,0 1 0,0 0 0,0 2 0,-1-1 0,-1 0 0,0 1 0,0 0 0,-1 1 0,1 2 0,0 0 0,1 1 0,-1 0 0,4 0 0,0 0 0,0 0 0,0 1 0,2 2 0,0 0 0,1 1 0,-1 0 0,2 0 0,1-1 0,0 1 0,-1 1 0,1 1 0,0 1 0,-1 0 0,1 2 0,-1 0 0,0 0 0,0 2 0,0 0 0,-2 2 0,0 1 0,1 1 0,-1 0 0,2 2 0,0 0 0,0 2 0,0 0 0,0 1 0,0 1 0,1 1 0,1 1 0,-13 7 0,2 1 0,1 2 0,14-7 0,1 1 0,0 0 0,1 1 0,-10 7 0,2 2 0,0-1 0,1-1 0,1 1 0,2 1 0,5 0 0,2 0 0,0 2 0,0-1 0,-1 1 0,4 2 0,6-1 0,2 0 0,-2 4 0,-1 1 0,-2 3 0,0 1 0,4-2 0,1 2 0,4-1 0,-3 2 0,1-3 0,-3 1 0,0 1 0,4-3 0,2 1 0,4-1 0,-1-1 0,-2 0 0,-1-1 0,0 1 60,3 0 0,0 0 0,0 0-60,0 0 0,0 2 0,0-1 0,-8 18 0,1 1 0,10-20 0,0 0 0,0 4 0,4 1 0,0 5 0,1 0 0,1-2 0,0 4 0,1-2 0,1 3 70,0-3 0,0 3 1,2-1-1,1-2-70,3 3 0,3-2 0,0-1 0,-1-2 0,0 0 0,2 2 0,0 0 0,0 2 0,2 1 0,0-3 0,0 2 0,2-2 0,0 1 0,-1 11 0,1 2 0,1-5 357,3 4 1,3-3-358,-1-11 0,2 1 0,0-3 0,2 8 0,1-2 147,1-9 0,1 0 1,1-3-148,4-3 0,0-3 0,3 1 0,2-1 0,9 11 0,2-2 0,-10-12 0,1 0 0,8 11 0,-1-2 716,8 6-716,-19-21 0,0-1 0,18 17 0,-18-18 0,1-2 0,25 15 0,-22-17 0,1 0 0,0-1 0,1-1 0,6 3 0,1-1 455,4 1 0,1-1-455,3 1 0,2 0-89,2 0 0,1-1 89,-2-1 0,3-1 0,-4-2 0,2 2 0,-1-3 0,3 1 0,0-2 0,-4-1 0,3 1 0,-5-2 0,-2-1 0,-2-1 0,4-1 0,0-2 167,-1-1 1,2-2-168,-2-1 0,3-2 0,-2 0 0,10-1 0,1 0-226,-7 0 1,3 0 0,-3 0 225,3-2 0,-3-1 0,8 1 0,0-1 0,-2-2 0,-1-1 0,0-1 0,0-1 0,0 3 0,-1-1 0,-3-2 0,-1 1-29,1 1 1,-1 2 28,1-2 0,-1 1 0,0 0 0,2 0 0,13-3 0,0 1 0,-14 1 0,-1 0 0,9-1 0,-3 0 0,-18 1 0,-1 1 262,11-2 0,2-1-262,-2-2 0,1 0 0,0 1 0,-2 0 0,-5 0 0,-3-1 0,4-5 403,-2 3-403,-6-3 0,6 5 0,-5-5 1062,13 4-1062,-13-9 807,12 4-807,-12-5 270,20-4-270,-25 8 0,8 2 0,-21 10 0,-1 5 0,1-4 0,-8-2 0,-16 0 0,-4-3 0,-13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58:05.78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16016 7770 24575,'0'0'0</inkml:trace>
  <inkml:trace contextRef="#ctx0" brushRef="#br1" timeOffset="29220">14383 3117 21115,'4'-10'2339,"0"3"-2070,-1 1 1,-2 3 2339,-1 1-1980,0 0-359,0 0 0,0-1 180,0 1-450,0 0 180,0 2 0,0-4-180,0-1 0,0-4 0,-9-22 0,-2 2 0,-13-19 0,-21-1 0,3 18 0,11 13 0,-3 6 0,-25 22 0,24 4 0,-1 6 0,-4 11 0,1 4-1469,-4 9 1,0 3 1468,13-11 0,1 1 0,0 1 0,2 2 0,0 0 0,2 1-160,1 0 1,1 1 0,2-1 159,-6 21 0,4-1 0,5-5 0,5 1 0,8-10 0,4 1 0,2-3 0,4 4 0,4-2 0,5 9 0,10-4 0,16-15 0,5-8 0,-6-8 0,1-4 0,16 2 0,3-6 0,6-11 0,-1-4 0,-15-2 0,-2-2 0,14-2 0,-3-2 0,-23 0 0,-3-1 0,27-13-450,-12-1 0,-7-3-179,-8 1 179,-2-2 90,-1 0-77,8-17 437,-10 13 90,5-9 0,-18 22 90,-6 4 2713,-4 9-2803,-10 3 752,-4 10-752,-9 6 207,-5 12-207,-3 11-90,1 8 89,5 7 1,9 4-45,15-16 0,6 1-359,14 16 314,-3-20 0,4-5 0,25 0 45,-10-19 0,2-6 90,-1-9 0,0-8 135,4-9 0,-5-6-180,-12-1 0,-8-3-45,-8-5 0,-7 0-1180,-15-19 1135,-9 3 0,-7 4-313,4 23 1,-2 2-677,-12-7-630,-12 4-630,24 20 2249,7 4 0,10 8 0,4 1 0</inkml:trace>
  <inkml:trace contextRef="#ctx0" brushRef="#br1" timeOffset="30187">15195 3668 24443,'11'-25'3058,"-5"5"-2788,-2 4-180,-4 5 0,3 14-90,7 37 0,1 9 0,-1 8 0,0 4-346,-3-21 1,-1-1 345,1 14 0,0-3 90,3 11 0,-4-3 270,-2-24-360,-2-10 90,-2-31-90,0-20 0,0-19 0,5-13 0,3 13 0,2 0 178,-1 11 1,1 1-179,3-7 0,1 2-90,8 1 90,1 13 0,1 12 0,0 21 0,3 11 0,-11 9 0,-2 4 0,8 17 45,-7-6 0,-2-2-45,-1 0 0,2 4 0,-8-27 334,-2-9-334,5-17 0,4-15 0,9-27 0,-8 20 0,0-2 0,2-3 0,1 0-604,1-1 1,1 1 603,-1 4 0,0 1 0,15-18 0,-3 15 0,-2 16 0,10 40 0,-9 8 0,-9 1 0,-3 3 0,6 26-350,-13-27 1,0 0 304,-2-1 0,0 0-764,6 28 753,-3-8-2373,6-3 1440,-5-22-1,5-9 451,-1-28 899,2-18 179,7-18 1,0-17 149,-10 17 1,2-8 0,-2 4-421,-1 5 1,-1 0-236,0-2 1,2-3 0,-4 7 145,1-5-90,-3 13 0,-2 15 0,0 17 0,8 54 0,-3 9-326,-3-11 0,-1 5 236,-3-10 0,0 2 0,-1-2 0,2 8 0,-1-2 45,0 15 0,0-4-742,-3-25 1,0-3 966,0 22 1015,-2-15-745,0-12-270,0-15-91,0-44 1,0-24-180,1 10 0,1-3 0,0-2-558,0-12 0,0-2 0,1-1 558,1-3 0,1 0 0,0 3 0,-1 16 0,1 1 0,0 2 0,5-21 0,0 3 0,1 7 0,1 3 0,1 8 0,2 4 616,0 9 1,3 5-617,20-3 0,-6 36 0,1 10 0,15 23-225,-16-2 1,-5 4 224,-13-4 0,-5 1 0,-5 2 0,-4 0 0,-7 1 0,-4-1 0,-6 0 0,-3-3 0,-6 0 0,-3-3-90,-2-3 0,-2-3-90,0-4 0,-1-1-180,3-4 0,0-2-809,-21 8-1979,9-13 3091,25-17 57,15-17 0,30-17 0,8-9 0</inkml:trace>
  <inkml:trace contextRef="#ctx0" brushRef="#br1" timeOffset="30386">16893 3325 23274,'35'-30'2878,"-5"3"-2338,-10 6-91,-4 8-89,-5 6 0,-3 13-90,-1 14-90,2 17-90,1 19-45,-5-22 0,0 1-1625,0 4 1,-2 1 1579,0 2 0,-2 0 0,1 0 0,-2 0-127,0-3 1,0-1-144,0-2 0,0-2-809,0 21-451,0-10-808,0-18 2338,-5-15 0,-2-21 0,-5-13 0</inkml:trace>
  <inkml:trace contextRef="#ctx0" brushRef="#br1" timeOffset="30546">17128 2533 23364,'-2'-37'809,"1"1"1,0-28-630,-6 15-180,6 15 0,-3 3-720,4 24-719,4 7-1260,2 22 2699,3 8 0,-1 8 0,-3 3 0</inkml:trace>
  <inkml:trace contextRef="#ctx0" brushRef="#br1" timeOffset="31205">17567 2877 21747,'1'-37'1214,"0"1"1,1-30-765,-2 12 593,0 11-953,0 13 273,0 12-273,0 22 139,0 25-229,0 36-384,0-17 0,0 4 429,0 13 0,0 2-551,0-17 0,0 1 0,0 0 506,0 2 0,0 0 0,0 1 30,1-1 0,0 0 0,0-1-30,1-3 0,1 0 0,1-2 0,3 19 0,4-3-381,1-7 0,2-3 381,2-8 0,3-4 0,0-7 0,4-5 0,15-4 0,4-9 0,22-10 0,-16-12 0,-2-8 0,-12-10 0,-4-6 0,2-7 0,-1-5 0,-3-7 0,-3-4 45,-1-6 0,-4-3-715,-7 20 0,-2-2 0,-2 1 715,1-22 0,-3 1 45,-4 5 0,-3 2 107,-3 5 0,-4 2-197,-2 9 0,-2 3 1085,-16-19-1085,-20 39 0,10 33 45,13 9 0,3 7 63,7 6 1,4 4-109,2 5 0,3 3 0,1 0 0,3 2 0,4 1 0,3 0-45,2-3 0,3-2-135,3-4 0,4-3-270,2-3 1,3-4-181,1-5 1,3-3 1127,2-7 0,1-4-2926,31-3 2428,-28-17 0,-1-6 0,1-7 0,-1-5 0,1-6 0,-1 0 0</inkml:trace>
  <inkml:trace contextRef="#ctx0" brushRef="#br1" timeOffset="31613">18684 3117 22014,'8'-39'929,"0"0"1,0-3 0,-2 4-660,2-5 89,-4 16 181,-2 47-180,-2 26-90,2 11 0,0 6-1351,0-11 0,0 1 1110,0-4 1,0 3 0,1-3-30,0 3 0,-1 0 110,0 7 0,-1-1-65,0-20 0,0-1 165,-1 8 0,0-7-30,0-19-90,1-18-90,5-42 0,0 8 0,2-4 515,3-11 0,3-6-455,3-4 0,5-6 0,-1 3-485,-5 13 1,1 2 0,1-2 454,4-11 0,3-3 0,0 6-30,8-4 0,-1 8-443,-8 20 1,1 4 442,4 2 0,1 10 0,10 31 0,-1 19 0,-4 16 0,-16-12 0,-1 1 515,5 19-515,-11-22 0,-1-3 0,-1 2 1676,-4-9-1676,0-10-800,-4-25 800,-13-25 0,-1-11 0,-12-12 0</inkml:trace>
  <inkml:trace contextRef="#ctx0" brushRef="#br1" timeOffset="32180">13128 4650 23274,'-46'2'839,"0"1"1,3-1-1,1 0-749,7-2 0,1 0 360,-32 0-180,38 0 90,23 0 89,61 0-2134,-4-4 1,9 0 1834,-6 1 0,4 0 0,9-1-138,-15 0 1,5 0 0,4 0 0,4-1 0,2 0 0,1 1 0,1 0-169,-11 0 0,2 1 1,2 0-1,1 0 0,1 0 1,0 0-1,1 0 1,1 0-1,-1 0 0,0-1 156,-4 1 0,0 0 0,1 0 0,-1 0 0,1 0 0,1 0 0,-1 0 0,1 0 0,0 0 0,0 1 0,0-1-132,-1 0 0,0 1 0,1-1 1,0 1-1,1-1 0,-1 1 0,0-1 1,0 1-1,-1 0 0,-1 0 1,-2 0-1,-1 0 132,6-1 0,-2 2 0,-3-1 0,0 0 0,-1 0 0,1 1 0,0-1 0,3 0 0,2 1-89,-5-1 1,1 0 0,2 1 0,1-1 0,0 0 0,1 1 0,1-1 0,0 0 0,-1 1-1,0-1 1,0 0 0,-2 1 88,4-1 0,-1 1 0,0-1 0,0 1 0,0-1 0,0 1 0,-1-1 0,1 1 0,-1-1 0,0 1 0,0-1-8,-2 1 0,1-1 0,-1 1 0,1-1 0,0 1 0,-1 0 0,0-1 1,-2 1-1,0-1 0,-1 1 0,-2-1 8,10 1 0,0-1 0,-1 0 0,-1 1 0,-3-1 0,-2 0 0,-3 1 0,-4-1 126,15 0 1,-6-1 0,-5 1 0,0 0-127,7 0 0,-2 1 0,-3-1 0,-10 1 0,-3-1 0,-3 1 0,9 1 0,-4 0 567,-13-1 1,-3 0-568,13-1 1558,-65-1-2998,-22 1 406,-7 4 0,-10 2 1072,11-1 0,-7 1 1,-1 0-1,2 1 1,-10 1-1,1 0 1,-5 1-1,12-1 1,0-1-1,0 0 0,0 1 1,0-1-1</inkml:trace>
  <inkml:trace contextRef="#ctx0" brushRef="#br1" timeOffset="32611">12787 5500 26782,'-44'10'239,"-1"1"1,7-2 0,3 2-240,-6 7 0,35 0 0,40-8 45,2-5 0,11-2 45,4-4 0,9-3 0,7-2 0,3 1-646,-15 1 0,4 1 0,2-1 0,3-1 0,0 1 0,1 0 0,-1 0 578,-6 0 1,1 0-1,0 0 1,0 0-1,1 0 1,0 0 0,2 0-1,0 0-169,2 0 1,1-1-1,2 1 1,0 0-1,1-1 1,0 1-1,-1 0 1,-2 0-1,0 1 147,-2 0 0,0 0 0,-1 0 0,-1 0 0,-1 0 0,1 1 0,0-1 0,2 0-190,1 0 0,1 1 1,0-1-1,0 0 1,0 0-1,1 0 1,0 0-1,-1 1 190,-6-1 0,1 1 0,-1 0 0,0-1 0,1 1 0,0 0 0,-1 0 0,0-1 0,1 1-127,6 0 0,1-1 0,-1 1 1,1-1-1,-1 1 0,0-1 1,0 1-1,0-1 127,-1 1 0,-1-1 0,0 0 0,1 1 0,-1-1 0,0 1 0,-1-1 0,1 1 0,-3 0 0,0-1 0,0 1 0,0 0 0,-1-1 0,0 1 0,0 0 0,0-1 0,4 1 0,1-1 0,-2 0 0,1 0 0,-1 0 0,-1 0 0,0 0 0,5 0 0,-1 0 0,-1 0 0,0 0 0,-1 0 0,-1 0 0,-6 0 0,0 0 0,-1 0 0,-1 0 0,0 0 0,-2 0 0,4 0 0,0-1 0,-2 0 0,-1 1 0,-1-1 0,4 0 0,-1 0 0,-2 0 0,-2 0 196,8-1 1,-3 1 0,-2-1-197,12 0 0,-5-1 0,-12 3 0,-4-1 0,-11 1 0,-2 0 1307,14 0-1307,-15 1 1954,-10 2-2044,-19 4 674,-26 11 0,-22 5 1,11-6-1,1 1 1</inkml:trace>
  <inkml:trace contextRef="#ctx0" brushRef="#br1" timeOffset="35704">11878 9005 23903,'8'-41'2699,"-2"3"-2339,-4 8-181,-2 8-89,-7 6 0,-8 9-90,-15 9 90,-15 14-90,16-3 0,-3 3-372,-4 6 1,-1 3 416,-5 5 0,0 2-608,-2 3 1,1 3 562,0 2 0,0 1 0,3-1 0,1 2 0,-4 8 0,2-1 45,14-14 0,3-2-45,-3 4 0,6-3 0,11-3 0,14-4 0,14-4 0,33 11 0,-6-6 0,-12-10 0,1 1 0,17 10 0,2 5 0,-2 3 0,-1 1 0,-4-2 0,-4-4 0,-7-5 655,-5-6-565,-8-6 1213,-5-8-1213,-6-3 0,-6-14-90,-1-14 0,-4-26 45,0 14 0,0-3-45,-2-7 0,0-1-1651,1-5 0,1-1 1696,-2 0 0,0 0 0,2 1 0,0 2-205,0 2 0,0 3 160,2 4 0,2 0-41,4-2 1,3 2 40,12-9 0,14 5 0,-1 49 0,1 10 0,8 11 0,-4 11 0,-5 5 0,-15 9 0,-10-17 0,-4-2 405,-5 4-405,-2-8 86,0-7 4,0-11-180,0-3-720,0-6 3213,0-8-3932,0-4-8302,11-30 8286,4 3 0,17-18 0,4 12 0</inkml:trace>
  <inkml:trace contextRef="#ctx0" brushRef="#br1" timeOffset="35927">12475 8919 22644,'35'-20'3238,"-5"2"-2968,-10 4-180,-9 7 180,-6 7 90,-5 13 539,-11 44-749,10-10 0,1 9 0,0-1-888,-2-10 0,-1 0 1,2 2 737,2 19 0,2 3 0,1-5 0,1-3 0,0-5 0,1 1 0,0-3 0,0-3 0,1-2-250,-2-4 0,0-2 115,0-6 0,0-1-810,-1 2 1,0-3-944,0 3-901,-5-11 2789,-10-45 0,-7-25 0,-5-15 0</inkml:trace>
  <inkml:trace contextRef="#ctx0" brushRef="#br1" timeOffset="36573">11492 8928 22824,'-40'-4'419,"0"-1"1,5 1 0,2-1-330,-9 0-90,29 1 90,30 4-90,37-2 0,-13 1 0,5 0-2126,18-2 1,5-1 2125,-14 2 0,3 1 0,6-1 0,-13 1 0,5-1 0,3 1 0,1-1 0,-1 1 0,-3 0-282,1 0 0,-2 0 0,-1 1 1,2-1-1,2 1 282,2-1 0,4 0 0,1 0 0,0 1 0,-2-1 0,-4 1-283,6-1 0,-4 1 0,-2 0 0,0 1 283,-3-1 0,-1 0 0,-1 0 0,-2 0-164,11 0 1,-3 0 0,-1 0 193,-8 0 0,-2 0 0,-2 0 60,10 0 0,-4 0 0,-12-1 0,-3 2 1555,14 5-1465,-25 3 90,-34 27-270,-18-1 45,1-5 0,-4 0 547,-1-3 0,-1 1-592,-1 1 0,-2 3 0,-8 10 0,1 1 0,13-11 0,2-1 0,-5 7 0,6 0 912,10 7-912,14-4 3185,12-1-3185,13-1 0,4 0 0,1-3 0,-3-7 715,-7-4-715,-8-7 0,-9-8 0,-15-4 90,-13-8-90,-17-7 90,-12-9-220,24 3 0,-1-4 220,0-2 0,1-3-416,2-5 1,2-1 370,4-2 0,4-2 0,5-3 0,5 0 0,4-1 0,4 0-45,7 0 0,4 1 45,6 3 0,3 2 0,5 4 0,3 4 0,6 5 0,3 6 0,4 6 0,2 7-45,3 6 0,0 7 0,2 8 0,-1 7-560,0 7 1,-2 7 559,-2 7 0,-3 4 0,-14-13 0,-3 2 0,0 1 0,-2 0 0,-2 1 0,-1 1 0,-2 0 0,-2-1 0,-1 1 0,5 16 0,-2 0 0,-6-15 0,-1 2 0,0-5 45,0 1 0,0-3-90,-2 7 0,-1-6-314,-2-12-361,-4-14-240,-4-25-839,-2-23-3097,-6-28 4896,3 18 0,1-3 0,0-9 0,0-3 0,-1-4 0,0-1 0</inkml:trace>
  <inkml:trace contextRef="#ctx0" brushRef="#br1" timeOffset="36780">13802 8933 23723,'-30'-23'1709,"3"3"-1439,7 6 0,10 3 0,8 6 0,35 1-270,8 4 45,-6 0 0,2 0-45,-1 0 0,-1 0-908,1 0 1,0 0 907,-1 0 0,-1 0-360,25 0-270,-8 0-1619,-5 0-179,-20 0 2428,-9 6 0,-27 6 0,-9 6 0</inkml:trace>
  <inkml:trace contextRef="#ctx0" brushRef="#br1" timeOffset="37757">12129 11592 23634,'-10'-9'1349,"-11"2"-1169,-20 21 0,-12 14-46,9 14 1,0 7-135,11-10 0,1 1-1857,5-3 0,1 2 1,3-1 1856,4 5 0,6-2 45,3-2 0,4-1 591,4-1 1,4-2-637,10 31 0,13-9 351,3-6-351,3-5-90,-4-6 90,-7-4 0,-20 6 3073,-18-14-2983,-23 2-90,-14-20 0,-8-10-49,29-6 0,1-2 94,0-4 0,1-3 44,0-3 1,3-3-45,2-2 0,4-6-45,1-16 0,6-3 0,7 10 0,5 0 162,2-15 1,8 1-163,8 15 0,7 4 0,21-12 0,9 4 0,-9 12 0,4 4 0,-5 4 0,4 0 0,-2 6-386,7 4 1,-1 6 385,-1-1 0,-2 3-45,-3 4 0,-2 2 45,-5 0 0,-1 2 90,23 8-180,-11 1 90,-10 1 0,-9 1 335,-8 2-335,-6 1 515,-2-3-425,-5-3 748,-3-6-748,-3-3 90,-1-4-180,0-4 0,0-3 0,0 0-90,0 0-180,0 5-3868,0 2 1710,-5 0 2428,-4 0 0,-7 0 0,-2 0 0</inkml:trace>
  <inkml:trace contextRef="#ctx0" brushRef="#br1" timeOffset="39076">12008 11782 21205,'2'-20'2878,"-11"2"-2518,-12 8 0,-18 16 90,-15 17-1801,22-1 1,0 3 1485,-5 7 0,1 2-45,-1 5 0,2 2-152,1 4 0,1 1 107,4-1 0,3 0 0,5 0 0,3-1-45,6-3 0,4-1-9,5-3 0,4-1 9,17 27 0,15-9-408,16-10 408,8-11 0,4-10 1871,-1-12-1871,-9-5 0,-9-6 1141,-10 0-1141,-7 0 148,-9 0-148,-6-4 691,-6-7-691,-2-11 29,-11-14 61,-2-14-90,-4 2 0,0-6 45,2-2 0,2-2-232,-1-2 0,3 0 232,6-7 0,6 4-45,3 28 0,3 2 0,5-10 0,4 4 0,21-7 90,8 10-90,6 15 45,-12 23 0,0 8-45,-10 1 0,0 3 45,10 11 0,-2 4-45,-15-1 0,-3 1 0,-1 1 0,-2 1-192,9 29 192,-9-6 0,-10-9 0,-4-9 90,-8-9-90,-9-9 90,-5-27 364,3-11-454,10-19 0,8-6 0,4 11 0,2-1-141,5-17 0,3 1 141,2 14 0,5 1 0,8-9 0,6 4 45,10 8 0,3 9-45,-4 11 0,1 12 0,2 19 0,-7 13 45,-18 5 0,-7 6-249,-2 4 1,-5 0 203,-5 15 0,-2-6 180,-4-2-90,-4-21 463,0-6-463,-4-28-90,3-17 0,1-19 0,11-7 0,4-5 0,0 9 0,3 0 45,7-17 0,6 0-45,11 6 0,6 7-161,0 10 1,2 5 160,-1 2 0,0 7 45,-6 16 0,-4 10-50,6 31 50,-21 7 0,-4 5-45,-4-8 0,-2 1-296,-1 16 1,-3-2 295,-3-17 0,-2-3-7,-4 5 0,0-3 97,-2 8 686,-1-6-686,2-35-90,4-54 0,7-10-601,-1 8 0,3-3 601,4 3 0,2-1 0,4 0 0,1-1 0,3 3 0,1 2 0,1 5 0,3 2 0,-1 7 0,3 3 228,-2 4 0,5 6-228,13 7 0,3 8 45,-12 4 0,-1 11-45,7 25 0,0 17 0,-8 0-260,-9 1 1,-8 6 259,-5 1 0,-3 10 0,-2 1 0,-6-8 0,-5-12 0,-5-5 0,-2 2 0,-3 5 0,-4 4 0,0-1 0,0-7 0,-5 4 0,-2-5 0,-12 12 0,-1-9 0,0-17 0,-1-22 1209,21-39-1209,15-22 0,7-7 0,1 8 0,3-1-348,1 3 1,2-4 0,1 4 347,7-5 0,5 4 0,9-2 0,8 8 19,4 24 0,4 9-19,-2 2 0,2 12 0,-4 22 0,2 15 0,-6 0 0,1 6 0,-4 3-362,-4-6 0,0 3 0,-1 0 362,-6-2 0,-2-1 0,-1-1 0,5 13 0,-2-1-630,-1-2 1,-3-3-451,-10-16 1,-3-6-1799,-5-9 2878,-14-19 0,-6-21 0,-11-12 0</inkml:trace>
  <inkml:trace contextRef="#ctx0" brushRef="#br1" timeOffset="39223">14107 11647 23454,'-28'-21'944,"1"0"1,-20-15-856,12 9 1,19 9 0,14 5-90,23 6-90,21-2-899,10 2 0,6-1-271,-13 0 1,1-1 1150,19-3 0,-1-3 0,-22 2 0,-4-1 1,-2 0-1,0-1 0</inkml:trace>
  <inkml:trace contextRef="#ctx0" brushRef="#br1" timeOffset="39687">15597 8738 22420,'-7'-35'749,"0"0"1,0 2 0,0 0 815,-9-26-1026,1 12 1,3 2-540,2 33 404,6 18-404,0 46 0,4-12 0,0 4-484,0 12 1,0 3 483,0-13 0,0 1 0,0 1-285,0 4 1,0 2 0,0 1 284,-1 2 0,-1 0 0,0 1 0,0 0 0,-1 0 0,1-1 0,-1-1 0,-1-1 0,0-1 0,2-4 0,0 0 0,0-3 0,-2 18 0,1-3 0,2-8 0,1-4-86,-2-8 1,0-2 85,2 22 0,0-10 0,-3-35-316,-2-15-2473,-3-34 2789,-2-10 0,0 9 0,-2 3 0</inkml:trace>
  <inkml:trace contextRef="#ctx0" brushRef="#br1" timeOffset="40221">15451 11493 23184,'-14'-7'1979,"0"0"-1889,2-2 89,-1-2 1,1 0 0,0-3 0,5-2-90,-2-2 90,8-4-90,-2-5 0,8-3 0,5-2 0,11 1 180,7 1-90,11 5 89,6 7-179,7 15 45,-11 31 0,-5 12-436,-13-11 1,-5 5 390,-2 21 0,-4 11 0,-7-4-1608,-9 0 1,-6-2 1547,0-3 0,-2 3 0,-1-4 15,-4 5 0,-2-1-89,2-11 1,0 2 0,-1-2 88,-2 12 0,0-3-45,1-2 0,4-4 0,10 13 0,25-38 0,22-9 0,21-9 0,-19-10 0,5-2 0,0-1 0,10-1 0,1-1-265,-4-1 1,2 0-1,-3 1-320,5-2 1,-4 2-271,-4 2 1,-3 1-406,-8 3 1,-3 2 1259,11 12 0,-38 17 0,-22 8 0</inkml:trace>
  <inkml:trace contextRef="#ctx0" brushRef="#br1" timeOffset="41320">11301 14826 24083,'7'-25'2969,"-2"2"-2790,-12 9-89,-7 6 90,-15 22-90,-11 12-376,14-1 0,1 4 331,-3 4 0,0 2 0,-1 4 0,1 2 0,3 2 0,1 0 45,3-2 0,1 0-45,6-2 0,2 1 45,4-5 0,4 0-3067,10 28 2977,16-8-248,9-25 0,6-3 248,-6-8 0,1-3 0,14 4 0,1-4 0,-11-10 0,-2-2 0,29 2-13,-10-6 13,-11 0 393,-13 0-393,-13-4 3033,-12-5-3033,-14-11 788,-9-12-743,2-6 0,1-3-45,3 6 0,2-2-332,-2-14 0,3-1 332,6 13 0,3 3 0,8-30 0,6 12 0,11 15 0,10 18 0,9 19 0,10 23 0,-9 8 0,0 6-251,-11-6 1,1 2 250,1 4 0,3 5 0,-4-4 0,-8-4 0,0-4 0,25 5 0,0-12 407,-5-29-407,-5-10 0,-2-9-284,-14-10 1,-3-5 283,6-5 0,2-2-190,3-2 0,2 0 190,1 1 0,3 2 0,1 3 0,3 4 0,-1 7 0,2 4 0,-1 6 0,1 5 0,-1 6 0,-1 6 0,0 6 0,-2 6-171,-3 4 1,-1 5 170,-1 5 0,-3 5 0,3 16 0,-4 3 0,-10-10 0,-2 1 0,2 8 0,-4-1 0,-5 4 211,-4-5-211,-4-30 534,2-12-534,2-37 0,10-17 175,-6 21 0,3-1-175,1-2 0,2 0 0,0 2 0,1 2 110,8 1 1,1 5-111,9 3 0,9 20 0,-25 41 0,-9 19 0,-8-22 0,-2 2 0,-6 3 0,-3-1-129,-1-1 1,-1-1 128,-4-1 0,-1-3 0,-17 20 0,3-13 561,1-20-561,3-14 0,6-21 0,7-17 172,9-19-172,10-8 0,7-3 0,3 7 0,4 16 0,5 18 0,3 29 0,7 26 0,-16-3 0,-2 4-1557,3 6 0,-1 4 1557,1 4 0,-1 3 0,0 2 0,-1 1-45,-1-2 0,0 2 45,-4-10 0,1 1 0,-1-3-155,1 1 1,-1-1 154,4 6 0,-3-4-90,-1-5-4498,0-23 4588,-4-18 0,6-26 0,0-13 0</inkml:trace>
  <inkml:trace contextRef="#ctx0" brushRef="#br1" timeOffset="41825">15467 14139 25253,'18'8'1529,"-7"4"-1439,-14 10 359,-8 3 181,-9-1-270,-3-4-90,-10-11-270,10-7 0,-4-13 0,18-13 0,4-19 0,12-14 0,6 7 0,6-3 0,9 4 0,4 1-412,-1-1 1,2 4 411,2 10 0,2 9-472,28 16 472,-19 24-207,2 27 207,-30 23 0,-15-25 0,-3 1-274,-4 5 0,-3 1 274,-2 1 0,-3 2 0,-6 13 0,-3-1 0,7-20 0,0-1 358,-3 7 0,1-4-358,6-7 469,8-11-469,16-14 223,12-5-223,19-6 0,14 0 125,-25 5 1,0 3-126,2 2 0,-1 5 0,0 7 0,-3 5-373,-1 7 1,-4 3 372,-3 4 0,-6 6 0,-9 1 0,-5 5 0,-3-1 0,-2 8 0,-6 1 0,-1-9 0,-4 3 0,-6-3-1050,-9 0 1,-6-3 0,-2-3 747,5-10 0,-1-3 1,-3 1-1,-14 10 1,-3 1-1,-1-4 1,8-14-1,-1 0 0,1 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6:59:08.48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5043 3750 23634,'-5'-39'2518,"0"5"-1798,-1 7-181,-1 7 1,6 8 90,-3 12-630,4 21 0,5 31-833,-1-9 1,-1 6 832,1-6 0,0 4 0,0 1-505,0 12 0,0 2 1,-1 4 504,-1-9 0,0 2 0,-1 2 0,0 1-451,0-6 0,-1 0 0,0 1 0,0 2 0,-1-1 451,0 5 0,-1 1 0,0 1 0,0 0 0,-1 0-266,1-9 1,-1 0 0,1 0 0,-1 0-1,0 1 1,-1-1 265,0 10 0,-1 1 0,0-1 0,0 0 0,0 0-113,0-4 0,0 0 1,-1-1-1,1 0 1,-1-1 112,1-6 0,0 0 0,0-1 0,-1 0 0,1 0-81,-1 3 1,-1 2 0,0 0 0,1-3 0,0-4 80,0 8 0,0-4 0,0-1-660,-1 3 1,-1 0-1,2-13-1432,2-10 2092,0-52 0,3-13 0,2-8 0,-1-12 0,0-1 0</inkml:trace>
  <inkml:trace contextRef="#ctx0" brushRef="#br0" timeOffset="317">4816 4338 25432,'-28'-41'420,"1"0"0,4 0 0,4-1-285,4 1 0,12 0-646,27-2 1,17-2-1,3 7 601,6 4 0,9 9-90,-8 10 0,10 1 0,5 4 0,0 6 0,-5 7 18,-7 10 0,-3 6 0,-1 6 0,0 1 0,-1 0-391,1-2 0,1 0 0,-2 2 1,-2 2-1,-4 4 373,4 12 0,-3 5 0,-7 3 0,-10-1 30,-10 6 0,-11 0 0,-7 1-40,-4 3 1,-8 2 0,-3-1 54,-1-13 0,-2 0 0,-2 0 0,-3-1-45,-3 1 0,-2-1 0,-2-1 0,-2 0-375,0-1 0,-2-1 0,-1 0 1,-1-2 374,0-3 0,0-2 0,-2-1 0,-3 0 0,-7 3 0,-5-1 0,1-1 0,2-5-28,3-2 1,2-4-1,-2-2 28,-5 2 0,-3-2 0,9-10 1332,-12-15-1782,34-23-1844,39-7 1,14-3 2293,-3 7 0,5 0 0,20-10 0,4 2 0,-8 12 0,0 0 0</inkml:trace>
  <inkml:trace contextRef="#ctx0" brushRef="#br0" timeOffset="748">5912 5848 24623,'-16'21'1799,"2"-1"-720,5 2-269,4 11-540,10 15-646,-1-14 1,1 2 375,2 6 0,2 2 0,0 7 0,1 0 0,0 3 0,0-1-1334,0 2 1,0-1 1333,-1-3 0,-1-2 0,-2-5 0,0-2-38,-1 2 0,-4-4 38,-8-1 0,-10-14 0,-10-57 0,10 2 0,1-7 0,2-11 0,3-8-295,6 7 1,2-6 0,3-3 0,3 0 294,5-1 0,4-2 0,3 0 0,-1 1 0,-1-1 0,-1 0 0,4 1 0,7 4 0,11 3 0,6 1 0,4 6 0,-2 10 874,12 5 1,3 13-875,-8 8 0,3 5 0,-4 8 0,-1 15 0,-5 10 0,-3 4 0,-5 6 0,-6 3 0,-5 2 0,-4 2 0,-6 1 0,-4-2 0,-7 1 0,-10 7 0,-5-1 0,2-16 0,-2-2 0,-7 5 0,-2-5 83,-8-6-83,3-17 0,7-17-450,7-23-1708,8-17-721,10-17 3084,-1 26 0,1-1 0,3-1 0,2 0 1,0-2-1,1 1 0</inkml:trace>
  <inkml:trace contextRef="#ctx0" brushRef="#br0" timeOffset="1048">7090 5396 22734,'48'-15'2968,"-8"13"-2068,-17 29 179,-12 27-629,-10-14 0,-3 4-1502,-1 8 0,-1 3 1052,-2 6 0,0 2-466,1 2 1,3 0 465,1 0 0,2-1 0,3-5 0,4-2 247,2-5 0,4-4-247,2-9 0,3-3 0,24 11 0,8-30 0,4-38 89,-26-2 1,-1-8-90,1-10 0,-3-9 0,-7-8 0,-2-9 0,-4 2-179,-4 12 0,-2 3 0,-3-4 179,0 2 0,-2-4 0,-2 2 0,-3 4 0,-10-17 0,-5 7-368,-3 8 1,-5 6 367,-2 11 0,-3 7 0,-2 9 0,-3 11-45,-15 20 0,-1 11-855,15-2 1,3 6-96,-11 14 0,9 4 995,20-10 0,7 0 0,1 29 0,15-3 0</inkml:trace>
  <inkml:trace contextRef="#ctx0" brushRef="#br0" timeOffset="1516">8515 4993 23826,'2'-46'2609,"-13"16"-2070,-23 38-179,8 10 0,1 8-776,-6 13 1,0 6 415,-2 7 0,1 7 0,12-15 0,0 5 0,1 1 0,2-3 0,0 1 0,1-1 0,5 4 0,4 7 0,3 8 0,6-2 0,6-12 0,15-4 0,9-7 0,4 11 0,5-16 0,2-41 0,-1-16 0,-12-9 0,-3-10 0,-3-9 0,-1-7 0,-3 1 0,-5 9 0,-1 1 0,-2-2-397,3-17 0,-1-4 0,-3 5 397,-4-5 0,-4 4 0,0 6 0,-2 2 0,-1 9 0,0 2-65,0 5 1,3 6 64,7 11-44,11 37 44,-5 20 0,0 15 0,-1 0 0,2 9 0,0 3 0,-1-2-458,-3-8 0,0 0 0,-1 0 0,1 4 458,0 3 0,1 5 0,0 1 0,-2-1 0,-1-3 0,-2 0 0,-1-1 0,-2-2 0,0 0 0,-1 1 0,0-1 0,-1 0 0,-2 0 0,-1-3 0,-2-1 0,-1 0 0,-3 2 0,-3-3 0,-2 2 0,-2 0 0,-1-2 0,0-3-276,-6 14 1,-2-5 0,-3 0 275,2-8 0,-3 2 0,-2-2 0,0-8-339,-16 7 0,-2-10 339,2-9 0,-1-7-70,2-10 0,0-8 70,4-10 0,3-6 0,3-9 0,5-6 0,4-8 0,7-5 0,5-5 0,6-3 231,6-5 0,6-2-231,6-6 0,6 0-210,-2 19 0,2-1 1,2 0-321,3-2 1,2 1 0,2-1-491,2-1 1,1 1 0,2 0 1041,0 0 0,1 0 0,1 0 0,0 1 0,0 0 0,0 0 0,0 1 0,1 0 0,-1 0 0</inkml:trace>
  <inkml:trace contextRef="#ctx0" brushRef="#br0" timeOffset="1932">9474 5328 25882,'-12'-45'2609,"-1"4"-2519,3 5-90,4 6 0,2 8 0,4 8 0,4 11 0,18 49 0,2 14-628,-4-9 0,-1 5 628,-3-3 0,-3 5 0,0-1 0,-1 5 0,-2-2 0,-2-15 0,-1-2 0,-1 2 0,2 10 0,0 3 0,-1-6 0,-1-6 0,-2-4 0,1 24 0,-2-21 0,-19-37 0,1-29 0,0-9 0,0-6 0,3-10 0,4-5-512,0-10 0,3-7 512,4 15 0,2-6 0,1 0 0,1 3-171,2-1 0,2 2 0,1-1 171,-1 2 0,2-2 0,1 2 0,2 6 0,10-9 0,5 10 0,-1 7 0,5 7 0,16 11 0,2 10 0,-14 9 0,-1 6 0,13 8 0,-4 9 0,-17 3 0,-5 6 0,1 14 0,-4 3 0,-7-11 0,-2-1 0,0 11 0,-4-3-797,-9 8 797,0-11 855,-4-8-855,3-13 1638,-4-6-3616,2-17-811,1-13 2789,0-16 0,10-12 0,0-6 0</inkml:trace>
  <inkml:trace contextRef="#ctx0" brushRef="#br0" timeOffset="2832">10826 4899 23723,'21'-10'2339,"-7"3"-1349,-17 13 269,-18 15-989,-18 19-863,13-10 1,-3 2 592,-2 6 0,-1 3-442,-2 4 1,1 3 441,0 2 0,2 2 0,2 1 0,3 3 0,9-8 0,2 4 0,3-3 0,0 5 0,6 0 0,-2 12 0,15-6 0,31-17 0,9-13 0,13-8 0,-22-39 0,7-17 0,-2-8 0,-8 3-701,-5-15 0,-7-6 701,-1 6 0,1-7 0,-2-1 0,-8 7 0,-10-12 0,-8 6 0,1 3 0,-2 3 0,-3 6 0,-1 3 0,1 8 0,0 3 299,-8-16-299,3 25 1008,8 24-1008,0 31 0,10 26 0,-1-17 0,2 3-363,3 6 0,2 2 363,1 2 0,3 2 0,1-4 0,3 1 0,-1-2-315,3 4 1,0-2-586,5 13 1,2-5-1668,-3-22 0,-1-15-6428,8-33 11243,3-17-307,-23-14 1,-6-9-98,1 4 0,0-4-795,1 0 1,2-5-1,-2 3-599,2-9 0,-1 0-997,0 11 1,0-1 0,-1 4 770,0 5 1,0 5 225,7-23 717,1 20 362,17 31-1169,-6 26-360,13 36 0,-23-14 0,-3 4 32,1 8 1,-2 2-33,1 4 0,-1 3 0,-4-5 0,0 4 0,0-4 0,0 5 0,-1-2 0,-2-10 0,0 1 0,-1-6 0,1 22 2417,-2-17-2417,-2-35 0,-1-24 0,4-41 0,0 11 0,1-7 0,1 1-712,4-15 0,0-2 712,0 5 0,0-3 0,2-1 0,4 2 0,2 0 0,-1 5 0,0-5 0,3 4 0,1 10 0,3 0 0,0 12 663,14 9-663,11 33-1441,-30 20 1,-5 8 1440,1 9 0,-2 3 0,-1 6 0,-3 5-643,-3-5 1,-2 3 0,0-3 642,0 4 0,-2-2 217,-1 11 1,0-6-218,-1-10 0,0-33 0,7-76 0,0 22 0,4-6 143,4-4 0,4-9 1,3-2-1,0 6-143,2 0 0,2 5 0,2-3 0,1 1 0,2-3 0,2 1 0,-1 6 0,2 4 0,-1 4 0,2 3 656,-3 4 0,2 2 0,2 4-656,7 3 0,3 4 0,-2 4 0,4 3 0,1 10-669,-1 10 1,2 9 0,-6 3 668,-6 8 0,-6 6 0,10 13 0,-6 5-278,-15-10 1,-6 2 277,-1 0 0,-3 2 0,-2 1 0,-3 3 0,-4 4 0,-4 6 0,0-6 0,0-1 0,-2-1 0,-2 0 0,0 0 0,0-1 0</inkml:trace>
  <inkml:trace contextRef="#ctx0" brushRef="#br0" timeOffset="4210">23089 3062 25343,'-12'-57'2248,"0"9"-1888,5 31-45,4 46 0,1 26-315,1-7 0,1 9 0,1 3 0,-1 0-793,0 3 1,0 0 0,0 4-1,0 6 793,0-19 0,0 4 0,-1 3 0,1 3 0,0 0 0,0 0 0,0 0 0,1-3 0,0 5 0,0-1 0,1-1 0,-1 1 0,1-1 0,0 0 0,0 1 0,-1-1 0,0 0 0,1 0 0,-1 0 0,0 0 0,2 1 0,-1 0 0,2-5 0,-1 2 0,1 0 0,1 1 0,-1-1 0,1-3 0,0-1 0,0-5-611,2 9 1,-1-5-1,1-3 1,0-1 0,0 1 115,2 10 0,-1 0 0,1-2 1,-1-6-376,1-3 1,1-4-1,-2-12 870,3-10 0,-5-47 0,-5-28 0</inkml:trace>
  <inkml:trace contextRef="#ctx0" brushRef="#br0" timeOffset="4407">22882 3677 18435,'-16'-57'288,"0"-1"0,-1 0 0,2 6 0,1 0 0,2 0 245,3-4 0,2-1 0,6 5-399,4-4 1,9 3 0,9-7 0,16 6-75,15 22 0,14 9 0,0 3-30,-8 3 0,-1 2 0,5 2-88,-11 3 0,2 0 1,2 1-1,1 1 0,1 2-68,4 2 0,3 2 0,0 2 1,-1 1-1,-3-1-122,-1 0 1,-4 1 0,0 0-1,2 0-40,-2 2 0,2-1 0,1 2 1,-3-1-1,-6 1-402,2 1 1,-5 0-1,-2 1 690,10 4 0,-5 2 0,-15 0 0,-5 1 0,12 17 0</inkml:trace>
  <inkml:trace contextRef="#ctx0" brushRef="#br0" timeOffset="4584">22943 4130 23993,'-40'40'300,"-1"0"0,7-3 0,4 0-210,9-4 0,9-1 0,13 23 0,35-23 0,12-7-135,-2-7 0,4-5-743,0-2 1,4-2-1,-1-2 398,-7-3 1,0-3-1,2-2 273,3-1 0,3-2 0,1-1 0,-3 0 0,2 1 0,-1-1 0,1 0 0,-2-2 1,0 0-1,0-1 0,0 1 0</inkml:trace>
  <inkml:trace contextRef="#ctx0" brushRef="#br0" timeOffset="4951">24316 4243 25163,'-11'-14'1889,"5"3"-1620,-1 4 361,6 9 0,-3 17-630,8 20 0,2 24-578,1-21 1,1 6-1,0-2 578,5 13 0,0 1 0,0-5 0,1 3 0,1-4-1409,7 8 0,1-4 1409,2-4 0,1-3 0,-1-4 0,5-6-577,10-6 0,2-10 577,20-10-34,-22-19 0,-2-12 34,-12-13 0,-5-8 0,0-6 0,-2-5 0,-2-4 0,-1-7 0,-6 7 0,0-7 0,0-1 0,-2 4-139,0 3 1,-1 3 0,0-2 138,2-14 0,-1-1 0,0 10 0,1-4 2008,0 63-2008,2 25 0,-1 12 0,-1-4 0,0 4 358,5 21 0,0 3-493,-4-8 0,0 0-630,0 1 1,0 1-226,1 0 1,-1-1-450,-1-3 0,0-1 1439,0-5 0,-2-1 0,0-8 0,-1-1 0,4 27 0</inkml:trace>
  <inkml:trace contextRef="#ctx0" brushRef="#br0" timeOffset="5299">25327 4383 24623,'7'-44'479,"0"1"1,0 4 0,0 1-210,6-23 629,4 12-449,0 32-90,7 21-180,-4 31 0,-1 14-135,2 10 0,-1 4-45,-6-20 0,1 0 0,-2 1-174,5 19 1,-3-2 173,-3-8 0,-2-8 0,0-10 0,9-37 0,-7-59 0,-1 9 0,2-3-488,-1 9 0,2 1 488,1 0 0,1 1 0,-2 7 0,1 1 0,13-18 0,12 28 0,-6 25-212,14 26 212,-14 16 0,1 12-809,-3 3-1260,-1 1-990,-3-3 3059,-5-6 0,-5-9 0,-4-6 0</inkml:trace>
  <inkml:trace contextRef="#ctx0" brushRef="#br0" timeOffset="5632">27041 4179 23918,'0'5'1079,"0"-1"-139,-6-4-760,1 0 211,-1 0-301,-1-2 65,6-4-155,-3-8 478,4-8-478,0-10 0,0-7 0,-7-6 135,-8 13 0,-6 2 135,-24-7-380,8 15 1,-3 6 333,1 17 1,-2 8-225,-2 8 0,-4 7 0,2 2 0,-7 9 0,1 6-600,6-3 1,-1 3-1,6 1 600,2 10 0,8 1 0,6 1 0,6 2 0,8-2 0,7-1-294,8-1 0,11-2 234,12-10 0,9-2 0,3-5-705,12 2 1,5-6-295,-4-6 0,6-3 0,2-8 1059,-10-14 0,2-6 0,-1-4 0,-2-1 0,3-2 0,-3-3 0,1-2 0,-2-4 0,0 0 0,0 1 0,1-1 0</inkml:trace>
  <inkml:trace contextRef="#ctx0" brushRef="#br0" timeOffset="5840">27735 3121 21944,'1'-57'467,"-1"-1"1,1 1 0,0 5 0,0 1 0,-1 3-288,0-11 0,0 5 179,-1 7 1,2 21 1418,1 31-1778,0 25 0,0 22 0,0 1 0,0-1 0,0 3 0,0 7-565,1-9 1,-1 6-1,1 4 1,0 1 0,-1-3-1,1-4 565,0 4 0,-1-5 0,1 0 0,0 3 0,0-2 0,0 4 0,0 0 0,0-1 0,1-1-292,1 3 0,0 0 1,1-3-1,-1-3 292,0-1 0,-1-4 0,1 2-491,2 7 1,1 0-1,-1-6-589,-1-11 1,0-5-1799,4 17 2878,-3-26 0,-9-25 0,-5-16 0</inkml:trace>
  <inkml:trace contextRef="#ctx0" brushRef="#br0" timeOffset="6159">27374 3809 23926,'-28'-21'495,"0"0"0,-21-15-495,16 9 90,35 1-90,23 11 0,38-2 0,-26 12 0,5 1 0,4-2 0,4 1 0,-2-1-1925,10-3 0,1 0 2014,-8 1 1,3 0 0,-4-2 225,1-3 0,-4-1 490,-4-2 1,-1-2-267,-5 1 1,-3-3-43,-6 0 0,-3 0-497,15-17 0,-14 5 63,-8 12-63,-6 37 0,-5 24 0,-4 0 0,-1 6 545,0 6 0,0 3-545,1 7 0,1 1-275,-2-19 1,1 1 0,0-1 274,0 1 0,0-1 0,1 1 0,1 18 0,2-1 0,0-6 0,0-1 0,0-8 0,1-1-758,-1-8 1,0-1-1761,1 20 2494,-2-21 1,-4-21 0,-2-15 0</inkml:trace>
  <inkml:trace contextRef="#ctx0" brushRef="#br0" timeOffset="6298">28096 2764 24623,'-9'-47'210,"0"-1"0,1 8 0,1 3-570,-1-12-540,5 27-899,8 24 1799,4 19 0,11 19 0,3 9 0</inkml:trace>
  <inkml:trace contextRef="#ctx0" brushRef="#br0" timeOffset="6609">28880 3248 24983,'-9'44'1799,"-9"12"-2738,-1-7 1,-5 14 0,-2 2 0,6-6 968,5-12 0,4-5 0,-2 6-30,-2 1 0,-3 6 0,0 2 0,4-3 0,6-9 0,8 10 0,8-8 477,2-4 0,4-4-477,3-6 0,3-5 818,29 10-908,-8-38 0,2-12 90,-9-3 0,-2-6-430,13-18 1,-4-9 474,-12-2 0,-7-4-45,0-8 0,-5-2 0,-6 21 0,-2 0 0,-3-3 30,-2-8 0,-3-3 0,-2 5-30,-4-2 0,-5 4-45,-6-7 0,-9 9 2198,-34 21-2558,23 24 1,-2 6-361,-2 6 0,-1 5-921,-1 5 1,2 4 1685,1 2 0,3 2 0,4 1 0,2 1 0,3 0 0,1 0 0</inkml:trace>
  <inkml:trace contextRef="#ctx0" brushRef="#br0" timeOffset="7005">29136 3279 15262,'35'-49'899,"-1"0"1,-3 5-1,2 2 1041,2 0 1,2 16-1402,-5 34 1,0 13-540,-1 3 0,-4 9 89,-9 10 0,-4 10 0,-3 0-89,-1-2 0,-3 1 0,0 0 0,-1 2 0,-1 1 0,0-1 0,1 0 0,-2-1 0,0 2 0,0 8 0,0 3 0,-2-6 0,1 2 0,-1-3 0,0 7 0,1-10 0,1-21 996,6-33-996,10-40 0,-4 1 0,2-7 476,-1 4 1,2-3 0,0-1-477,5-9 0,1-1 0,1-2-417,-4 12 0,1-2 0,0 1 0,1 1 417,9-14 0,1 1 0,1 3 0,-1 5 0,0 2 0,2 4 0,-3 7 0,0 3 0,5 9-101,6 13 1,5 9 0,-3 7 100,6 10 0,-2 11-292,-7 6 1,1 7-1,-7 3 292,-8 1 0,-6 3 0,-1 1 0,0 3 0,0 0 0,-2 5 0,-1-1 0,0 4 0,-2 0 0,0-3 0,0 3 0,-2-2 0,0 1 0,-3-5 0,1 2 0,-1-2 0,-3-3 0,1 14 0,-4-4-945,0-6 1,-4-2-121,-5-5 1,-5-2 1064,-2-6 0,-5-1 0,-8-2 0,-4-3 0,-4-1 0,0-1 0</inkml:trace>
  <inkml:trace contextRef="#ctx0" brushRef="#br0" timeOffset="7648">24137 6852 24606,'-47'3'323,"-1"-1"1,1 1 0,1-1 0,0 0 0,1 0-189,-16-2 0,2 0-448,6 0 1,2 0 402,12 0 0,3 0 90,-9-6 161,42-10 19,53-15-181,5 6 1,10 0-859,-18 8 1,3 0 0,3 0 0,2 0 678,0 0 0,3 0 0,3 0 0,1 0 0,2-1-291,-9 4 0,0-1 0,2 1 0,2-1 1,0 0-1,1 1 0,1-1 291,-1 1 0,1-1 0,0 1 0,2-1 0,0 1 0,2-1 0,-1 1 0,2 0-121,-10 1 1,1 1-1,-1 0 1,1 0-1,1-1 1,1 1-1,1 0 1,2 0 0,2-1-1,2 1 121,-10 2 0,1-1 0,2 1 0,1-1 0,2 1 0,1-1 0,0 0 0,2 0 0,0 1 0,0-1 0,1 1 0,1-1 0,-1 1 0,0 0 0,0 0 0,0 0-53,-3 1 0,0 0 1,1 0-1,0 1 1,0-1-1,1 1 0,0-1 1,0 1-1,0 0 1,1 0-1,-1 0 0,1 0 1,0 0-1,-1 0 1,1 0-1,-1 0 1,0 0-1,0 0 53,0 0 0,0 0 0,1 0 0,-1 0 0,0 1 0,1-1 0,-1 0 0,1 0 0,-1 0 0,0 0 0,0 1 0,0-1 0,0 1 0,0 0 0,0 0 0,-1 0 0,0 0 0,-1 1 0,2-1 0,0 1 0,0 0 0,1 0 0,-1 0 0,1 0 0,-1 0 0,0 1 0,-1 0 0,0-1 0,-1 1 0,0 0 0,-2 1 0,-1-1 0,-1 1 0,-2 0 0,-1 0 0,15-1 0,-4 0 0,-1 1 0,-3 1 0,0-1 0,-1 1 0,-1 0 0,2 0 0,0 0 0,2 0 0,0 0 0,1 0 0,1 0 0,0 0 0,1 0 0,0 1 0,-1-1 0,-2 1 0,-1-1 0,-2 1 0,-2 0 0,11-1 0,-3 1 0,-3-1 0,-1 1 0,0 0 0,0-1 0,2 1 0,-4 0 0,2 1 0,1-1 0,0 1 0,-2-1 0,-2 0 0,-5 1 0,-5-1 0,7 0 0,-6 0 0,-5 0 0,-1 0 348,24-2 0,-8-1-1023,-20 0 1,-18-2 818,-72-17 0,2 15 0,-9 2 0,-5 0 0,0-1 0,-1 0 0</inkml:trace>
  <inkml:trace contextRef="#ctx0" brushRef="#br0" timeOffset="8482">4260 8440 25097,'-50'26'197,"1"1"1,-1-1 0,3 0 0,0 0 0,1-1-108,2-1 0,1-1 0,1 1 263,-14 6 0,6 1 321,12-2 1,17 0-675,38-1-1386,32-17 1,17-10 1385,-17-3 0,5-4 0,5-2 0,7-1-221,-13 2 0,6-2 0,5 0 1,3-1-1,2 0 0,1 0 1,0-1-1,-2 1 0,-3 0 221,-4 1 0,-2 0 0,-1 0 0,0 0 0,0 0 0,1-1 0,2 1 0,1-1 0,3 0-134,-6 1 1,1 0 0,2 0 0,2-1 0,1 0 0,0 1 0,1-1 0,1 0 0,-1 0 0,-1 0 0,0 0 0,-2 0 0,-1 1 133,3-1 0,-1 0 0,-1 0 0,0 0 0,-1 0 0,0 0 0,0 1 0,0-1 0,0 0 0,1 0 0,1 1-99,-3-1 0,0 1 0,0 0 0,1 0 0,0-1 1,0 1-1,0 0 0,0-1 0,1 1 0,-1 0 0,1-1 1,-1 1 98,2-1 0,0 1 0,0-1 0,0 0 0,1 1 0,-1-1 0,1 0 0,-1 1 0,1-1 0,0 0 0,-1 1 0,1 0-29,0-1 0,-1 1 0,0 0 0,0 0 0,0 0 0,0 0 0,0 0 0,1 0 0,2 0 0,0 0 0,2 0 0,1-1 29,-10 3 0,2-1 0,2 0 0,0 0 0,2 0 0,0-1 0,1 1 0,1 0 0,-1 0 0,1 0 0,-1 0 0,-1 0 0,0 0 0,-1 1 0,-1-1 0,-1 1 0,-2 0 0,5-1 0,-2 1 0,-2 0 0,-1 0 0,-1 0 0,0 0 0,0 0 0,0 1 0,1-1 0,1 0 0,1 1 0,3-1 0,2-1 0,-8 2 0,2 0 0,1-1 0,2 0 0,1 1 0,2-1 0,0 0 0,1 0 0,0 0 0,0 0 0,0 0 0,0 1 0,-1-1 0,-1 0 0,0 1 0,-2-1 0,-2 1 0,-1 0 0,-2 0 0,9-1 0,-1 0 0,-2 0 0,-2 1 0,0 0 0,-1-1 0,-1 1 0,-1 0 0,0 0 0,0 0 0,0 0 0,1 0 0,-1 0 0,4-1 0,0 1 0,0 0 0,0 0 0,0-1 0,0 1 0,-1 0 0,-1 0 0,0-1 0,-2 1 0,-1 0 0,-1 0 17,7-1 1,-1 0 0,-1 0-1,-1 0 1,-2 0 0,-1 0 0,-1 0-1,-3 0 1,-2 0-18,17-2 0,-3 0 0,-3 0 0,-4 0 0,-3 1 0,9-3 0,-4 1 0,0-1 0,-9 2 0,3-2 0,-3 1 0,-10 2 508,-6-1 0,-5 2-508,32-8 399,-43 9 0,-17 5 0,-6-3 0</inkml:trace>
  <inkml:trace contextRef="#ctx0" brushRef="#br0" timeOffset="28116">14590 2411 25432,'5'-48'1799,"-2"7"-1439,-3 5-180,0 11-90,0 9 180,4 12 90,2 19-270,8 21-90,-4-5 0,-1 5-1662,3 13 1,0 4 1661,-3-11 0,0 2 0,0 2 0,1 6 0,0 2 0,0 1-155,0 1 1,-1 1-1,1 3 155,0-3 0,0 4 0,1-1 0,-1-3 0,-1-1 0,0-4 0,0 2-204,3 8 1,-1 2 0,-1-9 203,-1-11 0,-1-7 0,0 9 0,-2-32 0,-11-50 0,-5-26 0,5 5 0,-1-5 448,1 13 1,-1-4-1,0-3 1,2-2-449,1-1 0,2-4 0,0-2 0,1 2 0,0 2-461,0-1 0,1 2 0,0 0 0,1-2 461,1 0 0,1-4 0,0-1 0,1 3 0,1 5 0,1 5 0,1 4 0,1 2 0,0 1 38,4-12 0,2 2 1,4 0-39,0 10 0,3-1 0,1 2 0,0 4 0,1 2 0,0 4 0,5 2 0,16-7 0,7 3 0,-3 10 0,-2 14 0,-1 9 0,14 4 0,-2 10-1004,-9 20 1,-7 7-122,-13-6 1,-3 3 1124,2 13 0,-9 3 0,-15-11 0,-6 1 0,-3 0 0,-1 1 0</inkml:trace>
  <inkml:trace contextRef="#ctx0" brushRef="#br0" timeOffset="28609">15727 2221 25343,'-20'24'809,"-2"8"-674,3 4 0,2 5-90,6-7 0,1 1-45,-4 15 0,5 3 45,13-1 0,5-2-45,-3-14 0,3-2-765,5 8 1,3-6 854,8-7 269,-2-17-359,-7-21 0,-8-21 45,-13-8 0,-5-6-45,2 8 0,-3-1-307,-7-16 1,-3 0 306,3 14 0,-1 1 45,-11-9 0,-2 2-45,9 13 0,-1 3 530,-5-6 1,2 4-531,-2 3 0,15 10 0,19 7 0,24 7 0,19-1 0,9 2 0,-6 0 0,3 0-777,-2 0 1,3-1 0,-2 0 776,14-1 0,-3-1 0,-1 1 0,-2 0-267,-4 0 1,-3-1 266,-9 3 0,-1-1-24,-9 2 0,-2 0 24,16 0 0,-15 2 0,-11 8 90,-13 36-90,-5 9 1198,-4-9 1,-2 3-1199,3-3 0,2 0-61,1 5 0,2 0-29,2 1 0,3 2-600,2-8 0,2 1 1,0-2-481,1 3 1,1-1 1169,6 6 0,1-5 0,4-8 0,-3-12 0</inkml:trace>
  <inkml:trace contextRef="#ctx0" brushRef="#br0" timeOffset="28920">16759 2158 23813,'-12'-60'1080,"5"8"-990,1 20 90,6 14 0,6 26-180,6 18 89,11 22-89,-9-17 0,2 1 0,2 2 0,1 1-246,1 1 0,0 0 246,0-2 0,1-2 269,6 5 1,1-5 90,23-4-270,-1-15-90,-7-52 90,-16-10 0,-2-5-45,-4 9 0,0 0-429,-2 2 1,2-3-1,-3 3 384,1-3 0,-1 1 0,5-9 0,0 0-7,-8 18 0,-1 2-353,2-5 0,-1 5-3328,-1 7 3688,-8 26 0,-7 20 0,-6 20 0</inkml:trace>
  <inkml:trace contextRef="#ctx0" brushRef="#br0" timeOffset="29084">17356 2899 21835,'-2'37'689,"0"0"1,2 3-1,-1-1-149,-2 14-450,3-12-1709,0-41 1619,3-59 0,-2-6 0,1 15 0,0 0 0</inkml:trace>
  <inkml:trace contextRef="#ctx0" brushRef="#br0" timeOffset="29523">16641 2036 14812,'-48'-13'599,"-1"0"1,5 1 0,3 0 2021,-20-11-2531,31 1 1319,39-3-1319,47 0-118,-8 10 0,6 1 28,-8 3 0,2 0 0,3 1 0,5-1 0,1 0 0,5-1 0,-10 2 0,5-1 0,1 0 0,-1-1 0,-2 2 185,-1-1 1,-2 0-1,-1 1 1,3-1-186,-2 0 0,3 0 0,0-1 0,-2 0 0,-4 1 90,5-2 0,-5 0 0,-2 0-193,17-6 0,-4 0 238,-11 3 0,-5 0-57,-9 1 0,-5 1 12,11-7 0,-23 10 90,-24 21 835,-13 20-925,-16 27-45,16-20 0,1 3 727,1 4 1,3 3-728,3 2 0,3 2-45,4-2 0,5 2 234,11 9 0,10-1-189,6-15 0,6-4-45,-2-3 0,4-10 0,2-16 0,-1-13 92,4-32-3,-11-24-89,-21 17 0,-4-2-502,-2-6 0,-4-2 502,-3-7 0,-4 0 45,-3 1 0,-2 0-45,-1 3 0,-4 1-135,-9-3 1,-9 10-765,-8 27 1,-4 11-272,0 1 1,0 12 1169,-8 26 0,6 15 0,12 3 0,6 4 0,0 3 0,0 0 0</inkml:trace>
  <inkml:trace contextRef="#ctx0" brushRef="#br0" timeOffset="29686">17973 3225 23454,'10'51'1889,"-2"-6"-1260,-4-14-179,-2-8-270,-2-12-1439,0-5-540,0-26 1799,0-13 0,-5-32 0,1 27 0,1 0 0</inkml:trace>
  <inkml:trace contextRef="#ctx0" brushRef="#br0" timeOffset="29867">18050 1656 23634,'-15'-39'1439,"5"5"-1259,14 5-90,37-4-90,13 10-381,-11 9 0,4 2-24,-2 5 0,0 3-674,0 0 0,0 1 1079,-3 1 0,-2 2 0,17 10 0,-12 3 0</inkml:trace>
  <inkml:trace contextRef="#ctx0" brushRef="#br0" timeOffset="30800">15561 2384 23184,'0'-10'1349,"0"2"-1169,2 1 0,2 0-90,2 0 90,2 1-90,0 1 0,-1 3-1,-3 0 91,-3 18-90,-1 6 45,-7 12 0,-4 5-135,3-7 0,-1 1-365,-7 16 0,-2 1 365,4-10 0,0 0 0,1 0 0,-1-1 0,1-2 0,0-1 45,-2 3 0,0-1-45,-5 12 0,2 1 90,13-28-90,12-5 0,8-9 910,13 1-910,11-5 0,10 4 0,6 2 0,6 1 0,2 4 45,-19-4 0,0 2-45,-11-4 0,0 0 45,7 4 0,-2-2 225,5 2 89,-11-7 271,-8 1 180,-10-11-810,-5-6 0,-13-16 0,-7-18 0,-7-16-256,7 21 1,-1-2 255,1-6 0,0-2-1517,-1-4 0,1 0 1517,1-1 0,0 1 0,2 2 0,2 0-383,1 6 0,2 0-247,0 5 1,2 1-1264,1-23-895,0 14 2870,0 15 1,0 16-1,0 8 1</inkml:trace>
  <inkml:trace contextRef="#ctx0" brushRef="#br0" timeOffset="32061">15715 2289 14459,'-7'-7'6836,"-2"-2"-5847,8 4-449,-2-3 0,3 1 269,0-6-449,0 3-90,0-3 90,0 3-180,0 3-91,0 3 1,0 2 0,0 2 90,12 18-180,1 3 90,12 21-90,-2 1 0,1 7 90,1 2-90,-1 0 0,-1 0 0,-1-4 0,-4-5 0,9 7 0,-10-19-90,4-3-360,-15-20-269,-2-12-450,-8-5 1169,-11-23 0,-1 5 0,-10-14 0</inkml:trace>
  <inkml:trace contextRef="#ctx0" brushRef="#br0" timeOffset="69945">15155 5287 24713,'-57'-8'2428,"0"-2"-1618,0-5-180,2-3-630,4-3 0,8-2 0,14-1 0,28-5 0,37-7 0,5 12 0,9 2-1663,-2 4 1,6 0-1,3 0 1663,-2 2 0,4-1 0,1 1 0,3 0-264,-3 1 0,2 0 0,2 1 0,1-1 1,0 1 263,-4 1 0,1-1 0,1 1 0,0 0 0,1 0 0,1-1-85,-6 3 0,1-1 1,0 0-1,0 1 1,1-1-1,0 0 1,1 1 84,1-1 0,0 1 0,1 0 0,-1-1 0,1 1 0,0 0 0,0 0-159,0-1 1,1 1 0,-1 0 0,1 0 0,-1 0 0,0 0 0,0 1 158,-1-1 0,-2 1 0,0 1 0,1-1 0,0 0 0,1 0 0,1-1-19,0 1 1,3 0-1,0-1 1,1 0-1,0 0 1,-2 1 0,-1 0-1,-5 0 19,2 0 0,-3 1 0,-2 0 0,-1 0 0,1 0 0,1 0 42,6-1 1,2-1 0,1 0 0,-2 1 0,-4 0 0,-6 1-43,7-1 0,-8 0 0,-2 1 515,11-1 0,-5 0-515,-13 1 0,-3 0 0,18-3 1670,-19 1-1670,-15 2 2499,-12 0-2499,-16-2 2316,-8 6-2316,-33-1-68,3 6-1551,-24 8-900,16 2 1,-4 4 2341,6 0 1,-2 2 0,3-1-1,-3 1 1,1 1 0,-14 5 0,1 0-1</inkml:trace>
  <inkml:trace contextRef="#ctx0" brushRef="#br0" timeOffset="70384">15666 5581 23634,'-41'17'419,"0"-1"1,4-1 0,1-1-330,-21 6 0,15-2 0,12-11 179,11 6 181,13-12 180,19 5-90,29-8-316,-2-2 1,7-2-800,-3-1 0,4-2 0,3 0 642,-2 0 1,2 0-1,2-2 1,2 1-573,-5-1 1,2 0 0,2 0 0,0-1-1,1 0 541,5 0 0,1-1 0,0 1 0,2-1 0,0 0-322,-8 1 0,0 0 0,1 1 0,0-1 0,0 0 0,1 0 286,0 0 0,1 0 0,-1 0 0,1 0 0,0 0 0,0 0-202,0 0 1,0 0 0,0 1-1,0-1 1,0 0 0,0 1 201,-2-1 0,0 1 0,-1-1 0,0 1 0,0 0 0,0 0-58,7-2 1,0 1 0,-1-1 0,-1 1 0,0 0 57,-5 1 0,-1 0 0,-1 0 0,0 1 0,-2-1 76,6-1 0,0 1 1,-3 0-1,0 0-76,7-2 0,-2 1 0,-3 1 211,-9 1 1,-2 1-1,-2 1-211,9-4 0,-4 1 0,-11 4 0,-2 0 0,16-6 1532,-17 6-1532,-10 3 1953,-8 2-1953,-5 2 2037,-9-2-2937,-12 1 547,-14-1 353,-17 5 0,-6 2 0,2 2 0,-2 0 0,0 1 0,-1 0 0,1-1 0</inkml:trace>
  <inkml:trace contextRef="#ctx0" brushRef="#br0" timeOffset="72528">8182 10403 22194,'-30'36'1799,"3"-2"-1349,5-7 270,6-6-91,7-10 91,4-5-180,10-8-91,7-6-179,13-12-180,13-16-45,-14 11 0,1-3-305,5-4 0,1-1 350,2-5 0,0-1 0,0-1 0,1 0-1,-2 0 1,-1 0-90,-2 5 0,-1 2 0,-5 3 0,1 4 0,23-9 0,-18 38 0,-15 35 0,-6 30 0,-4 10 0,1-10-649,-1-10 0,-1-5 1,-1 8 648,-1-7 0,1 6 0,-1 5 0,0-1 0,0-2 0,0-8 0,-1 14 0,0-6 0,0-2 0,0 3 0,0-2 0,0 1 0,1-2 0,0 0 0,1-1 0,-1-2 0,0 0 0,1-1-342,0-3 0,1-1 0,0-1 342,0-5 0,-1 0 0,1 0-72,1 4 0,0 0 0,0-4 72,1 1 0,-1-2 0,1 3 0,0-6 0,1-11 733,-4-25-2442,0-19 1063,-6-21-1782,-2-9 2428,-6-3 0,-4 7 0,-3 4 0</inkml:trace>
  <inkml:trace contextRef="#ctx0" brushRef="#br0" timeOffset="72839">7992 12506 24353,'-40'30'479,"0"-1"1,2-1 0,3-2-300,4-3 0,2-2 450,-17 10-1,17-9 91,21-12-270,27-12-450,38-16-1339,-11 2 1,5-2 1338,-8 3 0,3-2 0,0 1 0,7-3 0,1 0 0,1 0-890,2 0 0,0 0 0,0 0 890,-1 0 0,0 0 0,-1 1 0,-4 1 0,-1 0 0,-2 1 122,-4 2 0,-1 0 1,-2 1-123,11-6 0,-1 2 0,0 1 0,-3 1 0,14-7 0,-28 11 0,-3 1 0,-7 0 0,-3 3-270,-13 5-759,-4 2-1579,-2 0 3365,0-6 1,4-3 0,2-7 0</inkml:trace>
  <inkml:trace contextRef="#ctx0" brushRef="#br0" timeOffset="74382">27475 8729 24803,'-12'18'1709,"0"1"-1349,-2 3 89,1-1 541,1-5-720,6-7-270,9-21 0,37-34 0,-19 20 0,3-1-380,10-4 1,6-2 0,-2 4 379,1 3 0,0 5 0,15-8 0,0 11 0,-18 19 0,-3 10 0,-1 9 0,-4 8 0,-5 14 0,-7 9 0,-9-7 0,-4 5 0,-4 1-806,-5 12 0,-4 2 0,-3 3 806,0-9 0,-3 1 0,-1 2 0,-2 0-443,1-9 0,0 1 0,-2 1 1,-1-1-1,0 1 443,-1 1 0,-2-1 0,0 1 0,0-1 0,-1 0-244,0-2 0,0 0 0,-1 0 0,1-1 0,-1-1 244,-3 7 0,-1-1 0,1 0 0,1 1-99,-2 4 1,1 2-1,2-2 1,4-4 98,5-5 0,3-4 0,5 1 260,2 3 0,4 1 0,14-11-260,25-15 0,13-11 0,-5-7 0,6-6 0,3-2 59,-4-2 1,2-3-1,3-1 1,1-1-60,9-1 0,3-2 0,1 0 0,1-1-63,-7 2 1,1-2 0,1 0 0,1 0 0,0 1 62,-7 0 0,1 0 0,0 1 0,1-1 0,0 0 0,0 0-86,2 1 1,1-1-1,0 0 1,1 0 0,-1 1-1,0-1 86,1 1 0,0-1 0,0 1 0,0 0 0,0-1 0,-1 1 0,0 1 0,-1-1 0,0 0 0,0 1 0,0-1 0,-1 1-145,-2 0 0,-1 1 1,0-1-1,0 1 0,-1 0 1,-1-1 144,7 0 0,-1 1 0,-1-1 0,0 0 0,-2 1 68,8-1 0,-2 0 0,-1 0 0,-2 1-68,-7 0 0,-1 0 0,-2 1 0,-2-1 0,6 0 0,-2 0 0,-3 0-495,12-1 1,-5 0-158,-12 2 1,-5-1 651,17-3 0,-26 0 0,-15 0 0</inkml:trace>
  <inkml:trace contextRef="#ctx0" brushRef="#br0" timeOffset="122943">19780 12420 20755,'-8'-18'2339,"0"0"-1979,0 2 89,-1 0-89,5 5 0,0 1 90,1 6-91,-2 2 271,-7 2-360,0 8 0,-8 10 0,-4 20 89,-11 19-661,15-20 0,-1 3 482,-2 6 0,-1 3-666,0 4 0,1 3 620,0 3 1,2 2-90,0 2 0,3 1-45,1-1 0,3 1 0,3-1 0,2 0 0,3-2 0,4-1-1331,2-4 1,4-1 1330,2-5 0,4-1 0,3-6 0,4-2-422,2-5 1,3-4 421,3-5 0,3-4 100,0-5 1,5-5-1675,27-10 0,2-10 764,-24 1 1,1-5 833,7-11 1,4-7 0,-10-1 0,-12-2 0,-5-3-1,8-14 1,-1-1 0</inkml:trace>
  <inkml:trace contextRef="#ctx0" brushRef="#br0" timeOffset="123467">20105 12574 22734,'0'-44'2698,"0"6"-2338,0 6-180,0 7 90,-4 7-90,3 7 90,-2 4 0,3 11-91,3 10 1,2 11 0,8 39-120,-7-21 0,0 5 0,-1-2-210,2 2 0,0 0 150,-1 20 0,-1-7 0,-3-27 0,-1-7 0,3-11 0,3-7 0,5-9 0,0-9 300,8-7-300,1-9 0,5-2 0,2-3 0,1 3 0,0 6 0,2 12 90,-10 13-90,0 17 0,-15 11 90,-2 11-90,-4 3 90,0 19 0,0-17-90,0 8 90,0-26-90,0-7 0,0-8 0,2-8 0,0-3 90,4-4-90,13-2-90,42-20-90,-7 4-545,-2-5 1,1-1 364,0-1 45,-20 7 0,-2 1-404,1-6-271,-6 1-1528,-9-11 539,-7 10-7852,-14-9 9545,-8 13 0,-9-1 1,-3 2-1</inkml:trace>
  <inkml:trace contextRef="#ctx0" brushRef="#br0" timeOffset="123786">20738 12158 20755,'8'-59'3058,"1"2"-2608,-3 5-180,1 5 0,-2 8 0,3 7 89,-2 10-179,6 10 0,2 16 0,8 19-90,5 22-90,-3 5 0,1 6-406,-6-10 0,0 4 406,2 6 0,1 7 0,-1-2 0,-5-11 0,-1-2 0,-1 0 0,0-2 0,-1 1 0,-1-1-90,5 20 0,-3-6-270,-9-25 1,-1-3-451,3 23-1348,-17-33-1890,0-54 4048,-3-11 0,7 6 0,1-2 0,3 5 0,0 0 0</inkml:trace>
  <inkml:trace contextRef="#ctx0" brushRef="#br0" timeOffset="124169">21197 11823 21835,'11'-34'2698,"-5"4"-2338,-1 5 90,-3 9 179,4 7-179,2 13 180,14 33-451,-4 5-134,-4-8 0,0 1-589,6 28 544,-9-30 0,0 0 0,0-1 0,1 0 90,14 27-180,2-11 90,1-10-90,3-11-90,-1-13-89,0-6-1,-1-16-180,4-32 450,-12-4 90,-9-4 0,-5-3 90,-5-9-135,-4 21 0,-3 3 45,-6 2 0,-2 11 0,-2 12 544,1 7-634,1 10 90,5 4-90,4 6-90,3 2-6836,0 6 6926,-6-23 0,0-5 0,-7-26 0</inkml:trace>
  <inkml:trace contextRef="#ctx0" brushRef="#br0" timeOffset="124642">21311 11533 21565,'-37'-9'2158,"1"0"-1978,3 2 90,3-1 0,7 3 0,5-4-180,9 4 0,4-3-90,7-1 90,5-5-90,6-6 0,9-9 0,14-26 90,-10 9 90,4-11-1,-19 24-179,-6 6 90,-3 4-90,-11 7 0,-7 7 0,-17 5 45,-3 12 0,-3 4-45,5-3 0,0 1-1194,-17 9 0,-1 2 1194,10-4 0,1 0 45,-2 0 0,-2 0-333,3-3 0,-3-1 0,1-2 378,-5-1 0,0-2-70,-12 4 0,-1-5 114,12-12 1,4-5-135,-14-7 90,23-7 0,7-6-90,13-13 90,11-18-90,21 15 90,11 3-90,0 13 0,3 1 0,17-11 1036,-17 14 0,2 2-1036,26-9 0,-18 11 0,8 2 1149,-23 13-1598,-4 5 170,-5 2-1520,-5 6 720,-6 2-2429,-3 16 3508,-4-6 0,-3 10 0,-5-8 0</inkml:trace>
  <inkml:trace contextRef="#ctx0" brushRef="#br0" timeOffset="125228">19577 12225 13958,'-41'19'562,"1"0"0,0-1 0,-4 2 1,2-2 844,-11 4 0,7-2-1137,21-6 1209,42-20-1479,35-8 90,-14 3 0,4-3-576,11-5 0,5-2 666,-12 5 0,1-1 0,2 0 0,7-3 0,2-1 0,1 0 58,-10 4 1,1 0 0,1 0-1,0 0-148,3-1 0,1 0 0,1 0 0,-1 0-45,3 0 0,-1-1 0,1 1 0,0 0-23,-2 0 1,1 1-1,0-1 1,-1 1 22,-3 0 0,-1 1 0,0 0 0,2-1-203,8-1 1,2-1 0,0 0 0,-5 1 247,-2 0 0,-3 1 0,1-1-168,-2 2 1,4-2 0,-3 1 0,-7 2 77,-3 0 0,-3 0 792,17-3 0,-6 2-792,-19 6 1608,7 0-2598,-36 10 123,-2 0-662,-2 6 322,-3 1 1207,2 9 0,-3 0 0,4 2 0</inkml:trace>
  <inkml:trace contextRef="#ctx0" brushRef="#br0" timeOffset="125976">22224 10860 19226,'9'-36'959,"-1"1"1,-1 0-1,-2 0-599,3-30 0,-4-1 0,-13 5-491,-4 17 0,-5 1 356,1 11 0,-4 1-1265,-5-5 0,-5-3 0,0 5 1130,-4 2 0,-2 3-45,-14-11 0,-4 2 138,8 11 1,-4 4-184,-6 3 0,-7 1 0,1 3 0,10 3 0,0 1 0,-3 2-451,0 0 1,-4 0 0,-1 2 0,2 1 450,-7 2 0,1 3 0,1 0 22,12 3 1,-1 0-1,1 1 1,-1 0-1,-1 2 1,1 0-1,-1 1 1,-1 1-297,1 2 1,-1 2 0,0 1 0,0 0 295,1 2 1,-1 0 0,1 2-1,0 1 0,-1 2 1,1 1 0,0 2-1,0 0 108,-1 2 1,2 1 0,-1 1-1,0 0-108,1 3 1,-1 0-1,1 2 1,0 0-175,-1 2 1,1 1 0,0 1 0,0 0 173,0 2 1,0 0-1,0 1 1,1 1-1,-1 2 1,1 1-1,1 1 1,-1 0 13,11-7 0,0 1 0,0 0 0,1 1 0,0 0-18,1 2 0,0 1 0,0 1 0,1 0 0,0 1 0,1 1 0,0-1 0,1 2 0,0 2 0,0 3 7,3-2 1,0 3 0,0 3-1,0 0 1,1 1 0,0-1 0,3-3-15,-5 7 0,3-2 0,1 0 0,0 0 0,-1 4-11,6-9 0,-2 3 0,0 1 0,1 1 0,1-1 0,2-2 0,2-3 45,-5 16 0,5-5 0,1 0 0,1 0-23,2-2 1,1 1-1,1-1 1,2 0 46,2-3 1,1 0 0,2 0 0,3 3 19,3 1 1,3 3 0,1 1 0,3 0 0,0-5-23,2 2 1,2-4-1,2-1 1,2 3 39,0-1 1,1 1-1,3 2 1,3-2 0,6-3-55,8-2 1,7-2 0,4-2 0,0-2 0,0-4-54,3 2 0,-1-4 0,3-1 0,4-1 0,-7-7 0,3 0 0,3 1 0,1-3 0,-1-2 0,0-4 0,2-4 0,0-4 0,0-3 0,1-2 0,1-1 0,5 0 0,1-2 0,1-2 0,2-1 0,-1-2-64,-7-2 1,0 0 0,0-2 0,2-2 0,2-1 0,4-1 63,-11-2 0,4-1 0,2-1 0,1-2 0,2 0 0,0-1 0,0 0 0,0-1 0,-3 1 0,-1 0-43,5-1 0,-3 0 0,0 0 1,-1-1-1,0 0 0,0 0 0,3-2 1,2 0 42,-7 2 0,2-1 0,1-1 0,2-1 0,0 0 0,1 0 0,-1-1 0,0 1 0,-2 0 0,-2-1 0,-2 1 0,7-2 0,-3 1 0,-3 0 0,0-1 0,0 0 0,0 0 0,2-2 0,2-2 0,-8 3 0,3-2 0,1 0 0,0-2 0,1 0 0,1 0 0,-1-1 0,-2 1 0,0-1 0,-2 1 0,-3 0 0,7-2 0,-3 0 0,-2 0 0,-1 0 0,0-1 0,-1 0 0,2-2 0,0-1 0,2-1 0,1-1 0,2-2 0,0 0 0,0-1 0,-2-1 0,-3 0 0,-4 0 0,-4 0-17,2-6 0,-4 0 0,-4-1 0,-2 0 0,-3-2 0,0-1 17,-3 1 0,0-2 0,-3-1 0,-1 0 0,-3-2 0,-1 0 56,2-8 1,-1-1 0,-4-1 0,-3-3-1,-3-3-56,-6 8 0,-1-3 0,-3-2 0,-2-1 0,-3-1 0,-2 1 0,-3 2-334,-4 2 0,-2 1 0,-4 0 0,-2 0 0,0 0 0,-2 1 0,0 1 25,1-1 1,0 0-1,0 0 1,-2 1 0,-2 1-1,-3 3 1,-2 2 308,-8-3 0,-3 1 0,-3 3 0,-2 3 0,-1 3 0,-1 5 0,-1 5 0,-3 5 0,0 3 0,-1 2 0,0-1 0,-5 1 0,1 0 0,0 0 0,-1 0 0,1 0 0</inkml:trace>
  <inkml:trace contextRef="#ctx0" brushRef="#br0" timeOffset="162834">25875 13664 15088,'-9'0'6926,"2"0"-6386,7 0 899,0-2-899,0-1 270,0-1-451,0 1 991,0 1-1081,5 2 1,6 6 0,7 4-90,7 8-90,1 4 90,4 8-90,1 4-90,0 6 90,-3 6-90,-3 1 0,-13-15 0,-1 0 0,5 11 0,-3 7 90,-7-30-90,-4-4 0,0-9 0,-2-3 0,0-6 0,0-5 0,2-8 0,4-10 0,4-12 0,8-6 0,7-6 0,7-4-279,-12 26 0,1 0 279,2 1 0,1 0 0,1 0 0,3 0-90,13-8 0,1 0-90,-10 9 0,1 0-270,17-11 1,0 3-181,-3 3-180,5-2 1,-31 21-91,-9 4 1,-6 3-360,-13 4-360,-8 6-540,-16 3 1450,-9 7 1,-9 2-1,-6 0 1</inkml:trace>
  <inkml:trace contextRef="#ctx0" brushRef="#br0" timeOffset="163331">26009 13668 11304,'-64'8'3328,"6"-2"-437,13-6-2711,10 0 0,19-6 1589,10-6-1409,20-8-1,12-10 1,17-2-90,11-2-225,-24 18 0,0 0 339,1 2 1,0 1-295,30-9-90,-4 6 90,-3 7-90,1 5 0,-2 10-45,-13 3 0,0 3 45,19 11-90,-19-5 0,-2 1-180,13 11-90,0 0 90,-4-1 91,-5-6 179,-3-3-90,-9-10 3392,-3-4-3212,-9-10 90,-2-5 90,-6-7 180,-2-9 89,-4-7 1,-2-4 899,-2-21-809,0 16-90,0-7-540,0 22 0,2 13 0,8 27 0,-3 21 0,0 9 0,2 1 0,0 4-452,-4-3 1,1 3 0,-2 2 451,1 11 0,-2 2 0,1 4 0,0-9 0,-1 3 0,1 1 0,-1-2 0,0-5 0,0 0 0,-1-1 0,1-1 0,1 12 0,0-2 0,0-9-315,-1-15 0,0-10-1124,1-9-270,2-19-180,4-24-720,4-25 2502,-3 11 1,0-3-1,3-10 1,1-2 0,1-6-1,1 0 1</inkml:trace>
  <inkml:trace contextRef="#ctx0" brushRef="#br0" timeOffset="163819">27378 13546 22554,'10'-32'1019,"0"0"1,2-4-1,-2 1-749,1-7 90,-1-1 0,-7 34-180,0 13 90,8 37-270,-2 0 0,0-7 0,0 0 0,5 16 0,4-2 89,1-5-89,3-9-89,1-7 178,3-13-178,17-14 89,-9-12 89,11-8-89,-17-1-89,0-3 89,-8 9 0,-3 0 0,-8 10 0,-5 3 0,-3 12 89,-1 27-89,-6-4 0,-2 3 0,3-1 0,-4 3-1131,-10 3 1,-6 4 0,1-6 1174,1-9 1,-1-3-45,-16 18 0,-3-8 0,-18-20 0,12-16 0,0-4 45,11-5 0,0-4-210,-12-3 0,3-6 165,17 1 0,3-5 45,-6-10 0,2-2-45,11 9 0,2 0 0,-3-6 0,4 1-90,6-16-90,6 21 3048,5-1-3498,0 18-269,0 5-180,0 2 134,0 13-1484,4 3 2429,2 12 0,8 8 0,3 5 0</inkml:trace>
  <inkml:trace contextRef="#ctx0" brushRef="#br0" timeOffset="163997">27487 14351 15172,'14'35'599,"-1"1"1,-1-3 0,-2-1 2298,8 29-2538,-5-11-90,-5-7-270,-4-11 1329,-1-10-2049,-2-10-928,1-6-331,-2-26 2819,1-7 0,4-31 0,1-4 1</inkml:trace>
  <inkml:trace contextRef="#ctx0" brushRef="#br0" timeOffset="164430">27861 13505 20246,'15'-41'809,"0"0"1,0 5 0,-1 2-270,8-25 850,-2 21-850,-3 15 178,1 18-359,-2 21-89,4 20-180,-1 21-343,-9-20 0,0 3 253,0 3 0,-2 3 30,0 0 0,-2 4 0,0-2-30,0 5 0,0 1 45,-1 14 0,-1-4-45,-3-26 0,0-3 119,-1 0 1,0-2-120,0 5 0,0-13 0,0-38 0,5-26 0,4-9 0,1 5 0,2-4-459,2 1 1,2-6-1,2-2 1,0 4 458,-1 5 0,1 3 0,2-3 22,2-4 1,2-5-1,1 2 1,-3 7 103,3-5 0,-1 5-81,4-7 0,-1 7 419,-3 11-14,-8 22-450,-6 28 0,-6 29-170,-2-11 1,-2 3 169,-2 9 0,0 1 454,2 5 0,0 1-454,-3 2 0,2 1 0,1-2 0,7 3 0,10-2 0,8 4 0,0-6-180,0-5 0,4-4-240,2-2 0,5 1 1,-1-13-481,-3-16 1,1-10-1710,26-13 2640,-7-22 0,-28 7 0,-3-3 0,-1-5 0,0 0 0</inkml:trace>
  <inkml:trace contextRef="#ctx0" brushRef="#br0" timeOffset="165232">29144 13306 21655,'-5'-5'2338,"-2"9"-1888,-5 12 270,-13 36-540,6-8-91,4-12 1,-1 0-90,-5 6 90,-1-4 0,5-9 0,1-7-90,6-11 0,4-11 0,2-16 0,13-14 0,10-14 90,15-7 0,-12 26 0,1 1-973,2 1 0,1 2 973,0 2 0,-1 3 90,24-10 0,-2 15 90,10 43-270,-16 6 45,-12 12 0,-5 5-249,-11-17 0,-3-1 204,2 10 0,-1-1 0,-1 5 270,-4-8-90,-2-14 1760,-2-12-1850,-2-13-90,0-15 0,0-15 0,2-17 90,2-15-90,-1 25 0,0-2-1,2-3 0,0-1 1,-1-2 0,1 0-796,-1 0 1,0 1 750,-2 3 0,0 0 45,-2 4 0,-2 2-658,-10-24 658,-12 12-328,-19 11 328,15 21 0,-4 3 0,-7 2 0,-2 4-125,-6 0 0,-1 3 125,-5 1 0,-1 2 0,1-1 0,0 2 0,2 2 0,2 0-90,6 0 1,3 0 1079,-25 4-1350,18 1-180,24-7-90,20 3 546,27-4-725,24 0 494,-12 0 0,2 0-40,8 0 1,2 0 219,5-1 0,2 0 90,1-2 1,0-1 133,1-1 1,0-1 90,-4-3 0,0-1 45,-3 0 0,-1-2 90,-4 0 0,-3-1-1,-3 0 1,0-1 435,3-5 0,-1 0-390,12-6-19,-19 7 1,-3 2 18,-4 5 270,2 13-271,-15 25-359,0 27 0,-9-13 0,-2 7 0,0-1-62,0 14 1,0 2 61,-1-3 0,-1 4 0,0-3-773,-1-12 0,0-2 1,0 0 772,0 0 0,0 0 0,0 2 0,0 10 0,0 3 0,0-3-308,0 3 0,0-1 308,0-13 0,0 0 0,0-6 0,0 24-1439,0-13-540,-6-32 67,1-16 1912,-7-37 0,7-16 0,0-11 0</inkml:trace>
  <inkml:trace contextRef="#ctx0" brushRef="#br0" timeOffset="166597">30699 12999 20845,'9'-25'2249,"-3"-2"-1440,-8-21-404,-6 16 0,-1-2-270,0 0 0,-1-1-266,-3-4 0,-4-1 311,-4-7 0,-2 0-395,4 11 0,-2 1 260,-10-14 0,-3 0-313,4 15 1,-1 3 401,-6-4 1,-3 2 45,-2-1 0,-2 2 45,-3 0 0,-3 3-608,-3 0 0,-1 1 518,-4 2 0,-2 3-75,18 7 0,0 2 0,-4 0 30,-4 1 0,-4 0 0,-2 1 0,3 0-380,-5 0 1,2 2 0,-3-1 334,1 2 0,-2-1 0,-1 1 0,4 1-349,-3 0 0,3 2 0,-1 0 304,-1 0 0,-1 2 0,1 0 0,1-1 0,0 2 0,-5 0-288,3 1 0,-6 0 1,-3 1-1,2 1 0,6 0 288,8 0 0,6 1 0,-2 1 0,-4-1 0,-3 1 0,-7-1 0,-3 1 0,0 1 0,5-1 0,8 2-58,-5 1 0,8 1 0,-2 0 58,3-1 0,-3 0 0,0 1 0,4 0 0,1 0 0,2 1 0,1 0 0,-1 0 0,1 1 0,-1 0 66,0 0 0,1 1 1,-1 1-67,0-1 0,1 1 0,-1 0-216,1 1 1,0 0-1,0 1 216,0 0 0,1 0 0,0 0 0,-20 8 0,0 1 679,3 0 0,-2 3-679,9 0 0,-3 3 0,2 0 11,12-6 1,2 0 0,-1 2-12,-10 7 0,-1 2 0,3 0 0,-4 5 0,2 3 0,5 1 0,-3 4 0,3-1 0,10-8 0,1-2 0,0 2 0,-9 12 0,-2 2 0,3-1 0,13-12 0,1-2 0,1 1 0,1 1 0,-1 1 0,2 0 0,-1 1 0,1 0 0,2 1 0,0 0 0,2 1 0,0 0 0,2-1 0,1-1 0,1 5 0,-1 15 0,1 6 0,4-3 0,3-14 0,3-1 0,1 2 0,0 13 0,2 4 0,5-4-278,4-16 0,3-2 0,2-1 278,2 1 0,2 0 0,2-1 0,1 1 0,3 0 0,1-1 247,2 0 1,2-1-1,1 0-247,0 0 0,2 0 0,4 0-336,2-1 1,5 2 0,0-2 0,-1-1 335,4 1 0,-2-1 0,3-1 0,-2-2 0,3 1 0,0-1 0,-2-3 119,1-4 0,-1-2 0,2 0-119,0-2 0,3 0 0,1 0 0,-3-1 179,2-1 1,-2-1 0,2 0-180,11 4 0,2 1 0,-3-3 0,0-2 0,1-3 0,-4-4 0,3-1 0,-3 0 0,10 1 0,1-2 0,-11-3 0,3 1 0,1-3 0,1-2 0,1-3 0,-2 1 0,-11-1 0,-2 0 0,3-1 0,14 0 0,2-1 0,-3 0 0,8 1 0,-4-2 0,3 0 0,-1-2 0,-2 1 0,0 0 358,-2 0 0,-1 0-358,-1 1 0,-2-2 0,0 0 0,0-2 868,-2 0 1,0-1-869,-1-2 0,1-1 0,0-3 0,-1 0-225,3-2 1,0-2 224,1 0 0,0-1 0,1 0 0,2-2-380,-7 2 1,2-2-1,-2 1 380,7 0 0,0-1 0,-12 2 0,2-1 0,-4 1-8,0 2 0,-5-1 8,-2 1 0,-2-1 195,-3 2 0,-1-1-195,-4 1 0,0-1 0,26-11 0,0-1 0,-1-4 0,-26 13 0,1 0 0,18-11 0,2-2 0,-13 6 0,1 0 216,14-10 0,-2 1-216,-15 8 0,-3 0 0,-1-1 0,-1 0 0,-1 1 0,-1 0 0,-2 1 0,-1-1 2899,22-21-2899,-5 2 0,-6 0 0,-7 4 0,-6 3 0,-3 2 662,-5 3-662,-4-3 231,-2-2-231,-2-3 0,0-4 0,2-2 0,2-3 0,5-1 0,1-1 0,2 0 594,1 0-594,-1 1 0,0-1 0,-1-2 0,-1 0 0,-2-4-462,0-1 462,1-4 0,-3-2 0,2-1 0,-4 1 0,2 2 0,-3 4 0,-5 1 0,-3 19 0,-2-1 0,-7-19 0,4 22 0,-2 0-1216,-12-26-583,3 18-450,-3-7-7582,2 23 8713,-2 5 0,-6 8 1,-3 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7:01:59.8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17343 9543 16593,'20'44'2428,"0"-1"1,0 6-1730,-7 1 0,0 11 0,-3-6-699,-3-10 0,-2-4 0,0-5 0,0-2 0,6 23 1317,6-17-1317,-4-33 0,11-24 0,-1-29 0,2-9-117,-3 8 0,3-1 117,-1 3 0,1-3 0,1 2 0,7-5 0,2 0-360,-2 9 0,3-2 0,-2 3-180,5-2 1,0 2 149,-7 9 0,2-2 0,-3 6-195,-3 5 1,-2 5-585,16-7 2002,-17 12-2092,-17 17 258,-18 10-258,-22 13 269,-18 9 387,16-14 1,-2 0 962,-5 2 0,-2-1 809,-5 3 1,-2-2-316,0 0 1,-2-2-361,0-1 1,0-1-225,2-4 0,1-3-91,3-3 1,0-4 564,-7-2 0,3-6-564,-12-11 89,29-4 1,9-5 0,22-16 0,19-17-90,18 14-90,-4 13 0,4 1-45,-7 8 0,0 2-168,12-4 1,1 4 122,22 5 0,-12 10 0,1 4 0,-10 2 0,0 2 49,14 2 0,0 2-94,-16 0 0,-1 0-45,-1 2 0,-1 1-35,8 3 1,-3-1 34,17 8 135,-24-12 0,-3-3 45,-8-2 270,-5-20 0,-15-3 89,-4-15 517,0-2-247,0 0-89,0 2 744,0-3-1374,0 19 364,5 8-364,4 30 0,5 23 0,1 9 0,-3-3 0,-1 2-466,0 1 0,1 5 1,-1 3 465,-3-6 0,-1 2 0,0 1 0,0-3-509,-1 4 0,0-2 0,0 4 509,0-8 0,0 5 0,0 2 0,0-4 0,-1-5 0,-1-2 0,0-4 0,0 0 0,1 8 0,0 1 0,0-7-551,-2-10 0,0-4 551,3 17 0,-4-16-450,0-21 82,-2-23-1071,4-30-90,4-26 809,-1 19 1,2-3 132,3-8 0,0-2 47,-1 15 0,0-1 0,0 0 150,1-1 1,0 0-1,1-3 637,0 2 1,2-4-1,0 0 1,1 1 283,4-13 1,2 0-1,-1 1-261,-1 0 0,1 1 0,-1 3-61,-1 9 1,-1 2 0,0 5 31,-1 3 0,0 3 253,5-7 1,-1 1-45,11-11-315,-14 22 0,1 4 765,8 4 213,-7 22-933,6 11 0,-10 24 3270,4 9-3450,-6-5 0,0 2 0,8 20 45,-2-14 0,0-2-45,3-4 97,8 1-97,-8-30 0,-1-13 0,3-12 0,-1-11 0,15-23 0,-18 22 0,0 0 0,22-24 0,-5 10 0,-17 27 0,-3 5 90,-4 14 0,-4 6 90,-3 27-90,-11-4 0,-10 18-45,-11-20 0,-6-3-45,6-6 0,-4-2 30,-10 2 0,-6 1 0,2-5-382,-1-4 0,-1-4 352,-16 3 0,0-5 0,19-8 0,1-4 0,-13-4 0,2-3 0,15 2 0,1-1 0,-7-3 0,3 0-90,-1-7 0,11 4-270,8 0-359,7 3-541,7 2-539,4 4-899,4 1 2698,6 4 0,4 10 0,7 3 0</inkml:trace>
  <inkml:trace contextRef="#ctx0" brushRef="#br0" timeOffset="175">19159 10493 23004,'20'44'2788,"-2"-8"-2518,-7-9-90,-5-15-360,-5-8-450,-1-13-449,-3-9-360,2-11-1080,-3-12 2519,4-13 0,3 20 0,0 0 0,0-4 0,1 0 0</inkml:trace>
  <inkml:trace contextRef="#ctx0" brushRef="#br0" timeOffset="678">19589 9317 23094,'27'-59'2968,"-5"7"-2608,-2 11 90,-5 12 449,-3 11-179,-1 9-630,2 19-90,3 15 0,0 19 0,1 6-487,-3-5 1,-1 1 486,0-1 0,0 3 0,-1-1 0,2 11 0,-2-1 0,0 1 0,-1 0 0,-1-3 0,0-1 0,-1-4 0,0-1 0,2 6 0,0-4-153,1 15 153,-5-29 0,-1-9 0,-4-21 0,-2-24 0,0-35 0,-1 12 0,2-3-483,0-9 0,1-1 483,0-8 0,1-1 0,1 0 0,2-3 0,-2 9 0,0-3 0,0 3 0,1-5 0,2-1 0,1 2 0,1-4 0,1 7 0,0 10 0,3 3 0,3-10 0,5 2 428,3 13 0,7 7-428,9 14 0,3 8 0,-9 0 0,-1 7 0,7 18 0,-6 11-618,-18 5 0,-5 4 618,0 6 0,-2 2 0,-1 5 0,-2 1 0,0 4 0,0 1 0,-1 1 0,0 1 0,1-1 0,2-1-290,0-1 0,2-2 290,0-4 0,3-1 0,0-3 0,2-3 0,1-3 0,2-3 373,0-4 1,1-1-374,24 16-180,0-13-1169,1-16-360,1-12-450,0-17 2159,-17-13 0,-3-6 0,10-25 0,-17 12 0,1 0 0</inkml:trace>
  <inkml:trace contextRef="#ctx0" brushRef="#br0" timeOffset="1453">21023 9132 24533,'10'-14'1619,"0"1"-1259,-4 8 180,-2 1-91,-2 10-179,-2 1-90,-4 7-180,-2 1 90,-6 1-90,-6 7 0,3-12 90,-3 1-90,11-16 0,2-5 0,5-7 180,7-17-180,4 9 90,11-8 0,3 16 0,5 6-90,3 13 0,1 5 0,9 8 0,-8-2 0,-1 3 0,-1 8 0,-7 0 0,2 1 0,-13-12 0,1 0 0,-10-14 0,-2-6 0,0-26-376,-2-6 376,0-28 0,-2 2 0,-2 29 0,-3-2 0,-9-15 0,-3 1 0,0 11 0,-2 2-287,-9-11 1,-4 5 286,4 15 0,-2 5 0,-1 1 0,-4 4 0,-15 0 0,-2 4 0,16 4 0,1 3 0,-10 0 0,2 3-312,3 3 312,15 2 0,17 6 0,20 2-180,19 5-269,16 1 89,12-7-1564,6-1 1834,-30-7 0,-1-2 45,1 0 0,-1-3 129,-1-1 1,0-2-85,-1-1 0,-2-2 180,25-15 0,-6-5 225,-23 7 0,-2 0 44,9-14-449,-2-8 0,-17 20 264,-4 4-264,-2 5 0,2 16 0,2 16 0,4 29 0,-6-12 0,1 4 928,0 7 1,0 6-929,0 6 0,1 6 0,-1-2-391,-3-11 1,0-1 0,0 3 390,3 15 0,0 3 0,-2-4 0,-2-17 0,-1-3 0,0 2 0,2 10 0,0 2 0,-1-2 0,-1-7 0,-1-2 0,0 0 0,3 19 0,0-5 0,-4-16 0,0-11-1439,-2-18-540,-6-22-269,-2-32-7583,-5-24 9410,8 23 1,0-2 0,-1-6 0,1-2-1,0-2 1,1 0 0</inkml:trace>
  <inkml:trace contextRef="#ctx0" brushRef="#br0" timeOffset="1668">21563 8612 21475,'-35'-28'3418,"2"3"-2879,7 7-89,5 5-90,11 4-90,8 0-180,14 2 0,12-4 0,17 0-45,1 2 0,3 0-45,-8 3 0,0-1-129,13-1 0,0 1 129,15 0-90,1 1-1349,-20 3 90,-13 1-990,-25 2 2339,-21 0 0,-9 6 0,-7 2 0</inkml:trace>
  <inkml:trace contextRef="#ctx0" brushRef="#br0" timeOffset="3775">22253 8033 22104,'-16'-25'2069,"-1"-2"-1709,-1-3 90,-2-1 89,-4-1-89,-3-2-90,-3 0-90,-1-2-90,-3-2 0,-1 1-46,6 9 1,-2 0 45,-17-13-135,14 13 0,-2 2 45,-19-8-45,23 16 0,-1 2-124,-1 1 0,-1 0 124,-5 0 0,-1 1 0,1 1 0,-6 1 45,-11 0 0,-8 0 0,4 1-697,1 1 0,0 1 637,-1 1 0,-5 0 0,3 1 29,12 3 1,2 2 0,2 0-60,-10 0 0,0 1 0,7-1 0,-1 1 0,3 0 0,-3 0 0,-2 2 0,-8 2 0,-7 3 0,5-1 0,3-2 0,0 1 0,0 2 0,-4 1 0,3-1 0,11-2 0,2-1 0,2-1 0,-11 1 0,0-1 0,6 2 0,-3 0 0,3-1 0,-9-3 0,2 1 0,-4 5 0,-2 0 0,20-4 0,-1 0 0,0 0 0,-2 1 0,0 2 0,-1 0 0,0-1 0,-1 0 0,-2 1 0,-2 1 0,-4 1 0,0 0 0,3-1 0,-4 2 0,3-1 0,-2 1-459,4 0 0,-4 0 1,2 0-1,3 1 459,2-1 0,4 0 0,-2 1 0,-13 4 0,-3 1 0,0 2-439,3 1 0,0 1 0,1 0 439,0 0 0,1 1 0,3 1 0,5 0 0,3 2 0,4-1 0,-1 6 0,3 1-407,1 1 1,1 3 406,1 2 0,1 2 0,0 1 0,1 1 0,0 2 0,1 1 49,0 2 0,1 0-49,0 1 0,1 0 0,0 1 0,1 1 0,1 0 0,1 0 0,-1 1 0,1-1 0,1 2 0,-1-1 0,0 2 0,-1-1 0,2 0 0,-1 2 0,2-3 0,-1 4 0,1-1 0,-3 7 0,0 1 0,6-7 0,-1 2 0,2-2 0,1 5 0,4-1 0,1 1 0,3 1 0,1-2 0,2 3-245,5-6 1,3 4 0,0-3 244,-1 9 0,1 0 0,2-9 0,1 2 0,2-3 309,1 5 1,3-1-310,1-1 0,1 3 0,1-3 0,2 11 0,2-1 68,-1-9 1,2 3 0,-1-4-69,4 4 0,1-3 0,2 0 0,2-1 0,1-2 0,1 0 0,0-8 0,3 2 0,-1-3 0,4 7 0,2-2 0,-5-8 0,1 1 0,0-3 0,3 1 0,0-3 0,3-2 0,1 0 72,0-1 0,5-1-72,3-3 0,6 0 0,-1-2 0,9 4 0,3-1 491,-6-5 1,3 1 0,3-4-492,-8-7 0,2-3 0,0 0 0,-2-2 0,6 1 0,-2-2 0,6 0 0,-2-1 0,7 0 0,2-1 0,-1-1 0,-6-1-281,9-2 0,-6-1 1,3 0 280,-2 0 0,5 0 0,-2 0 0,-3-2 0,-2 0 0,-3-1 0,3-1 0,0 0 0,5-2 0,0 0 0,-3 0 0,-13 1 0,-2 0 0,0-1 0,2 0-194,13-2 0,3-1 0,0-1 0,-5 1 194,1-2 0,-3 1 0,0-2 0,3 0 0,-1-2 0,2 0 0,0 1 0,0 0 0,1 0-439,0-1 0,0-2 0,0 1 439,0 1 0,-1 0 0,0-1 0,-2 0 0,0 0 0,-1 0-88,-2 0 0,-1 0 1,0 0 87,-3 0 0,-1-1 0,-1 0 0,-2 0 0,-1-1 0,-1 0 0,-2 0 0,-1-2 0,-1 1 162,-2-1 1,0 0 0,1-2-163,13-9 0,2-3 0,-3 1 0,-11 5 0,-3 1 0,2-1-139,11-8 1,2-2 0,-3 1 138,3-4 0,-2 2 0,1-1 0,-1-1 606,-2 2 1,0-2-607,-7 5 0,2-3 0,-2 2 0,3-5 0,-1-2 77,0-3 1,2-5-1,-6 3-77,-9 2 0,-3 1 0,-4 3 0,-1-1 0,-2 0 0,-1-5 0,-4 0 0,1-1 0,-3-1 0,0-2 0,-1-1 0,-3-1 0,0 0 0,-1-3 0,-2 0 0,0-3 0,-1 0 0,-2 0 0,0-1-131,-1-2 1,-2 0 130,-1-1 0,-2-2 0,1-1 0,-2-1 0,-2 21 0,-1-1 0,0 0 0,0 1 0,0 0 0,-1-3 0,-1-2 0,-1-3 0,-1-1 0,1 3 0,1-5 0,-1 3 0,0-2 316,1 2 0,-1-1 1,-1-2-1,0 1-316,-1 0 0,-1-1 0,0 2 0,-1 3-167,-1-3 0,-1 3 0,-2-2 167,-3-11 0,-2-3 0,-3 7-373,-7 2 1,-5 7 372,-3 3 0,-5 4-1035,-5 4 1,-9 6 1082,8 14 1,-8 4 0,-2 2 0,2 1 0,-9 1 0,1 4-1,-5 0 1,12 4 0,0 0 0,0 0 0,0 0 0,-1 0-1</inkml:trace>
  <inkml:trace contextRef="#ctx0" brushRef="#br0" timeOffset="5432">18960 6491 20036,'14'-2'2788,"0"-1"-1889,2-6-539,-5 4 90,3-4 180,-4 3-181,-4-5-179,0-3 90,-4-6-90,-2-3 90,0-4-1,-5-3 1,-6-1-180,-9 1-90,-8 3 180,-27 4-180,8 11 45,6 15 0,0 6-45,-8 18-90,19-2 0,3 6-328,5 21 1,6 4 327,6-9 0,2 2-339,3-5 0,0 3 1,4-2 338,4 7 0,4 0 0,2-5 0,2 3 0,1 0-947,0-3 1,1 0 0,0-1 946,-1 0 0,0 0 0,0-3 0,5 11 0,-3-7-180,-2 3-1259,-4-4 661,-3-18-481,-13-3-270,-7-18-720,-9-3 2430,-7-12 1,-1-6-1,-3-9 1</inkml:trace>
  <inkml:trace contextRef="#ctx0" brushRef="#br0" timeOffset="5931">18302 6997 19363,'-25'-21'2968,"5"3"-2117,9 5-761,6 0 144,14 1-144,8-1-90,17-1-90,15-2-321,12 2 321,-25 6 0,1-1-270,2 2 1,0 0 269,1-1 0,1 0 45,-2 1 0,0 1 45,-3-1 0,-1 0 180,26-7 90,-13 3-178,-11 0 357,-13 4 91,-11 0 0,-8 3 219,-5 1-219,0 1 443,0 10-893,0 10 323,4 15-413,2 12 0,6 7 0,2-13 0,3 1 0,2-1 0,4-2 0,5 3 0,3-4 0,20 7 0,-4-31 0,-15-26 0,-3-11 45,-13-4 0,-2-4 45,3-19 0,-9 16-1,-2 0 181,-2-11-180,-4 8 0,0 7 0,1 6-90,11 31-90,-2 2-360,7 26-449,-5-4-270,1-1-360,-1 1-360,0-6-450,0-3 2339,0-6 0,-1-7 0,-1-3 0</inkml:trace>
  <inkml:trace contextRef="#ctx0" brushRef="#br0" timeOffset="6241">19544 6834 20575,'9'-40'3418,"-3"1"-2968,-2 3-90,-2 6-180,-2 5 0,2 9 0,2 7 89,4 15-179,2 11 0,2 15-90,0 4 90,1 5-90,-1-4 0,-2-4 0,0-6 90,-4-6-90,0-9 0,-3-6 0,-2-10 0,-1-7 90,0-8 0,0-10 90,2-3 90,2-3-180,3 4 90,6 2-90,2 14 0,21 29-1,-6 10-239,-7 1 0,-1 1-480,13 15-629,2 2-900,-1-6 2159,1-6 0,-1-6 0,1-5 0</inkml:trace>
  <inkml:trace contextRef="#ctx0" brushRef="#br0" timeOffset="6771">20365 6531 22824,'0'-16'1529,"0"3"-1349,0 2-90,0 4-90,0 0 0,1 4 0,5-1-180,17-2 90,-1-4 0,16-13 360,-21-1 90,-11-4-90,-16 12 89,-16 14 1,-2 15-90,-7 17-90,9 3 0,1 5-135,6-8 0,3 2-440,-3 13 0,5 1 395,7 18 0,16-3 0,10-6 0,11-12-90,11-9-90,-8-20 0,4-6-45,4-9 1,1-4 179,-1-1 0,-2-5-212,1-9 0,-6-7 212,-10 2 0,-3-6 45,5-24 0,-2-5 45,-7 10 0,-3-3-395,-2 6 0,-2-4 0,-1 2 440,-3-9 0,-2 1 45,-2-1 0,0 2 45,-1 4 0,0-1-957,-1-4 1,0 2 821,0 19 0,0 2 134,0-32 451,3 100-540,2 11-45,-1 7 0,2 5-42,-1-6 1,0 0-4,1 1 0,0 3-30,1-6 0,0 3 0,0-3-150,2 5 0,1-1-180,1 10 1,1 0-1800,2-14 0,0-5-90,-3 5 2425,5 3 0,-16-44 1,0-8-1</inkml:trace>
  <inkml:trace contextRef="#ctx0" brushRef="#br0" timeOffset="7074">20787 6595 22374,'-19'-19'1260,"9"5"-1081,2 1-179,12 4 0,8 0 0,9 0 0,33-8 0,-8 4 0,-13 3 0,0 0 0,13-1 180,-6 0 270,-7 4 90,-9 0-1,-6 3 451,-6 1-540,-5 1-271,-2 2 1,-1 10 0,2 9 0,6 13-180,3 11 0,1 2 90,4 3-180,-3-1-180,1-5-4047,-2 22 2158,-7-38 2159,-5 10 0,-11-45 0,-3-5 0</inkml:trace>
  <inkml:trace contextRef="#ctx0" brushRef="#br0" timeOffset="7192">21185 6377 20755,'-6'-42'1139,"0"0"1,0 3-1,0 1-869,-7-27-180,3 13-90,4 11-270,-2 10-449,8 10-631,-4 6-1168,9 7 2518,4 4 0,11 15 0,3 1 0</inkml:trace>
  <inkml:trace contextRef="#ctx0" brushRef="#br0" timeOffset="7492">21534 6206 22644,'11'5'2609,"-3"3"-2340,-4-3 181,-2 6-90,-2 4-90,0 10-180,0 9 0,0 11-90,0 6 0,0 5 0,5-1 90,5-5-90,9-7 0,3-10 0,3-10 0,-3-9 0,0-14 0,-5-14 0,-1-35 90,-9 3-90,-6 11 0,-2 0-500,-8-18 500,-9 6 0,-3 8-1170,-16 4 1,10 19-810,-10 2-629,16 14 2608,3 6 0,9 2 0,4 5 0</inkml:trace>
  <inkml:trace contextRef="#ctx0" brushRef="#br0" timeOffset="7884">21721 6237 23364,'14'-27'2608,"-1"2"-2338,-3 2 0,-1 7 0,2 7-90,3 11-90,4 10-1,6 10-89,5 10 45,-5-1 0,1 1-45,11 17 0,-12-15 0,-3 0-950,4 4 1040,-7-6-1,-6-10 1,-6-10 90,-2-6-180,-4-8 0,0-6 90,0-11 951,4-10-681,9-32-3482,3 14 3212,10-14-90,-4 30 0,4 10 0,5 27 0,3 9 0,-6 3 0,0 6 0,2 7 0,2 6 0,-3-3 0,-5 1 0,-2 0 0,-1 7 0,-3-4 0,-4-4 0,-3-4-990,-3-5-539,-4-5-450,-2-4 2763,-2-1-784,-4-7 0,-2-2 0,-5-6 0</inkml:trace>
  <inkml:trace contextRef="#ctx0" brushRef="#br0" timeOffset="11898">10948 9969 23454,'0'-23'2158,"-6"4"-1888,1 4 180,-1 6-180,-3 4-90,2 3 0,-5 10-90,-2 6-1,0 13-89,-4 8 0,-1 3 90,-7 11 90,8-16-90,-1-5 90,5-26-90,9-16-90,-2-15 90,7-12-90,3-13 90,7-8-90,9 1 45,0 20 0,3 3-45,16-11 0,-13 20 0,1 7 90,17 12-90,0 21 90,1 23-90,-22-5 0,-3 3-197,2 6 1,-3 6 196,-6 5 0,-2 7 0,-4 1-1048,-2 6 1,-4 2 0,-1 0 1047,-1 1 0,-1 0 0,-3-1 0,-4-3 0,-3-1 0,-2-6-198,-6 0 0,-3-4 228,3-12 0,-3 0 0,-4-4 15,-22 8 0,-4-6-45,6-4 0,-2-9 0,-2-16 0,5-13 0,2-35 0,29-17 0,25 9 0,20 7 0,5 28 0,5 6-230,27 1 230,-16 7 0,3 6 0,8 12 0,-1 7 0,-14-5 0,0 1 0,13 8 0,-3 2 0,-22-9 0,-3-1 0,21 17 2394,-11-6-3384,-11-8-359,-9-4-1774,-9-6 3123,-14-11 0,-8-13 0,-11-13 0</inkml:trace>
  <inkml:trace contextRef="#ctx0" brushRef="#br0" timeOffset="12633">11317 10213 22644,'0'-55'2249,"0"7"-1889,2 19 179,4 13-89,8 24-180,7 14-90,0 8 0,1 5-180,12 18-260,-11-15 0,-1-1 350,5 10 90,0 2-1,-11-21-89,-3-5-90,-9-29 0,-8-15 90,0-19-90,-1-21-172,3 25 0,1-4 217,1-19 0,0-2-23,0 17 0,0 1-22,-1-11 0,2 4 0,2 3 180,13 19-180,2 27 90,10 25-90,-6 25 0,-4 8 45,-6-22 0,-2 0-448,6 23 0,-3-3 582,-9-10 501,-2-11-590,-2-18-90,0-9 90,0-23-90,2-15 0,2-21 0,0 19 0,2-3 0,6-19 0,1-1 406,-2 14 1,1 2-407,4-12 0,4 4 0,22 2 0,-4 27 0,16 21 0,-10 23 0,1 7-494,2 4 494,-6-1 0,-5-4 0,2 0 384,-16-11-384,0-5 0,-17-15 0,-8-13 0,-9-26 0,-3-7 0,4 11 0,0 0-23,-2-5 0,0-4 1,0 0 22,-6-20 0,1 3 0,5 14 0,-2 0 0,0 2 0,-2-4 0,2 6 0,2 8 0,0 3 0,-3-7 0,-1 3 0,-5-13 0,11 17 0,-6-5-270,12 25-90,-1 1-180,2 9-179,4 2-271,0 6 403,0 0-762,0 7-810,0-2 2159,0 3 0,0 2 0,0 0 0</inkml:trace>
  <inkml:trace contextRef="#ctx0" brushRef="#br0" timeOffset="13142">12369 10059 23364,'10'11'1979,"-3"7"-1800,-4 11 181,-3 12-90,0 15-90,-5 8-322,1-29 1,-2 0 141,-2 0 0,-3 1 45,-7 10 0,-3 0-45,5-14 0,-2-1 0,-4 7 0,-3-5 0,-12-3 0,1-14 92,-2-18-2,1-16 0,13-9 0,4-5 90,-5-21-135,11 15 0,5-1 45,20-26 0,7 23 89,20 5-179,6 31 90,11 15-90,-23 1 0,0 3 0,0 1 0,1 4-90,12 8 1,0 0-373,-13-6 1,-2-1 101,8 4 0,-2-1-359,-2 1-541,-9-11 1,-9-4-2699,-10-30 3958,-10-8 0,-5-34 0,1 29 0,0 0 0</inkml:trace>
  <inkml:trace contextRef="#ctx0" brushRef="#br0" timeOffset="13507">12527 9679 20305,'0'-51'764,"0"0"1,0 0 0,0 1-1,0-13 1,0 3 0,0 5-540,0 7 0,0 3 44,0-2 1,0 4 180,4-7 0,6 7-180,10 45-181,13 17 1,10 17-45,-19-14 0,1 2-45,1 2 0,-1 2 0,-1-1 0,-1 1 90,17 24-90,-7-7 0,-3-2 0,-13-23 0,-3-26 0,-11-22 0,-3-30 0,0-3-167,0 27 0,0 0 167,0-33 0,1 29 0,0 1 0,3-4 0,6 9 0,8 44 44,4 18 1,3 10-45,6 15 0,1 4-431,-10-19 0,0 1 1,0 1 430,0 3 0,0 1 0,-1-4-45,-1 3 0,0-1-428,4 7 0,0-1 113,-9-15 0,-1-2-225,4 2 1,-5-4-2744,-10-12 3328,-12-22 0,-13-20 0,-7-11 0</inkml:trace>
  <inkml:trace contextRef="#ctx0" brushRef="#br0" timeOffset="13882">11135 9295 14992,'-42'3'689,"0"1"1,3 0 0,2-2 2021,-24-2-2441,11 0 1409,51-4-1500,26-5 1,18-1-90,9-1 0,10 0 0,1-2-312,-17 4 0,0-2 1,2 1-1,0 0 222,9-2 0,2 0 0,-1 1 0,-3 0 0,3-1 0,-3 0 0,-1 1 0,-1 1 0,-2-1 0,0 1 0,-4 0 0,-2 2 0,-1-1 0,14-4 0,-4 1 45,-8 2 0,-3-1-45,-9 2 0,-3 0 2482,18-4-2482,-12-2 0,-17 5-809,-7-6-270,-11 9-541,-9 0 1758,0 5-138,-2 2 0,4 0 0,3 0 0</inkml:trace>
  <inkml:trace contextRef="#ctx0" brushRef="#br0" timeOffset="14657">13185 8178 19902,'-16'-35'1799,"-2"4"-663,-2 2-866,-3 1 89,-3 1 254,-4 0-343,-9 0-180,-8 0-271,17 14 1,-2 1 225,-5-1 0,-3 1 45,-8 1 0,-3 2-415,-9-1 1,-4 1 383,16 4 1,-2 1 0,0 0-438,-6 1 1,0 1 0,-2 0 467,-3 0 0,-1 0 0,-1 2-805,-2 1 1,0 2-1,-1 1 782,16-2 1,-1 1 0,0 0-1,0 1 23,0 1 0,0 1 0,1 1 0,-1 0-194,1-1 0,0 1-1,0 1 1,-3 2 158,-1 1 0,-2 2 0,-1 0 0,-1 2 0,1 2-36,-3 2 0,0 1 0,0 2 0,0 2 0,-3 2-140,11-3 0,-2 2 0,-1 1 0,0 1 0,0 0 0,2 1 0,3-1 122,-11 7 0,3-1 0,1 1 0,2 1 0,1 2 0,2 1 0,1 2 0,1 1 0,3-1 0,4 0-163,3-1 1,3 0 0,3-1 0,1 2 162,0 1 0,1 1 0,2 1 0,1 1 37,0 0 1,2 1 0,0 2 0,2-1-16,1 2 1,1-1-1,1 2 1,0 4-26,1 6 0,1 4 0,1 3 1,1-1-1,1-2 70,0 1 1,2-2-1,0 0 1,1 3-68,3-11 0,0 2 0,1 1 0,0 1 0,0 0 0,3 0 0,1 2 0,1 0 0,1 1 0,2-1 0,-1-1 0,1-2 0,-1 0 0,2-3 0,-1-1 0,1 1 0,1 3 0,0 0 0,0 4 0,1 1 0,0-1 0,1-1 0,0-4 0,2 7 0,2-4 0,0-1 0,1 0 46,1 0 0,1 0 0,1-1 0,1 0-46,1-2 0,0 0 0,2-1 0,1-1 0,1-1 0,1-1 0,1-1 0,2-1 0,0-2 0,2 0 0,0-2 0,3-1 0,10 12 0,4-2 0,2-3 0,4-3 0,3-3 0,3-4 0,-10-12 0,1-2 0,3-3 0,6-2-10,-2-6 1,6-2 0,2-3 0,2 0 0,0-3 0,-4 0 9,2-2 0,-2-1 0,0-2 0,1-1 0,3-1 0,4-1 0,3-1 0,3-1 0,-1-1 0,-1-2 0,-4-2 0,-1-1 0,-4-2 0,-1-2 0,1-1 0,4-3 6,-4 0 0,3-1 0,1-2 0,2-1 0,0-1 0,-1-1 0,0-1-6,-8 2 0,0 0 0,-1-1 0,1-1 0,-1-1 0,1 0 0,1-2 0,0-1 0,1 0 0,0-3 0,2 0 0,1-1 0,-1-1 0,-1 0 0,-1-1 0,-2 1 0,-3 0 0,4-2 0,-2 0 0,-1-1 0,-2 1 0,-2-1 0,-1-1 0,-1-1 87,2-4 0,-2 0 0,-1-1 0,-2-1 0,-3-1 0,-3-3-87,-4-2 0,-3-2 0,-2-1 0,-2-1 0,-2 0 0,-1 3 27,0-1 1,-3 3 0,-1-1 0,0-1 0,-1-2-28,0-1 0,0-2 0,0-2 0,-1 0 0,-3-1 0,-2 1 0,-1-8 0,-4-1 0,-2 0 0,-2 0 0,1 1 7,-2 3 0,0 1 0,-2 0 0,0-1 1,-2-1-8,-1 4 0,-1-1 0,-1-1 0,-1 0 0,0 3 0,0 2 0,-2-8 0,-1 3 0,0 3 0,-3 2 0,-6-9 0,-2 3 0,-2 2 211,-3 3 0,-2 2 1,-1 2-212,7 12 0,-1 2 0,-3-4 0,-3-3 0,-4-6 0,-1-2 0,-1 2 0,4 7 0,0 0 0,2 5 0,-3-3-90,-2-4 0,-4-5 0,0 2 0,4 5-585,-10-5 1,2 5-46,0 0 1,-1 1-1,0 6 1,-1 4 31,1 4 1,0 5-438,3 7 1,-1 5 1124,0 3 0,1 5 0,2 6 0,1 4 0,-1 1 0,1 0 0</inkml:trace>
  <inkml:trace contextRef="#ctx0" brushRef="#br0" timeOffset="15208">10168 6830 22914,'-24'-29'569,"0"1"1,-1 2 0,-1 2-525,-1 2 0,-1 3 135,-31-6 0,-2 18 0,0 18-91,28-1 1,5 10-23,17 22 1,9 19 0,6 4-1,0-9-67,0 0 0,7 2-1114,3-4 0,6 11 0,3 3 0,1-4 0,0-11 1114,2-13 0,1-8 0,1 2 0,6 12 0,1 2 0,-3-2 602,-1-1 0,-5 0-647,1 12 0,-4 0-90,-7-15 0,-3-2 174,1 8 0,-8 0-39,-22-3 0,-7-4 0,-10 9 0,-2-17 0,0 1 0</inkml:trace>
  <inkml:trace contextRef="#ctx0" brushRef="#br0" timeOffset="15725">9726 7820 21988,'-7'-40'1439,"1"1"-1070,17 1-369,10 1 90,20 1-815,-14 18 0,2 0 680,6 0 0,2 0-45,4 0 0,1 0 0,4-1 0,0 2 0,1-1 0,0 1 45,-1 1 0,-1-1 45,-2 1 0,-2 0 45,-5 1 0,-1 0 719,22-14-404,-18 2 667,-16-14-397,-13 10 269,-19-18-629,1 26 1026,-6-3-1207,8 27-89,10 15 90,4 27-90,0-11 0,2 2-1242,2 8 0,1 2 1242,3 6 0,0 0 0,2 2 0,-1 1-360,1-1 1,1 0 359,-2-5 0,1-1 0,-1-4 0,0-2 0,-3-7 0,1-1 0,18 24 0,-11-30 0,2-19 0,-12-37 0,-2-26 0,-7 19 0,0-3 626,-1-6 1,0-2-627,-1-2 0,0 0 45,-1 1 0,0 1 297,0 5 0,0 1-342,0 6 0,0 2 0,0-17 0,4 19 0,4 20-90,17 46-269,-2 11-225,-2 7 0,0 6-1800,-6-6 1,-1-1 1863,0 0 1,-2-2-1,-3-8 1,-2-4-1,-1 6 1</inkml:trace>
  <inkml:trace contextRef="#ctx0" brushRef="#br0" timeOffset="16044">11066 7259 16596,'-2'-42'599,"0"0"1,2 4 0,-1 1 705,-3 1 0,1 3-1036,7 4 857,10 34-1126,7 31 0,-6-4 0,1 1 0,11 21 333,-10-19 1,0-1-244,9 15 2006,-2-13-2006,-13-33-1,-3-28 91,-2-16 90,3-13-90,-1-10-45,-4 31 0,2-2-45,1-8 0,1 2 0,13-16 0,2 8-90,5 45 0,-3 26 0,1 14-180,-7 0 0,-1 4-765,0 1 1,0 1 359,0 0 1,0-1-406,-3-4 1,1-5-1350,6-7 2339,-1-13 0,1-22 0,-2-9 0</inkml:trace>
  <inkml:trace contextRef="#ctx0" brushRef="#br0" timeOffset="16415">11768 6902 21025,'2'-37'2519,"0"6"-2250,-2 0-269,0 12 0,0 3 0,2 10 90,0 6-90,2 0 90,-2 0 90,0-8 90,-2 0 0,-5-10 0,-2 2 90,-10-4-271,-1 10 1,5 12 0,1 21-90,11 18 45,1 2 0,2 2-45,2-9 0,2 0-303,2 16 1,2-1 302,1-16 0,1-2 0,0-1 0,0-1 0,13 24 90,8-2-180,-8-23 0,6-5-90,-11-27-359,1-11-91,-3-15 0,-2-12-179,-2-13-631,-6 6 1,-2-3 336,-1 11 1,-1-1 1102,2-14 0,-2-1 0,-2 15 0,0 1 0,0-1 0,0 1 0</inkml:trace>
  <inkml:trace contextRef="#ctx0" brushRef="#br0" timeOffset="16631">12138 6142 20036,'10'-57'4137,"-4"17"-3687,-2-5-90,-4 24-180,0 7 0,0 8 179,4 26-179,-2 12-90,6 30-45,-5-25 0,0 1-499,1 7 1,0 1 453,1 3 0,0 2 0,0 1 0,1 2-314,-1-5 0,1 2 1,0 0-437,-1-4 1,0 0-1,1 0 750,0 6 0,0 1 0,0-4 0,-2 1 0,0-4 0,-1-13 0,0 0 0</inkml:trace>
  <inkml:trace contextRef="#ctx0" brushRef="#br0" timeOffset="16915">12008 6907 21745,'-9'-25'989,"32"-14"-989,10 13 0,-2 7 0,4 1 0,-3 6 0,1 1-272,1 0 0,1 0 407,16-6 0,0 1 45,-15 4 0,0 1-392,8-4 1,-3 2 840,-1-1 285,-9 5-644,-9 5-90,-8 2 0,-2 2 249,-4 10-339,0 8 0,9 43-90,-3-6 376,-3-14 0,0 2-601,0 4 0,-2 0-854,-2-1 0,-1-1 44,1-2 1,-2-2 1034,-8 14 0,-6-43 0,-8-11 0</inkml:trace>
  <inkml:trace contextRef="#ctx0" brushRef="#br0" timeOffset="17045">12572 6527 16614,'-13'-39'390,"-1"0"0,2 4 0,0 2 1881,-8-19-2451,5 16-360,7 11-899,10 14-5,8 5 1444,13 6 0,7 10 0,7 2 0</inkml:trace>
  <inkml:trace contextRef="#ctx0" brushRef="#br0" timeOffset="17548">12836 6545 21295,'0'36'1799,"2"0"-1529,2 2 89,4-1-89,4 3-90,8-3-90,7-1-90,7-6 90,5-6-90,14-6 0,-16-8 90,2-10 0,-27-10-90,-7-10 0,-26-35-360,-8 0 90,9 20 1,0 1-361,-18-18-270,14 20-539,4 3-2339,9-2-3328,4 11 7466,10-1 6656,13 14-3688,3 2-1978,12 5-91,13 15-899,-9 2-180,11 19 89,-15 5-408,-2 6 229,-5 4 45,-9-13 0,-3-1 314,1 5 1,2-10-180,-15-50 90,3-34-1,0 19 1,0-1-170,3-5 1,1 0 124,0-1 0,0 0-90,1 3 0,0 1-46,9-22-3234,1 16 3055,2 20 0,6 20 0,7 22 0,4 19-270,-7 3 0,0 5-601,-7-10 0,-2 4 871,-1 6 0,0 5 0,-4-3 0,-4-2 0,-4-1 0,-1 15 0,0 0 0</inkml:trace>
  <inkml:trace contextRef="#ctx0" brushRef="#br0" timeOffset="22864">15057 3596 22914,'0'-41'2968,"0"5"-2608,0 8-90,0 8-90,0 7 449,0 6-269,0 29 0,2 8-90,2 33-180,4 3-368,-3-29 0,1 1 323,0 1 0,2 1-45,-1 0 0,0-1 0,1-1 0,0 1-76,3 8 1,0 1 75,-1-8 0,-1-1 0,0-2 0,-1-3 0,2 7 0,-12-38 0,-17-33 0,-12-2 0,-8 1 0,-4 4 0,-5 4 212,5 8 0,-3 2 0,2 10-212,-17 24 0,6 12 0,19-10 0,7 4 80,7 14 1,13 0-81,31 0 0,11-3-377,6-8 377,1-8 0,1-10 0,-2-6 0,-3-10-450,-5-5-809,-7-11-540,-6-12-719,-4-15 2445,-1-16 0,-6 26 0,0-2 0,0-3 0,0 0 0</inkml:trace>
  <inkml:trace contextRef="#ctx0" brushRef="#br0" timeOffset="23118">15301 3180 23544,'10'-55'2878,"-2"7"-2338,0 10-271,-3 9-89,0 8 270,5 18-90,19 49-270,-14-17 0,0 3-1741,8 21 0,1 4 1651,-4-3 0,-1 0 0,0 5 0,1 2-403,-2 1 1,0 0 402,-1 0 0,-1-1 0,-2-3 0,0-1-135,-1-5 0,0-2-180,-1-6 0,-1-2-311,-1-6 1,0-2-904,6 21-720,-4-19-7582,-5-18 9564,-4-22 0,-3-19 0,0-12 0</inkml:trace>
  <inkml:trace contextRef="#ctx0" brushRef="#br0" timeOffset="23577">14525 3501 22824,'-50'0'389,"-1"0"1,8 0 0,3 0-390,-15-2 90,34-7 0,34-5-180,35-12 135,-7 9 0,4 0-2171,10-5 1,4-2 2125,-15 7 0,2 0 0,3-3 0,0-1 0,5-1 0,0-2 0,-1 0-28,-2-1 1,-1-1-1,0 1 1,-1-1 206,0 1 1,0 0 0,-1 1 0,-3-1 30,4-4 0,-3 0 0,-5 3 60,-8 3 0,-4 2 89,16-12-179,-13 8-180,-10 9 90,-8 11 2690,7 48-2735,-7 7 0,1 6-45,2 3 0,4 5 41,-4-14 1,3 5-1,2 0 1,-1-6-42,1-5 0,0-4 0,2 1 0,8 10 0,2 2 0,1-6-197,3-2 1,2-6 241,10 2 0,0-4-45,-16-12 0,-2-4 0,5 0 0,-4-7 0,-13-17 0,-14-22 0,-20-16 0,-15-14-296,12 24 0,-3-1 296,-3 1 0,0 0 0,-1 0 0,1 2 0,-1 2 0,1 1-90,-18-17-809,-1-1-91,18 17 1503,4-1-2671,15 8 2273,10-4 1,6-8-1,5-7 1</inkml:trace>
  <inkml:trace contextRef="#ctx0" brushRef="#br0" timeOffset="23798">15894 2809 23544,'-41'-25'2068,"-5"-2"-1888,21 2-180,31 0 45,23 9 0,9 3-45,0 3 0,3 1-283,11-3 1,-2 2 192,-14 4 0,-3 1-360,25-6-269,-14 1-451,-17 3-539,-17 1-8122,-24 1 9462,-19 3 0,-22 6 0,-10 3 1</inkml:trace>
  <inkml:trace contextRef="#ctx0" brushRef="#br0" timeOffset="24446">16405 2176 20950,'-10'-33'599,"-1"0"1,-2 0 0,-3 1-465,-5-3 0,-4 2-385,-3-1 0,-3 2 385,-6-1 0,-3 3-45,-4 0 0,-4 3-45,-2 2 0,-7 4-579,-3 7 1,-6 3-1,1 2 624,11 5 0,1 2 0,-4 2 0,2 2 0,-5 0 0,0 2 0,3 3 59,-8 5 1,2 3 0,0 3-38,13-3 1,1 0-1,-2 3 1,-2 4 7,3 1 0,-2 2 0,-2 3 0,0 2 0,0 3 0,1 1-31,5 2 1,0 2 0,1 2 0,-1 2 0,1 1 0,1 0 0,-1 0-226,-1-1 0,0 0 1,1-1-1,0 2 1,0 1-1,1 3 1,1 3 165,5 0 0,-1 3 0,1 2 0,1 3 0,0 1 0,2-1 0,1-1 0,3-2 0,2-4-312,-1 3 1,4-2-1,2-3 1,1 1 0,1 1-1,-2 2 282,0 2 0,-1 2 0,1 2 0,0 1 0,1-1 0,2-3 0,4-2-168,1 1 0,2-2 0,3-3 0,1 1 0,2 0 168,-1 11 0,2 0 0,2-1 0,3 1 26,1-4 0,3 0 0,3 1 0,5 1-26,6-2 0,6 4 0,4-1 0,2-2 0,0-3 0,4-1 0,1-5 0,3 0 0,5-1 17,1 0 0,4 2 0,3-2 0,1-3 0,2-8-17,7-3 0,1-8 0,3-3 0,1-3 5,-10-3 0,2-3 0,1-1 1,1-3-1,0-1-5,3-1 0,0-3 0,2-2 0,-1-1 0,2-2 0,0-1 0,1-2 0,0-2 0,3-2 0,2-3 0,-11 0 0,2-3 0,2-2 0,2-1 0,0-1 0,-1-1 0,-2 1 0,-3 0-35,6-2 1,-2 0 0,-2 0-1,-1-1 1,2-1 0,1-2 34,-5 2 0,2-2 0,1 0 0,0-1 0,0-1 0,-2 0 0,-2 0 0,-5 0-92,8-6 0,-3 0 0,-4-1 0,-2-1 0,0-1 92,-2 2 0,-2-1 0,-1-1 0,-2-4 0,-1-3-45,-2-6 0,0-5 0,-2-3 0,-2-2 0,-2 1 0,-3 2 45,-2-1 0,-2 2 0,-3 0 0,-1-2 0,-2-4-3,1-2 1,-1-4-1,-1-2 1,-2 0-1,-3 0 1,-4 4-34,-5 1 0,-4 2 0,-3 0 0,-1 2 0,-2-2-46,-1 0 1,-1 0 0,-1 1 0,-3-1 0,-2 2-63,-2 1 0,-2 0 0,-1 1 0,-3 1 0,-1 0-18,-2 3 0,-1 0 0,-2 1 1,-1 1-1,-2 2-36,-2 1 0,-2 2 0,-1 1 0,-2 1 0,-1 2-72,0 1 0,-1 2 0,-2 1 1,0 2-1,-2 1-337,-10-6 0,-1 2 0,-2 3 0,0 1 607,0 4 0,-1 1 0,0 2 0,-1 1 0,2 4 0,-1 1 0,0 2 0,-1 0 0,1 3 0,0 0 0,-1-1 0,1 1 0</inkml:trace>
  <inkml:trace contextRef="#ctx0" brushRef="#br0" timeOffset="24868">13689 1425 21745,'-23'-34'1619,"3"2"-1349,4 5-1,2 2-89,0 5 90,-3 0-90,-5 6 180,-6 5-46,-1 23 1,0 10-225,3-4 0,2 5-361,-11 17 1,2 6 315,11-4 0,5 1-45,4 2 0,4 1 45,4 1 0,6 0-45,5-2 0,6-1 0,5-2 0,4-2 0,7-3 0,5-3 0,5-2 0,4-3-470,4-3 0,2-2 470,1-1 0,0-2 0,-2-4 0,0 0-194,-6-2 1,-1 0-32,-5-3 0,-3-1-674,13 12-271,-20-1-899,-27 3 2069,-55 7 0,-4-9 0,13-12 0,-1-1 0</inkml:trace>
  <inkml:trace contextRef="#ctx0" brushRef="#br0" timeOffset="25316">13425 2275 21025,'-21'-33'1889,"7"-2"-1709,14-3 0,12 8 0,6-1-90,18-17-90,-8 16 0,6 1 0,14 0 0,3 3-306,-12 7 1,2-1 335,4 1 0,5-2 0,-3 1 240,4-1 0,-2 1 0,5-3 0,-3 2-136,-17 7 1,-4 2 104,6-3-149,-18 11-90,-8 3 0,4 1 90,-2 10-90,4 2 462,5 10-462,19 7 0,11-5 0,-17-11 0,1-4 90,20-7-90,-6-16 0,-22-11 269,-2-28-89,-13 14-90,-1-11 0,-11 25-90,2 7 0,4 10 0,2 14 0,6 11 0,1 12-270,3 4-449,0 4-1980,10 11 2699,-6-22 0,2-5 0,-8-27 0</inkml:trace>
  <inkml:trace contextRef="#ctx0" brushRef="#br0" timeOffset="25633">14801 1488 20575,'11'-47'2789,"-1"3"-2519,-2 10-91,0 10 1,0 12 0,0 10-90,2 17 0,1 15-90,1 15 90,-2 10-90,-2 2 0,-4-5 180,-2-6 90,0-12-180,0-22 0,4-19-90,4-27 90,6-19-45,-4 22 0,1-2-255,1-1 1,2 0 254,1 2 0,-1 0-45,15-22 0,-3 15 90,-4 15-90,2 13-180,14 31-450,-9 4-269,8 25-181,-12-8-809,-1 0-449,-1-11 2338,1-12 0,-2-18 0,0-10 0</inkml:trace>
  <inkml:trace contextRef="#ctx0" brushRef="#br0" timeOffset="25905">15492 1362 20665,'10'-14'2249,"0"5"-1979,-2 2-180,-1 5-4252,-3 2 4162,1 6 1219,9 0-1039,-2 1-90,5-9 0,-7-12 450,-3-31 90,-11-12-361,-5-1 3303,-11 15-3392,-3 30 0,-3 23 0,0 16-90,1 21-90,5 15-210,13-28 1,3 2 209,4 2 0,4 1-45,2 1 0,5-1-225,2 1 1,6 0-1126,16 13 1,5-1 987,-5-16 0,4-3 1,-4-4-1,3 0 1,0-3-1,10-5 0,0 0 1</inkml:trace>
  <inkml:trace contextRef="#ctx0" brushRef="#br0" timeOffset="28944">19236 3619 18057,'2'-12'4137,"0"1"-3687,-2 2-270,0 2 0,0 0-90,0 3 90,0 1 539,0 1-629,0 0-90,0-2 90,-6-3-90,0-2 90,-10 2-90,-3 2 90,-9 3-90,-3 9 0,-3 4 180,-27 14-520,15-3 0,0 3 385,9 2 0,1 2 0,1 2 0,1 2 0,2 2 0,3 5 0,-1 16 0,5 3-45,12-15 0,3 1 45,2 13 0,8-3-142,9-18 0,8-4 97,16 9 0,10-5 0,9-5 0,5-5 0,0-1 0,1-5-1003,3-7 0,-2-7 958,-17-10 0,-3-3-45,0 1 0,-2-4 45,-3-2 0,-1-5 0,6-11 0,-1-4 0,-12 6 0,-1-1 45,5-9 0,-2-4 0,-6-2 0,-4 1 0,8-21 159,-11 22 0,-2 0 21,-1-6 0,-4 2 158,-4 7-68,-2 6 2048,-2 5-2228,0 9 0,0 7-90,-6 23 0,0 7 90,-5 21 265,5 1-355,2 5-90,6 0 180,11 9-90,7-11 0,3-11 0,0-17 0,-6-26 0,-3-9 0,-5-15 0,-2-7-1696,-3 5 0,-1 0 1696,1-8 0,-1 0 0,-3-19 0,22 58 0,-8-4 0,28 46 0,-10-8 0,-2-1-180,-1-6 3392,-11-12-3481,2-5-91,1-3-90,-3-4-90,0 0-89,-1-2-4318,1-23-3509,-9 11 8456,0-16 0,-9 19 0,0 2 0</inkml:trace>
  <inkml:trace contextRef="#ctx0" brushRef="#br0" timeOffset="29785">20251 3212 21745,'-5'-42'2068,"0"6"-1708,-5 7-270,5 6 90,-4 7-180,8 7 90,-8 17 0,2 52-45,3-28 0,0 4-1039,-2 19 0,2 3 994,1-8 0,1 2 30,1-4 0,0 2 0,0 1-942,1-4 1,0 0 0,0 0 881,0-1 0,0 0 0,0-2-60,-1 9 0,2-6-449,2 2-91,2-12-1798,8-19 629,2-20 1149,7-25-6366,5-25 6836,-11 15 0,0-3 2159,3-8 0,-1-2 44,2-4 1,1-3-45,-3 6 0,1-4 0,-1 3-1648,-3 6 0,1 1 1,-1 0-152,0-1 0,1 0 0,-3 5-46,1 3 1,-6 11 135,-8 17-90,-13 36-45,-6 12 0,-4 6-135,5-9 0,-1 1 45,-7 13 0,-3 1 135,-2 3 0,2-4 0,11-18 0,1-2-91,-5 5 1,4-5 90,11-15-180,11-16 1003,5-4-1003,12-6 496,11-6-496,3 2 0,2 0 0,-7 3 0,2 0 0,13-6 0,0 1 0,-12 6 0,-1-1-378,14-8 1,-1-1 377,-12 4 0,-1-1 0,8-7 0,-4-3-183,-8-4 1,-6-4 272,-7-1 0,-3-2-45,-1 2 0,-3 1 45,-11-24-90,-7 32 0,-8 15 0,3 20 90,-7 17-90,4 23-2650,3 6 2740,5 9-36,14-20 0,5 0-414,9 17-809,6-18 0,8-7 1169,1-22 0,3-7 0,1 1 0,0-4 0,3-13 0,-1 1 0</inkml:trace>
  <inkml:trace contextRef="#ctx0" brushRef="#br0" timeOffset="30277">21542 2538 21745,'-23'-38'419,"0"1"1,-3 0 0,-2 1-285,-5 2 0,-2 1-802,-3-1 0,-7 2 727,-4 3 0,-8 1 0,1 2-1077,8 4 1,0 3 0,-4-1 1038,-1 2 1,-3 0-1,-2 1 1,2 3 7,-10 1 0,1 3 0,-1 1-153,13 4 0,-2 0 1,0 2-1,0 0 168,-3 2 0,-2 1 0,1 1 0,-1 1 22,-2 2 1,-1 0 0,1 2-1,-1 1 5,10 0 0,1 1 0,-1 0 0,0 1 0,0 2-324,-1 0 1,-1 1 0,1 1-1,0 1 1,0 1 305,-1 2 0,0 1 0,1 1 0,-1 1 0,2 3 0,-1 1 0,0 1 0,1 2 0,1 2 0,0 1-18,1 2 0,0 2 0,1 1 0,2 2 0,0 2 0,1 1 0,0 2 0,2 2 0,1 1 0,1 1-1,2 2 1,1 0 0,1 2 0,1 0 0,1 1-18,2 1 0,1 0 0,1 1 0,1 0 0,2 1-18,2-1 0,1 0 0,1 1 0,2-1 0,1 1 18,1-2 0,2 0 0,2 0 0,0 0 0,2 0 4,-1 11 1,2-1 0,2 0-1,3 0-236,3-2 0,2 0 0,3-1 0,4-1 236,2-1 0,3-1 1,4-1-1,3 0-22,3-2 0,4-1 0,3-1 0,3-1-6,5-2 1,3-2 0,3-1 0,3-3 5,5-1 0,3-2 0,2-3 0,3-2 0,-8-8 0,2-2 0,1-2 0,2-2 0,1-1 0,2-1 0,-1-2 0,2-3 0,5-2 0,6-3-24,-15-6 1,4-1-1,4-3 1,3-1-1,2-1 1,1-2-1,1-1 1,-1 0-1,0-1 1,-2 0 0,-3-1 14,1 0 0,-2-1 0,0-2 0,-1 0 0,-1 0 0,1-2 0,0 1 0,1-1 0,1-1 0,1 1-1,-3 1 0,3 0 1,0-1-1,2 1 0,0-1 1,0-1-1,0 1 1,-1-1-1,-1-1 0,-2-1 1,-2 0-1,-3-1-2,12-5 1,-2-2 0,-2 0 0,-2-2 0,-2 0-1,-3 0 1,-1-1 0,-4 0 11,10-7 0,-5-1 0,-3 0 0,-2-2 0,-1-2 0,-1 0 0,-1-2 0,-2-1 0,-1-1 0,-2-2 0,-2-1 0,-1-2 0,-2-2 0,-2 0 0,-1-2 0,-2 0 0,-2-1 0,-1-1 0,-2-1 0,-1 0 94,-3-1 1,0 1 0,-3-1 0,-2-2 0,-3-3-110,-3 0 0,-3-5 0,-2-1 0,-2 0 0,-1 1 0,-2 5-3,-1 2 0,-1 4 0,-2 1 0,-1 0 0,-3-2-27,-1 2 0,-2-2 0,-1-1 0,-2 1 0,-2 3 1,-2 6-46,-6-1 0,-3 5 0,-2 4 0,-3 1 66,-11-9 1,-5 5-1,-3 3-186,-2 5 0,-4 4 1,-1 5-91,-4 2 0,-3 5 0,0 3-270,-2 4 1,0 3-1,-1 3 570,1 2 0,1 3 0,0 2 0,3 3 0,2 3 0,0 0 0,2 3 0,1-1 0,-1 0 0</inkml:trace>
  <inkml:trace contextRef="#ctx0" brushRef="#br0" timeOffset="30677">21096 1520 20215,'-6'-41'2249,"-4"3"-1889,-21-7-270,1 18 0,-9-1 0,8 21 0,5 7 0,0 13 0,5 10 90,8 15-90,10 12-46,13-5 1,8 4-45,5 6 0,4 2-384,0 2 1,1 0 338,3-2 0,-2-3-45,-10-13 0,-3-3-90,-1-1 0,-2-1-284,-2-1 1,-3 0-1156,2 24-8212,-7-11 9342,-12-16 1,-6-19 0,-9-9 0</inkml:trace>
  <inkml:trace contextRef="#ctx0" brushRef="#br0" timeOffset="31160">20893 1968 20755,'0'-30'1709,"3"3"-1529,18-2-180,6 12 0,17-2 0,0 14-90,5 1 90,0 4-90,2 0 180,5 0-90,-18 0 180,0-4 0,-23-3 0,-7-7 0,-5-2 180,-3-4-91,0-1-89,0 1-90,0 1 0,0 8-90,2 8 0,2 10 0,10 30 0,-3-4 90,7 20-90,-4-14 0,0-3 0,1-6 0,-3-6 0,-4-12 0,0-4 0,-2-16 0,2-8 0,2-13 90,8-32-90,-4 14 0,5-14 90,-8 30-90,-2 8 0,1 11 0,1 10 0,1 11-180,0 9-270,0 8-359,-1 5-720,-1 3-630,-2-1 2159,0-6 0,0-9 0,0-5 0</inkml:trace>
  <inkml:trace contextRef="#ctx0" brushRef="#br0" timeOffset="31445">21733 1805 20305,'5'-21'2789,"0"1"-2609,-4 2 0,0 4-90,-1 1-90,4 8 90,0 1-1,6 10-89,1 2 0,-1 5 0,0-1 0,-4-5 180,0 1-90,-2-7-90,0 3 0,2-4 90,4-6-90,5-4 0,3-6 0,2-2 0,1 2 0,-3 2-90,-2 3-180,-2 6-179,-1 1-91,-1 4-539,0 0-810,-2 6-7942,2-4 9612,0 4 1,5-8 0,1-1 0</inkml:trace>
  <inkml:trace contextRef="#ctx0" brushRef="#br0" timeOffset="31767">22168 1583 17697,'6'-11'4677,"-2"0"-4407,-2 4-90,-2 0-90,0 5-90,2 0 0,2 2 0,4 0 0,2 6 0,6 1 0,1 5 0,3-5-90,11-7 90,-8-9 0,6-7 180,-14-7 0,-7-2-90,-4 0 0,-10 2 0,-1 5 0,-5 9 89,0 2-89,2 14 0,3 16-90,6 5 0,5 16-2428,11 19 2428,-1-12 0,-4-16 0,0 1 0,4 17 0</inkml:trace>
  <inkml:trace contextRef="#ctx0" brushRef="#br0" timeOffset="41285">24092 2719 22374,'-12'-21'1709,"0"1"-1349,-2-3 450,-6-9-271,-1-4-359,-2 1 360,-9-16-90,2 8-91,-5-3 1,-3-5-270,10 11 0,0 0-358,-8-6 0,1 0 268,10 13 0,2 3 90,-15-15-330,-7 0 509,0-1-224,21 24 0,-2-1 0,-11-9 0,-1 1-45,9 7 0,0 0 0,-10-6 0,1 1 0,-14-7 0,-1 2 0,0 3 0,2-1 0,-1 0 0,1 1 0,15 9 0,-1 0 0,-21-11 0,23 13 0,0-1 0,-16-8 0,4 1 0,14 9 0,0-1 0,-19-9 0,18 11 0,-4 0 0,-8 1 0,-1 2 0,7 2 0,-1 1-466,-16-3 1,-1-1 465,13 5 0,1 0 0,-2-1 0,0-1 0,0 1 0,-1-1 0,2-1 0,0-1 0,2 0 0,1 0-193,2-1 0,1-1 193,2 1 0,1-1 0,2 1 0,1-1 259,3 1 1,-1 0-260,-8-5 0,-2-2 0,-7-3 0,-1 0 0,8 4 0,0 1 151,-2 0 0,2 0-151,-18-5 0,29 12 0,-1 0 0,0 0 0,0 0 0,0 0 0,-1 2 0,-7-2 0,0 2 0,6 1 0,0 1 142,-12-2 0,0 0-142,10 4 0,1 1 0,-2-1 0,-1 0 0,0 0 0,-3 0 122,-16-5 1,-4 0-123,-2 1 0,0 0 0,-1-1 0,2 1 0,2 1 0,5 2-301,15 3 0,2 1 301,0-2 0,-1 0 0,2 2 0,-1-1 0,0 0 0,-1 0 0,0 1 0,-1-1 0,-1 2 0,-1 1 0,-1 0 0,0 0 0,-1-1 0,-1 1 0,1 1 0,-1-1 0,0-1 0,0 0 0,1 1 0,-1 1 0,2-2 0,1 1 0,1 2 0,0 0 0,2-1 0,0 2 0,1-1 0,1 2-196,-1-1 0,0 0 196,1 0 0,-1 0 0,1 0 0,-1 0 0,0 0 0,-1 0 0,2-1 0,-1 2 0,0 0 0,1 2 0,1-1 0,1 1 0,-31 2 448,4 5-448,4-9 0,2 9 0,18-5 0,0-1 0,-19 2 0,20 1 0,-1 0 0,0 0 0,0 0 0,-20 6 0,18-6 0,0-1 0,-14 4 0,0-8 0,3 4 0,3-6-2783,-19 4 2783,14-3 0,19 0 0,-1 2 346,-14 1-346,-3-3 0,-2 7 0,-3-7 0,-4 3 0,-2-4 0,0 0 0,0 0 0,19 0 0,1 0 0,-21 0 0,25 0 0,-4 0-949,-23 0 0,0 0 949,27 0 0,0 0 0,-14 1 0,-6 1 0,8 1-166,-16 2 166,24-1 0,-1-1 0,1 2 0,1-2 0,-24-2 0,24 2 0,2-2 37,-14-1-37,3 0 0,3 4 2133,0-3-2133,4 8 395,-1-8-395,1 9 0,-2-9 0,-1 9 0,11-7 0,0-1 0,-20 7 0,19-6 0,0-1 0,-11 2 3385,2 0-3385,3-3 0,3 3 21,1-4-21,1 0 0,-1 4 0,-3-3 0,-3 3 0,-5-4 0,-2 4 0,-6 1 0,-2 4-259,26-3 1,0-1 258,-1 1 0,0 0 0,-2 1 0,1 0 0,0-1 0,1 1 0,0 1 0,1 0 0,-2 0 0,1 0 0,1 2 0,1 0 0,-3-1 0,1 1 0,1-1 0,1 2 0,-2-1 0,1 0 0,-30 10 0,2 3 0,2 0 0,4-1-164,2 1 164,3-1 0,3 1 0,2-2 0,1 1 0,1-2 0,10-3 0,-2-1 0,-19 9 0,18-7 0,-1-1 0,-19 8 0,-1 2 0,26-13 0,1-1 0,-2 1 0,1-1 0,-30 12 0,29-12 0,1-1 0,0 0 0,-1 1-182,1-1 0,-1 1 182,-1 0 0,-1 1 0,1 0 0,-1 1 0,-1 0 0,-1 0 0,0 0 0,-1 1 0,-1 1 0,1 0 0,-2 0 0,1 0 0,-2 1 0,1 0 0,1 0 0,-2 1 0,-7 3 0,-4 3 0,3-2 0,2 0 0,0 1-322,0-1 1,-4 3-1,6-2 322,7-3 0,3 0 0,1 1 0,-1 0 93,1 0 1,-1 1-94,2-1 0,0 1 0,-1 0 0,1-1 0,0 0 0,-1 1 0,-12 10 0,-1 0 0,12-8 0,1 0 0,-12 8 0,2-1-262,13-9 0,1 0 262,-2 0 0,-1 1 0,1 0 0,-1 0 0,-1 1 0,-1 1 0,1 0 0,-1 1 0,0 1 0,-1 2 0,0-1 0,-3 3 0,4-1 0,-3 3 0,2-1 0,-6 6 0,1 0-203,5-6 1,0 1 0,0 2 202,2-1 0,1 1 0,1 1 0,-4 3 0,0 1 0,0 0 0,1 0 0,0 0 0,0-1 0,2-1 0,0 0 0,2-3 0,-1 3 0,2-2 0,-1-1 0,1-1 230,1 0 1,1 0-231,1-2 0,1-1 0,1-1 0,1 0 0,3-4 0,0 0 0,-3 7 0,0-1 0,-10 17 0,15-17 0,1-1 70,-5 16-70,2 2 0,-1 0 0,1-1 0,0 1 0,-1 0 0,-1 0 0,0-1 0,-3 1 0,1 0 0,-2 0 0,-1-1 0,1 1 0,5-12 0,-2 6 0,1-4 0,2-3 0,0 0-242,-3 7 1,-3 4 0,2-4 241,3-7 0,2-1 0,-3 4 0,1 1 242,-1 1 0,-1 0-242,1 2 0,0 0-145,-1 0 1,1 0 144,-1 2 0,1-1 0,1 0 0,-1 0 0,3 0 0,0-1 0,1 0 0,1 0 0,3 0 0,0 0 0,1-1 0,0 0 0,0 1 0,1 0 0,1-2 0,-2 2 0,1-3 0,-1 4 0,1-3 0,-2 7 0,-1 1 0,1-8 0,0 3 0,1-4 0,-2 4 0,1-2 0,-2 0 0,0 0 0,0-1 0,1 0 0,0-1 0,-1-1-142,1-1 0,0-1 142,2-1 0,-1-1 0,1-1 0,0 0 0,1-1 0,0 1 0,0 1 0,0 1 0,-1 0 0,1 1 0,-1 1 0,0 3 0,-5 16 0,0 6 0,6-17 0,0 1 0,0 1 0,1-2 0,0 1 0,0-1-469,1 1 1,1 0 0,1-3 468,0 5 0,1-2 0,0 1 0,0 1-82,0 0 1,0 0 81,1-1 0,0-1 0,-1 0 0,0-1 0,0-1 0,0-1 0,1-2 0,-1 0 162,0-2 0,0-1-162,1 0 0,0-1 0,0-1 0,0-1 0,2-1 0,1 0 0,-2 0 0,1 0 0,3-2 0,1 0 0,-2 0 0,1 2 0,0 17 0,2 0 0,-2-10 0,2 0 0,-1 17 0,1 2-42,1-13 0,0-1 42,1 5 0,1 1 968,0 2 0,0 1-968,0 0 0,0 0 0,0-1 0,0 1-3,1-3 0,0 2 3,0-7 0,1 3 0,1 0 0,0 1 0,1 2 0,1 1 0,0-6 0,-1 3 0,1 0 0,0-3-276,2 4 0,-1-2 0,1-1 276,-1-1 0,1-2 0,-1-3 0,3 3 0,-1-3 0,0 2 0,0-1 0,0-2 0,0 0 0,1 0 0,1 0 88,-1-2 0,0 0-88,1 1 0,1-1 0,-1-1 0,0 0 0,0 1 0,1 2-884,5 18 0,1 2 884,-5-14 0,1 0 0,-3-6 0,1 2 0,-1-2 100,3 3 1,-1-1-101,1 0 0,0 0 0,0-2 0,3 3 0,-1-4 0,3 3 0,-1-3 149,4 7 1,4 1-150,-6-10 0,3 3 0,1 1 0,0-2 0,6 5 0,-1-3 0,2 3 0,-2-4 0,1 2 0,0 1 0,0-3-281,2 4 0,-1-3 0,0 0 281,-1-1 0,-1 0 0,-1-3 0,2 3 0,-2-3 708,2 2 1,-1-2-709,1 1 0,-1 0-186,0-2 0,0-1 186,-1 0 0,0-1 0,-1-2 0,1 0 0,12 13 0,2 0 0,-13-15 0,0 0 0,1-1 0,-1 2 0,1-1 0,-1 0 0,15 14 0,-2-2 0,-11-12 0,-1-2 0,1 0 0,1-1 0,-1-1 0,3 1 0,-2-4 0,3 2 0,-2-2 0,6 4 0,0-1 0,-5-4 0,2 1 0,-2-2 0,3 0 0,-2-1 73,1 0 0,1 0-73,-2-1 0,-1-1 0,1-1 0,-1-1 0,0-1 0,1-2 0,-1-1 0,1-2 555,1-1 1,3-2-556,21 2 0,3-1 0,-15-5 0,4 1 0,-9-2 0,6 0 0,1 1 0,-5-1 47,15 0 1,-1 1-48,-6 0 0,3 0 0,-4 0 0,4 1 0,0-2 0,-3 1 0,4 0 0,-4-1 0,9-1 0,-1-1 0,-9-1 0,1 1 0,1-1 271,-3-3 0,0-1 0,8-2-271,-12-2 0,7-2 0,5-1 0,1-1 0,0 0 0,-3 0 0,-6 2-574,9 1 1,-6 0 0,0 1-1,6-3 574,-4 0 0,7-2 0,4-1 0,1-1 0,-4 1 0,-6 1 0,-11 2 0,16-3 0,-8 2 0,-4 0 0,2-1 0,-4 1 0,6-3 0,-2 1-252,4-1 0,1-1 252,-18 3 0,0-1 0,1 1 0,3-1 0,0 0 0,1 1-414,3-2 0,0 1 0,0-1 414,1 1 0,1 0 0,1 0 0,-1 1 0,1 0 0,-1 0-248,0 1 0,-1 0 0,0 0 248,-2 1 0,0 1 0,0-1 0,-2 1 0,-1-1 0,0 1 0,-2 1 0,0 0 0,-1 0 620,20-4 1,-2 0-621,-2 0 0,0-1 0,-4 2 0,3-2 0,-6-1 0,4-2 0,1-1 0,-10 2 0,0-1 0,1 0 0,0 0-95,0 0 0,0-1 0,0 1 1,-1-1 94,1-1 0,1 0 0,-2 0 0,-2 1 0,1-1 0,-3 1 0,0 1 0,0-1 0,0 1 0,-1-1 0,17-4 0,4-2 0,-17 4 0,5 0 0,0-1 0,-5 1 0,13-3 0,0-1 0,-10 2 0,5-3 0,0 0 0,-8 3 0,-2-1 0,-2-1 0,7-2 0,5-2 0,-4 1 544,-2 0 0,0 0-544,-4 4 0,3-1 0,-2 1 0,8-3 0,-1 1 0,4 0 0,2 1 0,-3 2 0,4-1 0,-3 2 0,-12 3 0,-2 2 0,2-1 0,11-3 0,3 0 0,-4 0 0,3 0 0,-1-1 0,-4 2 0,2-1 0,2-1 0,2-2 0,1-1 0,-1 0 0,0 0 0,0 0 0,2-3 0,-3 1 0,3-2 0,0-1 0,-5 2 0,-5 1 0,-3 1 0,3-1 0,0 0 0,2 0 0,1-1 0,-3 2 0,4-1 0,-3 1 0,1 1-35,2 0 1,-1 0-1,0 0 35,-2 1 0,0 1 0,3-1 0,-4 2 0,3-1 0,0 0 0,-3 1 0,1-2 0,-4 2 0,3-1 0,10-4 0,3 0 0,-6 1-704,0-2 0,-4 1 704,-3-1 0,-1 1 0,-3 0 0,0-2 135,-8 2 0,1-1 1,0-1-136,-1-1 0,-1-1 0,0 1 0,-2 0 0,1 1 0,-2-2 0,4-5 0,-2-2 0,-3 4 273,-6 4 1,-2 0-274,6-7 0,-2 0 0,3-6 0,-7 1 0,-2 1 0,-4 1 1176,4-2-1176,-1-1 0,3-1 0,2-3 2891,3-2-2891,3-3 0,-8 11 0,1-4 0,5-4 0,1-1 97,-1 0 0,0 0-97,0 0 0,-1 0 0,-3 1 0,-1 1 0,-7 10 0,0-2 0,0-4 0,1-3 0,-3 2 0,0 2 0,-2 0 0,5-16 0,1-1 0,-5 11 0,0 0 0,1-3 0,3-4 0,0 1 0,2-4 0,-1 2 0,3-7 0,0-2 0,-4 14 0,3-5 0,-1-1 0,-3 6 0,5-9 0,-2 1 0,-3 9 0,2-1 0,-3 2 0,0 1 0,-2 0 0,5-15 0,0-2 0,-9 17 0,1 0 0,-1 0 0,0 0 0,0 0 0,0 1 0,-1-1 0,-1 1 0,-1 2 0,3-9 0,-1 3 0,-1-3 0,0 0 0,1-3 0,0-1 0,-1 0 0,1-3 0,-2 3 0,1-4 0,-1 3-286,-1 12 0,-1 1 1,0-1 285,1-11 0,0-3 0,0 1 0,-1 5 0,0 0 0,0 3 0,0-8 0,0 1 0,-3 11 0,1-3 0,0 5-286,0-3 0,0 4 286,-1 0 0,0 0 0,0 0 0,1 0 0,-1 1 0,0 1 0,-1 1 0,0-2 0,1-17 0,1-1 0,-1 17 0,-1-2 0,2-3 0,0-3 0,0 4 0,-2 6 0,1 2 0,2-10 0,0 2 0,1-8 0,2-9 741,2 2-741,-3 4 0,0-5 0,0 12 0,1-1 341,-1-8 1,0 1-342,-1 13 0,-2 0 0,0-10 0,-2-2 0,1-8 0,0-2 0,-2 22 0,-1 0 0,0 0 0,2-21 0,0 4 0,-3 20 0,0 2 0,1 1 0,-1-1 0,1 4 0,0-2 0,3-11 0,0 0 0,-1 10 0,0 1 0,1-11 0,1 2 559,-2-19-559,1 22 0,2-2 0,0 1 0,0-1 0,1 1 0,-1 1 0,2 2 0,-2 4 0,3-15 0,0 2 0,-1 1 0,-3 15 0,1-2 0,-1-2 0,-1-1 0,3-15 0,0 0-424,-2 10 1,0 2 423,1-3 0,0 2 0,6-19 0,-1-1 0,0 1 0,0 0 316,0 0-316,-1 3 0,-5 22 0,0 0 0,0-17 115,2-10-115,-4 22 0,2-14 0,-3 13 0,0-13 0,-3 14 0,0-2 0,0 9 0,0-2 0,0-22 0,0 19 0,0 1 455,0-19-455,0 2 0,0 1 0,0 4 0,0 2 278,0 7-278,0 4 0,0 6 0,0 5 0,-3 3 0,2 5 178,-8 10-2427,4 2-989,-7 8 3238,-4 8 0,-6 4 0,-7 9 0</inkml:trace>
  <inkml:trace contextRef="#ctx0" brushRef="#br0" timeOffset="43764">5531 5880 14819,'0'-7'5666,"0"-2"-4586,0 0-810,0-2-1,0-3 91,0 1 90,0-3 90,0 0 89,0-4 631,0-7-631,0 5-89,0-2-180,0 10-180,0 5-1,0 5-89,3 2 180,5 16-90,11 16 90,9 26-678,-9-16 1,1 4 497,4 8 0,0 2-527,-5-14 0,-1 1 1,2 3 458,2 5 1,1 4-1,0 1 1,0-3-465,0 2 1,0-2 0,1 3 418,-2-4 1,1 3 0,0 0-1,-1-5-37,-2-2 0,-2-4 1,1-1-256,6 16 0,1 0-1045,-7-13 0,1 1 1,-2-3 729,1 2 1,0-2-181,1 6 1,-3-6 850,-9-14 0,-14-34 1,-11-21-1</inkml:trace>
  <inkml:trace contextRef="#ctx0" brushRef="#br0" timeOffset="44043">5754 6287 21078,'-22'-48'395,"0"1"1,1-1 0,0 2 0,1 0-1,2 0-275,0 1 0,2 1 0,1 0-853,-5-18 1,3 1 912,6 3 0,3 1-45,2 5 0,5 2-45,7 5 0,5 2 40,4 5 0,5 5-85,7 7 0,5 5-45,5 5 0,4 7 45,3 10 0,1 8-45,2 5 0,-1 5 0,-2 10 0,-3 6-728,-3 1 0,-4 5 773,-6 2 0,-7 4 14,-12-1 1,-4 3 0,-4-2-129,-3 6 1,-8 1 98,-9 4 0,-8 3 0,-2-7-30,-2-9 0,-3-4 17,-5 0 0,-3 0 1,3-5-108,8-9 0,2-4-225,-7 2 0,5-3-433,12-8-1410,13-16 2660,22-14 1,15-10-1,10-6 1</inkml:trace>
  <inkml:trace contextRef="#ctx0" brushRef="#br0" timeOffset="44460">6363 5989 16602,'17'-3'2069,"-1"1"560,-6 6-2180,0 9 834,-2 14-1013,2 16-180,0 14-46,-3-24 1,0 0-45,1 1 0,1 0 211,0 0 0,0-2-211,11 27 90,3 3 0,-10-24 1680,-2-6-1680,-9-24-90,-9-18-90,-4-11 135,-3-15 0,1-9-45,3-16 0,2-5-466,-1 2 0,3-2 466,5 20 0,2 0 0,4 2-291,7-9 1,5 7 379,8-15-44,-5 27 0,3 6-45,10 12 0,2 12 90,-3 13 0,6 21-90,-12 6 1046,0 2-1046,-16-8 857,-6-20-1037,-4 0-270,0-9-1799,0 1 271,0-13-7853,3-11 9095,5-17 1,9-11-1,3-7 1</inkml:trace>
  <inkml:trace contextRef="#ctx0" brushRef="#br0" timeOffset="44770">7037 5355 20956,'3'-36'2879,"-2"4"-1856,-17 17-574,3 22-89,-13 23-90,10 24-765,11-19 0,1 1 540,1 4 0,1 2-45,4 1 0,1 0-20,2-1 1,1 0 19,3-4 0,2-1 0,0-5 0,3-1 66,7 1 0,3-4-66,8 1 0,11-5 0,-20-35 829,-7-11-829,-8-19 0,-10-18-135,-3 24 0,-2-1 135,-3-2 0,-3-1 0,0 1 0,-3 1-193,0 3 1,-2 2 192,-17-20-90,-1 14-990,-10 11 1080,22 21 0,11-1 0,27 14 0</inkml:trace>
  <inkml:trace contextRef="#ctx0" brushRef="#br0" timeOffset="45285">7382 4858 22734,'-5'-48'1979,"-4"9"-1080,-21 32-629,6 25-180,-11 36-45,23 1 0,7 5-522,2-12 0,1 1 477,3 17 0,3-3 0,4-20 0,2-4-45,0-5 0,1-2 15,15 19-60,3-18 0,0-16 0,-1-21 0,-5-20 90,-5-22 0,-13 13 0,-2-2-59,1-4 1,-2-4 148,-6 0 0,-3-3 0,0 2 98,0-5 0,-2 0-53,-6-12 0,-3 1-179,3 17 1,0 5 133,-6-12-182,4-2 92,14 38 197,23 30-197,3 19 0,-1-2 0,2 5 17,-1 6 0,0 2-17,4 10 0,-1 2-226,-8-15 1,0 1 0,-1 1 225,1 2 0,-1 0 0,-1 1-668,0 0 1,-2 1-1,-1 0 668,-1-1 0,-2 0 0,-1 0 0,-2-2 0,-2-1 0,-1 0-315,-1 21 1,-4-3 314,-4-5 0,-4-2 0,-3-5 0,-3-3 0,-1-6 0,-3-4 258,-1-7 1,-2-4-259,-19 12 781,0-21-781,6-22 0,9-21-90,11-25 45,10 14 0,3-3 635,3-7 1,2-3-591,1-7 0,2-2-495,2-1 1,4-4-466,1 5 1,3-3-1,0 3 150,-4 12 1,0 3 0,1-1 786,3-11 1,1-2 0,-1 5 0,-1 2 0,-2 3 0,0 2 0,0 0 0</inkml:trace>
  <inkml:trace contextRef="#ctx0" brushRef="#br0" timeOffset="46143">7671 4663 21385,'-19'-36'2069,"3"2"-1620,2 2-179,7 5 0,2 5-180,5 5 180,0 8-90,5 9 90,4 11-1,9 12-89,6 11 0,5 14-135,-7-8 0,1 4 0,0 3 0,-1-1-215,-1 1 1,-2-2 349,-2-7 0,-3-5 360,-2 1-450,-6-26 0,-2-18-90,-7-22 0,-3-8 0,5 4 0,0-2-450,-4-17 0,1 0 450,4 11 0,3 1 0,3-10 0,2 1 154,-1 16 0,3 1-154,10-8 0,3 7 0,9 11 0,13 7 0,-14 26 0,4 18 90,-12-2 750,0 13-840,-15-16 90,-4-5-180,-2-7-449,0-1-1,-2-7-269,4-1-91,0-9-989,13-25 900,1-3 359,13-21 450,-7 20 0,1 1 900,14-16-151,-9 12 1,3-7 0,-5 7-210,3-8-662,-1 1 1,-7 4 661,-21 22-91,-2 6 1,0 2-90,0 9-90,0 1 0,-7 4 180,-2 14 270,-20 40-361,8 9 100,5-16 0,2 4-234,5 10 0,4 0-557,1-15 0,1-1 512,3 13 0,3-3 0,7 9 0,6-13-129,5-10 129,3-13-90,17-19 0,-9-16 437,7-23-392,-25-7 0,-6-7 45,-1 7 0,-3-2 313,-1-19 1,-4-3-224,-6-6 0,-4 2-287,2 17 0,-2 0 332,-2-10 0,-2 3-45,-7-1-90,4 13 90,1 14-90,9 13 0,2 12 0,6 17 0,4 10 582,6 13-672,8 7 90,11 5 289,6 0-649,3-3-269,3-6-451,-2-8-449,-4-8-989,-5-12 2518,-8-13 0,-4-12 0,-4-9 0</inkml:trace>
  <inkml:trace contextRef="#ctx0" brushRef="#br0" timeOffset="46768">8722 3587 20575,'0'-46'2699,"0"7"-2429,0 8-91,0 13 181,0 7 0,6 17-180,2 12 0,11 18 0,3 12-180,5 9-288,-13-26 0,0-1 288,0 1 0,1 0 162,11 27-162,-3-7 90,-5-9-90,-6-8 0,-4-9 90,-4-5 0,-2-10-90,-2-14 90,0-15 413,0-17-503,0-16-45,0 4 1,0-6-575,2-4 1,1 0 618,-1-2 0,1 2 0,2 7 0,0 5 0,5-4 0,1 12 0,1 13 0,9 9 0,-5 17 0,8 12 0,-8 12 1326,4 20-1326,-7-5 90,-1 3 0,-8-19-90,-4-15 0,0-5 0,-6-12 0,-1-26 45,4-1 0,0-5-45,1 1 0,2-3 0,5-21 0,5-1 45,4 21 0,3 3 45,-1 1 0,3 5 270,26 5 0,-8 40 0,5 21-91,3 16-179,-14-7 0,1 3-45,-2 1 0,0 1-319,-1-2 0,-2-2 274,-6-6 0,-3-5 0,2 1-449,-4-6-181,-7-13-360,-2-3-2877,-14-10 3867,-4-4 0,-9 1 0,-3-4 0</inkml:trace>
  <inkml:trace contextRef="#ctx0" brushRef="#br0" timeOffset="50927">5892 7983 21115,'-8'0'2968,"4"0"-2428,-4 0 0,7 0 899,-2 0-1349,8-6 0,6-4-90,9-10 90,10-5-90,11-8 0,10-6-281,-22 17 1,1-1 325,1-2 0,1 0 0,1-1 0,1-2 45,15-15 0,1-1-45,-9 8 0,-1-1-399,-5 5 0,2-2 0,-3 2 354,6-6 0,-3 1 0,2-1 0,0 1 0,-2 1 0,1 0 45,-1 2 0,-1 2-45,-2 2 0,1-1 45,8-6 0,-1 0-45,-12 10 0,-1 1 0,5-6 0,-3 1 0,5-5 0,-3 2 0,-1 1 0,1-2 0,-8 9 0,0-2 0,16-13-119,-13 13 0,-1 0 119,14-9 0,-1-1 240,-13 14 1,1 0-196,-1 0 0,0 1-45,-1-1 0,0 2 0,16-18 1274,-13 11-1274,-1 0 0,4-3 0,-7 7 0,1 0 0,17-13 0,-14 12 0,1 0-400,13-12 400,1 1-1538,-12 9 1,-1 0 1537,15-13 0,-10 7 0,0 2 0,3-4 22,-7 8 1,9-8-1,1 0 1,-6 5-23,-4 3 0,0 0-95,14-12 1,6-5 0,-8 7 94,1 0 0,-3-1 90,1 3-90,-6 2 521,-3 0-431,5-11-90,-10 9 90,5-9-90,-10 11 3194,11-18-3194,-14 22 0,2-1 0,-1 0 0,0 1 0,1 0 0,-1 3 0,11-11 90,-1 4-90,-1 2 0,-1 3 90,17-19-90,-7 10 0,5-8 0,-13 17 0,-11 7 0,3 1 598,1-3-598,1-2 0,13-11 0,-7 10 0,7-8 0,-11 12 0,13-9 0,-2-2 0,9-2 0,-14 9 0,-5 5 0,-9 8 0,1-4 0,1 4 0,0-3 0,1 1 0,12-10 0,-12 5 0,10-3 0,-13 9 0,-1 1 0,-3 1 0,-2-1 0,4-6 0,-3 7 0,5-6 0,-4 6 0,2-1 0,-1-2 0,6 0 0,-7 2 0,5-1 0,-8 1 0,8-3 0,-7 4 0,6-2 0,-8 6 0,0 0 0,0 0 0,-2 0 0,4 0 0,-5 2 0,1 2 0,-6 1 0,-2 0 0,-2-1 0,0-2 0,0 1 0,-6-1 0,0-4 0,-8-3 0,-10-22 0,2 3 0,-11-20 0,4 6-465,3 6 0,-1-3 465,7 8 0,-1-1 0,-8-14 0,0-1 0,6 10 0,1 1 0,-1-2 0,-1-1 0,0 0 0,-1 0 0,1-1 0,0 0 0,0 2 0,1 0 0,-1-1 0,1 2-246,2 1 0,-1 0 246,2 2 0,0-1 0,1 4 0,-1-1 0,-4-13 0,-1 0 0,6 15 0,0 0 0,-3-10 0,-1 1 0,-7-13 0,9 21 0,-1 0 0,-10-17-117,4 12 0,-1 1 117,-3 0 0,-9-10 0,16 21 0,-2-4 0,7 8 858,-2-3-858,8 10 527,2 0-527,2 2 271,-2 0-271,3 2 0,0 3 0,0 2 0,5 0 0,-5 2 0,-1 2 0,-4 1 0,-3 4 0,2 0 0,-3 0 0,-2 6 0,-6 4 0,-8 10 0,-7 5 0,-10 7 0,23-15 0,-1 2-223,-4 1 0,-1 1 223,-2 1 0,-1 1 0,-4 1 0,-1 2 0,-1 0 0,-4 2-206,2-1 1,-4 2 0,-1 2 205,-3 2 0,-1 2 0,-3 1-479,4-1 0,-2 1 0,0 2 0,2-2 479,9-5 0,1 0 0,1 0 0,1 1 0,0-1 0,0 1 0,1-1 0,3 0 0,1 0 0,2 0 0,-2 2-193,-10 9 0,-3 2 0,-1 1 193,12-11 0,0 1 0,0 0 0,-1-1 0,2 0 0,-1 0 0,1-1 0,0 0 0,-10 8 0,0 0 0,0-2 0,-2 0 0,0-1 0,3-1 0,8-7 0,2-2 0,-1 1-671,-12 8 1,-3 0 0,4-2 670,-4 3 0,0-1 0,4-5 0,-3 2 0,1-2-246,12-6 1,2-2 0,-2 1 245,-9 6 0,-2 2 0,4-3 295,-2 1 1,3-1-296,2 0 0,0 1 0,6-5 0,-2 2 0,3-1 0,-5 3 0,1 0 0,-11 8 0,2 0 0,16-13 0,1 0 50,2 0 0,-1-1-50,2 0 0,-2 0 0,-11 9 0,0-1 0,9-8 0,0 0 0,-9 7 0,0-1 0,12-10 0,1-1 0,-1 0 0,0 0 0,-1-1 0,1 0 0,-3 0 0,1 0 0,-1 1 0,1 0 0,-2 1 0,-1 1 0,0 1 0,-1 1 0,-1 2 0,-1 0 0,0 0 0,-1 0 0,-15 12 0,1 0 0,14-10 0,0-1 0,-9 8 0,2 0 0,9-8 0,3-1 1146,5-2 0,0 0-1146,-2 1 0,2-2 0,-5 10 1846,12-13-1846,11-8 866,5-2-866,2 2 609,3 5-609,0 1 0,0 5 0,0 2 0,3 6 0,4 8 0,5 5 0,2 7 0,4 4-674,3 5 674,3 3 0,-11-31 0,1 1 0,0 0 0,2-1 0,-2 0 0,2 0 0,9 9 0,1 0 0,-7-9 0,1-2 0,7 8 0,0-2-263,10 10 263,2-2 0,-3-2 0,-12-13 0,0 3 0,-1-2 0,0 1 0,-1 0 0,0 0 0,15 22 655,-15-17-655,1-2 0,4 13 0,1 1 0,-3 0 0,-4-8 282,-7-16-282,4 5 0,-1-6 0,1 7 0,-2-7 0,-1 3 0,1 0 0,2 2 0,-2-2 0,3 0 0,-3-2 0,7 7 0,-7-5 0,6 3 0,-12-7 0,0-3 0,0 0 0,0 0 0,2 2 0,2 1 0,-1 1 0,8 13 0,-3 0 0,0 1 0,-2-4 0,-8-12 0,2 3 0,-2 0 0,0-1 0,1 1 0,-1-1 0,0 1 0,4 6 0,-3-9 0,2 3 0,-4-9 0,0 0 0,0-1 0,-1 1 0,2 1 0,-2-1 0,0 2 0,0-4 0,-2 1 0,2-4 0,-1 4 0,0-1 0,-1 1 0,2 1 0,-1-3 0,3 3 0,-2-3 0,2 3 0,0-3 0,0-4 0,-1 3 0,-2-8 0,1 8 0,-1-5 0,1 0 0,-4 3 0,0-3 0,0 4 0,0 0 0,5 8 0,2 2 0,1 2 0,-1-3 0,-4-5 0,1-3 0,-1 1 0,1-2 0,-1 0 0,0-4 0,1 5 0,-4-3 0,2 5 0,-2-5 0,2 1 0,0-7 0,0 7 0,4-1 0,-3 5 0,4-1 0,-4 0 0,2 0 0,-2-1 0,1-3 0,0 1 0,-2-3 0,2 0 0,-4 3 0,2-7 0,-2 7 0,2-7 0,-1 7 0,-2-7 0,-1 3 0,0-4 0,2 0 0,0 0 0,1 0 0,-2 0 0,1 0 0,1 0 0,-1 0 0,0 0 0,-1-2 0,5-2 0,1-3 0,19-31 0,-10 18 0,15-22 0,-11 22 0,3-1 0,4-3 0,4-3 0,-4 5 0,3 0 0,4-3 0,1 1 0,-1-1 0,0 0-768,1 2 1,-2 1 407,10-10-720,-2 2-629,-5 3-1169,-7 3 2878,-7 1 0,-6 2 0,-4 1 0</inkml:trace>
  <inkml:trace contextRef="#ctx0" brushRef="#br0" timeOffset="60547">25660 12764 17067,'0'-9'4947,"-4"4"-4407,3-1-180,-2 5 90,3-1-270,-4 2-1,3 0 3329,-2 0-3508,10 10 0,2-1 0,7 10 0,9 9 0,-6-5 0,8 12 0,-10-10 0,1 2 0,-2-1 0,-2-4 90,0-2-90,-3-2 90,2 11 0,-2-1-90,-1 4 0,-2-3 0,-2-8 0,-1-1 90,0-2-90,-2 0 0,-2 0 0,-1 6 0,2-6 0,1 3 0,-1-7 0,3 1 0,-4-7 0,3 5 0,-4-12 90,0 7-180,0-3 180,0 0-90,0 3 90,0-3-90,0 0 0,0 3 90,0-7 630,0 3-720,5-28 0,4 0 0,7-31 0,6 2 0,-3 8 0,3-4 0,3-1 0,1-1-379,0 0 1,0 1 378,1 4 0,-1 5 0,11-11 0,-12 23 0,-1 1 0,14-16 0,-2 4 0,-17 18 0,-11 15 0,-2 3 0,-3 2 757,0 2-757,-1-2 0,4 2 0,-1 0 0,3 0 0,-4 0-180,0 0-90,-2 0-3598,-2 0 2789,-6 0-540,0 6-720,-8 1 2339,-3 7 0,-5 2 0,-2 0 0</inkml:trace>
  <inkml:trace contextRef="#ctx0" brushRef="#br0" timeOffset="61402">25489 12954 17615,'-6'-16'2429,"0"-2"-662,6-3-1497,0-1 568,6 1-568,4 1 118,12 4-298,11 0-90,11 7 0,9 2 662,10 5-572,3 8-135,-19 1 0,2 0 0,-13-1 0,0 1-45,9 0 0,-2-1-90,8 2-90,6-7 270,-21 3 0,4-4 0,-19-2 0,-5-2 294,-2-6 66,2-29-180,-9 14 90,4-22 0,-9 25 449,1-7-89,-1 3-180,-2 3-360,0 8 0,0 10-90,0 3 90,0 2-1,5 8 1,2 6 180,9 38-180,-2-2 0,-4-11 0,0 3-127,4 11 0,0 1 172,0 6 0,2 2-45,-2-5 0,1 3 0,-1-4-90,0 1 0,-1-3 0,2 3 0,-1-8 0,-4-11 90,-2-8-90,-4-6 0,0-5 0,-4-6 0,4-6 0,-3-3-1979,0-4 450,-1-8 74,0-10 375,0-2-359,0-8-630,0 7 2069,0-1 0,0 1 0,0 1 0</inkml:trace>
  <inkml:trace contextRef="#ctx0" brushRef="#br0" timeOffset="62094">26976 12488 19316,'12'-27'3868,"-2"1"-3329,0 4 1,-4 4-180,-2 4 0,-2 3-180,-2 6 89,0 1 91,0 36-270,0 2-45,1-1 0,0 3-45,2 13 0,0 0 0,0-12 0,1 1 45,2 19 0,5-3 45,19 3-90,-3-13 0,32-58-90,-29-6 90,16-27-3392,-24 22 3392,-2 2 0,-2 5 0,-1 8 0,-3 4 0,6 27 0,-9 0 0,5 19 3392,-12-2-3392,-4 19 90,-8-14-90,-6 11 0,-9-20 0,-5-4 0,-8-3 0,-7-5 0,-8-4 45,13-11 0,-2-4-45,-24-3 0,11-11 0,1-6 0,-7-13-572,22 6 0,2-1 572,-8-16 0,8 3 0,-2-7-180,14 16-809,0-5-90,17 19-810,2 4 1889,8 7 0,2 12 0,5 2 0</inkml:trace>
  <inkml:trace contextRef="#ctx0" brushRef="#br0" timeOffset="62264">27089 13501 22914,'21'37'1259,"-3"-6"-989,-6-8-180,-5-12 0,-4-5-270,-3-6-450,-3 0-359,-2-6-990,-3-5 1979,0-12 0,3-8 0,2-6 0</inkml:trace>
  <inkml:trace contextRef="#ctx0" brushRef="#br0" timeOffset="62723">27386 12461 22644,'18'-37'1889,"-2"5"-1349,-2 14-1,-1 7 1,1 23-180,2 14-90,2 22-180,-6-17 0,-2 3-367,1 3 0,-1 1 322,2 5 0,0 0 0,-1 0 0,-1 1-45,3 13 0,0 0 0,-4-18 0,-1-2 90,1 9 0,-2-4 180,-1-3-1,-4-12-269,-2-22 0,0-51 0,0-12 0,1-9-477,1 21 1,1 0-1,0-3 477,1-11 0,0-4 0,1 3 0,1 13 0,1 1 0,0 2 0,5-21 0,0 2-63,1 6 1,1 3 62,0 8 0,0 4 45,0 8 0,1 4 134,15-8 181,1 34-360,-7 35 0,-3 14 0,-4-4 0,-2 5-377,-1 1 0,0 4 0,-1-1 377,0 14 0,-2 0 0,1 1 0,0 1 0,0-5 0,2 0 0,1-12 0,1 2 0,0-5 0,2 3 0,3-3-135,6 8 0,3-7-1034,12-5-360,5-21 850,-2-16 679,-14-20 0,-1-9 0,11-24 0,-16 9 0,0 0 0</inkml:trace>
  <inkml:trace contextRef="#ctx0" brushRef="#br0" timeOffset="63496">28531 12262 22194,'-4'-10'1619,"0"12"-1169,-4 18-90,-2 17-180,-1 11 0,1 2-90,0-4 0,5-8 90,-4-11-91,8-9 1,-10-9-90,6-13 0,-5-14 90,6-16-45,2-4 0,2-4 90,5-3 0,3-1-45,3-6 0,3 4 0,-1 13 0,4 9 0,21 8 90,-8 36-90,3 18 0,-1 10-90,-1 6 90,-3-1-90,-11-21 0,-2-1 90,5 7-90,1 2 0,-11-29 0,-1-11 90,-1-16-180,0-16 180,-4-16-90,0-13-483,-3 27 0,-2-1 483,-3-3 0,-1-1 0,0 1 0,-5 0 0,-16-10 0,-7 3 0,5 15 0,-3 3 0,-15-6 0,-5 6 0,7 16 0,-2 6 45,-1 0 0,-2 2-45,3 3 0,-2 0-45,-6 2 0,2 0 45,17 0 0,2 0-90,-33 0-90,48 0-180,20-2-179,17-2 179,19-7 0,17-5 180,-19 5 0,1-1-67,5-1 0,2-1 187,-2 1 0,3-2 0,-2 1 105,5-3 0,0 0 45,10-4 0,-4 0 1198,3-6-748,-13 2-1,-13 5 361,-5-7-630,-13 10-1,-2-3-179,-9 11 442,2 5-262,2 8 0,2 13-180,2 18 0,0 11-90,-2-2 0,0 6 0,1 0-1131,-1 2 0,1 2 1,-1 0 1130,2 7 0,-1 2 0,0 0 0,1-1 0,0 1 0,-1-4-432,2 6 1,-1-1 431,-1-13 0,0 2 0,0-6 0,-2-6 0,1-5-361,5 25 361,-2-16 0,-3-11-989,-4-14 2246,-2-9-3146,-2-17 583,0-14 1306,0-23 0,0-16 0,0 23 0,0 1 0</inkml:trace>
  <inkml:trace contextRef="#ctx0" brushRef="#br0" timeOffset="63714">28868 11981 23094,'-23'-36'2069,"5"4"-1620,7 7 1,6 5-90,12 2-180,8-2-90,15-1 0,11-3-90,-5 8 0,2 1 0,16-8-90,-19 10 0,-2 0-630,-1 2-359,-7 4-540,-9 3-1080,-8 10 2699,-10 7 0,-10 12 0,-7 8 0</inkml:trace>
  <inkml:trace contextRef="#ctx0" brushRef="#br0" timeOffset="64569">27853 12311 20395,'-5'-15'2879,"2"-3"-2609,3-5-180,7-2-90,5-6 89,16-3-89,11-5-258,-13 17 0,3 1 258,3-1 0,1 1-135,4 0 0,2 1-180,-2 0 0,1 2-315,-1 2 1,-1 2-1620,26-11 2244,-12 9 1,-13 7 0,-7 5 0</inkml:trace>
  <inkml:trace contextRef="#ctx0" brushRef="#br0" timeOffset="66695">29814 11357 22104,'0'-18'2519,"-5"-2"-1889,-2-3-1,-7-2 91,-1-2-270,-3-2-91,-2-3-89,-2-2-90,-6-4 90,-5-3-90,-9-2-45,1 9 0,-7 1-411,7 8 0,-4 2 0,-3 0 276,1 1 0,-4-1 0,-2 1 0,2 2-706,-10-3 0,0 3 0,-1 0 706,-2 3 0,0 1 0,2 2 0,14 4 0,2 2 0,0 1 0,-1 1 0,0 1 0,-1 0-188,1 1 0,0 1 0,-3 1 188,1 1 0,-3 1 0,-2 1 0,1 1 0,-2 2 0,0 1 0,-1 2 0,1-1-354,0-1 1,-1 0-1,1 1 1,0 1 353,4 1 0,0 1 0,1 2 0,-1 0 0,-2 1 0,1 1 0,0 1 0,2-1 0,-4 2 0,3 0 0,-3 0 0,4 0 0,-4 1 0,1 0 0,3-1 0,1 0 0,2 0 0,1 0-58,0 0 0,0-1 1,-2 2 57,1 0 0,-2 2 0,-1 0 0,4 0 0,-2-1 0,2 1 0,-1 0 0,-11 5 0,-2 1 0,5-1 0,2 1 0,4-1 0,1-1 0,1 1 0,5 0 0,1-1 0,0 1 0,1 0 676,3-1 0,-1 3-676,-16 10 0,0 2 0,14-8 0,-1 1 0,7-4 0,-1 1 0,-1 3 0,-10 13 0,-1 3 0,3-2 0,1-1 0,-1 0-102,0 3 0,-3 4 1,6-5 101,8-6 0,3-3 0,0 1 0,1 1 0,3-1 0,1 0 0,1 0 0,2 1 754,1-2 0,1 3-754,-5 17 0,1 3 0,7-16 0,0 0 0,-4 13 0,3 5 0,9-8 0,3 3 0,3-1 0,2-4 0,3-1 0,1 2-629,-1 10 1,1 2 0,3-4 628,3-11 0,3-2 0,1-3 0,3 6 0,2-3-193,1 0 0,1-1 193,1-2 0,1 0 0,-1-1 0,2 0 0,1-2 0,1-1 0,1 1 0,1 0 0,-1-2 0,5 3 0,6 4 0,5 5 0,1-2 0,-7-10 0,0 0 0,3 0 0,0 1 0,3 3 0,1-2 0,-4-4 0,-2-5 0,-2-3 0,0-2 0,12 10 0,2-5 0,6-4 0,0-5 0,-10-5 0,2-1 0,11-2 0,6 0 0,-3-2 0,-1-4 0,2-1 0,-9-2 0,5 1 0,2-1 0,-6-2 0,-7-1 0,-4-1 0,3-1-12,13 2 0,2 0 0,-3-1 12,2-1 0,-3-2 0,0 1 0,0 0 0,-1 0 0,0-2 0,-2 0 0,1-2 0,0-3 0,0-2 0,2-2 0,1-3 0,2-3 0,0-2 0,-17 6 0,0-1 0,1 0 0,0-2 0,2 1 0,2-2 0,1 2 0,4 0 0,1-1 0,-1 1 0,0-1 0,0 1 0,0-1 0,0 1 0,0 0 0,1 1 0,0-1 0,-3 2-309,11-4 0,-2 1 1,-4 1 308,2-1 0,-3 0 0,1 0 0,0-2 751,0 0 0,-1-2-751,1-1 0,0-1 0,1-3 0,0-2 0,-1 0 0,0-2-116,-2-2-1,0-2 117,-3 0 0,-1-2 0,-2 1 0,-2-2 0,-4 1 0,-1 0 0,-3 0 0,-3 0 216,-4 2 1,-1 0-217,-3 1 0,-2 1 0,-3 1 0,-1 1 597,-1 1 1,-1 0-598,15-29 0,-3 0 0,-16 26 0,0 0 179,0-3 0,0 0-179,0-4 0,-1-1 0,1-2 0,0-2 0,-1-2 0,-1-2 0,-4 1 0,-1-3 0,-1 2 0,0-10 0,-1-1-16,-2 8 1,0-3 0,-3 3 15,-3-8 0,-1 3 0,-1-3 0,-1 0 0,-1 0 0,-2-3 0,-1 7 0,-1-3 0,0 3 0,-2-8 0,-1-1 0,2 12 0,-1-3 0,-1 5 0,-1-2 0,0 2 0,1 3 0,-1 0-42,1 1 0,0 2 42,2 3 0,0 2 0,0 3 0,1 0 0,-8-21 0,0 8-1169,-4 14-315,-8 10-3432,-5 15 1,-3 6 4020,-27 5 0,17 3 0,-2 2 0,12 3 0,1 1 0</inkml:trace>
  <inkml:trace contextRef="#ctx0" brushRef="#br0" timeOffset="67415">28031 9901 21025,'-24'-50'2339,"0"0"-1980,-1 0-89,1 5 270,-8-12-180,1 7-180,0 4-90,3 13 0,8 16 89,-2 7-89,-3 4 0,-1 4 0,-3 8-90,1 3 90,1 11-90,1 9 90,3 10-90,3 13 90,6 11-90,9-27 0,2 3 0,2 23 0,3 2-523,2-13 1,1-1 522,0-6 0,0 2 0,1-1 0,2 1 0,1-1 0,0-2 0,0 6 0,0 0 45,3 14 0,-2-2-45,-6-23 0,0-1 0,-2 8 0,0 0 0,-1-9 0,0 0 0,-1 30-90,0-28-179,0-20-361,0-10-359,0-2-1745,0-6 2734,0-12 0,0-4 0,0-11 0</inkml:trace>
  <inkml:trace contextRef="#ctx0" brushRef="#br0" timeOffset="67939">27422 10466 22104,'-29'-16'1709,"0"-2"-1709,15 8 90,5-2-90,20 5 0,14-2 0,13 0 0,0 1 0,3-1 0,2-2 0,1 0-853,0 1 0,-1-1 853,-6 0 0,-3 0 449,10-6-89,-17 2 0,-2-2 180,-19 1 89,-2-2-269,-4 1-360,1 4 1707,0 6-1617,1 5-90,-1 10-90,5 8 90,12 36 0,-4-16 0,3 2 0,4 11 0,1-1-130,-3-8 0,0-2 130,0-6 0,-1-4 0,5-1 0,-3-7 0,-4-10-90,0-10 180,-3-12-90,1-12 0,-2-12 0,-4 2 0,0-2 0,1-19 0,-3 20 0,-2 1 0,-3-2 350,-1 7-350,6 10 0,1 14 0,5 13-90,2 12-270,2 9-360,3 6-2698,5 17 3418,-9-14 0,1 8 0,-11-22 0</inkml:trace>
  <inkml:trace contextRef="#ctx0" brushRef="#br0" timeOffset="68320">28482 10055 22014,'6'-35'1799,"0"4"-1619,-3 12 0,4 20-180,0 14 0,7 23 90,0 8-90,-3-7 0,0 0 0,3 18 0,-6-20 0,-1-2 90,-3 5-90,-2-20 0,-2-14 0,0-25 0,0-17 0,3-12 0,6-6 0,5-3 0,6 5 180,17 2-90,11 37-90,-1 14 90,0 38-180,-26-5 0,-4 4-360,6 20-115,-11-18 0,-3-1-964,-4 11-810,-5-7 2339,-5-9 0,4-14 0,-5-5 0</inkml:trace>
  <inkml:trace contextRef="#ctx0" brushRef="#br0" timeOffset="68871">29120 10027 19856,'10'-11'2158,"-2"2"-2068,0 4 0,-4 3 0,4 2 0,-5 0 90,0-2 0,-3-2 0,0-5 90,-3-5-90,-4 0-90,-5-2 90,-4 7 89,-13 10-89,6 13-90,-9 18 0,16 11-90,5 10 0,6 5-139,9 2 139,6-4 0,2-22 0,5-2 0,27 15 0,3-9 0,2-28 0,-13-23-90,1-14 90,-2-14-356,-3-13 356,-18 20 0,-1-2-407,-2-4 0,-2-2 407,-1-4 0,-2-1 45,-1-2 0,-2 0 45,0 1 0,-2-1 45,0 2 0,0 1-46,-1 4 1,0 2 90,0-26-90,0 17 0,0 19 90,0 19-135,0 40 0,0 21-45,1 6 0,0 4-976,0-11 0,0 3 0,1 0 1006,0-2 0,0-1 0,0-4-75,2 4 0,0-3-45,0-4 1,-1 0-721,0 7 0,-1-1-719,1 12-719,-1 7 2423,-10-42 1,-3-12 0,-7-7 0</inkml:trace>
  <inkml:trace contextRef="#ctx0" brushRef="#br0" timeOffset="69163">29274 10131 19406,'0'-36'2698,"0"4"-2518,2 7-90,5 5 0,8 4-90,7 1 0,9 3 90,2 1 90,1 4 0,-1 2 90,-7 3 269,2 2-269,-12 0 0,1 0 0,-9 11-90,0 7-90,0 16 0,2 16 0,1 7-299,-5-25 0,2 2 209,-2-1 0,0 2 0,4 7 0,0 1-630,-3-5 0,-1-1-2698,6 27 3328,-6-36 0,-13-33 0,-3-16 0</inkml:trace>
  <inkml:trace contextRef="#ctx0" brushRef="#br0" timeOffset="69296">29542 9670 20082,'-3'-35'449,"-1"-1"1,-1-25 180,5 12-1349,0 12-658,0 12 1377,0 10 0,3 8 0,2 5 0</inkml:trace>
  <inkml:trace contextRef="#ctx0" brushRef="#br0" timeOffset="69579">29790 9932 21655,'4'37'1709,"0"-3"-1439,-4-5-91,0-2 1,2-6-90,2-3-90,4-3 90,4-1-90,4-7 0,5-1 0,-1-6 90,6-16 0,-12-2 0,-1-19 0,-24-14-90,1 11-180,-12-6-180,8 23-449,0 10-451,2 6-898,1 5 2158,5 8 0,2 2 0,4 5 0</inkml:trace>
  <inkml:trace contextRef="#ctx0" brushRef="#br0" timeOffset="69865">29952 9896 20575,'8'-20'2789,"0"2"-2609,-1-1 179,0 8 91,1 4-90,3 17 0,5 13-180,0 23-121,-4-7 1,0 7 0,-1 0 120,1 15 0,-2-1-135,4 7 0,-3-5-45,-6-19 0,-2-20 90,-3-29-90,0-22 90,2-7 0,1-6-1741,2 2 0,0 0 1651,1-3 0,0 3 0,5-11-360,-5 39-719,0 22-1080,-3 21 2159,1 18 0,-4-16 0,0 2 0,0 3 0,0 0 0</inkml:trace>
  <inkml:trace contextRef="#ctx0" brushRef="#br0" timeOffset="71596">31479 11045 23004,'0'-30'2159,"0"1"-1530,0 2 1,0 0 0,0-2-181,-5-3-179,-2-8 90,-5-6-1235,-1-12 965,1-4-90,5 26 0,0-2-274,-1-1 1,-2-1 273,0-4 0,-2-1 0,-3-2 0,-1-1-465,0-1 0,-2-1 465,-4-2 0,-1 0 0,0-1 0,-3-3-218,-1 6 0,-3-3 0,-2 1 218,-2-1 0,-2 1 0,-1 1 0,0-1 0,-1 1 0,-1 2-40,0 5 1,0 3-1,1 3 40,-8-1 0,1 3 0,-2 2 0,0 1 0,-2 0 0,-1 2 0,-1 2 0,0 2 0,0 0 0,-2 2 0,1 2 0,-1 1 0,1 1 0,-2 1 0,5 3 0,-3 1 0,-1 1 0,-4 1 0,-1 1 0,-1 1 0,1 0 0,-1 0 0,1 2-335,-1 2 1,0 1-1,2 3 335,-9 1 0,1 1 0,19 1 0,0 0 0,-1 1 6,-2 1 1,0 0 0,-1 1-7,0 0 0,-1 0 0,0 1 0,-1 1 0,0 0 0,-3 2-60,0 0 0,-4 2 1,-1 0-1,0 2 60,-4 1 0,0 1 0,-1 0 0,1 1-199,-1 0 1,0 0 0,0 0 0,1 1 198,2 0 0,0 1 0,2 0 0,3 0 0,0 1 0,3-1 0,-3 1 0,-1 1 0,-4 1 0,0 0 0,3-1-86,-3 2 0,3 0 0,-7 3 86,17-5 0,-6 2 0,-2 1 0,-1 1 0,4-1 0,4 0 0,-2 1 0,5-1 0,1 1 0,-2 2 0,-1 0 0,-3 1 0,-1 2 0,2 0 0,4 0 0,0 0 0,4 1 0,1 0 0,-1 1 0,1 1 0,0 0 0,-1 2 0,-2 2-226,-4 4 1,-3 3 0,-1 2 0,1 0 0,2-3 225,-1 2 0,3-1 0,-1-1 0,-2 3 0,9-8 0,-2 2 0,-1 1 0,-1 0 0,3-1 0,1-2-198,-6 5 0,2-1 0,2-1 0,-1 0 198,0 0 0,-1 0 0,1-1 0,0 1-4,1 0 1,1 0-1,0 0 1,0 1 3,2-1 0,0 1 0,0 0 0,2 0 0,0 2 0,0 1 0,2 0 0,0 2 0,0 0 0,1 1 0,1 1 0,1 2-31,-1 1 1,1 2-1,1 1 1,1 1 30,0 0 0,0 2 0,2 0 0,0 1 0,0 2 0,0 0 0,2 0 0,0 1 0,1-2 0,2 0 0,-1 1 0,0 3 0,5-10 0,0 4 0,-1 1 0,1 0 0,0-1 0,1-3 0,-3 9 0,1-2 0,1 0 0,0 2 0,1-2 0,-1 2 0,1 2 0,0-3 0,3-3 94,3-5 1,1-4-1,1 0 1,1 4-95,1 3 0,1 4 0,1 2 0,1-1 0,1-3 0,-1 2 0,2-2 0,1 0 0,0 2 0,1 1 0,0 3 0,2 1 0,0-1 0,2-4 0,1-1 0,2-2 0,0-1 0,2-1 0,0 2 0,1 0 0,2-1 0,0 0 0,0 0 0,2-1 0,1 0 0,0 0 0,2-2 0,0 0 0,1 0 0,1-1 0,1-1 0,1 0 0,0 0 0,2-1 0,-1-2 0,1-2 0,2 2 0,5 3 0,3 1 0,7 4 0,2 2 0,2 0 0,-1-2 0,-3-5 0,3 3 0,-3-4 0,2-1 0,4 3 0,-3-2 0,4 3 0,3 2 0,-1-1 0,0-4 0,-3-6 0,2-4 0,-3-4 0,0-3 0,2-1 0,1 2 0,1-2 0,2 0 0,-1-2-65,3 0 1,-1-1 0,2-1 0,1-1 64,1 0 0,1-2 0,0-1 0,2-1-46,0-1 1,1-1 0,1 0 0,0-2 45,3-1 0,0-1 0,1 0 0,0-2 0,2-1 0,1-2 0,0 0 0,1-2-64,-12-2 0,0-1 0,1-1 1,1-1-1,-1 0 64,2 0 0,0-1 0,0 0 0,1-1 0,-1-1 0,2-1 0,0-1 0,0 0 0,0-1 0,0 0 0,1 0 0,-1 0 0,1 0 0,0-1 0,0-1 0,0-1 0,0 0 0,0-1 0,0 0 0,0-1 0,0 0 0,1-1 0,-1 0 0,0 0 0,0-1 0,0 0 0,0-1 0,0 0 0,0 0 0,0-1 0,0 0 0,0-2 0,0 1 0,-1-1 0,1 0 0,0-1 0,-1 1 0,0-1 0,1 0 0,-2-1 11,1 0 1,-1-1 0,-1 0 0,1-1 0,-1 0-12,0-1 0,0 1 0,0-2 0,0 0 0,-1 0 0,-1 0 0,-1 0 0,0-1 0,2-1 0,1-4 0,-4 1 0,2-2 0,2-3 0,0 0 0,0-1 0,-2 0 0,-3 1 0,-2 0 0,-2 1 0,-1 0 0,0-1 0,0-1 0,1-3 0,3-1 0,3-3 0,0-1 0,0-1 0,-1-1 0,-3 0 0,-3 1 0,4-7 0,-4 0 0,-2 0 0,-2-1 0,1-1 0,-8 7 0,0-1 0,0-1 0,-1 0 0,-1 0 0,0 0 0,7-9 0,-2 0 0,0-1 0,-1 0 0,0 0 0,-2 1 0,-2-1 0,0 0 0,0 0 0,-1 0 0,-2 2 0,1-1 0,-2 0 0,0 0 0,-1 0 0,-1 1 0,-2 0 0,1-1 0,-2 1 0,1-1-12,-2 0 0,0-1 0,-1 0 1,0 1-1,0-2 12,-1 1 0,0-1 0,-1 0 0,0-1 0,0 0 0,0 0 0,0-2 0,-1 1 0,0-1 0,0 0 0,-1-1 0,0 1 0,0-1 0,0 0 0,-1 0 39,-1 0 0,1 0 1,-1 1-1,0-1 0,-1 1-39,-1 1 0,0 0 0,-1 0 0,0 0 0,-1 0 18,-1 2 1,0 1 0,-1 0 0,-1 0-1,0 0-18,1-11 0,0 0 0,-2 1 0,-1 0 0,-2 4 0,-1 1 0,-1-1 0,-1-1 49,-1 3 0,-1-2 1,-2 0-1,1 1 1,-2 4-50,0-13 0,-2 5 0,-3-3-720,-3 2 0,-2-4 1,-2 2-1,-3 11-854,-9-1 0,-5 9 1698,1 10 0,-3 2 0,-4 9 0,-16 7 0,-3 10 0,-7 3 0,0 0 0</inkml:trace>
  <inkml:trace contextRef="#ctx0" brushRef="#br0" timeOffset="72517">28710 7436 24623,'-17'-55'1259,"3"7"-1169,2 16 0,5 25-90,4 29 90,3 39-45,2-15 0,1 3-766,2 14 1,1 4 720,-1-18 0,1 1 0,1 1-498,1 3 1,0 1-1,0-1 498,1 0 0,0 0 0,0 0 0,0-4 0,1 0 0,-1-1-409,5 17 1,-1-3 453,-1-8 0,-1-4 0,-2-8 0,0-4 45,-1 20 0,-2-29 972,-14-22-1062,-4-34 0,-9-31 45,9 12 0,1-7-119,4 9 1,1-3-1,1-3 104,0-8 0,2-2 0,1-2 15,0 13 0,0-1 0,1-1 0,0-3 45,1-1 0,0-3 0,0-2 0,1 0 0,0 2 0,2-8 0,0 2 0,2-1 0,-1 2-68,-1 1 1,1 0-1,0 2 1,3 3-23,3-1 0,2 3 0,3 9 0,6 8 0,5 8 251,3 5 1,3 5-207,6 6 0,1 6-90,2 7 0,0 6 45,1 3 0,-2 6 0,-2 5 0,-3 5 0,-4 2 0,-4 3 45,-5 2 0,-6 2-90,-5 0 0,-7 2 45,-6-1 0,-7 0 45,-5-1 0,-8-2-45,-21 8 0,-6-3 0,8-10 0,-2-2-378,-15 6 1,0-3 242,15-12 1,2-1-181,3-1 0,1-1-781,-24 12-793,14-4 822,24-1 1067,16 0 0,25 0 0,7 3 0</inkml:trace>
  <inkml:trace contextRef="#ctx0" brushRef="#br0" timeOffset="73448">29416 7780 23094,'21'-7'1619,"-3"0"-1529,-6 2 0,-2 1 0,-2 8 0,0 13 0,0 15 0,0 24-312,-4-21 0,-1 1 222,0 5 0,0 2 90,-2 16 0,0-1 44,0-18 1,0-1 0,-1 9 0,0-6-45,0-10 0,-6-18-90,5-25 90,-4-23-90,5-25 0,-1 20 0,2-1 45,1-7 0,1 0-325,1-4 1,2 0 369,3 2 0,1 0-45,1 3 0,0 2-45,1 6 0,1 3 90,13-22 486,-1 21-576,1 18 90,-4 10-90,-1 18 0,-5 5 0,-4 10 786,-4 0-696,-4 0-90,-2-7 0,-2 0-90,0-7-89,0 0-271,0-6-1079,0-1 539,0-4-89,7-8-1350,22-30 1620,3-3 629,-6 8 0,0 0 645,15-20 884,-2 4-539,-7 7-360,-8 9-91,-7 10-89,-7 10 90,-6 6 90,-2 15-91,-8 13-134,0 14 0,0 7-180,2-7 0,0 1-38,-3 19 1,3 1 37,5-15 0,2-1 0,-1-1 0,4-1-45,9 8 0,6-4 0,-4-13 0,2-2 0,9 4 0,2-6 90,19-10-246,-2-15 246,-4-15-90,-9-15 0,-7-15 90,-11-10 0,-8-8 0,-5-1-461,-8-1 461,-2 5 0,-5 6-90,0 9 90,0 9-90,0 9 315,1 6-225,5 6-25,-1 3-65,2 3 476,1 1-476,-4 5-90,8-3 90,-8 3 0,7 1 0,-8 0 90,8 2-90,-10 0 0,4-4 0,-5-1 0,0-2 0,-4-2 0,-2 6 0,-8-1 0,-3 4 0,-4 0-90,1 4 90,1 3-180,3 5-1169,-2 11-540,12-3 1889,-3 7 0,11-5 0,-3-1 0</inkml:trace>
  <inkml:trace contextRef="#ctx0" brushRef="#br0" timeOffset="74398">30496 7318 23813,'0'-30'720,"-5"3"-720,3 11 0,-3 7 90,5 17-180,0 17 90,0 23 0,2-15 0,1 2-209,1 4 0,1 0 209,2 3 0,0 0 0,2-2 0,1-1 0,-2-4 0,2-1 0,10 22 0,1-17 0,10-27 0,-6-24 0,8-31 45,-20 12 0,-3-4 45,0-4 0,0-4 270,0-20 0,-2-3-545,-3 6 0,-1 1 230,0 1 0,-1 4-45,-3 14 0,0 7 0,0 4 555,2 15-555,4 18 0,4 25 0,-1 13 0,1 1 0,-1 4-656,-1 1 0,0 6 1,0-1 655,-3 0 0,0 0 0,-1 0 30,-1 3 0,-1 1 0,-1 3-30,-2-1 0,-2 5 0,0-1 0,-1-4 0,0 1 0,-2-3 0,0 1 0,-1-6 0,-1 2 0,0-1 0,-1-6-370,-6 9 0,-1-6 370,1-8 0,-2-3 274,1-8 1,-1-3-186,-14 8-89,3-22 90,4-25-90,5-24 0,9-21 0,8 18 0,2-1 500,4-7 1,2-1-501,4-6 0,2-1-45,3-2 0,3-1-90,3-2 0,1 0-129,1 2 1,1 1 173,-1 1 0,1 1 0,-3 5 0,1 0-317,2-9 1,-1 0 406,-7 19 0,-1 0-26,2-6 0,-1 2 206,2-2 702,-4 7-702,2 6 1088,-1 7-1178,1 7 885,4 9-886,2 13 109,7 14-153,-6 8 0,-1 4-45,12 23 0,-13-17 0,-1 1 45,-5-4 0,-2-2 135,1 13-90,-1-8-90,-15-26 90,-4-21-90,-3-10 0,3-10 90,2-10-90,4-3 90,6-1-90,0 6 0,8 10 0,4 13 90,5 16-90,5 16 179,12 35-89,-12-4-90,-12-14 0,-2 0 90,0 10-90,-5-5 0,-3-8 0,-4-6 0,-2-6-180,-6-8-359,-1-4-451,-3-6-899,0-6 1889,2-10 0,3-13 0,2-11 0</inkml:trace>
  <inkml:trace contextRef="#ctx0" brushRef="#br0" timeOffset="74836">31788 7178 23544,'-13'-28'1349,"3"4"-1169,0 6 0,0 4-1,0 23-179,-2 15 0,-1 31 0,7-20 0,0 2-230,0 4 0,0 2 275,0 3 0,2-1-410,0 1 0,1-1 365,1-5 0,1 0 0,1-5 0,0-1 0,0 21 90,2-15-90,3-12-90,6-17 521,3-17-431,2-22-90,1-19 135,-10 15 0,0-2 379,0-3 1,0-3-20,1-27 0,-2 1-360,-2 28 0,-1 0-45,1-16 0,0 6 90,-1 23-90,2 11 0,3 18 0,2 15 0,0 15-90,2 11-450,0 6-539,-1 3-720,-3-2-900,-4-4 2699,-2-9 0,-2-10 0,0-7 0</inkml:trace>
  <inkml:trace contextRef="#ctx0" brushRef="#br0" timeOffset="75337">31958 7201 23274,'5'-42'1529,"2"0"-1439,-4 28 0,1 9-90,-3 34 90,-1 12-90,0 14 0,0 2 0,0 2 90,2-9-90,-1-7 0,0-12 0,-1-14 0,0-7 0,4-38 0,4-7 0,-1 2 0,1-4 45,2 2 0,2 0-148,0-3 1,1 1 147,0 3 0,0 1-45,12-23 90,4 13-90,-5 28 270,15 42-180,-23 8 0,-4 7-90,2-1 0,-1 1-269,-4 4 1,-3-2 448,-2 5 90,-2-12-90,-2-13 101,0-14-281,2-17 90,4-18-90,4-18 90,10-14 0,5-5 233,-10 31 1,0 1-234,14-22 0,-1 13-90,-4 14 89,12 22 1,-9 15-90,8 20-179,-13 15-901,-9 2 1,-5 4-316,-5-8 1,-3 3 997,0-5 1,-3 3-1,-3-1 1,-9 12-1,-6-1 1,-2 2-1,0 0 1</inkml:trace>
  <inkml:trace contextRef="#ctx0" brushRef="#br0" timeOffset="100101">28190 1828 20575,'0'-10'1439,"0"-1"-1259,0 6-90,0-3 0,0 3 90,2-2 0,0 3 90,4-3 0,-2 2 90,2-3-1,-2 3-89,0-2 0,0 5 180,2-4 1708,2-11-1708,-3 25-315,-1 25 0,-1 24 0,2 6 0,3-7-666,9-11 1,3-3-1,-1 4 531,-8 14 0,-4 9 0,3-5 0,13-20-288,19-24 1,10-15 0,-7-8 287,-9-8 0,-3-8 0,25-12 0,-5-3 0,-3-10 0,-16 13 0,-1 2-90,-1 1 180,10 18-90,-38 41 0,-7 29 0,-8 4 454,3-30 0,-2 0-409,-3 4 0,-2 0-45,-2 1 0,-1 0 0,-4 2 0,-2-1 0,-4 0 0,-3-2 0,-2-1 0,-5 0 0,-2-8 0,-5 0 0,-2-3 29,-4-3 1,-2-2 0,0-2-30,1 0 0,-1-2 0,1-3 0,3-5 0,0-3 0,3-7 45,-15-13 0,6-8-45,15 3 0,2-3 0,-8-9 0,4-4 0,17 8 0,5-3 310,-4-12 0,2-1-310,8 12 0,1-1 0,0-16 0,3 1 0,5 2-28,5-4-62,0 28-180,0 6 1,0 4 376,0 4-1007,3 2-1881,11 3 82,4 6 2706,10 1 1,0 4 0,3 0 0</inkml:trace>
  <inkml:trace contextRef="#ctx0" brushRef="#br0" timeOffset="100481">29481 1561 20658,'-7'-46'1709,"-2"5"-190,-9 12-1069,-3 13 371,1 22-642,-1 21 1,11 27-135,5-17 0,2 1-45,6 6 0,3 1-311,2 3 1,3 0 355,4 0 0,5-1-45,2-3 0,3-2 0,2-4 0,2-3 0,2-5 0,2-4 175,0-5 1,1-5-131,-2-5 0,1-4-45,28-5 0,-12-20 0,-12-16 0,-19-20 45,-15 20 0,-4-1-45,-4-3 0,-4-1 0,-4-1 0,-5 0-270,-16-10 0,-7 3-787,6 16 1,-4 3-23,-16-6 0,-4 7 1079,8 17 0,0 6 0,-6 4 0,0 2 0,-2 3 0,0 0 0</inkml:trace>
  <inkml:trace contextRef="#ctx0" brushRef="#br0" timeOffset="101039">25477 3098 22554,'-14'-22'1979,"5"-3"-990,9-29-539,14 11-270,-2 11 0,3 0 0,27-9-90,11 9 0,12 20-488,-29 15 1,0 6 442,1 9 0,-1 6-466,1 8 1,-2 5 420,-1 8 0,-4 5 0,-1 4 0,-4 3-74,-2 2 0,-7 7 96,-14-5 1,-4 9-1,-5 1 1,0-7 6,-2-10 1,-2-4 0,-2 3-8,2 3 1,-2 6 0,-1-4-1,-3-10 113,-9-7 0,1-12-45,4-9 0,4-8-90,14-21-90,6-9 349,3-7-1878,16-21 1168,-2 10 451,-1 4 0,1 1 0,5-5 0,6-12 0</inkml:trace>
  <inkml:trace contextRef="#ctx0" brushRef="#br0" timeOffset="101785">26545 3343 23364,'33'-25'1079,"-5"2"-899,-5 5 0,-7 6-90,-4 6 90,-4 4-90,-4 12 0,-2 2 89,-2 13-89,-5 0 90,-4 0 90,-7-2 0,-3-5 0,1-9 0,2-2-180,2-14 0,7-8 0,1-13-1,10-12-89,2-6 90,8-2-90,5 7 90,21 9 0,-4 26 0,18 21 0,-10 28-467,-11 3 0,-2 3 422,-8-9 0,-1 0-45,6 14 0,-2 1 45,-6-8 0,-2-4 45,5 18 0,-10-28 0,-1-4 270,-3-4-270,-2-14-90,-1-23 0,0-19 0,-1-20 0,-1-9 0,-1 9 0,0-4-196,0 3 0,0-4 0,-2 1 196,-1 10 0,-1 0 0,-2-1 0,-3-15 0,-2-4 0,-2 4 0,2 15 0,-1 2 0,-1-1 0,-5-10 0,-2 0 0,-1 4-1459,-5 3 0,-1 4 1459,-2 3 0,-1 3 0,2 3 0,-3 2 0,-9-6 0,-4 3 0,-4 9 0,-1 3 0,1-2 0,0 3 0,0 8 0,2 4 0,6 4 0,4 1 0,-13-6 958,-1 1-958,25 2 3392,6-2-3392,2-1 0,3-1 0,5-1 0,-1 1 0,2 1 0,1-1 0,-5 3 0,4-3 0,-1 6 0,2-4-540,4 6-989,2 1-3328,11 18 4857,1 2 0,13 19 0,-2-3 0</inkml:trace>
  <inkml:trace contextRef="#ctx0" brushRef="#br0" timeOffset="113998">28336 6961 22014,'0'-48'2969,"0"5"-2070,0 3-89,0 8-91,0 2-179,0 8-270,0 4 0,0 0-270,0 10 0,0 0 90,0 26-90,-1 14 0,-2 7 0,0 17 0,-2 5 0,2-15 0,0 1 0,0 1-653,-1 4 1,0 1 0,0-1 652,3-7 0,0 0 0,-1 0 0,-1 2 0,0 1 0,0 3-310,1-1 1,1 4-1,0 1 1,0 0 309,-1-1 0,-1 0 0,0 1 0,1-1 0,1 0 0,0 0 0,0-1 0,0-2 0,-2 11 0,0-3 0,1-4 0,2 0 0,-1-4 0,-2-3 0,-1-1-113,4-2 1,-1-2 112,-3-3 0,-1 0 0,3-4 0,-1 0 0,-3 29 0,2-4 0,4-4 0,0-3 0,0-2 0,0-17 0,0 0 0,0 17 1612,0 12-1612,0-26 0,0-6 1481,2 5-1481,0-12 327,2 5-327,-1-14 0,-1 0 0,-1-5 0,2-4 0,2-3 0,0-4 0,1 0 0,-2 0 0,0 0 0,0 0 0,2 0 0,0 0 0,10-8 0,15-8 0,10 1 0,6-1 0,-11 3 0,3 0-446,9 2 1,7 0-1,-5 2 446,-6 2 0,0 1 0,18-2 0,0 1 0,-17 2 0,-1 1 0,2 0 0,1-1-416,1 0 1,0 1 415,1 0 0,-1 1 0,2 0 0,0-1 0,-1 2 0,1 0 0,0 0 0,2-1 0,-6 2 0,4-1 0,-3 1 0,7-1 0,2 1 0,2 1 0,5-1 0,-2 0 0,-11 1 0,-3 0 0,0 0 0,2 0 0,0-1 0,-1 0 0,18 0 0,0 0 0,-22-1 0,1-1 0,1-1-892,3 1 1,2-1 0,-1 0 891,1 0 0,-1 0 0,0 0 0,-2-1 0,-1 1 0,1 0-363,19 0 1,-3 1 362,-16-1 0,-1 1 155,11 1 0,-3 2-155,-20-1 0,-2 0 456,32-1-456,-32 1 0,1 1 0,14-2 0,4 0 0,5 2 0,1-1 0,-1 0 0,1-2 237,-2 2 0,-3 0-237,-16-1 0,-1-1 311,11 2 0,-1 0-311,-12-1 0,-1 0 257,6 1 0,0-1-257,22-2 0,-20 1 74,5 1-74,-20 2 2674,0 0-2674,16 0 0,2 0 0,0 0 443,-5 0-443,-16 0 0,-1 0 0,-4 0 0,4 0 0,-7 0 0,7 0 0,-11 0 0,2 0 0,-4 0 0,-3 0 0,0 0 0,-2 0 0,2-4 0,0-1 0,0-8 0,0-17 0,-4-24 0,-1 11 0,0-3 0,0 4 0,0-2-934,0-4 0,0 0 934,0 9 0,0 1 0,1-2 0,-2-1-285,0-2 0,0 0 285,0-1 0,0-3 0,0 2 0,0-3 0,0 2 0,0-7 0,0 0-387,0 6 0,0-2 0,0 3 387,1-1 0,0 1 0,0 0 0,0 0-193,2 1 0,0 1 193,0 0 0,1 0 0,-1 2 0,2 1 0,-1 0 0,0 0 0,0 3 0,0 1 0,-2 2 0,0 0 0,4-28 1252,-4 6-1252,2 6 548,-2 5-548,0-10 0,-2 15 0,0-6 0,0 19 1408,2 4-1408,0 1 585,2 3-585,-1-7 192,0 8-192,-2-9 0,0 9 0,-1-1 0,0-4 0,0-2 0,0 0 0,0-8 0,0 10 0,-3 1 0,2 6 0,-3 8 0,1 0 0,-2 0 0,1 1 0,-5 2 0,4 1 0,-7 3 0,0 0 0,-4 0 0,-5-1 0,-5-3 0,-6 1 0,-9-4 0,0 5 0,-3-1 0,7 0 0,-3 1-523,-18-2 0,-2 1 523,8 0 0,0 1-570,-6-1 0,-3 1 570,-4-2 0,-2 0-441,19 3 1,-1-1-1,0 0 441,-3 0 0,1 0 0,-1 0 0,-2 1 0,0 0 0,-1 0 0,1 1 0,0 1 0,-1 0 0,1 0 0,0 0 0,0 1 0,1 0 0,0 0 0,1 0 0,1 0 0,0-1 0,0 2-191,2 0 1,1 1 0,-3 1 190,3 0 0,-4 0 0,1 1 0,2-1 0,-1 2 0,1 0 0,-1 0 0,-11 2 0,-3 0 0,4-1 0,-2 1 0,4 0 0,2-1 0,0 1 0,4 0 0,-1 0 0,7-1 0,-2 1 0,3-1 0,-7 2 0,1-1 0,-14 2 0,-1 0 0,2-1 0,2-1 0,15-4 0,-2 0 0,-3 3 0,-4 1 0,4-2 0,5-4 0,0 1 0,-13 6 0,1 0 0,17-5 0,2-1 0,2 2 0,1-1 0,2 2 0,1-2 0,-27-2 701,5 7-701,20-5 0,1-1 0,-19 4 0,21-2 0,0 0 0,-10-3 972,2 7-972,5-7 1538,-7 7-1538,13-7 868,-3 3-868,17-4 0,2 0 0,0 0 0,3 0-2249,7 0-449,5 6 2698,7-1 0,0 10 0,0-1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7:04:55.72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14119 2361 24983,'-33'8'1169,"5"2"-719,8-9 269,6 3-539,7-8-90,4-5 90,3-9 180,-17-24-180,-7 7-90,2 10 0,-6 4-1321,-2 6 1,-5 6 1230,-6 4 0,-3 5 0,-8 7 0,-1 5-844,-8 7 0,-1 7 844,17-4 0,0 4 0,1 2 0,-3 4 0,2 3 0,0 3 0,1 3 0,0 3 0,4 2 0,0 3 0,3 2 0,3 1 0,3 0 0,3 2 0,6 3 0,8-2 0,4 4 0,3 0 0,4-3 0,2 1 0,4-3 0,6 1 0,1-6 0,3 2 0,4-2 0,5-7-663,7-6 0,5-6 1,2-3 662,4-3 0,3-4 0,2-3 0,5-5 0,2-5 0,1-3-319,4-4 0,2-3 1,0-4 318,4-5 0,1-4 0,0-3 0,-14 3 0,-1-3 0,1 0 0,-1-2 0,0-2 0,0-2 0,-1-1 0,-1 0 0,-1-2 0,-1 0 0,-1-1 0,-1 0 0,9-9 0,-2 0 0,-2 0 0,-6 3 0,-2 0 0,-2 0 0,7-9 0,-5 0 0,-11 11 0,-7 1 1014,-2-14-1014,-29 24 1145,-19 28-1145,-13 24 0,17-5 0,2 7 1027,-2 22 0,6 5-1027,6-13 0,5 2 0,4 14 0,9-2 0,9-19 0,7-5 915,4-3 0,7-4-915,23-4 0,5-9 0,-14-9 0,0-6 0,18-7 0,-2-10-597,-21-8 1,-5-7 596,-2-5 0,-4-4 0,-5-5 0,-6-3 0,-5-3 0,-5-1 0,-5 0 0,-8 0 0,-15-12 0,-8 4 0,2 19 0,-4 4-1310,-13-7 1,-4 9 859,7 21 0,-1 7-675,0 3 1,0 4 1157,2 5 0,1 4 0,4 2 0,1 3 1,-27 18-1</inkml:trace>
  <inkml:trace contextRef="#ctx0" brushRef="#br0" timeOffset="541">15524 2764 28039,'0'-21'90,"0"7"133,0 20-223,4 17 0,2 31 0,-1-19 0,1 3-419,0 7 0,2 3 419,-1 2 0,0 0 0,1 1 0,0-2 0,-1-5 0,1-1 0,1 1 0,1-4 0,4 3 255,1-16-255,-3-52 0,2-35 0,-5 13 0,1-4-479,3-11 1,2-4 478,-5 18 0,2-2 0,0 1 0,2 0 0,1 0 0,1 1 0,-1 1 0,1 2 0,0 1 0,7-13 0,3 3 0,6 2 0,2 8 0,-9 19 0,2 7 0,7 4 0,0 12-1194,4 39 0,-5 16 1194,-7-10 0,-3 4 0,-2-1 0,-1 3 0,-3-2-15,-4 4 0,-2 0 15,1 6 0,-2-3 0,-6-15 0,1-11 760,4-22-760,-4-33 0,-2-17 0,7-20 0,3-3-158,-2 10 1,3 4 157,3 8 0,4 8 0,11 9 0,21 42 0,-10 19 0,-13-1 0,-2 6-135,1 15 0,-2 3-585,-7-14 1,0 0-136,5 12 1,-1-1-1035,2 5 2693,9-20 1,-8-33 0,8-19 0</inkml:trace>
  <inkml:trace contextRef="#ctx0" brushRef="#br0" timeOffset="908">17023 2759 22662,'16'-39'1379,"1"0"0,1-5 1,-1 2-930,7-4 437,0 13-708,-9 49-179,2 33 0,-7-11 0,0 5-749,1 10 1,1 4 748,-5-14 0,1 2 0,-1 0-594,1 3 1,-1 0-1,0 0 594,0 0 0,-1 0 0,0-1 0,0-2 0,0 0 0,0-1-96,1 14 0,0-3 96,0-6 0,-2-3 0,-1-11 0,-1-2 0,0 10 0,-3-29 892,-7-34-892,-2-35 0,2 13 0,0-4 399,-1-14 0,2-4-399,3 15 0,1-2 0,0-1-425,0-5 1,1-1-1,0 0 425,2-2 0,1 0 0,1 0 0,0 3 0,0 1 0,1 1 0,1 4 0,1 1 0,0 2-299,3-14 1,0 4 298,0 9 0,1 5 0,10-19 0,2 29 0,6 29 1251,7 32-1251,-16 0 0,-3 5 0,1 8 0,-3 4-388,-4 8 1,-4 1 387,-3 4 0,-6 2 0,-4-1 0,-6 0-39,-3-1 1,-5-1 38,-3-5 0,-3-2-360,-1-5 0,-1-2-360,1-7 1,-3-5-2463,-6-2 0,1-8 3182,-9-9 0,3-24 0,33-27 0</inkml:trace>
  <inkml:trace contextRef="#ctx0" brushRef="#br0" timeOffset="1099">17567 2510 23723,'47'-46'4318,"-6"6"-3778,-11 13-540,-10 7 0,-7 8 0,-6 10 0,-1 15 0,-1 16 0,2 19 0,0 14-1696,-3-11 0,0 2 1696,-2-12 0,0-1-450,0 13 0,0-3-1619,-2 9-989,0-14 2491,0-15 0,-11-15 0,-3-9 0</inkml:trace>
  <inkml:trace contextRef="#ctx0" brushRef="#br0" timeOffset="1233">17636 1714 24983,'-8'-44'479,"0"-1"1,1 5 0,1 1-480,-2-20-270,1 19-539,6 15-900,1 20 1709,6 15 0,4 17 0,3 7 0</inkml:trace>
  <inkml:trace contextRef="#ctx0" brushRef="#br0" timeOffset="1519">18326 1760 26062,'11'-16'1709,"-2"2"-1619,-2 7 90,-1 3 180,-4 4-180,0 0-180,0 0 0,11 46 0,-1 4-666,-1 0 1,-1 4 665,-1-2 0,-1 1 0,0 5 0,0 2 0,-1 2 0,0 0 0,1 2 0,0-1 0,0-1 0,0-1-1476,1-4 1,-1-1 1340,0-4 0,0-2-720,0-7 1,-2-2-271,0-6 1,-1-3-8707,3 18 8646,-4-20 0,-2-19 0,-2-12 0</inkml:trace>
  <inkml:trace contextRef="#ctx0" brushRef="#br0" timeOffset="2224">18720 2596 23274,'5'-9'1799,"2"2"-720,3 5-629,5 2-270,9 0 0,4-4-180,8-3 90,9-6-90,4-7 0,2-8 0,-18 1 0,-3-4 179,10-18 136,-16 6 0,-6-2 45,-12-1-90,-10-6-180,-15 34-90,-9 16 0,-9 19 0,-4 22 0,18-9 0,2 3-385,-1 7 0,3 2 385,0 6 0,3 2 0,3 1 0,3 0 0,4 2 0,2-2 0,6-2 0,2-2 0,4-2 0,3-2-325,2-4 0,3-3-170,2-5 1,2-3-855,25 13-226,-9-37 1,2-10 674,-7-7 1,-1-6 179,12-16 1,-2-7 40,-9-5 1,-4-4 1442,2-6 1,-2-1-91,0 0 1,-1-5 67,-7 11 0,0-7 0,-1 1 1,-2 6-609,3-4 1,-2 2 165,0-6 0,1-3 0,-5 21 240,-6 31 179,-2 54 105,-2 18-764,-2-18 0,1 6 0,0-3-15,0 0 0,1 0 179,1 22 1,0-5 221,0-5-446,0-5 1238,-4-44-1238,2-20 0,4-27 0,-1 7 0,2-4-226,3-9 0,4-5 226,5-5 0,4-6 0,0 2-1081,-5 14 0,0 2 1,2-1 1080,8-14 0,2-1 0,-1 6 0,0 8 0,1 6-238,-3 8 1,3 6 237,24 3 0,-1 31 0,-19 20 0,-3 9 0,-7-8 0,-2 4 0,-3 5 0,1 3 0,-4-2 0,-5-5 0,-2-2 0,2 6 0,-3-2 0,-4 0 0,-2-11 0,-2-7-1968,-9-28-1091,0-7 3845,-13-23 1,-1 6 0,-3 1-1</inkml:trace>
  <inkml:trace contextRef="#ctx0" brushRef="#br0" timeOffset="4161">11606 4998 24713,'-47'0'2339,"6"0"-2250,6 0 1,13 0 0,10 0 0,13 0 90,21-8 90,30-8-180,-7 2 0,7-2-988,-4 2 1,4 0 0,3 0 919,-3 1 1,2 0-1,2 1 1,2-1-488,-4 2 1,2-1 0,1 0 0,1 0 0,2 0 464,-5 2 0,2-1 0,1 1 0,1-1 0,0 1 0,1-1-231,-3 1 1,0 1 0,1-1 0,0 0-1,1 1 1,1-1 0,0 0 241,-4 1 0,1 0 0,0 0 1,1-1-1,1 1 0,-1 0 0,1-1 1,1 1-147,2-1 0,-1 1 0,1 0 1,0-1-1,1 1 0,3-1 0,1 0 1,3 0 134,-12 1 0,3 0 0,1-1 0,2 1 0,2-1 0,0 0 0,1-1 0,0 1 0,0 0 0,-1 0 0,-1 1 0,-1-1 0,-2 1-12,1 0 0,-2 0 0,-1 0 1,-1 0-1,0 1 0,0-1 1,0 1-1,0-1 0,2 1 1,1-1-1,2-1 12,-3 2 0,1-1 0,2-1 0,1 1 0,1 0 0,1-1 0,0 0 0,0 1 0,-1-1 0,0 1 0,-1 0 0,-2 0 0,-1 0 0,-2 1 0,8-2 0,-1 1 0,-3 1 0,0-1 0,-1 1 0,-1 0 0,0 0 0,0 0 0,0 0 0,1 0 0,0 0 0,0 0 0,-1 0 0,1 0 0,0 1 0,-1-1 0,1 0 0,-1 1 0,1-1 0,-1 1 0,-1 0 0,-1 0 0,-1 0 0,1 0 0,-1 0 0,1 1 0,0-1 0,1 0 0,2 1 0,1-1 0,-1 1 0,2-1 0,1 1 0,1 0 0,2-1 0,-1 1 0,1 0 0,-1 0 0,-1 0 0,-1 0 0,-2 1 0,-2-1 0,4 0 0,-1 1 0,-2-1 0,-2 1 0,0 0 0,0 0 0,0 0 0,2 0 0,2 0 0,-5 0 0,2 1 0,1-1 0,1 0 0,1 1 0,-1-1 0,-1 1 0,-1 0 0,-2 0 0,-3 0 0,-3 1 0,15-1 0,-5 1 0,-3 0 0,-1 0 0,-2 0 0,0 1 0,6-1 0,-1 0 0,-2 0 0,-1 1 0,-1 0 0,4 0 0,-2 1 0,-1 0 0,-3 0 0,7-1 0,-2 1 0,-4 0 212,-10 0 1,-3 1 0,-2 1-213,7-1 0,-3 0 665,-6 0 1,-3 0-666,8 0 0,-1-2 0,-40-14 0,-5-10 0,-4-10 0,-3-8 0,-5-8 0,-2-7 0,-3-6 0,-2-5 0,-3-5 0,-1-2 0,-1-3 0,-2-2 0,0 0 0,0 0 0,0 2 0,0 1 0,1 4 0,2 3 0,0 6 0,3 5 0,2 7 0,2 7 0,-9-26 0,2 14 0,1 7 0,1-1 0,-3-6 0,-4-14 0,13 29 0,-2-8 0,0-4 0,-2-6 0,0-4 0,-1-4 0,0-2 0,-1-3 0,-1-1 0,0-1 0,0 0 0,-1 0 0,1 2 0,-1 2 0,0 2 0,0 4 0,1 4 0,0 5 0,0 6 0,0 5 0,1 8 0,1 7 0,0 9 527,-24-6 0,0 22 0,-4-1-527,-5-4 0,-6-1 0,-1 1 0,3 1 0,-6 0 0,3 0 0,-7 1-222,12 3 0,-4-1 1,-4 1-1,-2-1 0,0 2 1,2-1 221,2 2 0,0 0 0,0 0 0,-1 1 0,-2 0 0,-2-1-158,11 2 1,-2-1 0,0 1 0,-2-1 0,-1 1 0,-1-1 0,0 1 0,-1 0 0,0 1 157,1-1 0,-2 1 0,0 0 0,-1 0 0,-1 0 0,1 0 0,-1 0 0,2 1 0,0-1 0,2 1 23,-8 0 1,2-1-1,0 1 1,1 0 0,1 0-1,-1 1 1,1 0 0,-2-1-24,7 2 0,-1-1 0,0 0 0,0 1 0,0 0 0,0 0 0,2 0 0,1 0 0,3 0-144,-13 1 1,2 0 0,3 1 0,1-1-1,-1 1 1,0 0 143,0 0 0,0 0 0,0 0 0,0 1 0,0-1 0,0 1 0,2-1 0,-1 1 0,1 0 0,0 0 0,0-1 0,0 1 0,1 0 0,0 0 0,0 0 0,0-1 0,1 1 0,-1 0 0,1 1 0,0-1 0,1 0 0,-1 1 0,1-1 0,0 1 0,0-1 0,1 1 0,0-1 0,0 1 0,0-1 0,1 1 0,-9 1 0,2-1 0,-1 1 0,-1 0 0,-2 1-20,11-1 1,-2 1 0,-2 0 0,0 0-1,1 1 1,2-1 0,2 1 19,-4-1 0,3 1 0,2 0 0,0 0 0,-3 1 0,-8 1 0,-3 1 0,-1 1 0,4 0 0,6 0 0,-3 1 0,7 1 0,-2 2 109,7-1 1,-2 2 0,1 0 0,3-1-110,2 1 0,2-1 0,-1 1 273,-8 5 0,-1 0 0,4 0-273,3 0 0,3 1 0,0 0 0,-1 1 0,3-1 0,-3 2 0,1-2 0,-3 2 0,2-1 0,-9 3 0,-1-1 0,7-3 0,-3 1 0,1-2 0,-7 1 0,1-2 0,-1 0 0,-3 0 0,5-2 0,-4-1 0,3 0 0,13-4 0,1 0 0,-1 0 278,-12 4 0,-2 1 1,3-1-279,-5 1 0,2 0 0,-1 1 0,0-1 0,1 0 0,-2 0 0,8-3 0,-2-1 0,2 0 609,-4 3 1,1-1-610,10-4 0,-2 0 0,6-2 555,4 0 0,5-2-555,-24 7 807,13-5-807,11 1 0,7-7 1411,10-1-1411,5 0 1348,6 13-1348,10 27 0,-1 11-223,-1-15 0,1 4 223,-2 3 0,0 4 0,0 0 0,0-7 0,-1-1 0,1 6 0,-1 2 0,1 6 0,0 4 0,0-1 0,0-5-1059,1 11 0,-1-5 0,1 4 1059,-1 0 0,1 3 0,-1 0 0,0-4 0,1-1 0,-1-3 0,0 3-531,-1-2 0,0 4 0,0-1 0,0-3 531,0 1 0,0-3 0,-1 1-181,0-4 0,0 1 0,0 0 0,0-6 181,0 16 0,0-4-86,0-13 0,1 2 0,0-3 86,0 3 0,0-2 0,1 10 0,1-3 0,2 8 0,-2-4 1638,2-6-1638,2 6 0,0 2 0,-3-29 0,0-1 439,3 22 1,0-6-440,-2-19 878,-1-18-878,-1-5 3320,1-3-3320,-2-4 0,0 0 0,2 0 218,0 0-218,4 4 0,11 1 0,-1 4 0,28-4 0,-15-1-270,15-4-1169,-13 0-990,5-4 2429,5-5 0,8-7 0,4-5 0</inkml:trace>
  <inkml:trace contextRef="#ctx0" brushRef="#br0" timeOffset="9124">11183 6843 21924,'-6'4'2699,"-5"-3"-2519,9 3-90,-3-4 90,5 0 1529,0 0-1439,0-6 179,-7-9-359,-4-3 180,-46-16-225,20 29 0,-6 9-700,-13 13 1,-8 8-1,5 3 685,16-5 0,3 1 0,0 4-8,0 3 1,-1 5-1,1 1 1,8-2-23,-2 14 0,9 0 45,3-2 0,5 1-666,6-2 1,6-1 620,7-5 0,6-1-145,5-3 0,7-4 145,6-4 0,4-4 0,6-2 0,2-5 0,4-6 0,4-4 0,18-4 0,2-4 573,-19-3 1,-1-2-574,13-3 0,-3-2 0,1-8 0,-9-1 0,-13 4 1383,-7 3-1563,-10 2 170,-6 6-890,-6 1-539,-4 4-2968,-14 0 4605,-1 8 1,-12 6 0,2 9 0</inkml:trace>
  <inkml:trace contextRef="#ctx0" brushRef="#br0" timeOffset="12568">9908 8666 20395,'-22'4'2789,"1"-3"-2429,3 3-91,2-4 91,2 0 0,0 0-90,7 0 0,1 0 89,6 0-89,13 0-90,10 0 90,29 0-120,-7-4 0,10-2 0,0 0-784,-4 0 0,1 1 0,4-2 679,5-1 0,4 0 0,2-1 0,-1 0-631,-5 1 1,-1-1 0,0 1 0,2 0 603,-8 1 0,1 0 0,0 1 0,1 0 0,0-1-358,4 1 1,1-1-1,0 1 1,0 0-1,1 0 340,3 0 0,1 0 0,0 0 0,0 0 0,1 1-203,-10 0 1,0 1-1,0 0 1,0-1 0,1 1-1,0 0 203,-1 0 0,1 1 0,0-1 0,1 0 0,-1 0 0,-1 1-71,1 0 1,-1-1-1,1 1 1,-1 0-1,0 0 1,0 1 70,10-1 0,0 0 0,-1 0 0,1 1 0,-1-1 27,-2 1 0,-2 0 0,1 0 0,1-1 0,4 1-27,-10 0 0,4 0 0,1 0 0,0-1 0,1 1 0,-3 0 0,-3 0-13,7 0 0,-3 0 0,-1 0 0,0 0 0,2-1 13,-1 1 0,2 0 0,1 0 0,0-1 0,-2 1 0,-2 0 0,1 1 0,-1 0 0,-3 0 0,-1 1 0,-3-1 243,14 0 1,-5 0 0,2 1-244,-11 0 0,2 0 0,-1 0 0,-5 0 0,17 0 0,-6 0 135,-8 0 0,-4 0-46,-10 0 1,-3 0 1121,11 0-1121,-37 0 2003,-4 0-2003,-2 0 802,-2 0-622,-2 0 3122,0 8-3392,2 10 0,2 14 0,0 17 0,2 13-346,-4-24 1,0 3 345,0 5 0,0 3-584,-1 5 1,0 3 583,0 6 0,0 2 0,-1-18 0,0 1 0,0 0 0,0 4 0,0 1 0,0 0-414,0 2 0,1 1 1,-2 3 413,-1 4 0,0 4 0,-1 2 0,1-4-425,1-13 0,1-1 0,0-1 1,-1 3 424,-1-1 0,-1 2 0,-1 1 0,1 0 0,0-1 0,2 1 0,-1-1 0,1 1 0,0-2 0,0-2 0,-1 1 0,1-3 0,-1 0 0,0 3 0,-1 12 0,0 4 0,1 0 0,-1-5 0,1-3 0,1-3 0,-1 5 0,0-13 0,0 4 0,0 1 0,0 1 0,0 1 0,0 4 0,1 1 0,-1 1 0,0 0 0,1 0 0,0-1 0,0 0 0,0 0 0,0 1 0,1 2 0,-1-8 0,0 1 0,1 2 0,-1 0 0,1 0 0,-1-1 0,1-1-308,0 11 0,0-2 0,0-1 0,0 0 0,0 1 308,0 0 0,0 0 0,0 0 0,0-1 0,0-1-186,0-3 0,1-1 0,-1-1 1,0-2-1,1-3 186,-1 12 0,1-5 0,0 0-92,0 0 1,1-1-1,-1 0 92,0-1 0,1 0 0,-1-1 0,1-2 0,-1 0 0,0 0 0,0-1 0,0 0 0,-1 0 0,1-3 0,0 0 0,-1 0 0,1-1 0,-1-1 0,-1 0 0,0-2 0,-1-1 0,0-1 151,0-1 1,-1-1 0,-1 0-152,-2 17 0,-2-2 0,-1-3 0,0-1 0,0-5 0,-1-1 0,1-5 0,0 1 607,-4 8 1,1-1-608,3-16 0,1 0 0,0 8 0,1-1 0,-3 9 2158,10 0-2158,-4-1 0,4 2 1914,-4-1-1914,3 0 0,-6-5 1037,1 13-1037,-3-18 0,-1 8 753,6-19-753,-5 1 10,8 0-10,-8-3 0,8 0 0,-7-3 0,7-2 0,-2-3 0,3 3 0,0-9 0,-6-2 0,0-9 0,-21-14 0,0-1 0,-6-4 0,-4-2 0,-24-6-668,16 6 0,-3 2 668,5 3 0,-1 3 0,-6-1 0,-3 2 0,-4 0 0,-6 2 0,13 3 0,-5 0 0,-2 0 0,3 1 0,-7 0 0,2 1 0,-4-1-465,2 1 1,-3-1 0,-2 1 0,-2 1 464,7 1 0,-2 0 0,-1 1 0,1 0 0,2 0-583,-4 1 0,2 0 0,-1 0 0,-2 0 583,10 0 0,-4 1 0,0-1 0,-1 1 0,2 0 0,3 1-313,0 0 1,3 0 0,0 0-1,1 1 1,0 0 312,-2 0 0,0 1 0,0 0 0,1 0 0,-1 0 0,1 0 0,-1 0 0,1 0 0,0 1 0,0-1-182,-13 4 0,1-1 0,0 1 0,1 0 182,1 0 0,1-1 0,0 1 0,1 0 0,1 0 0,0 1 0,1-1 0,0 1-9,3-2 1,0 1 0,0 0 0,1 0 8,2-1 0,0 1 0,0 0 0,1-1 0,1 1 0,1-1 0,0 0 0,0 0 0,-14 4 0,0-1 0,1 1-1,2-1 1,0 0 0,1 0 0,1-1 0,2 1 0,0 0 0,2-1 0,1 0 0,0 0 278,3-1 0,1 1 0,1-1-278,4 0 0,1 0 0,0-1 0,-13 3 0,3-1 0,7-1 0,3 0 709,9-3 0,3 0-709,-19 6 1304,15-7-1304,12 1 2945,6-7-2945,5 3 965,7-6-965,4-3 383,6-16-383,-1-14 0,-1 4 0,0-4-1308,-5-10 0,-2-3 1308,0-14 0,-2-5 0,0 15 0,-1-3 0,0-1-402,1 9 0,0-1 0,-1-3 0,0-4 402,-1-1 0,0-6 0,-1-4 0,0 0 0,-1 0 0,2 4-399,-1-3 0,1 3 1,-1 1-1,1-2 1,-1-3 398,0 6 0,1-1 0,-1-3 0,0 0 0,1-1 0,-1 0 0,1 1-148,0 1 1,0 0 0,0-1 0,1 1 0,-1-1 0,1 1 0,1 0 147,0 0 0,0 1 0,1 0 0,0 0 0,0 0 0,0 1 0,-1-1-34,1 1 1,0 0 0,-1 0-1,1 1 1,0 0 0,0 1-1,1 1 34,1-2 0,1-1 0,0 2 0,0 2 0,1 1 0,0 4 0,0-4 0,0 5 0,1 0 0,0-3 0,1-1 0,0-2 0,0-2 0,0 2 0,0 3 112,1 1 1,0 3 0,0-1 0,0-1-113,0-10 0,0-2 0,0-1 0,1 0 0,0 10 0,1-2 0,0 0 0,0 3 0,-1 3 141,0-6 1,0 4-1,0-4-141,0-2 0,1-4 0,-1 1 0,0 8 0,-2 0 0,0 4 0,0 1 0,0-1 80,0 3 0,0-1-80,0 1 0,0-1 622,0-1 1,0-1-623,-2 0 0,-1-4 0,0 0 0,-1-5 0,0 1 0,1 10 0,-1 2 0,0-3-120,-1-13 1,1-4 0,-1-1 119,2 14 0,0-1 0,0 1 0,1 2 147,-1-3 0,0 3 0,0-2-147,-1-13 0,0-4 0,0 7 0,0 2 0,0 4 0,2 3 0,-1 2 607,-1 7 1,1 1-608,2 6 0,1 2 0,-3-25 0,3 11 0,1 8 613,3 8-613,1 4 0,1 8 1201,-2 4-1201,0 4 1687,-2-1-1687,0 3 402,-2-8-402,0 6 0,0-6 0,0 0 0,0-5 0,0-5 0,0-3 0,0-1 0,0-3 0,0 1 0,0 2 0,-4-6 0,0 15 0,-1-2 0,2 15 0,3 3 0,5 4 0,9 3 0,15 8 0,15-4-450,17 4-523,-25-5 1,7-2 972,8-3 0,9-2 0,3-1 0,-4 0 0,-2-1 0,-3-1 0,5 0 0,-2-1 0,0 0 0,1 0 0,-1 0 0,1 0 0</inkml:trace>
  <inkml:trace contextRef="#ctx0" brushRef="#br0" timeOffset="13325">14854 6884 22245,'-17'-7'1439,"5"8"-110,-5 13-1149,9 15 0,4 8-135,0-2 0,0 2-394,0 21 0,1 4 349,2-6 0,2-1 45,1 5 0,2 1-90,-1-2 0,2 2-716,1-13 1,1 2-1,0-3 761,1 3 0,0-2 0,1 6 0,-1-5 411,0-4-321,-3-23-90,-9-26 0,-5-33 0,1 2 0,0-4 111,0-11 0,-1-3-111,0-9 0,0-3 0,4 20 0,0 0 0,1-4 90,0-14 0,2-5 0,-1 4-60,1 17 0,1 2 0,1-2 0,3-19 0,3-5 0,1 10 1553,2 13 1,5 5-1584,17-16 0,8 7 0,-11 30 0,2 6-191,13-4 0,1 7 191,21 19 0,-24 10 0,-3 4 0,13 19 0,-24-10 0,-6 1 0,-16 18 0,-20-3 0,-18 3 0,9-25 0,-3-1-45,-4-1 0,-1-1 0,-3 0 0,0-2 0,0-1 0,1-2-135,1-2 0,2-1-359,-20 8-271,13-6-359,14-7-69,11-3-1371,17-4 2609,11 0 0,15 0 0,5 0 0</inkml:trace>
  <inkml:trace contextRef="#ctx0" brushRef="#br0" timeOffset="13691">15305 7219 23094,'9'5'1799,"-2"5"-1529,-5 1 89,0 14-179,-2 11-90,2 12 0,-1 9-550,2 6 550,1 1-90,1-5 82,2 5-82,-4-26 0,1-6 0,-4-48 90,0-16-90,0-29 45,0 27 0,0 0-802,0-2 1,2 1 801,0 0 0,1 2-45,6-26 383,5 14-293,2 15 0,3 14-63,3 18 63,-1 13 0,8 20-90,-11-5 0,4 7 0,-14-14 1571,-2-7-1841,-4-7-180,0-5-539,-2-4-271,1 0-359,3-4-539,6-7 2158,7-12 0,9-7 0,5-6 0</inkml:trace>
  <inkml:trace contextRef="#ctx0" brushRef="#br0" timeOffset="13963">15821 7178 19856,'16'-12'3688,"-5"5"-3239,-6 3-89,-10 14-90,-4 11-90,-7 18-90,4 2 0,2 4-45,3-9 0,2 0-272,-3 14 1,5-1 226,12 16 0,8-10 0,11-12 0,7-14 0,4-15 0,2-16 0,-3-17 90,-5-13 0,-8-15 0,-13-6 90,-19-5-1160,-15 3 980,-15 7-536,-10 23 0,-3 6-454,5 2 225,0 7 1,14 9 764,40 17 0,13-8 0,17 2 0</inkml:trace>
  <inkml:trace contextRef="#ctx0" brushRef="#br0" timeOffset="14339">16186 7210 22554,'16'-37'3058,"-3"9"-2968,-13 13-90,0 19 0,1 12-90,3 16 0,5 5 0,1 3-89,2-1 179,0-5-90,0-7 90,-1-8 0,-3-10 0,-4-11 90,0-20 89,-4 1-179,4-12 90,-2 15-90,4 4 0,4 7 90,13 30-90,0 3 90,7 27-180,-10-1 90,-12-11 0,-2 1 90,2 19-90,-6-21 0,-5-2-90,-15 16-90,-2-20-89,-12-6-361,7-20-90,1-14-1798,0-23 449,12-6-7016,7-25 9085,15 3 0,0 25 0,1-1 0,1-1 0,0-1 0</inkml:trace>
  <inkml:trace contextRef="#ctx0" brushRef="#br0" timeOffset="14788">16458 7219 20755,'25'-32'2968,"-3"2"-2698,-6 10 90,-2 4 180,-1 9-1,1 11-179,0 12-90,4 16-180,1 15 0,1 10-45,-6-9 0,-1 0-408,-2-13 0,-1 0 363,2 9 0,1-2 176,1 1-176,-1-9 0,-7-17 90,-3-27-90,-3-17 0,0-27 0,4-8-386,1-4 386,-2 31 0,2 0 0,5-27 0,0 6-90,2 15 708,0 10-618,1 17 90,-1 12-90,-2 15 90,0 12-1,-4 12 1,-2 4 0,-2 0 409,-2-3-499,0-2 90,0-18-90,0-2 0,0-16 0,0-20 0,2-1 0,6-21 0,3 5 0,7 3 0,0 7 0,11 9 0,-6 15 0,5 8-90,-5 21 90,-9-5-2699,5 15 360,-14-18 2339,0 0 0,-5-8 0,0-5 0</inkml:trace>
  <inkml:trace contextRef="#ctx0" brushRef="#br0" timeOffset="15559">17384 6970 22644,'0'-20'2878,"-5"7"-2608,-6 3 360,-20 26-450,4 4-180,-11 23 45,21-8 0,4 3-45,-1 21 0,5-17 0,4-1-180,15 24-270,9-23 270,7-12 90,16-49 90,-14-14 0,-10 5 0,-1-2 90,3-20 90,-3 2-90,-5 8 0,-2 8 0,-6 9-90,2 12 90,-2 43 0,4 14-90,0 17-180,4-9-180,-3-26-90,1-6-539,3-20 719,0-12 90,5-20 90,0-7 90,1-6 90,1 2 0,1 1 0,-3 5 0,-2 8 180,-2 7 0,-2 11-90,-1 9-90,-1 9 90,0 9-180,-2 3 89,0 1-89,0 7 90,-5-9-90,2-2 0,5-20-90,1-12 90,20-30 90,-10 6-90,10-12 0,-14 16 90,-2 9 0,-4 11 0,-3 10 0,-4 15 0,0 9 0,1 24 0,2-8 90,3 7 0,0-18-90,0-7 90,6-8 0,5-4 179,5-12 1,8-6 180,3-6-180,6-3-360,0 3 0,0 6 0,-1 6 0,-1 4 0,-4 2 0,-1 6 0,-6-1 0,-1 6-1260,-5-2-718,-4 0-721,-3-4 2699,-7 6 0,-4-4 0,-4 7 0</inkml:trace>
  <inkml:trace contextRef="#ctx0" brushRef="#br0" timeOffset="17785">17364 9548 23903,'-11'0'1889,"5"0"-1349,-3 0-90,8 0-1,-8 0-179,8 0 540,-3 0-720,11 0 0,4-6 0,10-6-90,5-10 0,6-6 0,5-6 0,4 0 0,-2-2 0,-5 4 0,4-3 0,-12 11 0,-4 4 0,-11 11 0,-8 15 0,-2 12 0,0 13 0,-2 6 0,2-2 0,0 1-552,1 19 0,0 2 552,1-6 0,1 0 0,0 5 0,0-1 0,0 2 0,0 0 0,0-1 0,0-1 0,0-3 0,0-2-47,-2-5 1,1-1 46,0 4 0,1-2 0,-1 12 0,1 2 0,-1-34 0,-1-13-359,2-5-78,2-17-4601,2-21 5064,-3 1 0,1-12 0,-6 12 1</inkml:trace>
  <inkml:trace contextRef="#ctx0" brushRef="#br0" timeOffset="18053">17473 10525 22464,'-36'14'3058,"3"-5"-2788,3-1 1169,49-7-1169,13 1-180,8-3 0,6-2-275,-1-1 0,2 0 185,3 0 0,0-1-427,0 1 1,0-1 426,-5 1 0,-2-1 44,-5 3 1,-1-1-45,21-3 0,-13 4 0,-13-3-89,-9 3-181,-9-2-360,-8-1-1845,-8-10-44,-5-2 2519,-3-8 0,4 3 0,2-1 0</inkml:trace>
  <inkml:trace contextRef="#ctx0" brushRef="#br0" timeOffset="18477">18866 9693 23454,'-43'-7'2158,"5"4"-1888,5-1 0,9 4 0,7-2-90,9 0 90,14-3-90,18-1-91,21-2 1,-11 3 0,3-1-386,6 0 0,3-1 386,7-2 0,2 0 0,2-2 0,4-1-483,-1 1 0,3-1 0,-2 0 453,-13 3 0,-3 0 0,3-1-60,11-1 0,3-1 0,-1 1-403,-7 0 0,-2 0 1,-3 0 402,6-1 0,-3 1-209,9-3 1,-4 0 208,-2-2 499,-10-5-2388,-22-5 1470,-8-2-2280,-20-3 2699,-7 6 0,-4 2 0,-3 1 0</inkml:trace>
  <inkml:trace contextRef="#ctx0" brushRef="#br0" timeOffset="18842">19987 9005 23993,'-24'-16'2339,"-1"1"-1889,3 1-91,1 2-89,5 3-90,8 5-90,24 6-90,16 5 45,18 3 0,8 2-526,-13-3 1,1 1 0,0 1 480,3 0 0,-1 2 0,1 0-30,-1 1 0,-1 0 0,-3 2 30,0 4 0,-5 5 45,4 16 0,-6 5-45,-13-11 0,-5 3 90,0 13 0,-7 1-90,-12-15 1,-6-1 89,-8 11 0,-3-2-90,4-14 0,-4-1 0,-14 9 0,-3-5 0,-11-12 0,-20-12 90,12-28-90,-2-16 0,27 12 0,1-4 0,-6-18 0,3-5-537,7 9 0,3-2 492,-2-15 0,4-1-135,10 13 0,3 0-180,2 1 1,3-1-717,3-10 0,3 0-364,-1 17 1,2 1 1439,0-5 0,4 4 0,8 4 0,2 10 0</inkml:trace>
  <inkml:trace contextRef="#ctx0" brushRef="#br0" timeOffset="20438">21863 8974 23274,'-4'-37'2248,"0"3"-1978,-1 9-90,-2 5 90,6 8 0,-2 6-180,3 4-90,0 10 90,0 2 0,0 12 90,-4-11 89,3 1 1,-2-12-180,3 0-90,0-4 90,0-7 0,0-7 90,0-8 0,1-1-90,3 2 0,6-2 180,3 14-270,5 15 0,2 28 0,3 25-458,-11-18 1,-2 3 457,1 5 0,-1 3 0,-2 3 0,0 2 0,-1 4 0,0-1 0,-2-1 0,0 2 0,-1-11 0,0 2 0,0-3 0,0 1 0,-1-1 0,1 6 0,0-4 0,-2-6 0,0-14 0,-20-32 0,-7-17 0,3-3 0,-6-7 0,-8-9 0,-9-10 0,-2-3 0,4 3-618,11 12 0,1 0 0,1 1 0,-3-3 618,-3-3 0,-3-2 0,-1-2 0,3 2 0,5 4 0,-1-6 0,5 4 0,6 3-528,2-3 0,7 2 528,6 0 0,6 1-96,5 0 1,6 2 95,8 1 0,6 1 0,7 2 0,6 2-652,8 2 1,5 4 651,9 0 0,4 4 0,-16 8 0,2 1 0,1 2 305,4 0 0,1 2 0,3 0-305,1 3 0,4 2 0,0-1 0,-4 2-30,2-1 0,-3 1 0,1 1 30,-6 2 0,3 0 0,-3 0 0,-5 2 0,7 2 0,-6 3-45,-10 2 0,-3 2 135,8 20 1467,-26 8-1557,-24 14 0,-19 7 3,8-25 1,-3 0-4,0 0 0,-1 3 0,-5 14 0,3 4 0,6-2 0,4 1 742,0-1 1,5-1-743,7-7 0,7-5 0,12 3 1008,17-4-1008,-7-22 0,9-12 0,-16-26 0,-3-17 0,-4-14 0,-7 20 0,0-2-849,0-2 0,0-1 894,0 0 0,0-1-45,1 3 0,0 0 522,5-26-522,10-1 0,-1 29 0,10 4 0,2 33 0,3 12 0,3 11 0,-13-2 0,-2 1 0,9 10 0,5 9 0,-23-24 2141,-6-4-2141,-8-17 0,-4-8 0,-3-21 0,2-12 0,6-9-3392,5-11 3392,7-1 0,5 3 0,4 9 0,16 24 0,6 52 0,-3 17 0,-21-3 0,-4 6 0,-2 9 0,-2 0 0,-4-16 0,0 1 0,4 15 0,-1-5 0,-4-12 0,10-35 0,1-34 0,4-29 0,2-10 0,2 7 0,1 13 0,2 2 0,2 1 0,0-2-16,-4-1 0,1-3 0,0 0 1,1 6-1,2 11 16,13 5 0,1 11 0,-8 17-180,-8 27 1,-8 14 179,-1 13 0,-7 4 0,-5-10 0,-4-1 0,-2 0 0,-2-2 0,1-2 0,-2-3 0,-6 25 0,-4-15 0,-5-19 0,-4-19 3175,-3-23-3175,1-24 0,-1-26-215,14 22 0,3-6 215,5-10 0,2-7 0,2 2-464,0 11 0,1 1 0,4-4 464,0 4 0,3-6 0,1-2 0,3 2 0,1 4 0,5 1 0,2 3 0,2 2 0,0 0 0,-1 0 0,1-1 0,0 2 0,3 4 0,9-4 0,3 4 0,-1 7 0,3 4 0,-1 8 0,-1 4 0,0 6-135,-3 6 1,-1 7 134,-4 6 0,-3 6 0,-2 9 0,-5 5 0,-4 8 0,-5 5 0,-3 10 0,-6 4-461,-7 6 1,-5 2 460,-1-15 0,-1 0 0,-3 0 0,-1 3 0,-2-1 0,-1 1 0,0-1 0,-1-1 0,0 1 0,1-3 0,1 0 0,0 1 0,1 6 0,0 3 0,3-4 0,-1 3 0,4-1 0,1 9 0,9-5 176,12-20 1,5-5-177,16 8 0,20-9 1701,-12-31-1701,-1-13 0,-4-15 0,-7-10 0,-9-12 130,-9-7-130,-8-4 0,-4 4 0,-10 3 0,-1 13 1227,-9 5-1227,0 11 50,-2 5-50,-1 10-450,-1 4-1169,-2 6-450,-6 6-629,-5-4 2749,-2 4 1,-1-6-1,1 0 1</inkml:trace>
  <inkml:trace contextRef="#ctx0" brushRef="#br0" timeOffset="20620">24657 7590 23993,'-17'-33'1169,"0"1"1,-18-20-361,-22 20-449,16 27-180,-12 20-90,36 14 0,8 6-90,1 26-992,11-15 0,5 0 497,6-8 1,5-3-271,5 2 1,3-1-361,3-4 1,3-2 1124,4-3 0,3-3 0,2-4 0,2-4 0,1-1 0,1-1 0</inkml:trace>
  <inkml:trace contextRef="#ctx0" brushRef="#br0" timeOffset="21102">25323 7875 22464,'12'-14'2699,"-3"6"-2160,-6 8 1,-10 14 180,-11 41-541,1-1-482,7-12 1,3 2 302,3-8 0,2-2 0,3 1 0,2-1 89,1 27-60,6-11-29,1-12 0,10-13 0,-3-21 0,8-15 0,-8-23 90,0-9 89,-3-9 91,-1-3 0,-4 3 0,-2 7 344,-2 8-524,-4 10-36,0 7 36,0 11-90,6 7 0,1 9 0,6 6 0,9 7 0,9-5 0,-1-2 0,32-29 0,-27 1 0,21-15 0,-23 12 0,-1 9 0,2 2 0,10-1 0,-9 4 0,2 0 0,-4 3 0,-1 0 0,20-2-139,-16 2 0,-1 0 139,14 1 0,-1 0 0,-5 0-989,-4 0-810,-9 0-720,-5 0 2519,-9 0 0,-8 8 0,-4 2 0</inkml:trace>
  <inkml:trace contextRef="#ctx0" brushRef="#br0" timeOffset="31653">1978 9105 21835,'-21'0'3957,"1"0"-3327,6 0-180,5 0-91,4 0 181,5 0-180,10 0 90,22 0-450,33 6-410,-15-2 0,6 1 410,-12 1 0,4 0 0,0 0-601,6 2 1,2 0 0,3 1 600,4 1 0,4 0 0,1 1 0,-4 0-464,-13-3 1,-3 0 0,0 1 0,2-1 463,11 2 0,3 0 0,-2 0 0,-5-1-30,-7-2 0,-5 0 0,-1-1-300,14 3 0,-3-2-30,-9-3 1,-3-1-811,20 3 304,-22-6-843,-21 0 1994,-44 10 1,-10 3 0,1-2 0,1 1-1</inkml:trace>
  <inkml:trace contextRef="#ctx0" brushRef="#br0" timeOffset="31997">2099 10317 23723,'-43'18'1889,"5"0"-1439,9-10 0,9 2-90,6-9-91,8 3 271,2 2-90,15 3-90,15 7-270,25 2-367,-12-9 0,3-2 277,9 2 0,4-2 0,7-2 0,6-2 0,-17-1 0,4-1 0,0 1 0,-2-1-461,1-1 1,-2 0-1,2 0 461,-3 0 0,2 0 0,-1 0 0,-5 0 0,12 0 0,-4 0 0,-7 0 0,-1 0-495,1 0 1,-1 0-316,-11 0 1,-3 0-451,23 0-449,-31 8 1709,-36 22 0,-11 5 0,-16 18 0</inkml:trace>
  <inkml:trace contextRef="#ctx0" brushRef="#br0" timeOffset="32260">2546 11117 23364,'-42'17'479,"0"1"1,4-4 0,1 1 14,-2 1 1,2-1 225,-7 2 89,7 5-179,37-13-180,24-2-270,27 1-180,-13-7 0,5-1-518,10 2 1,4 0 517,8-2 0,3 0-477,-21 0 0,1 0 0,0 0 477,1 0 0,0 0 0,-1 0 0,-3 0 0,-1 0 0,2 0-120,7 0 0,2 0 0,-3 0-195,0 0 0,-3 0-90,9 0 1,-6 0-2385,-4 0 361,-24 6 2428,-20 4 0,-27 10 0,-15 3 0</inkml:trace>
  <inkml:trace contextRef="#ctx0" brushRef="#br0" timeOffset="32525">2339 12063 23903,'-56'32'1619,"10"-3"-809,33 0-90,31-16-181,41 1-359,-16-13 0,5-4-910,9 0 1,3 0 759,-16 0 0,1 0 0,0-1-311,2 0 0,0-1 0,0 1 251,-1-2 0,-1 1 0,1 0-60,18-2 0,-1 0-506,-7-1 1,-3 0 325,-6 1 0,-1 1-135,-10 0 1,-1 0-496,19-1-269,-15 1 648,-15 6-1638,-12-2 2490,-19 12 1,-18 10 0,-14 13 0</inkml:trace>
  <inkml:trace contextRef="#ctx0" brushRef="#br0" timeOffset="32771">2672 12727 24083,'-51'40'1889,"8"-5"-1529,14-8 899,32 2-719,19-15-360,32 0-135,-20-13 0,2-2-610,4 1 0,1 0 520,4-1 0,0 0-135,0 0 0,1-1-90,-1 0 1,0 0-55,-3 0 0,0 1 99,-5 0 0,0 0-360,7 0 1,-1 2-316,-7 6 1,-1 0-450,31 5-720,-26 10 2069,-27-4 0,-11-2 0,-9 2 0</inkml:trace>
  <inkml:trace contextRef="#ctx0" brushRef="#br0" timeOffset="33021">2530 13519 25882,'-19'25'990,"9"0"-900,15-5 0,20 0-90,14-4 0,14-2 0,8-3 45,-16-4-1,0-1-89,-9 0 1,-2 0-324,9 1 0,-2 0 8,6 4-59,-8 0-570,-11-2-344,-8-1-825,-8 4 2158,-6-2 0,-4 12 0,-2 1 0</inkml:trace>
  <inkml:trace contextRef="#ctx0" brushRef="#br0" timeOffset="33305">2473 14808 18770,'-37'39'1619,"6"3"912,25-24-2531,25-3 0,40-29 0,-14 2 0,3-3 118,12-4 0,3-3-118,-15 6 0,1 0 0,1 0 0,2-1 0,0 0 0,1 1 0,0 1 0,1 1 0,-1 0 0,-1 1 0,-1 0 0,-1 1 0,-1 1 0,-2 1 0,0 1 0,14-4 0,0 1 326,4 1 1,-3 0-327,-23 6 0,-2 0 0,1-1 0,-5 2 1269,-15 4-3338,-22 6-809,-17 1 2878,-17 9 0,-15 0 0,-7 2 0</inkml:trace>
  <inkml:trace contextRef="#ctx0" brushRef="#br0" timeOffset="48440">11614 7884 19676,'-6'-14'2968,"5"-2"-2698,-4 6 180,5-4-270,0 8-1,0 0 271,0 4 1079,0 2-1169,-4 0-180,3 0-90,-3 0 0,1 0-90,-2 0 90,1 0-90,0 0 629,4 0 181,0 28-360,9 23-360,-6-18 0,0 1-465,4 7 0,0 0 375,3 25 0,-6-31 0,0 0 0,1-1 0,0 0 0,3 32-178,-2-5 178,0-11 0,-2-7 0,-1-12 0,-2-6 0,-1-7 0,0-5 0,-3-46-90,-2 1 45,-1-21 0,-1-5 413,1 20 0,1 0-368,-1-6 0,0-4 0,0 4 0,0 7 0,-1 1-45,1-9 0,0 1 135,-4-13 0,2 20 102,4-2-102,-4 17-90,7 11 0,1 1 0,10 10 0,11 0 0,11 0 0,9 0 0,8-2 0,0 0 0,-2-3 0,8 3 0,-19 0 0,3 2-90,-17 0-270,-13 0-899,2 0 359,-11 0-269,2 0-270,0 0-630,-2 0-360,2 4 2429,-2 3 0,-5 6 0,-2 3 0</inkml:trace>
  <inkml:trace contextRef="#ctx0" brushRef="#br0" timeOffset="48923">11553 8254 15885,'-12'0'5307,"1"0"-3872,1 0-1165,6 0 153,0 0 117,4 0 77,18-4-347,3-1 146,21-6-236,1-2-91,4-3 91,0 0-90,-4 0 90,8 2-90,-19 7 0,10 1 0,-23 6 0,-3 0-90,-6 0 0,-8 0-660,0 0 1,-2 0-1</inkml:trace>
  <inkml:trace contextRef="#ctx0" brushRef="#br0" timeOffset="50929">11983 7490 19856,'-10'-9'2428,"0"0"-2248,-2-2 0,1 1 0,1-1 0,2 2 270,-5 0-181,2 0-89,-5 2 90,4-1-90,-1 3 0,-1-2 0,-2 3 180,-15 1-180,4 1-1,-9 2-89,8 0 90,2 0-90,-1 0 0,-1 0 90,3 0-90,-1 0 0,2 4 0,1-3-90,1 9 90,4-8-90,0 10 0,1-7 90,-6 16-90,-2 5 0,-8 17 90,8-7-90,1 3 0,8-12 90,-9 16-90,6-7 0,-6 12 90,9-14-90,1 0 0,1-3 0,0 15 90,4-11-90,1 11 0,0 0 0,8-11 0,-4 11 90,5-17-90,0 2 0,0 11 0,0-7 0,0 6 0,0-11 0,0-5 0,3-3 0,2-2 90,3 1-90,0-3 0,0 2 89,2 0-89,-1 1 0,8 12 0,-5-8 0,3 7 90,-3-9-90,4 6 90,6 7-90,-4-9 90,3 1 0,-10-15-90,1-3 90,0 1-90,2-2 0,0-4 90,3 5-90,10 1 0,-7 2 0,10-2 0,-12-1 0,0-8 0,0 8 0,-1-9 0,3 3 0,0-4 0,3 0 0,12 0 90,1 0-90,2 0 0,-5-2 0,-9-3 0,1 0 0,1-3 0,0 1 0,5-4 0,-1-1 0,1-2 0,-1 3 0,10-6 0,-11 4 0,8-4 0,-15 5 0,1 1 0,6-4 0,1-2 0,1-3 0,-4 2 0,-6 2 0,8-8 0,-7 6 0,17-16 0,-11 8 0,-1 0 0,-6 3 0,-7-1 0,-3 4 0,-1-9 0,-3-1 0,-4 3 0,1-23 0,-4 18 0,0-12 0,0 12 0,0 1 90,0-11-90,0 10 0,0-7 0,-4 14 0,0-2 0,-4 4 0,-2-2 0,-1 3 0,1 1 90,-5-7-90,1 8 0,-4-8 0,2 7 0,-13-12 0,6 6 0,-21-16 0,15 16 0,4 3 0,-2 1 0,-8-7 90,-13-10-90,10 11-90,-1 2 90,-1 2 0,-1 0-90,-18-1-180,16 8-269,-13 1 539,11 27 0,-7 10 0,6 0 0,9-6 0,0 1 0,-16 11 0,1-1 0,0 1 0</inkml:trace>
  <inkml:trace contextRef="#ctx0" brushRef="#br0" timeOffset="53887">11784 7915 15088,'-8'-12'7736,"4"3"-7376,0-4 0,4 9-181,0 2 1261,0 0-1171,0 1 1,0-3 0,0 3 180,0-1-450,0 0 0,4 2 90,2-2-90,12 2 0,-1 0 0,7-2 0,-4 1 90,6-1-90,-6 2 90,3 0-90,-6 4 0,-3-3 0,0 10 0,-2-10 0,8 9 0,-5-9 0,7 3 0,-7-4 0,-1 0 90,-2 0-90,0 0 0,0 0 0,-2 0 0,-1 4 0,0 1 90,-2 0-90,-1-1 0,-2 0 90,-4-3-90,0 7 0,0-7 0,0 3 0,0 0 0,0-3 0,0 7 0,0-7 90,0 7-90,0-7 0,0 7 0,0 1 0,0-3 0,0 7 0,0-6 89,0 4-89,-6 1 0,0 1 0,-7-2 0,-1 3 0,0-1 0,-4 1 0,1 0 0,-3-1 0,2 1 0,-4-3 0,-12 8 0,6-4 0,-14 8 0,-9 1 0,-8-1 90,2 0 0,23-13 0,3-2 0,-1-1 90,-12 1-180,24-7-629,4 3-721,11-4-988,5 0 2338,0 0 0,5 4 0,2 1 0</inkml:trace>
  <inkml:trace contextRef="#ctx0" brushRef="#br0" timeOffset="65632">9721 10276 20665,'0'-27'3778,"0"2"-3058,0 2-1,0 5-179,0 5-180,0 4-90,0 4-91,-3 27-179,2 4 90,-3 30 0,4 0-344,0-21 0,0 0 299,0 3 0,0 2 0,0 3 0,0 2 45,1 1 0,-2 0-492,-1 4 1,-1 0 491,-1 2 0,-1 0-45,-1 0 0,-2 3 15,0-5 0,0 5 0,0-4-60,-1 9 0,0-1 0,2-9 0,0 1 0,0 0 30,1-5 0,0 0 0,0 0-30,1 2 0,0 0 0,0 1 30,0 4 0,-1 1 0,3-5-30,1-2 0,3-7 0,4 10 0,15-65 543,3 5-543,21-5 0,-5 3 0,16-1 0,-9 2 0,5 2 0,6-2 586,4 1-586,4-1 0,-31 6 0,1 1 0,0-1 0,1 1 0,1-1 0,1 1 0,16-2 0,0 1 0,-12 1 0,0 0 0,11-1 0,-1 0 0,-15 2 0,-1 1 0,-1-2 0,-1 1 0,2 1 0,-1 0 0,-1-1 0,-1 1 0,32-2 0,-4-1 0,-6 3 0,-4 0 0,-7 2 0,-3-2 0,-3-1 0,-1-1 0,16 1 0,-11 1 0,15 0 0,-14 1 0,3-3 0,-1 2 0,2-1 0,-1-1 0,-1 4 0,2-2 0,-2 2 0,19 0 0,-12 0 0,-8 0 0,0 0 362,10-2-362,-8 0 0,0-1 0,8-2 0,-18 2 0,-1 0 0,13-4 0,-1 2 0,-13 1 0,-1 0 0,15-1 0,12 0 0,-26 2 0,-1 0 0,11 2 0,21-3 0,-28 4 0,19-4 0,-14 1 0,14-1 0,-19 0 0,-1 1 0,1-2 0,-1 1 0,1 1 0,-2-1 0,13-2 0,-13 0 0,9-2 0,-17 5 0,-3 1 0,-1 0 0,-3 0 0,27-5 0,-9 2 0,14-1 0,-8 1 0,-17 3 0,7-2 0,-12 3 0,-2-3 0,0 2 0,1-1 0,-1 1 0,9 2 0,-6-2 0,6 2 0,1-6 0,1 3 0,-1-2 0,-5 3 0,-9 2 0,-7 0 0,-1-6 0,-7 0 0,-4-7 0,-2-2 0,-3-6 0,-2-6 0,-4-31 0,3 5-265,4 14 0,0-3 265,5 5 0,0 0 0,0-3 0,0 0 0,2-3 0,0 0 0,0 1 0,0 0 0,0 2 0,0 1 0,1 2 0,-2 1 0,-2-29 0,2 8 0,-3 5 0,4 5 0,-3 2 0,-2 2 0,-3 0 0,0 4 0,3 1 0,-2 2 0,6 2 0,-6 0 0,3 2 0,-1 1 0,-2 1 0,6 3 530,-6 2-530,6 3 0,-8-9 0,4 6 0,-5-15 0,0 17 0,5-6 0,-4 14 0,8 3 0,-3 1 0,4 2 0,0 2 0,0 1 0,0 1 0,-3 3 0,-2 0 0,-3 0 0,-2-3 0,0 0 0,-2-2 0,0 3 0,-1-1 0,-1 1 0,-2-1 0,-2 3 0,-5-2 0,1 3 0,-2-1 0,-3 2 0,1 0 0,-19 0 0,9 0 0,-15 0 0,10 0 0,-3 0 0,-5 0 0,10 0 0,-2 0 0,-24 4-222,20-3 0,0-1 222,10 4 0,2 0 0,-1-3 0,-1-1 0,2 2 0,-1 0 0,-13 0 0,-2 0 0,-1 1 0,-1-1 0,2 1 0,-1-1 0,-11 5 0,3-1 0,-8-4 0,23 5 0,1 0 0,-15-6 0,-2 9 0,2-9 0,-2 3 0,1-4 0,16 0 0,-1 0 0,10 2 0,-1 0 0,-10-2 0,0 1 0,-21 7 0,32-7 0,-1-1 0,-1 2 0,1 0 0,-1-1 0,-1-2 0,0 1 0,-1 0 0,-1 0 0,1 0 0,-3 0 0,1 0 0,-1 0 0,0 0 0,0 2 0,1 0 0,-1-1 0,1-1 0,1 2 0,0 0 0,2-1 0,-1-2 0,3 1 0,-1 0 0,-30 0 0,4 0 0,3 0 0,5 0 0,2 0 0,6 0 0,7 0 0,1 0 0,7 0 0,1 0 0,5 0 0,-16 0 444,17 0-444,-13 0 0,19 0 0,1 0 0,2 0 0,0 0 0,0 0 0,1 0 0,1 0 0,2 0 0,0 0 0,0 4 0,-2-3 0,-1 3 0,1 0 0,-2-3 0,-2 3 0,-2 0 0,-5-3 0,-1 10 0,-1-10 0,1 5 0,4-6 0,0 0 0,7 0 0,-1 0 0,10 4 0,0 3 0,4 5 0,2 5 0,0 2 0,0 3 0,0-1 0,-2-1 0,0-4 0,0 6 0,0-5 0,0 5 0,0 0-3688,-9 19 3688,1 13 0,-2 3 0,5 0 0</inkml:trace>
  <inkml:trace contextRef="#ctx0" brushRef="#br0" timeOffset="68553">10119 10529 26692,'14'-4'270,"8"-1"-180,13-6-90,14 0 89,8-3-89,6 3-3232,0 0 3232,-4 2 0,-6 1 775,4 4-775,-19 2 588,1 2-588,-21 0 0,-4 0 0,-5 0 1324,-3 0-1953,-5 0 5,-1 0-636,-5 0-539,-4 4-809,-7 1 2608,-4 4 0,-5 2 0,-1 1 0</inkml:trace>
  <inkml:trace contextRef="#ctx0" brushRef="#br0" timeOffset="68964">9945 10846 19856,'-16'9'3058,"-1"-4"-2608,3 3-91,5-7-89,4 3 90,5-4 0,0 0 90,3 0-181,6 0 1,10 0 0,12 0-90,12 0-692,12 0 512,4 0 0,4-2 15,-19-1 1,0 0-16,-2-2 0,0 0 0,-2 0 0,-1 0 0,23-1 0,-31 2-90,-7 3 0,0-1-90,-13 2-900,1 0 181,-11 0-3000,-1 0 3899,-3 6 0,-5 2 0,-5 6 0</inkml:trace>
  <inkml:trace contextRef="#ctx0" brushRef="#br0" timeOffset="69330">10160 11099 17427,'-8'5'5217,"0"5"-4138,-4-8-269,7 4-270,-3-6-450,8 0 90,0 0 179,22 0-269,2 0 0,25 0 0,0-4-90,8-1 0,2-2 0,-19 1 0,1-1 0,-4 3 0,-1 0 0,-1-1 0,-2-1-90,14 0-90,-25 1-269,-6 3-91,-6 0-270,-4 2-179,-4 0-450,-2 0-720,-3 0 2159,-6 0 0,-7 6 0,-5 1 0</inkml:trace>
  <inkml:trace contextRef="#ctx0" brushRef="#br0" timeOffset="69623">10083 11357 19226,'-21'16'3508,"3"-6"-3058,4-4-90,7-6 449,5 0-359,12 0-180,11 0-90,11-4-1,11-1-89,8-4-45,-12 1 0,1 1-45,20-4 0,-21 3 0,-1 1-1291,10-2 1381,-6 0-90,-8 0-90,-1 0 90,-13 4 0,2-1-270,-14 5-270,-4-3 1022,-2 2-1561,-2-5-810,0 0 1889,-8-4 0,-6-3 0,-9-2 0</inkml:trace>
  <inkml:trace contextRef="#ctx0" brushRef="#br0" timeOffset="70741">9847 9317 16258,'0'-7'5127,"0"3"-4408,0 0-269,0 1-180,-3-1 0,-4-1 90,-10-5-270,1 2 0,-6-3-1,4 2 1,2 4-90,-1-2 90,2 3 90,2-1 90,-12-1-90,7 3-90,-10-1 90,6 4-90,-1 0 0,-1 0-90,2 0 90,1 0-90,5 6 0,4 1 0,5 9 90,0 2-90,6 5 90,-6 22-90,6-5 90,-2 17-90,6-11 89,2 3-89,2-12 0,1 2 0,6 24 0,-5-23 0,1 1 0,4-3 0,0-2 90,6 15-90,-5-20 0,0-2 0,3 3 0,-2-5 0,-3-2 0,-4-5 0,-2 1 0,-1-5 0,-4 7 0,0-7 0,-2 3 0,0-12 0,0 1 90,0-7-2428,0 3-541,-4-16 721,-2 1 2158,-5-11 0,1 4 0,0 0 0</inkml:trace>
  <inkml:trace contextRef="#ctx0" brushRef="#br0" timeOffset="71407">9303 9806 16168,'-10'0'5756,"0"0"-5126,5 0-270,2 0 1079,3 0-989,14 0-270,-5-4 0,14-1-90,-7-4 0,5-2-90,3-1 0,5-2 89,1-1-89,5-1 0,-3-2 0,1 0 0,-3 2 90,-3 2 0,-3 3 0,-4 2 90,-3 2 90,-1 0-180,-9 5 0,0 0 0,-7 0 90,0 1-180,2-1 0,0 2 0,0 0-2789,0 0 1440,-2 6 1349,0 10 0,-9 3 0,-2 8 0</inkml:trace>
  <inkml:trace contextRef="#ctx0" brushRef="#br0" timeOffset="76210">9762 13017 19766,'-10'-2'2968,"0"-3"-2518,-4 0 0,-1-1-1,-1 1 631,-6-1-451,8-1-449,1 2-90,9 1 90,4 4 270,17-6-270,5 0-1,14-2 1,6-1-90,-5 3 0,2-1-1557,20-1 0,5-1 1557,-4 1 0,1 0-90,-13 3 0,1 0 0,1-1 30,4 0 0,2 0 0,1 0-30,3 0 0,2 0 0,1 0-465,1 0 0,0 0 0,1 0 465,-15 1 0,0 1 0,1-1 0,-1 1 0,0 0 0,0 0 0,0 0 0,-1 0 0,17-1 0,0 0 0,0 1 0,-4 1 0,0 0 0,3 0-482,-5 1 0,4 0 0,-1 0 0,-3 0 482,1 0 0,-3 0 0,1 1 0,-5-1 0,1 0 0,0 0 0,-5 1-144,16 0 0,-2 0 144,-11-1 0,3 0 0,-4 0 0,7-1 0,-1 1 0,-12-1 0,3 1 0,-2-1 0,18-2 0,-3 0 0,-14 2 0,-1 0 0,13-1 0,-1 0 0,-20 3 0,-1-1 0,12-1 0,-1 0 643,-14 3 0,0-1-643,6-2 0,-1 0 1049,17 3-1049,-19-2 0,3 0 2942,-13-5-2942,2 0 708,-2-2-708,1 4 0,-8 3 441,-3 2-441,0 0 209,4 0-209,-6 0 0,3 0 0,-8 0 0,-2 0 0,-2 0 0,-3 0 0,-2 0 0,-2 0 0,1 0 90,4 0-90,-3 0 0,9 22 90,-6 18-90,5 13 0,-6 13 0,-2-8-175,-2 8 175,0-30 0,0 1-245,0 1 1,0 0 244,0 3 0,0 0 0,0 0 0,0 2 44,0 16 1,0 0-90,1-16 1,0 0 88,1 10 1,0-2-134,3 8 89,2-12 0,-4-8 0,4-4 0,-4-13 89,1-1 163,-2-14-252,-2-3 503,0 0-503,-6 2 0,-4 3 0,-12 0 0,-7-4 0,-29 3 0,8-1-798,14-3 0,0 1 798,-24 6 0,27-6 0,0-1-124,-2 2 0,-2 1 124,-19 5 0,-3 1 0,13-2 0,0 0-442,-16 4 1,0 1 441,18-4 0,-1 0 0,3 0 0,-2 1 0,1 0 45,-8 3 0,1 0-45,6-3 0,-2 2 0,3-2 0,-6 5 0,2-2 0,-2 0 0,-1 0 0,-1 1 0,0 0 0,0 0 0,0 0 0,-1 0 0,-1 0 0,3-1 0,-2 2 0,5-1 0,-2 1 0,2-1 0,-4 1 0,0 0 0,8-2 0,-2 2 0,5-2 0,0-1 0,2-1 0,3 0 0,-1-1 0,2 0 0,0-1 0,1 0 0,1-1-89,-2 0 1,1 0 88,-1 1 0,-1-1 0,-18 4 0,-2 1 473,14-5 0,-2 0-428,-13 4 0,1-2-674,16-4 0,3-2 629,-1 2 0,1-2 44,0-3 1,1 0 704,-31 2-659,4-2-90,5-3 185,2 7-185,4-7 0,2 3 0,5 0 389,-15 1-389,9 4 0,3-4 1767,14-1-1767,19-4 217,2 0-217,2 0 0,0 0 0,1 0 0,-1 0 0,2 0 0,0 0 0,0 0 0,0 0 0,0-4 0,-2-1 0,-1-4 0,-1-2 0,0-5 0,0-7 0,0-10 0,3-4 0,0-6 0,0-16 0,-1-9-656,2 10 0,-1-6 0,-1-2 0,2 4 656,-1-3 0,1 4 0,0-2 0,0 6 0,0-3 0,0 0 0,0 4-841,0-3 0,1 4 0,1 2 841,0-10 0,2 2 0,-1 9 0,-1-2 0,2 4-844,4-1 1,0 4 843,-2 1 0,0 2-124,2 2 1,0 2 123,0 4 0,0 2 1088,0-27-1088,0 1 0,0 21 2104,0 2-2104,0 22 3146,-4 4-3146,3 4 473,-6 2-2092,6 3-450,-2 12-540,3 9 181,0 5 2428,3 5 0,4-5 0,3 1 0</inkml:trace>
  <inkml:trace contextRef="#ctx0" brushRef="#br0" timeOffset="76739">10603 12497 13919,'-5'-7'4767,"2"0"-3058,3 1-719,0 1-271,0-4-269,0 4-180,0-3-180,-4 1 90,-2-5-90,-5-1 90,-1-5 0,-2-5-1,0 0 1,-3-2 180,-10-5-270,5 9 90,-10 0-90,8 14 0,-1 5 90,-8 10 0,1 16-180,3 8 0,11 17 45,14-13 0,3 1-45,4 24-127,0-19 1,1-1 126,8 16 0,4-5 0,1-4 0,-1-8 0,-2-6 0,-4-2 0,0-7 0,-2-3-90,-1-4-270,-1-2-90,-2-4-269,-2-5 72,0 1-1062,-2-7 989,0 3 1,0-4-1</inkml:trace>
  <inkml:trace contextRef="#ctx0" brushRef="#br0" timeOffset="76903">10241 12895 19766,'-16'-9'2788,"0"-2"-2428,9 1-270,2-3 0,6 2 90,21-11-180,31-8-90,-12 11 0,3 1-90,-3 1 0,0 1-363,-1 3 1,-2 0-1257,6-2 1799,-7 1 0,-9 1 0,-4-1 0</inkml:trace>
  <inkml:trace contextRef="#ctx0" brushRef="#br0" timeOffset="77364">10822 12565 16977,'8'-2'5127,"0"-1"-4677,0-1-180,-1 1-180,0 1 0,-2 2 90,-1 0-90,-2 0 1529,-2 0-1439,0-10-90,0-1 0,3-13-90,5 1 90,19-16-90,1 13 0,11-6 0,-6 18 89,-4 5-89,-3 5 90,-1 8-90,-12 7 0,-1 14 90,-21 7-90,-2 7 0,-9 1 0,-1-3 0,5-3 0,5-9 0,6-3 0,5-6 0,7-6 0,6-4-180,33-6 1,-3-6-361,22-2-90,-12-6-269,-2 5-361,-6 2 1260,5 5 0,-23 8 0,3 2 0</inkml:trace>
  <inkml:trace contextRef="#ctx0" brushRef="#br0" timeOffset="77790">10416 13623 20215,'-19'4'2879,"3"-3"-2519,8 3-1,2-4-89,6 0 0,9-6-90,10-4-90,12-3 0,5-2-45,-4 3 0,2-1-281,16-5 0,3-1 236,-10 5 0,3 0 30,9 0 0,7-1 0,-4 1-30,-3 2 0,1 0-403,8-2 0,6 0 1,-10 2 402,-20 5 0,-3 1-1448,17-5 0,-4 1 1358,-5 4-180,1-2-179,-28 8-392,-6 0-778,-5 6 765,-4 1-8977,-3 7 10505,-5-1 1,-6 5 0,-5 0 0</inkml:trace>
  <inkml:trace contextRef="#ctx0" brushRef="#br0" timeOffset="78100">10668 13971 22284,'-25'5'1799,"3"-1"-1529,5-4 0,9 0-90,10-2-90,14-4 90,16-6-90,19-6-45,-19 8 0,3-1-320,5-1 0,2 0 275,4-2 0,1 1 45,1-1 0,0 0-45,0-1 0,0 1-690,-4 1 0,0 1 645,-5-1 1,-1 1 44,25-6-841,-13 2 482,-13 5-181,-9 6-180,-10 1-1729,-4 4-7382,-7 0 9719,-9 0 0,-8 8 1,-7 2-1</inkml:trace>
  <inkml:trace contextRef="#ctx0" brushRef="#br0" timeOffset="78419">10814 14310 20575,'-33'21'2519,"3"-3"-2249,7-4 0,5-7-1,9-3 1,4-4 0,5 0 0,5 0 0,6 0-90,9 0 0,9 0-1,7-2 1,7-3-90,6-2 90,5-6-442,5-3 307,-25 4 0,1-1-344,2-1 0,1-1 299,4-3 0,0 0 0,1-2 0,0 1 0,-2 0 0,-1-1 0,-2 2 0,-1 0 0,-5 3 0,-3 0-270,22-9-360,-13 8-367,-11 5-443,-13 6-988,-6 3 2428,-19 8 0,-5 6 0,-10 6 0</inkml:trace>
  <inkml:trace contextRef="#ctx0" brushRef="#br0" timeOffset="79770">10249 15532 20935,'5'-28'3058,"-2"3"-2698,-3 1 0,0 5-180,0 4 0,0 3-90,0 7 359,0 22-269,2 12-90,2 29-45,-2-23 0,1 2-1150,1 5 0,0 1 1105,-1 4 0,0 1 0,1-1 0,0-1-441,1 1 0,0-1 486,0-4 0,0 0-45,0-4 0,1-2 0,4 28 0,-4-12 90,2-4-90,-4-18 90,7 0 0,-2-19 1877,5-4-1967,0-3 1215,3-4-1215,1 0 0,6 0 90,4 0 0,11-2 90,9-4-180,17-6 45,-27 4 0,3-2-368,8-1 0,6-1 0,-2 0 323,-8 3 0,-1 0 0,3-1-345,-1 0 1,3 0 0,2-1 0,0 1 366,6 0 1,3 0-1,-1 1 1,-3 0-710,7 0 1,-3 0 0,3 0 686,-4 0 0,4 1 0,0 0 0,-5 1 0,0 0 0,-4 2 0,0 0 0,0 0 0,-1 0 0,-1 0 29,-3 1 1,-1 0 0,1 0-158,11-1 0,1 0 0,-1 0 188,-4 2-1,0-1 1,-2 1-30,-2-1 0,-1 1 0,-2-1 15,13 1 0,-8 0 135,7-2 0,-12 3 655,-11 0-656,-9 2 1043,-9 0-1222,-4-2 2504,-6-1-2504,-2-22 0,-3 6 0,-4-24 0,-1 4 0,0-13 0,0-9 0,1 9 0,-2-9 0,-2 12 0,-3-5 0,-1-2 0,2 3-282,0-5 1,1 1-1,-2-1 282,-2-8 0,-1-2 0,-1 7-214,-2 4 1,1 11 213,-1 5 0,-7-12 0,6 35 0,1 3 0,-4 3 1619,-13-1-1619,-16 8 0,-6-2 0,-14 11 272,2 4-272,0 2 0,-4 3-664,12-3 0,-3 1 664,4-1 0,-4 2 0,3-2 0,8-1 0,3-1 0,-2 1-461,-2 0 0,-1 1 1,0 0 460,-2-1 0,0 0 0,-1 0 0,-1 1 0,-1 0 0,0-1 0,0 0 0,-1-1 0,0 1 0,-1-1 0,0 1 0,-1 0 0,1 0 0,-1-1 0,0 0 0,-1 1 0,1 0 0,-1 1-497,0-1 0,-1 0 1,1 0 496,1 0 0,0 0 0,0 0 0,2 0 0,0 0 0,1 0 0,3 0 0,2 0 0,-2 0-187,-7 1 1,-1 1 0,2-1 186,11-1 0,1 0 0,2-1 301,-18 2 0,6-1-301,-8 5 0,49-9 0,8 0 1108,10-1-1108,3 0 1695,3-3-1785,-2 3 1165,2-4-1165,-4 0 250,0 0-520,-3 0-180,-2 0-269,1 0-270,0 0-271,4 0-898,4 0 2248,5 0 0,7-4 0,3-1 0</inkml:trace>
  <inkml:trace contextRef="#ctx0" brushRef="#br0" timeOffset="80447">11281 14659 18237,'-11'0'3777,"1"0"-3327,2 0-360,0 0-90,4 0 0,-4 0 0,8 0 0,-4 0 90,0 0 180,-2 0-90,-3 0-180,3 0 90,3 0 539,3 0-449,-6 0-180,-1-2 90,-7-3 0,0 0 180,-10-1 0,-1 3-180,0 1 0,1 10 0,8 4 90,-2 27-180,9-4 90,0 16-90,9-10 0,0-1 90,3-1-90,4-1 0,1-4 0,6 8 0,-5-14-90,1 4-90,-6-16-270,-2-3-270,-2-1-359,0-1-540,0-2-720,-6-2 2339,-2-3 0,-9-4 0,-1 0 0</inkml:trace>
  <inkml:trace contextRef="#ctx0" brushRef="#br0" timeOffset="80590">10899 15138 19946,'-18'0'2968,"1"0"-2698,5 0-90,8-4-90,8-5-90,10-7 0,9-5-810,23-11-269,-9 7-990,16-8 2069,-18 10 0,-5 1 0,-2-1 0</inkml:trace>
  <inkml:trace contextRef="#ctx0" brushRef="#br0" timeOffset="81059">11277 14903 20395,'6'0'2519,"0"0"-2249,-2 0-90,-2 0 539,0 0-629,0 0 180,-2 0-180,4 0 0,-4 0-90,4-2 90,-4-1-90,4-3 0,0-3 0,4-7 0,6-2 0,3-5 0,3 2 0,0 1 90,1 4-90,-3 5 90,0 4 0,-3 5-90,-3 2 90,-6 6 90,-2 4-180,-4 6 90,0 0-90,0-3 0,0-1 89,0-7-89,0-1 0,0-4 0,3 0 0,4 0 0,7 0 90,4 0-90,21 0-90,-7 0 90,10 0 0,-16 6 0,-8-5 90,-4 11-90,-7-4-179,-9 5-1081,-23 13-89,1-5-990,-13 9 2339,10-9 0,1 3 0,0-1 0</inkml:trace>
  <inkml:trace contextRef="#ctx0" brushRef="#br0" timeOffset="81402">10793 15559 21289,'-20'0'2789,"2"0"-2293,3 0-316,7 0 316,5 0-406,26-4-90,8-3 45,18-4 0,6-2-45,-13 3 0,1-1-1393,21-3 1,0 0 1392,-16 3 0,-2 2-90,0 0 0,-1 0-77,-2 0 1,0 0-194,7-3 1,-2-1 134,-14 5 0,-2-1-225,8-2 0,-4 2 1,-9 2-91,-6 3-450,-18 4 142,-15 6 848,0 2 0,-14 7 0,3 1 0</inkml:trace>
  <inkml:trace contextRef="#ctx0" brushRef="#br0" timeOffset="81701">10948 15753 18327,'-25'14'4047,"3"-7"-3597,7 3-90,7-9 0,5 3 89,6-4-89,5 0 0,10 0-180,9-4 90,10-3-180,11-6 89,9-7-404,-24 8 0,1 1 225,3-2 0,0 0 0,-1 2 0,1 0-45,0 1 0,-1 2-135,-2 0 0,-1 0-405,7-1 1,-2 1-316,15-5-539,3-2-630,-27 8 2069,-9 2 0,-8 3 0,-4 2 0</inkml:trace>
  <inkml:trace contextRef="#ctx0" brushRef="#br0" timeOffset="81990">11126 15966 20395,'-20'16'2969,"2"-3"-2610,5-6-89,7-3 0,3-4-90,19-6 0,2-1-135,12-6 0,3-2 45,18-6-90,-14 5 0,1 0 0,-1 0 0,-1 1 0,14-6 0,6-4 0,-30 15 0,-7 2 0,-4 3-810,-2 3-1978,-7-1 2788,0 3 0,-4 0 0,0 0 0</inkml:trace>
  <inkml:trace contextRef="#ctx0" brushRef="#br0" timeOffset="89600">13384 7793 20310,'0'14'1529,"0"-3"-995,0 0-264,0-2 179,0 0-89,0 0 405,0 0-495,0-4 226,0 0 493,0-5-719,0-7 0,0-6-90,6-18 0,4-21-45,4-8-1,3-7-961,-2 10 1,1-3 856,-1 5 0,0-4 0,1 2-978,-2 10 0,1 3 0,0-1 948,1-1 0,1-1 0,1 0 0,0 2 0,0 0 0,5-6-252,4-2 1,5-7 0,3-2-1,-2 2 1,-3 6 251,0 2 0,-3 5 0,3-4 0,-1 2 0,3-5 0,2-1 0,-3 5 0,-4 9 0,1 4 0,-3 6-72,-2 4 1,0 0 71,18-18 0,-7 11-90,-3 3 999,-7 8-909,-4 3 2512,-3 4-2512,-5 5 2323,-2 0-2323,-2 2 333,0-2-333,2-1 0,0-3 0,2-2 0,1-3 0,4-8 0,-5 5 0,3-3 0,-1-4 0,-5 11 0,5-17 0,-3 12 0,0-1 0,3 3 0,0 2 0,8-7 0,-4 5 0,5-4 0,-6 8 0,-1 0 0,0 2 0,0 0 0,1 1 0,6-5 0,-1 1 0,6-2 0,-4 6 0,11-9 0,-8 6 0,4-4 0,1-2 0,-1-1 0,20-14 0,-28 19 0,-5 2 0,-2 2 0,-6 0 0,0 5 0,-1-2 0,-1 3 0,-2-1 0,2 2 0,-4 2 0,4-2 0,-5 4 0,0-1 0,-3 1 0,0 3 0,0-2 0,2 1 0,0-3 0,2-1 0,0-2 0,2-2 0,-1 1 0,1-1 0,-1 2-90,-2 4-89,1 1-181,-4 4-4497,0 0 4857,3-6 0,-2 0 0,3-5 0</inkml:trace>
  <inkml:trace contextRef="#ctx0" brushRef="#br0" timeOffset="90467">14578 5003 20305,'-27'7'2429,"5"3"-2249,4-9 90,4 7-180,7-7 90,5 7-90,10-7 89,10 3 91,13-4-90,12 0-90,15-6-942,-24 2 1,2-1 851,3-4 0,1 0 45,1-1 0,0-1-256,0 0 0,-1-1 211,-3 2 0,0 0 0,-4-1 0,0 0-48,5-2 0,-3 1 48,13-6 90,4-1 0,-30 12 90,-4 1 1594,-7 3-1684,-5 1 414,-5 2-414,-1 0 123,2 8 56,6 28-179,-1 9-90,0-9 0,0 2 45,-2-3 0,0 0-319,2 3 0,0 1 229,0 0 0,0 1 90,1-1 0,1 2-45,1 11 0,-1 1 0,-1-15 0,0-1 0,0 7 0,1-1 0,7 20 0,-6-25 90,-1 3 0,-7-23 180,-2-11-180,0-1 548,0-6-548,-22-14-90,-1-1 0,-12-8 0,-5-2-261,9 7 1,-1 1 260,-14-9 0,-3 2 0,7 6 0,-1 1-457,-4 0 1,-1 1 456,-4 0 0,0 2-702,-1-1 0,2 1 702,1 1 0,2 1 0,4 1 0,1-1 0,-3-1 0,2 0 0,10 2 0,1-2 397,-21-20-487,33 13-180,23 1 450,15 14-1260,3 3 553,8 9 527,1 0 0,4 13 0,-1 1 0</inkml:trace>
  <inkml:trace contextRef="#ctx0" brushRef="#br0" timeOffset="91225">19382 4727 18327,'-23'-2'4047,"-1"-1"-3597,4-1 0,-2-1-1,3 3 1,3 0-90,4 2-90,5-2-90,0 1-90,6-1-90,-2 2 90,10 0 0,11 8 0,20 4-46,-6-1 1,4 1 0,16 2 0,7-1-1116,-7-3 1,4 0-1,4 0 1071,-5-2 0,4 0 0,2 0 0,1-1 18,-3 0 0,2 0 0,1 0 0,2-1 0,1 1-396,-3-1 0,1 0 0,2 0 0,1 0 0,0 0 0,1 0 390,-4 0 1,-1-1 0,1 1 0,1-1 0,3 1 0,2 0 0,3 1-140,-13-2 1,2 1-1,4 0 1,1 0 0,1 1-1,2-1 1,0 1-1,0-1 1,-1 1 0,0-1-1,-2 1 1,-3-1 135,4 1 0,-2-1 0,-2 0 0,0 1 0,-1-1 0,1 0 0,0 1 0,1-1 0,2 1 0,2 0-63,-10 0 1,2-1 0,1 0 0,1 1 0,2 0 0,0 0-1,0 0 1,0 0 0,0 0 0,-1 0 0,-1 0 0,-2-1-1,-1 1 1,-1 0 89,7 1 0,-2-1 0,-1 1 0,-2-1 0,0 1 0,-1 0 0,0-1 0,0 1 0,0 0 0,0 0 4,7 1 0,-1 0 0,1 0 0,-1 0 0,0 0 0,0 1 0,0-1 0,-1 1 0,0-1 0,-1 1 0,0-1 0,-1 0 0,0 1 0,0-1 0,0 1 0,-1 0 0,0 0 0,0 0-7,5 1 1,0 0 0,-1 0-1,0 0 1,0 1 0,-1-1 0,0 1-1,0-1-11,-4 0 1,0 0-1,0 1 1,-1-1 0,1 0-1,-2 1 1,0-1-1,0 1 3,3 0 1,-1 0 0,0 1 0,-1-1 0,0 1-1,1 1 1,1 0-26,-2 0 0,2 1 0,1 1 0,-1 0 0,1 0 0,-2 0 0,-2-1 0,-3 0 43,12 3 1,-3-1-1,-2 0 1,0 1 0,1 0-44,-4-1 0,2 1 0,0 0 0,-1 0 0,-3-1 0,-6-1 213,11 4 1,-6-1 0,-2-2-184,-7-2 0,-1 0 0,-3-1 15,10 3 0,-3-1 654,-1 0 1,-3-1-700,9 3 1909,-3-3-1909,-32-11 2351,-4-4-2351,-7 0 1256,0 0-1256,-3 0 868,1 0-868,4 4 0,-2-3 0,3 3 0,-6-4-990,-2 4-539,-2-3-180,-2-1-450,0-9-359,2-11 2518,4-12 0,8-9 0,5-7 0</inkml:trace>
  <inkml:trace contextRef="#ctx0" brushRef="#br0" timeOffset="91768">28442 5450 22014,'-31'-20'1709,"4"0"-1349,5 4 0,6 2 0,2 5-180,7 4 0,2 3 0,5 8-1,21 24-179,10 3-816,-2-4 0,4 0 816,4-4 0,3 0 0,7 1 0,2 0-540,6-1 1,2-2 584,4-1 0,0-2-90,2 0 0,-1-1 90,-3-3 0,-2 0-45,-6-1 0,-2-1 0,-8-2 0,-3 1 90,19 9 89,-21 5 271,-34 33-180,-24-1-601,-3-11 1,-5 1 420,-5-3 0,-1-1-45,-4 7 0,0 0 15,12-16 0,0 1 0,0-1-30,1 1 0,1 0 0,0 1-141,-11 17 0,1 0 156,3-2 0,3-1 0,3-3 0,1 1 181,-2 9 1,3-1-182,7-19 0,2 0-45,-2 4 0,1-2 180,1-3-90,8-11 90,2-13 757,3-14-937,2-20 0,-6-21 0,6-24 306,-4 22 1,1-3-352,3-10 0,0-3 75,0 16 0,-2-2 0,2-1-30,0-4 0,2-2 0,-1 0-327,0-1 1,0-1 0,0 0 296,1-1 0,0 0 0,0 0 30,1 0 0,-1 1 0,1 0-60,0 2 0,1 0 0,0 2-60,0 1 0,-1 1 0,1 2-240,1-17 0,0 3-225,-1 9 1,-1 3-226,0 8 1,-1 3-1530,-1-17 2339,0 18 0,0 18 0,0 10 0</inkml:trace>
  <inkml:trace contextRef="#ctx0" brushRef="#br0" timeOffset="93908">26886 3836 19226,'-7'0'3508,"-2"0"-3148,9 0-90,-4 0 269,4-2-269,0-3-180,0-2 0,0-4 0,0-15 270,0-13-270,0-4 0,-7-3 0,-6 14-90,-11 7 90,-9 7 0,-7 13 0,-9 16-413,-8 21 368,27-7 0,0 4 0,-1 4 0,3 7-45,10 1 0,2 7 0,3-3-585,0 8 0,4 1 585,7-6 0,3 2 0,5-4-1216,11 3 0,7-5 1216,6-1 0,5-4 0,8-3 0,5-4-436,6-6 0,3-4 391,2-4 0,6-5 15,-5-9 0,4-3 0,-3-3 30,5-1 0,-2-4 0,-10-1 0,1-3 0,-6-2 93,-8-5 1,-5-5-49,-1-7 0,-4-3-45,2-18 45,-20 18 0,-8 1 691,-15 9-736,-11 3 2542,-5 30-2542,-3 17 0,13 3 1447,2 10-1447,19-13 64,5-4-64,20-5 0,-5-11 0,7-7 0,-13-14 0,-6-7 0,-5-6 0,-4-2 0,-8-1-539,-9-7-181,-1 14-179,-10-3-810,7 17 1709,-4 5 0,11 2 0,-1 2 0</inkml:trace>
  <inkml:trace contextRef="#ctx0" brushRef="#br0" timeOffset="94524">27707 4093 21655,'26'-11'1979,"-2"0"-1800,-3 2 91,-5 4 0,-4 1 0,5 20-180,-7 2 0,6 16-90,-8-3 0,0 1 0,-2-4 360,0 0-270,0-15 0,0-5-1,6-21 91,17-34-90,-2 1 0,-8 11 0,4-1 45,12-2 0,2 6-45,0 12-90,27 3 0,-48 61 0,-2 6 0,-4 2 0,-2-4 90,-2-7-90,-2-10 0,0-8 0,2-12 0,4-9 0,8-13 0,12-13 0,5-8 0,2-3 0,-5 6 0,0-1-600,14-13 0,1 2 600,-14 13 0,-1 4-1542,-2 3 0,-1 3 1542,24-6 0,-12 13 90,-7 15-180,-8 10 180,-6 11-90,-3 4 0,-3 1 802,0-3-802,13 2 3392,-1-16-3392,16-5 0,-2-21 0,7-12-293,4-9 383,0-3 90,-2 1-90,-6 4 0,-6 5 0,-7 4 0,-6 3-90,-4 4-90,-3 5-270,-5 4-157,-2 5-1012,-2 2-1079,2 6 2608,-2 4 0,1 10 0,-4 3 0</inkml:trace>
  <inkml:trace contextRef="#ctx0" brushRef="#br0" timeOffset="96375">30468 5581 21115,'-5'-31'3328,"-4"-1"-2518,4 2-181,-5 1-179,2 6-270,4 7 90,-3 12 89,0 23-89,-5 26-180,4-7 0,0 5-433,-2 12 1,-1 4 372,4-14 0,-1 1 0,-1 2-30,0 1 0,0 1 0,-1 3 0,0-2 0,1 3 0,-1 1 0,1-5 0,-1 2 0,2-4 0,-1 2-456,-1 9 1,-1 1-1,3-6 501,1-9 0,2-4-45,-2 24-541,4-20 541,-1-22 0,3-23 0,-2-31 618,3-34-618,0 16 0,1-4-231,1 10 0,0-2 0,0-1 231,2-7 0,0-1 0,0 0 30,3-3 0,-1 0 0,2 0-668,0-1 0,0 0 0,1 1 698,-1 4 0,1 1 0,0 1-31,-1 5 1,1 2 0,-1 2-167,2-12 0,0 4 182,-2 11 0,0 4-45,4-5 0,0 34-171,1 33 1,1 30 0,1 11 0,-1-11 170,4 4 0,1 2 0,-5-14 0,1 8 0,1 3 0,0-4 0,-1-9 707,7 12 1,0-9-708,0-4 0,1-4 102,-2-6 0,1-4-102,20 9 0,3-27 0,0-30 0,-19-5 0,-2-5-231,2-9 1,-3-5 230,3-9 0,-1-2 805,0-6 0,-1 0-805,-1-1 0,1 0 0,-3 3 0,1 3 370,-4 7 1,0 2-371,-3 7 0,-2 4 0,10-11 145,-7 25-145,-4 29 0,-4 27 0,-4 28 0,-3-26 0,0 5 0,-1 0 0,0 4 0,0-2 119,0 6 0,0-1-119,0-7 0,1 2 0,0-5-180,1-2 0,0-5-899,4 29-450,4-15 749,0-10-2008,6-20 2839,5-15 0,7-26 0,5-12 0</inkml:trace>
  <inkml:trace contextRef="#ctx0" brushRef="#br0" timeOffset="96695">31779 5437 22374,'0'-39'1170,"0"5"-991,0 9 1,0 9-90,0 3 90,0 8-90,0-1 0,4 6 270,4-9-90,3 0 179,1-9 361,-4-19-540,-9 7 0,-8-14 89,-33 20-179,0 25-135,8 8 0,0 8-476,4 10 1,3 5 475,-1 6 0,2 4-45,4 3 0,3 2 0,5 3 0,6 0 0,4 1 0,10 0-30,8-5 0,8 2 0,2-4-195,9 6 0,5-3-165,-1-7 0,4 0 1,2-6-1188,13-1 1,2-7 137,3-1 0,1-5 1439,0-3 0,0-4 0,-2-4 0,-1-2 0,-1-4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7:07:20.35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9957 1597 16977,'-14'0'5127,"5"0"-4677,0 0 0,8 0 449,-8 0 91,8 0-540,-5 0-1,6 0 1,0-2 0,0-1 359,2-1-449,6-3-90,6 0-90,9-4-90,9 0 0,10-3 0,15 1-90,-21 5 0,5 0-676,8 0 0,6 0 1,0 0 675,-8 1 0,0 0 0,3 1 0,-1 0 0,4-1 0,1 1 0,1 1 0,9-1 0,3 1 0,-1 0 0,-2 1 0,-10 1 0,-2-1 0,-1 1 0,4 0-487,2 0 0,2 0 0,2 0 0,-1 0 1,-3 0 486,1 1 0,-2 0 0,-1 1 0,2-1 0,2 1 0,2 0 0,-1 0 0,2 0 0,1 0 0,1 0 0,0 1 0,0 0 0,2 0 0,-1 0 0,1 0 0,0 0 0,-13 0 0,1-1 0,0 1 0,-1 0 0,1 1 0,0 0 0,-1 0 0,1 0 0,-1 0 0,1 1 0,0-1 0,0 0 0,1 1 0,-1-1 0,1 1 0,-1 1 0,1-1 0,0 1 0,0 0 0,0 0 0,0 0 0,1-1 0,0 1 0,0 0 0,-1-1 0,1 1 0,-2 0 0,1-1 0,2 1 0,2 0 0,2 0 0,3 1 0,3 0 0,-1 0 0,-1-1 0,-4 1-360,-2-1 0,-3 0 0,-1 0 1,1 0-1,1 0 360,0 1 0,2 0 0,2 0 0,-2 0 0,-1 0 0,-5 0 0,3 0 0,-4-1 0,-2 0 0,1 1-138,13 1 0,0 1 1,-1-1 137,-4-1 0,-1 0 0,-1-1-155,-3 0 1,-1-1 0,-1 0 154,-4 1 0,0 0 0,-1-1 0,-2-1 0,0-1 0,-1 0 392,19 2 1,0 0-393,0-2 0,-1 0 0,2 0 0,0 0 0,-21 0 0,1 0 0,3 0 0,1 0 0,4 0 0,2 0 0,-1 0 0,3 0 0,0 0 0,0 0 0,0 0 0,1 0 0,0 0 0,-1 0 0,0 0 167,-4 0 1,0 0 0,-1 0 0,-3 0-168,20 0 0,-4 0 0,0-1 0,-1 0 0,-1 0 0,-2 0 0,-2-2 0,-2-1-579,-1 1 1,0-1 578,-4 0 0,-1-1 0,-2 1 0,0-1 571,-2 0 0,1 1-571,-2 0 0,-1-1 0,1-1 0,-1 1 0,0 0 0,0 0 0,-1 0 0,-1-1 0,-1 2 0,-1-1 0,-2 1 0,-2-1 192,-1 1 0,-1-1-192,26-2 1174,-3 1-1174,-19 4 0,-1 1 0,17-1 0,12 2 0,-23 0 3023,-5 0-3023,-1 0 661,-5 0-661,-3 0 453,-5 0-453,-3 0 0,-5 0 0,-4 0 0,-2 0 0,-4 0 0,-2 12 0,-2-1 0,-2 23 0,0-9 0,0 27 0,0-17 0,0 15 0,-5-11 0,3 4 0,-9 0 0,7 4 0,-3 1 0,0 3 0,6 2 0,-1-13 0,0 2 0,1 3 0,-1 2 0,-1 0 0,0 2-240,-2-1 0,1 0 240,1-11 0,0 0 0,-1 5 0,0 0 0,2 2 0,0 0-478,0 4 0,-1 1 478,1 0 0,1 2 0,0-1 0,2 3 0,-1-1 0,0 7 0,0 0 0,0-8 0,0 2 0,0 0 0,0-1 0,0 1 0,0-3 0,-2 8 0,0 0 0,2-8 0,0 1 0,-1-2 0,-1 1 0,1-3 0,0 2 0,2-1-301,-1-1 0,0-1 301,0 0 0,0 1 0,0-3 0,0 0 0,0-1 0,2 0 0,-2-2 0,2-1 0,1 0 0,0-1 0,-1 0 0,0-1 0,1 0 0,0 1 0,-1 19 0,0 1 0,-1-12 0,0 1 0,0 17 0,0 1 0,1-14 0,0-2-510,0 5 1,0 1 509,2 1 0,0 1 0,0 3 0,-1 0 0,0 3 0,0-1 0,-1 1 0,0 3 0,-1-4 0,1 4 0,0-3 0,1-13 0,-1-2 0,0 2 0,0 14 0,0 2 0,0-3-250,1-17 0,-1-3 0,1 1 250,-2-1 0,1 0 0,-1 3 0,3 17 0,0 4 0,0-4 0,-3-12 0,0-3 0,0 3-416,1-3 0,1 3 0,-1-1 1,0-2 415,-1 0 0,-1-2 0,0-1 0,0 3 0,1-1 0,-1 0-96,1 0 0,-1 1 1,-1-1 95,1 0 0,0 0 0,0 1 0,1-3 0,-1 1 0,-1 2 0,0 0 0,-1 2 0,-1 1 0,0-3 0,1 3 0,0-3 0,-1 3-54,-2 12 1,0 3-1,-1-4 54,-1 4 0,0-3 0,0-1 0,0 0 0,-1 0 0,-1-2 143,0 0 0,0-1-143,1-1 0,0 1 0,-2-1 0,0 0 725,0 0 1,1 1-726,0 1 0,0 0 0,-1 1 0,0-1 0,1 0 0,1 2 0,4-5 0,0 2 0,1-1 0,0-14 0,1-2 0,0 2 0,2 13 0,2 2 0,0-4 0,0 4 0,2-2 0,1 0 0,2-1 0,2 0 0,0-1 0,1-1 0,1-1 0,1-2 0,0 2 0,-2-6 0,1 2 0,-2-2 0,2 8 0,-2-1 0,0-8 0,-1 1 0,-2-2 0,0 2 0,-1-3 0,-1 1 0,0 0 0,0-2 0,0 3 122,-1 8 0,1 7 0,0 0-122,1-8 0,0-1 0,0 5 0,0 1 0,0 6 0,-1-1 0,1-4-5,0-2 1,0-3-1,-1-1 5,0 0 0,0 0 0,0-3 0,-1 7 0,0-3 203,0 2 1,-2-1-204,0 0 0,0 3 0,-1-4 0,0 4 0,0-3-234,0-10 1,0-3 0,0 3 233,0 13 0,0 3 0,0-4 0,-1 8 0,-1-3 0,-1 2 0,-1-1 0,-1-1 0,0-1 0,-1-2 0,0 0 0,0-2 0,-1-1 121,2-4 0,-2 3-121,2-8 0,-1 2 0,0-2 0,-2 6 0,0 0 341,-1 11 0,-2 0-341,-2-3 0,-1-4 0,4-15 0,0 0 0,-1 1 0,-1 4 0,2-6 0,0-5 0,2-3 0,0 9 0,2-2 234,1 9-234,5-7 1943,-4 12-1943,0 2 0,1-3 0,1 1 0,0-15 0,0 0-133,2 4 1,0 4 0,0-4 132,0-7 0,0-1 0,0 11 0,0 2 0,0 0 0,0-2 0,1-12 0,0 1 310,0 9 1,1 1-311,1-7 0,1-2 0,3 21 0,1 7 0,0-15 0,-4-13 0,4 9 0,-4-12 0,4 2 0,-2 2 0,3-1 782,-3 1-782,2-6 0,-4-1 15,4 1-15,-4-8 0,0 6 0,-2-13 0,0 1 0,0-11 0,2 1 0,-1-3 0,-7 0 0,-6-1 0,-13-4 0,-33 0 0,18 0 0,-3 0 0,-1 0 0,-3 0-113,-18 0 0,-3 0 113,2-4 0,-2 0-575,6 1 0,-4 0 1,3-1 574,6-1 0,2-1 0,-1 1 0,-1-1 0,0 1 0,-2 0 0,-6-2 0,-2 0 0,2-1 0,12 2 0,1 1 0,-2-1 0,1 0 0,-2 1 0,-1-1 0,4 1-538,-4-1 0,3 1 0,0 0 538,-3 0 0,0 1 0,-1 0 0,-1-1 0,0 0 0,0 1-737,-3 0 0,0 0 0,0 0 737,0 1 0,-1-1 0,0 0 0,-1 1 0,-1 0 0,0 0-169,2 0 0,-2 0 0,-2 0 169,12 2 0,-2 0 0,-2 0 0,1 0 0,3 0-60,0 0 0,1 0 0,1 0 1,-2 0 59,-13 1 0,-3-1 0,0 2 0,5-1 0,3 2 0,3 0 0,-2 0 0,-1 1 0,-4 1 0,0 0 0,-1 1 0,0 1 0,0 2 0,0 0 0,0-1 0,0 1 0,0 0 0,0-1 0,2 2 0,5-1 0,0 1 0,2 0 0,0 0 0,2 0 0,1-1 0,0 1 0,-1 0 2,-1 0 0,0 0 0,0 0 0,0-1-2,2 1 0,-1-1 0,0 0 0,-1 0 0,-7 0 0,-2 1 0,2-1 0,5-1 0,8-1 0,5 0 0,-4-1 0,-9 1 0,-4 0 0,-1 0 0,6 0 0,7-2 0,5 0 0,-5 0 0,-9 1 0,-7 0 0,0 0 0,6-1 0,7 0 0,4-1 0,-2 0 0,-15 2 0,-4 0 0,4 0 0,16-1 0,3 0 0,1 0 0,-2 0 0,0 1 0,0 0 0,1-1 0,0 1 0,0-1 25,1 1 1,1-1 0,-1 1-26,-20 2 0,0 1 0,2 0 0,0 0 0,4 1 0,-2 1 0,10-3 0,-4 2 0,4-1 0,-5 1 0,1 1 0,10-2 0,-1 0 0,3 0 0,4 1 0,1 0 372,-11 3 0,0 1-372,14-5 0,0 1 469,-8 2 1,1 0-470,-13 0 0,4 0 0,2-2 2718,5 0-2718,-11 1 1067,16-1-1067,-5-4 0,17 3 702,3-3-702,0 0 266,-10-1-266,11-4 0,-4 0 0,13 0 0,4 0 0,0 0 0,5 4 0,-2-3 0,-6-13 0,1-4 0,-10-22 0,8 2 0,-2-12 0,-1-6 0,6 8 0,1-3-385,2 8 1,2-1 384,-2-14 0,2-2 0,2 13 0,1 2 0,2-3 0,1-1 0,-2 0 0,0-1 0,2 0 0,0-1 0,0-1 0,0 0 0,0 0 0,0-1 0,0-1 0,0 0 0,0-1 0,0-3 0,0 2 0,0-3 0,0 1-466,0-9 1,0-1 465,0 13 0,0-4 0,0-1 0,0 3 0,0-3 0,0 3 0,0 0 0,0 0 0,0 0 0,0 2 0,0 6 0,0 2 0,0 3 0,1-1 0,-2 2 0,0 2 0,-1-1 0,0-15 0,-1-3 0,1-1 0,0-2 0,0 10 0,1-4 0,0 3-407,3-10 0,0 2 407,0 0 0,0 2 0,3 17 0,0 1 0,0-1 0,-1 0 137,1 0 1,0-1-138,-1 0 0,0 0 0,0-1 0,0 0 0,-1-1 0,0 0 0,1 0 0,-2 0 38,0-2 1,-2-1-39,1 0 0,0-1 0,-1 0 0,0-3 0,0 2 0,0-2 0,0 1 0,0-10 0,0-1-397,0 9 0,0-3 0,0 3 397,0-7 0,0 3 0,0-2 0,0 0 0,0 1 0,0-3-599,2 7 0,0-4 1,0 3 598,-1-11 0,1 0 0,0 11 0,1-3 0,-1 3-417,1-7 0,-1 2 417,0-2 0,0 0 0,-1-2 0,0-1 0,0-1 0,0-1 0,-1 21 0,0 0 0,0-1 0,0 0 0,0-1 0,0 0 0,0-1 0,0 0 0,0-1 0,0 2 0,1-2 0,-1-2-283,2 0 1,-1-5-1,1 0 1,-1 4 282,1-4 0,1 3 0,-1-2 0,0 3 0,1-3 0,-1 1 0,1 4 95,0 2 1,0 4-1,-1-2-95,0-15 0,-1-3 0,1 3 0,-1 14 0,0 3 0,0-3 396,0-10 1,-2-2 0,1 4-397,0-3 0,0 2 0,0 0 0,0 0 0,0 0 0,0 1 0,0-2 0,0 1 0,0 0 0,0-3 0,0 3 0,0-3 0,0 2 0,0 12 0,1 3 0,-2-5 0,0-9 0,-1-7 0,0 1 0,0 4 0,0 9 0,1 3 0,-1-2 106,-2-16 0,0-2 1,0 4-107,2-6 0,-1 4 0,0 2 0,-1-5 0,3 17 0,1-6 0,1 1 0,-2 4 0,0 5 0,0 3 0,0-2 0,0-19 0,2-3 0,-1 4 0,0-7 0,0 7 0,0 16 0,0 0 912,1-14 1,-1 1-913,1 21 0,-1 1 0,1-18 0,0-1 0,-1 12 0,0 0 0,0-12 0,0-6 0,0 5 0,0-5 0,0 1 0,0 4 0,0 0 0,0-4 0,-1 10 0,0-5 0,0 0 0,0 0 0,-1 4-633,0-13 0,0 4 0,0 1 633,-2-2 0,-1 1 0,1 4 0,1-5 0,0 4 10,-2 1 1,1 0-11,3 3 0,1 0 0,-2 1 0,0 2 0,0 0 0,0 2 0,2-1 0,0 0 0,-2 1 0,0 1 0,2 1 0,0-2 214,0 6 1,1-4 0,0 1-215,1 0 0,2-1 0,-1-1 0,2-11 0,0-3 0,0 3 0,0 12 0,1 3 0,0 0-331,3-19 0,0 4 331,-3 17 0,0 2 0,-1 0 0,0-1 982,1 0 1,-2 0-983,1-2 0,-2 0 0,1 0 0,-1 0 0,-1-2 0,0-1 0,-1 2 0,0-1 0,-1 2 0,0 0 0,1 3 0,-1 0 0,1 5 0,-1 0 0,2-29 645,-2 6-645,0 5 0,0 8 0,0 0 0,0-12 0,0 13 0,0 3 0,0-2 0,2 2 232,-2 1-232,2 0 0,-2-18 0,0 16 0,0-11 1844,0 22-1844,0 3 613,0 4-613,0-8 90,0 11-90,0-6 0,0 11 0,0 2 0,0-1 0,0 2 0,0-1 0,0 1 0,0 3 0,0-1 0,0-5 0,0 4 0,0-4 0,0 6 0,0 0 0,0-1 0,0-2 0,0 1 0,0-3 0,0 0 0,0-2 0,0-2 0,0-1 0,0-1 0,0-1 0,0 1 0,0-1 0,0 2 0,2 1 0,-2 4 0,2 3 0,-2 2 0,2 6 0,0 1 0,4 4 0,-4 6-1080,2 5-629,-4 10-809,0 8 2518,2 1 0,2 4 0,2-3 0</inkml:trace>
  <inkml:trace contextRef="#ctx0" brushRef="#br0" timeOffset="12514">11476 552 15538,'2'-2'2159,"2"0"-1350,-4 2 1,2 0 179,0 0-359,-2 0-180,4 0-90,-2 0-1,0 0 91,2 0 0,-4 0 989,2 0-1169,-2-4-180,0 1 90,0-2-90,0 3 90,0 2-180,0 6 90,2 4-90,0 8 0,2 16 0,0-3 0,0 12 0,0-7 0,0 5 89,-1 2-89,-2 3 0,-1-3 0,0-3 0,0-1 0,0-7 0,0 7 0,0-10 0,0-6 0,0-5 0,0-16 0,0 4 0,0-2 0,0-3 0,0 7 0,0-3 0,0 0 0,0 3 0,0-7 0,0 3 0,0 0 0,0-3 0,0 9 0,0-8 0,0 8 0,0-5 0,0 4 0,0-4 0,0-1 0,0 0 0,0-3 0,0 7 0,0-3 0,0 0 0,0-1 180,0-4-180,0-18 0,0-1 0,0-22 0,0-3 0,0-12 0,0 9 0,0-2 0,0 10 0,0 0-417,0-12 1,0 1 416,0-13 0,0 9 0,0 8 0,0 8 0,0 7 0,0 3 0,0 8 0,0 2 833,0 7-833,0 0 0,0 4 0,0 0 0,0 5 0,0 0 0,0 0 270,0 1-270,6-1 0,2 8 0,9 2 0,3 7 0,4 1 0,5 4 0,1 3 0,3 4 0,-1 5 0,-1 2 0,-2 6 0,-5 3 0,-4 5 0,-4 4 0,-9 8 0,-3 2 0,-3-26 0,-2 0-190,0 27 1,-4-3 189,-10-10 45,1-18 0,-3 1-45,1-4 0,-2 0 0,-1-1 0,0-1 0,-14 12 0,13-21 0,1-5 0,3-6 469,2-3-469,0-4 0,-2 0 0,5 0 0,1-2 0,3 0 0,6-3 0,-3 1-90,4-3-90,0 0-180,0-2-359,0-2-360,0-2-361,0-5-808,0-5 2248,0-6 0,4-3 0,0-5 0</inkml:trace>
  <inkml:trace contextRef="#ctx0" brushRef="#br0" timeOffset="13262">11853 371 19136,'0'-16'3328,"0"3"-2878,0 4-180,0 2 0,0 4 89,0 1-179,2 2-90,2 0 0,1 0 0,2 6 0,0 4 0,1 12 0,2 8 0,0 15 0,1 9-257,-6-20 0,-1 0 212,0 2 0,-1 3-45,2 19 0,-1 2 45,-1-16 0,-1 1-45,1 1 0,0 4 0,-1-5 0,-1-7 0,0-1 45,0 7 0,0-1-45,-1 20 0,0-20 0,0 0 90,0-23 90,0-11 90,0-2 0,0-7-90,0 0 333,0-17-423,5-17-90,-2-7 0,7-10 0,-4 15 0,4 2 0,1 4 0,1 3 0,0 5 0,7-3 0,-1 14 0,6-1 0,-4 18 0,2 4 0,-1 10 0,8 17-90,-3 6 90,-1 1 90,-8-7-90,-8-14 0,-4-5 0,0-2 0,-3 7 0,0-5 0,-2 6 0,0-2-360,0-5-90,1-3-1169,3-2-1169,-1-11 539,1 1 2249,-2-8 0,2-6 0,2-4 0</inkml:trace>
  <inkml:trace contextRef="#ctx0" brushRef="#br0" timeOffset="13997">12649 982 20215,'7'-20'2609,"-3"1"-2339,-3-1 0,-1 4-90,0 0 179,0-3-269,0 6 90,0 0-180,-5 9 90,0 4-90,-7 0 90,-9 8-90,1 4 90,-10 12-90,6 6 0,-1 8 90,1 5-90,3 5 0,3 0 0,6-1 90,6-4-90,2-4 0,9-5 0,6-7 0,7-5 0,7-3 0,1-10 0,14-3 0,-11-12 0,6-3 0,-13-10 0,2-13 0,-8 2 0,-1-12 0,-11 8 0,-2-4 0,-2 1 90,0-3-90,-4 3 90,-2-15 90,-2 17 0,-2-9-90,5 22 0,-2 4-1,6 4 1,-3 3-90,4 6 0,-3 1 0,2 10 0,-3 6 0,4 10 0,0 12 0,2 9 0,2 11 0,3-11 0,2 0 0,-3-10 0,1 0-130,4 8 1,0-2 218,7 6-89,-1-5 0,1-7 0,-2-4-89,0-9 89,-1-2 0,-1-11 0,0 3-90,-5-9 170,-1 3-530,-7-4-90,-1 0-179,0-6-271,0-3-719,-5-11-630,-2-5 2339,-5-9 0,2-3 0,0-3 0</inkml:trace>
  <inkml:trace contextRef="#ctx0" brushRef="#br0" timeOffset="14380">12962 493 20935,'0'-18'1979,"0"2"-1799,0 7-90,0 9-90,0 9 90,4 35-90,0 4-1015,-1-9 1,0 2 1014,1-5 0,-2 2 30,0 21 0,-2 5 15,2 0 0,-2 2 15,0-15 0,0 2 0,0-3-260,0 7 0,0-5 200,0-8 0,0-6 90,0 3-90,0-7 0,0-9 1982,0-5-1982,0-10 144,0-4-1044,0-6 513,0-10-1412,0-5 1799,0-38 0,4 6 0,-2 12 0,0 0 0</inkml:trace>
  <inkml:trace contextRef="#ctx0" brushRef="#br0" timeOffset="14909">13246 647 18147,'11'-16'3957,"-5"4"-3687,-3 6-90,-3 4-90,0 2 0,0 10 0,-3 5 0,-2 14 90,-5 5-90,-2 7 0,-2 2 90,-4 0 89,-1-2-89,-5-5-90,0-4 0,-7-5 0,2-3-90,-1-3 90,2-5-90,3-7 90,3-1-90,6-7 90,7 3 0,4-4 0,5 0 0,7 0-90,2 0 90,11 4-90,19 3 0,13 7 0,2-2 90,-2 1-90,-19-4 0,-5-4 0,-3 3 0,-5-7-90,0 3 180,-9-4-90,0 0-90,-8 0-3328,-2 0 989,-1-2 2429,0-3 0,0 0 0,0-1 0</inkml:trace>
  <inkml:trace contextRef="#ctx0" brushRef="#br0" timeOffset="16284">13774 887 19586,'0'-7'2878,"-4"0"-2518,4 3-270,-8 1 90,7 1 629,-2 2-539,-1 0-180,3 0 90,-6 0-90,3-2 0,-5 2 0,1-2-90,4 2 0,-5 0 0,4 0 0,-5 0 90,-4 0-180,3 0 180,-3 6-90,2 1 0,2 9 0,-2 2 90,0 3-90,1 3 0,5 1 0,-1 2 0,6 1 0,-3-1 0,4 0 0,0 0 0,0-2 90,0-2-180,0-5 180,0-5-90,0-2 0,0-6 0,0 5 0,0-4 0,0 5 0,0 0 0,2-5 0,2 4 0,4-5 0,6 0 0,-1-1 0,3-4 0,-4 0 0,-1 0 0,-1 0 0,-2 0 0,3 0 0,2-4 0,7-9 0,-7-2 0,3-10 0,-5-5 0,-1 5 0,-1-8 0,-4 8 0,-4 2 0,-1-1 0,0-7 0,0 8 0,0-5 0,0 10 0,0 2 90,-3 3-90,2-1 0,-6 5 0,6-2 0,-3 2 0,4 2 0,-4 0 90,4 3-90,-8 1 90,7 1 0,-2 2-1,-1 0-89,3 0 270,-2 0-270,3 4 0,0 5 0,0 7 0,0 7 0,0 4 90,2 5-90,2 4 0,2 1 0,2 1 0,2-2 0,0-2 90,2-2 0,1-5 0,1-4 0,2-5 0,2-5 180,15-6-90,-9-3-90,7-4 0,-13 0-90,-2 0 90,0 0-90,-1-2 0,-1-2 0,-4 1 0,-3-1 0,-2 4 0,-3 0-2069,1-2-270,-2-1 2339,-6-1 0,-5 1 0,-7 1 0</inkml:trace>
  <inkml:trace contextRef="#ctx0" brushRef="#br0" timeOffset="25505">12694 3578 19406,'4'-9'3058,"0"0"-2788,-4 4-90,0 1 2518,0 4-2518,0 10-90,0 8 90,0 21 90,0 15-306,0-20 1,0 2 124,-2 5 1,-1 2-1144,0 4 1,1 1 1098,-3 2 0,0 0-45,2 2 0,1 0-186,-2-2 0,-1 0 186,5-2 0,-1-1 0,-4-3 0,1-2 0,3-5 0,1-1 0,-4 25 185,4-16-185,0-11 1760,0-12-5178,-11-30 1685,3-11 1733,-7-35 0,8-7 0,5 26 0,1-1 0</inkml:trace>
  <inkml:trace contextRef="#ctx0" brushRef="#br0" timeOffset="26160">12511 3786 20215,'0'-14'2789,"0"1"-2519,0-1-90,0 1 89,7-1 1,6 1-90,11-1 0,7 0-90,7 3 90,5 4-90,4 3-90,2 4 180,-4 6-90,-3 3 90,-7 13-90,-6 6 269,-9 34-179,-20-23 0,-4 2-135,1-1 0,-5 1 0,-15 13 0,-4-3-45,-8 3 0,5-15 0,0-2 0,1-4 90,-2 1-90,20-24 0,6-4 0,5-6 90,0 0-90,7-4 0,2-3 0,11-5 0,3 1 0,5 0 0,19 4-90,6 2 180,0 9-90,-7 8 0,-19 10 0,-5 8 0,-6 8 0,-7 5 0,-8-8 0,-4 2 45,-7 1 0,-5 0-45,-7 7 0,-3-1 0,1-11 0,-3-4 0,-1-4 0,0-4 90,-13-1-90,2-8 0,3-6-90,3-6 90,3-4 0,3-3-90,1-7 90,4-2-180,1-4 0,5-1-90,4 1-179,6 2-91,2 2-90,4 0-269,0 2-630,0-1-720,2-1 2249,2 0 0,2 0 0,2 0 0</inkml:trace>
  <inkml:trace contextRef="#ctx0" brushRef="#br0" timeOffset="28098">13088 4139 22194,'12'-16'2339,"-2"0"-2069,0 4-90,-3 1 0,-2 6-90,-2 1 0,0 4-1,1 0 181,8 16-180,-1 3 0,12 36-90,-9-11 0,6 17 0,-6-18 90,-2-2-180,4-5 180,4 6-90,3-9 0,4-1-90,-7-16 90,-2-10 0,-6-10 0,2-3-90,8-21 180,-4 2-90,4-15 0,-10 4 0,-6 1 0,-2-17 0,-4 16 90,0-7 0,0 17 0,0 7 0,-4 0-90,3 10 90,-2 2-90,3 8 0,0 0 0,0 16 90,0 2-90,0 17 0,3 0 0,7 17 0,1-12 0,3 10 0,-2-20 0,-3-3 0,1-7 0,-2-2 0,0-4 0,0-7 0,0 1 90,0-7-90,-1 3 0,-3-4 0,-1 0 0,1-2 0,6-15 0,-1-3 0,3-15 0,-4-6 0,0-2 0,-1-9 0,-2 0 0,-2-1 0,-2 18 0,-1-1 0,0-29 0,0 0 0,0 18 0,0 20 0,0 2 0,0 4 90,0-1-90,0 8 90,0 1-90,0 8 0,0 3 90,0 2-90,0 6 0,0 2 0,0 5 0,0 1 90,4 1-90,1-1 90,3 4-90,3-4 0,2 2 0,5-1 0,2-1 0,5 2 0,18 3 0,-9-4 0,13 5 0,-16-6 0,-3-1 0,-2 1 0,-3 1 0,-1 1 90,-4 3-90,-1-1 0,-3 2 0,-2 0 0,0 5 0,0 0 0,2 16 0,-1-2 0,-3 2 0,-4-10 0,-4-13 89,-2 4-178,0-9 178,0 6-89,0-8 0,0 1 0,0-1 0,0-6 0,0 5 0,-6-4 0,0 5 90,-12 2-90,1-3 0,-2 5 0,4-10 0,2 1 90,-4-2-90,3-3 0,-3 3 0,4-4 0,-4-2 0,-2-6 90,-4-2-90,7-2 0,6 4 0,2 1 0,8 2 0,-8-3 0,7 1 0,-2-3 0,3-3 0,0 3 0,-4-1 0,3 5 0,-2-1 0,3 2 0,0-3 0,0 3 0,0-2 0,0 3 0,0 1 0,0 1 0,0 0 0,0 2 0,0-4 0,0 3 0,2-1 0,0 2 0,2 0 0,-2-2-90,2-1 90,0 1 90,0 0-180,2 2 180,-2 0-180,0 0 90,0 0 0,0 0 90,2 0-90,-1 0 0,1 0-90,-2 0 90,0 0 0,0 0 0,0 0 0,0 0 0,0 0 0,2 0 0,-2 0 0,8 4 0,-7 1 0,6 6 0,-4 1 90,3 3-90,0 1 0,2 2 0,-1 0 0,-2-1 0,0-4 0,-1-2 0,-2-6 0,0-1 0,-4-4-720,0 0 1,-11 0-1,-2 0 1</inkml:trace>
  <inkml:trace contextRef="#ctx0" brushRef="#br0" timeOffset="31558">12921 5188 18327,'4'-5'3777,"0"1"-3597,-1 4 0,-2-2 180,-1-1-180,0 1 809,0 0-899,-3 2 0,-3 0 0,-7 0 0,-1 0-90,-2 0 0,-4 0 90,-1 0-90,-5 0 0,-1 0 0,-1 8 0,-1 0 90,1 10-90,1 0 0,1 2 0,4 1 90,1-1-90,5-2 0,2 0 90,4 10-90,3-5 90,4 16-90,3-15 0,0 7 0,3-9 0,2 1 0,3-2 0,0-1 0,2-2 0,1 0 0,6 2 90,-2-5-90,5 0 0,-7-10-90,-1 3 90,-4-3 0,-2 0 0,0 3 0,-4-7 0,0 7 0,-2-3 90,0 4-180,0 2 90,0 3 90,-5 4-90,0 2 90,-5 3-90,2 0 0,-2-1 90,-1 1-90,-1-1 0,-2 1 0,1-2 0,1-1 0,6-2 0,-1-2 0,6-3 0,10-1 0,1-3 0,14-4 0,-6-1 0,12-4 0,-4 0 0,-1 0 90,-10 0-90,-9 4 0,-2-3 90,-2 7 0,0-7-1,-2 3-89,0-4 90,0 4 0,0 1-90,-11 12 0,1-4 90,-17 17-90,7-12 0,-11 16 0,13-14 0,-3 4 0,9-8 0,1-3 0,5-1 0,-1-1 0,2 4 90,-3-3 0,4 8 0,-5-2 90,7 5 90,-10 20-90,10-7 0,-11 28-90,12-28-90,-5 7 0,6-21 0,6-3 90,4-6-90,7-6-90,7 1-90,1-7-270,3 3-449,-1-6-361,-1-2-719,-2-3 1979,-1 2 0,-3 1 0,-2 4 0</inkml:trace>
  <inkml:trace contextRef="#ctx0" brushRef="#br0" timeOffset="33091">12812 9874 26152,'10'-9'90,"4"-1"-90,15 1 0,7 4 0,0 1 0,-5 4 0,-13 0 0,-3 4 0,-1 3 0,-6 5 90,-2 2 0,-4 3 90,-7 4 0,-4 6 0,-5 5-1,-5 2-89,1 2 0,-10 10-90,10-13 90,-3 2-90,14-20 0,4-8 0,3-3 0,9-4 0,0 0 0,13 4-90,-7-3 90,3 9 0,-6 0 90,-5 4-90,-2 3 90,-5 2 0,0 1 0,0 9 0,0-7-90,0 2 0,0-6 0,0-4 0,0-5 0,0 3 0,0-6 0,0 5 0,0 0 0,2 0 0,0 3 0,4 0 0,1-1 0,1 3 0,0-2 0,0 3 0,0-1 0,4 7 0,-3 0 0,-1-2 0,-5-2 0,-3-5 0,0 0 0,0 3 0,0-4 0,0-2 0,0-7 0,0-4 0,0 6 0,0 1 0,0 7 0,2 10 0,2-8 90,3 7-90,1-11 0,-2-1 0,0-2 0,-2 2 90,-2 1 90,0 1 0,-6 1-90,-4 1 90,-8 1-180,-5 2 0,-5 0 0,0-1 0,-15 4 0,9-6 0,-9-1 0,12-2 0,-4-11 0,8 5-1529,0-6 89,13-6-269,5-1-809,4-9 2518,3-2 0,0-2 0,0-3 0</inkml:trace>
  <inkml:trace contextRef="#ctx0" brushRef="#br0" timeOffset="34644">11922 12230 19136,'-8'-9'3958,"0"0"-3508,4 0-181,0 2 91,4 2 90,0 1-180,4 2 90,4-3-91,8-1-89,12-1-90,3 1 0,4 1-90,28-1-228,-17 2 0,1 0 272,-9 3 1,-1 0-90,1-3 1,0 1 44,-2 0 0,-1 1 44,-2-1 1,1-1-90,6 0 1,0 0 44,-3-2 0,-1 0 0,-2 0 0,-2 0 0,15-5-90,-27 7-360,-2 2 90,-11 2 97,0 0-1896,-7 0 270,-9 0 1889,-9 10 0,-4 0 0,-6 10 0</inkml:trace>
  <inkml:trace contextRef="#ctx0" brushRef="#br0" timeOffset="35018">12531 12185 19496,'-8'-9'3778,"-2"0"-3239,2 2-179,-2 0 0,5 3 0,2 1-90,3 1-180,-4 2 0,3 0 269,-2 0-89,3 8-90,0 8 90,0 16-90,0 15 0,0 14-383,0-23 1,0 1 247,0 4 0,0 1-45,0 2 0,0 1-960,0-1 0,0 1 960,-2-2 0,0 0 0,2-4 0,-1 0-101,-1 6 1,1-2 100,1 15 0,0-21 0,1-3 0,0-8 0,1 3-90,-2-23 91,0 2-630,0-9 725,0 3-1175,0-10-181,0-2-899,0-5 2159,0-3 0,3-2 0,2-2 0</inkml:trace>
  <inkml:trace contextRef="#ctx0" brushRef="#br0" timeOffset="35560">12649 12854 18866,'7'-9'3958,"-3"2"-3508,-3 3-270,-1 1 179,0 3-269,2 5-90,0 2 90,4 6-90,1 5 90,1 3 180,4 18 0,0 1-90,-1 10-90,-3-15-90,-7-9 90,-1-19 0,0-1-90,0-6 90,0 0-90,0-6-90,0-5 180,0-10-90,-3-6 0,2-5 0,-3-2 0,4-4 0,0-1 0,4 1 0,11-11 90,21 3-90,-3 9 0,7 12 179,-7 21 1,-10 12-90,7 4 90,-12 11-180,-4 2 90,-2 2 90,2 6-180,-7-10 0,3-3 0,-8-10 0,0-9 0,-2 3-720,0-4 271,0-8-181,0-2-179,0-8-181,0 1-449,0 2-630,0 3 2069,0 1 0,3 4 0,2 1 0</inkml:trace>
  <inkml:trace contextRef="#ctx0" brushRef="#br0" timeOffset="36133">13319 12655 19496,'8'-13'3868,"-3"-1"-3419,-1 0-89,-4 3-90,0 0 0,0 4 0,0 2 0,0 3-180,0 2-1,-4 0 1,-2 10 180,-14 23-90,-3 27-180,11-29 0,0 1 0,1 2 0,1-1 0,3 13 90,2 6-180,5-14 90,0 1 0,3-19-90,0-7 0,5-6-90,0-3 0,6-10 91,-1-3 89,3-9-90,-4-5 0,-2-4 0,0-3 0,-3-3 90,-1-1 0,-4-3 0,0 1 0,-2 2 0,0 2 90,0 5 0,0 5 90,0 2-91,0 5 1,0 4-90,0 7 90,0 2 90,0 2-90,1 6 0,3 3 0,3 12-90,1 4 0,2 6 90,0 2-90,2-2 0,1-2-90,-1-2 90,0-1 90,0-4-180,0-2 0,0-4-270,-1-2-179,-1-7-361,-4 1-1708,2-7 359,-4 3 2249,4-10 0,0-4 0,2-6 0</inkml:trace>
  <inkml:trace contextRef="#ctx0" brushRef="#br0" timeOffset="36375">13664 12605 19571,'7'-13'3058,"-3"3"-1916,-2 4-783,-2 4 187,0 2-276,0 10 51,0 6-231,1 16 0,2 7-90,1 6 0,0 1 0,-2 1 435,2-4-435,-2-4 0,4-6-539,-2-1-271,0-17-179,-2-1-271,-2-16-629,0-6-7942,0-8 9815,0-14 0,0-10 1,0-8-1</inkml:trace>
  <inkml:trace contextRef="#ctx0" brushRef="#br0" timeOffset="36515">13685 12266 21025,'-5'-32'2249,"-2"-3"-2249,6 15 0,-3 3 0,4 13-1439,0 18-720,0-1 2159,2 14 0,2-3 0,3 2 0</inkml:trace>
  <inkml:trace contextRef="#ctx0" brushRef="#br0" timeOffset="37359">13839 12592 20755,'10'5'2339,"-1"5"-1889,0-9 269,5 17-179,5 2-360,0 8 90,1 5-91,-6-1 181,0 24-180,-3-12-90,-3 16 0,-5-21 0,-3-5-90,0-5 180,0-8 0,0-9-90,0-6-90,0-6 0,0-19 0,0-3 0,2-23 0,2-5 0,4-4 0,4-5 45,0 20 0,2 1 45,6-15-90,-6 20 0,2 3 180,17-3-1,-8 15 1,10 4 90,-10 24 0,-1 7 0,-2 12 90,8 28-360,-12-14 0,4 16 0,-14-23 0,-2-4 0,-4-7 0,0-5 0,-2-6 0,0-3 0,1-6 0,2-1 0,1-4 0,-2 0 0,0 0 0,-2 6 0,2 3 0,3 16 0,4-1 0,0 1 0,-4-8-270,-3-10-90,-2-3-809,0-12 539,0 0 0,-5-9-269,0 3-90,-5-2-541,0 5-808,0-1 2338,-3 3 0,-1 4 0,0 1 0</inkml:trace>
  <inkml:trace contextRef="#ctx0" brushRef="#br0" timeOffset="38716">13067 13533 21745,'-6'-5'989,"-5"0"-719,6-1 0,-5 3-180,2-1 90,-2 4-90,0 0-90,-3 0 89,-1 0 91,-2 0 0,-2 0 270,-10 14-270,8-2-90,-5 12 90,7 2-180,8-6 90,1 4-90,9-2 90,0-9-90,2 4 0,2-12 0,2 3 0,6-3 0,-3 0-90,3 3 90,-6-7 0,-2 7 90,-2 3 0,-6 4-90,-2 5 0,-4-2 0,-3 0 0,1-2 0,5 0 90,-2 3-180,9-4 90,-4 3 0,4-7 0,0-6 0,2 3 0,2-7 0,6 7 0,-1-7 0,2 7 0,-6-7 0,0 3 90,-4-4-90,1 4 0,-2 1 0,0 4 89,-6 2-89,-1 3 0,-5 2 90,-5 14-90,5-9 0,0 9 90,3-14-90,8 10 90,15 6-90,-9-6 90,15-3-90,-20-15 90,0-7-90,0 3-1349,6-4 180,-3 0-720,6 0 1889,1 8 0,1 4 0,3 9 0</inkml:trace>
  <inkml:trace contextRef="#ctx0" brushRef="#br0" timeOffset="39992">12950 15604 20845,'0'-9'1979,"0"0"-1799,0 0-90,0 0-90,0 0 0,0 2 0,3-2 0,4 4 0,3-1 0,4 1 0,9 1 180,3 1 0,-1 1 719,-7 8 91,-12 10-721,-10 1-89,-2 9 0,-7-7-90,-4 9-90,3-10 0,2 4 0,3-11 0,8-2 0,-2-4 0,3 3 0,0-7 0,0 7 0,0-7 0,0 9 0,0-2 0,0 7 90,0 1-90,0 4 0,0 1 0,0 10 0,0-11 0,0 4 0,1-17 0,3-3 0,3-4 0,3 0 0,0 0-90,2 0 90,0 0 0,1 0 0,-1 0 90,-2 0-90,2 0 0,-5 0 90,0 12-90,-4-5 0,-2 12 0,1-7 90,6 9-90,-1-5 0,7 5 0,-4-9 0,0-1 0,0-2 0,-2 0 90,-1 0 0,-3 2 180,-2 11-90,-8 2-180,-1 2 90,-5-5-90,0-7 0,-2-1 89,0-1-89,-4-1 0,-3 0 0,-1 1 0,-3 1-89,1 1-181,1-1-540,3-5-449,2 2-900,4-9 2159,0 3 0,3-4 0,1 0 0</inkml:trace>
  <inkml:trace contextRef="#ctx0" brushRef="#br1" timeOffset="50462">26480 3225 21205,'0'-13'3778,"0"-1"-3149,0 0 91,0 1 359,0 1-809,0 3-180,0 5 180,0 6 180,0 11-360,4 18-90,4 23 0,1 7 0,2 6-892,-3-11 1,0 2 891,-1-5 0,1 3 0,-2-3 0,0 6 0,-1 0-401,0-7 1,0 2 0,0-2 400,0 4 0,-1-1-290,3 13 0,0-4 290,-4-26 0,0-4 0,3 25-90,-2-14-809,-2-9-663,0-13-687,-2-13-7582,0-17 9320,0-21 1,0-17 0,0-10-1</inkml:trace>
  <inkml:trace contextRef="#ctx0" brushRef="#br1" timeOffset="50779">26561 3551 22554,'-18'-60'2339,"2"8"-1979,3 9-181,7 10 1,10-2-90,14 12-90,17-1 90,16 17-45,-4 20 0,3 9-585,-10-3 1,0 5 539,-5 2 0,2 5 0,-5 1 0,2 13 0,-5 3-1458,-2 4 1,-3 3 1457,-4 2 0,-4 1 0,-3 1 0,-3 0-210,-2 0 1,-4 0 209,-6-3 0,-4-1 0,-1-3 0,-5-2 45,-3-5 0,-6-2-45,-13 7 0,-4-5 0,9-15 0,-2-2 0,-10 4 0,0-6 0,-12-10-90,4-10-360,-4-23-180,19-3 549,-1-16-3427,27-26 3508,8 7 0,5 14 0,2 0 0,2 8 0,-1 0 0</inkml:trace>
  <inkml:trace contextRef="#ctx0" brushRef="#br1" timeOffset="51218">27183 3198 23274,'4'-41'839,"0"0"1,0 2-1,-2 1-479,0-28 0,-2 14-180,2 12 0,0 15 89,15 29-89,1 25-90,-2 3 0,0 6-318,0 6 1,0 5 227,0 5 0,1 6 0,-2-2-309,-4-12 0,0-1 0,-1 1 309,4 14 0,-1 2 0,-2-5 0,-1 1 0,-3-5 0,-2-3 0,0-3 0,-2-7 0,0-2 0,-1 24 0,-2-18 90,-6-13-270,-15-33 180,11-12 274,-10-31-274,22-5 0,4 11 0,3 1 0,7-16 1198,14-4-1108,-2 40 0,5 20 0,1 20-90,3 20 90,-1 12-90,-18-23 0,-1 2-220,0-1 1,-1 1 84,-2 0 0,0 0-585,2 7 1,0 0-2570,9 20 770,3-12 2519,-4-36 0,1-30 0,1-12 0</inkml:trace>
  <inkml:trace contextRef="#ctx0" brushRef="#br1" timeOffset="51612">28141 3519 13013,'-21'-60'1559,"1"0"0,-3 85 0,-3 6 391,-28-43-1950,34 50 0,8 26 0,5-4 0,4-7 0,4-4 0,0-1 0,4-1-45,6 10 0,3-3 0,-4-19 0,3-2 0,5 5 0,3-6 1337,10-13-1382,0-15 929,-1-22-660,-7-28 1,-5-12 360,-10 2 0,-2-2 596,1 10 1,1-1-1,-5 2-1001,-8-9 0,-4 6 45,-4-2-180,-1 12 90,8 15 568,0 11-658,6 22 45,8 30 0,4 12-405,2 1 0,2 2-173,-3-10 0,0 1 1,0-2-98,7 11 1,-1-6-1170,6 5-720,-5-11 2519,-4-12 0,-2-15 0,-1-6 0</inkml:trace>
  <inkml:trace contextRef="#ctx0" brushRef="#br1" timeOffset="51919">28494 3144 23723,'0'-56'1799,"-3"9"-1709,2 13 0,-3 14 180,4 9 0,0 19 0,4 13-90,2 20 90,6 11-225,-4-20 0,1 1-279,0 2 1,0 1 278,1 3 0,0 1 0,0 0 0,-1-1-45,0 2 0,0 0 45,-2-1 0,0-1-45,0 0 0,0-1 0,-1-1 0,0-2 0,1 0 0,-1-2 0,6 31 0,0-8-811,-2-4 361,0-11-449,-2-5-271,1-11-29,1-11 1199,13-24 0,-1-16 0,12-20 0</inkml:trace>
  <inkml:trace contextRef="#ctx0" brushRef="#br1" timeOffset="52238">29087 3117 21004,'2'-56'1709,"-3"15"-820,-9 23-530,-11 27 217,-13 25-486,12-8 0,-1 3 0,-4 5 0,-1 2-695,-2 4 1,1 0 649,0 0 0,1 0-45,1-3 0,3-2 123,2-3 1,3-3-124,-9 19 90,9-14-90,11-8 0,8-10 90,10-7 1342,11-5-1342,9-4 65,14-6-65,8-1-90,9-7-384,2 1 384,2 1 0,-2 3 0,-2 5 0,-6 2-90,-6 2-179,-9 0-271,-7 0-450,-9 0-89,-7 0-810,-8 0 1985,-5-4 0,-2-3 0,-2-5 0</inkml:trace>
  <inkml:trace contextRef="#ctx0" brushRef="#br1" timeOffset="52644">29623 3022 22734,'-3'-55'2249,"-6"5"-1979,-3 9-91,-6 14 1,-4 11-90,-5 26 0,-5 22-90,14-4 0,1 4-507,0 6 1,1 3 550,1 5 1,1 1-45,3 2 0,2 0-45,3-1 1,2-1 44,0-2 0,2-2 0,4-5 0,2-3-413,4 24 323,9-18-89,3-21-1,4-16 90,3-21 0,3-19 180,-1-19 41,-14 21 0,-2-3 4,-1 1 0,-1-3 90,0-7 0,0 1-225,2-15 575,-2 5-575,-6 39 90,-4 16-90,1 14 0,0 9 0,6 12 0,2 7 0,8 7-450,5 2-540,5-2-809,3-3-899,3-8 2698,1-4 0,5-7 0,1-2 0</inkml:trace>
  <inkml:trace contextRef="#ctx0" brushRef="#br1" timeOffset="55429">31840 4690 21835,'3'-18'1978,"-2"-2"-1798,-1 2 90,0-2 0,0-1 0,-5 3 90,0-2-1,-5 2-179,0 2-90,-2-2 0,-8 2 90,-6-2-90,-11 0 90,-9 0-90,-11 0-418,23 7 0,-1 1 373,-4 0 0,-2 0 0,-3-1 0,-1-1 0,-3 0 0,-2 0 0,0 0 0,-2 1 0,-1-3 0,-1 1 0,0 1 0,0 1 0,0-1 0,-1 1 0,-1 1 0,0 0 0,0 3 0,0 0 0,-1 0 0,-1 1-583,0 2 0,0 1 583,1-1 0,-2 1 45,5 2 0,-3 0 0,2 1-45,-8-1 0,-1 0-15,10 1 0,-2 0 0,2 0 60,-4 0 0,3 0-45,-1 2 0,0 0-1,-1-2 1,0 1-45,2 3 0,0 0-1349,-1-4 0,1 1 1349,2 3 0,-2 2 30,5-1 0,-2 0 0,2 1-297,-9 3 1,1 1 266,8-1 0,-2 1 0,3 0 0,-5 3 0,2 1 0,0 1 0,-1 2-45,0-1 0,0 2 45,0 0 0,1 2 45,0 0 0,0 1-45,0 1 0,1 1 0,1 0 0,0 2 0,-1-1 0,1 1 45,-1 0 0,0 0-45,-1 2 0,-1 0 0,-3 0 0,0 1-152,17-8 1,0 1-1,-1 0 152,0 1 0,0 0 0,-4 2 0,-1 3 0,-4 2 0,-1 1 0,3-1 0,-3 3 0,1-1 0,-1 2-171,1-2 0,-3 3 0,0 0 1,3-2 170,0 3 0,3-2 0,-1 1 0,-2 0 0,0 1 0,1 0 0,-1 1 0,1 1 0,0 1 0,0-1 0,0 1 0,0 0 0,1 0 0,-1 2 0,1-1 0,0 2 0,-1-1 0,1 1 0,1-1 0,0 1 0,-4 5 0,9-7 0,-3 4 0,-3 3 0,0 1 0,1-2 0,4-3 0,-3 3 0,4-4 0,0 1 0,-3 4-133,2-2 0,-3 4 1,-1 1-1,0 1 0,3-2 1,4-4 132,2 0 0,4-3 0,1-1 0,1 2 0,-1 1 0,1 1 0,-1 1 0,0 4 0,-2 4 0,-1 4 0,-1 3 0,2-1 0,1-3-165,0 1 1,3-2-1,0 1 1,-2 2 164,7-9 0,-2 1 0,0 2 0,1 0 0,1-1 0,1-3 0,-1 7 0,1-2 0,2-1 0,0 0-48,0 1 1,0 0 0,1 0 0,1 1 47,0-1 0,1 0 0,1 0 0,-1 0 0,2 0 0,0 0 0,1 0 0,0 1 0,1-1 0,0 1 0,1 0 0,1-1 0,0 1 0,0-1 0,1 0 0,1 0 70,1 0 0,0-2 0,0 2 0,1 3-70,1 1 0,-1 3 0,1 2 0,1-2 0,0-2 0,1-1 0,0-3 0,1 0 0,-1 2 81,2-1 1,-1 1 0,1 2 0,0-1 0,2 0-82,1 9 0,2 0 0,1-1 0,0-3 0,1 5 0,0-4 0,2 3 0,0-6 0,0 3 0,2 0 0,0-5 0,2-2 0,0-3 0,1 0 0,1-1 0,1 0 0,0 0 292,1-1 0,0 0 1,2 3-293,0 0 0,3 3 0,0 1 0,-1-3 0,1 3 0,1-2 0,0 1 0,0-1 0,1 2 0,0-1 0,0-3 0,1-2 0,0-3 0,1-1 0,0 1 0,0-1 0,4 2-171,1-2 1,4 1 0,1 0 0,-2-2 170,2 1 0,0-3 0,2 2-47,-2-3 0,3 1 0,1-1 0,-2-3 47,1-3 0,-1-4 0,1 0 0,0 1 0,1-2 0,0 1 0,1-2 0,0-1 0,1 1 0,-1-1 0,0 0 0,1-1 0,-1-1 0,1 0 0,0 0 0,0-1 0,-1 0 0,0-1-43,18 11 1,0-1 42,-1-2 0,-1-2 0,0-3 0,0-1 0,-2-3 0,4-1 0,-6-5 0,3-1 0,-1 0 0,8 2 0,3-1 0,-12-4 0,6 0 0,0 0 0,-5-2 254,-5-1 1,-4-1 0,3 0-255,14 4 0,3 0 0,-3-2 0,-14-2 0,-1-1 0,-1 0 0,3 0 0,1-2 0,0 1 0,1-1 0,1 1 0,0-2 359,2 0 0,1-1 0,0-1-359,1-2 0,1 0 0,1-1-131,1 0 1,0-1-1,1-1 131,1-2 0,0-1 0,0-1 0,2 1 0,-1-1 0,1-1-126,0-2 1,1 0-1,-1-1 126,1 1 0,0-2 0,0 0 0,0-1 0,0-1 0,-1 0 0,1-1 0,-1 0 0,0-1 0,0-1 0,0-1 0,-1 0 0,0-1 0,0-1 0,-1 0 0,0-1 0,-1 0 0,3-4 0,0-1 0,3-3 0,1-2 0,-4 2 0,-11 4 0,-3 0 0,0 0 0,2-2 0,-1 1 0,3-2 0,0-1 0,-2 0 0,-3 1 0,10-6 0,-5 1 0,8-7-104,-14 6 1,5-4-1,5-5 1,2-2 0,0 0-1,-1 0 1,-4 3-1,-5 3 104,10-7 0,-7 4 0,0 0 0,5-6-76,-9 9 1,5-4-1,3-3 1,1-1 0,-1-1-1,-2 3 1,-6 2 0,-6 5 75,9-12 0,-9 4 0,0 1 178,1-3 1,-1-1 0,0 1-179,-1 1 0,0 0 0,1-3 0,-1 1 0,1-4 0,1 0 0,-4 2 0,2-1 0,-3 2 0,1-5 0,-2 4 0,1-6 0,2-2 0,-3 2 0,-3 3 0,1-5 0,-5 4 0,2-3 0,-3 1 0,2-1 0,-1-3 0,-1 0 0,-1-4 0,-1-1 0,-1-1 0,-1 3-94,-5 11 0,0 2 0,-2-1 1,2-2 93,-1 0 0,1-3 0,-1-1 0,0 2 0,-1 2 0,1-13 0,-2 4 0,0 0 191,0-1 0,-2 0 0,1 1-191,-2 2 0,-1 1 0,1 1 0,-1 2 0,0 0 0,0 1 0,0 4 0,-1 0 0,1 1 290,-1 2 0,-1 1 1,1 0-291,4-17 0,0 0 0,0 2 0,1 1 0,-1 1 0,0 1 0,2 1 0,1-3 0,-3 3 0,2-3 0,0-3 0,-3 12 0,0-2 0,0 0 0,0 0-21,0-1 1,0 0-1,0 0 1,-1 0 20,-1-1 0,0 0 0,0 1 0,-1 2 0,0 0 0,-2 2 0,1 1-71,-2-1 1,0 1 0,0 0 70,0 2 0,-1 0 0,0 1 0,2-20 0,-1 2 162,-1 1 1,0 2-163,-2 2 0,0 1 0,-1 1 0,0 1 0,-1 2 0,0 0 0,-1 2 0,0 1 0,-2 2 0,0-1 0,0-16 0,0 1 0,-3 15 0,0 1 116,1-12 0,-1 1-116,0 18 0,-2 1 0,-1-19 0,-1-1 0,0 12 0,0 1 0,-3-18 0,0 1 0,2 16 0,0 1 0,0-1 0,0-1 134,-1 1 1,0-1-135,-1 0 0,1-1 0,-1 1 0,0 1 853,0-2 1,-1 1-854,1 1 0,0 1 450,1 0 0,-1 1-450,3 4 0,-4-4 0,-7-9 0,-6-7 0,-2 4 63,3 18 0,-2 3 0,-2-2-63,-8-16 0,-3-2 0,0 10 0,-2 11 0,0 8 0,11 10 0,2 2 1424,-10-8-1424,5 0 870,-13-9-870,-1 1 0,3-2-3058,0 11 0,-1 2 3058,-8 2 0,4 4 0,-2 3 0,17 9 0,0 0 0</inkml:trace>
  <inkml:trace contextRef="#ctx0" brushRef="#br1" timeOffset="59135">26204 8689 22194,'-16'-12'1889,"0"1"-1619,-3 2 0,1 0 90,-2 0-90,-1 4-91,1 1 1,-2 4 0,-1 0 90,-5 6-90,-2 3 90,-7 9 90,-5 9-425,-7 7 199,22-12 1,-1 4 135,-15 21 0,0 5-1069,9-9 1,0 2 858,5-2 0,-1 2 0,3 1-60,-2 10 0,3 1-306,9-18 1,1 2 0,0 3 305,2 4 0,1 4 0,1 2 0,2-4 0,-2 6 0,3-2 0,0 2-350,2-1 0,0 3 0,1 0 0,1-4 350,3 3 0,2-4 0,1 1 0,0 0 0,2 1 0,1-2 0,1 0 0,1-1 0,1 0 0,1-2 0,1 0 0,0-1 0,2-3 0,0-1 0,2 2 0,8 11 0,2 3 0,1-5 0,-6-13 0,0-4 0,3 2 0,5 9 0,3 2 0,0-7 0,4 0 0,3-6-151,1-6 0,4-2 0,0-2 151,10 2 0,2-4 0,-5-6 0,4 0 0,-2-6 0,15-4 0,0-5-280,-16-4 1,0-1 0,1-2 279,3-3 0,0-1 0,0-2 0,3-1 0,1-2 0,-1-2-116,1-1 1,-1-2-1,0-2 116,-1-1 0,0 0 0,0-3 52,-2 0 0,-1-2 0,-1-1-52,-2-1 0,0-1 0,-2-1 0,-3-1 0,0-1 0,-2-1 0,-4-1 0,0-3 0,-3 0 0,-1 0 0,-1-1 0,-3-2 76,-2-1 1,-2-2 0,-2-4-77,-3-3 0,-1-4 0,-2-3 0,-2 0 0,-2-5 0,-3-2 0,-2-1 0,0 0 355,0 1 0,-1 0 1,-1-1-1,-4-2-355,-5 5 0,-2-3 0,-3-1 0,-1 4 0,0 4-335,-3-2 1,-2 5-1,-2-2 335,0 4 0,-2-2 0,-1 1 0,-1 5 0,-2 2 0,-2 4 0,0 2 46,-2-1 0,-2 1 0,0 1-46,-3 2 0,-2 0 0,0 1 0,-1 2 0,-2 0 0,-1 1 0,0 2 0,-1 1 0,-2 2 0,2 0 0,-2 2 0,-2 1 0,-15-3 0,-4 1 0,-2 3-341,14 8 1,0 2 0,-1 0 0,0 2 340,-16-5 0,0 2 0,1 3 0,2 4 0,1 2 0,4 4 24,-3 3 0,2 3-609,0 1 0,1 2-180,1 1 1,2 3-315,2 0 0,0 1 1079,2 0 0,1 1 0,2 1 0,1 0 0,0 0 0,0 0 0</inkml:trace>
  <inkml:trace contextRef="#ctx0" brushRef="#br1" timeOffset="60044">25652 8037 23723,'-6'-29'2519,"1"4"-2249,-5 6 270,6 4-451,0 10 1,4 7 0,0 16 0,2 18-90,2 16 90,4 14-1741,-3-28 0,1 1 1696,0 1 0,0 0 0,0 1 0,0-1-186,-1-2 0,0-1 141,5 29 45,-5-31 0,-2-2 45,4 14-90,-3-12 0,-2-23 3252,-8-22-3252,-1-11 422,-5-17-422,4-5 0,1-4 0,2 8 0,2-2-339,-2-17 0,1 0 384,3 16 0,2 2 0,-1 2 0,0 1-45,0-26 45,4 28 0,1 2-45,4-9-90,9-4 90,2 26 0,1 11 0,3 3 0,1 14 0,-1 4 0,-3 12 0,-3 4 0,-10 6 0,-2 0 678,-6 2-678,-9 8 0,7-14 0,-11 3 0,12-20-90,-3-2 90,8-6 0,4-1 0,7 0 0,7 3 0,4 5 0,7 3 0,0 1 0,5 15 0,-14-8 0,-3 9 0,-24 7 0,-8-8 0,-15 10 0,-3-9 0,-2-7-180,-6 10-450,3-10-89,3-5-271,7-10-359,16-12-2519,2-14 3868,6-4 0,4-16 0,0 2 0</inkml:trace>
  <inkml:trace contextRef="#ctx0" brushRef="#br1" timeOffset="60648">26127 8042 22284,'0'-30'3238,"0"5"-2788,0 5-90,0 6-180,0 5-90,0 5 0,5 12-90,4 6 90,9 16-180,3 4 90,3 4 0,0 3 0,8 8 0,-9-16 90,14 5-90,-19-30 0,6-6 0,-10-18 0,1-13 0,-1-8 180,4-22-90,-9 11 179,1-6 181,-8 12-270,-2 17-180,0 3 90,1 22 0,3 16-90,3 13 0,3 15 0,2 8 90,2 5-90,4-1 0,1-5 0,1-9 0,-1-8 0,-3-9 0,-2-5 0,-2-10 90,8-20-90,-5-8 0,7-20 0,-11 6 0,0-1 90,6-19-45,-6 17 0,0 1 45,5-11-90,2 8 0,2 6 0,5 10 0,3 10 0,3 15 0,1 10 0,-1 11 0,-2 7 0,-2 14 0,-11-11-90,-3 6-1349,-11-18-630,-9-3-720,-4-4 2789,-7-6 0,-4 0 0,-1-5 0</inkml:trace>
  <inkml:trace contextRef="#ctx0" brushRef="#br1" timeOffset="61694">29822 6491 21565,'0'-50'2608,"0"2"-1618,-11-9-361,-8 11-449,-5 7 0,-7 20 180,1 29 0,-10 22-46,13-4 1,-1 5-1497,-5 12 0,-1 5 1301,7-10 1,0 2 0,-1 2-120,-2 8 0,1 3 0,-1 1-506,5-9 1,1 2-1,-1 0 1,1 1 505,-1 4 0,0 2 0,0 0 0,1 0 0,-1 2 0,0-1 0,1 2 0,0 3 0,4-8 0,0 4 0,0 1 0,1 0 0,1-1 0,1-3 0,-2 10 0,2-3 0,2-1 0,0 4 0,1-3 0,-1 4 0,2 0 0,2-2 0,5-5 0,4 9 0,5-6 0,4 0 0,1-2 0,4-1 0,5-2-567,2-3 0,5-2 0,3-3 567,3-4 0,4-1 0,2-4 0,3-3 0,2-2 0,7-6-157,7-6 0,8-4 1,2-4-1,-3-1 157,-10-4 0,-2-1 0,2-3 0,2-1 41,3-1 1,3-3 0,2 0-1,-1-3 1,-4-1-42,2-3 0,-4-2 0,0-2 0,0 0 0,2-2 0,-1-1 0,0-1 0,-1-2 0,-1 0 0,0-1 0,-1-1 0,0-1 0,-3-1 0,1-1 0,-2-1 0,0-1 0,-3-1 0,0 0 0,-1-2 0,-1-1 0,11-11 0,-2-2 0,-3-2 0,-2-3 0,-2-2 0,-4-3 90,-2-3 0,-3-2 0,-2-3-90,-11 14 0,-2-1 0,-2-2 0,-1-4 0,-2-5 0,-2-4 0,-2-2 0,0 0 0,-3 3 104,1-1 0,-2 3 0,-2 0 0,-1-4-104,-2 2 0,0-4 0,-2-1 0,-2 2 0,-1 3 0,-2 4 0,-3 3 0,0 1 0,-2-1 0,-1 0 0,-1 1 0,-2-1 0,0 1 0,-1 0 0,-1 0 0,-2 0 0,0 1 0,0 0 0,-1 1 0,-2 1 0,0 0 0,-7-13 0,-2 1 0,-1 1 0,0 5 0,-1 1 0,-1 2-224,0 5 0,-1 2 0,-2 3 224,0 4 0,-1 3 0,-1 3 0,-1 4 0,-2 2 0,-1 4 68,-3 4 0,-1 4 0,-1 3-68,-1 3 0,-1 4 0,-1 4-396,-2 3 1,0 4 0,0 2 35,1 3 0,0 4 1,-4 6-685,3 4 1,-5 7 0,-2 4-1,2 0 1,5-4 1043,-6 5 0,5-3 0,-3 5 0,8-6 0,-4 5 0,-1 0 0,4-1 0,7-4 0,7-3 0,0-1 0,0 1 0</inkml:trace>
  <inkml:trace contextRef="#ctx0" brushRef="#br1" timeOffset="62305">28689 5866 23634,'-12'-20'1978,"2"2"-1348,3 2 0,0 5-181,6 0-269,-2 5-90,3 2 0,0 4 0,0 13 0,1 10 0,5 22-90,5 18 0,-5-26 0,2 2-286,2 2 0,0 1 286,0 1 0,1 0 0,1 0 0,0-2-45,-1-2 0,1 0-315,3 6 0,1 0-540,-3-9 1,2-2 258,4 0 1,0-5-1,-1-7 1,-2-22 0</inkml:trace>
  <inkml:trace contextRef="#ctx0" brushRef="#br1" timeOffset="62516">28316 6102 22464,'-32'-28'1529,"8"1"-1439,12 0 0,16-2 0,14-3-90,13 5 0,9 0-90,14-2 0,4 1-900,-19 7 0,1 1 1,0 0 749,4 2 0,0 1 0,-2 2-345,2 0 1,-3 1-451,-3 1 1,-2 1 1034,26-6 0,-13 8 0,-7 4 0</inkml:trace>
  <inkml:trace contextRef="#ctx0" brushRef="#br1" timeOffset="62952">29079 5998 21385,'0'5'2788,"0"-1"-2428,0 0-90,0-3 0,0 9 0,2 1 89,13 30-359,1-3 90,12 21-90,-4-13 0,-1-1 0,-5-6 90,-2-1-90,-9-20 0,-2-2 0,-10-24 90,-2-10-90,0-16 45,4-2 0,1-2-45,2-22 45,2 21 0,1 0 45,6-8-90,5 8 0,3 9 0,-1 10 90,2 11 0,0 9 0,3 9 0,6 26-90,-6-6 0,6 22 0,-18-25 0,0 1-360,-9-19-360,0-2-539,0-6-540,0 0 1799,-3-18 0,2-1 0,-3-17 0</inkml:trace>
  <inkml:trace contextRef="#ctx0" brushRef="#br1" timeOffset="63412">29639 5645 20665,'0'-30'2699,"0"5"-2519,-3 7-1,2 7 1,-8 6-180,4 9 90,-7 12 0,2 16-90,-2 15 0,1 17 0,8-28 0,0 1-559,-1 1 1,1 1 513,2-1 0,1 1-205,-1 7 0,2-2-20,5 17 0,5 3 180,1-39-89,0-13 179,0-17 1078,0-16-899,0-15 1,1-13 180,-5-11 90,-4 14 0,-2-2-271,-1 14 1,0 1-45,-1-8 0,0 2-45,0 1 449,0 3-449,0 23-90,0 11 0,3 17 0,9 20-90,0-13-269,6 8-451,-4-13-359,0-3-810,0-7-7852,0-2 9253,-1-10 0,-3-5 0,0-5 0</inkml:trace>
  <inkml:trace contextRef="#ctx0" brushRef="#br1" timeOffset="63618">29814 5667 21385,'0'-16'2878,"0"3"-2428,0 4 0,0 2-91,0 3-269,0 1 0,2 1 180,2 12-180,6 5 0,4 12-90,7 5 90,3 2-90,1 4-720,10 13-359,-12-16-630,2 6-720,-15-23 2429,-6-8 0,-2-4 0,-2-6 0</inkml:trace>
  <inkml:trace contextRef="#ctx0" brushRef="#br1" timeOffset="63780">29883 5328 22644,'-18'-59'1169,"1"7"-989,5 9-90,6 11-270,2 10-359,4 6-811,0 9-1078,4 3 2428,0 12 0,6 8 0,1 10 0</inkml:trace>
  <inkml:trace contextRef="#ctx0" brushRef="#br1" timeOffset="64288">30102 5351 21745,'0'-7'3148,"0"0"-2878,0 3-90,0 1-1,0 1 1,0 8 0,4 10-90,0 13 0,6 19 0,1 9-90,-5-23 0,0 0-156,0 0 1,0 0 155,0-1 0,0 0 0,5 24 90,-3-12-90,-4-11 180,-2-12-90,-2-10-90,0-10 90,0-29-90,0-8 90,0-25-203,3-4 202,4 0 1,5 1-25,4 11 25,3 9 180,1 11-90,2 10 90,2 8 180,3 7-91,1 15-359,3 9 0,-3 15 0,3 4 0,-5 5 0,-3 0 423,-3-3-423,-6-3 27,0-6-27,-3-7 0,-3-3 0,-2-10-450,-4 1-540,0-9-629,-2 3-629,-6-4 1400,-2-2 0,-9-2 0,-1-3 0</inkml:trace>
  <inkml:trace contextRef="#ctx0" brushRef="#br1" timeOffset="66695">13352 6848 14425,'-23'0'2788,"5"0"29,7 0-2638,6 0 1568,7 0-1387,7 0 838,11-4-928,21-3-90,18-7 1125,-20 5 1,3 0-1261,7-1 0,2 0-45,4-2 0,4 1 30,-2 1 0,4 0 0,-3 1-30,7-1 0,1 0 0,-3 1 0,5 0 0,-9 2 0,-14 0 0,-4 1 0,6 1 0,-4-1 0,1 0 0,-18 3-360,-5 1-180,-15 2-359,-4 0-2249,-15 6 1466,-1 2 1682,-17 8 0,-2 4 0,-6 3 0</inkml:trace>
  <inkml:trace contextRef="#ctx0" brushRef="#br1" timeOffset="67051">13372 7341 22824,'-37'13'1889,"3"-5"-1619,7 2 0,7-5 179,9 0 1,6-1 0,9-4 0,7 0-181,14 4 91,17-3-90,17 3-180,-21-5 0,1-2-420,6 0 1,0-1 374,5-2 0,0-2-45,0 2 0,0-2 0,-1 1 0,0-1 0,-5 2 0,-1 0 0,-4 1 0,-1-1 0,-4 1 0,-1 1-98,24-1 98,-7 1 0,-9 2-90,-4 0-89,-9-3-91,-4 3-900,2 0 832,-12 2-1101,-1 0-435,-11 4-7957,-9 3 9028,-6 8 0,-11 8 0,-5 4 1</inkml:trace>
  <inkml:trace contextRef="#ctx0" brushRef="#br1" timeOffset="67386">13445 8178 20935,'-29'18'3238,"5"-2"-2698,8-9-90,8-3 539,6-4-539,8 0-90,8-4-91,8-1 1,40-10-180,-4 2-68,-11 5 1,13-2 0,2 1-1,-8 0-22,3 0 0,0 0-848,-6 2 0,7-1 0,-2 0 0,-9 2 848,-5 0 0,-5 1-115,7-2 0,-2 1 25,13-2 0,1-1-810,-26 5-1258,-16 3 629,-1-1-720,-17 2 3068,-6 6 1,-10 4-1,-5 6 1</inkml:trace>
  <inkml:trace contextRef="#ctx0" brushRef="#br1" timeOffset="67821">13498 8643 21115,'-38'13'1529,"-1"-1"0,-15 5-1169,-10 0-90,31-12 270,2 3-91,16-1 271,17 11-360,20-3-1,24 5 1,11-7-1741,1-8 0,4-2 1471,-11 0 0,1 0-30,-4-3 0,4 0 0,-3 0-276,6-2 0,0 0 216,-7 0 0,3 1 0,-2-1 0,15-3 0,-1 1 0,5 1 0,-4 1 0,-23-1 0,-5 2 0,6 1 0,-20 0 0,-9 0-180,-3-2-540,-6-1 2549,-4-1-3628,-9-3-164,-5 2 1963,-10-6 0,-4 4 0,-3-4 0</inkml:trace>
  <inkml:trace contextRef="#ctx0" brushRef="#br1" timeOffset="68853">26025 9543 21835,'-22'-2'1888,"1"-2"-1618,3 3-90,4-1 0,2 2-90,6 0 90,2 0-90,4 0 90,0-2 180,5-2-1,6-3 1,11-4 0,10-3 0,13-2-90,10-6-225,-25 11 0,3-1 44,17-7 1,2 1-90,-14 5 0,1 0-223,12-3 1,-2 0 222,14-2 0,-10 4 0,-7 1-90,-11 6-90,-7 0-270,-9 5-270,-5 0-89,-6 2-270,-4 0-2699,-8 6 3889,-4 3 1,-9 11-1,-1 3 1</inkml:trace>
  <inkml:trace contextRef="#ctx0" brushRef="#br1" timeOffset="69145">26241 9874 21835,'-17'5'2968,"1"-1"-2608,9-4-91,2 0 1,5 0 0,0 0 0,4 0-90,4 0-90,10 0 90,30-12-135,-13 2 0,3-2-45,13-7 0,2-2-115,-8 4 0,-2 0 115,-2-1 0,-2 1-90,5-3-989,13-6 180,-27 12-181,7-3-2518,-29 15 3598,-4 2 0,-6 6 0,-2 2 0</inkml:trace>
  <inkml:trace contextRef="#ctx0" brushRef="#br1" timeOffset="69467">26192 10272 20845,'-19'16'3058,"3"-7"-1888,13-3-631,24-18-1781,12-3 0,18-6 0,11-4 0,2-1 0,-4 2 0,-13 6 342,4-2 1,-1 2 899,8-5 0,17-9 0,1 1 0,-16 10 0,-31 17 0,-38 25 0,-7 9 0</inkml:trace>
  <inkml:trace contextRef="#ctx0" brushRef="#br1" timeOffset="69711">26387 10746 23094,'-15'14'2518,"48"-25"1,18-11-2339,10 0-1077,-15 3 1,7-3 0,-2 0 896,0 1 0,-2 2 0,0 0 0,0 1 0,-4 0 0,-1 0 0,-6 4 0,-1 1-135,-4 0 0,-3 1 605,17-6-829,-13 6-1171,-12 6-2877,-37 18 4407,-7 2 0,-6 0 0,-4 2 0,-25 12 0</inkml:trace>
  <inkml:trace contextRef="#ctx0" brushRef="#br1" timeOffset="70745">13360 14270 23274,'-5'-12'2788,"-2"1"-2518,6 2 0,-2 0-180,3 0 90,7-4-90,11-3-90,18-5 0,19-3-274,-20 12 1,2 1 273,2-2 0,3 1-1651,16-3 1,1 1 1605,-16 4 0,0 0-157,17-4 1,-3 0-159,-5 4-989,9-1 450,-41 9 273,-1 2-903,-15 0 2829,-8 6-1300,-6 4 0,-10 10 0,-5 3 0</inkml:trace>
  <inkml:trace contextRef="#ctx0" brushRef="#br1" timeOffset="71061">13409 14659 20935,'-33'27'2878,"4"-4"-1978,9-5-360,10-11 539,20-3-539,34-12-450,8-2-45,-16 2 0,2 0-45,9-2 0,-1 0 0,-9 2 0,0-1-225,12-1 0,-2 0 135,16-5-90,-23 5 0,-1 2-89,13-3-181,8-1-180,-31 9-179,-7 1-91,-8 2 1,-2 0-271,-8 0-8661,-5 6 9477,-10 6 1,-9 11 0,-5 4 0</inkml:trace>
  <inkml:trace contextRef="#ctx0" brushRef="#br1" timeOffset="71389">13453 15247 22464,'-18'0'2699,"2"0"-2070,7 0-89,0 0-180,8 0 359,-3 0-629,15 4 0,5-3 0,17 3 0,10-6-45,20-9 0,5-3-45,-26 6 0,2-2-30,17-5 0,9-3 0,-8 2-150,-19 4 0,-3 1-45,10-3 1,-5 1-676,-8 5-269,-25 4-2969,-6 3 4138,-8-1 0,-6 2 0,-5 0 0</inkml:trace>
  <inkml:trace contextRef="#ctx0" brushRef="#br1" timeOffset="72524">29708 7332 23454,'0'-7'4227,"0"2"-3957,0 1 180,11-2-270,5-2-180,14-5 0,8-1 0,7-2 0,10-2 0,6 0-248,-29 9 0,1 0 248,2 0 0,-1 0 0,0 1 0,0 0 0,27-8 0,-7 5 0,-11 4-629,-3 3-1,-18 4-359,-5 0-271,-13 0-2832,-22 16 4092,1 2 0,-21 20 0,5-2 0</inkml:trace>
  <inkml:trace contextRef="#ctx0" brushRef="#br1" timeOffset="72848">29761 8001 20395,'-14'16'3239,"5"-6"-2700,4 0 720,7-9-719,7 3-90,11-8-90,17-5-90,18-7-181,-22 5 1,3-1-470,5-1 0,2-1 425,0 0 0,1 0-45,0 1 0,0-1 45,9-1 0,-1 0-45,-17 4 0,0 1 0,4-1 0,-3 1-90,-2-1-90,-9 6-179,-9 1-541,-6 4-359,-6 0 310,-2 0-1570,-8 0 2519,-2 8 0,-10 4 0,-3 8 0</inkml:trace>
  <inkml:trace contextRef="#ctx0" brushRef="#br1" timeOffset="73231">29940 8444 20845,'-19'5'3418,"3"-1"-2968,8-4 90,2 0 269,6 0-449,9-2 0,4-2 89,13-5-179,7-3 90,8-1-180,5-1 0,11-1-90,-25 7 0,1-1-408,5 0 1,1 0 362,2 1 0,2-2-45,17-3 0,2 0 0,-6 1 0,0 0 0,4-2 0,-2 1 0,-16 3 0,-6 2 0,6-1-540,-24 5-539,-13 4-720,-5 0-900,-10 0 2880,-9 8 0,-23 6 1,-8 9-1</inkml:trace>
  <inkml:trace contextRef="#ctx0" brushRef="#br1" timeOffset="134985">1974 6079 26152,'2'-13'90,"-6"-5"-90,-4-7 0,-9-9 0,-5-3 90,-4-3-90,-5-1 0,6 14 0,-2 1 0,-2 2 0,-1 0 0,-1 1 0,0 3 0,-26-8 0,19 16 0,1 8 0,3 2 0,-2 2 0,3 4 0,-2 3 0,5 5 0,-1 1 0,5 3 0,-9 6 0,1 5 0,0 2-90,9 1 90,7-3 90,5 3-90,-1 2 0,2 19 0,2-8-90,4 16 90,2-11 90,4-1-90,0 5 0,0 0 0,0 5 0,4 2 0,1-14 0,1 1-477,0-9 1,0 1 521,4 12 0,1 0-45,-3-11 0,1-1-220,3 2 0,0 0 220,-1 2 0,1 1 45,1 1 0,0 1 0,0 0 0,0 3 75,-1-1 0,0 4 0,0-2-1149,2 9 1,1 0 1088,-3-6-1,0 3 1,-1-3 30,1 8 0,0-2-491,1 2 1,-1 0 490,-1 0 0,0 2 60,0-5 0,0 3 0,0-3-105,1 9 0,-1 0-15,-1-11 0,0 2 0,-1-4-93,1 2 1,-1-4 62,0-2 0,0-1 0,-1-2 0,0-1 0,1-5 0,0 1 116,3 7 0,0-1-116,4 16 0,-5-28 0,-1-2 0,1-1 1938,-3-7-2118,-2-9 1163,-4-7-2332,0-5 1592,-2-22-1322,0-3-91,-8-21-539,-1-1-629,-9-5 2338,0-2 0,-2 4 0,-1 2 0</inkml:trace>
  <inkml:trace contextRef="#ctx0" brushRef="#br1" timeOffset="135442">788 8214 22644,'-51'-3'1079,"4"1"-899,8 2 0,9 0 0,15-2 90,10-2-90,18-7 0,36-15 0,15-5-1281,-18 12 0,1 0 1,6-1 1118,-4 0 0,5-3 0,3 0 0,-1 1 0,-3 1-18,-1 2 0,-2 2 0,-1 0 0,-1 0-463,17-5 1,-1 0 0,-8 3 507,-13 4 0,-7 3-45,8-1 90,-26 7-90,-6 3 0,-4 1 2617,-2 2-2617,-3 0 363,-2 0-1623,-4 6-809,-2 0 2069,1 1 0,-5 1 0,2-3 0</inkml:trace>
  <inkml:trace contextRef="#ctx0" brushRef="#br1" timeOffset="135884">1884 7608 22554,'0'-16'2699,"0"4"-2340,0 5-89,0 5 180,-5 11-180,3 11 0,-3 22-135,5 10-1,4 4-663,0-9 0,2 1 559,-1-3 0,1 2 0,5-1-30,5 0 0,4-1 0,4-2-1014,1-4 0,4-1 1,1-1 1013,-1-1 0,1 0 0,2-5-45,14 4 0,1-11 0,-13-15 0,-2-6 45,30-10-90,-5-18-972,-10-18 1062,-27 14 0,-4-3 0,-2-4 0,-4-3 98,-2-4 0,-3-2-53,-3-2 0,-3 0 0,-1 1 0,-2 1 0,-1 5 0,-2 1 45,-6-26 0,-1 15 2567,4 6-2567,4 23-90,2 15 90,8 31-1739,4 21 1649,6 13 0,-3-26 0,0 0 181,2 0 1,1 0-317,2-1 0,0-1-270,0-1 1,1-1-1395,6 4 0,-1-2-8032,8 11 9208,5-1 0,-15-29 0,-2-6 0</inkml:trace>
  <inkml:trace contextRef="#ctx0" brushRef="#br1" timeOffset="136326">2778 7454 23544,'-17'-52'2068,"3"4"-1708,0 7-90,7 10-180,2 8 90,5 7-90,3 13 0,9 14 0,11 21 0,11 20-90,-13-19 0,-1 3-369,3 4 1,-1 1 368,0 2 0,-1 0 0,-1 2 0,-1-1 0,-2-2 0,0 0 0,-3-5 0,-1-1 0,9 25 90,-6-14-90,-4-13 0,-5-9 0,-4-26 0,-6-18 0,-2-29 0,0-18 152,3 29 1,1-1-108,0-1 0,2-1 0,1-9 0,1 3 45,4-17-97,-1 28 1,4 3 96,10 7 0,5 12-90,5 11 0,3 13-270,1 14 0,-1 5-539,1 4 482,-5-3 0,-5 1-3450,-14 3 3804,-5-12 0,0-1 0,-2-16 0</inkml:trace>
  <inkml:trace contextRef="#ctx0" brushRef="#br1" timeOffset="136804">3720 6934 23364,'10'-26'1799,"-2"4"-1530,-4 8-89,-2 3 0,-2 6-180,0 1 0,2 4 90,2 0-90,4 0 0,2 0 0,3 0 0,-3 0 0,0 0 90,-2 0-90,-4-4 90,0-3 90,-8-4-90,-2-5 0,-4 0 0,-4 0 180,-11-4-180,2 12 90,-10 8 179,6 22 1,-3 26-225,15-15 0,1 4-156,-1 7 1,1 3 65,1 5 0,2 1-400,2 2 0,1 1 400,3-2 0,0 1-45,3-4 0,3 0 45,1-5 0,3-2-45,1-5 0,3-3 0,17 21 0,10-19 0,2-31 0,6-10-135,5-11 0,1-8-75,-7 1 0,0-4 0,-3-1-1221,10-11 0,-6-2 891,-7 0 0,-6 1-809,-3-14-360,-10 3-900,-10-1 2609,-9 2 0,-6 3 0,-5 2 0</inkml:trace>
  <inkml:trace contextRef="#ctx0" brushRef="#br1" timeOffset="137186">4353 5749 23903,'-3'-41'629,"1"0"1,-1 3 0,1 1-450,-5-24 90,0 1 90,6 30-90,-2 11 89,6 41-179,5 32-232,-1-13 1,1 6 141,1 14 0,1 8 0,0-2-617,-1-11 0,0-1 0,0 2 549,0 0 1,0 3-1,1 1 1,1 0-513,1 0 0,1 0 0,0-2 1,0-2 489,1 2 0,-1-3 0,1 1 0,-1-5 0,1 3 0,1-2 0,-2-5-50,4 13 1,0-4 4,5 5 0,0-1-270,-6-12 0,1-4-4,-2-4 0,0-5-940,0 0 1066,-11-34-1876,-2-18-7762,-7-15 9746,-2-17 1,-7-11-1,7 26 1,0 0 0</inkml:trace>
  <inkml:trace contextRef="#ctx0" brushRef="#br1" timeOffset="137636">4057 6690 23004,'-41'0'1034,"0"0"1,-13 0-496,0-11-359,49-1-90,18-13-90,29-2 45,9 2 0,5 0-578,-8 5 1,2 0 532,-4 1 0,3-1 0,-2 2-646,8-3 1,-2 1 645,-2 1 0,1 0 30,-8 0 0,1 0 0,-4 0 94,3 0 0,-1-2 326,14-12 0,-5-1 629,-4-11-809,-11-3 643,-21 19-913,-11 22 1437,-1 23-1437,4 22 0,6 21-337,-6-22 1,1 1 336,3 4 0,0 0 0,0 4 0,1 1 0,1-5 0,3 3 0,-2-3 0,3 5 0,-1 0 0,6 12 0,-1-3 0,-7-24 0,-2-3 0,8 21 0,-3-12 0,-6-11-360,-4-9-900,-4-9-2697,-7-29 3957,-6-10 0,1-1 0,-2-2 0,0-1 0,-1 1 0</inkml:trace>
  <inkml:trace contextRef="#ctx0" brushRef="#br1" timeOffset="137824">4767 5527 23094,'-34'-50'1079,"1"7"-989,6 9-90,5 11 0,8 6-90,6 7-360,4 4-629,6 14-1350,4 10 2429,4 17 0,8 14 0,3 6 0</inkml:trace>
  <inkml:trace contextRef="#ctx0" brushRef="#br1" timeOffset="138218">5255 6029 23004,'0'-18'2159,"0"2"-1890,0 2-89,0 5 0,0 5 0,0 2 0,0 16-90,0 12 0,0 21 0,0 15-90,1-29 0,1 2 45,1 1 0,1 0 0,4 11 0,3-1-45,-2-13 0,2-1 45,7 12 0,3-4-45,6-8 0,19-6 0,-21-31 0,4-37 45,-24 5 0,-7-2 0,0-1 0,-3-1-199,-4-5 0,-4 3 154,-18-12 90,-3 8-180,-5 11 180,0 9-270,3 8-1349,-4 4-2608,15 10 4137,4-1 0,17 10 0,6 1 0</inkml:trace>
  <inkml:trace contextRef="#ctx0" brushRef="#br1" timeOffset="138708">5559 5631 24713,'-14'-55'1799,"2"6"-1529,5 10-90,0 8-90,6 12 89,1 12 1,30 42-180,-5 3 0,4 10 0,0-1 0,6 6 0,0 4-259,-7-10 1,3 7 0,-2-2 0,-4-6 303,-2-1 0,-3-4 45,3 9 0,-2-3 180,-3-2-90,-8-11-90,-11-17-90,-8-15 0,-10-21 0,-1-15 0,1-20 0,10-3 0,2-6-488,2 10 0,2-1 488,1 3 0,2-3 0,2 3 45,2-7 0,2 2 0,2 3 0,3 2 501,-2 6 1,6 4-547,9 3 0,6 8 0,19 9-167,-11 20 0,1 9 167,-4 14 0,-2 6-403,2 6 1,-1 3 402,1 3 0,-1 2 0,-1 1 0,-1 2 0,-3-1 0,-1 1 0,6 9 0,-3 0 0,-10-18 0,-1 0 479,7 16 1,-3-4-2369,-9-9-7942,-22 0 8061,-19-29 0,-26-10 1,3 0-1</inkml:trace>
  <inkml:trace contextRef="#ctx0" brushRef="#br1" timeOffset="139461">1397 10000 22734,'-43'14'1799,"2"-1"-1619,1-5 360,7 2-91,7-9 91,9 3-90,9-4 449,17-14-449,11-4-180,20-17-180,-16 14 0,5-1-749,9-7 0,6-4 1,1 0 658,-5 5 0,0 0 0,4-1-577,4-4 0,3-1 1,2-1-1,-1 1 577,-2 2 0,0 2 0,1-1 0,1 0-389,-4 2 0,1 0 1,1 0-1,1-1 1,1-1 388,-5 4 0,0-1 0,1 0 0,1-1 0,1 1 0,0-1-217,3-3 0,1 1 1,1-1-1,0 0 1,1-1-1,0 1 217,-7 3 0,-1 1 0,1 0 0,0-1 0,2-1 0,3-1 0,4-3-33,-11 6 0,4-1 0,2-3 1,3 0-1,1-2 0,2 0 1,-1-1-1,1 1 0,0 0 0,-2 0 1,-2 2-1,-1 0 0,-4 3 33,12-7 0,-4 2 0,-2 2 0,-2 1 0,1-1 0,1 0 0,2-2 0,4-1-12,-12 6 0,2-1 1,3-2-1,2 0 1,1-1-1,0-1 1,0 1-1,0 0 1,-2 1-1,-1 1 1,-2 1-1,-4 2 1,-2 3 11,17-11 0,-4 4 0,-4 2 0,-2 2 0,0 0 0,1-1 0,-1 1 0,0 0 0,-1 1 0,-1 0 0,1 0 0,-1 1 0,6-4 0,0 1 0,-1 0 0,0 0 0,-1 1 0,-4 2 0,0 0 0,-1 1 0,-1 0 0,-1 0 62,6-2 1,0-1-1,-2 1 1,-1 1-63,-5 3 0,-1 0 0,-1 0 0,-2 1 232,7-3 1,-2 1-1,-2 1-232,11-6 0,-5 2 742,-9 5 0,-3 1-742,-3 2 0,-3 0 0,6-3 2218,-2 1-2218,-24 14-1281,-20 23-1417,-4 1 2961,-24 27 0,-5-1 0,17-18 0,-1 0 0</inkml:trace>
  <inkml:trace contextRef="#ctx0" brushRef="#br1" timeOffset="140135">2278 11235 22014,'-10'-14'3239,"2"1"-3060,-2 5 1,5 2 450,2 16-270,6 11-135,7 15 0,3 9-136,0-3 1,2 4 0,2 3-650,-1 2 0,2 5 0,1 0 0,-2 0 560,0-6 0,-1 0 0,0 0 0,-1 0 0,1 3 0,0 0 0,-1-1 0,-1-2 0,-1 0 0,-1-3 0,-1 0 0,0-1 0,0-1 0,0-1-582,3 17 0,0-2 402,-2-7 0,-1-3-135,-2-8 0,0-2-2473,3 25 539,-6-36 2249,-8-27 0,-6-42 0,-7-19 0</inkml:trace>
  <inkml:trace contextRef="#ctx0" brushRef="#br1" timeOffset="140805">2221 11719 20575,'-35'-38'2429,"3"-1"-2070,14-4 1,4-3-90,3-15-2965,8 11 0,6-1 2830,8 18 0,4 3-1,3-3 1,3 0 424,2 1 0,3 0-469,1 2 0,3 1 0,0 4 0,1 3 0,1 1 0,1 4 0,-2 3 0,1 2 0,31-3 45,-23 14 0,1 5 45,17 13-135,-22-2 0,-4 6 44,-4 17 1,-6 6 0,-6-7 0,-3 1-45,4 18 0,-5 0 0,-6-9 0,-4-1 0,-3 3 0,-2 0 0,-2 0 0,-2-1-45,-3 1 0,-2-1 45,-3-2 0,-1-1-45,-1-2 0,-1-2 45,0-4 0,0-1-45,1-6 0,1-2 0,-13 18 1012,4-7-1012,13-25 0,6-11 0,17-26 0,9-13 0,7-5 0,7-4 2868,5 2-2868,5 2-90,5 7 90,2 9 0,2 11 0,0 18 0,0 17 0,-2 17 45,-27-11 0,-2 3-45,0 3 0,-3 2 0,-2 5 0,-3 1 45,-2 3 0,-2 1-912,-4 2 1,-2 1 911,-2-1 0,-4 1-15,-4-5 0,-4 3 0,0-4-198,-4 6 1,-2-2 167,-7 10 0,-4-4 0,5-20 0,-2-5 0,-1-4 0,-1-3 178,-29 10-267,-2-15-1,2-9 0,0-8-180,21-3 0,1-2-270,-14-4 195,-6-11-825,29 6 1244,8-4-74,11-15 0,10 7 0,7-11 0</inkml:trace>
  <inkml:trace contextRef="#ctx0" brushRef="#br1" timeOffset="141787">3565 11411 13193,'-30'-48'1709,"-1"7"1182,3 12-2351,1 11 1319,-1 9-1500,4 15 861,-3 17-861,3 20-179,12-13 0,1 3 1271,1 6 0,0 2-1316,2 4 0,2 3-90,1 2 0,2 2 0,2-1 0,3 0 0,2 0 0,3-2-45,1-5 0,2-2 0,3-4 0,2-4 46,18 21-46,10-21-90,4-20 0,5-24-90,3-17 90,-27 6 0,-2-3 0,-1-5 0,-2-3-148,-1-3 0,-3-3 193,-2-4 0,-3-2-437,-3-2 0,-2-1 527,-2 0 0,-4-3 135,-10-4 0,-6-3 0,0 4 45,3 3 0,-3 2-76,-3 2 1,-2-3 0,0 9 210,-13-7 565,5 11-745,1 6 221,1 6-311,13 25-90,14 37 0,15 17-162,0-14 0,2 0 162,1-5 0,1-2 0,4 2 0,1 0 0,3 0 0,1-1 0,1 1 0,1-2 0,1-2 0,1-3 0,0 0 0,-1-1 0,0-4 0,0-1 0,-1-1 0,0-3 0,-2-2 0,0-2 1008,27 9-1008,6-11 0,-14-7 0,-8-17 0,-19-10 0,-17-15 0,-2-16 0,-8-13-193,2 24 0,-2-2 193,-2-4 0,-2-1-196,0-5 1,-1-1 195,-2-2 0,-2-1 0,1-1 0,-2 1 0,-1-1 0,-1 0 0,-1 2 0,-2 1 0,1 2 0,-1 2-334,0 4 0,-1 3 334,1 4 0,0 3 0,3 6 0,-1 1-99,-1 0 0,0 3 99,-2-6 332,3 4-332,19 28 984,33 25-984,8 4 0,-5-4 0,2 2 270,-2-2 1,1 2-271,2 4 0,4 4 0,-3-1-1537,6 7 1,0 2 1536,-7-5 0,1 2 0,-4-2 0,-3 4 0,-3-2 0,-4-3 0,-2 3 0,-2 6 0,-3 0 0,3 13-216,-8 6 216,-14-35 145,-2-8-145,-5-5 3283,-2-9-3283,-3-5 0,3-9-1259,4-9-120,3-9-1049,0-13 1580,0-10 0,0-10 0,0-6 0</inkml:trace>
  <inkml:trace contextRef="#ctx0" brushRef="#br1" timeOffset="142065">4930 10213 23184,'0'-34'1259,"0"-1"0,0-7 1,0 1-541,2-14 1,0-6-540,11 34-180,17 55 0,5 15-840,-10 5 0,0 7 840,-4-1 0,0 3 0,-6-16 0,0 2 0,0 0 0,-1 1 0,0 1 0,1 2 0,-1 0 0,1 2 0,-1 1 0,0-3 0,0 0 0,-1-2 0,0 2 0,4 9 0,0 2 0,-2-5 0,-1-6 0,-1-4 80,-2-6 0,0-2-439,5 22-1350,-7-19-360,-4-17 2069,-18-49 0,1-22 0,0 6 0,0 0 0</inkml:trace>
  <inkml:trace contextRef="#ctx0" brushRef="#br1" timeOffset="142254">4763 9417 23903,'-53'-39'1260,"4"5"-991,9 11-89,7 6 0,9 5-180,8 3-90,7 5-1169,6 2-2249,3 2 3508,0 4 0,2 7 0,0 5 0</inkml:trace>
  <inkml:trace contextRef="#ctx0" brushRef="#br1" timeOffset="143035">5937 9503 21295,'-4'-14'2159,"3"5"-2069,-6 0 89,6 5-89,-2-1 0,3 3 90,0-1 0,0 1 0,0 0-90,0-5 90,0 0 0,0-2 0,-8-4 0,-2-1 89,-11-6-89,-3 2 0,-3-3 0,-1 5 0,-1 5-90,1 4 90,0 5-90,-1 10 180,-1 8-180,1 16 89,1 13 91,1 14-180,15-25 0,0 4 90,-2 22 0,2 9-835,7-8 1,2 6 0,1-3 713,-2-9 1,2-2 0,1 1-60,4 9 0,2 1 0,1-8 0,2-10 0,3-3 0,7 12 0,2-1 0,-3-17 0,2-2-222,7 8 0,5-7 222,26-12 0,-22-18 0,5-6 0,3-9 0,4-7 0,-2 0 0,9-3 0,-1-3-323,-5 0 0,2-1 1,-5-1 322,0-1 0,-2-4 614,-5 0 0,1-4 1,-3 1-615,1-5 0,-2-1 0,8-11 0,-7 1 0,-12-2 0,-15 13 0,-9 15 497,0 1-497,-38 1 0,20 20 0,-31 5 0</inkml:trace>
  <inkml:trace contextRef="#ctx0" brushRef="#br1" timeOffset="144163">3573 14166 20395,'-22'-36'689,"0"-1"1,-1 1 0,-1 0-510,-1 1 0,-1 2-597,-1-1 1,0 2 596,0 4 0,-1 2 0,0 2 0,-1 2 0,-26-7 90,0 13 93,2 18-93,1 14 179,-1 20-269,27-11 0,3 4-286,-1 8 0,3 3 330,1 7 1,3 4-90,2 7 0,2 3-75,7-16 0,1 1 0,1 1-461,0 4 0,1 2 0,1 0 431,3 2 0,3 1 0,0 0-315,1 3 1,1 0-1,2 0 315,1-1 0,2 0 0,3 3 6,-1-13 0,2 2 0,2 2 0,0 1 0,1-1-18,1 0 0,1 0 0,0 1 0,1-1 0,0 0-298,0 1 1,0-1-1,0 0 1,1 0 0,-1-1 279,5 8 0,1-1 0,-1-2 0,-1-3 0,-1-2 0,-1-4 0,-1 0 47,-1-3 1,0 1-1,0 1-47,6 12 0,0 3 0,-2-3 0,-7-14 0,-1-3 0,0 2 21,4 9 1,0 1 0,-3-3-67,-3-4 0,-1-2-540,0 5 0,-1-3 760,3 14-1614,-3-2 1905,-9-42-2894,-11-14 2555,-6-22 1,-13-17 0,-5-13 0</inkml:trace>
  <inkml:trace contextRef="#ctx0" brushRef="#br1" timeOffset="144404">2847 16423 13913,'-38'-14'1394,"1"0"0,-3-5 1227,1-29-2621,52 20 0,12-1-45,-3-2 0,6-1-285,10-2 0,7-1 1,-1 3 218,2-1 0,0 1-459,-5 4 0,3-1 1,-2 3-646,2-1 1,-2 1 1214,-2 2 0,-1 1 0,-3 3 0,-1 0 0,-3 0 0,0 1 0</inkml:trace>
  <inkml:trace contextRef="#ctx0" brushRef="#br1" timeOffset="144787">3720 15464 21745,'-22'-12'2518,"-3"3"-2338,-1 5 0,-1 8-4252,-3 33 4162,16 9-45,6-7 0,5 3 255,7-2 1,4 0-301,2 4 0,4-1 44,3 0 1,3-2-45,3-3 0,3-1 0,0-4 0,5-3 0,12 1 0,2-4 0,-11-11 0,0-4 0,9 1 0,0-8-45,-7-20 1,-3-8 44,11-20 0,-20 6 0,-4-3 1527,-12 5 1,-4-1-1438,-5-2 0,-4-1 45,-2 0 0,-3 1 89,-3 2 1,-4 1-45,-1 2 0,-3 3 90,-24-18-225,10 29 0,-4 6-45,-20 10 0,19 7 0,2 5-270,-13 25-270,8 5 17,12 0-737,15-3-539,12-7-629,12-4 2428,11-13 0,7-4 0,7-8 0</inkml:trace>
  <inkml:trace contextRef="#ctx0" brushRef="#br1" timeOffset="145236">4040 15495 21835,'5'-43'1888,"-1"0"-1708,-10 7 90,5 2 0,-5 7 0,6 4 0,0 5-90,4 5 89,4 6 1,8 3-90,11 14 0,7 6 0,7 18 0,6 7-464,-24-16 0,1 0 284,-1 0 0,1 0 45,-2 1 0,0 0-3129,17 20 3084,-8-6 0,-7-6 90,-10-9-90,-6-7-90,-4-9 530,-10-15-485,-6-29 0,-2-15 45,2-5 0,1-5 0,1 14 0,0-2 0,2 1 1368,2-19 1,3 5-1369,5 23 0,2 4 0,7-25 52,7 14 38,4 15 0,7 15 0,1 9 0,3 14 0,-3 4-90,-1 8 652,-5 1-652,-5-3-319,-2 0-1300,-9-10 449,-1 0-629,-7-8-719,0-8 2518,0-8 0,0-14 0,0-7 0</inkml:trace>
  <inkml:trace contextRef="#ctx0" brushRef="#br1" timeOffset="145914">4702 14600 21385,'7'-16'3508,"4"10"-3058,0 13-91,9 18-89,2 16-180,7 9 0,-6-8 0,4 3 0,7 10 0,0-1-90,-5-9 0,-1-1 0,1 2 0,-3-7 90,-8-12-90,-6-7 0,-4-6-180,-4-9 90,-18-28 90,-3-12 0,1 4 0,0-3-196,2 1 0,1-2 196,1-3 0,0-1-257,1 1 0,2 1 257,0 0 0,1 2 0,0-29-81,4 29 1,2 2 170,8-10 180,4 2 90,29 42-270,-3 15 0,20 20 74,-12 7-164,-1 3 90,-2 1-90,-6-6 599,-7-5-599,-8-7 0,-6-6 172,-6-5-351,-4-8-181,-14-22 180,-3-15 180,-12-29-1163,14 21 1,1-2 1162,-1-7 0,2-1 45,0-4 0,1 0-330,2 0 1,0 0 284,3 6 0,0 0-102,0 4 1,2 2 191,5-23 90,4 17 179,10 20 2262,30 34-2441,-4 14-180,-10-2 0,-1 3 144,-8-2 1,-1 0-145,1 2 0,-1 0 0,20 22 157,-5-5-157,-6-5 0,-7-8-90,-8-6-450,-2-2-90,-9-7-1168,-2-4 1074,-8-7-1075,-4-6-464,-5-4 2263,-6-8 0,-1-9 0,-3-4 0</inkml:trace>
  <inkml:trace contextRef="#ctx0" brushRef="#br1" timeOffset="147053">5990 13578 20665,'-14'-18'3508,"-1"2"-3238,-3 0-90,-2 8 180,-3 2 179,-12 21-269,-1 26-180,4 13-885,19-14 1,5 2 794,3-3 0,4 1 0,4 3 0,2 1-587,0 0 0,2 0 632,3-1 0,3-2-45,0-3 0,4-1-45,7 3 0,3-5-135,16 6-828,14-10 649,-19-40 1209,-3-20-940,-6-19 45,-19 17 0,-2-4 90,-1-3 0,-4-1 45,-4-2 0,-3-2 269,-8-17 1,-2 0 169,2 18 0,-2 2-394,-3-12 0,-1 5 45,-2 1-90,5 15 90,9 21 850,23 33-1030,6 13 0,-2-7 0,1 0 0,19 17-90,4-6 90,-2-6-90,-1-9 501,-1-11-681,-2-10-450,10-35 450,-15-9-222,-14 5 1,-3-5 446,-8-2 0,-4-2-1041,-1-9 1,-4-3 1085,-3-7 0,-4-3 60,1 19 0,-1-1 0,-2 0-355,-2-3 1,0 0 0,-2-1 414,0 1 0,-2 0 0,0 1-187,0 1 0,0 0 0,-2 0 307,-3-8 0,-2-2 0,1 5-150,-1-4 0,1 3-46,-5-6 1,2 6 45,1 10 641,11 26-282,21 77-404,0-23 0,4 5 187,0 4 1,3 5-1,1 0-232,0-4 0,0-1 0,2 1 0,2 2 0,1 0 0,0 0 0,0-2 0,1 0 0,1 1 224,9 10 0,1 2 1,0-3-285,-10-16 0,0-2 0,0 0-30,5 7 0,2 0 0,-3-5-135,-3-6 0,-1-5-211,1 1 0,1-2-3252,9 3 3688,-7-13 0,-22-27 0,-13-13 0</inkml:trace>
  <inkml:trace contextRef="#ctx0" brushRef="#br1" timeOffset="147452">6225 13202 23723,'-59'-4'2249,"6"-1"-2159,8-1 0,14-1-90,15-6 0,23-5-180,24-8-315,16-2 1,10-3 254,-11 6 0,3-1 0,0-1-249,0 0 0,1-1 0,-1 0 609,-1 0 0,0 1 0,-5 1 239,-4 0 1,-3-2 702,1-11 1,-5-2-523,1-6-270,-21 4 0,-9 7-270,-11 26 0,-7 10 0,17 45 0,9 8 0,3 5-347,-3-11 0,1 0 347,0-3 0,2 2 0,-1-2 0,3 1 0,-1-2 0,0-1 0,1 0 281,3 6 0,-1-2-1271,7 15 243,-12-27 0,-1-4-1322,-4-5 2069,-4-25 0,-11-17 0,-2-21 0</inkml:trace>
  <inkml:trace contextRef="#ctx0" brushRef="#br1" timeOffset="147618">6631 12049 23993,'-24'-40'539,"-1"0"1,2 4 0,0 2-495,1 7 0,1 2 45,-16-11-90,9 9 0,7 11-90,6 7-449,8 9-361,1 11-3237,15 20 4137,1-1 0,12 12 0,-2-11 0</inkml:trace>
  <inkml:trace contextRef="#ctx0" brushRef="#br1" timeOffset="147971">6818 12302 22104,'12'14'1709,"0"-3"-719,6 13-630,-1 2-1,5 18-179,0 13-231,-9-24 0,0 2 96,2 3 0,1 1-266,2 1 0,1 0 221,0-2 0,2 1 45,10 5 0,1-2-45,-7-12 0,1-3 0,6 4 0,0-6 0,10-9 90,4-24-90,-19-16 0,-2-25 90,-20-12-221,-8 22 0,-3-1 176,-2-4 0,-2-1-329,-4-3 0,-3 0 373,-3 1 1,-1 1-45,0 4 0,-1 2-45,1 5 0,-2 3 0,0 5 0,-1 4 416,-25-9-506,-3 21-360,-3 18-89,-2 16-676,20 1 1,2 4-855,-11 13 2069,21-14 0,4-2 0,11 3 0,9-6 0</inkml:trace>
  <inkml:trace contextRef="#ctx0" brushRef="#br1" timeOffset="148443">7220 12180 21025,'19'-59'3688,"-3"3"-3058,-10 5-1,-2 7-179,-4 9-180,0 6 359,7 17-449,6 18-90,11 28-90,-9-5 0,1 4-390,2 6 0,0 2 390,2 5 0,-1 1 0,0 0 0,1 1 0,3 14 0,-1-1 0,-6-18 0,-1-2 0,2 6 0,-1-2 0,2 4-180,-9-38 90,-7-16 90,-9-49 0,1 15 0,-2-3-567,0-11 1,0-7 566,2 11 0,0-4 0,0-3 0,0 1 22,2-1 1,-1 0-1,2 0 1,-1-2 44,0-7 1,1-2-1,0 2 1,1 4 22,3 1 0,0 4 0,4 5 135,2-3 0,6 12-136,21 17 520,13 33-609,-17 7 0,1 5 0,3 9 0,2 8-414,1 5 1,2 7-1,-2-2 414,-8-8 0,-2-2 0,2 3-729,7 11 0,1 4 0,-3-4 729,-1 2 0,-3-2 0,-3-4 0,-1-1 237,-4-6 0,-2-1-237,-2-6 0,-1-2 0,9 18 105,-8-15-645,-7-7-1810,-9-9-258,-12-9 2608,-9-7 0,-9-7 0,-5-4 0</inkml:trace>
  <inkml:trace contextRef="#ctx0" brushRef="#br1" timeOffset="150660">3326 17978 20755,'-16'0'2968,"1"4"-2788,1-3 0,7 3 0,-2-4 0,8 0 180,-2 0 0,3 5-1,0 0 1,3 4 0,4-4 0,7-1-90,4-4-1,7 0-89,3-4-90,3-5-90,1-6 0,2-5 90,-1 0-90,3-5 0,-1-4 0,2-3 0,1-6 90,5-3-301,-20 18 0,2-1 256,4-2 0,1-1-341,4-3 1,1 0 295,5-2 0,3 0 0,3-2 0,4 0 30,-1 4 0,5-1 0,1 0-30,2 0 0,0 0 0,1 1-1009,-1 1 0,0 0 0,1 1 1009,-10 4 0,2 0 0,-1 1 0,-6 2-346,9-3 0,-2 0 346,-9 4 0,2-2 0,-3 2 45,1-2 0,-3 0 0,1-2 0,-1-1 0,0 0 0,0 0-93,-1-2 1,-1 0 92,-1 0 0,-1 1-1,-1 1 1,-1 1-45,-2 1 0,-1 0 45,-1 3 0,0 0-45,23-19 0,-2 3 384,-2 0-384,-17 11 0,2-2 0,2-2 0,-1 0 1210,1-1 1,0 1-1211,-1 0 0,0 1 0,16-15 0,-22 22 0,1-1 0,-1 0 0,3-1 0,12-8 0,2 0 0,-10 8 0,-1-1 0,10-4 0,2-1 514,11-5 0,0 0-514,-9 4 0,-1 0 0,-8 7 0,2-1 0,-3 1 0,4-4 0,-4 2-957,-8 5 1,-1 2 956,1-2 0,1 1 0,0-1 0,1-1-111,-1 0 1,1-1 110,1 2 0,1-1 0,11-9 0,0-1 0,-10 8 0,0-1 0,2-1 0,2-2 0,-3 2 0,-4 1 0,-1 1 0,8-7 0,0 1 0,15-12 0,-2 0 0,-24 20 0,0 0 0,1-1 0,1 0 0,0 1 0,1-1 0,0 1 0,1-1 0,10-6 0,1 0 0,-13 7 0,2-1 70,6-5 1,4-4 0,-3 2-71,0 1 0,-1 0 0,16-13 0,-1 1 0,-20 16 0,-3 3 0,23-16 0,-21 17 0,-1 2 109,-1 0-109,-1 0 0,0 0 0,1 0 2673,6-8-2673,-2 2 318,-5-2-318,-6 7 87,-5 1-87,-3 4 0,2-2 0,-7 5 0,0 4 0,-1-2 0,0 4 0,-2-1 0,2-1 0,-2 0 0,4-2 0,0-2 0,12-6 0,-6 2 0,7-5 0,-8 8 0,-3 1 0,-2 2 0,0-2 0,-2 2 0,2-2 0,-2-2 0,-3 5 0,2-5 0,-4 10 0,1-1 0,-2 4 0,-2 0 0,3 0 0,2 0 0,10 0 0,-3 0 0,4 0 0,-5 0 0,0 0 0,-1 0 0,0 0 0,0 0 0,-1 0 0,1 0 0,-2 0 0,-2 0 0,0-2 0,-2-7 0,-2 1 0,0-5 0,-2 4 0,0 2-90,0 1-540,0 3-359,0 1-2429,-14 6 3418,-10 7 0,-6 4 0,-4 5 0</inkml:trace>
  <inkml:trace contextRef="#ctx0" brushRef="#br1" timeOffset="152906">7200 8399 21025,'-5'-32'2339,"-4"1"-1980,8-1-89,-8 3 90,8-1 0,-3 5 0,4 3-180,0 4-90,0 2-1,0 4-89,0 5 180,0 3 180,0 16-90,6 14-180,4 23 0,0-15 0,0 3-546,3 7 1,1 2 500,3 5 0,0 1-876,2 5 1,1 1 830,2 1 0,1 0 44,0 2 1,1 0-312,0 0 1,0 0 266,0-1 0,1 2 0,-3-4 0,1 3 0,-1-1-494,-5-14 1,0-1 0,0 2 553,4 12 0,1 4 0,-2-4-60,-5-15 0,-1-2 0,-1 0 0,1 1 0,0-1 0,-1 0 30,0 1 0,0 0 0,0 0-87,6 20 1,0-1 56,0-2 0,-1 0 0,0-3 0,0-1 45,1-3 0,-1-2 0,-1-3 0,1-1-45,-1-3 0,0 0 90,-1-3 0,0-1-90,0-2 0,1 1 462,6 12 0,1 1-417,-7-14 0,0 1-45,6 9 0,1 2 89,-2 0 1,-1-2-90,-3-10 0,0-1 0,3 12 0,1-2 45,-6-13 0,0-2-45,-2-1 0,1-1 0,15 29 45,-10-22 0,-1 0-45,11 18 137,-12-21 0,-1-1-137,5 13 0,-2 1 0,0 3 0,3 4 0,-3 5 0,-8-28 0,-2 1 45,0 1 0,-1 0-45,0 0 0,0 2 45,3 11 0,-1 0-45,-2-12 0,-1-1 858,2 8 1,1-1-859,8 23 0,-3-18-1988,6 7 1898,-8-16 541,0-2-451,0 2 0,-1 0 0,1 1 0,0-1 0,-2 0 90,2 0-90,-1 0 199,-1 0-199,-2-1 0,0-2 0,0-1 90,-1-2 3302,4 9-3392,2-2 0,-1 1 0,0-6 0,-4-9 0,0 2 0,2 12 0,7 19 0,-4-10 45,-4-12 0,1-1-45,1-2 0,3 8 0,-4-10 0,-5-12 0,0-2 0,-4-7 0,-2-7 0,1 9 0,2-8 0,1 10 0,1-7 0,0 7 90,-2-7-90,2-1 0,-2-4 0,-2 0 0,0 4 0,-2-3 0,0 3 0,2 0 0,2 1 0,-1 0 0,0-1 90,-3-4-90,0 0 0,0 4 0,0 3 0,0 2 0,0 2 0,0 0 0,2-1 0,2 1 0,2 2 0,1-3 0,0-1 0,-2-1 0,1-7 0,-2 3 0,2-4 0,-14 6 0,-1 2 0,-13 7 0,-3 1 0,-4 7-810,-11 0-539,-9 6-646,19-12 0,-1 0 645,-5 1 1,-1 0 1349,-4 2 0,-2 1 0,-1 0 0,-1 1 0,-2-1 0,0 1 0</inkml:trace>
  <inkml:trace contextRef="#ctx0" brushRef="#br1" timeOffset="156036">686 11221 16977,'-8'0'4768,"4"4"-4319,-4-3-179,4 7-90,-1-7 0,2 3-90,-1-4 0,3 0 629,-2 0-449,8 0 270,7-2-360,4-2 0,5-5 0,3-5 0,7-6-180,11-5 90,9-9-46,-20 16 1,1 0-286,3-4 0,1 1 286,5-1 0,1 1-492,2-2 0,0 1 492,3-1 0,0 0-45,-1 1 0,-1-1 0,0 1 0,0 1 0,-2 0 0,-1-1 0,-2 2 0,-1-1-141,-2 2 0,-1 0 186,-2 0 0,-1 0-1,-2 1 1,-1-1 0,-1 1 0,-1 0 45,26-18-90,-1-2-17,-14 10 1,2-1 61,1-2 0,-1-1-45,2 0 0,-2 0 213,-4 4 1,-2 0-214,-2 1 0,-1-1 45,1 0 0,-1 0-1274,1 0 0,-1 0 1229,-2 1 0,-1 2 89,10-8 67,-1 2-156,-5 4 26,-1 2-26,-4 2 0,-1 3 0,1 2 3452,-1-2-3452,1 1 90,0-3 0,1 4-90,-2-2 0,0 0 0,13-11 90,4-8-90,2 1 90,-1-4 0,-8 15 0,0-2-90,1 1 90,-1 3-90,-3 1 0,1 3 0,-3 3 0,-1 2 0,-1 3 0,0-1 0,1 3 0,3-2 90,1-1-90,3 0 0,1-4 0,0 4 0,-1-1 0,-1 1 0,-1 3 90,1-2-90,-2 3 0,1-3 0,-2 3 0,1-1 0,1 0 0,-1 0 0,2-3 0,-1 1 0,17-7 0,-11 5 0,-5 2 0,-1 0 0,10-4 0,12-5 0,-17 4 0,-1 0 0,1 0 0,0 2 0,-1 0 0,1 1 0,-2 0 0,1 0 0,-1-1 0,-1 2 0,1-3 0,-3 1 0,1-3 0,-1 1 0,-1 0 0,12-6 90,-15 7-180,21-13 90,-25 14 0,20-11 0,-21 12 0,10-5 0,-11 4 90,3 0-90,1-4 0,15-10 0,-9 5 0,11-8 0,-14 10 0,-3 3 0,-1 2 0,-3 2 0,-2 2-90,13-7 180,5-3-180,13-5 90,-10 5 0,-4 5 90,-15 5-90,0 3 0,-3-2 0,6-1-90,2-4 90,1-1 0,1 1 0,-6 1 0,0 3 0,-1 0 0,-4 3 0,0 2 0,-3 0 0,-1 0 0,-2 2 0,0-2 0,3 2 0,-1-4 0,2 2 0,1-4 0,1 1 0,-2 0 0,3 1 0,-3 2 0,6-4 0,1-1 0,-2 0 0,-2 3 0,-6 3 0,-1 0 0,2-1 0,0 0 0,1 0 0,-1 2 0,-2-1-90,2 3 90,-1-4 0,3 2 0,-3-2 0,2 0 0,0 0 0,1 0 0,-1 0 0,-1 0 0,-2 0 0,0 0 0,-1 0 0,-1 0 0,-2 2 0,0 0-90,0 3 90,0-3 0,6-4 0,-3 1 0,12-9 0,-10 8 0,4-4 0,-11 8 0,2 1 0,-5 3 0,-1 1 0,-5 2 0,-1 0 0,0-4 0,0 1 0,2-1 0,2 2 0,3 2 0,-1 0 0,0 0 0,-4 0 0,0 0 0,-2-2 0,2 1 90,2-1-90,2 10 0,2 4 0,2 13 0,-1 6 0,1 8-3392,-2 6 3392,0 5 90,2 2-159,-2-4 1,-1 1 68,-1-13 0,0-1 0,2 8 0,0-2 0,-2-1 0,0-22 0,-2-2 0,0-8 3234,0-2-3414,0-6 115,0 0-385,-2 0-5307,0 0 5757,-9-2 0,-4 1 0,-7-1 0</inkml:trace>
  <inkml:trace contextRef="#ctx0" brushRef="#br1" timeOffset="158478">605 11199 23544,'4'15'1619,"2"7"-1350,4 10-179,3 13 90,2 16-469,-6-24 1,1 1 378,2 6 0,2 2-353,1 5 1,1 0 307,0 5 0,2 4 15,1-1 0,0 5 0,0-2 0,-5-13 0,-1 0 0,1 1-455,0-2 0,1 3 1,-1-1-1,0-2 455,-1-1 0,-1-1 0,-1-2 30,1 1 0,-1 0 0,1-1-30,0 0 0,-1 0 0,0-1 30,5 21 0,-1-1 0,0-3 0,0 2-251,-2-7 0,-1 3 0,1-3 206,2 9 0,0 0-15,-2-10 0,-1 2 0,1-3-413,2 5 0,0-3 473,0 2 0,1 1-45,0 0 0,0 0-704,1 0 0,-1 1 659,-1 1 0,0 0 0,1 0 0,0 0 121,0 2 0,-1 0-121,0 0 0,1 1 0,-1 0 0,0 0 0,0 1 0,0-1 0,0-2 0,1 3 0,-1-9 0,1 3 0,0-3 0,2 8 0,0-1 0,-3-11 0,1 2 0,0-5 0,0 2 0,0-3 0,0-1 0,-1-1 0,0-2 0,0 0 115,0-2 1,-1-1-116,-1-1 0,0-1 0,1 0 0,-2 0 0,0-1 0,-1-1 0,-1 0 0,0 1 0,0-3 0,0 1-431,3 12 1,2 2 430,2 1 0,1 1 0,-4-9 0,1 2 0,-1-3 692,4 8 0,0-2-692,-2-3 0,-1-3 729,3 13-729,1-4 0,-5-3 0,-3-13 0,-1 0 0,6 16 0,-5-16 0,0 0 0,5 11 0,0 0 0,0-2 0,-1 0 0,-1-2 199,0-3-199,-2-1 0,2-2 3025,0-3-3025,4 22 875,7 5-875,-10-19 0,0-1 0,11 23 233,-1-6-233,1-6 0,-8-10 0,7 10 0,-6-16 0,4 18 0,-3-14 0,4 15 0,-1-7 0,-7-11 0,6 6 0,-10-16 0,7 8 0,-5-9 0,7 5 0,-8-7 0,1-1 0,-2 1 0,0 1 0,2 5 0,-3-5 0,1 1 0,-4-9 0,0-1 0,-1-3 0,-2 2 0,-1-3 0,2 3 0,-3-3 0,2 1 0,-2-6 0,1 3 0,-2-3 0,0 4 0,1 0 0,2 0 0,3 2 0,0-6 0,0 7 0,0-6 0,-1 1 0,-1-3 0,-2 0 0,0-3 0,0 7 0,-2-3 0,3 0 0,-2 3 0,3-7 0,-2 3 0,0-4 0,-2-2 0,2 0 0,-2-5 0,4 0 0,-1-2 0,2 0 0,0-4 0,-1 1 0,0 2 0,-4 2 0,0 6 0,-2-3 0,0 1-540,0-1-360,0-1-359,-6-1-360,0-2 1619,-14-4 0,6 3 0,-5-4 0</inkml:trace>
  <inkml:trace contextRef="#ctx0" brushRef="#br1" timeOffset="159972">3037 18182 15178,'0'-5'4678,"-3"1"-3779,2 4-449,-6 0-180,6-2 0,-8 1-91,7-1 1,-7 2 90,9 0 2429,-4 0-2429,4-4-91,0 3 1,0-5-90,0 2 0,0-1-90,2-2 90,7-3-90,2 0 0,9-6 0,-1 0 0,3 0 0,0-2 0,5-2 0,1-2 0,5-4 0,-1-1-90,3 0 0,-5 2 90,1 2-90,-6 3-90,-2 4 90,-6 1 1,-1 1-271,-2-5 0,-5 5 0,2-3-719,-4 6 359,-1 4-629,0 0-540,-4 5 1889,0 2 0,-2 0 0</inkml:trace>
  <inkml:trace contextRef="#ctx0" brushRef="#br1" timeOffset="168470">14420 3804 21205,'0'-5'1169,"0"-1"-899,0 5 1529,0-1-1799,3 2 90,0 0 0,3 0 0,-2-2 90,5-4 0,17-8-90,3 0 0,16-6-90,-10 6 0,2 0 0,3-2 0,3-1 45,9-4 0,-1 1-327,-13 4 0,-3 1 282,19-8 89,-32 11-89,-4 3 90,-6 5 0,-5 2-90,-4 2-1709,-3 0-1439,-5 0 3148,-2 0 0,-7 0 0,0 0 0</inkml:trace>
  <inkml:trace contextRef="#ctx0" brushRef="#br1" timeOffset="169104">14436 3623 15898,'-16'6'5667,"1"0"-5218,1 1-89,2 1-180,5-7 90,-2 3-90,8-4 629,-2 0-719,8 0 0,0 0 0,9 0 90,24-12-90,4-1 45,8-4 0,4-1-90,-16 4 0,0 1-246,14-4 1,-2 1 245,-16 4 0,-3 1-45,24-7 90,-8 4 270,-6 1-181,-14 6 1,-4-2 0,-17 5-90,-2 1 311,-4 1-2290,0 2-1619,0 12 3508,0-5 0,0 14 0,0-7 0</inkml:trace>
  <inkml:trace contextRef="#ctx0" brushRef="#br1" timeOffset="173455">13336 5419 16528,'-7'0'5396,"-4"0"-4766,10 4-180,-8-3 0,8 7-91,-3-7 91,0 3-180,4-4 629,-4 0-809,9 0-90,4 0 180,9 0-180,8 0 90,12 0-90,13 0 45,-18 0 0,3 0-1079,28-1 0,4 0 1034,-9 1 0,1-1 0,-5 0 0,4 0 0,-3-1-353,-10 1 1,-2 0-1,4 1 353,3-1 0,3 0 0,2 1 0,-4-1 0,3 0 0,-2 1 0,5-1 0,-6 1 0,6 0 0,2 0 0,-2 0 0,-6 0-365,3 0 1,-5 0-1,1 0 365,15 2 0,2 0 0,-5 0-45,-1-2 0,-4 2-19,-3 3 1,0 2 63,10-4 0,-2-1 0,-19 2 0,-1-1-45,8 0 0,-5-2 135,3-1-90,-10 0 0,-9 0 1469,1 0-1469,-10 0 1081,2 0-1081,-11 4 1518,5 1-1518,-5 0 369,7 3-369,-12-7 0,3 3 0,-6-4 0,-2 0 0,2 0 90,-2 5 0,0-4-90,0 3 0,-2-4 90,0 6-90,0 1 90,2 9 0,0 6 0,4 5 0,-2 12 0,1 4-45,-4-6 0,-1 2-45,0 24-186,0-21 1,0 1 185,0 22 90,0 1-90,0-32 0,0 0 0,0-1 0,0 2 45,1 15 0,-2 2-45,-1-12 0,-1 0 45,1 14 0,-1-1-45,-2-14 0,0-1 0,0 2 0,0-1 0,1-1 0,0 3 60,-3 9 0,-1 5 0,2-4-16,0 0 1,1 0-402,0 2 1,-1 3 0,2-4 356,-1-6 0,2-2 45,3 1 0,-1 3 15,0-3 0,-2 3 0,0-2-15,0 7 0,0 4 0,0-3 0,0 7 0,0 1 0,0-4-15,-1 0 0,0-4 0,1 3-8,1-7 1,-1 2-1,1 0 1,1-3 7,-1 1 0,1-3 0,0-2-30,1 3 0,0-2-87,0-1 1,0 1 131,0 13 0,0 2-1399,0-2 0,0 0 1354,0-1 0,0-2 45,0-6 0,0-4 311,0 12-356,0-19 0,0-1 0,0 17 0,0-20 0,0 0 0,0 10 726,0-2-726,2 0 0,0-5 0,2-1 207,0 10-207,-1-14 3392,0 23-3392,0-26 0,1 7 0,-2-12 0,0-3 0,-2 1 0,0 0 0,0 1 0,0 3 0,0 7 0,0 3 0,0 3 0,0 1 0,0-4 0,0-4 0,0-5 0,0-2 0,0-9 0,0 0 0,0-8 0,0 4 0,0-2 0,0 2 0,-4-2 0,0-6 0,-5 1 0,-1-2 0,-2-3 0,-2 7 0,-4-3 0,-1 4 0,-15 6 0,6-2 0,-13 5 0,10-5 0,-5 1 0,-1-1 0,-5-1 0,-5-1 0,11-4 0,-2-1-1243,-27 0 1243,22 0 0,0 0 0,8-5 0,1-1-137,-2 2 1,-1 0 136,-23-2 0,-1 0 0,13 0 0,-1 0-323,4 0 0,-1 0 0,1 0 323,-5-1 0,1 0-555,-3-1 0,0 0 555,0-2 0,0 1 0,1-1 0,-1 0 0,0 1 0,0 0 0,3 1 0,0-1 0,2 1 0,-1 0 110,4 0 1,1 1-111,2 0 0,1 0 0,2 1 0,2 0 0,-27 0 215,9 0-215,-4 0 0,20 4 0,0-3 885,18 7-885,5-7 1330,-2 3-1330,4-4 944,-3 0-944,6 0 0,0 0 0,1 0 0,1 0 0,-5 0 0,3 0 0,-5 0 0,6 0 0,-4 0 0,-3 0 0,0 0-360,1 0-1169,8 0-810,4 0 2339,3 0 0,0 0 0</inkml:trace>
  <inkml:trace contextRef="#ctx0" brushRef="#br1" timeOffset="175982">13441 13551 23274,'-4'0'899,"0"4"-539,4-3 899,0 3-899,4 2 0,4-1 180,28 6-361,8-6 1,14-2 0,12-2-90,-11-3 0,4-2 0,1 0-611,-14 2 1,0-1 0,0 1 0,2-1 542,7-1 1,1-1 0,0 0-1,-3 1-22,4-2 0,-4 1 0,1 0 0,0 1 0,1 0 0,-2 0 0,-2 1 0,0-1 0,-2 0 0,-3 2 0,-1 1 0,1-1-337,7 1 1,2-1 0,-4 1 336,3 1 0,-3 0-161,8 0 0,-4 0 161,-5 0 90,-14 0-90,-6 0 90,-12 0 1651,-3 0-1741,-11 0 1210,0 0-1030,4 6 371,-3 4-461,7 8 0,-8 5-90,2 4 0,-2 2 0,0 7 0,1 25 0,-5-6-319,-2-15 1,0 1 318,-2-6 0,0 0 0,0 4 0,0 1 0,0 2 0,0 0 0,0 2 0,0 0 0,0 0 0,1 1 0,1 1 0,1 0 0,-1 0 0,2 3 0,-1-3 0,2 3 0,-1-2 0,0 8 0,1 0-365,-1-8 1,0 2 0,-1-3 364,1 2 0,-1-3 0,1-2 0,-1-2 0,-1-3 0,1 0-221,2 8 0,-1-2 221,1 21 0,-1-26 0,0-2 0,-2 10 0,0-5 0,-2-4 535,0-7-535,0-3 0,0-6 1105,0-6-1105,0-3 532,0-4-532,0 2 0,0-1 0,0 1 0,0-2 0,-5 0 0,-2 0 0,-5-4 0,-1 5 0,1-4 0,-2 1 0,2 3 0,-2-9 0,0 9 0,-1-9 0,-1 3 0,0-4 0,-2 0 0,-1 0 0,-14-2 0,6 0 0,-12-3 0,5 1 0,-5-1 0,-6 1 0,-2-1 0,-3 3 0,-3 0 0,-4 2 0,16 0 0,0 0 0,-24 0 0,12 1 0,0 2 0,-8 2 0,23-3 0,-2 1 0,-9 7 0,2 0 0,-15-2 0,16 0 0,0 1 0,-13 1 0,17-4 0,-23 5 0,28 0 0,-11-6 0,13 7 0,0-10 0,1 4 0,3-2 0,3-3 0,3 7 0,-4-7 0,11 3 0,-5-4 0,10 4 0,-1-3 0,-2 3 0,-2 0 0,-3-3 0,-1 7 0,0-7 0,-1 3 0,1-4 0,5 0 0,2 0 0,2 0 0,1 0 0,-5 0 0,-1 0 0,2 0 0,2 0 0,6 0 0,0 0 0,0 0-990,0 0-629,0 0-809,0 0 2428,-1 0 0,-1 0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31:40.90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15090 968 21745,'0'-13'2428,"0"5"-2158,-4 0 0,3 6 0,-6 2-180,3 0 0,-1 0 90,1 4-1,4 11 1,0 0 90,4 21 0,22-4-180,11 0 90,23-18 0,11-8-792,-28-2 0,1-1 1,3-2 678,5 0 0,5-1 1,1 0-1,1-1-45,-2 1 1,-1-2 0,2 1-1,7 0-10,-10 1 1,5 0 0,3 0 0,2 0 0,0 0 0,-2 0 0,-2-1-457,1 1 0,-3-1 0,0 0 0,0 0 0,1 1 0,4-1 444,-5 2 0,3-1 0,3 1 0,0-1 0,0 1 0,0 0 0,-3 0 0,-1 0-307,5 0 0,-3 0 0,0 1 0,-2-1 0,1 0 0,1 1 322,1 0 0,0 0 0,1 1 0,-1 0 0,1 0 0,-1-1-221,1 1 1,0 0 0,0-1 0,-1 1-1,1 0 1,-1 0 205,0 0 0,-1 0 0,0 1 0,0 0 0,0 0 0,-1 0-73,0-1 0,-1 1 0,0 0 0,0 0 0,0 0 0,-1 0 73,-2 0 0,0 1 0,0 0 0,0 0 0,-1 0 0,0 0 94,7 0 0,-1 1 0,0-1 0,0 1 0,3 0-79,-4-1 0,3 2 0,0-1 0,0 0 0,-1 1 0,-1-1 3,4 0 0,-2 1 0,0-1 0,-1 0 0,-1 0 18,-2 0 0,1 0 0,-2-1 0,-2 1 0,-3-1 84,17 0 0,-5 1 0,-8-2 629,-11-2 1,-5 0-750,-9-2 0,-2 0 1768,17 0-1768,-17 0 2643,-8 0-2643,-9 0 1724,-5-2-1724,-6-1 537,-3-3-537,-1 1 0,0-2 0,0 3 0,0-1 0,0 0-810,0-1-539,0 3-1619,-3-1 629,-2 4 2339,-3 0 0,-2 8 0,0 2 0</inkml:trace>
  <inkml:trace contextRef="#ctx0" brushRef="#br0" timeOffset="1105">21619 1149 21385,'0'-22'2249,"0"1"-1710,0 1-89,0 2-90,-3 2-180,2 4 0,-3 6-91,1 18-89,2 17 90,-6 34-90,4-19 0,1 3-613,-3 10 0,0 2 613,1 6 0,0 2-429,1-22 1,1 1 0,0-1 428,0 21 0,1 0 0,0-6 0,2-2-1280,-1-6 0,0-3 1325,0-7 0,0-2-45,0 23 0,1-22 0,0-25 703,1-31-703,0-33 0,-1 9 0,2-3 110,-1-11 0,2-6-110,-1 10 0,1-6 0,0-1 0,0 2 253,0-6 1,0 1-1,0-2-253,0 1 0,0-4 0,0 0 0,0 5 0,-1 0 0,0 4 0,1 0 0,-1 3 0,0 1 0,1 1-185,1-16 1,0 4 184,1 10 0,0 3 0,0 11 0,0 6 0,10-5 0,3 35 806,1 36-806,-9-4 0,-1 4 0,-2 7 0,-2 6 413,-4-1 0,-1 6 1,-2 2-1,-2-3-413,-2 6 0,-3-2 0,-1 2-111,3-6 0,-1 2 1,-1-1-1,-2-5 111,-12 17 0,-3-11 0,4-21 0,-1-5-169,-27 16 79,-2-14-90,2-15-180,2-8-270,9-12-1798,3-14 604,18-5 1824,13-12 0,21 2 0,10-1 0</inkml:trace>
  <inkml:trace contextRef="#ctx0" brushRef="#br0" timeOffset="2189">21729 1371 21205,'30'-7'3058,"-10"4"-2878,-4-1 0,-13 14 0,-3 9-180,0 19 90,-5 14-45,1-3 0,-1 2-45,0-12 0,-1 0-751,0 13 1,1-2 750,0 6 90,-2-10 0,6-13-90,-3-12 90,4-10-90,2-15 0,4-12 0,6-16 0,7-11 90,5-7 1289,4-2-1379,1 2 90,0 9-90,-3 7 0,-4 13 90,-1 10-90,-5 11 90,0 15-90,-5 3 211,2 13-211,-4-12-180,3 1-179,0-13-91,6-3-90,6-8 90,9-5 315,-4-7 1,2-2 134,17-16 90,-15 10 0,-3 0 89,5-13 451,-5 0-270,-22 18-270,-4 7-90,-15 22 90,5 14 0,8 4-90,8-2 0,11-8 0,5-12 0,7-6 0,0-4 0,4-13 90,-23-14-90,-6 6 0,-38-2 0,5 22-90,-6 1 0,12 4-360,11 0 180,6-2 0,12-3 90,9-2 90,9-4 90,5-3 180,2-2-90,-5 0 0,-5 1 90,-2 5 0,-11 8 0,-1 13-90,-9 16 0,-6 18-90,-4 14-949,2-24 1,-2 1 948,-1 2 0,-1 1 0,0-2 0,-2 1-271,-3 12 0,0-2 271,5-15 0,0-2 0,-4 6 0,3-3 90,4-3 0,2-12-90,5-8 1946,1-11-1946,7-9 673,8-11-673,13-10 0,10-7 0,7-1-1696,-10 14 0,1 2 1696,18-7 0,-21 13 0,0 3 0,5 4 0,-7 4 0,-7 3 0,-7 2 0,-4 0 0,-4 0 3392,-2 0-3392,-2 0 0,-4 0 0,4 0 0,0 0 0,6 0 0,28 0 0,0-2 0,-6 0 0,2 0-414,29-5 414,-28 1 0,-1 1 0,1-1 0,0 0 0,-1-1 0,-1 0-180,30-6 180,-10-1-3778,-8-7 3778,-23 3 0,-21-4 0,-19 6 0</inkml:trace>
  <inkml:trace contextRef="#ctx0" brushRef="#br0" timeOffset="3219">20868 2610 20935,'-39'0'2429,"6"0"-2249,13 0 89,14 0 91,18-4 0,22-5 90,29-7-1009,-18 4 0,5-1 649,-9 3 0,3 0 0,3 1-612,8-3 0,3 1 0,3-1 567,-10 3 0,2-1 0,3 1 0,5-1-339,-7 3 1,5-1-1,3 0 1,2 0-1,1 1 1,-2-1-1,-3 1 309,0 0 0,-3 1 0,0-1 0,0 1 0,3-1 0,6 0-6,-9 2 0,4-1 0,4 0 0,2 0 0,1-1 0,0 1 0,1 1 0,-2-1 0,-2 1 0,-2-1-204,2 1 1,-1 0 0,-1 1 0,-1-1 0,0 1-1,-1 0 1,0 0 0,1 0 194,-2 0 0,1 0 0,-1 0 0,0 0 0,0 0 0,0 1 0,-1-1 0,-1 1 12,7-1 1,1 0 0,-1 0 0,0 0 0,-3 0 0,-5 1 0,-5 0-124,15 0 1,-9 1 0,1-1 170,7 0 0,1 0 0,-10 1 381,-15 1 1,-7 0-82,20 1 1514,-19 0-1695,-14 0 2445,-12 0-2445,-4 0 2163,-6 0-2252,0 0 161,0-20-161,0-33-90,0 20 0,0-3-441,1-14 0,2-3 441,-1 2 0,2 0 0,0-9 0,0-2-366,-1 17 1,-1-1 0,0 0 365,-1-2 0,1-2 0,-2 1-556,0-1 1,-1 0 0,-1 0 555,-1 0 0,0 1 0,-1-1-30,-2 2 0,-1 0 0,-1 1-228,0 3 1,-2 0 0,-2 1 257,-9-19 0,-4 4 0,-4 6 0,-5 4 0,-4 4 0,-6 5 0,-5 5 0,-5 6 0,-4 4 0,-2 4 0,17 9 0,-1 3 0,-1 2 0,-2 0 0,0 2 0,-1 0 0,-1 2 0,-1 0 0,-4 2 0,-5 2 0,-5 2 0,-2 0 0,3 1-259,10-2 0,2 0 0,-1 0 0,-2 1 259,-2 1 0,-3 0 0,-2 1 0,1-1 0,3 1 0,-1-1 0,2 1 0,1 0 0,-1-1 0,-2 1 0,0-1 0,0 0 0,0 0 0,0 0 0,0 1 0,1 0 0,0-1 0,0 0 0,1 0 0,0-1 0,1 1 0,3-1 0,-1 1 0,2 0 0,0-1-151,-14-1 1,0 0 0,2 0 150,5 1 0,1 0 0,1-2 0,5-1 0,2-1 0,1 0 0,-15 2 0,4 0 441,10-1 1,3-2-442,8 0 0,3 0 0,-18 1 692,13-4-692,12 3 1956,7-3-1956,7 2 1972,4-1-1972,6 1 400,0 2-490,1 0 90,-2 10 0,-5 7 0,0 19 0,-4 13 45,6-16 0,0 2-550,-2 8 0,-1 2 505,-1 7 0,0 3 0,-2 7 0,1 2-765,4-18 0,0 1 0,1 1 765,-1 2 0,1 1 0,0 0 0,1 1 0,0 0 0,1 0-397,0 0 0,2 0 1,0 0 426,0-1 0,1-1 0,1-1-318,1-1 1,0 0 0,2-2 287,1 20 0,1-3 0,1-4 0,1-2 45,1-6 0,0-2-45,0-7 0,0-1 134,2 1 1,0-2-45,2 12 1591,1 5-1771,-9-37 28,0 1-1557,-2-16 1949,-9-19 0,-6-5 1,-10-16-1</inkml:trace>
  <inkml:trace contextRef="#ctx0" brushRef="#br0" timeOffset="6574">16714 4220 24803,'-10'-13'1979,"5"-7"-1440,-6-8 1,-1-34-360,-1 9-392,3 13 0,0-1 257,2 8 0,0 0-211,-2-4 1,0 0 165,-4-5 0,0 0 45,-4-4 0,-1-1-388,-3-3 0,-5-2 403,-1 3 0,-4-3 0,1 2-517,5 10 1,1 2 0,-1-1 456,-8-9 0,-2-2 0,-2 2 0,-3 1 0,-2 2 0,1 3 0,8 10 0,1 2 0,-2-1-403,-11-7 0,-3-2 0,2 5 403,-5 1 0,1 3 0,-1 2 0,0 1-208,-1 2 0,1 1 208,0 1 0,0 2 0,-1 1 0,0 2 0,0 0 0,-3 1 0,3 4 0,-4 1 0,1 1 0,10 2 0,2 2 0,-3 1-196,-13-3 0,-4 1 0,2 2 196,12 3 0,2 2 0,0 1 0,-4-1 0,0 0 0,-1 2 0,-1 2 0,-1 1 0,0 0 0,-2 0 0,1 0 0,0 1 0,-1 2 0,0 1 0,0 0 0,1 0 0,0-1 0,0 2 0,1-1 0,2 1 0,-4 1 0,2 0 0,-4 1 0,1 0 0,3 1 0,-3 0 0,4 0 0,-3 1-259,4 0 1,-3 0 0,1 1 0,4 0 258,2 2 0,3 0 0,-1 3 0,-1 2 0,-2 3 0,-1 1 0,4 0 85,-3 2 0,4 1 0,-3 2-85,4-1 0,-3 2 0,1 0 0,4 1-167,2 2 1,3-1-1,1 2 167,0 1 0,0 0 0,1 2 0,2 0 0,0 0 0,1 2 102,1-1 0,1 2 0,0-1-102,2 1 0,1 0 0,0 0 0,2 1 0,0 0 0,1 0 265,1-1 1,0 0-1,1 0-265,1 0 0,1 0 0,-1-1 0,-9 19 0,-1 0 40,3-1 0,-1 1-40,2-1 0,0 1 0,1 0 0,1 0 0,0 2 0,1 1 0,9-19 0,1 0 0,-1 1 0,1 2 0,-1 0 0,1 1 0,0 0 0,0 1 0,0 4 0,0 3 0,0 5 0,-1 0 0,1-3 13,-1 5 1,1-3 0,-1 3-14,2-3 0,-1 4 0,1 0 0,0-4 0,1 0 0,1-2 0,1-1 0,0 1 0,0 0 0,0 0-122,2 0 1,-1-1 0,1 1 121,0-1 0,0-1 0,1 0 0,-1-2 0,1 0 0,0 0 0,1-1 0,0-1 0,1 0 0,-1-1 0,0-1 0,1 0 0,1-1 0,1 0 0,0-1 0,1 1 0,0-1 0,1 1 0,0 0 0,1-1 0,0 1 0,1 1 0,0-1 0,0 1 0,0 1 0,0 0 0,0 0-252,1 0 0,-1 0 0,1 0 252,0 1 0,1 0 0,-1-1 0,1 0 0,0-1 0,1 0 23,0 0 1,0 0 0,1-1-24,-1-1 0,0 0 0,1-1 0,0 0 0,1 0 0,0-1 0,2 22 0,0-1 0,2-2 0,0 3 0,1-7 0,0 3 0,0-2 0,-2-13 0,0-1 0,1 1-194,2 13 1,1 2-1,0-3 194,1 4 0,0 1 0,0-5 0,0 4 0,1 1-158,-4-14 1,1 1 0,-1 0-1,1-1 158,-1 1 0,1 0 0,-1 0 0,1-1 250,2 13 1,1-1 0,0-5-251,2 5 0,0-4 110,1-3 1,3 1-111,-3-10 0,2 2 0,2 0 0,5 8 0,4 2 0,-2-3 0,-4-7 0,0-2 0,1 0 30,3 4 0,2 0 0,-2-6-30,-1-5 0,-1-4 0,1 1 0,1 0 792,1 1 0,2 1-792,0-5 0,2 2 0,-1-2 0,5 6 0,3 1-17,5 1 0,4 1 0,-3-3 17,-4-3 0,0-2 0,3 2 0,4 2 0,-4-3-94,-5-4 0,-2-2 94,10 9 0,-2-2 0,-14-12 0,-2-2 0,0-1 0,-1 0 0,1-1 0,1-1 0,14 6 0,2-2 0,-12-5 0,0-1 965,12 3 1,0-1-966,-14-7 0,-1-1 0,1-2 0,1 0 0,-1-2 0,1-1 0,1 0 0,3-1 0,15 1 0,1-1 0,-11 0 0,0 0 0,12 1 0,2-1 0,0-2 0,-1-1 0,-11 0 0,0 0 0,13-1 0,3-2 0,6-4 0,-1-2 0,-14 3 0,0-1-661,-6-1 0,2-2 0,-3 0 661,6-1 0,-3 0 0,2-1 0,0 0 201,1-2 0,0-1-201,-1 0 0,1-1 0,1-1 0,-1-2 0,2 0 0,0-2 0,1-1 0,0-1 0,1-1 0,0-1 0,0-1 0,1-2 0,-1 0 0,0-2-166,1 0 1,-1-1 165,0-1 0,-2 0 0,-1 0 0,2-2-109,-6 2 1,3-2-1,-3 1 109,6-5 0,0-3 0,-11 7 0,3-3 0,0-1 0,-4 2 0,9-10 0,-3 0 0,-7 5 0,3-3 0,-5 1 52,5-7 0,-4 1-52,2-3 0,-1-2 0,-14 17 0,-1 0 0,2-3-130,1-1 1,1-3 0,0 0 0,-1 1 129,1-2 0,-2 2 0,2-3 0,-2 3 0,2-3 0,0 1 0,-3 1 0,0 0 0,-3 1 0,0 0 0,2-1 0,-1 0 0,-1-1 0,0 0 0,0-1 0,0 0 0,-1 0 0,0 1 0,0-1-100,-1-1 1,-1 1 0,1 0 99,-2-1 0,0 1 0,-1-1 0,0-1 0,-1-1 0,-1 0 0,0 0 0,-2-1 0,0 0 0,0-1 0,-1-2 0,0 0 0,-2-1 0,1-1 0,-2 0-62,0-1 1,0-1 0,0 1 61,-1-3 0,-1 1 0,0-1 222,0 1 0,-1-1 0,-1 0-222,1 0 0,-1 0 0,1-1 0,-2 3 0,0-1 0,0-2 0,0 0 0,1-3 0,-1 0 0,0 3 0,1-3 0,-2 4 0,1-4 0,0 5 0,0-3 0,-1 0 0,0 3 0,0 1 0,-1 3 0,-1-1-269,0-2 1,-1 0 0,-1 0 268,1-3 0,-1-1 0,0 0 0,0-2 0,-1 0 0,-1-1-40,-1-3 1,0-1-1,-1-1 40,1 15 0,-1-1 0,0 1 0,0-2 0,-1-2 0,-1 0 0,-1-1 0,1 0 0,-1-1 0,0-1 0,0 0 0,-1-1 0,1 2 0,-1-1 0,0-1 0,-1-3 0,0 10 0,-1-4 0,0-1 0,-1-1 0,0 2 0,0 3-136,-2-11 0,0 4 1,0-1-1,-2-2 136,1 2 0,-1-3 0,-1-1 0,-1 3 0,1 4 0,2 8 0,0 4 0,-2 0 0,-5-5-20,-3-2 0,-6-5 0,-3-3 0,-1 0 0,1 2 0,1 5-115,-3-3 0,0 4 0,1 1 1,-4-3-46,6 8 0,-2-4 0,-2-1 0,1 2 0,0 4 0,3 6-270,-8-2 0,2 7 1,1 6-451,0 4 1,0 6 1054,-12 1 0,0 7 1,12 8-1,1 4 0,-10 4 1,1-1-1</inkml:trace>
  <inkml:trace contextRef="#ctx0" brushRef="#br0" timeOffset="8356">16474 13234 13385,'-24'0'6386,"2"-4"-4860,3-1-716,3-4-151,4-2-210,0-1-74,0-3 704,-2-5-405,1 1 405,-6-16-629,2 10-181,-6-12 1,0 5-90,-6-4-90,-7-4-614,-7-6 614,19 22 0,-1-1 0,0-1 0,-1-3 90,-16-16 0,-1-3-180,9 12 0,0-2-1053,2 4 0,-1-2 0,1 2 1053,-5-4 0,0 1 0,-3-2 0,0-1-1056,-2 0 0,-1 1 1056,-1-2 0,0 0 0,-1 1 0,-1-1-411,0 0 1,-1 0 410,0 1 0,0-1 0,0 1 0,-1 1 0,2 1 0,-3 1-113,4 6 0,-3-1 1,2 3 112,-8-3 0,-3 1 0,12 8 0,-5-1 0,0 1 0,4 4 0,-14-4 0,2 3 0,8 3 0,-3 0 0,3 1 0,-4 0 0,1 3 0,3 1 0,-4 1 0,-5 0 0,-7-1 0,5 3 0,2 2 0,-3 1 0,9 1 0,-8 0 0,1 0 0,7 2 0,-4 2 0,4 2 0,5 0 0,-2 2 0,3-1 0,-5 1 0,2 2 0,-1 1 0,1 1 559,-2 0 1,0 0-560,0 0 0,-1 1 0,-2 1 0,0 0 0,-1 2 0,0 1 0,-1 0 0,-1 1 595,0 2 0,0 1-595,0 0 0,0 0 0,1 3 0,0 1 0,1 1 0,1 0 0,0 2 0,0 0 322,2 2 1,0 2-323,0-1 0,1 2 0,2 1 0,2 1 0,1 1 0,-1 3 0,6 0 0,0 2 0,2 1 80,-5 8 0,2 2-80,6-6 0,-1 3 0,4 0 0,-1 9 0,5 0-287,0 5 1,1 2 286,10-18 0,1 0 0,0 1 0,2 0 0,1 1 0,1 0 0,0 2 0,2 1 0,0 0 0,1 0 0,2 1 0,0 0 56,2 2 1,1 0 0,1 1-57,1 2 0,0 0 0,2 1-213,1 3 1,1 0 0,1 1 212,1 1 0,1 1 0,2 5 0,0-12 0,2 5 0,1 1 0,0 0 0,0-3 0,1 0 0,-1-4 0,2 3 0,2 6 0,-1-9 0,2 5 0,2 5 0,1 1 0,0 1 0,0-2 0,0-4 0,-2-5 0,4 12 0,-1-8 0,0 1 0,4 6 0,-4-13 0,2 6 0,1 3 0,2 2 0,-1-1 0,0-1 0,0-5 0,-3-6-291,4 8 1,-1-6 0,0-2 0,1 3 290,1 1 0,2 2 0,0 2 0,0-2 0,-1-3 0,-1-3 0,0-3 0,0-1 0,1 0-96,1 2 0,0-1 0,0-1 1,1 1 95,1-1 0,0 0 0,0-1 0,0 0-58,0-2 0,0 0 0,1-1 0,2 2 58,1-1 0,3 2 0,0 1 0,0-2 0,-1-2 0,0-2 0,-3-2 0,2 0 0,4 2 0,6 6 0,5 4 0,3 0 0,-2-3 0,-3-4-54,4 0 1,-3-4 0,3 0 53,-2-1 0,2 2 0,0-2 0,-2-3 0,1-1 0,-3-4 0,0 0 0,1 1 0,0-1 0,0 0 0,0-1 0,0 0 0,0 0 317,0 0 0,-1 0 1,1-1-318,-2 0 0,1-1 0,0 1 180,-2-1 0,0-1 0,1 0-180,-3-1 0,0 0 0,2-1 0,13 5 0,3 0 0,-3-3 0,-12-6 0,-2-2 0,2 0 0,8 3 0,2-2 0,4-4 0,-2-10 0,3-4 0,2-3 0,-2-1 0,-5 0 0,-2-2 0,1-1 0,2 0-114,10-2 1,2 0 0,-1-1 0,-3-1 113,-11 0 0,-2-1 0,-2-1 0,-2 1 0,-1 0 0,-2 0 0,-1 0 0,2-2 0,-1 0 0,0-1 0,19-8 0,0-1 13,-1-2 1,0-1-14,-2 0 0,-1-2-58,-1-2 1,0-1 57,-2 0 0,1-2 78,-4 1 0,1-4 0,1-2-78,-14 9 0,0-2 0,0-1 0,0 0 126,-1 1 0,2-1 0,-2 0 1,-1-1-127,7-10 0,-1 0 0,-5 1 0,1-6 0,-5 1 0,-1-2 0,-1-2 0,-4 0 0,-1-2 0,-2-2 0,-1-1 0,-3-2 0,-2 0 0,-2-1 0,-3-2 336,-2-1 0,-2-1-336,-3-1 0,-3-1 15,-4 21 0,0-1 0,-2 0-15,0-2 0,-2 1 0,-1-1 0,0 0 0,-2-1 0,0 1 0,-1 0 0,0 1 0,-2-5 0,0-8 0,-2-6 0,0-1 0,1 7 0,2 6 0,-1 5 0,2-4-325,-1-4 1,0-4 0,0 2 0,3 7 324,2-2 0,1 6 0,-1 1 0,0 1 346,0 3 0,-2-2-346,-8-16 0,-3-1 0,3 14 0,-3-2-108,-3-7 0,-4-5 0,1 4 108,-1 1 0,-1-1 0,3 10 0,-2-6 0,-1 1 0,2 4 0,2 5 0,1 3 0,-1-2 0,-5-11 0,-2-4 0,1 5-270,-4-6 1,-1 2-781,0 5 1,-3-3 0,0 3 359,7 12 0,0 2 1,-1 0-181,-8-10 1,-3-1-1,2 4 727,-3 1 0,1 5 0,0 4 0,-1 2 0,1 2 0,1-1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7:10:36.371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13132 1244 20935,'-6'4'2519,"-3"-3"-2160,8 3 361,-3-4-450,4-10-90,6-6 90,0-16-180,8-7 179,1-6-179,-3-5 0,-3-2 0,-6-4-90,-10-1 90,-6 0-90,-13 3 90,-14 6-237,-15 13 357,16 29 0,-8 6 0,-2 6-711,3 9 0,-2 8 0,-1 3 1,-1 0 567,-1-1 0,-1 1 1,0 2-1,0 4-31,7 1 0,-1 4 0,1 2 0,1 0 0,4-1-14,0 3 1,3 0 0,2 1-1,0 0 23,2 1 0,1 0 0,1 0 0,1 1-15,-5 11 0,2 1 0,3 0-360,5-2 0,3-1 0,4 1 359,5-5 1,3 0 0,5 0-30,4-4 0,3 0 0,5-1 0,9 17 0,9-3 0,9-4 0,7-6 0,6-3 0,6-6 0,-13-15 0,2-2 0,2-3 0,1-1 0,2-3 0,0-2 0,1-2 0,1-1 0,1-2 0,-3-2 0,1-1 0,1-3-205,10-1 1,2-2-1,-2-3 205,-6-2 0,-1-3 0,-2 0 0,-1 0 0,-2-1 0,-3-1 0,6-7 0,-7-2-65,-3-9-205,-11 2-629,-11 2 1640,-10 0-2990,-5 3 2585,-3-1 1,-3 3-1,-2-1 1</inkml:trace>
  <inkml:trace contextRef="#ctx0" brushRef="#br0" timeOffset="364">16097 1443 23460,'0'-59'2878,"-6"5"-2338,1 6-5776,-4 10 5506,4 14 2131,1 44-2401,8 24 0,-1 4 0,-1 13 0,1-1-381,0-11 0,-1 0 0,0 3 381,1 3 0,-1 5 0,1 0 0,-1-2 0,-1 6 0,1-2 0,-1 0-531,1 3 0,0 1 0,0 0 531,0-1 0,0 0 0,0 0 0,1-3 0,0-1 0,1 0 390,-1-5 0,1-1 1,-1 1-931,2 5 0,1-1 1,-1-4-406,1 0 1,-1-6 944,1-4 0,-2-20 0,0-48 0,-4-43 0</inkml:trace>
  <inkml:trace contextRef="#ctx0" brushRef="#br0" timeOffset="654">16077 1357 23019,'-6'-45'382,"0"1"0,1-1 1,-2-17-1,3 1-157,5 7 0,4 2-510,3 8 0,6 4 420,7 7 0,5 5 0,7 7 0,5 6-90,8 7 0,3 7-508,9 8 0,1 6 463,-17 0 0,1 2 0,-1 3 30,1 2 0,-1 3 0,-1 2-30,-2 2 0,-1 2 0,-3 1 0,14 16 0,-6 3 0,-8 1 0,-7 2 45,-7-3 0,-9 2-45,-16-7 0,-8 1 0,-3-2 0,-6 4 0,-7-3 30,-2-7 0,-4 0 0,-2-5-30,-11-2 0,-2-6 0,-2-2 0,-2-1-90,9-7 0,-3-1 0,4-1-225,-4 1 1,2-1-21,-7-1 1,4-2-4073,8-3 4425,24-8 0,23-3 1,19-2-1</inkml:trace>
  <inkml:trace contextRef="#ctx0" brushRef="#br0" timeOffset="1070">16946 1742 24443,'28'0'1079,"-3"0"-629,-7 8 90,-4 6-90,-4 13-181,0 11-89,0 10-135,-2-7 0,0 3-45,-2-11 0,1 0 45,5 18 0,-1-3-45,1-1 0,2-1 0,-10-41 0,-3-37 0,3-13 0,0 6 0,2-2 0,2 5 0,4-3 60,11-8 0,7-5 0,-1 5-60,-1 4 0,2 2-244,3 0 0,3-2 0,-1 10 244,-3 16 0,0 6-293,31-2 293,-2 19-2993,-8 9 2993,-7 12 90,-11 1-90,-9-1 90,-9-4 437,-9-5-437,-5-3 189,-3-7-279,-5-2 3122,-2-6-3752,-5-4-1798,-7-11-1710,6-15 4138,0-4 0,15-7 0,4 6 0</inkml:trace>
  <inkml:trace contextRef="#ctx0" brushRef="#br0" timeOffset="1508">18160 1375 20755,'29'-7'2879,"-5"3"-2340,-8 2 1,-8 2-90,-4 0-1,-11 4-3571,-4 5 3392,-9 11-90,-3 8-90,6 0 0,1 4 0,-6 19-45,10-3 0,3 2 45,4 11-90,6-21 0,3-2 0,5 12 0,21 5 90,-2-18-90,13 0 0,-10-25 0,-2-6 0,-3-10 0,-2-5 90,-3-7 3302,-1-7-3392,-8-6 0,0-5 90,-6-3-90,0-1 0,-3 4 89,-2 0-89,-1 4 0,0 1 90,0 2-90,0 0 90,0 0-90,-5 0 0,-11-13 0,-4 10 0,-10-7-90,2 14-269,-3 5-541,-3 9-539,1 3-1170,-1 12 2609,3 1 0,5 11 0,2 1 0</inkml:trace>
  <inkml:trace contextRef="#ctx0" brushRef="#br0" timeOffset="2579">19151 1411 24533,'-29'-36'1349,"1"6"-1079,-1 14 90,-1 16 0,-15 38-270,11 5-282,12-8 1,4 3 191,9-6 0,4 2 0,2 14 0,6 1 0,7-6 0,3-1-45,-1-1 0,3-5-45,25 5 0,-7-37 90,-3-19 0,-9-13 0,-2-6 0,6-28-214,-10 15 0,-3-3 259,-7 12 0,-2 1 45,-1 0 0,0 0-142,-2-4 0,0 2 52,0-13 90,0 2-90,1 37 413,5 15-413,5 20 90,3 16 0,1 7-45,-4-2 0,1 2-224,0 0 1,0 4 0,-1-2 178,1 18 0,-1 0-866,-4-19 1,0 2 0,-1 0 865,0 2 0,-2 1 0,1 0 30,-2 2 0,0-1 0,-1 1-211,-2-1 1,-1 1 0,-2 1 180,-3-2 0,-1 3 0,-3 0 0,1-4 0,-3 0 0,0-2 0,-3 0 0,-3 10 0,-3 1 0,-5-6 30,-3-15 0,-5-4 0,1-5-30,-5 1 0,-3-6 0,-13 0 0,0-11 45,16-18 0,2-10-45,1-6 0,3-7 0,3-8 0,5-5 45,3-6 0,5-4-45,6-4 0,6-3-45,5-1 0,6 0 45,6-1 0,5 0-756,5 3 0,5 1 621,4 2 0,5 2-180,1 3 0,4 1-130,1 3 1,1 2-141,0 3 1,0 2-1,-3 3 0,-1 2 45,-3 3 1,-1 1-46,-5 6 1,-1 1 524,2 1 0,-2 1 510,11-10 719,-5 7 135,-21 7-854,-9 6 2402,-2 0-2402,0-4 1368,2-2-1368,0-5 0,4 0 0,4-3-1,3 1-89,3-1-90,1 4 0,-1 4 719,29 38-4111,-21 2 3347,0 19 0,-2 6-180,-15-16 0,-4 1-269,3 14 0,-2 1 224,-5-14 0,0-2 90,-2 30-90,-1-8 0,0-13 0,0-11 0,0-12 3126,0-13-3126,0-13 0,4-45 0,4-5 0,2 16 0,3-7 0,0 3 0,3-1 0,3 1-270,5-2 1,4-2 0,-1 6 269,-1 9 0,0 5 0,9-4 0,1 7 0,11 12 0,10 29 0,-17 5 0,5 21 0,-23-1 0,-7 2 0,-8 0 0,-5-4 0,-5-7 0,-2-2-450,-3-16-809,3 0 1252,2-16-4311,8-17 4318,7-1 0,11-18 0,6 4 0</inkml:trace>
  <inkml:trace contextRef="#ctx0" brushRef="#br0" timeOffset="3520">20738 1547 21025,'27'-29'3148,"-5"-1"-2428,-5-1 179,-9 1-269,-5 3-180,-10 6-91,-4 8-179,-11 12 0,-6 15-90,-1 15 0,0 8-45,4-5 0,0 2-1741,-11 18 0,3 2 1741,8-10 0,3 0-45,1 1 0,3-1-181,2-1 0,3 0 181,4-4 0,4-1-45,2-3 0,6-2-45,9 3 0,7-4-90,15 1 0,23-7 90,-6-46 90,-13-14 0,-1-11 507,-12 4 0,-2-5 0,-2 0-387,1 0 0,-1 0 0,-3-4 89,-2-13 1,-3-3 0,-5 6-210,-4 12 0,-3 2 0,-1-8 0,-1 5 427,-3 9-427,-5 19 0,-2 51 0,3 14-252,4-2 0,1 3 252,5-4 0,2 2-315,8 18 0,3 1-225,-4-17 1,2-1-136,6 11 1,3-4-676,8 3-359,3-17-180,-1-17 0,-3-22 270,-1-19 990,-5-17 2338,-1-19 359,-6 5 1,-1-4-1664,-3 10 0,1-2-603,4-16 0,-1 1 468,-3 19 0,-1 2-1,-1 3 1,0 1 112,9-25-22,-1 15 336,-5 14-337,0 18-89,-2 22-90,0 20 0,0 21-90,-1 15-251,-7-27 0,0 0 161,-2 1 0,0 1 0,-1 12 0,0-2 0,-1 19 45,0-28 0,0-2-45,0-3 3120,0-10-3120,3-22 101,2-15-101,7-27 0,2-16 0,-3 22 0,0-2-138,2-2 1,1-2 137,7-14 0,1 0 0,-5 16 0,0 2 0,1-7 0,3 8 601,12 21-511,-10 24-90,4 33 0,-14 2 0,-4 4 0,-2-10 0,0 1-144,0 11 1,-1-2 143,-2 11 90,-2-16-90,0-14 0,0-15 285,4-20-285,0-20 0,6-19 0,4-16-164,-4 23 0,0-1 164,3-3 0,3-2 30,3-2 0,3-3 0,-1 4 15,-2 7 0,1 2 0,10-18 0,0 17 331,-5 43-286,-3 22-90,-2 24-168,-12-19 0,-1 0 168,0 3 0,0-1 0,-1 0 0,0 0-45,0-1 0,0-2-495,7 23-629,-1-8-720,-4-13-900,0-11 2789,-2-16 0,0-14 0,0-10 0</inkml:trace>
  <inkml:trace contextRef="#ctx0" brushRef="#br0" timeOffset="3757">22472 1036 23813,'11'-41'1709,"-1"7"-1259,-4 7 90,-2 15 0,-2 12-181,1 18-89,2 18-90,5 17-135,-5-22 0,2 3-341,3 17 0,2 1 296,-4-11 0,2-1 0,1 9 0,1 0-123,1-9 0,-1-3 33,7 13-180,4 6-449,-11-31-2340,-5-15 361,-7-15 2698,-8-22 0,-7-17 0,-3-8 0</inkml:trace>
  <inkml:trace contextRef="#ctx0" brushRef="#br0" timeOffset="3954">22464 810 21025,'-18'-23'1979,"1"3"-1709,3 2-90,8 2 0,-3 4-91,8 1-89,-3 2-89,4 2-271,0 3-90,0 2-4137,0 2 4587,0 6 0,0 1 0,0 7 0</inkml:trace>
  <inkml:trace contextRef="#ctx0" brushRef="#br0" timeOffset="4556">22440 1013 17337,'6'-6'5037,"2"-3"-4497,0-5 359,11-14-269,3 3-90,10-10 449,18-2-719,-21 17 0,0 2-180,0 0 0,1 3 90,24-7-90,-17 16 89,0 14-89,-1 10 45,-8 11 0,-1 7-90,-6-6 0,-1 3-305,6 14 1,-1 3 304,-8-9 0,-2-1-45,-2 1 0,-1 0 0,0-1 0,-1 0 45,-2-4 0,-1 0-45,8 25 45,-10-25 0,-2-2 45,3 3 0,-4 1 0,-3-66-90,0-3-23,25-18 1,19-20-1,6 7 1,-8 32 67,-12 50 0,4 7-1275,23-41 1,11-18 0,-16 24 1229,-29 60 0,-15 13 0,8-1 0,-6-108 0</inkml:trace>
  <inkml:trace contextRef="#ctx0" brushRef="#br0" timeOffset="4864">23707 1000 22644,'8'-9'2249,"5"-4"-1620,-1 3-89,3-3 90,3 6-181,1 12 1,9 34-270,-8 11-1014,-9-11 1,-1 3 878,-3-3 0,-2 0 0,1 4 0,0 0-261,0 0 0,-1 0 261,0 0 0,0-2-45,-1-3 0,0-1-179,4 26-271,-2-13-540,-2-14-359,-2-17-360,-2-19 1297,0-23 412,0-22 0,0-21 0,0 27 0,0 0 0</inkml:trace>
  <inkml:trace contextRef="#ctx0" brushRef="#br0" timeOffset="5011">23999 561 21025,'0'-64'1979,"0"8"-1799,-4 15-90,4 12-90,-4 11 0,4 9-360,0 13 360,18 50 0,-6-13 0,1-2 0,1-1 0</inkml:trace>
  <inkml:trace contextRef="#ctx0" brushRef="#br0" timeOffset="5337">24182 869 21655,'0'23'2338,"0"-1"-1888,0-6 180,2 6-1,2 1-269,2 10-90,2 8-90,-2 11-90,-2 5-90,-2 4 0,-2-21 0,0-1 0,0 13 0,0 7 0,0-27-90,4-23 90,2-4 0,21-40 0,-4 7 0,17-14 0,-1 11-180,0 15 180,-2 12-1079,-6 19-181,-9 12-2428,19 15 3688,-5-16 0,13 2 0,-8-22 0</inkml:trace>
  <inkml:trace contextRef="#ctx0" brushRef="#br0" timeOffset="5804">24986 1235 21475,'22'-34'929,"1"0"1,-2 2-1,-1 0-659,-3 3 0,-2 0 90,8-21-91,-8 11 91,-8 10-90,-4 13-90,-8 11 0,-7 16-180,-9 15 0,-6 8 90,-1 9-90,1-4 0,3-1-180,5-4 90,13-26 90,25-39 0,6-16 0,-3 10 0,0-1-65,-4 9 0,1 2 65,15-24 90,-3 9-90,-3 12 180,-5 14 90,17 48 0,-12 16-641,-6-1 0,-3 6 461,-5 1 0,-3 1-833,0 9 0,-2 1 773,-4-18 0,-1 0 0,0 0-30,-1 1 0,0 1 0,-2-1 29,-1 0 1,-2-1 0,-3 1-277,-5 10 0,-3 2 1,-2-4 380,-5 4 1,-4-4-75,3-12 0,-4 0 0,-2-7-194,-6-9 0,-3-9 179,-2-4 0,-1-5-45,-4-5 0,0-6 0,0-5 0,1-4 0,0-3 0,2-3 0,2-4 0,3-3 0,4-4 0,3-3-45,3-1 0,5-3-270,4-4 0,4-1-135,3-2 1,4 0-181,3-1 1,4 0-271,1 2 1,2 2-215,2 5 1,1 1 1113,1-20 0,-13 20 0,-9 8 0</inkml:trace>
  <inkml:trace contextRef="#ctx0" brushRef="#br0" timeOffset="7096">11626 3573 21924,'-47'5'1620,"2"5"-1351,3-4 91,5 7 90,3-3 449,2 1-539,15-2 360,8 0-360,23 2-91,15-6 1,19 1-90,-14-5 0,3-2-639,11 0 1,5-2 577,-11 1 1,1 0 0,6-1-702,-1 0 0,6 0 1,2-1-1,0 0 1,-2 1 581,4-1 0,-3 0 0,2 0 0,3 1 0,2-1 0,5 0 0,1 0 0,-1 0 0,-3 0-393,-1 0 1,-3 1 0,1 0 0,5-1 392,-6 2 0,4-1 0,2 1 0,1-1 0,-1 0 0,-3 1-298,0-1 1,-3 0 0,-1 0 0,2 1 0,3-1 297,-8 1 0,3-1 0,1 1 0,1 0 0,0 0 0,-3-1 0,-2 1-146,6 0 0,-2-1 0,-2 0 0,-1 0 0,1 1 146,1-1 0,0 0 0,0 0 0,0-1 0,0 1 0,-1 0 0,1-1 0,-1 1 0,1-1 0,-1 0 0,0 0 0,-1-1 0,1 1 0,-1-1 0,1 0-45,0 0 1,1 0 0,-1-1 0,0 1 0,1-1 44,-1 1 0,-1-1 0,1 0 0,1 0 0,4 0 0,-6 0 0,2 0 0,2-1 0,2 1 0,0-1 0,0 1 0,-1 0 0,1 0 0,1 0 0,-1 0 0,1 0 0,0 1 0,0-1 0,-1 0 0,1 0 0,-1 1 0,1-1 0,0 0 0,-1 0 0,0 1 0,-2 0 0,6 0 0,-2 0 0,0 0 0,-1 0 0,0 1 0,0 0 0,-2 0 0,0 1 0,1-1 0,-2 1 0,-1 0 0,-2 0 0,-1 0 0,-3 0 0,-1 0 0,1 1 0,3-1 11,-1 0 1,4 0 0,0 0 0,0 0 0,-2 0 0,-4 0-12,6 0 0,-4-1 0,-1 1 0,-1-1 0,0 1 0,0 0 0,-1-1 0,-1 1 0,15-2 0,0 0 0,-2-1 167,-2 1 1,-2 0 0,0-1-168,-3 0 0,0 0 0,-1 0 152,-3 1 1,-1-1-1,0 1-152,-3 0 0,0 1 0,0 0 0,-2 0 0,-1 0 0,2 0 203,15 0 1,2-1 0,-2 1-204,-14 1 0,-2 1 0,2-1 379,10 0 0,3 0 0,0 1-379,-1 1 0,0 0 0,-2 1 0,-14 0 0,-1 0 0,2 0 58,12 0 1,3 0-1,-4 0-58,3 0 0,0 0 0,-5 0 0,4 0 0,-4 0 0,10 0 0,-1 0 0,-10-1 0,2 1 0,-5-1 0,4-1 0,-4-1 0,-1 0 0,-1-1 0,-1 0 0,0-1 416,-1 1 1,-1-1-417,-1 1 0,0-1 0,-2 0 0,3-1 0,18-1 0,1 0 0,-15 1 0,1 0-322,-7 2 0,2-1 0,-2 1 322,8 0 0,-3-1 0,4 0 0,0-1 137,1 1 0,2-1-137,-4-1 0,3-1 0,-2 1 0,8-1 0,0 0 25,-9 1 1,2 0 0,-3 0-26,3-1 0,-1 0 0,-2 2 0,3-1 0,-3 0 0,8-1 0,0-1-16,-9 3 0,3 0 0,-3 1 16,3-1 0,-1 0 0,-1 2 0,3-1 0,-1 1 632,9 1 1,0 0-633,-8 1 0,2-1 0,-3 0 0,7 2 0,-4 0 0,2-1 0,0 0 0,-1-1 0,0-1 0,-3-1 0,0 1-140,-4-1 0,-1 1 140,-4-1 0,-2 1 0,-5-2 0,-1 1 0,-3-1 0,-1 0 0,28-6 0,-16 7 0,2 1 0,-11 2 0,2 0 0,14 0 0,0 0 0,-11 2 0,-1-1 0,2 0 0,0-2 286,0 1 0,-1 0-286,-2-1 0,0 1 0,-3-1 0,-1-1 0,27 0 0,-10 1 684,-2-1-684,-20 4 1493,4-4-1493,-35-1-1051,-8-2 1051,-24-6 0,-20 1 0,-8-4 0</inkml:trace>
  <inkml:trace contextRef="#ctx0" brushRef="#br0" timeOffset="8560">2916 5993 26512,'-5'0'1979,"1"0"-1889,4-4-90,8-5 0,6-9 0,9-5 0,4-1 0,19-20 0,-11 14 0,-1-1 0,-8 7 0,-3 2 0,22-18 0,-8 6 0,-2-2 0,-11 16 0,-6 17 0,-10 25 0,-16 30 0,3-19 0,-2 4 0,-3 5 0,-1 5 0,0 1-473,0 5 0,0 1 0,1 1 473,-2 0 0,1-1 0,1 0 0,1-2 0,1-1 0,1-4 0,2 0 0,2-4-195,-1-2 0,2-2 195,2-3 0,0-2 0,0 23 0,0-10 0,0-3 0,0-19 1356,0-6-3695,0-19-1705,-5-15 4044,0 4 0,-7-3 0,2 10 0</inkml:trace>
  <inkml:trace contextRef="#ctx0" brushRef="#br0" timeOffset="9124">2769 6997 18596,'-8'0'5397,"-7"0"-4767,3 0 90,-4 0-181,10 0-89,-1 0 90,6 0-450,15 0-90,13-4 0,23-3 0,-1-4 0,3-2 0,-9 3 0,0 0-987,19-5 1,0 1 986,-14 4 0,-2 0 45,-1 0 0,0 0-272,-2 0 0,-1-1 272,-4 1 0,-1 0-103,-3 1 1,-3 0 237,22-7 0,-3 1-180,-21 4 1875,-3 3-2235,-18 6-1047,-4-2-661,-2 1 2136,-9-4 1,-4 5-1,-7 0 1</inkml:trace>
  <inkml:trace contextRef="#ctx0" brushRef="#br0" timeOffset="10540">4138 6481 19946,'-8'0'2968,"3"0"-2608,-2 0 269,6 0 990,-2 0-1439,3 5-90,0-4 0,3 3 0,2-4-90,5 0 0,5 0 0,1 0 0,4 0 0,-6-4 90,4-12 0,-11 1-90,2-9 90,-16 8 0,-4 2 0,-16 7 0,6 9 0,-13 18 0,19 10 0,4 1-90,24 6 0,6-26 90,34-1-90,-27-17 0,16-6 90,-30-9 0,-6 4-90,-2-4 0,-11 11 89,-4 4-89,-9 3 0,-3 4 0,1 8 0,1 4 0,5 8 0,7 3 0,4-2 0,5-1 90,0-4-90,4-7 0,0-3 0,4-6 90,0 0-90,1-4 0,-3-5 0,-2-5 0,-2-4 0,-2 0-90,0 2-899,0-4-180,0 12-540,0-2-1080,-4 10 2789,0 0 0,-1 0 0,1 0 0</inkml:trace>
  <inkml:trace contextRef="#ctx0" brushRef="#br0" timeOffset="14456">6030 5174 24263,'7'0'90,"-3"0"-90,-3 0 810,-1 0-720,0-4 89,0 3 1,0-5 0,0 6 1529,0-2-1259,0 34-270,0 6-90,0-2 0,0 4-1017,0 0 1,0 1 971,1 4 0,-2 1 0,0 3 0,-1 0-367,0 0 1,-1-1 321,-1 0 0,0-1-114,0-2 1,0-1 113,2-3 0,0-1 0,-3-2 0,0-1 0,4 26 0,-3-28 0,-1-3 0,4 10 0,-2-2 0,3-24 0,0-3 0,-4-8 1739,-1 3-2099,1-7 501,0 3-861,4-10 34,0-7-393,0-12-1,0-11-179,0-10-540,0-8-270,0-5 2069,4-5 0,0 3 0,5 0 0</inkml:trace>
  <inkml:trace contextRef="#ctx0" brushRef="#br0" timeOffset="15124">6059 5229 19046,'0'-18'3778,"0"-1"-3148,0 1 359,0-4-539,0 3-90,0-1-91,3 3-89,4 0-90,5 1 90,6 1-180,6 3 90,9 1-90,29 6 90,-10 9-272,-15 1 1,-1 4 181,13 20 90,-2 12 0,-10 11 44,-22-4 1,-4 4-45,-4-13 0,-3 1-45,-4 15 0,-5-1 45,-3-17 0,-4-3-45,-3-1 0,-3-1-45,-1-4 0,-3-1 45,-1-3 0,-3-1-45,-23 13 0,16-17 0,-1-3 0,-9 4 0,-16-2 0,38-14 0,2-4 0,15 0 363,12-6-363,19-8 0,4 1 0,21-4 0,-19 13 0,0 3 0,22 5 0,-21 0 0,0 4 0,11 16 0,-19-2 0,-3 2 0,7 18 0,-3 16 0,-29-11 90,-12 1-90,-15-1-45,-4-14 0,-5-2 90,7-9 0,-2-1-244,-14 6 0,-1-2 199,14-11 0,0-3 0,-28 9 0,-2-6 0,17-11-90,12-6 0,19-13 0,16-3-180,3-1-539,11-10-1260,7 3-180,2-1 2348,1 5 1,-8 9 0,0-2 0</inkml:trace>
  <inkml:trace contextRef="#ctx0" brushRef="#br0" timeOffset="16016">6956 5758 22734,'2'-34'1889,"0"2"-1529,-7 7-90,-2 5-1,-7 6-89,0 7-90,-5 9 270,-12 28-180,4 5-90,8-5 0,1 2-312,-11 27 267,17-26 0,0 0 0,0 0 0,1 2 0,2 10 0,2 0-45,0 20 45,5-26 0,7-2-45,17-7 0,6-5-90,11 0 0,-3-10 0,2-6 0,9-18 90,-2-9-90,-3-9 90,-7-9 0,-9-10 0,-14 7 0,-6-4-275,-3 8 1,-3 0 274,-1-13 0,-3-1 89,-6 0 1,-3 2-90,4 12 0,-1 1 45,-2-7 0,-1 2-45,-1-1 385,5 4-115,4 30-180,5 13 90,1 34-90,3 9-90,5 9-250,3 3 250,4-1 0,6-2 0,3-5 0,5-4 0,1-7 547,1-7-547,-3-9 0,-3-9 0,-7-9 0,2-9 0,-7-11 359,1-11-359,-3-15 0,-3-12 0,1-11-483,-2-5 483,-5 31 0,0 0 0,0-10 0,0 2 0,-1-19 0,-1 26 0,0 2 0,1-2 0,0-2 0,2 15 0,4 2 0,17 24 0,0 15 0,15 15 0,-6 13 87,1 10-87,-18-25 0,0 2 0,0 1 0,-1 0 0,-2 0 0,-2 0 0,0-1 0,-1-2 0,5 27 0,-4-7 90,-4 1-90,-4-18 0,-2-1 0,-2-20 0,-4-7-90,3-3-233,-6-4-487,6-4-179,-2-6-1440,3-18 450,0-1-359,3-16 2338,5 5 0,5-5 0,3-3 0</inkml:trace>
  <inkml:trace contextRef="#ctx0" brushRef="#br0" timeOffset="16257">7870 5663 18147,'18'-27'4497,"0"2"-3867,-1 0-91,-1 4-89,-2 3 0,0 3 90,-3 7-1,-3 2 1,-2 20-180,-1 10-90,2 21-91,-1 10-89,0 10-259,-5-31 0,0 1 214,0-1 0,0 2-45,1 8 0,0 0 0,2 16-90,-1-25 0,0-3-270,3-2-450,-3-8-359,-2-13 1169,-1-31 0,-5-7 0,-2-27 0</inkml:trace>
  <inkml:trace contextRef="#ctx0" brushRef="#br0" timeOffset="16423">7967 5183 22014,'-16'-41'2339,"0"3"-1979,1 6-180,1 7 0,8 5-540,0 3-360,6 9-449,0-1-1260,4 9 2429,0 5 0,6 4 0,1 5 0</inkml:trace>
  <inkml:trace contextRef="#ctx0" brushRef="#br0" timeOffset="16964">8536 5496 21835,'6'0'2068,"-2"0"-1798,-2-2 0,-2 1-270,2-1 0,0 2 0,2 0 90,-2 0 1439,0 0-1439,-2-2 90,0-1 90,0-1 0,0-1-90,0 1 89,-4 1-179,0 1 180,-8 2 90,1 6 0,-21 36-180,7 4-514,3-6 0,0 2 334,5-5 0,1-1 0,1 2 0,0 1 0,1-2 0,3-1 0,4-3 0,2 0 0,-1 23 0,16-11 0,10-9 0,15-10 0,12-13 0,8-7 0,-9-10 0,1-4-232,-11 3 0,-1-1 232,13-5 0,-2-2 0,11-6 0,-8-1 0,-10 4 0,2-5 0,-16 5 635,2-3-995,-15 7-2068,-4-1 539,-4 8 2013,-15-3 0,-5 7 0,-12-1 0</inkml:trace>
  <inkml:trace contextRef="#ctx0" brushRef="#br0" timeOffset="19021">10493 5251 10394,'8'-11'7196,"-3"-2"-4844,-2-1-1722,-3-2 678,0-10-499,-9-6-50,2 3-399,-9 0 905,2 14-1085,-1 3 89,-3 5 1,-2 3 0,-3 8 0,-3 5 180,-20 30-360,20-8 0,0 4-264,0 1 0,1 3 174,3 4 0,4 4 45,8 3 0,3 0-45,2-11 0,2 0 0,3 11 0,4-2 90,10 13-90,15-4 0,10-10 0,11-6-90,-2-20 0,5-4 45,-11-7 0,2-2-482,20 1 0,0-4 482,-15-8 0,-2-3 45,1 0 0,0-2-45,-4-3 0,-2-2 45,-4-2 0,-2-2-45,-5-2 0,-2-3 45,17-23 0,-13-7-225,-11 0 315,-12-1-90,-5 6 90,-10 6-90,-4 9 474,-7 10-384,-2 10 892,-4 10-892,-1 13 171,-10 26-261,11-2 0,1 20 0,23 3 0,13-16-90,9 6-90,11-27 90,2-10 0,3-7 90,13-18-90,-18-4 90,4-18 0,-29 0 90,-17-27-90,-5 30 0,-3 2-45,0-1 0,-1 2-135,-23-19-180,10 28-1439,-5 4 90,10 9-809,-1 2 2518,16 6 0,0 0 0,5 0 0</inkml:trace>
  <inkml:trace contextRef="#ctx0" brushRef="#br0" timeOffset="19605">11403 5260 22194,'14'-13'2609,"-2"1"-2339,-4 1 0,-4 6 269,7 21-449,-1 11-45,2 13 0,1 6 0,-2 6 0,0 2-45,-1 0 0,-1-1-190,-3-1 1,-1-4 189,-3 7 0,-2-13 90,0-16-90,0-25 0,1-21 0,4-27 0,3-14 0,1 16 0,3-8 0,0 4 0,3-8 0,1 2-198,-2 7 0,0-1 1,1 6 242,-2 8 0,1 8-45,4 9 446,-2 20-446,2 17 0,-1 17 0,-1 9 90,-2 6-90,-6-17 0,-2 2 90,7 20 0,-3-4-90,-2-26 616,-6-20-526,2-12-90,0-6 0,4-14 0,6-13 0,6-11 0,5-9 0,5 1 90,-8 24 0,0 0 89,10-9 1,7 3 90,-17 29-90,0 19 0,-1 11 0,1 19-90,-2 8-90,-2 8 0,0 1 0,-1-1-225,-7-21 0,0 0-584,3 10-361,1 4-449,-8-27-809,-4-10 2428,1-4 0,0-14 0,1-2 0</inkml:trace>
  <inkml:trace contextRef="#ctx0" brushRef="#br0" timeOffset="20269">12426 5247 21475,'12'-32'2518,"0"2"-1888,0 3-90,-1 5-91,-3 6-179,-4 7 180,0 5-180,0 8 90,2 7 269,8 33-359,-3 2-225,-4-10 0,0 1-1331,5 26 1376,-4 3 0,2 0-301,-2-3 211,0-4 90,0-5-90,-1-6 0,0 3 0,-2-21 0,-1 2 0,0-21 0,-4-4 0,2-3 1434,-2-4-1434,0-4 243,0-3-243,0-8 0,0-6 0,0-8 0,0-9-90,0-10-210,0-13 300,0 26 0,0-2-1249,0-4 1,2 0 1248,-1-3 0,2-1 0,0 1 0,0 0-56,0 2 1,0 0 55,1-8 0,-2 1 0,-1 15 0,0 1 0,0-11 0,0 4 0,1 6 0,0-1 0,2 22 221,0 2-221,4 4 2534,4 2-2534,9 3 153,5 2-153,8 0 0,3 8 0,2 6 0,-2 13 0,-17 0 0,-2 3 0,4 18 0,-3 16 0,-21-19 0,-10-7 0,-10 0 0,-7-5 0,-4-4 0,1-7 90,3-2-90,3-3-90,0-4 0,10-6-180,3-3-270,6-4-179,6 0-1440,-3 0 2159,4-4 0,0 1 0,0-3 0</inkml:trace>
  <inkml:trace contextRef="#ctx0" brushRef="#br0" timeOffset="20657">13120 4984 17877,'11'-9'5037,"-3"0"-4407,-2 2-91,-4 3-89,0 0 90,-2 3 269,0-1-449,0 6 0,2 7-90,0 12-90,2 13-91,0 14-445,0 11 401,-3-26 0,0 3-45,2 15 0,0 1 0,-3-13 0,1-1 0,0 10 0,1 0 0,-1-12 0,0-4 0,-1 14 0,2 3-90,-2-30-270,0-9-359,0-6-1170,-5-12 539,0-8-808,-5-11 2269,2-15 1,3-13-1,2-8 1</inkml:trace>
  <inkml:trace contextRef="#ctx0" brushRef="#br0" timeOffset="20841">13019 4632 22284,'-11'-12'2069,"5"3"-1799,-1 5 0,6 0-270,-3 3-1035,4-1 1,-5 2-1,-2 0 1</inkml:trace>
  <inkml:trace contextRef="#ctx0" brushRef="#br0" timeOffset="21442">13258 4641 21115,'8'-20'2608,"-1"1"-2158,0-1 0,-2 4-90,1 2 0,-2 3-271,-2 6 1,2 1 90,0 12 180,2 10-90,2 18 0,0 19-538,-3-19 0,-1 2 358,0 7 0,0 1-46,1 7 1,0 1-1622,0 3 0,0 1 1577,2 1 0,0 0 0,0-2 0,0 2-674,1-12 1,0 2 0,0-2 673,1 2 0,0 0-77,2 7 0,0-4 77,1 1 219,-4-14-579,-2-10 1647,0-9-2726,0-10 2460,0-10-1021,2-14 0,-2-13 0,2-7 0</inkml:trace>
  <inkml:trace contextRef="#ctx0" brushRef="#br0" timeOffset="21908">13644 5206 22554,'0'11'720,"6"3"-720,2 0 90,10 1-90,5-1 90,16-7-90,-7-1 0,9-6 0,-15-2 0,-1-4 0,-5-8 90,-4-6 89,0-25 1,-9 6 0,0-15 90,-7 11-180,0 2 90,-5-2 0,-2 4 0,-5 5 90,-4-3-1,0 14-89,-3 10 180,-13 34-270,6 14 0,8-6 0,1 2-310,-8 28 265,15-25 0,2 2 0,2 1 0,1 1-45,2 1 0,1 1 45,4 0 0,1 0-45,1-2 0,1 0 0,6 8 0,3-1-50,1-8 1,2-2-221,5 3 1,2-4-271,18-2-180,4-16-179,-6-22-91,3-6-719,2-14-539,0-11 2248,-3-13 0,-22 23 0,-1-1 0,-1-1 0,0 0 0</inkml:trace>
  <inkml:trace contextRef="#ctx0" brushRef="#br0" timeOffset="22412">14261 5030 19676,'0'-23'3238,"2"2"-2878,0 3 89,1 5-89,0 4 0,-2 2 0,1 5 180,3 14-361,-2 5 1,5 19-90,-4 5 0,0 6 0,-2 8-90,0 0 45,-2-19 0,0 0-45,0 12 0,0 6 90,0-31 0,0-12-90,0-5 0,2-30 0,2-4 0,4-30 0,6-3-685,-6 28 0,1-1 685,1 0 0,0 1 90,10-29-45,0 22 0,6 4 0,-1 13 0,4 5 90,14-3 0,4 9-46,-12 13 1,-1 8 45,12 13 0,-3 6-143,0 13 98,-17-13 0,-4 1 90,-1 7 0,-7-4-90,-8-7 1429,-3-5-1519,-3-11 90,0 1-90,0-9-2929,0 3 590,0-14 2339,0-2 0,-5-9 0,-2 1 0</inkml:trace>
  <inkml:trace contextRef="#ctx0" brushRef="#br0" timeOffset="23834">2838 8698 17542,'-9'13'1889,"0"-5"206,-3 4-1735,4-11 724,1 5-725,0-6 298,6 0-118,-2 0 998,13-10-1177,22-14-90,8-4-180,-12 9 0,3 1 45,11 0-1,0 3-89,-8 3 0,0 1-449,12-1 0,-1 2 494,15 4 0,-3 14-60,-6 9 60,-8 16 0,-10 10-45,-21-1 0,-6 5-1,-9 4 1,-8 2 15,-1-7 0,-5 2 0,-1-3-331,-11 10 0,-4-5 271,-5-3 0,-4-5 45,-4-7 0,1-6-45,11-9 0,0-2 420,-15 4 1,0-4-421,-5-8 90,0-6-90,29-9 62,12-4-62,13-2 0,0-3 0,4 1 688,2-1-688,8 0 180,5 3-180,7 2 0,10 4 0,11 3 0,14 2-1569,-25 0 1,1 0 1568,3 0 0,1 0 0,4 0 0,0 0-253,1 2 1,-1 0 252,1 1 0,-2-1 0,-1 1 0,-1-1-160,9 1 1,-3-2 159,16-1 0,1 0-360,-41 0-359,-10 0-361,-7 0 2594,-4-4-3223,-6-3 153,-2-6 1556,1-5 0,0-3 0,4-1 0</inkml:trace>
  <inkml:trace contextRef="#ctx0" brushRef="#br0" timeOffset="24539">4053 9014 19046,'10'-4'3688,"-2"1"-3238,-2 1-180,-4 2 629,0 0-359,-2 6-360,0 2-90,0 5 0,0-1-90,0-5 90,0-3-90,0 0 89,0-3 1,2 3 90,0-4 90,2 0 90,-2 0 0,0-4 0,-2-1-91,-3-2-89,-4 2 0,-1 3-90,-4 2-90,2 0 90,-1 6-90,5 4 0,2 6 90,4 2-90,0 0 0,6 0 0,2-2 90,16-6-90,0-10 0,1-10 0,-8-8 0,-12-26 0,-8 21 0,-7-14 0,-10 32 0,1 9 0,0 6-90,6 8 180,8 3-90,2-1 0,3 0 0,3-4 0,2-6 0,5-4 0,0-6 0,0 0 0,2-6 0,-3-6 0,-3-6 0,-2-15 0,-10 12 0,-2-5 0,-9 17-90,-3 5 90,-2 2 0,-1 6 0,3 3 0,5 4 0,7 1-90,4-1-270,4-2-269,0-4-541,2 3-449,1-7-1079,1 3 2698,1-4 0,2-2 0,1 0 0</inkml:trace>
  <inkml:trace contextRef="#ctx0" brushRef="#br0" timeOffset="25282">6059 8010 22914,'0'-36'2788,"0"-6"-2248,0 19 180,0 2-91,0 35-89,0 20-360,0-1 0,0 4-378,0 8 1,0 6 197,0 5 0,-1 7 0,2-2-387,-1-13 0,1-1 0,-1 3 387,2 8 0,-1 5 0,0 0 0,1-6 0,2 8 0,-1-4 0,0-12 0,-1 1 0,1-5 0,0-7 0,0-3-1619,0 4 0,0-4-2698,0-8 4317,-3-8 0,-7-53 0,-3-13 0</inkml:trace>
  <inkml:trace contextRef="#ctx0" brushRef="#br0" timeOffset="25563">5852 8105 21924,'-10'-43'540,"1"0"0,3 2 0,1 0-361,3 5 1,2 0 180,16-27 0,15 8-877,18 14 562,-19 25 0,3 5 172,3 5 1,3 7-173,19 17 0,0 10-45,-14-2 0,-3 5-115,-6-3 0,0 5 0,-6 3 250,-1 25 0,-11 3-499,-8-16 0,-5 0 409,-4 13 0,-9-3 44,-8-19 1,-7-5-69,-3-1 0,-5-3 24,-3-3 0,-2-2-45,0-2 0,-3-3 0,-10 0 0,1-2-90,16-9 0,0 0-135,-5 1 0,5-4-1484,10-10-90,21-1 1927,22-6 0,20-3 0,9-2 0</inkml:trace>
  <inkml:trace contextRef="#ctx0" brushRef="#br0" timeOffset="26008">6704 8476 25343,'-4'6'1259,"0"6"-989,4 12-90,0 10-91,2 12-89,2 6 0,4 5 90,1-1-90,1-3 0,-4-8 0,-2-9 0,-2-11 0,-2-11 0,0-12 0,0-15 0,0-14 0,0-17 0,5-12 0,6-8-253,7 0 253,5 5 0,3 9 90,-1 14 0,3 15-1,-2 15 1,1 17 0,-1 8 0,-3 6 0,4 12 0,-9-11-90,0 2 344,-12-19-344,-5-5 0,-1-4-180,-5 0-180,-4 0-269,-5 0-451,-2 0-269,1-4-540,7-1-360,2-4 2249,6-2 0,6-1 0,1-1 0</inkml:trace>
  <inkml:trace contextRef="#ctx0" brushRef="#br0" timeOffset="26356">7403 8444 20215,'29'-20'3598,"-3"2"-2698,-10-2-181,-6 1-89,-6 3 0,-8 3-91,-6 6 1,-17 21-360,2 8-90,-10 25-90,14 5 45,11-9 0,4 0-45,3 21 0,3-24 0,7-2 0,27 12 0,-3-19-90,26-12 90,-26-26 0,5-21 0,-21-12 0,-7-10 0,-7 9 0,-2-1 0,-7-20-45,1 24 0,-1 2-135,-10-2-360,-5 11-359,-1 9-450,-6 9-630,-3 5-7852,0 10 8803,3 2 0,7 7 0,3 1 1</inkml:trace>
  <inkml:trace contextRef="#ctx0" brushRef="#br0" timeOffset="26912">8032 8300 21924,'-12'-30'2429,"0"3"-1439,-6 0-541,3 14 1,-5 5-180,4 19-180,0 12 90,-3 39-180,14-22 0,1 3 0,0 0 0,1-1 0,3 0 0,4-3 0,15 16-90,-3-20-90,12-7 90,-8-20 0,1-18 90,-3-7 0,6-38 0,-10 4 0,-6 14 0,-1-1 90,-3-19 0,0 7-90,-2 7 90,4 10 0,5 7 180,13 28-270,1 14 90,6 34-90,-6 11 45,-10-3-1,-1 3-568,-4-13 1,-1 1 523,-2-4 0,-1 1 0,-2-2 0,-2 2 0,-4-3 0,-2 0 0,-2-2 45,0-6 0,-5 0-45,-9 3 0,-4-3 0,-13 8 0,11-20 0,-1-4 0,-11-10 0,-10-17-90,18-11-180,12-10 1,7-7-451,12-9 0,9-6-120,1 8 1,3-3 0,2 2-773,6-16 0,4 2 1612,5 1 0,2 5 0,-10 19 0,0 2 0,1 1 0,-1 0 0</inkml:trace>
  <inkml:trace contextRef="#ctx0" brushRef="#br0" timeOffset="27308">8410 8295 22014,'6'-4'2069,"2"-1"-1709,-2 3 0,2 0 0,2 2-1,2 0-89,3 8 0,3 4 270,11 36-360,-4-4-135,-9-9 0,0 0 45,2 20 0,-4 0-1,-6-10 91,-4-5 180,-2-4-360,-2-18 90,-5-4-90,-2-22 0,-5-6 0,5-13 0,1-9-90,8-14 90,6 4 0,5-3 45,3-1 0,3 1-238,1-2 0,2 4 193,1 9 0,1 7 0,10 4 0,-1 16 0,1 5 0,10 24 90,-15-2-3354,6 17 3264,-21 7-280,-5-12 100,-6 8-113,-3-17-2225,0 3 629,0-14-630,0 2 3331,2-10 0,6 0 0,3 0 0</inkml:trace>
  <inkml:trace contextRef="#ctx0" brushRef="#br0" timeOffset="27776">9319 8318 20305,'17'-20'2969,"-3"-1"-1800,-8-10-629,-2 11 539,-8-8-809,-2 20 450,-13 20-451,1 13 1,-10 27-180,13-10 0,0 2-90,3-9 0,2 2 45,-2 24 0,4 0-45,3 5 0,5-27 0,4-2 0,6 1 0,2-13-90,6-11 0,1-8-90,12-27 180,-8-2-90,8-21 90,-13-4-286,-1-6 286,-5-5 90,-6-6-90,-2 1 90,-4 19 0,0 0 90,0-14-135,0 22 0,0 3 45,-4 0-90,3 9 90,-2 11 0,3 12-90,-4 16 0,3 11 0,-2 11 0,3 7-45,5-8 0,2 0-405,7 16 45,-2-18 1,2-3-480,13 4-2894,14-5 3778,-9-14 0,9-9 0,-15-13 0</inkml:trace>
  <inkml:trace contextRef="#ctx0" brushRef="#br0" timeOffset="28380">9754 8101 21475,'2'-21'2428,"2"3"-1888,-2 8 719,8 14-629,-3 13-180,6 17-91,-2 11-179,1 10-2513,0 8 2423,-6-30 0,0 0-90,0 0 0,0 0 546,7 28-546,-1-7 0,-4-11 90,-2-3-90,-4-22 0,-2-10 0,0-24 0,0-17 0,2-17 0,0 18 0,2-4 0,6-15 0,4-7 0,-1 5 691,0 2 1,1 1-692,4-9 0,3-6 0,-1 12 0,7-5 0,6 0 284,-4 50-104,-6 22 90,4 29-90,-9 21-540,-9-25 1,-1 2 359,-1 3 0,0 0 0,0 1 0,-2-1 0,-1-1 0,-2 0 0,1-5 0,-2-1 0,-1 26 0,0-13 0,0-14 445,0-35-445,4-18 0,4-39 0,-1 22 0,4-4 0,2-4 0,4-5 0,3-1 0,5-1 0,4-3 0,2 1 0,-3 4 128,-3 1 1,-2 3-1,5 5-128,12-4 0,5 6 0,-9 21 0,-2 55 0,-12-2 0,-3 6 0,-1 9 0,-2-1 0,-4-11 0,0-1 0,2 10 0,0-2 0,4 8 0,-2-10-359,0-10-3149,2-3 539,-7-17 2969,-1-6 0,-8-19 0,-2-6 0</inkml:trace>
  <inkml:trace contextRef="#ctx0" brushRef="#br0" timeOffset="29222">11760 8132 22104,'-27'0'1979,"3"0"-1799,5 0 0,9 0 90,17-2-180,16-2 0,19-2 0,8-1 45,-8 0 0,3 1-472,0 0 1,3 0 0,-1 1 426,11-1 0,1 0 0,-5 1 0,4 0 0,-3 0-45,5 0 0,0 0 15,-11 1 0,1-1 0,-5 1-15,-4 0 0,-5 1 135,27-4-90,-16 3 0,-2-5-90,-20 4-1170,0-6 1,-19 8-900,-2-3 2366,-4 2 0,0-4 0,0-1 0</inkml:trace>
  <inkml:trace contextRef="#ctx0" brushRef="#br0" timeOffset="29625">13904 7106 22104,'10'-66'1530,"-3"4"-1441,-4 6 361,-10 8-90,-2 8-90,-9 8-90,-9 1-90,4 18 90,-6-1 269,-4 32-269,7 3 90,-9 23 0,13 10-135,12-19 0,3 4-564,1 10 0,2 3 474,3 9 0,4 6-1,1-16 1,2 5 0,1 2 0,1 1-699,1 2 0,2 1 1,1 1-1,-1-1 654,1 0 0,0 1 0,1-2 0,0 0 0,0-6 0,1 1 0,-1-3 0,0-5 0,6 16 0,-1-6-217,-2-4 0,0-4 217,-1-6 0,-1-2 0,-3-6 0,0-2-90,7 20-630,-5-5-89,-7-20-1800,-19-9 271,-2-23 2511,-18-17 1,2-12-1,-3-9 1</inkml:trace>
  <inkml:trace contextRef="#ctx0" brushRef="#br0" timeOffset="30146">13400 7965 22554,'-14'-24'1529,"5"6"-1439,11-3-90,38-1-90,4 6 0,-8 6 0,3 1-1200,-4 3 0,-1 1 1155,4-1 0,-1 1 0,2 0 0,0 0-1069,14-3 0,-2-1 1294,-15 3 0,-1 0 45,7-2 0,-4-2-76,-4-8 301,-12 0 269,-8-5 1,-8-1 2165,-2-20-2615,-8 19 3393,3-7-3573,-2 36 630,3 17-630,4 10 0,3 5 0,4 23-918,0-15 1,2-1 1007,12 17-90,-1-6-211,3-9 121,-1-11 90,-1-7 0,1-15 0,-2-6 0,9-29 0,-8-4 0,6-25-968,-10-2 968,-3-3 558,-7 18 0,-2 1-558,4-13-145,-1-3 145,-6 36 0,0 16 0,2 13 1087,4 17-1087,4 10 0,4 10-270,3 4-540,0 3-539,-3-3-540,0-4-15,-4-6 1904,2-10 0,1-9 0,-1-8 0</inkml:trace>
  <inkml:trace contextRef="#ctx0" brushRef="#br0" timeOffset="30505">14842 7680 22284,'4'-45'4048,"43"2"-3868,-24 40-90,31 17-90,-36 42 90,-3 4-90,-5-1 0,-4-9 0,-4-8 90,-2-6-90,0-18 0,0-10 0,0-22 0,0-13 0,3-12 0,5-8 0,7-6-253,3 1 253,4 4 90,1 10 180,16 11-180,-8 21-90,11 16 90,-3 44-180,-14-5-277,-9-13 0,-3 0-532,0 14-450,-7-1-484,-3-7 1833,-3-8 0,0-8 0,0-5 0</inkml:trace>
  <inkml:trace contextRef="#ctx0" brushRef="#br0" timeOffset="31306">15540 7336 20935,'3'14'1889,"2"5"-1709,-2-5 360,3 3-271,-2-12 91,-2-1 0,2-4 0,-2 0 0,0 0-91,0-4 91,-2-3-90,0-5 0,0-2 0,2 1-90,0 1 0,2-3-91,-2 5 1,0 1-90,-2 3 0,0 6 0,0-2 0,6 2 0,0 4 0,12 1 0,-3 6 0,5-6 0,-4 1 0,-1-6 90,-1 0-90,-4 0 0,-2 0-90,-4 0 180,-2-8-90,-2 0 90,-9-9-90,1 9 90,-9 0-90,1 14 90,-3 5-90,1 14 90,3 35-90,12-18 0,3 2 0,2 1 0,1 1-934,5 1 1,3-2 933,11 14-89,8-10 12,5-8-13,7-11-90,4-14-90,0-12 1,1-15 89,-16-9 0,-1-5 90,-6 3 0,-1-4 60,1-9 0,1-7 0,-3 2-310,-1-5 0,-4-1 369,-1 4 1,0-2 0,-3 1-297,1-9 1,-4 2 266,0-2 0,-1 0 90,-2 2 0,0 2-197,-2 2 1,0 1 196,-2 6 0,0 1 90,1-23 0,0 14-91,-4 15 1,2 16 687,-2 16-597,0 20-45,0 16 0,0 7-90,0-5 0,0 3 1144,0 21 0,0 2-1189,0-12 0,2 2-60,2 5 0,2 6 1,1-3-509,-1-17 1,1-2 0,2 2-663,1 12 1,2 2 0,0-9 1229,2-14 0,0-9 0,7 1 0,-7-27 0</inkml:trace>
  <inkml:trace contextRef="#ctx0" brushRef="#br0" timeOffset="31632">16211 7386 21655,'-33'-12'1799,"4"1"-1619,9 4-91,9 3-89,8 2 0,12 2 0,10 0 0,12 0 0,11 0 0,7-2 0,6-1-486,2-3 486,-4-3 90,-2-5 180,-8-4 270,-7-2-1,-7-3 91,-7 2 270,-6-5-631,-7 11-89,-4 0 486,-5 10-486,0 10-90,2 8 0,0 12-3392,4 15 3302,0 13 90,2 6-90,0 4-450,-1-23 1,-2 0-1305,-2-6 0,0-1 1754,4 24 0,-7-27 0,0-24 0</inkml:trace>
  <inkml:trace contextRef="#ctx0" brushRef="#br0" timeOffset="31796">16718 6911 22554,'-20'-27'1439,"1"2"-1349,3 9-90,2 5 0,7 6-270,2 3-449,7 10-900,4 4-810,6 9 2429,6 0 0,8 1 0,3-2 0</inkml:trace>
  <inkml:trace contextRef="#ctx0" brushRef="#br0" timeOffset="32092">16998 7101 20665,'0'8'2969,"0"4"-2430,0-3 1,-5 11-90,-2 10-226,-2 3 1,1 4-135,-1 29-555,3-17 0,2 1 509,5-11 1,3 0-45,4 11 0,3-1-178,-1-15 1,1-1 177,3 6 0,4-6-90,13-6 90,-8-26 0,0-22 0,-15-29 0,-5 17 0,-2-2 240,0-7 1,-2 0-241,-1-2 0,-1-1 0,-3-13 0,-2 1-45,1 18 0,-2 0-203,-5-10 1,-1 4-742,-3 13-360,-2 5-1080,12 23 2429,4 10 0,4 5 0,0 8 0</inkml:trace>
  <inkml:trace contextRef="#ctx0" brushRef="#br0" timeOffset="32474">17307 7278 21565,'20'-16'2608,"-1"2"-2248,-3-2 0,-2 7 0,0 2-1,0 15-89,3 11 90,-1 21-210,-5 9 0,1 14 0,-3-6-105,-1-9 0,-1 1-865,0-1 0,0 8 1,-1-2-1,-2-10 820,-2 16 90,-2-3-90,0-40 0,0-19 0,4-21 0,2-22 0,-1 14 0,2-4-228,8-26 1,1-2 317,-4 14 0,1 0 0,7-14 0,0 2 1506,-7 25 1,0 4-1597,15-19 180,13 12-180,-5 24 0,11 14 0,-10 22 0,-1 11-180,-3 6-359,-2 7-541,-9 3-359,-6 0-8392,-7 11 8376,-6-19 0,-6 6 0,-2-22 0</inkml:trace>
  <inkml:trace contextRef="#ctx0" brushRef="#br0" timeOffset="33358">19516 6938 22914,'12'-27'989,"0"0"-629,-1 2 0,-1 4 0,-4 4-90,0 5-91,-4 3-89,0 3 90,-2 3 0,-6 1 0,-4 10 0,-14 6 90,-11 13-1831,-1 0 0,-3 1 1606,7-5 0,0 1 0,-12 9 0,1 0-45,14-10 0,1 0 45,-2 6 0,2 3-45,7-5 0,3 0 90,-12 31-90,27-8 0,17-9 0,7-7 0,5 1 0,-5-6 0,3 0-305,9 10 0,1 1 305,-5-9 0,-1-1 0,1-1 0,-1 1 0,0-1 0,-1 1 0,-2-4 0,-1 0 90,16 17-125,0 1 125,-15-19 0,-2-3 3118,-17-16-3118,-3-12-1,-3-6-89,0-13 0,-5-13 0,-2-14 0,2 18 0,0-2-390,1-5 1,2-2 389,-1-4 0,2-1 45,1-2 0,0-2-45,0 5 0,0-2 0,0 2-45,0-5 0,0 1 90,0-13 0,0 2-22,0 25 1,0 2-24,0-6 0,0 1 0,0-15 0,0-4 90,0 26-90,0 14 0,0 2 1561,4 12-1561,2 3 90,8 10-180,22 18 90,2 6 0,-9-8 0,0 1-885,-2-2 0,-1-1 885,1 3 0,-1 0 0,1 1 0,-1 0 0,-3 0 0,-1 1 90,16 22-90,-11-3 0,-13-8 0,-6-4 0,-23-3 89,4-15-89,-12-2 1771,9-14-1771,1-42 0,7 21-90,2-34-450,8 27-629,6 1 270,1 4-361,5 8-809,-4 9 2069,-1 1 0,-1 3 0,-2 0 0</inkml:trace>
  <inkml:trace contextRef="#ctx0" brushRef="#br0" timeOffset="33741">18972 6970 21121,'-43'0'2158,"4"-2"-1578,13-3-580,11 0 164,13-1-74,18 1 90,49-1 45,-8 3 0,5 1-668,3-2 0,2 1 563,-14 2 0,1 0 0,1 1 60,7-1 0,2-1 0,-2 1-120,-14 0 0,-2-1 0,3 0 30,6-1 0,4 0 0,0-2 0,-7 1 44,7-2 1,-5-1-45,13-1 0,-6-2-141,0-3 141,-14 4 90,-15-2-90,-4 0-90,-17 3 0,0 0-270,-11 5 980,-3 1-3139,-13 2 467,-2 0 1962,-10-2 0,4 2 0,-1-2 0</inkml:trace>
  <inkml:trace contextRef="#ctx0" brushRef="#br0" timeOffset="34473">20409 6739 21924,'10'-6'2249,"1"1"-1799,1-2-90,0 5 0,4 0-1,2 8-179,7 5 0,5 16-90,3 12 0,0 17-1099,-17-21 1,-2 2 1053,-1 5 0,-2 3 0,-1 3 0,-1 1-355,-1 2 1,-2 0 354,-2 0 0,-2 0 44,0-3 1,0 0-45,-2-5 0,0 0 45,0 3 0,0-2 0,0 13 0,0 1 0,0-35 0,0-12 0,0-9 0,0-15 1913,2-14-2003,2-18 0,2-20 88,-2 25 0,0-2-88,0-6 0,0-4 0,0-1 0,-1-5 0,0 2-547,0 11 1,-1 1-1,0-1 547,1-13 0,0-3 0,-3-1 0,-3 8 0,-3-3 0,0 2 0,-1 4 0,1 3 0,-1 5 0,-2-4 0,-1-2 0,-1-4 0,-2 1 0,0 6 0,-10-4 0,-1 5-45,-2 0 0,-1 0-274,-3 2 1,-1 2 318,1 1 0,-1 1 0,-1 3 0,1 2 0,2 2 0,1 1 0,-1 3 0,1 1-100,3 3 1,-1 1 99,-28-16 0,-1 6-90,-4 10 180,-4 9-90,2 8 0,18 18 0,1 6 0,11-6 0,2 4 0,-10 12 0,4 5 0,12-7 0,5 3 265,-6 13 1,6 5-221,16 13 0,7 1 446,-4-11 0,5-2-491,15 7 0,8-6 0,-3-24 0,3-5 0,1 1 0,3-1 0,1-2 0,1-2 0,2 0 0,-1-1 0,-1-3 0,0-1 0,-1 0 0,-1-2 90,26 7 772,-8-9-772,2 4 266,-16-10-356,-1 3 0,-22-4 0,-5 0 562,-7 0-832,1 0-5397,-2 0 5667,-1-4 0,0-2 0,0-3 0</inkml:trace>
  <inkml:trace contextRef="#ctx0" brushRef="#br0" timeOffset="35354">21567 6563 24533,'-26'-17'1349,"3"0"-1169,11 6 0,1-3-90,5 1 0,2-3 0,4-2 0,0-3-90,2-3 0,6 1 0,19-12 0,22 6 90,5 1-262,-21 18 1,-1 3 171,21 2 0,0 3 0,2 2 90,-6 6-90,-2 2 0,-9 6 0,6 9 0,-17-3 0,0 9 90,-19-4 0,-4 0-90,-4 4 90,-8 0-90,-2 5 90,-9 0 0,-3 3 162,-1-1-162,-3 0-90,-2 0 90,-1 0-90,-3 0 90,-11 13-90,10-10 0,-7 9 0,17-12 0,3 2 90,4 3-90,4 2 0,5 5 0,4-3 0,3 3 0,0-5 90,0-2-90,3-5 0,2-5 0,12 17-2698,-3-9 2698,2 9 0,-8-17 0,-6-9 0</inkml:trace>
  <inkml:trace contextRef="#ctx0" brushRef="#br0" timeOffset="35590">21831 8304 24443,'-11'-6'3958,"1"1"-3778,6-4-180,0 0 0,4 4 0,0-2 0,2 3 0,0 1-2339,2 1 2339,-1-2 0,-5 1 0,-3-3 0</inkml:trace>
  <inkml:trace contextRef="#ctx0" brushRef="#br0" timeOffset="37597">2977 11751 20665,'-14'0'2609,"-1"0"-2249,-1-2-1,1-3-89,1-2-90,4-4 0,4-3-90,2-4-90,4-2 90,6-7 0,2-1 0,10-3 0,5-1 0,7 0 0,3 3 0,5 2-90,1 4 89,0 5 1,-3 4-90,-1 7 0,-5 3 90,-1 12 0,-7 8 0,-2 18-90,-7 14 90,-5 15-251,-5-27 1,-2 1 205,-4 3 0,-2 1-45,-4 17 0,-3 1 45,1-16 0,-1-1-45,-5 10 0,-2-2 45,3-12 0,-1-5-45,-8 8 90,-2-5-90,18-30 0,15-31 0,9 1 0,15-22 0,5 9 0,2 1 0,-1 6 321,-3 10-321,8 9 0,-12 13 0,8 9 0,-12 14 0,-3 9 0,-3 11 0,-5 7-347,-8 9 347,-10 3 0,0-30 0,-4 0 0,-4-1 0,-2 0 0,-3-1 0,-1-1 0,-3-2 0,-3-1 0,0-1 0,-3-2 0,-1-3 0,-1-1 0,0-1 0,-1-2 0,1-2 0,-3-2 0,-24-5 0,-1-6 90,-1-4-135,10-4 0,7-6 135,28-12-90,6 0 0,7 3 0,2 0 527,7-4-527,8 8 90,12 1-90,-4 11 0,1 4 0,-10 0 0,-2 0 0,-2 0 0,-1 0 0,-3 4 0,-2-3 0,-4 7 0,0-7 0,-2 3 0,0-4-90,2 0-90,0-2-90,2-3-90,-2 2-89,0-3-271,-2 6-585,0-2 1,2 6 0,0 1 0</inkml:trace>
  <inkml:trace contextRef="#ctx0" brushRef="#br0" timeOffset="38689">4114 12411 14998,'-7'0'4858,"-2"0"-3689,8 0-629,-3 0-91,1 0-89,2 0 180,-3 0-270,1 0-90,2-4 269,-8-3 91,-4-1-540,5 2 90,-6 10-90,13 7 90,-3 2-90,8 8-90,2-14 180,5 3-90,1-10 0,2 0 0,-2-10 0,-3-3 0,-4-10 0,-5 3 0,-7 2 0,-2 4 0,-7 7 0,-8 19 90,6 18-90,2 7 0,9 7 0,14-17 0,4 0 0,9-8 0,3-8 0,1-5 0,-1-10 0,3-13 0,-11-5 0,-1-12 0,-11 3 0,-8 1 0,0 3 0,-7 4 0,-3 3-90,3 10-540,-4 6-179,7 11-720,4 7-900,-4 2 2429,8 2 0,-7 2 0,4 0 0</inkml:trace>
  <inkml:trace contextRef="#ctx0" brushRef="#br0" timeOffset="40540">7642 11176 23454,'0'-11'180,"0"0"-91,-3-5 1,-9-12 0,0-2 90,-14-28-90,8 20 90,-10-10-90,4 17-1415,-21 4 1505,7 12-90,-19 3-64,12 18 64,-2 1 0,0 9-90,6 0 90,1 4 0,7 2-90,1 6 90,6 5 0,-1 8 90,7 9-1066,0 11 976,12-25 0,1 2-45,2 5 0,2 2 401,-1 7 1,2 2-403,2 6 1,0 0-45,0-16 0,0 1 0,0 0-366,1 2 0,0 1 1,1 0 365,0 1 0,0 0 0,0 0 0,1 0 0,1-1 0,0 0 0,0-2 0,0 0 0,2 1-257,0 7 0,1 2 0,-1-4 257,2 3 0,0-2 150,-1-7 0,1 1 0,-2-7-419,3 9 219,-1-2-849,-6-35 1056,-2-12-9988,-7-40 9265,-2-8 1,1 9 0,-1-2 0,1 3-1,0 1 1</inkml:trace>
  <inkml:trace contextRef="#ctx0" brushRef="#br0" timeOffset="40807">6566 11950 20755,'-11'-14'2519,"2"-2"-2159,18 2-91,11-3 1,17 1 0,18-2-609,-22 9 0,1 1 384,4 1 0,2 1-45,2 0 0,1 1 45,-1 1 0,2 1-45,12 0 0,0 1 0,-18 0 0,-1 0-45,8 2 0,-5 0-135,-1-2-803,-6 0-276,-15-1-720,-3-3 1979,-13-3 0,-2-3 0,0-1 0</inkml:trace>
  <inkml:trace contextRef="#ctx0" brushRef="#br0" timeOffset="41265">7484 11678 20575,'10'-11'2969,"0"-2"-2340,-2-1 1,-3 0-1,-1 0 1,-4 3-540,0 6 0,0 1 90,3 28-180,3 7 0,5 29 45,-4-28 0,2 2-45,3 17 0,3 3 0,4-2 0,1-1-360,-1-1 1,1-3 359,1-9 0,-1-5 0,7-1 0,10-10-90,-3-28 90,-2-11-90,-7-28 135,-19-10 0,-4-4-45,1 23 0,0 0 404,-2-25 1,0 2-315,-1-5 0,0 24-90,0 2 0,2 30 90,3 17-90,6 23 90,5 18-90,-6-18 0,0 2-295,2 3 1,-1 1 294,1 1 0,0 1 0,1 0 0,-1 0-45,-1-3 0,0 1-90,0-4 0,0-1-585,8 24-269,-1-10-1889,0-2 2878,2-32 0,-4-9 0,-1-30 0</inkml:trace>
  <inkml:trace contextRef="#ctx0" brushRef="#br0" timeOffset="41684">8182 11891 20935,'2'-55'2519,"0"3"-2160,3 9 1,-1 7-90,0 7 0,2 6-90,0 5 90,6 8-180,2 4 89,8 18-89,3 8-90,3 18 90,1 9-90,-8 4 0,-1 1 0,2 9 0,-6-14 0,-4-3 0,-8-15 90,-2-6-90,-2-7 0,0-7 0,0-5 90,0-26-90,0-6 0,0-26 0,6-3-129,2-2 219,8 2-45,-2 23 0,0 2 45,9-6 90,8-2-90,-7 30-1,4 15 1,3 13-90,-9 7 0,-1 4 0,11 22-105,-14-16 0,-1 0 105,3 13 0,-2 5-270,-7-19 35,-1 3-484,-8-19-451,-2-2-719,0-9-569,0-1 0,7-22 1,2-4-1</inkml:trace>
  <inkml:trace contextRef="#ctx0" brushRef="#br0" timeOffset="42286">9226 11651 21295,'4'-18'2249,"2"0"-1980,-2 2-179,2 0 0,-3 5-90,0 0 0,1 2 0,3-3 270,6-3 90,-7 0 0,3 0-90,-9 4 179,-16 6-269,-1 1 90,-17 8 0,4 7 0,-14 31-225,25-2 0,3 4-45,0-1 0,3 2-398,5 10 1,5 0 397,6-15 0,2-3 0,2-1 0,3-1 90,16 23-180,7-10 90,7-16-90,7-14 0,2-10-180,6-16-85,-2-6-5,3-15 135,-17-6 0,-1-5-297,-8 6 1,-1-3 476,8-17 0,-2-2-1117,-12 9 1,-3-1 1161,-2-3 0,-2-2 0,-1-2 0,-3-1-96,-2-2 0,-2 0 231,-2 1 0,0 1-45,-2 2 0,0 1 44,-2 6 1,0 1 56,-1 7 0,0 1-57,-1 1 1,0 3 682,0 3-458,0 51-269,0 35-45,0-4 0,2 7 286,-1-7 1,1 4 0,1-3-287,0 13 0,0 0-45,1-10 0,-1 3 0,2-1 99,0-5 1,1-2-1,1-3-234,0 5 1,1-3-181,3 10 0,0-6-674,3 1-271,-1-15-988,-3-12-7583,-2-18 9118,-2-14 0,-2-19 0,-2-9 0</inkml:trace>
  <inkml:trace contextRef="#ctx0" brushRef="#br0" timeOffset="42593">9770 11565 21745,'-31'-20'1889,"5"1"-1710,6 4-89,9 1-90,15-1 90,14-1-90,17-2-90,14 1-1600,10 0 1645,-25 9 0,1 0 0,1 0 0,1 0 14,1 1 0,0 0 31,10-1 0,-1 1 90,18-3 89,-22 1 1,-3 1 90,-5 0 90,-1-3 270,-15 7-271,-9 1 91,3 9 1318,-6 10-1678,9 32-90,-7-5 0,6 19 0,-4-21-90,1-3-375,-2-6-434,0-5-271,-3-5-718,-2-3-631,-2-10 2519,-2-3 0,-1-10 0,0-1 0</inkml:trace>
  <inkml:trace contextRef="#ctx0" brushRef="#br0" timeOffset="42757">10497 11036 21475,'-12'-32'1124,"0"0"0,-14-27-944,-3 10-45,9 20 0,0 3-225,-5-7-90,-4-4-359,21 24-721,6 6-1168,12 3 2428,6 4 0,12 8 0,4 2 0</inkml:trace>
  <inkml:trace contextRef="#ctx0" brushRef="#br0" timeOffset="43125">10879 11095 21565,'6'5'2428,"-2"-1"-2068,-2 0 0,-2 5 359,0 23-359,0 3-225,0 19 0,2 5-135,0-24 0,0-1-778,0 24 1,2-2 777,6-2-26,0-9 26,4-9 90,15-11-90,9-15-90,1-15 90,-2-16 0,-17-10 45,-11-1 0,-3-3-135,2-21 637,-8 14 0,-4 1-547,-8-19 0,-13 6 0,-5 8-34,-6 24 0,-3 5-236,-6-1-405,4 7 1,1 6-495,15 11-900,2 3 2069,19 7 0,10 2 0,3 0 0</inkml:trace>
  <inkml:trace contextRef="#ctx0" brushRef="#br0" timeOffset="43877">11285 11194 20162,'12'-2'2789,"-2"0"-2271,-1-3 112,5 3-361,2 14-89,4 3-6,0 18-84,-3 0 90,-1 7-90,0 1 90,-1 6-90,-1 3 0,-4 0 0,0 0-90,-4-5 42,0 6-42,-4-12 128,0-10-128,-2-15 0,4-26 0,-2-5 0,4-18 0,0-9 0,-1-10-306,2-7 306,-4 28 0,1-2 45,3-15 0,1-1-45,-2 15 0,0 1 0,2-10 0,-1 3 0,3-3 0,0 11 0,2 5 0,3 7 0,3 3 90,2 10-90,1 3 89,1 10 1,-2 3 0,-1 6 0,-1 6 0,-2 3 0,-1 1 397,4 16-127,-2 5-181,2 1-89,-5 3 90,-4-14 0,-2 3 0,-2 1 0,5 23 0,-3-11-90,-2-5 0,-1 0 0,2 8-45,-5-19 0,0-1 45,-1 8-90,-1-7 0,0-1 0,0-13 0,2-5 0,1-11-90,2-10-1260,2-14 181,-1-2-270,-2-13-3148,-2-5 4587,-2 12 0,-6-4 0,0 16 0</inkml:trace>
  <inkml:trace contextRef="#ctx0" brushRef="#br0" timeOffset="48530">14314 10950 22464,'13'-12'3058,"-5"1"-2788,-4 6-90,-4 1 0,-6 8 0,-4 5-90,-9 8-90,-3 3 90,1 3-90,3-1 0,4-3 0,7-1 90,2-11-90,8-7 180,14-30 0,4-1-1,13-20 1,-4 13-90,1 4 0,-3 6 90,-1 14-90,-1 10 270,15 42-360,-7 5-297,-11-6 1,-1 4 341,-7-3 0,-1 1-45,-1 1 0,0 1 45,-2 1 0,-2 0-45,-1-2 0,-1 0 0,-2 8 0,-2 0 0,-4-5 0,-2-2 0,-1-5 0,-5-4 0,-19 7-90,-12-39 0,-15-13-176,22 1 0,-3-3 236,-3-5 0,-3-5 0,0-1 30,-2-4 0,0-3 0,-1-2 0,6 2 0,-2-2 0,2-1 0,2 1-96,-1-4 1,2 1 0,5-1 95,-8-15 0,10 1 0,17 19 0,6 1 0,4-31-90,20 5-315,19 5 405,9 20 0,12 2-90,-10 11 0,5 3 1,1 0-481,1 0 0,1 0 0,1 3 510,5 2 0,0 3 0,-3 1 15,6 2 0,-3 3 0,-5 1 0,1 2 1,8 2 0,-3 2 44,-21-1 0,-3 3 304,9 4 1,-6 4-305,-13 4 365,-9 11-275,-16 0-90,-11 8 1644,-2 5-1644,-6 4 558,7 17-558,17-7 0,9-4 167,18-19-77,3-23-180,22-11 90,-9-22 0,-3-6 0,-24-20 0,-25-1 0,-10-5 0,-10-1-584,-7 5 584,-6 8-90,-1 11-692,-15 8-207,12 13-361,-5 8 1350,12 17 0,15 4 0,1 8 0</inkml:trace>
  <inkml:trace contextRef="#ctx0" brushRef="#br0" timeOffset="48708">15411 11461 24803,'0'37'1079,"0"-6"-899,0-8 90,0-7-810,1-9-269,3-3-3059,8-4 3868,-1-8 0,5-4 0,-4-9 0</inkml:trace>
  <inkml:trace contextRef="#ctx0" brushRef="#br0" timeOffset="49315">16962 10335 18147,'8'-9'4677,"0"0"-4137,-2 0-1,0 0-179,-4 0 90,0 2-90,-2 0 539,0 5-449,0 16 0,-7 12-181,-4 28-134,3-21 0,0 2-427,-1 7 0,1 2 337,3 3 0,2 3-15,1-2 0,2 4 0,2-3-548,2 9 0,4 0 518,-2-11 0,2 2 0,2-4 0,7 1 0,3-4 45,2-2 0,3-3-45,1-3 0,3-2-833,2-3 0,2-4 788,2-4 0,2-3 107,-1-1 0,7-9-62,6-18 0,9-11 0,1-6 0,-10 3 0,-4-1 0,-2-5 0,1-4 0,1-1 0,0 1 0,-1-1 0</inkml:trace>
  <inkml:trace contextRef="#ctx0" brushRef="#br0" timeOffset="49810">17648 10199 21115,'0'-40'2339,"0"3"-1620,4-9-89,-3 14-540,2 1 0,-3 14 0,0 12-90,0 1-563,0 4 1,-5 12 0,-2 3 0</inkml:trace>
  <inkml:trace contextRef="#ctx0" brushRef="#br0" timeOffset="50569">16954 10520 16258,'-15'-4'5666,"1"-3"-4676,7-8-630,2 2 0,5-8-1,0 4 1,4-1 90,2 0 0,15-10-360,-1 6-1,14-9 1,-3 8-90,7 1 0,5-1 0,4 0 90,3 3-1360,1 2 1360,0 4-173,-2 7 173,-6 3-90,-5 4 180,-9 8 0,-5 4 0,-10 13-1,-6 4-89,-4 10 90,-9 2-90,-4 6 0,-9 1-45,1-14 0,-3 0 45,-12 14-90,4-12 0,0-2 90,-2-3-90,-3 3 90,19-20-90,8-7 0,2-3 1258,6-4-1258,4 0 95,24-10-95,20-3 0,9-3 0,-27 7 0,1 2 0,15 2 0,3 1 0,-4 4 0,-2 0 0,-9 8 90,-9 9 0,-9 12-90,-10 12 90,-10 9-90,-8 6-350,-10 8 350,6-31 0,-1 0 0,-1-2 0,-2 1 0,-9 9 0,-1-3 0,6-12 0,-1-1 45,-5 5 0,1-4-45,-10-2 0,5-7 0,5-8-90,7-5 90,6-8-90,8-3-900,2-15 441,4 4-980,0-8-899,0 8 2428,0 0 0,0 1 0,0 2 0</inkml:trace>
  <inkml:trace contextRef="#ctx0" brushRef="#br0" timeOffset="51660">18476 10606 15358,'15'-13'6117,"-3"1"-5308,-6-1-269,-2 0-180,-4-4 90,0-1 359,-11-8-179,-17 6-181,-7 2-89,-1 17 0,-3 8-90,1 9 0,0 6-135,-11 11 0,1 5-429,11-3 0,5 2 294,4 3 0,8 1 90,6 16-90,12-5-122,12-5 122,8-8 0,25 3-90,-5-23 90,16 1-90,-16-26 90,1-6-90,-5-10 90,-13-3 0,-2-4 0,6-21 0,-13 13 0,-3-1 0,-3-24 45,-8 19 0,-2-1-45,-3-15 45,5 22 0,-2 3-45,-5 2 669,8 11-579,-3 20 130,4 16-220,0 21 0,4-2 0,3 4 0,5 2 0,2 1 0,1 0 0,1-2-127,4-3 1,2-5 126,12 3 0,12-3 0,-11-16 0,6-3 0,-14-18 0,4-23 0,-8-5 0,0-25 0,-13 0 0,-7-2 0,-2-4 45,-2 14 0,-1 0 69,0 5 1,0-3-1,1 6-114,0-18 0,7 25 0,18 30 90,9 16-90,10 11 0,2 16-125,-21-13 0,-1 4 125,-2 0 0,-1 3 45,-1 2 0,-2 2 0,-1-1 0,-3 0-45,-3 1 0,-2 0 90,2 31-90,-6-7 0,-4-7 0,0-10 0,0-9 0,0-7-180,0-10-269,0-7-451,0-5-1529,0-14 1060,5-6-2409,9-44 2159,4 2 706,-6 14 1,0-2 1586,-2 8 1,0 0 809,0 1 0,0-1-315,4-10 1,0 0-856,-4 15 1,0 1-669,3-9 0,-1 2 804,3-4 90,-1 4 359,0 8 967,2 30-1507,-1 11-179,-3 22 0,-3 9-180,5 20-278,-5-16 0,-1 0 278,3 21-90,0-3-180,-2-6-235,3 5-3272,-6-25 3777,0-9 0,-9-35 0,-4-14 0</inkml:trace>
  <inkml:trace contextRef="#ctx0" brushRef="#br0" timeOffset="51808">19272 9819 14272,'-10'-49'599,"0"0"1,-2-7 0,0 2 669,4 18 0,0 2-1269,1-2 0,1 6 1509,2 11-1689,4 17 510,0 16-1589,4 13-1259,2 12 2518,6 9 0,3 8 0,1 3 0</inkml:trace>
  <inkml:trace contextRef="#ctx0" brushRef="#br0" timeOffset="52175">19784 10217 22464,'12'-6'1799,"0"-1"-1619,2-9 0,1 0 0,1-4 0,2-1 90,1 1-1,-1 0 1,0 2 180,-3 2 0,-3 2-90,-6 5-1,-6 4 361,-23 7-450,-2 9-180,-6 10 0,-3 7-90,3 10 0,1 5 0,-4 14 0,4 2-307,7-8 1,7-1 306,9-4 0,7-3 0,19 9 0,17-7 0,15-11 0,-20-20 0,1-3 0,4-4 0,0-3-225,0 0 0,-1-1-180,0-3 0,0 0-854,25-3-900,-24-2 0,-3-4 2159,11-9 0,4-13 0,-26 2 0</inkml:trace>
  <inkml:trace contextRef="#ctx0" brushRef="#br0" timeOffset="52726">21461 9521 21655,'9'-50'1619,"-3"6"-1259,-5 11 89,-1 8-89,0 11 90,-7 5 269,-16 28-359,-8 10-225,7-2 0,0 4-382,0 3 1,-1 2 336,-2 5 0,-1 0-512,-1 3 1,-1 1 421,2-1 0,1 0 45,2-3 0,1 0-45,5-3 0,1-2 0,5-4 0,2 0 0,-1 24 0,10-8 0,26 9 0,4-20 0,20 8 0,-3-19 0,-12-10 0,0 0 0,17 5 0,11 4 0,-29-13 0,-6-5 689,-3 1-599,-10-7 917,-4-1-1007,-7-11 0,-2-12 0,0-13 0,-5-13 0,-2-15 0,-2 8 0,-2-3-493,4 11 1,-1 0 492,-4-17 0,0 1 0,3 19 0,0 4 0,-1 0 0,1 3-45,0 3 0,0 2-135,0-4 0,0 3-270,0-11-4947,-4 9 5397,12 36 0,-3 14 0,4 11 0</inkml:trace>
  <inkml:trace contextRef="#ctx0" brushRef="#br0" timeOffset="53057">21425 9887 20126,'28'0'2608,"13"-14"-1888,5-6-361,-1-4-179,-2 1 90,-19 11 90,0 3 0,-3 3 269,3 3-449,-9 1 450,6 12-180,-8 23-181,-1 7-179,0 21 0,-7-6 0,0 4-352,-3 0 262,2-3 0,-1-1 0,0-8 0,1-4-180,3-7-269,1-6-541,-2-7-3597,0-6 4587,-4-11 0,-6-5 0,-2-8 0</inkml:trace>
  <inkml:trace contextRef="#ctx0" brushRef="#br0" timeOffset="53249">21120 11050 24173,'-19'34'1080,"9"-7"-990,2-5 89,8-12-89,4-4-90,4-6-269,7-4-2430,12-13 2699,-3-25 0,-3-5 0,-10-15 0</inkml:trace>
  <inkml:trace contextRef="#ctx0" brushRef="#br0" timeOffset="53824">20791 9733 22554,'-23'-27'674,"1"0"1,-17-23-585,11 3-90,15 8 0,19 5 90,22 7-90,25 7-486,-17 10 0,3 2 486,9 1 0,2 2 0,5 0 0,4 1 0,0 2 0,4-1 0,-3 2-261,-12 0 0,-2 0 0,1 0 231,13 0 0,1-2 0,-4 1-1096,-1 0 1,-4-1 1170,-5-1 0,-1-1-15,3-2 0,-3-3 150,-11-1 0,-2-1 0,23-12 90,-32-2-90,-18 10 571,-4 2-571,-2 3 802,0 6-802,0-1 2613,2 5-2703,0-1 319,9 6-139,2 8-90,10 8-1,-1 12 1,4 10 0,-1 11-1741,-7-7 0,-1 3 1561,-5-10 0,-1 1 45,4 12 0,-1 1-45,-6-18 0,-1 0 0,0 6 0,0-1 0,-1 13 90,0 3 0,-6-33-90,0-12 0,0-13 0,2-16 90,3-16-90,6-16-90,7-11 90,0 7 0,3-1 1380,-3 13 1,2 0-1471,6-14 0,5 1-934,6 7 0,2 6 394,-10 12 1,2 2-1260,15-9 0,0 5 1785,-1 8 0,0 7 0,-26 13 1</inkml:trace>
  <inkml:trace contextRef="#ctx0" brushRef="#br0" timeOffset="54281">22131 9494 21205,'-25'-16'1529,"9"-4"-1439,17-5 0,16-5 0,16 1-90,9-1 0,8 5-45,-14 10 0,2 2 45,17-5-809,-21 9 1,-2 1 808,5 3 0,-11 3 90,-6 2-90,-8 0 180,-2 0 90,-4 0 0,-2 0 1706,-2 0-1616,-2 0 360,0-4-271,0-3 91,0-4 0,0-3 539,0-3-809,0 4 0,0 0-90,0 17-90,4 36-90,-1 16-613,-1-9 1,0 4 612,0 2 0,-1 1 0,1 5 0,0 2 0,1 4 0,1 1 0,0-1 0,2 0 0,-1-2 0,2-1 0,0-6 0,0-1 0,0-7 0,1-1 0,-1-7 0,0-1 0,0-1 0,0-1-450,5 20-899,-1-18-270,-6-23-630,-3-29 2555,-2-14 0,0-16 1,0-10-1</inkml:trace>
  <inkml:trace contextRef="#ctx0" brushRef="#br0" timeOffset="54467">22578 9408 22374,'-9'-27'1080,"2"-1"-900,26-3-180,4 7 0,23 0 0,1 11-450,6 1-630,0 5-1438,-2 1 2518,-8 1 0,-12 3 0,-8 0 0</inkml:trace>
  <inkml:trace contextRef="#ctx0" brushRef="#br0" timeOffset="55165">23751 9892 26422,'0'-5'719,"0"1"361,0 4-900,0-4-90,0-1 0,0-6-90,0-1 0,0-4 0,0 0 0,0-12 0,0 6 0,0-11 0,0 4 0,0-5 0,0-5 0,0-12 0,0 8 0,0 0 0,0 21 0,4 35 0,2 15 0,3 35 0,-4-14 0,0 8 0,0-3-450,-1 0 0,0 1-404,0 4 0,0 6 0,-1-7-181,0-8 1,0-5-405,0-1 0,0-2 1439,1-2 0,0-1 0,6 27 0,1-6 0</inkml:trace>
  <inkml:trace contextRef="#ctx0" brushRef="#br0" timeOffset="56365">3391 15057 20845,'0'5'3058,"-6"-1"-2518,1-4 0,-5 4-91,0 1-89,-2 6 0,-8 6-90,-8 11-90,-11 12-135,16-14 0,-1 1-188,-1 3 0,-1 1 143,1 2 0,1 0 45,1-1 0,1 0-45,4-2 0,2 0 90,-9 23-90,13-8 90,32-3-90,10-21 0,11-10 0,9-6 0,-4-10 0,5-6 0,-4 2-135,5 3 0,-1 0-90,14-8 0,-9 1-495,-30 8-4121,-4-7 2773,-13 2-6118,0-10 8186,-9-2 0,0-4 0,0-3 0</inkml:trace>
  <inkml:trace contextRef="#ctx0" brushRef="#br0" timeOffset="56625">3573 15387 18057,'9'-53'2068,"0"1"1,-1 3 0,-3 6-1349,-3-2 719,-6-4-1079,-2 19-90,-3 4-91,3 36-89,3 20 90,3 18 0,1 7-90,1-7 0,0 1-60,1-3 0,-1 4 0,2-3 15,1 11 0,0-3-1741,0 0 0,0-1 1696,0-2 0,0-2 0,-1-3 0,-1-1 0,-1-7 0,0-1 45,-1 5 0,-1-3-135,0 13-360,0 1-359,0-32-451,0-10-628,0-6-901,0-10 3637,2-5 0,4-7 0,3-5 0</inkml:trace>
  <inkml:trace contextRef="#ctx0" brushRef="#br0" timeOffset="57344">4093 15835 21924,'-3'-12'2789,"-2"3"-2609,1 5-90,0-1-90,4 5 90,0-4-90,0 1-90,0 1 180,4-2-90,0 3 0,2-1 359,-2 2 181,-2 0-270,-9 0-180,5 4 0,-9-3-90,11 3 0,-4 0 0,4-3 90,2 3-90,2-4 0,2 0 0,2 0 0,-1 0 90,-3 0 0,-3 0 90,-1 0-90,-5 0 0,4 0-90,-10 0 0,9 0 0,-3 0 0,5 0 89,0 0-89,-4 0 0,0 0 90,-6 0-90,1 0 90,3 0 0,3 0-90,-1 0 90,3 0 0,-3 0-90,17 0 0,-8 0-90,8 0-180,-11 0-2248,-2 0 359,0-6 2159,0-1 0,0-7 0,0 1 0</inkml:trace>
  <inkml:trace contextRef="#ctx0" brushRef="#br0" timeOffset="61461">7687 14351 20215,'0'-22'1979,"0"-5"-1799,-7-11 0,-2-8 90,-9-8 0,-4-5-2966,9 29 1,-1-1 3100,-10-12 0,-1 2-180,7 12 0,-1 2 659,-5-6 0,-2 4-74,-18 4-450,11 27-1,-6 24 137,24 2 0,5 9-406,2 14 0,3 8 0,0-1-370,1-8 1,0-1-1,2 3 280,0 0 0,1 4 0,1 1 0,1 0 302,1 1 0,1 2 1,1-2-1,0-3-302,1 3 0,0-4 0,1 2-23,0-5 1,0 2 0,0-1-1,0-5-341,3 12 1,0-5 3,0-5 1,-1-3-181,-2-5 0,0-3-719,0 27-450,-2-12-678,-10-13 2387,-6-14 0,-12-13 0,-7-9 0</inkml:trace>
  <inkml:trace contextRef="#ctx0" brushRef="#br0" timeOffset="61952">7078 15391 22194,'-47'-36'2069,"4"2"-1889,8 2-90,11 5 0,14 1-90,15 0 0,22-1-90,20 2-135,-16 12 0,3 2-45,5-1 1,1 1-217,5 0 0,0 1 306,1 1 1,2 0 89,0 1 0,1 1 90,-2 1 0,0 0 45,-4 0 0,0-1 179,-6 2 1,-1-1 225,21-8 90,-17-2 179,-12-2 91,-12 0-91,-7-2-179,-6 4-270,-3 2-90,0 5 521,0 4-611,0 27-90,7 35 0,-3-25 0,1 3 0,7 21 0,2 0-507,-4-23 1,2 0 551,1 7 0,2-3-45,9 4 0,-4-7-90,2-9 90,-1-7-90,-3-9 90,2-9-90,-1-11 90,1-10 0,7-30 90,-3-7 0,-1-1 923,-10 14-1013,-7 27 0,-2 9 0,2 5 0,10 24-270,-2-1-359,9 17-541,-4-7-269,1-4-630,2-3-449,1-4 2518,3-8 0,-1-6 0,1-6 0</inkml:trace>
  <inkml:trace contextRef="#ctx0" brushRef="#br0" timeOffset="62277">8576 15120 21115,'11'-27'3508,"-3"4"-3148,-4 3-180,-2 10 89,-2 10 1,1 32-270,2 3 90,3 25-90,0-7 0,2-3 0,-2-5 0,0-7 0,-4-10 0,0-8 0,-2-11 0,0-11 0,6-30 180,8-29-90,-6 28 0,1-1 0,7-13 0,1 2-90,6-1 0,8 1 0,-9 32 0,5 17 0,-1 12-90,4 11-450,-1 10-2293,-4 0 0,-1 2 2833,3 6 0,-6-10 0,0-3 0,-3-10 0</inkml:trace>
  <inkml:trace contextRef="#ctx0" brushRef="#br0" timeOffset="62765">9295 15097 21115,'5'-13'2519,"0"-3"-2430,-5 0 1,4-2 0,0 2-90,4 0 0,4 1 0,3 1 360,3-10 0,-9 7 0,0-6 179,-14 10-89,-4 6-90,-10 9-90,-6 11 0,-10 19-90,0 13-397,16-15 0,2 2 262,1 2 0,3 2-45,3 1 0,3 1 0,1-1 0,3 1 0,5-3 0,3 0 0,12 26-135,6-27 0,6-4-135,21 4 90,-13-16 1,1-7-91,23-19 90,-13-14 0,-1-6 135,-9 2 0,-2-3-480,12-15 1,-3-4 524,-14 3 0,-5-1 44,-1-6 1,-3-2 45,-2-3 0,-3-5 180,-6 6 0,-1-4 0,-1 2-958,-4 6 1,-1 2 0,0 0 747,0 1 0,0 0 0,-1 6 75,-3-2 0,0 13 135,0 23-90,0 31-90,0 31-90,0 7 0,0 7-140,1-13 0,1 2 110,0-4 0,0 2 0,1-2-60,2 2 0,2-1-450,-1-9 1,0 2-1,0-3-180,2 2 1,-1-1-181,2 7 1,0-3-1313,1-3 2212,-3-13 0,-4-16 0,-3-8 0</inkml:trace>
  <inkml:trace contextRef="#ctx0" brushRef="#br0" timeOffset="63093">9762 15066 22014,'-27'-39'2339,"3"5"-2069,6 1-270,14 11 0,19 3 0,22 9-180,5 7 0,5 0 45,-9 1 0,0-1 90,14 1 0,2 0 90,4-3 0,-3-1 315,-19 0 0,-2-2-90,8 1 0,-5-2 449,-17-7-179,-16 5 269,-4 2-719,0 4 90,0 5-90,0 11-90,0 10 0,4 10 0,7 30-405,-3-28 1,0 1-136,0-1 0,0 0-809,4 21-810,-8-29-7672,-2-11 9163,-2-10 0,-7-15 0,-2-6 0</inkml:trace>
  <inkml:trace contextRef="#ctx0" brushRef="#br0" timeOffset="63209">10205 14518 22194,'-23'-59'1080,"1"5"-1080,4 11-180,1 9-450,9 13-1259,2 10 1889,10 7 0,4 16 0,5 3 0</inkml:trace>
  <inkml:trace contextRef="#ctx0" brushRef="#br0" timeOffset="63527">10627 14704 25163,'0'11'989,"-4"5"-719,3 6-90,1 28-180,10-7 0,7 18 0,9-17 0,5-4 0,4-7 0,-1-7 0,-1-14 0,-6-4 0,-7-14 0,-8-9 0,-6-15 0,-12-13 0,-5 6 0,-5-1 0,-13-18-165,7 20 1,-2 3-106,-11-3-360,5 6-449,3 10-360,9 4-900,8 9 2339,4 3 0,8 4 0,0 0 0</inkml:trace>
  <inkml:trace contextRef="#ctx0" brushRef="#br0" timeOffset="63854">11013 14654 21205,'26'0'2698,"-3"0"-2338,-3 6 0,-2 6 0,0 12-90,3 11-91,-1 10-89,0 5-90,-1 4 0,-3-3 90,-2-6-90,-4-9 0,-3-11 0,-4-11 0,-3-16 0,2-45 0,4-6-387,-2 7 1,1-3 476,0 6 0,2-3 119,0 3 1,1-2 0,0 2-120,0-3 0,2 2 90,3-11 0,4 9 0,9 15 0,6 25-90,7 31-90,7 21-477,-21-15 1,0 4 386,2 2 0,0 1-270,-1 1 1,1 1-2072,9 12 0,-1-3 2431,-10-15 0,-2-1 0,4 7 0,-3-1 0,-1 1 0</inkml:trace>
  <inkml:trace contextRef="#ctx0" brushRef="#br0" timeOffset="64795">14111 14021 23274,'0'-39'2069,"0"3"-1620,-3 6-89,-6 8-180,-7 10 0,-8 6 0,-11 16-90,-7 9-3392,-9 17 3392,23-12 0,-1 4-1,-14 19 1,1 4-340,11-11 1,1 1 249,-9 13 0,4-1 0,14-17 0,5-2 45,3-2 0,3-1-45,1 26 0,14-5 0,14-7 0,6-16 0,4-1 0,19 12-118,-13-15 1,1-2 117,13 4 0,-4-4 0,-7-5 0,-7-5 3028,-5-6-3028,-7 1 810,-3-7-810,-8 3 0,-2-8 0,-4-5 0,-8-27 0,0-7 0,0 9 0,-1-4 0,-1-19 0,1-5-358,2 18 1,2-2-1,-1 1 358,-1-22 0,0 1 0,3 6 0,1 6 0,1-3 0,5 10 0,6 11 90,9 11-90,8 11 0,5 12 0,6 13 0,-2 10 0,-3 11 0,4 20 0,-17-11 1541,-1 7-1541,-16-24 90,-2-8-90,-2-7 90,-11-13-90,-4-16 0,-3-4 0,5-9 0,9 7 0,4 2-180,0 5-270,0 4-359,4 4-360,0 6-450,6 1-810,2 4 2429,5 0 0,1 0 0,3 0 0</inkml:trace>
  <inkml:trace contextRef="#ctx0" brushRef="#br0" timeOffset="65290">14493 13958 21205,'12'-9'3328,"4"-4"-2878,-5 3-1,4 0 361,10 27-540,-4 12-90,3 18 0,-2 8-90,-8-10 0,-2 2-465,0-3 1,0 4 0,-1-2 419,-1 11 0,-2-3 0,1 1 0,-1-1-45,-2-3 0,0-2 45,-2-5 0,0-2 0,-2-6 0,0-2 45,0 19 0,-2-15 0,0-20-90,0-12 0,0-25 0,-7-19 0,0-1 0,0-9 0,-1 0-617,0 6 0,0-1 1,-1-3 616,0-3 0,0-2 0,-1-3 0,-1-2 0,0 3 0,0-2 0,0-2 0,-1 1 0,0 3 0,0-2 0,0 3 0,-1-1 0,-1-2-225,0 0 1,-1-3-1,-1-1 1,-1 2-1,1 4 225,-7-11 0,0 5 0,-3 1 0,0 4 0,-3 2 0,-1 2 0,-1 4 0,-1 3 0,-2 2-262,0 7 1,-2 2 0,-1 3 306,-16-6 0,-5 10-45,8 16 0,-4 6 0,4 6 0,-5 4 0,3 9 0,8 1 0,0 5 0,8 5 45,4 11 0,9 5-45,4 4 0,5 1 0,6 2 0,6 0-187,5 0 1,8 0 186,7-8 0,5 1 0,2-4 0,5 3 0,4-4 0,-2-6 0,2-1 0,1-6 54,5-4 0,-1-5-234,-1-3 0,0-2-495,8-3 1,-1-4-225,13-2-181,4-9 1397,-36-9-317,-13-27 0,-13 17 0,-9-18 0</inkml:trace>
  <inkml:trace contextRef="#ctx0" brushRef="#br0" timeOffset="66709">13721 13786 20575,'-49'18'2789,"6"-6"-2519,9-6-91,11-6-179,13 0 90,16-2-90,18-3 0,20 0 0,7-1-742,-3 0 1,4 0 711,0 1 0,4 0 0,0 0-30,-6 0 0,0 1 0,3-1 37,4 1 1,4-1-1,2 1 1,-1 0 22,0-1 0,-1 0 0,1 1 0,-1-1 0,0 0 0,0 1 0,-1-1 0,-2 0 0,10 0 0,-3 0 0,-7 0 45,-6 0 0,-4 1 30,-8 0 1,-1 1 284,19-1 90,-15-1-1,-15 3 1,-10 0 0,-6 2-180,-6 4-90,4 5 0,22 41-180,-2-22 0,3-1 0,-5 4 0,2-2 687,5-7 1,0-7-778,9-13 227,-14-11-227,0-7 90,-21-6 0,-9-6 0,-11-3 0,-9-3 0,-8 1-90,-5 4 180,-4 9-90,2 8 0,1 10 90,5 11-90,3 9 0,8 7 90,7 5-90,6 4 0,8-2 0,7 2 0,7-5 0,11 0 0,7-4 0,8-2 0,5-5 0,2-2 0,0-5 0,-5-4 0,-2 1 0,-9-7 0,-2 7 0,-12-7 0,-7 7 90,-9-3-90,-4 7 0,0 1 90,-6 3-90,2 2 0,-8-2 0,3 0 90,-6 0-90,4-2 90,-5-5-90,5 3 90,-6-4-1,4-1 1,-7 3 0,5-5-90,1 0 90,0 3-90,-2-7 0,-4 7 0,-6-7 0,-5 7 90,-25-7-90,8 4 45,15-7 0,0-1-45,-17-4 90,2-6 0,3-5-45,17 0 0,1-5 0,1-5 0,1-2-198,1 0 0,2-2 153,3-2 0,3 0 0,2-16 0,6 3 0,4-1 0,4 3 0,5 2 0,4 0 0,9 3 0,3 1 0,3 3-90,-1 4 90,-1 7-90,-5 3 306,-2 6-216,-4 2-90,-3 3-90,-2 2 180,-2 4 0,7 1 0,4 4 0,11 0-90,7 0 90,29 0 0,-8 0 45,-19 0 0,5 0-45,26 1 0,-1 2 45,-31 0 0,0 1-124,29 1 1,-4 4 258,-19 11-3400,-1 7 3490,-4 9-91,-3 11-354,-4 12 220,-14-25 0,-1 2-45,0 4 0,0 0 0,-1 3 0,-1 0 0,-1-1 0,0 0 0,-1-1 0,0 0 0,-2-6 0,0 0-28,0 1 0,-1-1 28,0 7 156,-2-14-156,-10-35 3183,5-27-3183,-5-16 0,7 16 0,2-2-845,1-4 0,2-2 845,2-5 0,2-1 0,3-3 0,1 0-679,2-2 0,0-1 679,1 2 0,1 0-135,-2 10 1,2 0 0,1 2 134,7-10 0,5 18 0,14 44 0,-1 19 0,-15-5 0,-6 8-351,0 21 1,-3 13 0,-5-3 350,-8-18 0,-2-3 0,1 3 0,4 4 0,1 4 0,2 0 0,0-3 0,2 2 0,0-2 0,3 1 0,0-3 0,1 3 0,3-2 0,0-5 0,2-5 0,1-4 0,2-2 0,14 16 0,1-5 0,-1-5 0,0-5-360,-2-4 0,1-5 404,-5-4 1,1-7-2024,5-12 0,-1-8 1979,14-21 0,-24-6 0,-6-6 0,-11-2 0,0 0 0</inkml:trace>
  <inkml:trace contextRef="#ctx0" brushRef="#br0" timeOffset="67164">17441 13514 22014,'-18'-50'2339,"-2"9"-1709,-7 20 89,-3 17 1,-5 20-180,-2 14-181,3 13-179,3 11-239,7 5 149,11 3 0,8-4-90,12-7 0,10-9 0,7-8 0,9-11 0,3-9 89,1-12-178,13-27 89,-28-1 0,-3-7 0,2-14 0,-7-6 0,-13-10 0,-9-1-985,-1 9 1,-8 4 984,-11 3 0,-7 7 0,1 15 0,-4 5 0,-3 1 0,-3 4 0,-4 1 0,0 3-211,0 2 0,0 2 211,0 2 0,1 3 0,4 0 0,2 2 0,4 0 0,3 2 0,-23 5-114,20 1 114,17 7 0,20-1 0,26 1 0,23-7 0,-12-3 0,5-2 526,7-1 0,4-2-526,6 0 0,6-2-376,-16 0 0,4-1 0,2-1 1,-3 0 285,3 0 0,-2 0 0,3-1-45,-4 0 0,2 0 0,0-1 0,-3 0-383,7-2 1,-3-1-1,-3 1 113,3-1 1,-3-1-91,6-2 0,-6 0-1124,-5 0-719,-21 4 2338,-16 4 0,-22 3 0,-9 2 0</inkml:trace>
  <inkml:trace contextRef="#ctx0" brushRef="#br0" timeOffset="67399">20210 13442 21025,'-23'16'0,"-2"0"0</inkml:trace>
  <inkml:trace contextRef="#ctx0" brushRef="#br0" timeOffset="67827">19427 13379 24263,'7'38'1124,"1"-4"1,2 1-855,8 21-135,-5-14 0,0 1-90,-3-8-1,0 2 16,4 20 0,3 8 0,-2-7-590,-3-11 0,0-1 560,2 9 0,2 4 0,-4-12 150,-2-13 164,-4-30-254,-15-70-90,4 19 0,0-7 0,0-1-792,0-5 1,0-2 0,1-2 791,0 5 0,0-2 0,1-1 0,1 1 0,2 8 0,2 0 0,1 1 0,-1-1 0,1-2 0,1-2 0,0 1 0,2 0 0,-1 1 0,2 0 0,1-1 0,2-1 0,3 2 0,3-3 0,1 0 0,1 1 0,1 4 0,-1 3 0,0 3 0,3 2 0,4-2 0,8-4 0,6-2 0,4 0 0,0 5 0,-1 8 0,7 2 0,0 10 0,5 2 0,-2 2 0,4 1 0,1 3 0,-3 7-401,2 5 1,-2 6-1,3 8-117,-4 5 1,3 6 0,0 4 0,-4-1-143,1 2 1,-4 1 0,0 5 594,-5 0 0,2 3 1,-4 2-1,-5 1 1,6 17-1,-7 2 1,-4 1-1,0 1 1</inkml:trace>
  <inkml:trace contextRef="#ctx0" brushRef="#br0" timeOffset="68455">21254 12990 21565,'12'-22'3058,"0"-1"-2428,1-5-91,-3 3-89,0 3 0,0 4-180,-2 14-91,4 16 91,0 24-180,3 21-373,-7-20 1,0 2 282,-1 5 0,0 3 30,-1 0 0,0 4 0,0 0-30,-1-2 0,-1 0 0,0 1 30,0 5 0,-1 2 0,0-5-30,1 4 0,-2-7-180,-8 13 90,-2-50 0,-10-15 90,-7-17 0,-5-14 0,-7-9-45,16 17 0,0-1-737,-2-1 1,-1 0 781,-2 0 0,-1 1 0,1 1 0,-1 2 636,-28-13-636,4 13 90,1 19-90,5 16 90,4 19-2898,9 15 2808,7 8 90,9 6-176,11-23 1,2 1 85,-1 13 1084,4 6-1084,0-31 0,0-11-31,0-6-59,-7-30 3290,-4-2-3200,-9-25 0,-6 2 308,-7-4-308,7 20 0,-3 3-203,-16-8 203,-14 4 90,19 32 90,1 14-90,4 15 90,5 12-90,7 11 0,13-12 0,2 1-90,0 18 45,4-22 0,2-2-45,2 1 0,0-9 293,0-7-473,0-10-810,0-4-1168,0-37-1440,0-18 3598,0 16 0,0-1 0,0-4 0,0 1 0,0-22 0</inkml:trace>
  <inkml:trace contextRef="#ctx0" brushRef="#br0" timeOffset="69696">19950 13379 22014,'-47'-2'1889,"5"-1"-1709,15-3-180,14-1 90,54-12-90,19-1-1478,-3 5 0,6 1 1478,-19 4 0,3 0 0,0 1 0,8-1 0,2 0 0,0 0-30,5 0 0,0-1 0,0 0 0,1 1 0,1-1 0,-1 1-256,-2-1 0,-1 1 0,0-1 286,-6 1 0,-1-1 0,1 0-60,5-1 0,2-2 0,-5 1 60,0-2 0,-2 0-129,6-1 1,-7-1-142,-8-3-90,-13 4-89,-10 3-541,-6 2 1539,-2 4-1989,-4 2 1909,2 3-1369,-3 2 807,1 0 902,-4 6 1350,0 2-180,-4 7-990,0-1-449,-2 2-90,0-9-270,0 3 0,0-9 269,0 3-449,2-4 0,0 4 90,4-3-90,0 3 0,0-4 90,0 0 90,-2 0-180,2 0 180,-1-4-90,-1-3 450,-2-14-271,-2 3 1,0-6 0,0 8 90,-9 4-180,1 5 0,-8 13 0,4 11-90,0 17-90,1 9 0,5 7 90,3 2-90,8-16 0,4-2 0,5 13-90,16 6 90,-1-30-90,3-12 0,3-9 0,16-29 90,-13-3 0,-13 4 0,-3-2 90,6-23-90,-12 13 0,-2-1 45,-1 3 0,-2 1-45,-2 1 0,-2 2 90,2-11-180,-7 27 90,1 7 90,-1 5-90,0 14 0,-1 9 0,0 15 90,1 9-90,-2 5 89,-4 6-89,-2-1 90,-6 3-90,1-20 0,0 0 45,-1-3 0,0-1-45,-9 28 0,8-13-90,9-28 180,15 1-90,2-13 0,19 2 0,6 0 0,12 0-163,-6 2 1,0 2 72,11 5 90,-3 3 0,-3-1 90,8 6-90,-11-10 90,-5-1-90,-22-15 0,-17-9 325,-9-7-325,-5-9 0,-4-6 0,-1-10 0,1-9 0,8-9-173,4 26 0,2-1 173,2-3 0,2-1 0,7-21 0,2 0-554,-1 15 0,1 1 554,8-14 0,2 2 0,-4 20 0,1 4 0,0 1 0,0 1 0,19-21-2,-2 10 2,-3 10 0,-3 10 90,4 25 0,-10 14 0,2 27 0,-13 10 16,-8-22 0,-2 2-16,1 21 0,-2 4 0,-3 4 0,0 2-333,2-22 1,0 0 0,-1-1 287,-1 18 0,1-5-45,4-19 0,3-3-52,0 0 1,5-2 141,26 21-90,-11-28 0,3-2-355,10-4 1,3-2 354,7-1 0,2-2-45,7-2 0,1-3-434,2-4 0,0-1 209,0-1 0,0-2-135,-4-2 1,-2-2-181,-2 0 0,-2-2-90,-6-3 1,-3-2-316,-5-2 1,-3-3-1619,19-24 2942,-19-10 1,-17-11 0,-10-5 0</inkml:trace>
  <inkml:trace contextRef="#ctx0" brushRef="#br0" timeOffset="70248">23780 12795 24533,'-6'16'989,"-2"0"-809,-8 2 0,-16-2-180,9-6 0,-8-4 90,15-6-90,2 0 0,7-14 0,1-2 0,14-15 0,2 1 0,11 1 0,3 3 90,5 8-90,1 13 90,1 14-90,-3 19 90,-7 15 0,-11-1 0,-4 5 0,-6 4 0,-5 2-45,-3 11 0,-4 0-278,-3-15 0,-3-5 233,-2-7 0,-4-5 0,-14-3 83,-21-13-83,14-14 0,-14-17 0,20-15-90,5-17 90,3-12-222,18 23 0,2-1 222,0-1 0,2-1-45,0-1 0,1 1 45,3 1 0,2 1-135,0-8 0,0 2-134,3-15 439,-3-4-530,2 34 7,-6 10-96,2 7 468,-5 7-469,0 2 91,-2 8-91,-2-1-360,-1 6-449,1-2-450,2 0 1709,-5-3 0,3-2 0,-6-4 0</inkml:trace>
  <inkml:trace contextRef="#ctx0" brushRef="#br0" timeOffset="70487">23041 12682 18506,'-39'18'4768,"1"-2"-4319,-1 0 1,2-8-180,7 2 90,5-9-180,13 7 0,4-7 0,19 3-1,12-4-89,23 0 0,-14-1 0,3 0-610,9-2 0,2-1 565,6-1 0,4-1-45,-1-3 0,4-2 0,-2 0 45,6-1 0,0-1-45,-11 2 0,1-2 0,-5 2 0,-6-2 0,-5 1 0,22-11-396,-14 1-144,-17 1-270,-10 1-539,-10 2-1079,-4 2 2428,-13 0 0,-3 5 0,-8 0 0</inkml:trace>
  <inkml:trace contextRef="#ctx0" brushRef="#br0" timeOffset="71095">24478 12438 15522,'25'-5'1260,"-1"3"1613,-6 6-2514,0 8 1479,1 26-1658,-10 0-90,0 15 0,-9-10 605,0-6-605,0-4 2435,-5-6-2525,-4-6 0,-5-9 0,-3-6 0,1-14 90,3-7-90,5-14 0,7-11 90,8-11 0,8-5 0,9-1-244,9 3 154,5 10 90,7 8 0,2 18 0,2 11 90,-2 18 0,-3 18 90,-5 21-46,-22 4 1,-5 7-870,-5-12 0,-5 3 674,-3-4 1,-2 3 0,-4-3 15,-9 9 0,-4-3 0,-5 1 0,-4-1 0,-3-1 0,-3-2-460,-1-4 1,-1-3 459,-1-3 0,0-3-45,2-6 0,1-3 45,4-3 0,1-3 45,-21 12-90,14-13 0,11-11 188,14-13-188,8-11 1360,16-15-1360,8-2 0,4-2 0,18-18 70,-10 15 1,3 3-71,18-3 90,2 13-325,1 11 235,1 17 0,-15 10 0,0 6 0,2 9 0,-1 4 0,1-1 0,-2 2-230,-3 0 0,-5-1 50,4 11 513,-6-8-1233,-9-4-449,-5-9-384,-9-7-966,-4-9 2699,-5-11 0,-5-11 0,-2-8 0</inkml:trace>
  <inkml:trace contextRef="#ctx0" brushRef="#br0" timeOffset="71429">25189 12632 21745,'4'-45'2518,"2"6"-2068,0 12-90,4 13-1,2 20 1,4 15-270,5 20 0,5 11-45,-11-21 0,1 0 0,0-1 0,2 2-45,16 16 0,0-1-135,3 5 225,-9-15 0,-2-6 0,-12-18-1,-4-15 1,-4-14-90,0-18 0,-2-15 0,-1 16 0,0-2-587,1-6 1,0-2 586,1-4 0,1-2 0,0-1 0,2 0 0,-1 2 0,0 1 0,0 4 0,1 2-90,-1 6 0,0 2-180,3-19-16,0 16-703,-4 16-450,0 9 1439,-4 29 0,0 7 0,-2 21 0</inkml:trace>
  <inkml:trace contextRef="#ctx0" brushRef="#br0" timeOffset="71617">25473 13433 14272,'-14'55'2249,"5"1"217,4-22-2286,5-9 1277,0-19-1637,3-8 641,2-4-1360,5-10 2690,0-11-4130,0-12 2339,-1-12 0,-5-11 0,-3 28 0,-1 0 0</inkml:trace>
  <inkml:trace contextRef="#ctx0" brushRef="#br0" timeOffset="71904">24568 12433 22374,'-50'-13'1529,"11"-1"-1439,21 1 0,25 1 0,28 1 0,30 2-743,-20 4 1,3 1 696,9 0 1,3-1-45,-16 1 0,2 1 0,0-1 30,2 0 0,0 1 0,3-2-30,-3 0 0,2 0 0,2-1 0,-3-1 0,11-3 0,-2 0 0,-1 0 0,-1-1 0,-2 0 0,-4-1 0,6-4 0,-10-1-269,-5-5-101,-15 4-800,-10 2-1258,-10 6 2428,-2 4 0,-2 4 0,0 2 0</inkml:trace>
  <inkml:trace contextRef="#ctx0" brushRef="#br0" timeOffset="72500">26265 12198 20845,'10'-7'2878,"-2"1"-2608,-2 3-90,-3 1 450,-2 2-180,-1-2 89,0-2-359,0-3 0,-3-2-90,-4-2-90,2-17 90,0 2-90,9-17 0,7 4 0,10-6 0,12-3-300,9 2 300,9 5 0,-22 24 0,1 3 0,1 1 0,3 3 0,13 5 0,0 5 0,-10 3 0,-1 3 45,9 6 0,-2 4-45,8 23 90,-9 8-90,-11 5 45,-18-10 0,-4 3-45,-5-9 0,-3 0 44,-3 13 1,-3-1-45,-5-10 0,-3-2-283,-3 2 0,-2-1 283,-2 1 0,-3-1 45,-2 0 0,-1 0-45,0-1 0,-1-1 0,1-2 0,-1 0 45,3-3 0,0 0-45,2-3 0,1-1-56,-18 23 146,9-6-90,5 0 90,13-3-90,4 3 0,10 0 90,4 1-90,6-2 276,5-1-276,10 12 0,-6-15 665,2 7-665,-9-20 161,-3-3-71,-3-1-180,-1-5 90,-2-1 0,1-3-2068,-2 3 179,-2-5-7942,0 3 8983,-9 0 0,-4 3 0,-8 5 0</inkml:trace>
  <inkml:trace contextRef="#ctx0" brushRef="#br0" timeOffset="72809">26606 13998 23274,'-10'16'1799,"3"0"-1440,0-8 1,6 2-90,-2-9-90,3 3 450,0-4-450,0-10-1,0 1-89,0-9-90,0 5 0,0-1 0,0 3-359,0 0-361,0 6-449,0 1-3149,0 4 4318,-4-2 0,-4 1 0,-5-1 0</inkml:trace>
  <inkml:trace contextRef="#ctx0" brushRef="#br0" timeOffset="74060">3192 17630 22824,'-11'0'1799,"5"0"-1619,2 0 90,4 0 0,8 0-91,6 0 1,16 0-90,15 0-90,14 0-237,-25 0 0,2 0 237,1 0 0,1 0 0,-1 0 0,-1 0 0,0 0 0,-1 0 0,28 0-74,-6 0 74,-10 0-270,-8 0-180,-11 0-539,-8 0-360,-7 0 881,-8 0 1,-23 0 0,-6 0 0</inkml:trace>
  <inkml:trace contextRef="#ctx0" brushRef="#br0" timeOffset="74665">3415 17626 21745,'-14'-9'1349,"0"2"-1169,7 0 0,-2 5 89,8 0 91,-3 6-90,-1 7 0,-2 11-90,-5 14 0,0 12-90,0 11 90,-2 5-400,6-30 1,1 0 309,-7 29-90,2-4 0,2-11 90,2-8-3307,3-10 3217,1-2 90,4-14-90,2-2 353,4-16-353,8-3 0,9-5 0,9-2 0,30-3 90,-9 8-90,-18 3 0,2 2 0,0 7 0,-3 2 0,16 5 3392,8 10-3392,-29 3 0,-11 20 0,-15-7 0,-12 16 90,-17-11-90,-7 0 90,-6 0 0,0-5 90,5-8 0,3-6 90,3-13-180,9-3-90,5-6 0,9-6-90,5 1-180,0-6-270,3 2-269,2 0-271,5 4-449,4-1-809,4 5 2338,7-1 0,3 2 0,3 0 0</inkml:trace>
  <inkml:trace contextRef="#ctx0" brushRef="#br0" timeOffset="75210">4207 18385 22824,'14'-11'1979,"-3"4"-1799,-4 3-180,-4 4 90,0 0-90,1 0 90,4 0-90,5 0 0,1 0 0,2 0 90,-1 0-90,-3 0 179,-6-2 1,-2-5 0,-10-2 0,0-5-90,-8-1 0,-1 1-90,-1-2 90,2 4-90,1 1 90,7 4-90,2 3 0,4 2 0,0 2 0,-3 0 0,2 0 0,-6 0 0,6 0 90,-3 0-90,1 0 0,2 0-1417,-3 0 0,10 0 1,0 0-1</inkml:trace>
  <inkml:trace contextRef="#ctx0" brushRef="#br0" timeOffset="88668">29026 12067 17517,'0'-13'3868,"0"1"-3598,0 3-90,0 2-91,0 5 271,0 0-180,2 2 0,0 0-90,1 0 1169,-2 0-1169,1 0 0,0 0-90,1 0 1619,-2 0-1439,-10 6 0,2 1 0,-11 7 0,4 0 90,-1-1-90,1-1-1,2-5 181,2 1 90,3-3-180,11 0 0,36-5-270,7-9-257,-8 1 1,2 0 301,-2-3 0,1-1-385,3-1 1,2-1 339,2-1 0,1 0-432,3-2 0,0 1 432,1 0 0,-1 2 0,1-2 0,-2 0 0,-3 5 0,0-1-259,6-1 1,-3 0 213,-16 5 0,-3 1 202,4-1 0,-4 1-337,-5 2-204,-10 3-695,-12 6 736,-12 6-1186,-12 8 17,-13 7 1512,-6 6 0,-4 6 0,-1 1 0</inkml:trace>
  <inkml:trace contextRef="#ctx0" brushRef="#br0" timeOffset="89057">28949 12741 20485,'-45'20'4318,"15"-11"-3778,-3 3 719,28-12-809,12-2-181,17-5 1,15-4-90,15-9-90,-20 7 0,1 0-442,5-1 0,2-1 352,4-3 0,1 0-499,2 1 1,0-1 498,1-1 0,0 0 45,-2 2 0,0 0-90,-3 1 0,-1 0 45,-4 2 0,-1-1-164,-2 3 1,-1-1 208,-4 1 0,-1-1-198,28-7 153,-8 2-90,-6 4-179,-9 3-91,-6 4-2111,-3 1 402,-23 3-7762,-13 5 9555,-30 5 1,-16 7 0,-9 2 0</inkml:trace>
  <inkml:trace contextRef="#ctx0" brushRef="#br0" timeOffset="89648">29323 11701 21924,'-6'-37'2519,"1"3"-2249,-5 9 270,0-1-361,5 13 1,0 1 90,-2 16 0,-4 13 0,-13 19-135,8-6 0,0 3-519,-5 9 1,-1 3 517,-4 8 1,-1 3-545,7-16 0,0 2 0,-1 0 500,0 2 0,0 0 0,-1 0 0,1-1 0,0 1 0,0-1-30,2-2 0,0 0 0,0-1-15,-5 15 0,2-2 0,2-5 0,3-3-144,4-6 0,3-1 99,0 25 90,16-15-90,16-10 0,21-11 0,-13-15 0,3-2 0,7-2 0,3 0 0,2 1 0,4 0 0,1 1-663,-1 1 1,0 1 0,1 0 692,-2-1 0,-1 1 0,0 1-30,-1 2 0,-2 2 0,-6-2 889,16 8-889,0 5 249,-32-21-249,-8-1 0,-8-8 0,-11-8 3296,-8-13-3296,-11-18 0,-5-17-496,14 16 1,-1-6-1,0 0 496,-2-12 0,0-2 0,1 3 0,0-4 0,2 3 0,4 11 0,1 2 0,0 0 0,1 1 0,-1-1 0,1 1 0,-3-19 0,1 1 0,1 8 0,0 1-437,1-5 0,-1 4-148,2 19 1,0 3-202,1-4 1,-2 4-1104,-2 9 1889,-9 9 0,1 22 0,-9 7 0</inkml:trace>
  <inkml:trace contextRef="#ctx0" brushRef="#br0" timeOffset="-11975.75">27585 10254 19406,'-37'-34'764,"12"5"1,1-2-765,-12-22-847,13 16 0,-1-1 847,5 6 0,0 1 0,-1 0 0,-3 0 0,-11-5 0,-2 1 0,7 9 0,0 1 0,-9-2 0,-1 4 505,-18 2-505,0 2-535,2 14 535,2 7-45,19-3 0,0 4-584,-23 21-1350,4-8 1394,18 13 0,26 0 0,2-2 1</inkml:trace>
  <inkml:trace contextRef="#ctx0" brushRef="#br0" timeOffset="-11581.75">26708 10023 8953,'-42'-42'116,"1"0"1,-1 0 0,1 0 0,-1 0 0,-3 13 0,-5 5 0,-2 1 0,-1 1 0,0-2 0,3-3-281,0-7 0,1-4 0,1-1 0,0 0 1,-1 3-1,-1 6 164,-11 4 0,-4 4 0,0 5 0,5 3 0,9 2 0,-9 4 0,8 3 0,-2-1 0,1 1 0,3 4 0,-2-1 30,7-1 0,-2-3 0,2 1 15,-7-1 0,0 0 0,-14-4 0,2-1-263,19 2 1,0 0 217,-18 0 0,-1 0 0,16 3 0,1 0 319,-15-2 1,1-1-365,20 3 0,1-2 45,-14-2 0,0-2 148,13 1 1,1-1-149,-9 0 0,0-1-45,5-2 0,2-1 45,-19-8 0,24 10 0,0-1 0,-18-9 1277,15-5-1277,2 5 0,22 1 0,11 10 0,5-2 0,0 9 0,0-4 0</inkml:trace>
  <inkml:trace contextRef="#ctx0" brushRef="#br0" timeOffset="-10597.75">24421 10290 16889,'-19'-27'1349,"9"13"1280,-1 6-2539,13 22 1251,5 15-1296,7 5 0,3 4-45,-2-5 0,2 1 244,7 15 0,2-1-244,-6-9 0,0-1 0,8 12 0,-1-1 0,-8-16 0,1 1 135,10 19 0,3-7 764,8-23-809,-10-44 0,7-24 0,4-16 0,4-4-137,-18 26 1,3-4 0,3-6 0,1-2-1,1-4 1,2-1 0,1-2 0,-1-1-1,1 1 1,-1 0 0,-1 2 0,-2 2-1,-1 4 47,2-4 0,-2 3 0,-1 1 0,-1 1 0,-1 1 0,1-1 0,1-1 0,2-1 0,1-2 0,3-2-130,-7 9 1,3-3 0,1-3 0,2-1 0,1-2-1,2-1 1,-1 0 0,1-1 0,0 1 0,0 0 0,0 2-1,-2 2 1,0 1 0,-3 3 0,0 4 0,-3 3 0,-3 3 129,16-14 0,-5 8 0,-3 4 0,0 3 0,0-1 0,3-3-210,-2 0 0,1-1 0,1 0 0,0 0 0,0 0 0,-1 1 0,-1 2 210,8-8 0,0 0 0,-1 2 0,-3 3 0,-3 3-366,1-3 0,-4 4 1,2-1-63,-1 1 1,4-3 0,-4 4 0,-9 10 362,-3 7-9766,-30 36 9398,-19 13 1,2-3 0,-3 1-1,-2-2 1,1 1 0</inkml:trace>
  <inkml:trace contextRef="#ctx0" brushRef="#br0" timeOffset="-9874.75">24649 9670 22554,'16'0'1619,"4"10"-6829,2 5 5659,9 14 1097,9 9-1411,-15-14 0,1 2 45,5 5 0,1 3-45,5 4 0,1 1 172,2 7 1,2 1-278,-13-14 0,0 1 0,0 1-577,1 2 1,0 1 0,-1 0 576,0 0 0,0 0 0,1 2-30,7 13 0,2 4 0,-3-3 417,-9-14 1,-2-2 0,0 1-388,5 7 0,1 2 0,-3-4 150,2 5 0,-2-7-90,13 6 297,11-16-297,-5-63-90,-15-3 0,4-13-285,-6 4 0,3-8 1,3-5-1,1-2 1,-2 4 284,-2 4 0,0 2 0,1-1 0,0-1 0,3-4-34,-7 9 1,2-3-1,1-2 1,1-1 0,1 0-1,-1 0 1,0 1-1,-1 2 34,2 0 0,-1 1 0,-1 1 0,1 0 0,0 1 0,0-1 0,1 0-132,0-1 1,1-1 0,1 0 0,-1 1 0,1-1 0,-1 0 0,1 1 131,0 0 0,0 0 0,0 1 0,0-1 0,0 1 0,0 0 0,0 1-174,4-7 1,1 1-1,0 1 1,0 0-1,0 0 1,-1 1 158,-2 3 0,1 0 0,-1 1 0,0 0 0,-1 1 0,1 1 31,3-4 0,1 0 0,-1 1 0,-1 1 0,0 1-16,6-5 0,-1 0 0,-1 2 0,0 1 0,-5 5 0,-2 1 0,1 2 0,-2 1-30,7-6 0,-1 2 0,-2 3 109,-6 5 1,-1 2-1,-2 2-304,10-6 1,-3 3 584,-7 7 0,-1 3-1080,19-10 1733,-7 16-2002,-7 14-912,8 27 1901,-17 2 0,4 20 0,-17-7 0</inkml:trace>
  <inkml:trace contextRef="#ctx0" brushRef="#br0" timeOffset="1539.27">30378 11814 21115,'-4'-3'1979,"0"1"-1619,1 2 89,2 0-89,-6 0 90,6 0-180,-3 0-90,1 0 0,2 0-91,-8 0 1,4 0 0,-7 0 0,0 0 0,-8 0 90,-21 6-90,2 2-90,-16 5 90,14 1-90,1-2 0,3-5-180,5 1-629,5-7-631,5 3 1440,0-4 0,7 0 0,-3 0 0</inkml:trace>
  <inkml:trace contextRef="#ctx0" brushRef="#br0" timeOffset="2205.27">30415 12307 12930,'-4'0'5217,"0"0"-3149,-2 0-269,-7 0-629,-18 0-810,8 0-91,-7 0 91,15 0-90,-1 0-90,-4 0-90,-3 4 0,-7-3-90,-6 7 90,-7-7-90,-6 3-765,1 1 1,-2 0 764,13-1 0,1 1 0,-10 3 0,2 1 0,-2 5 0</inkml:trace>
  <inkml:trace contextRef="#ctx0" brushRef="#br0" timeOffset="9572.27">18850 13641 16797,'-12'-2'4858,"0"0"-4409,-1 2-269,-1 0 900,-22 0-810,22 0 179,-19 0-269,33 0 90,-4-2-90,4-1 0,0-1 90,0-1-180,0 2-90,2 1 0,4 2 90,13-2-90,1 0 0,12-5 0,11-2 0,-7 0 0,-3 1 0,1 1 0,5-1 89,25-7-178,-24 8 178,-1-4-89,-7 1 0,-12 5 0,-2-1 0,2 2 0,-3-1 0,3-4 0,-2 2-89,3-2 178,-1 0-89,-2 0 0,0 2 0,-1-1 0,-1 3 0,-2-2 0,0 0 0,-3 4 0,2-1 0,-4 2 0,1 0 0,-2-3 0,2-1 0,-1 1 0,2 0 0,-4 3 0,0 2 0,0 0 0,-1-2 0,4 0 0,-5-3 0,4 3 0,-4 0 0,2 2 0,3-2 0,-1-1 0,3-1 0,-4 1 0,0 1 0,0 2 0,-1 0 0,-2 0 0,1-2 0,-1 2 0,1-2 0,-4 2 0,2 0 0,-2-2 0,4-3 0,-2 2 0,2-1 0,0 4 0,0 0 0,-1 0 0,-2 0 0,1 0 0,0 0 0,3 0 0,0 0 0,0 0 0,1-2 0,2 0 0,-2-3 0,6 3 0,-5 0 0,3 2 0,-2-2 0,-4-1 0,2-2 0,-4 3 0,-2 0-1484,0 2 0,-2 4 0,0 1 0</inkml:trace>
  <inkml:trace contextRef="#ctx0" brushRef="#br0" timeOffset="18233.27">31101 11194 23274,'-10'-7'1709,"4"1"-1529,-2 3-90,7 1 0,-2 2-90,5 4 89,16 15-89,-6-10 90,13 15 0,-15-23 270,4 5-270,-5-6 0,2 0-90,-1 0 0,1-4 90,3-3-90,2-4-90,4-3-180,3-1-269,3-1-181,-3 0-269,1 0-271,-4 4-2698,4 3 3958,-8 5 0,-3 2 0,-9 2 0</inkml:trace>
  <inkml:trace contextRef="#ctx0" brushRef="#br0" timeOffset="19120.27">31174 11217 17607,'-28'0'4947,"1"-2"-4407,9-3-180,7-4-1,6-4 1,7-3 0,6-2-90,6-1 0,9 1-90,1 2-90,4 3-1,-3 6 1,1 3 0,-1 14-90,-1 4 0,-1 13 0,-3 5 90,-2 2-90,-4 2 0,-1 1 0,-4-3 0,-2-5 0,-1-4 0,-4-7 0,0-4 90,-2-7 90,0-3-90,2-4 0,0-4 90,7-15-90,0-2 90,5-12-90,-2 6 0,-1 2 0,1 2-90,-4 5 0,2 4 0,-2 5 0,0 5 0,0 2 0,2 6 90,1 5-90,1 5 0,2 6 0,0 1-3392,6 7 3392,-6-8 0,-1 2 90,-9-15-90,-2-3 0,-2-4 0,2-8 0,2-4 0,4-13 3392,2-2-3392,3-3 0,-1 3 0,-2 4 89,-2 5-89,-2 3 0,-2 3 0,0 5 0,2 9 0,2 6 90,3 5-90,1 1-90,0-1 180,0-1-90,0-1-90,1-6 90,-3-1 90,0-4-90,5-8 0,-3-2 0,4-10 0,-6 1 0,-4-1 0,0 6 90,-4 3-180,0 6 90,-2 3 0,0 2 0,0 4 0,2 1 0,0 4 0,4 0 90,0-3-90,1-2 0,-3-4 0,-3 0-90,-1-2 0,0-3-89,0-2-181,0 0-360,0 2-269,0 3-2699,0 2 3688,-3 6 0,-2 4 0,-3 6 0</inkml:trace>
  <inkml:trace contextRef="#ctx0" brushRef="#br0" timeOffset="19287.27">32003 11466 23004,'4'25'1529,"0"-5"-1349,-2-2 90,-2-11-180,2-1-90,0-6-1170,-2 0 181,4 0-3149,5-10 4138,6-8 0,11-16 0,3-8 0</inkml:trace>
  <inkml:trace contextRef="#ctx0" brushRef="#br0" timeOffset="19688.27">32320 11158 20845,'25'-29'2204,"1"1"0,18-19-1845,-24 26-89,-3 10 270,-5 4 90,5 27-541,-5 2 1,5 22-90,-4-5 0,-1 0 0,-2-3 90,0-4-90,-4-7 0,0-5 0,-2-7 0,-1-6 0,-2-3 0,-1-22 0,-7 0 0,-11-34 0,-11 10 90,-1 1-90,1 17 0,7 18 0,-1 4 90,-1 10-90,1 2 0,1 8 0,3-2 0,3 0-90,8-9-90,2 3-809,6-9 179,-3 3-179,2-4-180,-7 0-181,0 0-448,-4-2-271,-8-4 2069,-3-4 0,-5-3 0,-3-1 0</inkml:trace>
  <inkml:trace contextRef="#ctx0" brushRef="#br0" timeOffset="19916.27">31788 10891 19676,'-15'-9'3508,"1"2"-2249,-11 21-719,5 14-91,-14 29-269,15-3 0,4 9-905,10-16 1,3 2 0,1 0 694,-1 2 0,1 0 0,4-1-90,7-1 0,3 0 0,5-6-330,9 4 1,7-5-781,2-8 1,6-1 0,-1-3 1229,8 2 0,2-4 0,-7-6 0,3 0 0,-3-4 0,4-5 0,0 1 0</inkml:trace>
  <inkml:trace contextRef="#ctx0" brushRef="#br0" timeOffset="20285.27">32303 10909 20845,'0'-9'1799,"8"0"-1619,8 0-90,45 0-90,-29 5 0,3 1-638,17 0 1,3 2 457,-5-1 0,0 2-495,3-1 1,0 2-451,0-1 1,-2 0 1124,-3 0 0,-2 0 0,-5 0 0,-1 0 0,-4 0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1T17:12:37.130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12312 3754 26152,'-46'30'142,"1"0"1,-1 0 0,0 0 0,0 0 0,19 8 0,0 7 0,1 7 0,1 5 0,1 5-1,0 2 1,1 2 0,2 1 0,0 0 0,2-2 0,2-2 0,0-3 0,2-6-851,0 8 0,3-5 1,2-2-1,2-2 1,0 1-1,1 3 1,-1 3-1,-2 6 708,1-12 0,0 4 0,0 4 0,-1 2 0,-1 3 0,1 2 0,-1 1 0,1 1 0,0-1 0,0 0 0,0-2 0,1-1 0,0-3 0,2-4 0,0-3 0,1-4-334,-1 17 0,2-6 0,1-4 1,0-3-1,1-1 0,0 0 1,-1 1 33,0 9 0,0-1 0,-1 0 0,1-2 0,0-2 1,1-4-76,-1 8 0,2-4 0,-1-5 0,1-8-974,0-5 0,-3-12 1349,-7-10 0,5-53 0,2-32 0</inkml:trace>
  <inkml:trace contextRef="#ctx0" brushRef="#br0" timeOffset="398">11650 4586 21049,'3'-61'346,"-1"-1"1,1 0 0,0 0 0,-1 3 0,0-1 0,1 2 0,0 0-302,-1 3 0,1 0 0,1 2 0,0 0-1159,2-11 1,1 1 0,2 2 1173,1 7 0,2 1 0,3 2 30,0 8 0,3 1 0,3 5 109,14-10 0,5 10 26,7 10 0,6 11-352,7 15 0,4 12 217,-17 3 0,0 7 0,0 3-61,4 10 1,0 5 0,-2 4-213,-12-6 1,-2 3 0,-1 2 0,-1 2 182,0 4 0,-2 2 0,-3 2 0,-2 2 0,-2 4 0,-4 3 0,-2 1 0,-4 1 0,-3-10 0,-2 0 0,-3 1 0,-2 3 0,-5 2 0,-4 0 0,-4 3 0,-4 4 0,-1 0 0,-2 0 0,-1-2 0,1-4 0,0-2 0,-1-2 0,0-1 0,-2-1 0,-1 0 0,-2 3 0,-3 3 0,-1 2 0,-2 1 0,-1 1 0,-2-3 0,1-3 0,0-5-71,-4 1 1,-1-5 0,0-3-1,-1-2 1,0-1 70,-8 8 0,0-3 0,-1-1 0,-1-3 0,3-6 0,0-1 0,0-3 0,-1-3 0,-9 4 0,-1-4 0,1-6 236,4-7 1,1-5-1,0-6-236,-16-5 0,4-17 305,16-15 1,4-12-1,6-6-305,10-8 0,9-7 0,2 0 0,0 0 0,2-2 0,9 1 0,11 1 0,8 0 0,6 9 0,16 3 0,8 11 0,8 7 0,6 9 283,-16 13 1,3 6 0,3 5-284,7 9 0,5 6 0,0 5 0,-2-1 0,-11-1 0,-3 1 0,0 1 0,2 3-163,1 1 1,2 3-1,0 1 1,-1 1 0,-5 0 162,-3 1 0,-4 1 0,-2 1 0,0 0 0,11 11 0,-2 1 0,-2 0 0,-3 0 0,-2 0 0,-1 0-82,-4-2 0,-2-1 0,-1 1-158,-3-5 0,-2 0 1,-1 0-706,7 11 1,-3-1-361,-4-8 1,-3-1 1617,-4-7 1,-2-2-1,8 15 1,-4-9-1</inkml:trace>
  <inkml:trace contextRef="#ctx0" brushRef="#br0" timeOffset="797">14274 5297 27681,'-54'-11'900,"-8"26"-900,23 4 0,0 7-1620,-6 13 0,2 7 1620,11-10 0,0 3 0,2 1 0,-1 5 0,1 1 0,1 1 0,1 3 0,1 0 0,2 1 0,3 0 0,2 0 0,1 1 0,3-3 0,2 1 0,2-2 0,-1 19 0,5-2-45,5-6 0,5-3 4,4-8 0,4-3-139,2-8 0,5-4-90,23 13 225,7-28-135,6-29 135,-25-7 0,-1-5 0,1-10 1,-3-6-435,2-11 1,-3-5 537,-9 13 1,-3-2 0,0-1-322,0-5 1,-2-1 0,-2 0 441,0-2 0,-2 0 0,-2 1-31,0 3 1,-1 0 0,-1 0-636,-1-6 1,0 0 0,0 4 485,-1 1 0,0 4 87,0-4 1,0 14-88,0 32-439,7 37 0,4 22 439,-2-10 0,1 6 0,2 1 0,2 8 0,2 1 0,-2-4 223,0-5 1,-1-3 0,1 3-449,0-3 0,0 2 0,1 0 0,-1-4 217,6 16 1,1-6-983,-1-4 1,2-4-360,-1-9 0,1-3 1349,-1-6 0,3-6 0,18 3 0,1-14 0</inkml:trace>
  <inkml:trace contextRef="#ctx0" brushRef="#br0" timeOffset="1355">15049 4754 22372,'10'-50'449,"1"0"1,-1-1 0,0 1 0,3-12 0,0 2-1,0 1-419,-3 7 0,-1 2 0,0 3 15,4-13 0,-2 5 45,-3 13 0,1 6-4079,6-1 5068,12 97-1079,-14-20 0,-1 11-127,-3-7 1,0 9 0,0 8 0,1 4-1,-1 0 1,0-3 0,-1-7 126,1 12 0,-1-5 0,0 0 0,0 6-53,0-9 0,-1 5 0,2 3 1,-1 1-1,0-2 0,-1-3 1,0-6 52,-1 6 0,0-6 0,0-2 0,0-1-122,0-2 1,0-1 0,0-1 0,0-1 121,1 9 0,0-2 0,0-3 604,4 15 1,-2-5-605,0-3 0,-9-25 0,-27-70 0,-11-10 347,16 2 1,-3-9 0,0 3-348,-8-1 0,-3 4 0,2 6 0,-3 5 0,0 10 0,-1 7 1032,1 10 1,-1 7-1033,0 9 0,2 9 0,-10 26 0,7 13-363,21-14 0,5 3 0,2 1 363,-1 1 0,0 0 0,7-1-726,12 22 1,15-6 725,21-13 0,9-9 0,-11-11 0,3-5-330,-3-6 0,3-2 0,-3-6-152,5-8 0,-2-8-238,0-3 1,-1-5 134,0-8 1,-3-5-136,-1-4 1,0-6 569,-4-8 0,1-8 0,-3 2 219,-8 10 1,-3 1 0,1-2 350,7-14 0,0-4 0,-4 5 209,-4-2 1,-3 5 654,-3 4 1,-2 3-1015,-3 8 0,-2 2 0,1-19 1980,-4 17-1711,-4 23 823,3 52-1362,1 7 0,0 9 0,2-3 0,0 5 0,1-1 490,-2-4 0,0-1 0,1 2-940,2 8 0,2 1 1,-2-6-466,-1-13 0,-1-3-255,2 7 1,-1-7 1169,-3-15 0,-2-22 0,-4-15 0</inkml:trace>
  <inkml:trace contextRef="#ctx0" brushRef="#br0" timeOffset="1489">15955 4709 18931,'-15'-49'449,"1"1"1,1 5 0,0 3 198,1 7 0,-1 3-828,-7-13 935,4 11-2105,4 18 1517,-4 37 0,10 18 1,2-4-1,-1-1 1</inkml:trace>
  <inkml:trace contextRef="#ctx0" brushRef="#br0" timeOffset="1845">16686 5224 27052,'-22'-37'1079,"1"8"-1079,-3 13 0,-1 24-90,-3 20 180,-3 28-431,15-20 1,2 3 340,0 6 0,3 5-444,6 4 0,2 6 1,4-3 443,0-12 0,1-1 0,5 3-54,5 1 0,4 6 0,3 1 0,1-3 0,-1-8-1354,9 14 0,7-11 1348,14-5 0,9-4 1,-8-21 59,-16-25 0,-4-13 44,19-18 1,-9-15 45,-28-3 0,-12-9 0,-2 1-603,1 14 1,-2 1 0,-3-3 534,0 1 1,-2-3-1,-2 0 1,-2 5-23,-3 2 0,-2 4 0,-2 2 117,-13-14 1,-3 3-253,-1 8 0,-4 5-270,1 9 1,-3 5-301,-12 5 1,1 6-691,17 10 1,1 5 1394,-6 1 0,5 8 0,13 27 0,10 6 0</inkml:trace>
  <inkml:trace contextRef="#ctx0" brushRef="#br0" timeOffset="2195">20113 3971 26062,'0'-48'270,"0"0"0,0 5 0,0 2-180,0-24 89,-6 24 361,-6 31 0,-12 43-420,3 16 0,-3 17 0,2 1-1183,5-18 0,1 1 0,0 1 0,-1 4 1063,2-3 0,-2 2 0,0 3 0,0 1 0,-1 3 0,1 1-177,2-5 1,-1 3 0,0 2 0,1 1 0,-1 0 0,0 0 0,1-2 0,1-2 176,-3 6 0,2-2 0,-1-2 0,1 0 0,0 2 0,-1 2-190,2-6 0,0 3 1,-1 2-1,0 0 1,0 0-1,1-2 1,0-3-1,2-4 172,-2 7 0,2-4 0,0-2 0,0-2 0,1-1-417,-1 8 1,0-1 0,0-2 0,2-1-136,-2 6 0,2-3 1,1-2-691,-1 10 1,4-6 1259,1-21 0,6-8 0,13-9 0,5-34 0</inkml:trace>
  <inkml:trace contextRef="#ctx0" brushRef="#br0" timeOffset="2457">20040 3682 26062,'-7'-45'247,"0"1"1,1 0-1,-4-16 1,1 3-203,1 11-1,0 4 136,-1-16 450,34 112-495,-7-14 0,1 7-799,-3-4 1,2 5 0,2 5 0,0 2 678,-1-6 0,1 4 0,1 2 0,0 1 0,-1-1 0,0-2-423,0 1 1,-1-1 0,0 0 0,-1 0 0,2 4 422,2 2 0,0 3 0,1 2 0,0 1 0,-2-3 0,-1-3-371,-1-2 0,-2-2 0,-1-2 1,0-1-1,0 1 356,0 0 0,0-1 0,0 1 0,-1-1 0,1-1-194,1 10 0,1-1 1,-1 0-1,0 1 86,-1-5 0,0 1 0,1 0 0,-1-1 1,-2-4-133,4 11 0,-2-5 0,0 2-180,2 7 0,0 0 1,-4-8-324,-5-17 1,-4-7 742,-5 12 0,-21-33 0,-11-18 0</inkml:trace>
  <inkml:trace contextRef="#ctx0" brushRef="#br0" timeOffset="2625">19419 5640 25432,'-51'-6'1440,"17"-5"-1440,27-10 90,32-8-90,30-7-1146,-15 13 0,3 1 1011,10-5 0,2-1-643,-14 9 0,2-1 0,-1 0 238,3-1 1,1 1-1,0 0-390,1-1 1,1 1 0,-1 0 765,0 0 0,0 0 1,0 1-1,-1 0 1,0 0-1,0 0 0,-1 0 1,0 1-1,0-1 1</inkml:trace>
  <inkml:trace contextRef="#ctx0" brushRef="#br0" timeOffset="3189">21583 4822 27141,'0'9'270,"0"4"-270,4 1 0,0 4 0,4-4 0,0-5 0,0-5 0,4-4-90,3-6 0,5-8 0,2-11 1,6-33 268,-13 13-89,-1-18-90,-25 29 90,-26 9 0,-7 24-306,9 9 0,0 7 261,3 9 0,1 11-631,0 11 1,0 9 0,2 0 585,7-9 0,2 0 0,0 3 0,2 0 0,-1 5 0,2-1 0,3-2 30,4 0 0,4-1 0,2-2-30,1-1 0,3-1 0,5 0-30,9 6 0,6 0 0,3-4-537,7 1 1,6-7 446,-2-10 0,6-3 0,1-9-105,14-11 1,2-12 134,-15-4 0,2-4 0,0-4 30,3-4 0,1-5 0,-1-3-704,5-6 0,-1-4 0,-1-4 764,-11 7 0,-1-2 0,0-2 0,0-2 0,0-2 0,0-2 0,-1-2 0,0 0 45,-1-2 0,-1 0 0,0-2 0,-1-4 75,-5 5 0,0-5 0,0-1 0,-1-2 0,0 1 0,-3 3-135,-1 2 1,-1 2 0,-1 0 0,-1-2 0,0-4 129,-1 0 1,1-5 0,0-4-1,-1 0 1,0 2 0,-3 2-1,-2 6-281,0-4 1,-3 4-1,-1 2 1,0-2 165,1-10 0,0-2 0,-1 2 0,-2 8 0,-1-5 0,-2 7-10,-2 10 0,0 5 10,0-12 1652,-2 39-1652,-12 48 0,4 4 0,-1 8 25,0-5 0,-2 3 0,-1 6-25,1 1 0,0 5 0,-1 4 0,0 0 0,1-2 285,0 2 0,0-2 0,1 1 0,-1 7-285,2-9 0,-1 6 0,1 3 0,-1 1 0,1 0 0,1-4 0,1-5-378,0 9 1,1-5 0,1-1-1,1 2 90,0-2 0,0 4 1,1-1-1,1-2 0,2-5-402,1 3 1,2-5-1,2 0 629,2 4 1,2 0-1,0-6 1,0-3-1,1-3 1,3 2-1,-1 0 1</inkml:trace>
  <inkml:trace contextRef="#ctx0" brushRef="#br0" timeOffset="3489">22574 4908 24443,'-26'-38'509,"0"0"1,3 3 0,2 2-600,-12-16 0,16 8 0,19 12 90,55-6 0,-27 22 0,4 1 0,14-1 0,8 0 0,0 1-743,-5 1 1,-1 1-1,1 0 803,0 0 0,0 0 0,-1 0 120,15-3 0,-6 0 268,-18 1 1,-5 2-269,11-3-90,-1 0 0,-24 19 0,-9 10-90,2 20 90,-4 18-90,-4-18 0,0 3 474,0 7 0,0 3-519,1 4 0,0 1-528,1 4 0,-1 0-12,-1 0 1,0-1-316,-1-3 1,0-1-496,-1-4 1,-2-3 1380,0-7 0,-2-3 0,-2 18 0,-4-12 0</inkml:trace>
  <inkml:trace contextRef="#ctx0" brushRef="#br0" timeOffset="3629">23297 4261 22995,'-7'-54'359,"1"1"1,3 3 0,0 2-585,-2 6 0,1 1-90,3 6 1,1 2-95,-4-21-1480,4 11 1923,4 9 0,4 9 1,4 3-1</inkml:trace>
  <inkml:trace contextRef="#ctx0" brushRef="#br0" timeOffset="3956">24027 4333 25073,'-24'23'1169,"0"9"-1169,-2 14 45,11-15 0,1 4-831,-2 7 1,1 3 785,0 6 0,2 1 0,-1 3 0,3 2 0,4-2 0,2 1 0,2-6 0,4 0-90,3-6 0,4-2-90,3-8 0,4-3 315,24 11-315,12-33 90,6-36-196,-27 0 1,-2-6 375,-2-10 0,-3-4 90,-3-5 0,-4-5 90,-5 1 0,-4-5 0,-3 1-180,-4 3 0,-4 0 0,0 0-90,1 0 0,0 1 0,-4 3-90,-9-11 0,-4 9-540,-11 1-449,-1 16 1079,-15 25 0,11 18 0,-11 19 0</inkml:trace>
  <inkml:trace contextRef="#ctx0" brushRef="#br0" timeOffset="4438">24308 4311 22464,'4'-37'1619,"0"3"-1349,2 7 90,0 2 180,4 3-91,-2 1-89,2 1-90,-3 4-180,-1 2 0,-4 5 0,1 3-90,-2 3-90,1 1-180,-1 2-270,2 0-449,-1 0-1,0 0-449,1 0-809,2 0 2248,3 4 0,0 1 0,0 4 0</inkml:trace>
  <inkml:trace contextRef="#ctx0" brushRef="#br0" timeOffset="5297">23751 4338 21924,'0'-27'2249,"2"-1"-1619,2 1 89,1 4-89,1 3-270,-2 4-180,-2 5-90,0 4 0,1 11 90,7 18-91,11 27-44,-6-10 0,2 4-700,3 12 1,1 5 684,-5-13 0,1 2 0,-1 0-1016,1 6 0,0 2 0,0-1 986,0 3 0,0 0 0,0 1 0,-1-1 0,1 0 0,-1 0-180,-2-5 0,0 0 1,0 1 269,3 5 0,-1 1 0,1-3 239,-4-13 1,-1-2 0,1-3-330,4 20 0,3-21 0,16-49 0,-20-23 0,-4-18 0,1 0 0,1 0 0,1-1 0,1-3-103,-2 2 0,0-4 0,0 0 0,1 3 103,2-6 0,1 3 0,0-1 0,1-2 0,0 1 0,0-1 0,0 2 0,1 0 0,0-2 0,-1 3 0,2-4 0,-1 1 0,-1 4 0,0-1 0,-1 4 0,1-2-68,-2 6 1,0-3 0,0 3-1,-2 4 710,5-7 1,-1 5-2442,2-2 0,1 3 1799,-3 14 0,0 3 0,17-17 0,-9 30 0</inkml:trace>
  <inkml:trace contextRef="#ctx0" brushRef="#br0" timeOffset="5689">25063 4021 20010,'0'34'1439,"0"4"-863,0 5-216,0 5-90,5 2-1,4-1 388,9-1-567,6-3 0,9-4-90,-3-19 0,4-4 90,21 3-90,-17-12 0,0-6 0,19-17 0,0-15 90,-20-6 0,-3-7 45,-8 5 0,-2-4-279,3-15 1,-4-3 413,-10 10 0,-6 1-91,-1 0 1,-4 0-90,-3 4 0,-3 2-45,-2 4 0,-5 4 45,-23-15 466,-17 29-466,19 23 0,-3 9 0,-6 11 0,-1 7-1252,-5 9 1,2 6 1191,13-10 0,2 2 0,1 2 0,2 2 0,1 2 0,4 0-226,2 2 1,2 0 0,5 1 225,3 0 0,4-1 0,3 1-120,6 19 1,9-1 133,8-5 1,8-3-45,8-5 0,6-4 0,7-5 0,6-5-30,-17-16 0,2-3 1,4-2-451,17-1 0,7-4 0,-1-4-809,-3-6 0,0-5 0,0-2 1289,-1 1 0,0-1 0,-4-5 0,-12-2 0,-4-4 0,-5 0 0,-7-5 0,-1 1 0</inkml:trace>
  <inkml:trace contextRef="#ctx0" brushRef="#br0" timeOffset="7918">10627 8499 21003,'-25'4'1799,"3"-3"-645,6 3-1154,7-4 476,4 0-297,8 0 380,9 0-199,14 0 0,23-6-91,-10 0 1,9-2 0,-1 0-642,-3 0 0,1 0 0,3-1 416,4-1 1,4 0 0,2-1 0,-1 0-682,-2 1 1,-1 0-1,0 0 1,2 0 658,8-2 1,1 0-1,1 0 1,2 0-325,-10 1 0,0 0 0,2 1 0,0-1 0,1 0 302,1-1 0,-1 1 0,2 0 0,4-1 0,7-1 8,-19 3 0,6-1 0,3 0 0,3-1 1,2 0-1,1 0 0,0 0 0,-1 0 1,-1 0-1,-3 1 0,-4 0-174,4 0 1,-3 0-1,-2 1 1,-2 0 0,0-1-1,2 1 1,3-1 0,4 0 165,-11 1 0,3 0 0,2-1 0,2 0 0,2 0 0,0 0 0,1 0 0,-1 0 0,-1 0 0,-1 0 0,-1 1 0,-3 0 0,-4 0-57,13-1 1,-5 1 0,-1 0 0,-2 0 0,-1 1 0,0-1 0,1 1 0,1-1 56,3 0 0,0-1 0,0 1 0,1-1 0,-1 1 0,1-1 0,0 1 0,0 0 0,-5 0 0,-1 1 0,1 0 0,0-1 0,-1 1 0,1 0 0,0-1 0,1 1 0,-1 0 0,1-1 0,0 1 0,0-1 0,0 0 0,1 1 0,-1-1 0,1 1 0,-1-1 0,1 1-20,0-1 1,-2 1-1,1 0 1,-1 0 0,1 0-1,1-1 1,1 1 0,2 0-1,2-1 20,-10 2 0,0-1 0,2 1 0,1-1 0,0 0 0,1 1 0,1-1 0,1 0 0,1 0 0,0 0 0,1 0 0,0 0 0,1 0 0,-7 2 0,1-1 0,1 0 0,2 0 0,0 0 0,0 0 0,1 0 0,1 0 0,-1 0 0,1 0 0,-1 0 0,0 0 0,0 1 0,-1-1 0,0 0 0,-2 1 0,-1-1 0,5 0 0,0 0 0,-2 0 0,0 0 0,0 0 0,-1 0 0,-1 0 0,1 0 0,-1 0 0,1 0 0,0 1 0,1-1 0,0 0 0,1 1 0,-1-1 0,1 0 0,0 1 0,1-1 0,1 1 0,0-1 0,-1 1 0,1-1 0,-1 1 0,0-1 0,-1 1 0,-1 0 0,-1 1 0,-1-1 0,-2 1 0,8-1 0,-2 0 0,0 1 0,-1 0 0,-1 0 0,-1 0 0,-1 0 0,-1 0 0,-1 1 0,0 0 0,-1-1 0,9 0 0,-3 0 0,-1 1 0,-1-1 0,-1 1 0,2-1 0,0 1 0,3-1 0,-4 1 0,1-1 0,1 1 0,1-1 0,0 1 0,1-1 0,-1 1 0,0-1 0,-1 1 0,0 0 0,1 0 0,1 0 0,-1 0 0,0 1 0,-1-1 0,0 1 0,-2-1 0,-1 1 0,-1-1 0,3 1 0,-3 0 0,-2-1 0,0 1 0,1 0 0,0 0 0,3-1 11,1 1 0,3-1 0,1 0 1,1 1-1,-1-1 0,-1 0 1,-2 1-1,-5 0-11,12-1 0,-4 0 0,-3 1 0,0-1 0,0 1 0,-2 0 0,1-1 0,-2 0 0,1 1 0,-2-1 0,-2 1 0,-3 0 0,1 1 0,1-2 0,2 1 0,-1-1 0,2 0 0,2-1 0,-1 0 0,-1 1 0,-4 0 0,10-1 0,-3 1 0,-2 0 0,4 0 89,-5-1 0,3-1 0,1 1 0,-3 0 0,-4 0-89,8 0 0,-6 1 0,0 0 0,-4 1 0,-1-1 0,1 1 0,9-1 0,1 0 0,-4 2 527,2 0 0,-2 0-527,8 0 0,-5 0 0,-3 3 0,-17 0 0,-11 0 1712,-9 0-1712,-8 0 0,-4 0 0,0 0 2560,0 0-2560,2 0 1768,6 0-1768,-6 0 833,1 0-833,-9 0 90,-2 0-90,-2 0 90,-2 0-90,0-12 0,0-19 0,0-32-829,2 13 1,0-6 828,0 9 0,0-3 0,0-2 0,2-11 0,0-3 0,0-2-636,0 11 1,0-1 0,0-1 0,1-1 635,0-4 0,0 1 0,0-3 0,2-4 0,-2 15 0,1-4 0,0-3 0,1 0 0,-1 0 0,0 1 0,1 3-401,0-10 1,0 3 0,0 1 0,1-1 0,-1-4 400,0 8 0,0-2 0,0-2 0,1-1 0,-1 1 0,0 2 0,-1 3 0,1-5 0,0 2 0,-1 2 0,0 1 0,-1-1 0,0 1 0,0 0 0,0 1 0,-1 0 0,0 0 0,-1 2 0,0 0 0,-1 1 0,0 0 0,0 1-197,-1-8 0,0 1 0,-2 0 0,0-2 197,-2 5 0,-1-1 0,0-2 0,-1 3 0,0 3 0,-2-13 0,-1 5 0,0-1 0,0 8 0,-1-2 0,-1 1 0,1 7 243,-5-9 1,-1 5-244,3 9 0,-2-1 0,-8-12 0,1 4 0,4 1 0,0 15 0,3 8 0,13 22 1573,-8 4-1573,-3 3 2632,-14 2-2632,-20 4 0,13-1 0,-3 1 341,-13 1 1,-3 0-342,9-1 0,-2 1 0,-1-1-506,-8-1 1,-3 0-1,-6 0 506,9-1 0,-6 0 0,-4 0 0,-2 0 0,1 0 0,3-1-393,6 1 0,1 0 1,1-1-1,-1 1 1,-1-1-1,-4 0 393,1 0 0,-3 0 0,-3 0 0,0-1 0,-1 1 0,0-1 0,1 1 0,2-1-225,-2 1 0,0 0 0,2-1 0,0 1 0,0 0 0,-1-1 0,-1 0 225,4 1 0,-1-1 0,0 0 0,0 0 0,-1 0 0,0 0 0,-1 0 0,0-1-84,4 1 1,0 0 0,-1 0 0,0-1 0,-1 1 0,1-1 0,-2 1 0,1-1 0,0 0 83,-3 1 0,1-1 0,0 0 0,0 0 0,-1 1 0,-1-2 0,-1 1 0,-3 0 0,-2-1-28,11 1 1,-1-1-1,-3 1 1,-1-1 0,-1 0-1,-2 0 1,0 0-1,0-1 1,0 1 0,0 0-1,1 0 1,1-1-1,2 1 1,1 0 27,-1 0 0,3 0 0,0 0 0,1 0 0,1 0 0,0 0 0,0 0 0,0 0 0,-2-1 0,0 1 0,-1 0 0,-2 0 0,3-1 0,0 1 0,-1 0 0,-1-1 0,-1 0 0,-1 1 0,0-1 0,0 1 0,0-1 0,-1 0 0,0 1 0,0-1 0,0 1 0,1 0 0,0-1 0,3 1 0,-1 0 0,1 0 0,0 1 0,0-1 0,-1 0 0,1 0 0,-1 0 0,1 1 0,-1-1 0,0 0 0,0 1 0,0-1 0,0 1 0,-1 0 0,0-1 0,2 1 0,0 0 0,0 0 0,-1 0 0,0-1 0,0 1 0,0 0 0,0 1 0,0-1 0,0 0 0,-1 0 0,1 0 0,0 1 0,-1-1 0,1 0 0,0 1 0,0-1 0,0 1 0,0-1 0,-1 1 0,1-1 0,-1 1 0,1 0 0,-1 0 0,1-1 0,-1 1 0,1 0 0,0 0 0,0 0 0,0 0 0,0 0 0,1 1 0,0-1 0,1 0 0,-6 1 0,1-1 0,-1 1 0,0-1 0,0 1 0,0 0 0,1-1 0,0 1 0,1 0 0,1 0 0,1 1 0,0-1 0,2 0 0,2 1 0,0 0 0,-9 0 0,2 1 0,1 0 0,2 0 0,2 0 0,0 0 0,0 1 0,1-1 0,-1 0 0,-1 1 0,3-1 0,-1 1 0,0-1 0,1 1 0,0-1 0,0 1 0,0 0 0,0 0 0,1 0 0,0 0 0,-5 0 0,1 1 0,0 0 0,1 0 0,-1 0 0,1 0 0,0 0 0,0 1 0,1-1 0,-6 1 0,0 0 0,0 0 0,1 0 0,-1 0 0,2 1 0,-1-1 0,1 1 0,2-1 0,1 1 0,0-1 0,0 1 0,1 0 0,0 0 0,0 0 0,1 0 0,-6 1 0,0-1 0,1 1 0,0 0 0,1 0 0,0 0 0,1 0 0,4-1 0,0 1 0,1 1 0,1-1 0,0 0 0,0 0 0,1 0 0,-4 0 0,0 1 0,1-1 0,1 0 0,1 1 0,0-1 0,-4 2 0,0-1 0,1 1 0,2-1 0,0 0 66,-7 2 1,2-1-1,2 0 1,0 0-67,8-1 0,1 0 0,2 0 0,1 0 291,-7 1 1,2 0-1,1 0-291,0-1 0,0 1 0,5-2 0,1-2 0,3 0 729,-3 2 0,6-2-729,6-5 2302,11 3-2302,6-4 2246,6 0-2246,2 0 785,2 0-785,-2 0 261,0-2-261,-4 0 0,-4-5 0,-19-4 0,4 3 0,-13-4 0,11 7 0,-2-2 0,-1 4 0,-17 1 0,14 2 0,-10 0 0,25 0 0,5 0 0,6 0 0,4 25 0,1 13 0,4 0 0,1 6-699,-3 9 0,-1 9 699,2-14 0,-1 7 0,0 4 0,-1 0 0,1-3-733,-2 7 1,1-2 0,-1 2 0,0 3 732,1-5 0,0 3 0,-1 2 0,0 1 0,0 0 0,1-3-327,1-7 1,0-1-1,1-1 1,0 1 0,-1-1-1,1 2 327,-1 4 0,0-1 0,0 2 0,-1 0 0,1 0 0,1 1-188,0-7 1,0 1 0,1 0 0,0 1 0,-1 0 0,1-1 0,-1 1 187,1 0 0,-1 1 0,0 0 0,1-1 0,-1 1 0,0 0 0,1 0-86,0-1 1,-1 0 0,1 1 0,0-1 0,0 0 0,0 0 0,0 0 85,0 8 0,-1 1 0,1-1 0,0 0 0,0-1 0,0 1 0,1-3 0,0 1 0,0-1 0,0 0 0,1-1 0,0 0 0,0-1 0,0-1 0,1 1 0,-1-2 0,1 1 0,1-1 0,0-1 0,0-1 0,1 0 0,0 0 0,-1-1 0,1 1 0,0 8 0,0-1 0,0 0 0,0 0 0,0 0 0,1-4 0,0 1 0,0-2 0,0 1 0,0-1 0,-1-3 0,0-1 0,0 1 0,0-2 0,-1 1 0,1 8 0,0 0 0,0-1 0,0-2 0,-2-3 0,0-2 0,0-1 0,0 0 162,-1 11 1,1-2-1,-1-1-162,1-8 0,-1-1 0,1-2 0,0 15 0,0-3 0,-1-12 0,0-3 0,4-9 0,0-3 0,-4 17 0,0-16 1256,3-11-1256,-2-8 1878,3-4-1878,2-11 1179,2-8-1269,6-15 3302,8-12-3482,12-15-45,-7 17 0,2-1-696,7-7 1,3-1 650,11-6 0,3-1-415,-10 13 0,2 1 0,3-1 475,5-1 0,3 1 0,2 0-526,-10 9 0,1 0 0,1 1 0,2 1 173,2 1 1,1 0 0,1 1 0,0 1 652,2 1 0,0 0 0,1 2 0,0 0 0,1 1 0,1 2 0,0-1 0,0 2 0,1 0 0,-1 0 0,1 1 0,-1-1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31:59.68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13555 13827 26242,'2'-14'1259,"0"0"-1349,-2 3 90,0 0 0,0 6 0,0 1-90,0 4-179,0-2-541,0-1-539,0-1-630,0-1-7852,0 1 8825,-7 1 1,-2 1 0,-8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32:03.96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12536 3845 21835,'-16'-5'2518,"-1"1"-2338,-7 4 0,-6 6 180,-11 5-90,-11 14-1,0 4 1,-5 6-120,11-3 0,-3 2 0,0 1-1140,-1 0 0,0 0 0,0 2 1020,-3 3 0,0 1 0,4-2-30,13-10 0,2 0 0,1-1 45,-17 13 0,2 0 0,3-2 0,1 1-31,3-5 1,2 0-15,3-2 0,1-1 0,6-3 0,-1-1 0,0 1 0,1 0 90,-10 14-90,9-8 0,24-11 2260,17-6-2260,27 15 0,0-2 242,-8-8 0,0 1-197,-3-3 0,1 3-45,16 16 0,5 6 0,-13-11 0,2 0 0,1 3 0,-3-5 0,2 3 0,0-1 0,-2-2-379,3 4 1,-1-2-1,-1-1 379,13 10 0,-3-4 180,-13-13 0,-3-3 270,12 6 179,3-9-539,-29-30-45,-8-22 0,-5-14-45,-1 0 0,-2-7 0,0 0-518,-1-2 1,1-2-1,-1-1 518,0 7 0,0-2 0,0 0 0,0 2 0,0 0 0,0 1 0,0-1 0,0 0 0,0-2 0,0 0 0,0 3 0,0 0 0,0 3 0,0-2-30,1-10 0,-1-2 0,-1 5-891,0 6 0,-1 3 786,-1 6 0,-1 1 0,0 5 0,0 1-762,-1-1 0,0 1 88,0-11-91,2-1-89,3 22 991,0 3-1711,-4 0 2462,0 0-753,-6-3 0,-1 2 0,-1 1 0</inkml:trace>
  <inkml:trace contextRef="#ctx0" brushRef="#br0" timeOffset="800">11187 4039 23184,'-41'8'1169,"7"2"-1079,7-9-90,15 3 90,12-4 0,18-4 0,18-3 0,23-7-90,-20 5 0,3 0-623,11-2 1,3-1 652,-12 4 0,2-2 0,1 1-631,5-1 1,3 0 0,1 1 630,4-1 0,2 0 0,1 0-30,1 0 0,2 1 0,-1 1 0,-15 2 0,0 1 0,0 0 0,0 0 0,14 1 0,0 0 0,-1 1-520,-4 0 0,0 1 0,-2 1 520,-4 1 0,-2 2 0,-1 0 45,18 1 0,-4 1-482,-8 2 1,-4 1 526,-6 2 0,-3 2 284,-7 2 0,-3 2-104,20 23 0,-15 12-78,-25-20 0,-3 3-147,-3 3 0,-3 1 0,-5 2 0,-3 1 710,-2-1 0,-3-1-530,-9 10 0,-3-3-45,-11 11-90,12-23 0,-3-8 1275,-18-22-1365,2-42 0,19-2 0,4-7 0,5 1 0,5-3-219,5-9 0,5 2 219,1 16 0,4 2 0,9-11 0,4 1 0,-5 17 0,3 3 0,8-6 0,3 6 0,20 11 0,4 20 0,3 18 0,-28-1 0,0 3 45,1 6 0,-1 3-45,-1 6 0,-1 3 398,-1 4 1,-1 3-399,-4 4 0,-3 2 0,-3 1 0,-6 5 29,-7-2 1,-4 6 0,-3-3-30,-1-11 0,-2-3 0,-2 3-391,-4 14 0,-2 4 0,-3-5 421,1-15 0,-2-4 0,0 1-30,-2-1 0,-1-1 0,0 0 30,-1-3 0,-1 0 0,-1-2-255,-11 15 1,-1-2 269,1-8 0,1-2 90,3-6 0,0-3-45,4-6 0,0-3 399,-19 8-489,5-15 0,7-15 0,5-13 739,7-12-739,11-9 0,4-7 0,10-2 1516,17-15-1516,25 10 0,10 11 68,-15 26 0,1 8-68,-4 8 0,2 5 0,3 5 0,3 5 0,-2-1 0,8 7 0,0 2-345,-6-3 1,1 2 0,-3 0 344,3 3 0,-4-1 0,-4-1 0,-1-2-45,-5-3 0,-1 0-405,0-1 1,-3-2-721,5 1-359,-6-3-450,-27-26-629,-16-15 2608,-13-20 0,10 11 0,-1-4 0,-3-4 0,1 0 0</inkml:trace>
  <inkml:trace contextRef="#ctx0" brushRef="#br0" timeOffset="1157">13043 2492 23213,'-9'-40'509,"0"0"1,1 4 0,1 2-420,-1-16 208,17 19-208,16 15 0,20 18 0,14 18-341,-26 0 0,0 5 251,0 8 0,-1 6-634,0 9 1,-3 8 633,-11-9 0,-1 7 0,-1 1 0,-2-3 0,2 5 0,-3-1 0,-1 5 18,-3-5 0,1 5 0,-2 3 0,-2-1 0,-3-5 27,-3-3 0,-4-3 0,-1-2 0,0 0-15,1 17 0,-2 0 0,-4-6 30,-3-13 0,-2-3 0,-2-6 28,-2-7 1,-3-4-44,-8 2 0,-3-4 45,-15 6-90,-10-3 0,25-22-180,9-3-360,6-4 104,9 0-2533,4 0 2062,23-4 907,-1-1 0,19-6 0,-6 0 0</inkml:trace>
  <inkml:trace contextRef="#ctx0" brushRef="#br0" timeOffset="1444">13210 4053 22734,'-19'25'1439,"3"-5"-1259,4-2 180,5-10 539,20-2-89,36-6-630,-5-4 0,8-2 0,-1 2-180,8 0 0,2 0-284,-5-2 1,5-2-1,-4 1 329,8-1 0,-4 0-45,-16 2 0,-2 0 0,7-1 0,-3 1-112,10-3 112,-23 6 0,-4-1-360,-22 4-449,-4 0-451,-4-2-148,-7-2 1408,-4-3 0,-9 2 0,-3 1 0</inkml:trace>
  <inkml:trace contextRef="#ctx0" brushRef="#br0" timeOffset="10064">19735 5459 23454,'-4'9'1978,"0"-4"-1798,4-1 0,0-4 0,4-8-180,4-4 90,6-10-90,5-5 90,1-3-90,-1-6 180,-5 2 0,-4-3-90,-6 4 0,-11-3-90,-8 17 0,-15 7 0,-9 28 0,-8 20 0,21-9 0,1 4-328,-1 9 0,1 2 328,1 6 0,3 4-505,5 0 1,2 5 0,2-2 504,0 7 0,4 0 0,2-8 0,3 2 0,3-5 0,5-1 0,4-4 0,4-4 0,2-3 0,3-5 0,3-3 0,4-5 0,3-4-37,1-4 1,5-4-9,21-6 0,5-9-135,2-9 0,2-8-412,-14 1 0,2-5 0,-5-1 232,9-11 1,-8-4-181,-8-2 0,-8-1-315,-16 7 1,-4 0-405,-3 0 0,-4-2 1259,-2-2 0,-4-1 0,-2 1 0,-2 1 0,-3-2 0,1 1 0</inkml:trace>
  <inkml:trace contextRef="#ctx0" brushRef="#br0" timeOffset="10491">20316 4709 21475,'14'-35'2428,"-1"6"-2338,-5 6 630,-4 20-270,-2 21-91,-2 31-269,0-8 0,0 4-799,-3 13 1,0 4 738,1-15 0,0 3 0,-1 3-30,-1 7 0,-1 6 0,0 2 0,0-5 0,0 4 0,1-3 0,-1 4-357,0-6 1,0 3-1,0 0 1,1-3 356,1 8 0,1-4 0,0-4 0,-1 4 0,0-4-191,3-14 0,0 0 0,0-6 281,0 16-90,0-19 0,4-25 90,4-25-90,10-30 0,-6 10 0,3-4 60,3-5 0,2-4 0,0 1-597,4-7 1,0 0 566,-2 8 0,1-2 0,-1 4-30,1 4 0,1 5 505,-3 3 1,2 4-416,25-10 0,2 15-90,4 23 644,3 20-644,-24 5 0,1 10 0,-2-2-45,-1-1 0,0 1-480,-2 2 0,1 5 0,-4-5 75,-6-8 0,-3-2-1034,2 6 0,-1-3 1532,13 8-48,4-3 0,-7-35 0,3-10 0</inkml:trace>
  <inkml:trace contextRef="#ctx0" brushRef="#br0" timeOffset="10882">21554 5486 22824,'-5'-35'854,"0"0"1,-11-27-585,-14 17 90,-5 20-91,-5 20-179,-3 28 0,0 22-45,22-11 0,3 5-398,1 5 0,2 3 353,2 3 0,3 2-449,3 2 1,2 1 448,1-4 0,3 0 0,2-4 0,3-1-219,4 6 1,2-3 128,6 14 45,-2-25 0,1-6 45,0-16 620,1-11-620,-6-29 0,-3-17 0,0-14 98,-4 21 1,-1-2-99,1-2 0,1-1 45,0-1 0,0-2 90,2-12 0,1 1-90,-3 16 0,1 2 96,0-6 1,-1 3-142,0-2 0,0 22 0,2 10 0,2 28 0,3 17 0,3 15 0,0 9 77,-5-27 0,0 0-257,0-1 0,1 1-810,4 10 1,1-1-900,9 13 1879,-9-22 0,0-5 0,7-11 0,-1-8 1</inkml:trace>
  <inkml:trace contextRef="#ctx0" brushRef="#br0" timeOffset="11399">21887 5437 22554,'0'-41'2519,"0"4"-2249,0 10-91,0 7 1,-3 5-90,2 15 0,-3 54-45,4-20 0,0 3-279,0 23 1,0 7 233,0-9 0,0 3 0,0-1-1079,0-13 0,0-1 0,0 2 1079,0 13 0,0 3 0,0-6 0,1 1 0,0-4-238,0-3 1,0-3 237,1-6 0,0-2 0,1-6 0,-1-2 0,0 19 0,0-14 90,-2-13-90,0-11 200,0-14-200,0-20 0,0-20 0,0 7 0,0-2 892,-1-11 1,2-3-893,0-10 0,1-2 0,0 15 0,1-1 0,0-1 0,1-2 0,0 0 0,1-2 44,1 0 1,1-2 0,0 0 0,0 3-15,0 0 0,-1 2 0,2 0 0,1-10 0,2 0 0,0 6-30,0 7 0,0 7 0,14-21 638,1 24-638,2 27 0,3 25 0,0 23 0,-1 18 0,-17-23 0,-1 2 0,-2 1 0,-2 1 0,-3 13 0,-5-1-249,-3-14 1,-3-1 248,-4 6 0,-4-4 0,-21 1 0,-8-11-90,-5-9-180,-3-9-405,14-7 1,1-2-406,-15-7-629,-7-6-8122,39-12 9275,12-9 1,22-11 0,7-5-1</inkml:trace>
  <inkml:trace contextRef="#ctx0" brushRef="#br0" timeOffset="11647">22663 4695 23634,'16'-37'749,"-1"1"1,-1 2-1,-2 0-254,-2-3 0,-2 6 584,1 14-629,-16 62-405,3-3 0,-1 9-749,-1-2 0,-2 5 0,1 0 704,2-5 0,1-1 0,0 5 0,1 3 0,0 4 0,0 1 0,0-3 0,1 3 0,0-4 0,0 3-23,1-4 1,-1 2 0,2-1-1,-1-4-202,2 15 0,0-5-225,0-5 1,0-3-181,1-7 1,0-3 69,0-6 1,0-2-1420,1 18-540,-2-17 2519,-8-24 0,-4-23 0,-7-15 0</inkml:trace>
  <inkml:trace contextRef="#ctx0" brushRef="#br0" timeOffset="12009">22549 5577 13643,'-10'-52'779,"0"-1"1,0 3-1,0 1 412,0 5 0,-1 1-1012,2 6 1,0 2 180,-7-21 1277,7 15-1457,4 14 730,8 13-820,27 22-90,4 10 0,-4-2 0,4 2 1240,15 7 1,3 0-1241,-9-6 0,0-2-90,16 6 0,0-3-45,-15-9 0,-2-4 45,-2-1 0,-1-2 45,-3-4 0,-1-3-135,26-8 491,-10-14-311,-14-9 135,-22 2 0,-4-3 45,-4-19-91,-8 17 1,-5 2 90,-17-8 0,-7 7 0,-9 9 0,-3 13-90,-5 18-231,-2 21 186,24-3 0,1 5 17,1 8 1,3 3-18,0 6 0,3 3-45,4 2 0,4 4 0,7-3 0,3 3 0,3-3-135,2 5 0,4 0-45,1-10 0,2 2 1,3-5-316,5-4 0,3-6-270,1-3 1,1-4-1713,27 12 2477,-2-19 0,-2-20 0,-3-11 0</inkml:trace>
  <inkml:trace contextRef="#ctx0" brushRef="#br0" timeOffset="12425">23528 5057 23184,'6'-44'1259,"0"6"-1079,-4 11 90,2 13 90,0 12-91,4 17 1,4 17-180,3 16-406,1 13 361,-8-26 0,0 0-45,0 2 0,1-1 0,-1 0 0,0-1 0,6 26 90,-2-9-90,-3-14 269,-4-9-89,-2-14 0,-2-7-90,-1-16-90,0-11 0,4-17 45,3-6 0,1-4-45,1 9 0,0-1-15,6-13 0,0 1 15,12-11 90,1 18-90,1 16 180,-1 20-90,1 18-90,-5 19 90,-1 11-1,-7 7 1,-4 0 0,-4-5 90,-4 1-180,-2-17 437,-2-5-617,0-16-360,-4-12-539,-2-8-450,-3-13-810,3-14 2339,-3-11 0,8-9 0,-5-5 0</inkml:trace>
  <inkml:trace contextRef="#ctx0" brushRef="#br0" timeOffset="12707">24563 4401 21481,'25'-43'3778,"1"-6"-2225,-8 17-1553,-3 10 553,-11 31-553,-2 29 0,-2 26-280,-2-19 0,0 4 280,2 10 0,-1 2-144,0-14 1,0 1-1,0 1 144,0 3 0,1 1 0,1 0-887,0 3 0,0 0 0,0 0 887,1 0 0,0 0 0,1 0 0,0-1 0,0 0 0,1 0-775,0-2 1,-1 0 0,0-1-216,0-2 1,-1-1-1,0-1 990,-1-2 0,1-2 0,-2 0 0,-3 18 0,-1-2 0,0-4 0,-1 0 0</inkml:trace>
  <inkml:trace contextRef="#ctx0" brushRef="#br0" timeOffset="13475">20312 12090 24893,'0'-18'1259,"0"2"-1169,0 0 90,0 2-90,0-1 0,0-1-90,0-2 90,0-10 0,0 5 0,-7-18-90,-6 16 90,-10-6 0,-9 15 89,-6 7 181,-15 19-180,21 3 0,-1 4-396,-5 10 1,1 5 350,-6 9 0,2 4-468,13-11 0,1 2 0,0 1 333,1 3 0,2 2 0,1 0 0,2 2 0,2 0 0,2 0 0,2 0 0,3 1 0,2 0 0,1 19 0,6-1 0,6-3 0,6-3 0,5-5 0,7-4 0,5-4 0,6-4 0,5-7 0,6-5 0,3-10 0,6-4 0,-2-3 0,9-1 0,1-3-30,-9-4 0,2-2 0,0-4-570,-1-8 1,-1-5-1,-4-4-1334,8-14 0,-5-6 1934,-12 8 0,-2-3 0,-6-1 0,-5-10 0,-9 0 0,-15 7 0,1 0 0</inkml:trace>
  <inkml:trace contextRef="#ctx0" brushRef="#br0" timeOffset="14009">21043 11520 16303,'0'-41'1709,"-4"2"940,3 10-2559,-6 6 1346,6 12-1256,-2 13 90,-6 52-180,5-21 0,0 3 149,-4 23 1,0 9-240,3-21 0,1 5 0,-1 0 0,1-3 472,1 6 0,1-3 1,-1 2-473,0-2 0,0 3 0,0 0 0,2-6 0,0 16 0,2-3 0,-1-14 0,1 0 0,-1-3-258,1 0 1,1-2 302,-1 5 0,2-6-276,3-8 231,3-18 535,19-40-445,0-12-45,-5 1 0,0-2 516,-3 4 1,-1 0-562,2 0 0,1 0 0,-4 4 0,1 1 0,15-17 90,-4 15 616,-3 15-706,-1 21 300,9 39-300,-17-10 0,-2 3-180,2 1 0,0 1-884,-4-1 1,-1-2-197,7 10-182,-2-6-1167,5-7 2609,1-11 0,3-10 0,1-9 0</inkml:trace>
  <inkml:trace contextRef="#ctx0" brushRef="#br0" timeOffset="14407">22103 12094 23454,'-8'-33'1214,"0"0"0,-12-30-944,-13 8 180,-6 10-270,-4 11 90,-16 14-270,16 19 89,-3 15-89,23 23-89,13 8 89,6 12-521,12 0 431,5 2-135,0-26 0,1-2 135,9 11 106,3-3-16,-11-28-90,-4-11 90,-1-13 0,-2-10 0,-2-13 325,0-10-325,-1 7 0,1-2 90,2-21-45,-1 22 0,1 2 45,1-5-90,1 11 0,-2 10 0,4 8 0,0 18 0,4 8 0,1 19 0,3 8-180,0 11-675,1-12 1,1 1 89,-6-10 1,2 0-361,6 7 1,1-3 1124,12 0 0,-3-15 0,1-10 0</inkml:trace>
  <inkml:trace contextRef="#ctx0" brushRef="#br0" timeOffset="14642">22476 11941 21295,'11'-62'3238,"-5"3"-2878,-2 7-5661,-4 9 5661,0 9 1229,0 10-1409,0 8 859,0 4-769,0 8 0,1 14 180,3 51-406,1-7 1,0 5 0,1 4 0,-1 1-45,0-16 0,0 1 0,1-2 0,2 4 0,0-2 0,2-1 0,1-1-219,-1-4 0,2 0-636,3 5 1,2-1-675,-3-9 0,1-4 1529,20 11 0,-14-40 0,-4-37 0</inkml:trace>
  <inkml:trace contextRef="#ctx0" brushRef="#br0" timeOffset="14909">22728 11714 21605,'-5'-46'929,"0"-1"1,1 3-1,1 2-794,1 5 0,1 2 45,1-24 90,5 12-90,6 12 114,7 11-114,8 12-142,1 18 52,3 17 0,-5 19-90,-4 12-314,-11 7 314,-6-27 0,-3 0 0,-4 32 0,-2-2 0,-3-12 56,4-11-56,-5-10 0,7-11-269,-7-4-271,8-9-360,-8-3 156,1-10-965,-7-6-720,-1-10 2429,0-10 0,0-5 0,-1-3 0</inkml:trace>
  <inkml:trace contextRef="#ctx0" brushRef="#br0" timeOffset="15160">23333 11045 17975,'10'-25'1709,"-1"-4"1201,-4 14-2730,1 14 1280,2 25-1370,5 28-45,-6-19 0,0 2 54,0 7 0,0 2-99,1 3 0,-2 1 0,1 4 0,-1 0-45,0 1 0,0 3-375,-1-7 0,0 3 1,1 0-691,-1-3 1,1-2 0,-1 1 239,0-2 1,-1 1-1,0-4 870,2 7 0,-2-7 0,-2-5 0,-2-12 0</inkml:trace>
  <inkml:trace contextRef="#ctx0" brushRef="#br0" timeOffset="15524">23349 11814 23544,'-12'-39'764,"0"-1"1,-1-19-675,21 16-90,34 6 0,2 11 0,-11 10 0,1 2 0,21 0 90,2 7-90,-2 3 0,-2 4 0,-5 0 0,-1-2-90,-4 2 90,-1-4-90,-3 1 90,-4-3-90,-5-1 90,-8-4 0,-5-5 270,-13-17-1,-10 5 91,-13-11 0,-7 14 0,-7 2 90,-18 9-361,11 18 1,1 25 0,3 11-90,7 19-1123,7-4 1,5 1 1032,16-19 0,4-2-225,1 3 0,2-1-338,3-1 1,3-1-68,1-4 1,2-1-1530,20 20 2249,5-18 0,3-15 0,2-11 0</inkml:trace>
  <inkml:trace contextRef="#ctx0" brushRef="#br0" timeOffset="15908">24182 11533 22104,'12'-56'2609,"-2"3"-2159,0 8-91,-2 7 361,-1 0-450,0 16 0,5 21-90,1 21-90,7 32-90,-1 5-209,-10-24 0,0 2 209,-1-1 0,0 0 0,0-1 0,-2 0 0,5 24 90,-1-10 0,-4-13 180,0-9 0,-2-20-270,3-16 0,6-22 0,5-14 0,8-6-952,5-1 1042,2 6-90,-1 7 0,-3 14 0,-3 11 90,-2 10 0,-1 14 363,-3 2-453,2 18 0,-9-9 0,1 4-180,-10-16-359,0 2 555,-4-8-1905,4 3-809,-4-4 2698,4-6 0,-2-4 0,2-6 0</inkml:trace>
  <inkml:trace contextRef="#ctx0" brushRef="#br0" timeOffset="16366">25798 11149 24173,'0'-23'1529,"0"1"-1169,0 1 270,-4 1-91,3 4-179,-2-2-90,3 2-180,0 0 0,0-1 0,3 1-90,6 0 90,19-4-90,11 9 0,5 9 90,-4 18 0,-14 18 0,-15 8 0,-5 6-90,-5-8 0,-3 1-514,-3 20 0,-4 2 514,-5-13 0,-3-1 0,0 1 0,-2 0 0,1-1 0,-1 0-233,1-4 1,-1 0 232,3-6 0,0-1 0,-1 5 0,2-2 0,-1 11 0,1 4 0,22-31 0,11-7 0,24-9 0,-9-9 0,3-2-133,15-3 1,4-1 132,-10 0 0,3-1 0,2 1 0,8-1 0,1-1 0,6 0-108,-8 3 0,5-1 0,3 1 0,-2-1 0,-2 2-694,-1-1 1,-2 1 0,-1 1 0,4-1 459,-3 1 0,3-1 0,1 1 0,-3 1 1,-5 0-529,5 0 1,-5 1-1,-3 2 858,16 1 0,-5 4 0,-16-1 1,-3 4-1,-8 2 0,-1 1 0</inkml:trace>
  <inkml:trace contextRef="#ctx0" brushRef="#br0" timeOffset="17012">20482 16920 20485,'9'5'2429,"-3"-1"-2159,2 0 90,-2-3 449,9 3 1,1-4-451,0 0 91,-2 0 90,3-8-450,-3-4 0,8-13 0,-3-26 45,-14 18 0,-3-2-46,1 0 1,-4 1 180,-15-30 0,-8 35 540,-39 29-810,4 26-493,13 2 1,0 7 492,8 6 0,3 5-611,-2 7 0,3 2 611,12-16 0,1 1 0,2 4 0,4 2 0,2 4 0,2 0 0,1-2 0,2 1 0,2-3 0,2 2 0,2 13 0,3 2 0,6-7 0,8-3 0,10-6 0,4-13 0,6-1 0,1-5 0,8 2 0,4-5-150,-5-7 0,3-2 1,-1-6-616,9-6 1,-2-6-226,3-4 1,0-3-406,0-5 1,0-2 1293,0-4 0,-1-3 1,1-3-1,0-3 0,0 0 1,-1-1-1</inkml:trace>
  <inkml:trace contextRef="#ctx0" brushRef="#br0" timeOffset="17576">21173 16463 22464,'-6'-64'3598,"5"6"-3238,-8 8-180,8 13 270,-3 15 89,4 23 91,0 28-270,0 37-360,0-19 0,0 4-656,1 12 1,0 3 655,1-19 0,0 2 0,0 0-501,1 4 1,1 0 0,0 0 500,0-1 0,1-1 0,0 1 0,0-3 0,0 1 0,-1-2 0,3 18 0,0-3-294,0-8 0,-1-3 294,-1-8 0,0-3 0,5 22 0,-2-18 0,-2-21 1004,0-18-1004,0-24 1585,4-20-1585,4-19-100,-4 21 0,1-1 100,0-2 0,0 0 0,2 2 0,0 1 0,0 4 0,-1 1-6,14-19 6,13 16 0,-5 20 0,13 19 0,-6 18 0,-9 2 0,0 3 0,-6-7 0,0 1 0,8 6 0,-1-1-180,10 6-2519,8 2 990,-18-12-540,8-3-7582,-17-14 9640,4-14 1,7-9-1,4-8 1</inkml:trace>
  <inkml:trace contextRef="#ctx0" brushRef="#br0" timeOffset="17943">22606 16662 24612,'-5'-64'1349,"-9"10"-1169,-11 11 582,-12 18-403,-5 12-89,-5 19-90,-2 12-90,4 21-224,8 15 134,21-21 0,4 2-197,4 5 1,3 2 196,1 1 0,3 0-45,3 1 0,3-1 0,1-3 0,1-1 7,3-4 1,2-2-233,15 21 90,5-15 0,1-19 90,2-16 90,-3-19 0,-3-15 0,-1-15 270,-14 1 0,-2-3-46,-2 11 1,-1 0-90,0-14 0,-2 2 310,-1-11-445,-4 9 0,-2 11 577,0 10-577,2 11 0,2 9 0,17 31 0,1 5-450,6 9 0,2 3-899,13 10 241,-13-15 0,1-3-1320,12 5 2428,-1-8 0,-5-8 0,-1-7 0</inkml:trace>
  <inkml:trace contextRef="#ctx0" brushRef="#br0" timeOffset="18434">23191 16518 24623,'4'-38'989,"0"0"1,1-14-720,-2-2-1,-3 32 91,2 10 0,2 14-180,2 18-45,3 16 0,1 9-90,3 18 0,0 4-683,-5-22 1,1 1-1,0 1 638,0 3 0,-1 1 0,0-4 45,-1 1 0,0-3-45,-1-3 0,0-3 352,5 27-262,-1 0-90,-6-30 0,0-5 0,-4-31 0,0-15 0,-6-17 0,-1-22 0,-1-7 0,-1-7 35,2 10 1,0-3-7,2 4 1,-1-3 0,2 1-753,1 13 0,1 1 0,0 0 723,1-1 0,-1 0 0,2 0 0,-1-18 0,2 1-489,1 3 1,1 2 488,0 8 0,4 1-123,10-2 1,5 6 122,16-6 431,-9 29 1,2 11-432,2 31 0,-3 13 0,-8-4 0,-4 4 712,4 18 0,-6 4-712,-13-9 0,-6-1 0,-3 2 0,-4-1 0,-3-2 0,-3-2 0,-3-3 0,-3-1-135,-8 3 0,-3-4-180,9-13 0,-2-3 529,-4 1 0,-2-6-2733,-19-16 1128,16-12-1127,-1-13 1733,25-4 1,15-10 0,7-2 0</inkml:trace>
  <inkml:trace contextRef="#ctx0" brushRef="#br0" timeOffset="19360">24186 15694 24263,'27'-29'2159,"-5"2"-1889,-10 8 269,-6 8 91,-4 19-90,-6 17-360,-2 21-180,1 19-405,2-27 0,1 4 405,2 2 0,2 5 0,1-1-460,1 9 0,1 0 250,-1-7 0,2 2 1,0-3-286,2 2 0,0-3-174,1-4 0,1 1-815,-1 6 0,0-1-315,0 13 0,-4 3 180,-14-47 891,-10-9 2437,-26-32 1079,8-2-1557,11 1 1,1-3-153,-7-21-359,3-8-360,7-1-91,6 1 91,8 3 270,17-11-450,10 22-90,19-9-90,2 33 0,5 6 0,-8 1 0,2 2-254,15-1 1,2 1 298,-13 4 0,-2 1-90,-2 0 0,1 0 45,9-2 0,0-1 0,-5-4 0,-2 0-98,-2 1 1,-3-2 97,15-17 0,-34 5 270,-8-4 214,-12 0-125,-8 0 707,-10 1-796,-5 4 0,-5 8 0,-1 5 0,-9 41-180,15 5-45,12-2 0,3 3-45,5-2 0,4 1-90,5 17 0,5 3-540,5-3 0,2-2-901,1 0 1,2-4 900,3-11 1,3-8-630,14-10-270,1-13 0,3-19 359,0-12 451,-2-16 1079,-5-11 1034,-12 8 0,-3-2-1191,-5 9 1,-2-1 155,5-9 1,-1-2 45,-5 3 0,-1 4-45,6-14 269,4-2 2088,-10 42-2088,-2 26-179,2 18 90,-4 25-360,-3-21 0,0 4-1,3 19 1,0 1-180,-3-14 0,0-1-204,2 11 1,1-3 203,-2 3-158,0-14 248,-4-10 388,0-19-478,0-18 0,2-25 0,4-9 0,1-7 0,0 9 0,0-2-150,6-18 1,2-1 149,-4 19 0,1 2 45,7-8 0,1 3 51,-7 15 1,0 2-52,2-2 0,3 4-45,9 11 0,-9 12 0,4 11 0,-10 5 0,-4-1 0,-4 3 814,-2-3-1533,-4 1-289,2-5-341,-2-3-181,4 0-448,-4-3-541,7 3 2519,2-8 0,11-3 0,3-5 0</inkml:trace>
  <inkml:trace contextRef="#ctx0" brushRef="#br0" timeOffset="19780">26212 15676 22104,'29'-4'3868,"3"-3"-2968,-16 2 449,-1-5-989,-13 0-360,-8-3 0,5-3 0,-5-2 0,6-5 0,6-4 0,6-2 0,29-15 0,-13 26 0,2 3 0,29-14 0,-1 25 0,-29 18 0,-7 13 0,-8 9 0,-8 26 0,-6-16 0,-4 12 0,-1-26 0,-2-7 0,6-5 0,1-4 0,30-5 0,4 2 0,26 1 0,-6 10 0,-17 6 0,-2 4-318,-10-4 1,-2 2 317,7 13 0,-4 2 0,-12-10 0,-5-2 0,-2 1 0,-2-1 0,-3-1 0,-4 2 0,-9 7 0,-6 0 0,1-11 0,-4-2-1215,-9 6 1,-6-5-405,1-12 0,-2-6 1619,-7 0 0,-2-4 0,-8-3 0,-1-2 0,-5-1 0,1 0 0</inkml:trace>
  <inkml:trace contextRef="#ctx0" brushRef="#br0" timeOffset="21058">20129 7332 22284,'-18'0'2159,"1"-2"-1979,9-5 90,10-6 90,21-10-91,28-11-44,-11 14 0,7-1-689,-8 5 1,3 0-1,3 0 644,7-2 0,3 0 0,2 1-68,-9 3 1,1 0-1,1 0 1,1 1-623,4-2 0,0 1 1,2 0-1,0 0 555,2 0 0,2 0 0,0 1 0,0 0 0,1 0 0,0 0 0,1 1 0,0 0-23,0 0 1,0 1-1,-1 0 1,0 0-23,-2 1 0,0 0 0,-1 0 0,-1 1 0,-4 1 0,0 0 0,-1 0 0,-1 0 0,10 0 0,-2 0 0,-3 0-225,-6 1 1,-2 1 0,-3 1 224,11-2 0,-4 0 0,-11 1 0,-4 1-180,19-2 0,-21 3-449,-17 2 1006,-17 2-2985,-44 6 449,-7 3 2421,6-1 0,-2 0 0,2 3 1,-1 0-1,-5 1 0,1-1 0</inkml:trace>
  <inkml:trace contextRef="#ctx0" brushRef="#br0" timeOffset="21434">20604 7884 23544,'-40'13'329,"0"1"1,4-1 0,1-1-240,-24 6 270,15-9 89,11-3-269,17-6 0,30-8-180,24-6 90,0 2 0,5-3-1025,9-2 0,4-2 995,-11 4 0,3 0 0,1 0 0,5-3 0,2 0 0,1 0-528,-10 3 0,1 0 1,1 0-1,0 0 490,2 0 1,0-1 0,0 1-1,1 0 0,1 0 1,0 0 0,1 1-1,2-1-22,1 1 0,4 0 0,2 0 0,-2 0 0,-4 2 22,-2 0 1,-4 1 0,0 0-1,4 0-22,3-1 0,4 0 0,2-1 0,-5 2 0,-7 1-308,16-2 0,-7 2 308,-16 2 0,1 0 0,-5 0-43,-5 1 1,-6 1-138,5 0 1436,-6 0-3325,-47 6 2860,-15 6-791,-19 6 0,-6 2 0,10 0 0,-1 2 0,1 0 0,1-1 0,-1 1 0</inkml:trace>
  <inkml:trace contextRef="#ctx0" brushRef="#br0" timeOffset="21741">20519 8648 23544,'-31'24'764,"0"0"1,-22 17-585,19-12-1,16-11 451,41-17-270,19-13-225,0-1 0,4-4-2171,6-2 0,2-2 2096,-11 5 0,2 0 0,1 0-60,5-2 0,1 0 0,2 0-241,3-1 1,1 0 0,2 0 240,1 0 0,2 0 0,0 0 0,-15 5 0,0 0 0,1 0 0,-1 0 0,15-4 0,1 1 0,-1 0 0,-3 1 0,0 0 0,4 0 0,-11 3 0,4-1 0,1 1 0,-2 0 0,-4 1-307,4-1 0,-5 2 0,3-1 284,1 0 1,4 0-1,-3 0 1,-9 2-818,-8 2 0,-6 3 480,21-5 1231,-15 6-1501,-15 2 1104,-12 2-1463,-14 0 498,-16 8-1938,-17 4 2429,-19 9 0,19-9 0,-1 0 0,-5 1 0,-1-1 0</inkml:trace>
  <inkml:trace contextRef="#ctx0" brushRef="#br0" timeOffset="22050">20576 9249 24083,'-27'23'540,"0"0"0,-18 22-450,15-4 0,16-3 269,16-2 91,18-4 90,24-11-315,-10-13-1,3-5-767,12-3 0,3-4 633,-9-1 0,2-1 0,1-1-490,8-2 1,1-1 0,1-1 459,6-1 0,2 0 0,1-1-38,-12 3 1,-1-1-1,2 1 1,5-1 6,-7 1 1,5 0 0,2 0 0,0 0 0,-1 0 0,-3 0-479,0 1 0,-3 0 1,-1 0-1,1 0 0,2 0 449,1 0 0,2 0 0,1-1 0,0 1 0,-3 0 0,-4 1 0,3-1 0,-4 1 0,-2 1 0,0-1 30,10-1 0,-2 1 0,-2 0-30,-8 1 0,-3 0 0,0 1-222,22-3 0,-5 0-93,-23 4 1,-3 0-856,31-3-2543,-59 6 3713,-22 2 0,-28 8 0,-12 2 0</inkml:trace>
  <inkml:trace contextRef="#ctx0" brushRef="#br0" timeOffset="22785">21063 13582 22374,'-16'0'2429,"1"-2"-1620,23-28-449,16 0-135,3 1 0,6-1 0,9 2 0,4 1-1042,10-3 0,5-1 937,-13 9 0,2 0 0,1 0-589,5 0 1,2 0 0,1 0 468,-12 6 0,1 1 0,0 0 0,0 0 22,1 1 1,1 0-1,0 1 1,-1 0-23,16-3 0,0 1 0,-1 1-270,-5 0 0,-1 2 0,2-1 270,-10 3 0,1 0 0,0 0 0,-2 1-786,4-1 0,-2 0 0,-1 1 636,-3-1 0,-2 1 0,-3 1-165,-1 1 0,-8 1 43,-8 1-1977,-20 7 2064,-14 7-1884,-22 7 2069,-11 7 0,-13 4 0,24-12 0,0 0 0</inkml:trace>
  <inkml:trace contextRef="#ctx0" brushRef="#br0" timeOffset="23114">21311 13989 20201,'-35'22'749,"0"0"1,3-3 0,1-2 686,-16 8-1346,22-14 676,20-11-676,30-13 90,26-14-294,-13 10 1,4-1 247,10-2 1,3-1-204,-13 7 0,0-1 1,3 2 98,3-1 0,2 0 0,4 0-8,5 1 1,7-2-1,1 1 1,-4 2-1,-11 2 1,-2 0-1,0 1 1,3 0-373,0 0 0,2-1 0,2 1 0,-2 0 0,-4 1 350,10-1 0,-4 1 0,2 0-45,-9 0 0,3 1 0,-1 0 0,-4 0-15,-2 0 0,-3 1 0,1-1-30,5 1 0,0-1 0,-4 1-366,-5-1 1,-5 1-265,9 0 626,-5 0-806,-29 6 1356,-16 0-1715,-11 4-540,-15 5-8032,-15 5 9805,-12 6 1,23-8-1,-1 1 1,-3 1-1,0 0 1</inkml:trace>
  <inkml:trace contextRef="#ctx0" brushRef="#br0" timeOffset="23455">21514 14618 16071,'-43'37'1530,"4"-6"1091,13-8-2441,11-7 1498,8-9-1408,12-3 860,8-4-950,11-4-90,14-1-1,13-4-89,14-1 45,-25 5 0,1-1-45,6 0 0,2-1-45,5-1 0,5 0-711,2-1 0,4 0 0,-1 1 756,-14 1 0,-1 0 0,2 1-170,-2-1 1,3 1 0,-1 0 0,-4 0 34,21-2 1,-5 1-46,-2 0 0,-2 0-90,-6 0 0,-2 1 0,-7 0 0,-1 0-73,-7 1 1,-1 1-197,20-2 89,-11 3 1906,-12 1-1906,-7 2 2490,-7-2-3659,-6-1-7323,-6-3 8942,-2-1 0,-4 2 0,0 1 0</inkml:trace>
  <inkml:trace contextRef="#ctx0" brushRef="#br0" timeOffset="24553">22972 17865 18776,'-17'12'4768,"3"-5"-4049,0 1 1,4-7-91,3 3 1,0-4-90,6 0 179,-2 0-629,17-6 0,9-6-90,28-8-337,-19 7 0,3-1 337,8-3 0,3 0 0,6-1 0,2-1 0,4-2 0,4 0 0,-2 1 0,5 1 0,-4 0 0,-14 5 0,-1 1 0,0 0 0,13-4 0,2 1 0,-5 1-1349,-5 3 1,-4 2 1303,-6 1 0,-1 0-45,-1-1 0,-3 2-270,9 0 1,-3 0-1,-30 8-900,-12 0 817,-10 8-906,-13 4 2285,-9 11-936,-9 2 0,-6 4 0,-4 1 0</inkml:trace>
  <inkml:trace contextRef="#ctx0" brushRef="#br0" timeOffset="24916">23292 18132 22734,'-28'5'2609,"3"-1"-1620,-6-4-719,18 0 180,11-6-271,49-3-179,-3 1 0,4 0-496,3-1 1,2 2 495,9-1 0,0 0 0,-11 0 0,2 0-60,-4 2 0,3-1 0,-2 0-30,6-1 1,-1-1-1,-9 3 0,1-1 0,-2 1-587,9-4 0,-5 0 407,-13 4 1,-2-1-8,4-3 0,-3 1-353,-2-1 0,-11 3 181,-8 3-181,-8 4-957,-15 6-482,-7 2 2219,-14 7 0,-4 3 1,-3 3-1</inkml:trace>
  <inkml:trace contextRef="#ctx0" brushRef="#br0" timeOffset="25309">23585 18756 21025,'-29'10'2968,"3"-2"-2518,5-8 0,5 0-90,8 0 89,2-6 1,8-3 360,17-19-451,3 3-179,22-13 90,5 9-536,-19 13 1,2 0 310,5 0 0,2 0 0,4 1 0,1 1-45,4-1 0,2 1-469,0 0 1,2 1 468,0 0 0,-1 0 45,0 1 0,-2 0-90,-2 1 0,-2 1 45,-5 1 0,-1 0 0,4-1 0,-1 0 0,19-2-180,-5 1 551,-30 7-820,-15 4 736,-9 0-6224,0 0 5937,-9 0 0,-6 0 0,-8 0 0</inkml:trace>
  <inkml:trace contextRef="#ctx0" brushRef="#br0" timeOffset="29731">14261 4274 23184,'15'-13'3058,"-3"1"-2788,-4 1-90,-4 4 0,-2 3-90,-2 2 0,4 2-1,14 26 1,4 12-90,10 0-931,-2 7 0,2 0 931,9-2 0,-15-17 0,3-1 90,22 11 90,-1-6-180,-10-22 90,-13-26-90,3-16 90,3-22-90,-9 3 0,4-12 0,-2 3-644,-7 19 1,-1 2 0,1-4 643,3-7 0,2-6 0,1 1 0,-3 5 0,-1 7 0,-2 3 0,0 2 0,1-2 0,1 0 0,-1 1 0,10-16 0,1 1 0,-1 5 0,1 0 303,-6 12 1,2 0-1,-2 3-303,2-2 0,0 3 0,4-6 0,-2 5 0,0 2-90,-5 7-359,-11 11 2201,-4 5-2472,-7 7 591,-2 4-861,0 6-539,0 5-810,-5 10 2339,-4 6 0,-11 5 0,-3 2 0</inkml:trace>
  <inkml:trace contextRef="#ctx0" brushRef="#br0" timeOffset="30227">14753 3922 22464,'-5'-9'2519,"-2"-3"-2249,6-4-1,-3 0-179,4 3 0,0 2 0,0 6-90,2 1 0,8 12 0,6 6 0,13 11 0,7 7 0,5 2 0,4 2 45,-16-15 0,-1 0-45,13 9 180,7 0 90,-19-21 90,-1-2-180,1-12 89,13-12-89,5-23-180,-22 18 0,0-2-172,0-6 1,-1-2 171,-4 5 0,1-2 0,11-16 0,0-2 0,-6 12 0,0-1-392,9-12 0,1 1 392,-12 15 0,1 2 0,8-9 0,1-1 0,-11 12 0,-1 1 0,6-5 0,-2 1 0,8-8 0,-12 14 0,1-1-90,-12 15 317,-3 4-587,-2 3 631,-4 4-2070,0 0-1439,3 8 3238,0 4 0,5 10 0,-2 4 0</inkml:trace>
  <inkml:trace contextRef="#ctx0" brushRef="#br0" timeOffset="31349">16060 1859 22374,'-5'-18'1709,"0"2"-1619,-1 2 0,-2 3-90,7 6 0,-2 1 90,3 16-90,3 14 0,6 23 0,-4-14 0,0 3-1138,2 7 0,0 3 1138,0 7 0,-1 3 0,0 4 0,0 3-437,-3-20 1,1 2-1,-1-1 437,0 0 0,1-1 0,-1 3-73,1 11 0,1 2 0,0-1 13,-1-9 0,0-2 0,1 0-390,0 3 0,1 0 1,1-7-541,-1-4 1,2-9 989,8-16 0,-2-49 0,3-18 0</inkml:trace>
  <inkml:trace contextRef="#ctx0" brushRef="#br0" timeOffset="31625">16556 1864 21655,'7'-39'659,"0"0"1,-1 4 0,-1 2-481,0-17-5749,-3 15 5660,-2 10 1409,0 17-1499,2 43 45,2 10 0,0 7-45,-1 5 0,1 3-78,0-10 1,1 3-1,-1-2 78,0-6 0,-1-1 0,1 1 0,0 1 0,1 1 0,0 0 0,-1 1 0,1 1 0,0 2 0,1-2 0,0 3 0,0 1 0,0-4 0,-1 1 0,0-2 0,1 1 0,1 11 0,1 1 0,-2-5-416,0-5 0,-2-4 101,2-5 0,-2-3-1034,1 22 2014,-1-18 0,-12-30 1,-1-13-1</inkml:trace>
  <inkml:trace contextRef="#ctx0" brushRef="#br0" timeOffset="31846">16129 2583 20395,'-33'-14'2519,"7"3"-2249,10-4-180,17 3-90,16-6 90,21 0-135,6 2 0,5 1-375,-9 3 1,1 1 374,17-4 0,0 2-180,-18 5 0,-3 0-270,-2 3 0,-1-1 495,1-4 0,-4 1 0,5-2 0,-2-6 0</inkml:trace>
  <inkml:trace contextRef="#ctx0" brushRef="#br0" timeOffset="32409">17197 1945 21924,'5'-43'1530,"-5"2"-1081,-14-5-359,-2 18 90,-15-2-180,9 23 90,-5 15-90,5 13 90,-3 18-90,0 13 0,1 5 45,10-13 0,2 4-45,5-3 0,2 2 0,-1 7 0,3-1-195,4-14 1,3-4 104,6 17 90,4-28 0,24-2 0,2-11 90,20-1-90,-7-10-90,-4 0 180,-2 0-90,-9 6 0,-5 0 0,0 15 0,-13-6 389,0 11-389,-14-3 0,-4 2 0,-10 2 90,-4 0-90,-11 1 0,-5-1 0,-5-2 0,-18 5 0,12-9 0,-11 2-90,21-15-180,5-2-359,6-6-541,9 0-1078,4-2 2248,8-7 0,7-7 0,5-7 0</inkml:trace>
  <inkml:trace contextRef="#ctx0" brushRef="#br0" timeOffset="32793">18026 1859 21565,'0'-11'1619,"0"2"-1439,0 4-90,0 3 0,0 2 0,0-2-1,0 0-89,0-3 90,0-2 0,0 0 0,0-4 90,-6-2 90,-1-3 0,-6-2-180,-4 2 0,-1 2 0,-17 15 90,6 11 0,-13 22-91,12 15-983,15-18 1,3 2 893,1 4 0,2 1 44,2 0 1,3 2-431,3 12 1,4 1 340,3-16 0,2-1-45,3 8 0,7-4-450,12-13 1,4-7-541,25 3-83,-18-14 0,2-6-7,-8-9 1,-1-4 1169,3-4 0,0-3 0,0-5 0,-1-2 0,2-4 0,-1 1 0</inkml:trace>
  <inkml:trace contextRef="#ctx0" brushRef="#br0" timeOffset="33062">18696 1642 20402,'4'-63'1889,"0"-1"-1349,-2 5 89,0 3-179,0 6 1343,0-7-1613,-2 15 228,0 23-408,-5 70 0,1-14 0,-1 4-496,-2 22 1,0 3 495,-2-8 0,-1 2 0,3-3 0,-2 3 0,2-2-90,-3 7 0,2-1-60,1-11 0,0 1 0,1-5-255,2-3 1,2-4-46,0-6 0,0-1-93,2 21-1076,0-15-629,0-20 2248,0-13 0,0-13 0</inkml:trace>
  <inkml:trace contextRef="#ctx0" brushRef="#br0" timeOffset="33292">18237 1638 20305,'-45'-23'2609,"4"0"-2339,9 3 0,7 2-180,13 2 0,6 1-90,17-2 0,16-3 89,20 0-89,-15 8 0,3 1-266,5 0 0,1 2 131,4-1 0,0 1-1113,0 2 0,0 1 618,-2 1 1,-1 1-586,-2 1 1,-3 1 1205,29 0 0,-11 2 0,-9 0 0</inkml:trace>
  <inkml:trace contextRef="#ctx0" brushRef="#br0" timeOffset="33527">18290 2384 21385,'-19'30'1709,"6"-5"-1529,10-14-90,30-19 0,7-9-90,-3 0 0,2 0-596,0 1 1,0 0 505,1-1 0,-1 0-180,1 1 0,-1 0-365,-3 1 1,-1-1-1794,22-18 2428,-10 2 0,-11-2 0,-6 3 0</inkml:trace>
  <inkml:trace contextRef="#ctx0" brushRef="#br0" timeOffset="34633">19309 1506 21385,'0'-11'1169,"0"0"-899,0-5 0,0-2 0,0-2 89,0-1-89,0 3-90,0 4-90,-6 7 0,-2 3 90,-8 14 0,-21 33-90,7 7-90,8-10 0,2 2 0,7-5 0,2 3 45,2 17 0,5 2-45,8-2 0,3-1-220,1-1 1,3-4 219,6-10 0,4-6 0,16-2 0,3-12 0,5-12-90,4-18 90,3-18-378,-24 4 1,-1-6 377,2-6 0,-1-8 0,-2-9 0,0-8 0,-3-3 22,-5 6 1,-2-3-1,-2-1 1,1-1-536,1 2 1,0-1 0,-2-1 0,-1 1 557,-2-2 0,-1-1 0,-2 2 0,-2 5 15,-1 3 0,-1 4 0,-1 2 51,1-17 0,-2 3-66,-1 10 0,0 2-1181,0 1 0,-2 8 1226,-3 13-90,-2 26 151,-7 47 0,1 38-151,6-32 0,-1 9 0,0 5 0,1 1 0,-1-2 0,1-6-14,-1 2 1,0-5-1,0 0 1,1 5 13,0-3 0,1 8 0,-1 1 0,1-1 0,2-8 0,1-10 0,3 1 0,2-8 58,0-2 1,0-1-59,4 24-360,-2-14 2184,0-9-2724,-1-10-687,0-8-8244,-2-11 9210,0-5 0,-2-6 1</inkml:trace>
  <inkml:trace contextRef="#ctx0" brushRef="#br0" timeOffset="34926">19163 1525 22914,'-23'-10'1709,"3"3"-1619,11-1 0,7-1-90,14-3 90,14-1-90,17-1 0,16 1 0,-24 7 0,2 0 0,16-2 0,2 1 0,-14 3 0,0 0-167,9-1 1,-3 1-14,6 2-270,-11 2-269,-9 0-181,-9 0-1079,-4 0 1979,-7-2 0,-5 2 0,-5-2 0</inkml:trace>
  <inkml:trace contextRef="#ctx0" brushRef="#br0" timeOffset="36700">25087 4944 23004,'-4'0'1709,"-3"0"-1259,6 0 179,-3 0-359,4-2-180,0-3 0,5-2-90,11-6 0,15 0 0,9-2 0,19-6 0,5-2-507,-18 7 0,1 1 1,1-1 506,7-2 0,3 0 0,-4 1 0,-8 3 0,-3 2 0,1-1 0,0 0 0,1 1 0,2-1 30,11-2 0,4 0 0,3-1-430,-4 1 0,4-1 0,-1 0 0,-5 2 400,-7 1 0,-4 0 0,0 1 0,16-2 0,1 0 0,-33 3 0,-32 9 90,0 2-90,-4 0-90,4 0-1621,-8 0-178,7 0 2582,-2 4-693,3-3 0,0 7 0,0-2 0</inkml:trace>
  <inkml:trace contextRef="#ctx0" brushRef="#br0" timeOffset="38664">27106 11244 22014,'-13'-7'2969,"-4"-6"-2520,5 5 91,0-1 90,5 3 449,3 4-719,-1-1 90,1-3-360,4 3-90,0-3 0,0 1 0,0-1 0,8-5 0,11-10 0,18-3 0,13-5 0,0 1 0,5-4 0,4 0-848,-10 5 0,7-3 0,0 1 0,-2 2 848,2 1 0,-2 3 0,0-1 0,4-1 0,1 0 0,0 1-487,1 0 1,1 1 0,-1 0 486,-1 0 0,-1 1 0,0 1 0,-3 1 0,-1 0 0,0 1 0,-5 2 0,-1 0 0,-1 1-260,16-5 0,-4 1 260,-9 3 0,-3 1-174,1 0 1,-4 1 173,11-5 2239,-4 1-2239,-30 14 1831,-7 1-1831,-4 4 918,-4 0-2177,-7 0 99,-6 6-1268,-11 3 2428,-5 10 0,-9 7 0,-3 4 0</inkml:trace>
  <inkml:trace contextRef="#ctx0" brushRef="#br0" timeOffset="39662">27272 15685 22554,'-8'-6'2968,"-2"1"-2698,1-4 0,3 2 90,2-2 180,4 0-1,0 0 1,0 2 0,0-1-540,2 0 0,4-1 0,6-2 0,24-7 0,17-5 0,-2 1 0,-1-1 0,3-1-413,-2 2 1,6-2-1,2-1 1,-3 3 412,0 0 0,-2 1 0,1 1-516,-9 3 1,1 0-1,1 0 1,0 0 515,2-1 0,-1 1 0,2 0 0,3-2 0,2 0 0,5-2 0,1 0 0,-1 0 0,-3 1-441,-1 0 0,-3 2 0,-1-1 0,3 0 441,-2 1 0,1-1 0,2 0 0,-2 0 0,-3 0 0,2 1 0,-2-1 0,-3 1 0,-2 1 0,-2 1 0,-2 0 0,0 0 0,5-1 0,0-1 0,-6 2 0,19-9 0,-10 3 0,-20 9 736,-6 3-1906,-19 8 1435,-12 0-2514,-8-3 2940,-15-4 1,-15-2 0,-8-3 0</inkml:trace>
  <inkml:trace contextRef="#ctx0" brushRef="#br0" timeOffset="42762">23967 6717 22374,'-10'-16'1349,"-1"0"-1259,1-2 0,-2-2 90,2-1 0,-4 1 0,-1 0-90,-1 1 0,-2 1 0,-11-6-90,-7 1 0,-1 3 0,-2 0 0,-17-3 0,4 3 0,0 2 0,-9 3 45,20 4 0,-1 0-45,-2 0 0,0 0-132,11 4 1,0-1 176,-8-3 0,-2 0-45,4 1 0,0 1 0,-19-5 0,19 6 0,1 1 90,-18 1-90,14 4 0,-2 1 0,10 0 0,-2 0 45,-23 1 0,-3 0-45,11 0 0,1 0-45,0 0 0,1 0 45,2 0 0,4 0 0,-16 0 0,2 0 0,1 0 45,13 2 0,0 0-45,-21-1 0,21 3 0,-2 0 0,1-3 0,2-1 0,8 2 0,0 0 0,-9 1 0,-2-2 45,3 0 0,2-1 45,-23 4-90,26-4 0,0 0 0,2 2 0,0 0 0,-2 3 0,0 2 45,0-2 0,-2 2-45,-9 5 0,-2 2-1653,7-2 1,0 1 1652,0 1 0,0 0 0,0 1 0,4-1 0,-18 9 0,19-9 0,-1 0 0,2-1 0,0-1 0,-8-1 0,1 0 0,-17 6 0,19-11 0,2 0 0,1 7 176,-23-1-87,10 7-178,9-8 89,-16 8 0,27-10 0,0 0 0,-18 4 89,-13 4-178,21-6 178,1 0-178,1 3 178,-1 0-89,0 1 0,1 1 3392,-1 2-3392,1 0 90,-15 9-90,16-7 0,-10 4 0,23-9 0,-6 5 90,10-3-90,-5 7 0,1 17 0,4-3 0,2 4 0,0 3 0,6-12 0,1-1-249,-6 14 1,1 1 293,3-10 0,1 0 0,-5 18 0,-1 3-45,1 3 0,0 1 0,-1-1 0,2 0 0,3-6 0,1-3 0,4-19 0,2-1 90,-7 29-90,1-3 0,2 1 90,2 0-90,3 0 23,3-18 0,1 3 22,3 0 0,-1 1 0,-1-1 0,1 1 45,0 9-1,2-3 1,-1 9-45,1-8 0,1 1-45,1 7 0,2-8 0,1-1 0,1 5 45,0-10 0,0-1-45,0 1 0,0 15 0,-1-25 90,-1 0-90,3 2 0,-2 3 90,4 4-90,2 5 0,-1-13 0,1 0 0,9 23 16,-7-21 0,1-2-16,6 16 90,3-2-90,0-1 0,3-2 0,-1-3 45,-2-8 0,0-1-45,4 6 67,-6-10 0,0 0-67,11 3 90,-6-8-90,10 4 0,-6-11 0,-1-2 0,3 0 0,14 6 90,-11-4-90,12 2 465,-11-7-465,20 7 0,-10-7 0,12 9 0,1 2 0,-15-5 0,12 7 0,-18-10 0,-3-2 90,1 0-90,1-3 0,3 1 0,3-3 0,5 0 45,-11-6 0,0 0-45,23 6-853,-19-9 0,-2 1 853,18 9 0,0-10 0,-1 8 45,-14-9 0,0-1 0,-9 2 0,0 0-171,11-2 1,0 0 170,-11 0 0,-1 0-45,0 0 0,1 0 0,-1 0 0,1 0 0,15-2 0,0 0 0,-13-1 0,0 1 45,12-2 0,-2-1-45,15-4 90,-4 0-90,-3 0 135,-16 0 0,1 0-45,21-6-90,-21 3 0,2-2 45,5-3 0,0-3 0,8-5 0,1-1-683,1 0 1,0 0 682,0-2 0,-2 1-45,-13 7 0,-3 0 0,1-1 0,-1 1 0,1-1 0,-1-1 0,1 0 0,0-1 0,-1-1 0,1-2 348,-1 0 0,-1-2-348,1-2 0,-1-1 0,0-2 0,-1-2 0,1-1 0,1-5 0,-3 1 0,2-5 0,-1 2 0,-8 8 0,-1 1 0,1-2-390,8-11 1,0-3 0,-2 2 389,1-6 0,-3-2 0,-2 0 0,0-4 0,-2 2 0,-6 11 0,-2 1 0,1-2-259,-1 2 0,0-3 0,0 1 0,-2 1 259,0-1 0,-2 2 0,-1 0 0,1-2 0,-1 0 0,1-1 0,-2 1 0,0-1 0,0-3 9,0 1 1,0-3-1,0-1 1,-1 1-10,1 1 0,-1 0 0,-1 0 0,0 0-52,0 2 1,-1 0-1,0 0 1,0 0 51,-1 0 0,1-2 0,-2 3 0,-1 5 0,-2-5 0,-1 3 0,2-12 0,-2 3 937,-4-9-1252,-4 21 0,-4-1-495,-4 2 1,-1 0 269,-1 0 0,-2 2-180,-3 5 1,-2 3-1529,-11-8 2248,-1 3 0,-1 4 0,1 0 0</inkml:trace>
  <inkml:trace contextRef="#ctx0" brushRef="#br0" timeOffset="44176">24405 13361 18686,'-8'-18'4138,"-2"-3"-3688,-2-1-1,-3-3-89,-4-2 0,-4-3 0,-5 1-180,-5-5 90,-3 2-91,5 8 1,-2-2 0,-1 1 0,-5-2 0,-8-2 0,-7-4 0,4 3-135,1 2 0,1 1-226,3 2 0,-3 1 0,4 3 271,6 7 0,3 3 45,-4 0 0,-2 0-90,0 0 0,-1 2-1,0 0 1,-1 1-45,-1 0 0,1 1 0,0 0 0,0 0 0,0 1 0,-1-1 0,-19-3 0,-1 0 0,15 2 0,1 1 45,-17-2 0,1 0-45,18 5 0,0 1 45,-17 0 0,-5 2-45,22 4 0,-1 2 0,1-1 30,0 0 0,1-1 0,-1 2-30,-6 3 0,-2 3 0,3 0-216,-10 2 0,2 2 216,11-3 0,-2 0 0,-1 2 30,-10 4 0,-2 1 0,4-1-30,-4 2 0,0 0 22,16-4 1,-4 2-1,1-1 1,2 0 7,-2 2 0,3-2 0,0 1-994,-2 0 1,-1 0 0,2 0 993,2 0 0,1 1 0,3-1 60,-4 1 0,2 2-311,4 1 1,-1 3 0,1 0 220,-6 4 0,0 4 0,-3 5 0,-4 5 0,5-2 0,5-1 0,2 3 0,0 5 0,-2 7 0,6-4 0,5-1 0,6 0 0,4-7 0,1 2 0,4 3 34,5 3 0,5 2 0,3 1-34,3 4 0,4 2 0,1 0-188,1 0 1,0 0 0,4 0 187,4-2 0,3-2 0,1-3 0,7 3 0,3-3 0,4-2 0,3 0 0,0-3 0,7 1 0,-1-12 0,7 4 0,3-2 0,0-2 0,-4-5 0,1-3 0,1-1 0,2 1 0,-5-1 0,2 1 0,0 0 0,0-2 0,0-4 0,3-1 0,0-3 0,0-3 0,-3-2-51,4 0 1,-3-4-1,2-2 51,1-1 0,2-2 0,-1-1 0,3 0 0,-1-1 0,1-2-213,1-2 0,1-2 1,-1-1 212,1 0 0,0 0 0,4-4 0,-12-1 0,5-2 0,0-1 0,0-1 0,-3 0 0,1 0 0,-3 0 0,1-1 0,2-1 0,0-1 0,3-1 0,0-1 0,-1 0 0,-4 1 0,14-7 0,-5 0 0,-1-1 0,0 0 0,0 0 0,-1-2 0,-2 1 0,0-1 0,-1-1 0,-2 1 0,-1-1 0,2-3 0,-2-1 0,3-2 0,0-2 0,-1-1 17,-10 7 1,-1 0 0,0-1-1,0-2 1,3-2-18,2-5 0,3-3 0,1-3 0,0 0 0,-3 1 0,-3 4 0,4-5 0,-4 3 0,-3 1 0,1-3 252,2-4 1,0-2-1,-4 1 1,-8 7-253,-7 1 0,-7 2 0,-4-5 0,-4 0 908,-7-14-908,-13-6 0,-15 31 1415,-7 5-1415,-27-2-1169,9 7 117,14 10 0,-1 2-657,-21-4-540,-2 2 2467,-2 3 0,0 4 0,0 0 0</inkml:trace>
  <inkml:trace contextRef="#ctx0" brushRef="#br0" timeOffset="48510">16507 4071 21025,'-16'11'1979,"-1"-4"-900,-26 12-809,22-12-90,-15 8 0,27-11-90,8-4 629,-2 0-629,17-6 0,8-7 0,22-13 45,2-2 0,3-4-801,-7 5 1,2-1 695,-3 1 0,4-2 0,-3 1-30,11-6 0,-2 0 45,2-2 0,0 0-45,1 0 0,-1-1 0,-1 1 0,-2 0 0,0 0 0,-2 0 0,-3 0 0,-1 1-355,-2 1 1,-1 0 354,-2 2 0,-1-1 0,0 1 0,-1 1 0,-1 0 0,-1 0 0,2 2 0,-1 0 0,0 1 0,1 1 0,1 1 0,1 1 0,2-1 0,1 2 0,3 0 0,2 0 45,2 0 0,1 1-45,4 0 0,0 1 0,0 0 0,2 0 0,-4 4 0,2-2 0,-1 2 0,5-3 0,1 1 0,-13 6 0,5-1 0,-1 0 0,-5 2 0,9-2 0,-2 2 0,-7 2 0,1 0 0,-2 1 0,1 0 0,-1 0 0,1 0 0,1-1 45,0 0 0,1 0 0,2-1 0,3-1 15,5 1 0,6-1 0,-2 1-60,-11 2 0,0 0 0,5 0 18,2 0-1,6-1 1,3 0 0,-1 1 0,-5 0-558,-5 2 1,-5 2-1,0-1 1,3 0 539,1 0 0,2 0 0,2-1 0,-1 2 0,1 0 0,0 0 0,1 2 0,1 0 0,-3 1 0,-1-1 0,1 1 0,-2 1 0,-1 0 0,3-1 0,-1 1 0,2 0 0,2 1 0,-2-1 0,-3 1-351,-2 1 1,-2 0 0,-1 0 0,0 0 350,2 0 0,0 0 0,1 0 0,4 0-185,5 2 1,5 0 0,2 1 0,0 0 0,-4-1 184,1 1 0,-3-1 0,0 1 0,3 0 15,-11 1 0,2-1 0,2 2 0,-1-1 0,-1 0 0,-4 1-238,7 0 0,-4 0 0,0 1 0,-1 0 245,1 1 1,-1-1 0,0 1-1,0 0 4,0 1 1,0 0 0,-1 0 0,1 0-27,1 1 0,-1 0 0,1 0 0,0 0 0,1 1 0,0 0 0,1 0 0,0 1 0,0 0 0,0-1 0,2 2 0,3 0 15,-8-1 0,1 1 0,3 0 0,1 0 0,0 1 0,-1 1-15,1 0 0,0 1 0,0 1 0,0 0 0,0 0 0,0-1-45,0 1 1,0-1 0,0 1 0,0 0-1,-1 0 1,-2 0 44,8 4 0,-1 0 0,0 1 0,-4-1 0,-3 0 0,-3-1 0,-4 0 0,-1 0 0,0 1 105,0 0 1,1 0 0,-1 0-1,-1 1-105,0 1 0,0-1 0,-1 2 0,-1-1 0,1 1 0,-2 0 0,1 0 0,-1 1 0,0 0 0,0 1 0,-1 0 0,0 1 0,0 0 0,-2 0 0,1 1 0,-1 0 0,1 0 0,-1 0 0,0 1 0,0 1 0,-2-1 0,-1 1 0,1 1 0,1 2 0,1 3 0,3 2 0,-1 2 0,0 0 0,-3-2 0,0 2 0,-2-2 0,-1 0 0,2 3 0,-2-1 0,3 3 0,-1 0 0,-1 0 0,-4-1 0,-2-2 0,-4 0 0,0 0 0,1 3 18,3 6 0,0 3 0,1 3 0,-1-1 0,-1-2-18,-1 1 0,-1-3 0,0 2 0,1 2 0,0 0 0,1 4 0,0 1 0,0-1 0,-3-3 22,-1-3 1,-3-3-1,0 0 1,0 0-1,1 1 1,-2 0-1,1 0 1,0 0-75,0-1 0,-1 1 0,0-1 0,0 0 74,0-1 1,0 0-1,0 0 1,0 0 87,-1-1 0,0-1 1,1 1-1,-1-1-80,8 15 0,0-2 0,0 1 0,1-2 0,0 1 0,0-1 30,0 0 0,0 0 0,1 0-30,0 0 0,0 0 0,1 1-12,-8-14 1,-1 0 0,1 0 0,0 0 3,0 1 1,0 0-1,0-1 1,0 1-23,0 0 0,0 1 0,0-1 0,0 0 0,-2-1 0,1 0 0,-1 1 0,1 3 0,-1 2 0,1 4 0,1 1 0,-2 0 0,-2-4 0,0 1 0,-1-2 0,-2 0 0,1 2 0,-1 0 0,1 2 0,0 1 0,-2-1 0,-2-3 0,2 13 0,-3-5 0,-1 1 0,-2 0 0,0 1 0,-2-1 0,0 1 0,0 1 0,-2 0 0,0 1 0,-2 1 0,1 1 0,-3-14 0,0 0 0,0 0 0,0 2 0,0 1 0,-1 0 0,1 2 0,-1-1 47,0 3 1,0 0 0,0 0-1,0 1-47,0 2 0,0 0 0,0 0 0,0 1 0,0-1 0,0 1 0,-1 0 0,1 0 0,-1 0 0,0 1 0,0 0 0,0 0 0,-1-2 0,1 0 0,-1 0 0,1 0 0,-1 0 0,0 0 0,0 0 0,0 0 0,-1-1 0,1 0 0,-1 0 0,1 0 0,-1-1 0,1-1 0,-1 1 0,1 4 7,-1-9 0,0 2 1,0 1-1,0 2 0,0 0 1,0-1-8,0 0 0,0 0 0,0 0 0,0 1 0,0-1 0,0 0-51,0 0 0,0 0 0,0 0 0,0-1 0,0 0 0,0-1 51,-1 5 0,0 1 0,0-2 0,0-3 0,-1-2 0,0 9 0,0-4 0,-1-1 110,0 0 0,-1-2 1,-1 1-111,1-3 0,0 0 0,0 0 348,0-1 1,0 0 0,0 0-349,-1 0 0,1 0 0,-1 1 0,0-1 0,1 1 0,-2 3 0,0 4 0,-2 4 0,0 1 0,0-3-174,1-12 0,1-3 0,-1 1 0,0 3 174,0-3 0,0 1 0,-1 3 0,-1 3 0,-4 5 0,2-8 0,-4 5 0,-1 5 0,-2 3 0,0 1 0,-1 1 0,1-2 0,0-3 0,1-4 0,2-6-15,-2 9 1,2-8-1,0-3 1,-1 3-1,-2 8 15,2-10 0,-1 6 0,-2 5 0,0 3 0,-1 1 0,0-1 0,0-3 0,2-5 0,0-6 0,3-9 0,-7 12 0,1-11 0,1-1 90,-2 1 1,0-1-1,-1 0-90,0-2 0,-1-1 0,0 0 0,-1-1 0,-1-1 0,0 0 0,-1-1 0,-1 1 0,-1-1 0,0 0 0,-2-1 0,0 1 0,0-1 0,-1 0 0,0 0-296,-1 0 1,-1 0-1,1-1 296,0 0 0,0 0 0,-1-1 0,1 0 0,-1 0 0,0-1 258,1 0 0,0 0 1,-1 0-259,1-2 0,-1 1 0,0-1 0,-1 0 0,0 0 0,0-1 295,0 0 0,0 0 0,-1-1-295,-1 0 0,-1-1 0,-1-1 0,1 0 0,-1 0 0,-1-1 0,-1 0 0,0-2 0,-1 0 0,-1 0 0,-1-1 0,1 0 0,-2-1 0,1-1 0,-1 0 0,0 0 0,0-1 0,-3 0-1,-2-1 1,-3 0 0,-1 0 0,3-1 0,-1 1 0,1-2 0,-4 3 0,5-3 0,-4 2 0,-3 0 0,3 0 0,6-2 187,-4 2 0,5-2 0,-1 2-187,-13 5 0,-1 1 0,4-1 0,-1 2 0,2 0-138,6-2 1,-2 2 0,2-2 137,-7 3 0,-1 0 91,11-6 0,-2 2 1,-2-3-92,1-4 0,-2-2 0,-1-3 0,-5-2 0,-3-4 0,-3-1 0,6-1 0,-4 0 0,1-2 0,1-2 0,-6-2 0,3-2 0,-3-2 0,7-2 0,-3-2 0,2 0 0,5-1 0,8 1 0,4-1 0,-1-1 0,-14-2 0,-1-1 0,3 0 0,-5-2 0,2 0-63,0 2 0,0 1 63,0-2 0,-3 1 0,2 0 0,-4 0 0,2 1 108,12 2 0,2 1 0,-2-1-108,1 0 0,-2 1 0,-1-1 0,4 1 0,-3 0 0,4 0 0,-4-1 0,-2 0 0,-3-2 0,-1 0 0,3 0 0,-3 0 0,3 0 0,-6-1 0,8 1 0,-7-1 0,-1 0 0,3 0 0,4 1 0,-2-1 0,4 2 0,-2-1 0,4 1 0,-2 0 0,-1 0 0,1-1 0,2 1 0,0 0 0,0 0 0,3 0 0,-4 0 0,2 1 0,-2-1 0,2 0 0,-2 0 0,1 0 0,2 0 0,3 1 0,2 1 0,-3-2 0,-1-2 0,-3-1 0,-1-1 0,4 0 0,-4-1 0,3-1 0,-2-1-3,2 1 1,-2-2 0,1 0 0,2 1 2,0-2 0,3 0 0,-2-2 0,-3-2 0,-3-2 0,-1 0 0,3 1 0,-4-2 0,2 2 0,-2-3 0,2 1 0,-2-1 0,1-1 0,2 2 0,1-1 0,2 2 0,0-1 0,-1-1 0,1-1 0,-1 0-95,1 0 1,0-1 0,-2-2 94,0-2 0,-2-2 0,-2-3 0,-1-3-163,9 6 1,-2-4-1,0-1 1,-1-1-1,1 0 1,2 2 162,-3-1 0,2 1 0,1 0 0,-2-2 0,-1-3 0,10 8 0,-3-4 0,-1-2 0,-1 0 0,1-1 0,2 2 0,2 2 0,5 3-105,-8-9 1,5 4 0,2 1-1,-3-3 105,0 1 0,-2-3 0,0-1 0,0-1 0,1 0 9,0-1 1,2 0 0,0-1 0,0-2 0,1-1-10,4 5 0,1-1 0,0-1 0,0-1 0,1-1 0,0 1-114,-1 0 1,0-1 0,0 1 0,1-1 0,1-1 0,1 1 113,1-2 0,0 0 0,1 0 0,1 0 0,2 0 0,1 3 12,2 0 0,1 1 1,2 2-1,0-1 1,0 0-13,0-3 0,-1 0 0,1 0 0,1-1 0,0 0-43,0-1 1,0-1 0,1-1 0,1 0-1,-1 0 43,1-2 0,0 0 0,0-1 0,0 0 0,1 0-56,0 0 1,1 0 0,-1 0 0,1-2 0,-1-4 55,2 7 0,0-3 0,0-3 0,0-1 0,0 1 0,0 2 0,1 3 0,0 1 0,0 4 0,1 1 0,0-1 0,0 0 0,0-3 0,-1 0 0,0-4 0,0 0 0,0-1 0,0 1 0,1 2 0,0 4-11,-1-4 1,2 4 0,-1 2 0,1 0 0,0 0 10,0 0 0,-1 0 0,1 0 0,0 1 0,0-1 0,1 2 0,-1 0 0,1 0 0,0 1 0,0-1 78,-1-11 0,0 2 1,0-2-1,1-4-78,1 12 0,0-4 0,0-1 0,1-1 0,-1 2 0,2 3-23,-1 2 1,1 2 0,0 1 0,0-1 0,0-2 22,0 0 0,0-3 0,0-1 0,0 0 0,0 2 0,1 4 0,0-8 0,1 4 0,-1 1 0,1-1 0,-1-1 0,1 0 0,-1 0 0,1 0 0,0-2 0,1 1 0,0 0 0,0-1 0,0 0 0,1-1 0,-1 0 0,0-1 0,0-1 0,-1 0 0,1-1 0,-1 1 0,1-2 0,0 0 0,0 0 0,-1-1 0,0 1 0,-1-1 0,0 0 0,0 1 0,0 0 0,1 1 0,0-1 0,0-4 0,1 10 0,-1-3 0,1-2 0,0 0 0,0 1 0,1 3 0,-1 1 0,1 3 0,0 0 0,0 0 0,1-3 0,0-1 0,-1-2 0,2-2 0,-1 0 0,1 2 0,0 4 0,1-9 0,1 4 0,0 0 0,1-4 14,0 9 0,1-3 0,0-1 0,1-2 1,0 1-1,-1 0-14,1 0 0,-1 0 0,1 0 0,0-1 0,0 1 0,0 1 2,0-1 0,1 1 0,-1 0 0,1 0 1,-1 1-1,0 2-2,1-7 0,-1 1 0,0 1 0,0 2 0,-1 5 0,1-11 0,0 6 0,0-3 0,-1 4 0,0-2 0,0-1 0,1-2 0,-2 9 0,1-2 0,-1 0 0,1 1 0,-1 1 0,1-2 0,-1 1 0,1 2 0,-1 0-180,0 0 0,1-2 0,-2 5 0,0 9-16,-2 6 0,0 8-4481,2-9 5135,-2 36 1,4 33 0,0 26-1</inkml:trace>
  <inkml:trace contextRef="#ctx0" brushRef="#br0" timeOffset="49645">15654 7002 21473,'-40'5'839,"0"1"1,4-2-1,-1-1-659,-2 2 0,1-2 0,-9-2 91,2 3 359,57-4-361,28-4-149,13-2 0,15-2 0,1-1-1161,-20 2 1,0 0 0,1 0 0,4-2 1070,-3 2 0,3-2 0,3 0 0,0 0 0,1 0 0,-2-1-240,8-1 0,-1-1 1,0 1-1,1-1 0,1-1 255,-7 2 0,1 0 0,0 0 0,0 0 0,1-1 0,1 0-238,1 0 0,1-1 0,1 0 1,-1 0-1,1 0 0,0 0 231,-8 2 1,0 0-1,0-1 1,0 1 0,1 0-1,-1-1 1,0 1-179,9-2 1,0-1 0,-1 1 0,1 0 0,-1 0 0,0-1 169,-3 2 0,0-1 0,0 0 0,-1 0 0,0 0 0,-1 1 34,8-3 0,-1 0 0,-1 1 0,-1 0 0,-1-1-28,-6 2 0,-1 0 0,-1 0 0,0 0 0,1-1-1,3-1 1,3-1 0,-1 1 0,-2-1 0,-4 1-6,10-2 0,-6 1 0,2-1-30,5-1 0,1-1 0,-11 2 494,-15 5 0,-7 2-584,19-8 1168,-23 5-2247,-14 1 1969,-23 5-3229,-21 3 2429,-33 14 0,15-2 0,-5 3 0,-8 4 0,0 0 0</inkml:trace>
  <inkml:trace contextRef="#ctx0" brushRef="#br0" timeOffset="50394">13128 7065 13553,'-17'-34'389,"0"0"1,-2 0 0,-2 0 209,-2 1 1,-1 0-555,-3 1 0,-3 1 606,-1 1 1,-3 1-517,-1 2 0,-3 2 0,-2 2 0,-3 3 252,-2 2 0,-1 4-297,-5 4 0,0 4-1,-3 5 1,-2 4-45,-1 6 0,0 5 0,-2 5 0,0 7 45,20-5 0,1 3 0,1 3-30,0 4 0,1 2 0,1 4-63,1 6 1,3 3 0,1 3 92,0 6 0,3 4 0,3 1-68,6-11 1,1 1-1,2 2 1,1 4-217,4-3 1,0 4 0,1 2 0,1 2 0,1-2 0,1-2 211,1-1 0,0-3 0,2 0 0,0 1 0,1 3-3,0 1 0,0 2 0,1 1 0,0 1 0,2 0 0,2-1-130,1-1 1,2 0 0,2 0 0,0-1-1,0-1 1,0-2 114,0-1 0,0-3 0,0-1 0,1 1 0,-1 2 0,2 1 0,-1 2 0,1 0 0,1 1 0,-1-3 0,0-4 22,1 5 1,0-5-1,0-1 1,0 0-23,4 13 0,-1 0 0,0-2 0,0-6 0,-1-1 0,1-2 0,-2-5 0,0-2 0,0-1 173,4 13 1,-1-4-174,-2-8 0,0-4-90,7 22-269,-3-16 905,-7-19-2075,-4-15 741,-13-21 788,-12-28 0,4 5 0,-3-4 0,-2-7 0,-1-1 0</inkml:trace>
  <inkml:trace contextRef="#ctx0" brushRef="#br0" timeOffset="50651">11167 9154 23544,'-61'-2'1529,"6"0"-1529,12-3 0,13 3 0,24-4 0,21-1 0,33-11 0,-13 6 0,4-1-555,9-3 1,4-2 554,6-2 0,4-1 0,-20 7 0,2 0 0,2-1 0,0 0 0,4-1 0,0 0 0,-1 0-30,12-5 0,-1 0 0,1-1-150,-10 4 0,0-2 0,-1 1 1,-4 1-1,-1 0 0,-4 0 0,-4 1-180,3-5 0,-7 1-1140,-5-7-749,-14 1 2249,-6 4 0,-13 5 0,-4 5 0</inkml:trace>
  <inkml:trace contextRef="#ctx0" brushRef="#br0" timeOffset="51046">12178 8634 24803,'4'24'180,"4"10"-180,8 16 0,-3-17 0,0 2-2831,3 5 1,1 2 2830,4 4 0,1 1 0,0 1 0,3 1 315,1-1 1,2 0-316,0-2 0,2-2 0,-1-4 0,1-3 0,-2-2 0,0-4 0,-1-6 0,-1-5 779,21 6-959,14-46 180,-22-21-261,-13 5 1,-4-8 260,-9 0 0,-5-5 0,-1 1 780,1-12 0,-2-1-750,-1 6 0,0-4 0,-2 4 104,-2-6 1,-2 4-45,-1 2 0,0 3-45,0 8 0,0 2 346,-2 7 1,0 3-392,-1-14 90,1 25-90,10 30 640,4 30-640,7 25 0,-6-24 0,0 1 192,1 4 0,0-1-507,1 3 1,1 1-991,7 14 1,1 0 90,-6-19 0,0-1 1214,5 9 0,-1-5 0,2 0 0,-2-9 0</inkml:trace>
  <inkml:trace contextRef="#ctx0" brushRef="#br0" timeOffset="51410">13226 8607 24173,'0'-46'1170,"0"6"-1081,0 10-89,0 8 0,0 23 90,11 41-90,-2 1 0,1 4-362,1 2 1,2 2 361,0 4 0,1-3 0,-5-16 0,1-4 90,8 22-90,-6-13 0,0-12 0,-6-11 0,4-35 0,-3-11 90,4-33 0,1-1 227,1 1-317,1 6 0,0 12 0,1 14 0,12 21 0,-5 16-180,12 17-179,-6 9-451,4 5-269,1 0-630,5-5-720,-3-5 2429,2-10 0,-4-8 0,-3-7 0</inkml:trace>
  <inkml:trace contextRef="#ctx0" brushRef="#br0" timeOffset="51929">13965 8426 21205,'0'-59'2698,"0"5"-2518,0 11 0,0 3-180,0 16 0,0 0 0,0 15 90,0 0-90,0 4 0,-4-1 180,-2 1 0,-4-2 0,-3 5-90,3 0-90,-2 2 90,2 8-90,-4 8 0,3 16 45,6 3 0,2 3-45,5 24-210,2-17 0,2-1 210,15 16 0,5-6-90,7-11 0,23-9-90,-10-18 90,-7-17 0,1-10 45,-9-12 0,-3-8 0,2-2 0,-4-4-304,-1-11 1,-5-3 348,-6 2 0,-3-1-421,-1-7 1,0-2 450,-4 15 0,-1-1 0,0-4 105,-1-4 0,-1-4 0,0-2 0,-1 4-531,1-5 0,-1 4 1,0-4 485,-2 5 0,0-3 0,-1 1 0,0 5-741,-1 4 1,0 4 0,-1 1 830,-3-15 0,-2 2-90,1 8 0,0 1 167,0 9 0,-1 2-257,-6-18 90,7 16 658,2 19-748,5 25 44,5 31 1,3 12-45,-3 0 0,2 4 25,1 0 1,1 6-1,0-1-55,-2-6 0,1-1 1,1 3 29,0 0 0,1 3 0,1 1 0,0-1-225,0-3 0,0 0 0,0-1 0,1 0-45,-1-1 0,1-1 0,-1 0 1,1-3-211,1 5 0,-1-2 0,0-6-689,0-7 0,-2-4 1832,5 18 1,-7-18 0,-5-12 0</inkml:trace>
  <inkml:trace contextRef="#ctx0" brushRef="#br0" timeOffset="52234">14363 7915 21312,'-15'-31'629,"-1"0"1,-12-25-105,5 13-525,7 9 0,8 10 401,6 4-491,12 1 90,6 1-90,14 0 297,6 2-207,2 1 533,-1 3-353,-6 1 206,-7 2-116,-6 4-90,-6-1-90,-5 5 0,0-1 0,-3 10-1,8 8 1,4 18-90,7 12 0,3 15 0,-5-15 0,0 4-270,-3 1 1,1 0-330,-1-1 1,-1-2 13,-4-8 1,-3-4-1305,-2 2-7942,-4-13 9612,-6-11 1,-6-18 0,-5-9 0</inkml:trace>
  <inkml:trace contextRef="#ctx0" brushRef="#br0" timeOffset="52369">14590 7522 22374,'-11'-48'420,"0"0"0,0 4 0,0 2-420,1 6 0,1 2-90,-7-20-90,4 13-810,5 14-449,7 13 1439,19 14 0,2 6 0,13 5 0</inkml:trace>
  <inkml:trace contextRef="#ctx0" brushRef="#br0" timeOffset="52646">14745 7241 20485,'18'16'2429,"-2"2"-1979,-3 9-91,-5 9-89,-5 4 0,0 4-180,-1-9 0,1 2-436,0 15 0,1 1 391,1-16 0,1 1-45,5 10 0,2 0 0,-2-14 0,0-2 0,4 6 0,0-3 279,7-1-279,-3-12 0,-3-10 0,0-30 0,-9-42 0,-6 24 0,-2-2-300,-2-12 0,-3 0 300,-2 10 0,-2 1-45,-2-8 0,-2 3-315,-6-14-179,-3 3-974,1 45-646,14 13 2159,-5 11 0,13 4 0,0 1 0</inkml:trace>
  <inkml:trace contextRef="#ctx0" brushRef="#br0" timeOffset="52961">14996 7490 18328,'29'-18'2879,"-3"2"-1402,-7 2-1387,-3 3 534,-2 6-264,11 21-270,12 32-90,-18-21 0,-1 2-28,2 8 1,-1-1 27,7 19 348,-11-23 1,-2-1-169,9 16 0,-4-9-90,-10-24-90,-6-26 0,-1-17 90,3-24 0,-1 17 0,1-3-761,0-5 0,2-2 896,-1-2 0,0 0-45,2 0 0,0 3-201,-1 4 1,1 2 65,-1 5 0,2 3 45,15-19-90,-1 30 0,10 21-270,-2 38-180,-14-10 1,-1 5 190,1 9 1,-2 4-4658,1 8 1,-3 2 4201,-4-14 0,-2 2 1,0 0-1,-1 3 0,-1 0 1,-1 1-1,0 3 0,0-1 1,-1 1-1</inkml:trace>
  <inkml:trace contextRef="#ctx0" brushRef="#br0" timeOffset="54059">18956 13230 23094,'-12'0'2159,"-3"-5"-7550,-5-2 5841,-2-4 1588,-5-3-1408,1-1-180,-4-3 859,-3-5-1039,-2-2-90,-3-6-180,-3-5 0,-5-10-1135,19 19 1,-1-2 1134,-4-4 0,-2-2 0,-6-5 0,-2-1 373,11 10 0,-1-1 0,-4-4-373,0 1 0,-3-4 0,-3-2 0,0 1 0,2 1 0,-3-3 0,1 3 0,-1-2 0,-5-5-236,8 10 0,-4-5 0,-4-2 0,0-1 0,-2 0 0,2 1 0,1 1 0,3 4 236,-8-7 0,4 4 0,0 1 0,0 0 0,-4-2-181,6 4 1,-3-1 0,-1-1 0,0-1 0,-1 2-1,3 1 1,1 2 180,-3-1 0,1 2 0,2 1 0,0 1 0,0 1 0,0 0 0,-1 1 0,1 1 0,0 0 0,0 1 0,-8-5 0,1 1 0,-1 1 0,1 2-54,3 1 0,0 2 0,0 0 1,2 2 53,-12-6 0,1 3 0,2 1 0,4 2 0,1 2 0,1 1 0,6 3 0,2 1 0,0 1 319,-14-6 1,3 1-320,7 2 0,3 2 0,4 1 0,3-1 0,5 2 0,1-1 0,-7-7 0,1-2 0,-14-14 0,19 13 0,1-1 1366,-11-15-1366,8 7 0,0-1 0,7 7 0,-2-1 91,-6-6 0,-3-5 0,2 4-91,1 1 0,-1 2 0,6 4 0,-2-2 0,1 4 692,0 0 0,1 3-692,-6-5 0,1 3 0,-11-8 0,-3 0 0,28 23 1041,5 2-1041,9 4 173,-1 2-173,8 1 2932,-3 2-2932,-3-3 99,2 1-99,-7-1 0,4 0 0,-6 3 0,8-2 0,-8-1 0,4-6 0,-5 1 0,-5-5 0,1 4 0,-1-3 0,1 1 0,1-3 0,4 2 0,-5-8 0,7 9 0,0-4 0,9 8 0,3 0 0,0 0-540,0 4-360,0 1-449,0 4-90,0 10-900,7 17 2339,7 33 0,0-12 0,2 5 0,3 11 0,0 0 0</inkml:trace>
  <inkml:trace contextRef="#ctx0" brushRef="#br0" timeOffset="55223">19297 17675 12484,'10'0'6926,"4"0"-5198,-4 0-1008,4 0 46,0-4-406,1-1 205,1-6-25,-1 2 1253,-3-4-623,-6-3-631,-8-2 91,-17-29-360,-7 4-483,6 10 0,-2-2 213,-1 3 0,-1 0-517,-3-5 1,-3-2 516,-3-2 0,-6-4 0,5 7 0,-5-3 0,-1-2 0,0 3-838,-6-6 0,0 2 0,-3-2 838,9 9 0,-1-2 0,-3-1 0,-1 0 0,-1-1 0,1 1 0,-3-1 0,-2 0 0,1 0 0,0 0 0,2 2-390,-1-1 1,2 3 0,0-1 0,-1-1 0,-6-4 389,9 6 0,-3-3 0,-3-2 0,-2-2 0,-1 0 0,1-1 0,1 2 0,2 1 0,4 3-209,-5-3 1,4 1-1,1 2 1,1 0-1,-1 0 1,-3-4 208,4 4 0,-2-2 0,-2-1 0,0-1 0,1 0 0,0 0 0,2 2 0,2 1-126,-3-4 1,2 2 0,2 0 0,1 1 0,-1 0 0,1-1 125,-2 0 0,1-1 0,0 1 0,0-1 0,0 0 0,1 1-22,0 0 0,0-1 0,1 1 0,0 0 0,0 1 1,0-1 21,1 1 0,0 0 0,0 0 0,1 0 0,0 1 0,-1 0-10,-5-7 0,1 0 0,-1 1 0,1 0 0,0 1 10,1 1 0,1 1 0,0 0 0,0 0 0,1 1 63,2 1 1,-1 0-1,2 0 1,-1 1-1,1 0-63,-7-8 0,0 1 0,2 0 0,-1 1 42,3 1 0,1 1 0,0 0 0,1 0-42,2 3 0,1-1 0,0 1 0,1 1 0,-9-12 0,1 1 0,1 0 0,3 3 0,1 0 0,-1-3 0,3 3 0,-1-2 0,0-1 0,3 4 0,0-2 0,1 2 0,0-1 0,3 3 0,-1-2 0,1 0 0,3 4 0,2 3 0,2 2 0,1 0 481,-9-17 0,1-3-481,4 9 0,-1-3 0,2 3 0,-3-7 0,1 1 0,4 11 0,0-2 0,-1 1 0,-8-14 0,0 3 0,7 15 0,0-1 0,1-1 0,-2-3 0,2 5 0,3 5 0,2 1 0,-4-9 0,1 1 0,-3-15 0,2 3 0,1-1 862,-1 0-862,2-1 0,-3-2 863,9 18 1,-1-3-864,1 2 0,0-1 1325,0-1 0,-1 2-1325,3 4 0,1 4 0,-4-9 732,0-3-732,7 16 365,-2 0-365,9 16 0,-3 5 0,4 3 409,0 1-409,0 1 0,0-1 0,0 0 0,0 1-90,0-3-90,0 2-450,2-7-269,7-4 179,4-3-269,9-3-3419,19-1 4408,-5 12 0,19-1 0,-10 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17:15.13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13444 5629 5734,'0'-10'0,"0"-1"0,-7 6 0,-2 0 0,-8 5 0,1 9 0,-8 3 0,-2 17 0,-1 0 0,-1 2 0,5-3 0,0 2-316,-6 11 1,1 3 315,7-8 0,1 0 0,3 2 0,1 2 0,-1 3 0,1 1 0,2-2 0,3 0 0,1 5 0,3 3 0,1 13 0,5 4 0,6-19 0,3 1 0,1-1 0,-3-2 0,0-1 0,2-1 0,10 17 0,4-4 0,-2-19 0,1-4 0,-1-2 0,2-1 0,2 1 0,2-3 0,1-4 0,3-3 0,-2 0 0,2-2-135,3-3 0,1-3 135,-2-5 0,2-2 0,32-3 0,-33-10 0,0-3 0,0 1 0,0-5 0,12-19 0,-2-4 0,-6 5 0,-2-1-428,7-15 1,-3-3 427,-13 8 0,-3-3 0,-3 2 0,-1-3 0,-2 1 0,-1-10 0,-3 0 0,-2 9 0,1-2 0,-4 2 0,-3-4 0,-2 3 0,-2 2 0,-2 1 0,-5 1 0,-3-1 0,-4-12 0,-7-3 0,-10 10 0,-7 0 0,1 1 0,10 9 0,2 1 0,-5 1 0,-17-11 0,-7 0 0,5 9 0,11 14 0,0 4 0,-11-5 0,1 3 0,-12 2-274,-5 11 274,5 5 0,0 10 0,2 10 0,8 7 499,14 13-499,3 7 0,23 5 0,9 9 0,17 6 0,-4-28 0,0 0 0</inkml:trace>
  <inkml:trace contextRef="#ctx0" brushRef="#br0" timeOffset="603">16288 5360 5734,'0'-15'0,"0"4"0,0-4 0,-7 9 0,5 11 0,-5 20 0,0 22-402,2-10 0,0 3 402,1 8 0,-1 3-1552,-2 9 0,-1 4 1552,5-18 0,1 0 0,-2 2 0,-1 3 0,-1 1 0,1 0-372,-1 1 0,0 1 1,1 0 371,2 1 0,0 0 0,0 0 0,-2-1 0,0-1 0,0 1 0,2-1 0,1 1 0,-2-2-233,-1-2 0,-1-2 0,1 0 233,-1-2 0,0-1 0,1-1 0,0 14 0,1-3 0,0-7 0,1-3 0,-1-8 0,0-1 0,2 29 0,-5-30 2215,0-20-2215,-3-60 0,-6-8 0,7 15 0,1 0 0,-1-23 0,-6 13 0,6-2 0</inkml:trace>
  <inkml:trace contextRef="#ctx0" brushRef="#br0" timeOffset="2462">16966 8771 5734,'-16'0'0,"14"0"0,11 9 0,24 3 0,-4 0 0,7 1-1151,20-2 0,13-1 0,0 0 1151,-18-3 0,-1 0 0,3 0 0,3-1-293,-4 0 0,3-1 0,3 0 1,1 0-1,0 0 0,-2-1 293,6 0 0,0 0 0,0-1 0,0-1 0,1 1-88,-6 0 1,0 0 0,1-1-1,1 1 1,0-1 0,-1 0 87,1 0 0,-1-1 0,0 0 0,1 0 0,2-1 0,4 1 0,-8-1 0,3 1 0,2-1 0,2 0 0,0 0 0,1 0 0,-2 0 0,-2 0 0,-2-1 0,3 0 0,-3 0 0,-2-1 0,0 1 0,0-1 0,2 0 0,2 1 0,-4-1 0,2 1 0,2 0 0,1-1 0,0 1 0,-1-1 0,-2 0 0,-2-1 0,-4 1 0,16-3 0,-6-1 0,-2 0 0,1 0 0,2-1 0,-2 0 0,2 0 0,2-1 0,-1 0 0,-3 0 0,-3 0 0,6-3 0,-5 0 0,-1 0 0,2-1 0,-4 2 0,2 0 0,-1 0 0,-3 0 0,-6-1 0,-1 0 0,-6-1 0,-2 0 0,10-4 0,-3 1 0,-10 2 0,-3-1 0,-1-1 0,-3 1 0,6-4 419,1 3-419,-29 6 2440,6 8-2440,-6-4 459,0 1 0,-9-2 1,-9-4-1</inkml:trace>
  <inkml:trace contextRef="#ctx0" brushRef="#br0" timeOffset="3480">24259 7841 5734,'-18'-34'0,"3"1"0,15 22 0,51 14 0,6 14-1748,-5 0 1,3 3 1747,-5 2 0,-1 2 0,1 3 0,-1 2-58,2 3 0,-2 4 58,-6 6 0,-2 3 0,-2-1 0,-4 2 0,-7 4 0,-7 2 0,-7-2 0,-9 3 0,-12-3 0,-7 2 0,-4-3 0,-2-9 0,-5-3 0,-2 1-375,-8 11 1,-4 1 0,-2-6 374,-1-12 0,-3-6 0,1 0 0,2 2 0,0 0 0,-1-2 0,-3-4 0,-1-2 0,1 1-143,4-1 0,1 1 1,-1-1 142,-9-2 0,-2-1 0,4-1 0,-2 4 0,1-2 0,-3-4 0,3-3 1866,-12-1-1866,40-20 900,-8 4-900,30-9 1600,0 0-1600,0 3 796,0-7-796,0 7 0,0-3 0,30 10 0,-1 0 0,8 4 0,5 2-1496,3 1 1,2 1 1495,15 1 0,8 2 0,-10-1 0,7 1 0,2 1 0,-4 0 0,-12 0 0,-3-1 0,1 1 0,3 1 0,1-1 0,5 0 0,0 0 0,-2 0 0,-5 0-401,9 2 0,-5 0 0,-1 0 401,-3-1 0,-2 1 0,1-1-54,3 1 0,-1 0 1,-1-2 53,10 0 0,-3-1 0,-4 1 0,-5 0 0,4-3 0,-31-3 2428,-8 4-2428,-7-10 413,-9-10 1,-9-11 0,-7-11 0</inkml:trace>
  <inkml:trace contextRef="#ctx0" brushRef="#br0" timeOffset="4479">27566 7004 5734,'0'-36'0,"0"13"0,8 17 0,1 33 0,-4 3 0,-1 6 0,4 10 0,-1 7-1063,-4-7 0,-1 6 0,0 2 0,0-3 1063,1 6 0,0-2 0,0 2 0,-1-2 0,0 3 0,0 0 0,-1-4-4,0-1 1,-1-4-1,-1-2 4,1 17 0,0-2 0,0-5 0,0-2 0,0-12 0,0-2-51,0 3 0,0-3 51,0 5 0,0-16 0,-7-37 2910,-2-29-2910,-22-11 0,4 11 0,-3 1 405,4 10 1,-3 3-406,-12-4 0,-5 8 0,-2 20 0,-1 10 0,7 0 0,1 5 0,-9 6 0,5 5 0,17 0 0,6 1 0,-4 24 0,19 7 0,31-11 0,18 1 0,-7-29 0,4-5-301,2-3 0,2-4 301,9-2 0,3-5 0,-1-7 0,0-5-529,4-5 1,0-6 528,-3-5 0,-2-5 0,-2-6 0,-3-4 0,-1-4 0,-4-3 0,-7 1 0,-4 0 0,-1-2 0,-5 0-269,-7 5 0,-5 0 269,-4 2 0,-3 1 131,-2 6 1,-3 2-132,-2-23 655,0 10-655,0 32 1108,8 17-1108,-6 42 0,4-12 0,2 2-23,-3 8 1,-1 3 22,4 3 0,1 0 0,-1 1 0,1-1 0,-1-2 0,0-1 0,0-4 0,1-1-35,-1-4 1,0-2 34,9 23 0,-8 1 0,-2-29 0,-14-10 0,-2-27 0</inkml:trace>
  <inkml:trace contextRef="#ctx0" brushRef="#br0" timeOffset="4627">27880 7169 5734,'-25'-41'0,"-6"-10"0,27 35 0,-2 0 0</inkml:trace>
  <inkml:trace contextRef="#ctx0" brushRef="#br0" timeOffset="5121">28856 7634 5734,'-30'-25'0,"-1"-1"0,-11 15 0,2 8 0,1 9 0,12 20 0,5 10 0,1 7 0,2 5 0,2 0-2687,-3 10 0,3 2 2687,5-8 0,1 4 0,3-5 0,3 1 0,2-5 590,3-7 0,0-2-590,0 23 852,0-24-852,8-26 0,1-22 0,7-40 0,-4 18 0,0-3 1158,-3-12 1,1-1-1159,5 1 0,1 0 0,-3-1 0,0 1 0,-1 8 0,1 2 88,3-3 1,0 6-89,2 4 0,13 18 0,-12 59 0,-4-11 0,1 4-1387,-2 13 0,-2 3 1387,1 7 0,-1 2 0,-3-19 0,0 1 0,-3 3-200,-3 0 0,-2 4 0,-2 0 0,0-4 200,-1 1 0,0-3 0,-3 2 0,-3 10 0,-3 2 0,-3-8 0,-9-3 0,-4-8 0,-1-6 0,-3-4-54,2-4 0,-1-4 54,-26 2 0,6-17 0,8-24 0,16-16 0,19-20 0,23-12 0,12 6 0,7 0 0,-8 13 0,3 1-184,-2 6 1,2-2 0,0 4 183,3-2 0,0 3 0,-3 5 0,-1 1 0,-4 2 0,-1 0 0,17-20 0</inkml:trace>
  <inkml:trace contextRef="#ctx0" brushRef="#br0" timeOffset="5345">29104 7851 5734,'9'-41'0,"6"9"0,-13 2 0,13 14 0,-14 10 0,14 21 0,-13 26 0,5 22-500,-6-18 1,-2 2 499,1 5 0,0 1 0,0 4 0,0 0 0,0 3 0,0-1 0,1-7 0,-2 0 0,-2 0 0,-1-2 0,3-9 0,0-2-31,-2-3 1,-1-1 30,-4 12 0,-1-30 0,-7-14 0</inkml:trace>
  <inkml:trace contextRef="#ctx0" brushRef="#br0" timeOffset="5594">29088 7035 5734,'-17'-31'0,"1"0"0,-3-9 0,12 21 0,38 44 0,6 0 0,-2-6 0,1-3 0,10-6 0,10-14 0,-38-3 0,-3-17 0,-23 2 0,-38-23 0,13 24 0,2 5 0,0 5 0,-2 15 0,7 16 0,2 8 0</inkml:trace>
  <inkml:trace contextRef="#ctx0" brushRef="#br0" timeOffset="5889">29881 6859 5734,'17'-31'0,"-8"9"0,-2 30 0,-14 30 0,3 4 0,-1 8-608,-6 11 1,-2 8 607,6-12 0,0 7 0,1 1 0,0-2-485,1-12 1,0-1-1,1 0 1,0 2 484,1 13 0,0 4 0,2-1 0,1-6 0,1-5 0,3-4 0,0-2-244,1-5 0,0-1 0,1-2 244,3 13 0,-1-4 0,-4-11 0,1-4 0,10 24 0,1-24 0,17-49 0,-4-13 0,-1-8 0,-4-3 0,-2-3 0,4-8 0,-4 0 0,2-15 0</inkml:trace>
  <inkml:trace contextRef="#ctx0" brushRef="#br0" timeOffset="6063">29352 7820 5734,'-18'-21'0,"10"1"0,32 4 0,26 1 0,-11 11 0,5 2-709,9-1 1,2 1 708,3 2 0,2 0 0,2 2 0,-1 1 0,-10-1 0,-1 2 0,-1 1 0,-1 0 0</inkml:trace>
  <inkml:trace contextRef="#ctx0" brushRef="#br0" timeOffset="7038">25714 7613 5734,'-7'-56'0,"-10"-1"0,2 11 0,-3-3 0,-5-1 0,-3-2-840,5 8 1,-1-2-1,-2 2 840,-9-9 0,-2 4 0,-1-3 0,-1 5 0,5 14 0,-2 3-111,-6-6 1,-1 1 110,3 4 0,-1 3 0,-13-1 0,-1 2 0,7 5 0,-2 2-151,-11 3 1,-3 3 150,9 4 0,-4 4 0,-1 5 0,-6 3 0,4 2 0,-5 3 0,0 3-363,7 0 1,-3 1-1,5 4 363,-4 8 0,4 4 0,1 3 0,2 3 0,16-5 0,2 3 0,0 2 0,1 3 0,1 2 0,1 2-469,-2 6 1,1 2 0,1 3 468,0 4 0,2 2 0,0 2 0,7-12 0,0 0 0,1 2 0,0 0-50,0 0 0,2 2 0,-1 0 0,1 0 50,1 0 0,0 1 0,0-1 0,1 1 0,1 0 0,0 0 0,0-1 0,2 1 0,0 0 0,0-1 0,1 1 0,1 0 0,0-2 0,0-1 0,1 1 0,0 3 0,1 1 0,1 4 0,0 1 0,0-1 0,2-3 0,0-1 0,0-2 0,2 0 0,0 2 0,0-1 0,1 3 0,0 1 0,1-2 0,2-3 0,2 13 0,3-4 0,1-1 0,1 0 0,0-2 0,2 1 0,2 1 0,2 0 0,2-1 0,0-4 0,0-1 0,3-1 0,4 2 0,2 0 0,0-1 0,0-2 0,0-2 0,2-1 0,3 0 0,2-2 0,6 2 0,1-4 0,6 2 0,2-2 0,-1-2 0,3 2 0,1-4 0,7-1 0,-10-11 0,6 0 0,3 0 0,2-1 0,-2-3 0,-3-3 0,4-1 0,-3-4 0,1-2 0,2 0 0,0-1 0,3-1 0,2-1 0,-2-1 0,-3-3 0,0-1 0,-2-3 0,-2-2 0,0 0 0,14 0 0,0-2 0,-1-2 0,1-2 0,-1-3 0,-1-1 0,-5-1 0,-1-1 0,-1-3 0,-3-2 0,0-3 0,0-6 0,-7-2 0,1-4 0,-2-3 0,-3 0 0,2-5 0,-5-1 0,1-4 0,-4 0 0,1-3 0,-2-2 0,-5-1 0,-3-11 0,-5-2 0,-2-1 0,-3 12 0,-1-2 0,-1-1 0,-2-1 0,-1-8 0,-3 0 0,0-3 0,0 0 0,-1 11 0,0-2 0,-1 0 0,0 0 0,-1-1 0,-1-3 0,-2 1 0,0-1 0,-1-2 0,-1-4 0,0 5 0,-1-4 0,-1-2 0,0-1 0,-1 0 0,0 2 0,-1 4 0,1 5 0,-1 3 0,0 1 0,0 0 0,-2-1 0,0-2 0,-1-1 0,1-3 0,-1-1 0,-1 0 0,-2 1 0,-2 2 0,-2 3 0,-8-8 0,-4 3 0,-2 2 0,-1 3 0,-1 3 0,0 2 0,-1 4 0,-1 2 0,-3-1 0,2 4 0,-2-2 0,-2 2 0,0 3 0,1 6 0,-11 1 0,1 8 0,-1 2 0,3 2 0,0 2 0,0 4 0,-22 3 0,-1 6 0,1 6 0,0 1 0</inkml:trace>
  <inkml:trace contextRef="#ctx0" brushRef="#br0" timeOffset="11162">12568 1226 5734,'0'4'0,"0"7"0,0 11 0,0 3 0,0 5 0,0 2 0,0 4 0,0 2 0,0 20-295,0-11 0,0 0 295,0-12 0,0-1 0,0 7 0,0 0 0,0-2 0,0 0 0,0 1 0,0 3 0,0 12 0,0 4 0,0 5 0,0 0 0,-3-4 0,-2-1 0,1 0 0,-1-4 0,1-21 0,-1 0 0,-3 11 0,1-1 0,5 19-96,-5-24 0,0-3 96,5 10 0,-5-9 0,7-2 0,0-4 0,0-23 0,0-10 0,0-33 0,7-13 0,2-14 44,-1 29 0,1-1-44,-1-2 0,0-1 0,0 3 0,1 1 0,7-29 0,8 5 15,2 6-15,0 4 0,12 5 0,-10 2 0,2 23 0,2 2 0,14-12 0,-3 17 0,0 6 0,13 8 0,8 8 0,-32 3 0,-2 9 0,6 25 0,-4 5 0,-7-18 0,-2 0-839,3 23 1,-8-2 838,-18 0 0,-7-5 303,-2 0-303,-15-1 0,-2-4-116,-14 0 116,16-24 0,-2 0 0,-25 13 0,2-18 0,-3-5 0,14-3 0,0-3 0,-14-5 0,-1-4 0,15-5 0,3-3 0,1-4 0,2-3 0,-20-19 0,24 16 0,1-2 0,-8-19 0,10 0 0,18 4 0,6 0 0,10-8 0,2 13 0,2 1 0,6 6 1716,12 9-1716,-13 1 30,6 5 1,-7-1 0,-1 1 0</inkml:trace>
  <inkml:trace contextRef="#ctx0" brushRef="#br0" timeOffset="11545">13295 1960 5734,'0'-15'0,"0"3"0,8 2 0,1 15 0,7 6 0,1 14 0,-1 11 0,1 7 0,-5 1 0,0 5 0,-3-12 0,0 1 0,4 16 0,-2 3 0,-6 3 0,-1-1-1125,4-15 0,-1-1 1125,-6 13 0,0-3 0,6 5 0,1-8 0,-7-13 0,7-1 0,-8-14 0,7-8 0,-5-14 0,-2-47 0,-9-1 0,0 5 0,1 0 0</inkml:trace>
  <inkml:trace contextRef="#ctx0" brushRef="#br0" timeOffset="12200">13262 1402 5734,'-7'-6'0,"5"6"0,-5 10 0,7 2 0,0 12 0,0-7 0,7 8 0,2 1 0,0-4 0,21 12 0,-17-11 0,18 2 0,-15-14 0,1-2 0,0-8 0,-1 4 0,1-5 0,-1 0 0,1 0 0,-8-5 0,-2-1 0,-7-13 0,0-3 0,0-9 0,0 0 0,0 0 0,0 0 0,0 4 0,0 2 0,0 9 0,0-3 0,0 7 0,-7-3 0,-2 5 0,-8-1 0,1 6 0,-1-4 0,-7 7 0,-2-2 0,-7 4 0,0 0 0,-7 14 0,5 3 0,2 18 0,2 7 0,12 0 0,10-1 0,2 1 0,-1 4 0,10-9 0,4-2 0,3-4 0,7-4 0,8-7 0,2-5 0</inkml:trace>
  <inkml:trace contextRef="#ctx0" brushRef="#br0" timeOffset="14512">13907 2167 5734,'24'-16'0,"9"33"0,2 8 0,-14 4 0,-2 7 0,6 18 0,-2 6-976,-9-15 1,-3 3-1,1-1 976,2 1 0,1 1 0,-4 0 0,-3 5 0,-3 1 0,-1-7 0,1-6 0,-3-4 0,-4 2 0,-3-6 869,-4-8-869,-8-26 0,1-26 0,1-10 0,4 4 0,2-2-153,-4-24 0,2-4 153,5 11 0,5 2 0,3-3 0,3 0 0,-2 5 0,3 1 0,5 4 0,2 2-97,-1 5 1,2 2 96,19-23 0,0 32 0,4 6 0,20 1 0,-13 14 0,0 7 0,15 23 0,-27-6 0,0 3-132,-6 2 0,-1 1 132,4 5 0,-1 3-107,2 9 1,-3 3 106,-4-4 0,-2 1 0,1-3 0,-3-3 0,-3 16 712,-8-29-712,-8-9 199,-8-28-199,-1-3 0,0-30 0,2 8 0</inkml:trace>
  <inkml:trace contextRef="#ctx0" brushRef="#br0" timeOffset="14913">15379 2074 5734,'0'-16'0,"-7"1"0,-10 9 0,-1 1 0,-14 14 0,7 12 0,-3 13 0,1 6 0,6-4 0,3 2-435,-7 17 1,2 2 434,9-11 0,4 1 0,5-1 0,1 1 0,-1-5 0,3 0 0,4-3 0,3-2-44,4 25 44,15-14 0,-5-8 0,4-23 0,-6-8 0,0-28 0,-8-15 0,-2-6 0,-1 3 0,-3-2 0,-1-19 0,-4-4 0,0 16 0,-1 0 0,-1 2-625,-1-6 1,1 1 624,0-7 0,1 3 0,3 3 38,0 19-38,22 33 0,5 17 0,15 28 0,-21-20 0,-1 2-130,0-1 1,0 1 129,-2 2 0,-1 0 0,4 0 0,-1 0 0,-7 0 0,-1 0 0,12 31 0</inkml:trace>
  <inkml:trace contextRef="#ctx0" brushRef="#br0" timeOffset="15331">15577 2270 5734,'-7'-37'0,"5"6"0,-5 6 0,7 9 0,7 15 0,2 12 0,15 20 0,-5 15 0,0-9 0,0 2 0,-8-5 0,-2 0 0,7 4 0,0-1 0,0 14 0,-7-10 0,-9-27 0,-9-21 0,0-40 0,5 15 0,1-4-269,2-7 1,2-1 268,-2 4 0,2 0 0,2-4 0,1 2 0,5-22 0,8 13 0,7 20 0,1 25 0,16 13 0,-6 23 0,5-3 0,-14 14 0,-2-9 0,-8-1 537,-7-1-537,-1-13 0,-8 11 0,-8-19 0,-1 4 0,-7-13 0,-1-9 0,1-2 0</inkml:trace>
  <inkml:trace contextRef="#ctx0" brushRef="#br0" timeOffset="15714">16090 1815 5734,'17'25'0,"-1"11"0,3 2 0,1 3 0,-6-6 0,1 0-429,9 11 0,0-1 429,-8-13 0,1-3 0,23 13 0,-5-11 155,28-20-155,-17-26 0,-6-7 0,-1-7 0,-15 2 0,-2-2-73,7-8 1,-3-2 72,-1-18 0,-12 23 0,-2 2 0,-2-8 0,-1 1 0,-8 33 0,-8 21 0,-1 22 0,2-3 0,-2 3-294,-3 9 1,0 2 293,0 11 0,-2 2-954,1-16 1,-1 2 0,1 0 953,1 0 0,1 0 0,-1 0 0,-2 1 0,0 1 0,1-1-92,4-4 1,1 1-1,0 0 92,-3 8 0,0 0 0,1-3 0,1 3 0,0-2 0,1 7 0,0-4 0,-7 2 0,13-22 162,-13-19 0,6-31 0,-7-17 1</inkml:trace>
  <inkml:trace contextRef="#ctx0" brushRef="#br0" timeOffset="17313">11394 4017 5734,'-35'5'0,"3"0"0,31-5 0,17-5 0,34-5 0,-8 2 0,6 0-920,-5 0 0,4-1 0,2 1 920,-2 0 0,2 1 0,2-1 0,1 0-518,8-2 1,1-1 0,3 1 0,1-1 517,-5 2 0,1 0 0,2-1 0,1 1 0,0-1-151,-7 2 0,0-1 0,1 1 0,0-1 0,2 0 1,-1 1 150,-4 0 0,1-1 0,1 1 0,0 0 0,0 0 0,0 0 0,1 0 0,2 1 0,0 0 0,0 0 0,0 1 0,1-1 0,0 0 0,0 0 0,0-1 0,0 0 0,0-1 0,0 0 0,2 1 0,2-1 0,2 0 0,-8 2 0,3 0 0,2 0 0,2 0 0,0 0 0,0 0 0,0 0 0,-1-1 0,-2 1 0,-3 0 0,3-1 0,-2 1 0,-2-1 0,-1 0 0,0 1 0,1-1 0,1 0 0,2 0 0,-4 1 0,3-1 0,1 1 0,0-1 0,2 1 0,-2-1 0,0 0 0,-2 1 0,-2 0 0,-3 0 0,14-2 0,-3 0 0,-3 0 0,-2 1 0,0 0 0,0-1 0,-3 0 0,-1 1 0,0-1 0,0 0 0,-1 1 0,-1-1 0,6 0 0,-1-1 0,0 1 0,-1 0 0,-2-1 0,9-1 0,-1-1 0,-2 1 0,-1-1 0,-8 2 0,-2-1 0,-1 1 0,-1 0 0,10-3 0,-2 1 0,-3 0 0,-9 2 0,-2-1 0,-2 1 0,10-3 0,-4 1 0,-10 3 0,-3 2 0,22-8 0,-15 4 408,-9 6-408,-1 0 2435,-21-4-2435,3-21 0,-21-18 0,3 11 0,-1-3 751,-3-6 0,-1-1-751,-3-7 0,0-1-438,3-6 1,0-2 437,-1 17 0,-1 0 0,1-1-881,1-1 0,0-1 1,1 0 880,0-4 0,-1 0 0,0-1 0,-1 2 0,-1 0 0,1 0-276,1-1 0,1-1 0,-1 2 276,1 2 0,0 2 0,-1 0 0,-1 1 0,-1 0 0,0 2 0,-1-15 0,-1 0 5,0 16 0,-1-1 0,0 3-5,0-1 0,1 1 1051,-3-4 1,1 4-1052,-2-4 1263,0 14-1263,1 2 1112,-1 9-1112,1 5 1033,-1 6-1033,1 5 208,-1 5-208,-7 0 0,-1 0 0,-16 0 0,-8 0 0,-10 0 0,-3-2 0,-9 0-842,10 0 1,-4 0 0,-1 0 841,14 1 0,0-1 0,-2 1 0,0-1 0,-7 1 0,-2 0 0,0-1 0,2 2 0,10-1 0,1 1 0,0 0 0,-5 1 0,3 0 0,-4 0 0,-3 1 0,-1 0 0,2-1 0,2 1-512,-2-1 1,2 0 0,1 0 0,-2 1 0,-2 0 511,-3 0 0,-4 1 0,-1 1 0,-1-1 0,2 1 0,4-1-131,0 1 0,4-1 0,1 0 0,-2 0 1,-3 0 130,4 1 0,-3-1 0,-3 1 0,0 0 0,1-1 0,0 1 0,4 0 0,-9 0 0,4 0 0,1 1 0,-3-1 0,-4 0 0,10 0 0,-5-1 0,-2 0 0,-2 0 0,0 1 0,3-1 0,3 0 0,6 0 0,-1 0 0,5 0 0,3 1 0,-1-1 0,-5 0 0,1-1 0,-4 0 0,-3 1 0,0-1 0,2 0 0,4 0 0,6 0 0,-17 1 0,8 1 0,-3-1 0,3 0 0,-2-1 0,0 1 0,7-1 0,-11 1 0,5 0 0,1 2 0,2-1 0,7-1 0,1 0 0,0 2 0,1 0 0,9 1 0,0-1 0,-5 0 0,0 0 0,7 1 0,-1-2 0,-11 0 0,1-2 0,11 1 0,2-1 903,-6-2 1,3 0-904,-4 0 2539,9 0-2539,9 0 792,0 0-792,5 0 552,-4 0-552,21 27 44,4-1-44,7 29 0,5 1-422,-8-19 1,-2 3 421,0 6 0,1 7 0,0 7 0,1 7 0,-2-1-722,-3-10 1,-1 0-1,0 3 722,2-1 0,0 3 0,0 1 0,0-2 0,-2-10 0,0-1 0,0 0 0,0 4 0,0 4 0,0 3 0,0 2 0,0 0 0,0-3 0,0 1 0,0-3 0,0 1 0,0 2-364,0-2 1,0 2 0,0 1 0,0-1 0,0-5 363,0 12 0,0-5 0,0 0 0,0-4 0,0-1 0,0-1 0,0-4 0,0 0 0,0-1 0,0-5 0,0-2 0,0 0-216,0 14 0,0-2 216,0-6 0,0-3 0,0-7 0,0-2 0,0 29 447,0-20-447,0 3 1625,0-22-1625,0 2 2367,0-15-2367,-8-9 817,7-6-817,-7-6 0,8-23 0,-7 5 0,5-16 0,2-14 0,2 13 0,13-14 0,-6 19 0</inkml:trace>
  <inkml:trace contextRef="#ctx0" brushRef="#br0" timeOffset="18498">23399 1857 5734,'0'20'0,"-7"16"0,2 8 0,1 8-1533,-4 6 0,-1 4 1533,3-11 0,1 2 0,-1 2 0,1 4 0,-1 1 0,1 4 0,2-12 0,1 4 0,1 2 0,-1-1 0,1-4-368,-2 13 1,0-4-1,1 2 368,2-6 0,-1 2 0,1-2 0,1-7 0,3 2 0,0-8 848,-2 13-848,12-57 0,-5-63 0,0 4 0,-1-9-576,-2 9 0,0-5 0,-1-7 576,-3 14 0,0-6 0,-1-4 0,0-2 0,0 2 0,1 3 0,-1-1 0,1 3 0,-1 1 0,1-3 0,-1-5 0,0 7 0,0-5 0,0-3 0,0-2 0,-1 0 0,1 2 0,0 5 0,0 5-137,1-2 0,-1 5 0,1 3 0,0 1 0,1-3 137,0-8 0,1-2 0,0-1 0,2 5 0,1 6 0,0 0 0,1 5 0,10 5 34,15 1 1,11 3 0,2 8-35,-6 11 0,2 5 0,4 5 0,5 2 0,4 4 0,3 4 0,-3 3-26,-4 6 0,-1 5 0,-1 2 0,1 1 26,2 1 0,1 2 0,-1 1 0,-1 0 0,-3-1 0,0 1 0,-1 1 0,1 2 0,5 6 0,1 3 0,-1 0 0,-4-1 0,-1-3 0,-4 0 0,0 0 70,4 4 0,-1 2 0,-8-3-70,-10-2 0,-8-1 933,-4 16-933,-27 3 0,-37-5 0,16-20 0,1-1 0</inkml:trace>
  <inkml:trace contextRef="#ctx0" brushRef="#br0" timeOffset="19128">24011 1743 5734,'0'35'0,"0"1"0,0 7 0,0 1 0,0 7 0,0 3-1294,0 9 1,0 2 1293,0-20 0,0 0 0,0 1 0,-1 0 0,1 0 0,1 2 0,3 12 0,1 2 0,1-4 0,-1 2 0,1-3 0,-1-10 0,0 2 0,1-8-300,9 17 300,-6-13 635,8-18-635,14-40 0,6-13 0,5-10 0,-4 3 0,2-4 0,1 0-224,-1 4 0,1 0 1,1 1 223,11-5 0,2 1 0,-6 7 0,-11 9 0,-1 4 0,11-4 0,-2 7 1147,-4 13-1147,-15 29 0,-6 12 0,-16 22-148,-2 0 0,-10 4 148,-18-10 0,-6-1-413,11-14 1,0 0 0,-1-1 412,-5 2 0,-1-1 0,-1-1 0,3-3 0,0-1 0,0 1-35,-3 3 1,-1 1 0,3-4 34,-2 0 0,3-1-248,0 6 1,11-4 247,22-16 940,17-4-940,32-19 0,-24-3 0,2 1 358,9 1 1,2 1-359,0-3 0,0 1 0,0 2 0,0 0 432,7 0 0,-1 0-432,-12 2 0,-1 1 0,27-2 692,-28 4-692,-36-5 0,-4-5 0,-29-24 0,4-10 0,6 7 0,1-7-295,3-4 0,1-5 1,1 1 294,-3-11 0,0-1 0,2 4 0,0-4 0,0 3 0,-4-4 0,-1 1-386,8 10 1,-1-1 0,-1 3 385,-6-5 0,0 2-148,3-5 1,3 5 147,-2-5 0,3 18 0,4 2 0</inkml:trace>
  <inkml:trace contextRef="#ctx0" brushRef="#br0" timeOffset="19463">23234 2136 5734,'-17'-6'0,"15"1"0,12 5 0,37 0 0,-11-2 0,4 0-988,19-3 0,5-1 988,-16 3 0,3-1 0,0 0-459,9-2 1,1-1 0,0 0 458,3 3 0,0 1 0,-1-1 0,2-2 0,-1-1 0,-2 0 0,-5 2 0,-1 0 0,-1-1-121,-5 1 0,-1 0 0,-1-1 121,16-4 0,-5 1 0,-18 3 0,-3 0 0,24-13 0,-53 7 0,-10-3 0</inkml:trace>
  <inkml:trace contextRef="#ctx0" brushRef="#br0" timeOffset="19814">25532 2074 5734,'52'-11'0,"-4"6"0,-15 0 0,-8 5 0,-1 9 0,-15 7 0,-4 19 0,-2 7 0,1-7 0,-1 1-380,-2 22 1,0 0 379,2-12 0,1-3 0,0-3 0,0-2 0,-3 24 0,7-16 0,-8-15 0,0-20 0,7-16 0,-5-17 0,20-23 0,3-3 0,5-3 0,1 8 0,2-2-453,-2 1 0,2-3 0,1 3 453,11-2 0,0 3 0,-3-2 0,0 3 0,0 6 0,-1 4 134,-8 5 1,0 2-135,-1 6 0,1 2-18,25-3 18,-6 19 0,-19 8 0,-18 13 0</inkml:trace>
  <inkml:trace contextRef="#ctx0" brushRef="#br0" timeOffset="20254">25549 1836 5734,'48'-13'0,"-1"-1"0,7 5 0,3 2 0,-10 5 0,4 3 0,-1 0-1887,3 3 0,0 1 0,-1 2 1887,1 3 0,0 3 0,-1 0 0,-1 1 0,-1 2 0,-2 1 157,-5 1 1,-1 2-1,-2 0-157,15 8 0,-3 1 420,-10-2 1,-2 2-421,-1 2 0,-4-1 0,9 6 0,-5-3 0,-30-33 2919,-9-15-2919,-9-16 0,-15-11 0,5-15 883,-4 0-883,6-5 0,0 4 0,8 7 222,2 5-222,7 41 0,7 24 0,-2 14 0,-1 11-705,2 10 0,0 8 0,-1 0 705,-1-6 0,-1 0 0,-1 3 0,-1-2 0,0 3 0,-2 2 0,0 1 0,-1-6 0,-1 2 0,-1 0 0,1-1 0,-1-3 0,-1-1 0,1-3 0,-1 0 0,0 3 0,1 8 0,-1 4 0,0 2 0,0-3 0,0-8 0,0-1 0,-1-7 0,1 0 0,1 8 0,2 0 0,-1-8-43,-1-10 0,0-5 43,4 16 50,0-46 1,0-36-1,0-3 1,0 0-1</inkml:trace>
  <inkml:trace contextRef="#ctx0" brushRef="#br0" timeOffset="20658">27252 1805 5734,'26'-47'0,"5"10"0,-13 21 0,6 26 0,0 36 0,-14-11 0,-1 4-688,0 11 0,-2 3 688,-2 6 0,-3 2-460,-1 3 1,-2 1 459,1-20 0,0-1 0,0 2 0,0 5 0,0 1 0,0-3-254,0 6 1,0-3 253,0 2 0,0-4 0,8 0 0,16-64 0,0-12 0,1-7 0,-1-9 0,-2-3 212,3-8 0,-2 2-212,8-6 1232,-20 11-1232,11 15 619,-13 28-619,1 16 0,4 33 0,-2-1 0,0 4 0,2-11 0,0 1 20,2 14 1,1-2-21,-1-18 0,-1-4 0,4 28 0,4-15 0,-6-6 0,-8-29 0,-2-14 0,-7-33 0,0-9 0</inkml:trace>
  <inkml:trace contextRef="#ctx0" brushRef="#br0" timeOffset="20936">26524 1919 5734,'-35'-14'0,"-1"1"0,63-12 0,14 15 0,12 4-1887,7-1 0,8 0 0,1 1 1887,-18 3 0,1 1 0,0-1 0,0 0 0,4-3 0,0 0 0,0 0 0,0 0-19,-1 1 1,-1 1 0,1 0 0,-2-1 18,0 0 0,-1-2 0,-1 1 0,-1-1 0,7 0 0,-1 0 0,-2 1 0,-3 0 0,-2 1 0,-2-1 0,9-2 0,-3 2 0,-11 2 0,-2 2 909,-1-3 1,-6 1-910,-11 2 0,-2 2 0,-36 6 0</inkml:trace>
  <inkml:trace contextRef="#ctx0" brushRef="#br0" timeOffset="21738">22490 4812 5734,'-26'0'0,"-5"0"0,12 0 0,3-4 0,16-6 0,41-6 0,22 2 0,-2-3 0,7 0-679,-21 8 1,5 0-1,3-1 1,1 1 0,0 0 678,4 1 0,0-1 0,1 1 0,1 0 0,2 0-379,-2 1 1,1 0 0,2 0 0,1 0 0,0 0 0,2 1 378,-4 0 0,0 0 0,2 0 0,1 0 0,0 0 0,0 0 0,1 0-10,-5 1 1,0 0 0,1 0 0,0-1 0,1 1 0,0 0 0,0 0 0,0 0 9,-4 0 0,0 1 0,1-1 0,-1 0 0,1 1 0,0-1 0,0 1 0,0-1 0,0 1 0,1-1 0,-1 1 0,1 0 0,0 0 0,0 0 0,-1 0 0,1 0 0,0 0 0,-1 0 0,-1 0 0,0 0 0,-2 0 0,1 0 0,-1-1 0,2 1 0,2 1 0,1-1 0,3 0 0,-6 1 0,3 1 0,2-1 0,2 0 0,1 1 0,1 0 0,0-1 0,0 1 0,-1 0 0,-2 0 0,-2-1 0,-3 1 0,-3 0 0,8 0 0,-3 0 0,-4-1 0,-2 1 0,0 0 0,1 0 0,2 0 0,3 0 0,-1 0 0,5 0 0,2 0 0,1 0 0,1 0 0,-1 0 0,-3 0 0,-3 0 0,-6 1 0,-5 0 0,18 0 0,-8 1 0,-6 0 0,-4 0 0,-5-2 0,-4 0 0,-1 1 0,26 1 0,-8 0 0,-14 0 0,-22 0 538,5 0 1,-20 0 0,4 0 0</inkml:trace>
  <inkml:trace contextRef="#ctx0" brushRef="#br0" timeOffset="23796">25301 709 5734,'0'-21'0,"0"1"0,0 10 0,0 18 0,7 36 0,-6-11 0,0 6-830,5 13 1,3 8 0,-2 0 829,-3-9 0,0-2 0,-1 4 0,1-3 0,0 2 0,1 2 0,-1 2 0,-1-2 0,0 2 0,1 1 0,-2-1 0,0-2 0,-1 2 0,0-3 0,-1 1 0,0 2-342,1 2 0,1 3 0,0 1 0,-1-1 0,0-3 342,0-1 0,-1-3 0,0-1 0,-1 0 0,1 1 0,0 1 0,0-1 0,0 0 0,0-1 0,0 0 0,0 0 0,0 0 0,0 0 0,0 1 0,0-2 0,0 1-416,1 13 0,-1 0 0,-1-1 416,0-1 0,-2 0 0,0-1 0,1-4 0,-1 0 0,-1-1 0,-1-3 0,-1 1 0,0-2 0,1-3 0,-1-1 0,1-1-96,-1-1 0,0-2 0,1-1 96,0 16 0,1-2 0,0-7 0,1-1 0,2-4 0,2-2 0,-2-5 0,2-2 0,2-3 0,1-2 0,-2 23 718,13-10-718,-13-9 0,5-6 1962,-7-11-1962,0-5 1870,0-4-1870,0 4 1184,0 1-1184,0 0 0,0-1 0,0-14 0,0-7 0,-15-5 0,4-9 0,-15 5 0,-9 0 0,-5-4 0,-4 0 0,-11 0 0,-2 1-607,-4 1 0,-1 4 607,3 2 0,-3 2 0,1 4 0,-5 2 0,1 0 0,10-2 0,2-1 0,-4 2-456,3 2 1,-4 0-1,0 1 1,4 0 455,-3-2 0,3-1 0,0 2 0,-1 1 0,0 1 0,-1 0 0,-1-2 0,0 0 0,-2 1 0,-1 1 0,0 0 0,-1 0-526,-3 0 1,1-1 0,-2 2 525,1 2 0,-1 0 0,-4 0 0,17-2 0,-4-1 0,0 0 0,0 1 0,4 0 0,-15 1 0,4 2 0,-2-1 0,6-3 0,-3 0 0,1 0 0,6 0-157,-13 0 1,4 0 156,-3-3 0,4 1 0,17 2 0,3-1 0,1-3 0,5-1 677,4-1-677,17-4 1515,8-5-1515,8-1 2103,8-23-2103,1 4 0,7-20 0,0 14 0,0-2-188,-3 5 0,1-3 188,6-18 0,1-3 0,-4 8 0,-1-1-510,-5 11 0,0-2 1,0-1 509,0-4 0,0-1 0,0-2-609,2-7 1,1-3 0,-1-1 608,-3 14 0,-2-1 0,1-1 0,-1-4 0,0 4 0,1-4 0,-1-2 0,0-1 0,0 2 0,-1 2-275,-1 0 0,0 3 0,-1 0 0,0 0 1,1-3 274,-1-1 0,1-2 0,0-1 0,-1-1 0,0 3 0,-1 4 0,-1-7 0,-1 4 0,0 2 0,0 0 0,1-12 0,0 1 0,-2 2 0,0 4 0,-1 2 0,-1 1 0,1 10 0,0 1 0,0-1 0,0-2 0,0-1 0,0 3 0,0-2 0,0 3 0,0-1 0,0 5 921,0-3-921,0 23 0,0-2 2518,0 12-2518,-7 2 1835,-2 5-1835,29 1 0,17-7 0,11 6 0,9-1-534,-13 0 0,3-1 0,3 0 534,11 2 0,3-1 0,2 1-628,-8 1 0,1 0 0,1 0 1,2 0 627,-10 1 0,1 0 0,1 0 0,2 0 0,3 0 0,-1 2 0,3 0 0,4 0 0,0 0 0,1 1 0,-3-1 0,-2 1-194,-3-1 1,-3 0-1,0 0 1,-1 1-1,1-1 1,2 0 193,2 0 0,2 1 0,2-1 0,0 0 0,-1 0 0,-3 1 0,-5-1 0,11 1 0,-4 0 0,-4 0 0,1-1 0,-5-1 0,-1 0 0,-1-1 0,-1 1 0,4 0 0,-1 1 0,-2-2 0,12-1 0,-3-2 0,-14 1 0,-2 0 274,-3 2 0,-2 0-274,15-2 2503,-6 5-2503,-32 10 417,-23-4 0,-19 19 0,-16-4 1</inkml:trace>
  <inkml:trace contextRef="#ctx0" brushRef="#br0" timeOffset="34551">5011 12998 5734,'-10'15'0,"-4"-4"0,-3 27 0,-1-8 0,-6 30-532,7-3 532,12-24 0,1 2 0,0 3 0,1 1 0,2 0 0,2 0 65,-2 2 0,2 1-65,4 10 0,4 1 0,2-5 0,4-3 0,4-3 0,4-4 0,1-8 0,2-8 0,24-10 0,7-3 0,-6-18-285,13-7 285,-12-15 0,-20 12 0,0-3 0,-5-5 0,-2-3 0,1 0 0,-3-3 0,-5-2 0,-3-2 0,-1 1 0,-4-1 0,-4-1 0,-3-1 0,-1 1 0,-4-2-275,-4-1 0,-4 0 275,-6-1 0,-1 1 0,1 1 0,-3 2 0,-8 1 0,-1 2 0,6 5 0,0 2 183,-5 2 1,-3 2-184,-5 1 0,-2 4 0,3 7 0,-2 6 0,-6 11 0,2 9 0,11 6 0,6 6 0,4 11 0,7 3 0,8-4 0,0 1 0</inkml:trace>
  <inkml:trace contextRef="#ctx0" brushRef="#br0" timeOffset="34958">6830 12698 5734,'-10'61'0,"-1"0"0,0 7 0,7-19 0,1 1 0,-1 2-847,-1-3 1,-1 3 0,-1-1 0,1-2 846,0 2 0,1-2 0,0 3 0,2 5 0,1 5 0,0 0 0,0-7 0,-1-8 0,0-5 0,1 3 0,2 16 0,0 2 0,0-9 981,0 7-981,0-28 135,8-14 1,1-38 0,7-14-1</inkml:trace>
  <inkml:trace contextRef="#ctx0" brushRef="#br0" timeOffset="35449">8152 13070 5734,'10'5'0,"-3"5"0,-14 2 0,-3 7 0,-6-7 0,7 3 0,-6-10 0,13-5 0,-5-5 0,7-10 0,7-6 0,10-5 0,16-5 0,22 13 0,6 9 0,-1 12 0,2-1 0,-10 14 0,-43 28 0,-14 10-517,5-11 1,-4 1 516,-8-1 0,-5 2 0,-2-2 0,-5 8 0,-3-4 0,-6-1 0,0-3 0,7-3 0,0-3-92,-2-8 0,1-1 92,0 18 0,-5-19 0,23-3 0,31-22 0,8 1 0,3-8 0,5-4-292,-1-1 1,2-1 291,6-2 0,2-1 0,-2 2 0,1-2 0,14-6 0,0 1 0,-18 9 0,-1 0 0,7-7 0,-1 1 0,10 5 0,-15-13 0,-1 2 0</inkml:trace>
  <inkml:trace contextRef="#ctx0" brushRef="#br0" timeOffset="35899">10087 12771 5734,'9'-16'0,"-9"5"0,-9 7 0,7-15 0,12 1 0,23-18 0,1 11 0,3 1 0,-9 5 0,1 2 0,22-6 0,-1 6 0,-2 11 0,7 22 0,-38 26 0,-17 15-313,-4-19 1,-1 1 312,-3 1 0,-1-1 0,-3 1 0,0-2 0,3-4 0,0-1 0,-8 28 0,17-22 0,24-9 0,11-26 0,29-9-232,-30 2 1,0 0 231,4 0 0,0 1 0,-1 3 0,-1 3 0,23 11 0,-9 7 0,-17 22 0,-17 9 0,-14-18 0,-4 3 0,-1 3 0,-3 0 0,-8 1 0,-3 0-989,0 2 1,-1-1 988,-6-3 0,-2-1 0,-2 0 0,-1-2 61,4-4 1,-1-2-62,-2-2 0,-1-2 0,-21 10 0,1-8 0</inkml:trace>
  <inkml:trace contextRef="#ctx0" brushRef="#br0" timeOffset="36264">11460 12605 5734,'51'-40'0,"-18"22"0,-19 43 0,-6 13 0,-2-5 0,-2 4-782,3 20 1,2 2 781,2-13 0,2-3 0,-1 2 0,2-2 0,1-6 0,3-2 246,0-5 0,4-3-246,9 0 0,2-8 0,23-11 0,-21-7 0,1-10-419,6-33 0,-5-12 419,-8 11 0,-1-2 0,-1 2 0,1-3 0,-4 2 0,-1-6 0,-4 3 0,2 7 0,-1 2-12,-6 6 0,-2 2 12,4-16 0,-1 24 717,-13 31-717,5 38 0,-6-5 0,-2 5-667,-2 13 0,-1 4 667,3-15 0,1 1 0,-1 1-624,-1 1 1,-1 1-1,1-1 624,1 5 0,1-1 0,1 0 0,0-5 0,2 0 0,0-1-258,-1 0 1,1 0 0,1-1 257,3-3 0,1-1 0,1-1 0,2 17 0,4-3 0,6-5 0,5-3 0,2-7 0,3-3 0,7-4 0,0-1 0</inkml:trace>
  <inkml:trace contextRef="#ctx0" brushRef="#br0" timeOffset="36479">14006 12853 5734,'24'-51'0,"-5"4"0,-2 16 0,4 2 0,21-16-672,-10 19 0,3 2 672,3 4 0,6 4 0,2 4 0,4 2 0,-2 1 0,7-3 0,2 2-870,-7 4 0,3 2 1,-6-1 869,-3 0 0,-3 1 0,0 3 0,-1 1 188,19-5 1,-3 5-1,-6 0 1</inkml:trace>
  <inkml:trace contextRef="#ctx0" brushRef="#br0" timeOffset="36747">14337 12419 5734,'-40'14'0,"-1"0"0,-14 11 0,13 15 0,7 7 0,21-14 0,6 3 0,1 7 0,3 5 0,8-1-921,11-4 1,9-2 0,1-1 920,-1 2 0,2-1 0,5-1 0,4-5 0,7 0 0,0-2 0,-3-4 0,9 4 0,-1-2 0,-7-4 0,1 2 0,-4-2 244,-2 1 0,-6 0-244,1 22 258,-28-15 0,-12-1-258,-23-8 0,-9-3 0,2 2 0,-3-3-153,-5-3 0,1-4 153,-10-3 0,14-12 0,3-12 0</inkml:trace>
  <inkml:trace contextRef="#ctx0" brushRef="#br0" timeOffset="37450">15991 12647 5734,'9'-58'0,"-31"2"0,-8 44 0,-6 9 0,0 5 0,-2 9-948,-15 15 0,3 11 948,17 5 0,6 9 0,1 0 0,0 6 0,6-1 0,10-12 0,3 0 0,2 1-289,-3 13 0,2 3 1,7-5 288,15 1 0,9-5 0,1-1 0,6-5 0,8-7 0,3-4 123,1-2 0,4-5-123,12-9 0,1-6 0,-19-3 0,-1-5 0,9-11 0,-6-8 0,-17-10 0,-12-21 0,-32 13 0,-16-3 0,-9 4 0,10 15 0,0 1 0,-14-7 0,-9 2 0,22 15 833,7 0-833,-5 5 0,5 0 0,-7 5 1221,7-4-1221,-5 8 462,12-8-462,-4 4 0,6-5 0,8 4 0,-6-3 0,21-1 0,-5-14 0,16-8 0</inkml:trace>
  <inkml:trace contextRef="#ctx0" brushRef="#br0" timeOffset="37835">17132 12616 5734,'-8'-47'0,"7"1"0,-7 9 0,16 1 0,15 5 0,27 5-431,-15 14 0,5 3 431,9 3 0,7 1 0,-3 1-526,9 1 0,0 0 526,-7 2 0,3-1 0,-4 1 0,-2-1 0,-5-1 0,-8 1 0,-3-1 0,29-3 0,-23 1 0,6 5 0,-28 9 0,2 21 0,-37 23-178,10-8 1,-1 7 177,-9 7 0,-5 6 0,2 0-236,6-9 1,3-2-1,-1 4 236,-2-3 0,-1 3 0,1-1 0,1-2 0,2 0 0,1-2 0,1-2 0,1-1 0,0-2 0,1 0 0,2-1 0,1 0 0,-2-2-327,-4 16 0,2-2 327,4-7 0,2-1 0,-4-8 0,0-3 0,4 22 0,-7-16 0,5-25 0,-13-21 0,6-17 0</inkml:trace>
  <inkml:trace contextRef="#ctx0" brushRef="#br0" timeOffset="38040">17413 13298 5734,'-42'-27'0,"9"2"0,16 9 0,17 6 0,31 5 0,0 8 0,4 3-841,17 0 0,5 0 841,-13 0 0,2 2 0,5-2-489,8-1 0,7 0 1,0-2-1,-3 0 489,1 1 0,-3 0 0,3-1 0,-1-1 0,3-1 0,0 0 0,-7-1 0,-9 1 0,-4-1 0,-1-1 0,18 0 0,-3-2-138,-12-2 0,-4-1 138,-9 2 0,-4-3 0,10-17 0,-32 2 0,-18-4 0,-32 0 0,-10 6 0</inkml:trace>
  <inkml:trace contextRef="#ctx0" brushRef="#br0" timeOffset="38930">4382 15230 5734,'-42'0'0,"-6"0"0,43 0 0,30-3 0,19-3 0,11 3 0,8-1-1010,-11 0 1,7 0-1,2-2 1,0 1 1009,-9 0 0,0 0 0,0 0 0,3 0 0,1 0-251,1 0 1,1 0 0,2 1 0,1-1 0,2 1 0,0-1 250,-3 0 0,1 0 0,1 0 0,1 0 0,0 0 0,2-1 0,0 1-25,-2 1 1,2-1-1,0 1 1,1-1 0,1 1-1,0 0 1,1-1 0,0 1 24,-9 0 0,1 0 0,0 1 0,1-1 0,0 0 0,0 0 0,1 1 0,0-1 0,1 1 0,0-1 0,-1 1 0,0-1 0,1 1 0,0-1 0,1 1 0,0 0 0,0-1 0,1 1 0,-1 0 0,2 0 0,-1-1 0,-2 1 0,0 0 0,0 0 0,1 0 0,0 0 0,0 0 0,0 0 0,1 0 0,0 0 0,0 0 0,1 0 0,-1 1 0,-1-1 0,0 1 0,-1 0 0,1 0 0,-1-1 0,1 1 0,0 0 0,2 1 0,0-1 0,2 0 0,1 0 0,2 0 0,2 0 0,-15 1 0,3-1 0,0 1 0,2 0 0,2-1 0,0 1 0,1-1 0,1 1 0,1 0 0,0-1 0,0 1 0,1 0 0,-1-1 0,0 1 0,0 0 0,-1 0 0,0 0 0,-1 0 0,-1 0 0,-2 1 0,0-1 0,4 0 0,0 1 0,-2-1 0,-1 1 0,0 0 0,-1 0 0,0 0 0,0-1 0,-1 1 0,1 0 0,0 0 0,0 1 0,2-1 0,0 0 0,1 0 0,1 0 0,2 0 0,-9 0 0,1 0 0,1-1 0,2 1 0,0 0 0,1 0 0,0 0 0,1 0 0,1 0 0,-1-1 0,1 1 0,0 0 0,0 0 0,-1 0 0,0 0 0,0 0 0,-1 1 0,-1-1 0,0 0 0,-2 1 0,0-1 0,-2 1 0,-1 0 0,10 0 0,-1 1 0,-1-1 0,-1 1 0,-1-1 0,0 1 0,-2 0 0,0 0 0,0 0 0,-1 0 0,1 0 0,-1 1 0,0-1 0,1 0 0,0 0 0,0 0 0,4 0 0,0 0 0,0 0 0,-1 0 0,1 0 0,-1 0 0,1 0 0,-1 0 0,1 0 0,-1 0 0,0 0 0,0 1 0,-1-1 0,1 0 0,-1 1 0,-1 0 0,-1-1 0,0 1 0,0 0 0,0 0 0,0 0 0,-1 1 0,1-1 0,-1 0 0,0 0 0,0 0 0,0 1 0,-1-1 0,1 0 0,-2 0 0,7 0 0,-2 1 0,0-1 0,-1 0 0,0 0 0,0 0 0,0 1 0,0-1 0,0 0 0,1 0 0,1 1 0,0-1 0,2 0 0,-7 1 0,1-1 0,1 0 0,1 0 0,1 0 0,0 1 0,1-1 0,-1 0 0,0 0 0,0 1 0,-1-1 0,-1 0 0,0 0 0,-3 0 0,0 0 0,-3 0 0,9 0 0,-2 1 0,-2-1 0,-1 0 0,-1 0 0,-1 0 0,0 0 0,0 0 0,1 0 0,1-1 0,1 1 0,1 0 0,2 0 0,1 0 0,1-1 0,1 1 0,-1 0 0,-1-1 0,0 1 0,-3-1 0,-2 0 0,-3 0 0,-4 0 0,16 0 0,-5 0 0,-5 0 0,-1 0 0,0-1 0,1 0 0,2 1 0,0-1 0,0-1 0,-1 1 0,-2 0 0,-3-1 0,10 1 0,-4-1 0,-2 0 0,-2-1 0,-3 0 0,-1-1 0,-3-1 0,-7 0 0,7-1 0,-15-4 841,-22-8-841,-30-3 2649,-3 7-2649,-12-3 1275,13 10-1275,-6-5 0,0 5 0,-2-6 0</inkml:trace>
  <inkml:trace contextRef="#ctx0" brushRef="#br0" timeOffset="39813">13477 15768 5734,'-42'-38'0,"2"8"0,6 11 0,-6 12 0,-10-3 0,-8 20-1768,21-3 1,0 2 1767,3 3 0,0 2 0,-3 1 0,1 1 1008,-23 15-1008,22-5 0,2 2 0,-3 13 0,15-7 0,7 1-338,16 14 338,9 11 0,15-2-58,-3-16 1,6 1 57,14-2 0,8-1 0,-10-6 0,3 0 0,4-4 205,10-4 1,6-4 0,0-1-206,0-1 0,0-1 0,-1-3 0,-8-5 0,-2-3 0,0-1 0,-5 0 0,-1-1 0,-2 1 0,7 3 0,-3 0-129,-10-5 1,-2 2 128,6 5 0,-3 0 0,4 4 0,-1 5 935,-16 4-935,-1-3 0,-7 31 0,-8-12 0,-14 3 0,-5 1 0,-3 12 0,-7-20 0,-6 1 0,-1-2 0,-3-2-237,0-5 0,-2-2 237,-10 6 0,-4 0 0,-6-4 0,-1-3 0,8-10 0,0-2 0,-12 3 0,2-6 0,16-13 0,3-5 0,-2-2 0,2-4 0,6-7 0,1-6 0,-1-1 0,3-8 0,8-9 0,3-8 0,2 1 0,-2-12 0,4-2-132,4 4 1,3-3 0,3 3 131,6 13 0,2 2 0,1 1 0,4-21 0,4 2 0,4 3 0,2 2-115,-1 6 0,2-1 115,-3 11 0,0 0 0,0 3 0,4-1 0,-2 1 0,1-8 0,-3 3 0,-3 3 0,-8 16 0,-16 16 0,-1 11 0</inkml:trace>
  <inkml:trace contextRef="#ctx0" brushRef="#br0" timeOffset="42365">14453 16057 5734,'16'5'0,"23"1"0,20 9-1308,-12-9 1,5-1 1307,-8 0 0,3 0 0,2 0-603,6 0 1,3 0 0,3 0 602,-7-2 0,0-1 0,4 1 0,6 0 0,-9 1 0,4 1 0,3 0 0,3 0 0,1 1 0,2-2 0,0 1-146,-7-2 0,2-1 0,1 0 0,1 0 1,1 0-1,1 0 0,-1 0 0,1 0 1,0 0 145,-5 1 0,0-1 0,1 1 0,0 0 0,0 0 0,1 0 0,-1 0 0,1-1 0,0 0 0,0-1 0,2 1 0,1-1 0,1-1 0,0 1 0,0-1 0,0 0 0,-1 0 0,-1-1 0,-2 0 0,-1-1 0,3 1 0,-1-2 0,-2 1 0,0-1 0,-1-1 0,-1 1 0,1-2 0,1 1 0,1 0 0,0-1 0,0-1 0,0 1 0,0-1 0,1-1 0,-1 0 0,0 0 0,1-1 0,0 0 0,0-1 0,1-1 0,-1 1 0,0-2 0,0 1 0,-1-2 0,-1 1 0,-2-1 0,0 1 0,0-2 0,1 0 0,0-1 0,2-2 0,2-2 0,-8 1 0,3-1 0,2-2 0,0-1 0,1-1 0,1-1 0,-2 0 0,0 0 0,-1 0 0,-3-1 0,-2 2 0,5-4 0,-2 0 0,-2 0 0,-2-1 0,0 0 0,0 0 0,1-2 0,3-2 0,-5 3 0,3-2 0,2-1 0,0 0 0,0-1 0,0-1 0,-2 0 0,-3 0 0,-2 0 0,-5 0 0,10-9 0,-5 0 0,-3-1 0,-3 0 0,-1 0 0,0-2 0,-3 2 0,-1-1 0,-1-1 0,-1 0 0,-2-1 0,-2 0 0,5-6 0,-3 0 0,-1-1 0,-3 0 0,-3-2 0,-6 2 0,-3-1 0,-2-1 0,-3 0 0,0 0 0,-3 2 0,0 1 0,-2-1 0,-3 0 0,-3 0 0,-5-1 0,-3-1 0,-4 0 0,-1 0 0,-1 1 0,-1-2 0,-2 2 0,-1-1 0,-4-1 0,-4-3 0,-1 10 0,-4-2 0,-2-2 0,-3-1 0,-1 1 0,-1 0 0,0 2 0,2 2 0,-5-6 0,0 3 0,0 1 0,-2 0 0,-1 0 0,-3-1 0,4 4 0,-2-2 0,-1 0 0,-1-1 0,-2 1 0,-2 0 0,0 2 0,-3 2 0,2 5 0,-2 0 0,-2 2 0,-1 0 0,-1 1 0,0 2 0,0 0 0,1 1 0,1 1 0,-5-3 0,1 2 0,1 2 0,0 0 0,-1 1 0,-2-1 0,-3 0 0,10 4 0,-2 0 0,0-1 0,-2 1 0,0-1 0,-2 0 0,0 1 0,-1 1 0,0 1 0,-1 1 0,0 1 0,0 2 0,-2 0 0,-1 1 0,-1 0 0,0 1 0,1 0 0,0 1 0,0 0 0,1 1 0,2 0 0,-4-1 0,2 1 0,1 1 0,1 1 0,0-1 0,-1 1 0,-1 0 0,-2 0 0,-2-2 0,6 3 0,-2-1 0,-2-1 0,-1 1 0,-1-1 0,0 0 0,-1 1 0,1-1 0,0 2 0,2-1 0,1 2 0,2 0 0,-8-1 0,2 1 0,1 1 0,2 0 0,-1 1 0,1 0 0,0 0 0,-1 0 0,-1 0 0,5 1 0,-1 0 0,-1 0 0,1 0 0,-1 0 0,1 0 0,-1 0 0,0 0 0,0 1 0,0-1 0,-1 0 0,0 0 0,0 0 0,0 0 0,-1 0 0,1 0 0,-1 0 0,1 0 0,-1 1 0,0-1 0,0 1 0,1 1 0,0-1 0,1 0 0,-2 1 0,1-1 0,-2 1 0,-1 0 0,-2 0 0,-2 0 0,11 2 0,-2 0 0,-1-1 0,-2 1 0,-1 0 0,0 0 0,-2 0 0,1 0 0,-1 0 0,1 0 0,0 1 0,1-1 0,2 1 0,0 1 0,2-1 0,-9 0 0,1-1 0,2 2 0,1-1 0,1 1 0,0 0 0,-1 0 0,0 0 0,-1 1 0,-2-1 0,-1 0 0,9 1 0,-1 0 0,-1 0 0,-1 0 0,-1 0 0,0 0 0,-1 0 0,0 0 0,0 0 0,0 1 0,0-1 0,0 1 0,1 1 0,0-1 0,0 1 0,-3 1 0,0-1 0,0 1 0,-1 1 0,1-1 0,-1 1 0,1 0 0,0 1 0,1-1 0,0 1 0,1-1 0,1 1 0,1-1 0,2 0 0,-5 0 0,2 1 0,2-1 0,0 0 0,2 1 0,0-1 0,-1 1 0,1 0 0,-2 0 0,-1 0 0,-1 0 0,2 0 0,-2 0 0,-2 1 0,0-1 0,-2 1 0,1 0 0,0 0 0,0-1 0,1 1 0,2 1 0,1-1 0,2 0 0,2 0 0,-13 1 0,3 0 0,3-1 0,1 2 0,1-1 0,0 0 0,1 0 0,0 0 0,-5 0 0,1 1 0,0-1 0,1 1 0,0-1 0,1 0 0,0 0 0,2 0 0,2 0 0,1-1 0,-1 1 0,-1-1 0,-1 0 0,-3 1 0,4-2 0,-4 1 0,-1 0 0,-2-1 0,0 1 0,1-1 0,1 1 0,2-1 0,3 0 0,-9 0 0,2 0 0,3 0 0,1 0 0,-1 0 0,-1 0 0,2 0 0,-2 0 0,-1 0 0,0 0 0,4 0 0,3 0 0,7 0 0,-15 0 0,8 0 0,8 0 0,13 0 0,5 0 0,-16 0 1000,17 0-1000,9 0 1242,8 0-1242,-1 0 3343,1 0-3343,14-4 149,-4-2-149,21-5 0,-6 6 0,8 0 0</inkml:trace>
  <inkml:trace contextRef="#ctx0" brushRef="#br0" timeOffset="44055">4118 8864 5734,'-17'0'0,"1"0"0,-1 0 0,-7 0 0,6 4 0,-14 7 0,7 0 0,-1 13 0,-5-6 0,-2 25 0,-2-8-133,14-8 1,1 1 132,-13 19 0,0 9 0,0-3 0,12-7 0,2 1 0,5-17 0,0 1 0,-3 16 0,3-1 0,5 7 0,1-2 0,8 0 0,0-9 0,0-6 0,0 2 0,8 24 0,-1-8 0,2 1 0,0-20 0,1-1-114,2 9 1,0-2 113,4 10 0,8-8 0,2-3 0,21 0 0,-10-16 0,18 5 0,-12-23 0,6-2 0,1-4 0,7-4-94,2-2 94,-27 0 0,2-3 0,10-7 0,0-2 0,-8 4 0,0-2 0,8-8 0,0-1 0,-13 7 0,-3-1 0,-3-4 0,-1 0 0,24-20 0,-13-7 0,-2 3 0,-9-10 0,-8 0 0,-7 26 0,-1-5 0,-4-6 0,-1-7 0,-1 4 0,3-2 0,-3 0-235,-2 0 1,-3-4-1,-1 6 235,0 7 0,-1 4 0,-2 0 0,-3 1 85,-14-29-85,6 5 0,3 26 0,-1 1 0,-10-18 0,7 19 0,-2 3 0,-22-12 0,1-2 0,-13 9 0,4 4-204,18 16 0,-1 1 204,-1 4 0,-3 2 0,-17 3 0,-2 2 0,11 4 0,0 0 0,-8 0 0,3 2 0,18 2 0,2 1 78,-26 16 1,28-3 0,-1 7 0</inkml:trace>
  <inkml:trace contextRef="#ctx0" brushRef="#br0" timeOffset="44681">5474 9236 5734,'-17'-6'0,"0"2"0,1-10 0,-1-3 0,-6-10 0,4 2 0,-12 9 0,5 1 0,-7 9 0,0 11 0,0 11 0,-7 15 0,18-5 0,1 3-377,0 4 0,0 3 377,-1 11 0,4 3 0,6 1 0,5 3 0,2-4 0,2 4 0,4-3 0,7 5 0,8-2 0,1-6 0,5 1 0,3-8 0,9-9 0,4-9 0,9-1 0,3-9 0,-8-13 0,-1-6 0,0-5 0,0-5 0,1-3 0,-1-3 0,-2-3 0,-2-2 0,-4 2 0,0-2-148,-4-1 1,-1-1 147,14-18 0,-2 6 0,-14-4 0,-9 21 0,-10-9 730,-7 21-730,-7 2 0,-3 5 0,-6 5 0</inkml:trace>
  <inkml:trace contextRef="#ctx0" brushRef="#br0" timeOffset="45100">5821 8213 5734,'0'-21'0,"0"5"0,0 15 0,7 26 0,2 28 0,3-7 0,0 4-1040,1 9 0,0 3 1040,-2-12 0,0 2 0,0 1 0,0 3 0,0 2 0,0 4 0,-3-11 0,1 3 0,-1 2 0,0 0 0,0-3-388,-1 0 1,0-2 0,-1 0-1,1 1 388,1 13 0,0 2 0,0 0 0,-1-7 0,-1-8 0,-1-4 0,1-2-253,2 17 0,0-3 253,1-15 0,-1-2 0,-3-6 0,-1-3 0,3 18 0,-7-15 0,0-31 0,0-50 0,0-19 0,0 13 0,0-2 0,0 8 0,0 0 0</inkml:trace>
  <inkml:trace contextRef="#ctx0" brushRef="#br0" timeOffset="45437">5424 8926 5734,'-17'0'0,"45"0"0,11-5 0,7 3 0,5-1-902,-5-5 1,2 1 901,9 1 0,0 0 0,-10-1 0,-1-1 281,0 3 1,-2 0-282,-2 0 0,-3 0 0,7-6 73,0 5 1,-37 2 0,-1 4 0</inkml:trace>
  <inkml:trace contextRef="#ctx0" brushRef="#br0" timeOffset="46466">6896 9019 5734,'0'-10'0,"-8"4"0,-8 1 0,-10 14 0,-7 3 0,-7 9 0,5-1 0,-6 6 0,8 0 0,7 23 0,10-9 0,9 16 0,7-10 0,7-4 0,2-1 0,30 4 0,-10-21 0,26 10 0,-20-28 0,-2 4 0,-9-10 0,-7-10 0,-1 8 0,-7-16 0,-1 11 0,-8-13 0,0-37 0,0 3-274,-3 9 1,-2-1 273,1 10 0,-1 0 0,-3-5 0,0 0-89,-9-19 89,1 0 0,6 24 0,3 10 0,0-4 0,5 8 0,-6 11 542,8 12-542,0 19 94,0 11-94,0 2 0,0 3 0,8 28-223,-4-21 0,1 0 223,12 19 0,6-11 0,3-5 0,7-9-26,8-6 26,-6-1 0,12-13 0,-4 7 0,-1-17 0,6 2 0,1-9 0,-5 0 444,11 0-444,-27 0 28,3 0-28,-22-4 0,-1-2 0,-8-4 0,0-1 0</inkml:trace>
  <inkml:trace contextRef="#ctx0" brushRef="#br0" timeOffset="47322">7342 7934 5734,'0'-11'0,"0"1"0,0 0 0,0-1 0,0 1 0,0 0 0,0-1 0,0 38 0,0 18 0,0-1 0,0 9-684,2 5 0,1 6 0,0-2 684,-1-11 0,1-2 0,1 2 0,0-1 0,2 2 0,1-1 0,0-4 0,4 20 0,3-5 0,5-6 0,3-3 0,-2-6 0,2-1 0,9 3 0,2-3 0,-10-13 0,0-4 0,5 1 0,-1-5 0,6 4 0,1-22 0,-9 2 0,-8-13 0,-10-7 0,-7-5 0</inkml:trace>
  <inkml:trace contextRef="#ctx0" brushRef="#br0" timeOffset="48906">3125 11158 5734,'-49'0'0,"14"0"0,-4 0 0,36 0 0,19-4 0,43-7 0,-3-2 0,9-3-737,-8 2 1,5-1-1,8-4 737,-16 4 0,6-2 0,4-3 0,3 0 0,0-1 0,0 1 0,-3 1-380,-5 2 0,-1 1 0,-1-1 0,1 1 0,0 0 0,3-1 0,2-1 380,-7 3 0,2-2 0,2 1 0,2-2 0,0 1 0,1 0 0,-1 0 0,0 0 0,-3 1 0,-1 0-108,4-1 0,-1 0 0,-2 1 0,0 0 0,-1 0 0,0 0 0,0 1 0,1 0 108,1 1 0,0-1 0,0 2 0,1-1 0,-1 1 0,0-1 0,0 1 0,-1-1 0,-1 0 0,-1 1 0,0-1 0,1 0 0,-2 0 0,1 1 0,0 0 0,-1 0 0,5 0 0,0 0 0,0 0 0,-1 1 0,1-1 0,-2 1 0,0 0 0,6-2 0,-1 0 0,0 0 0,-1 0 0,0 1 0,-1 0 0,-5 2 0,-1 1 0,-1 0 0,1 0 0,0-1 0,2 0 0,5-2 0,4-1 0,-1-1 0,0 0 0,-2 1 0,-5 1 0,7-1 0,-4 1 0,-2 1 0,2-2 0,-5 2 0,2-1 0,-1 0 0,-2 0 0,-5 0 0,6-2 0,-7 0 0,-2 0 0,6-2 0,-2 1 0,3 0 0,-7 1 1362,-5 0-1362,-12 10 2906,-22 1-2906,-2-2 1294,-7-4-1294,0-1 0,0-13 0,0-8 0,-7-29 0,3 23 0,-1-6-362,-4-11 1,-2-7 0,0-4 361,3 17 0,0-3 0,0-1 0,-1-3 0,-1-2-426,1 6 1,-1-4 0,-1-1 0,0-1 0,0 0 0,0 0 0,1 2 425,-1-3 0,1 1 0,0 0 0,0 1 0,-1-1 0,0 0 0,0-1 0,-1-2 0,-1 0 0,1 2 0,0 1 0,1 3 0,-2-8 0,0 3 0,1 2 0,0 0-360,0-1 0,0 1 1,-1 0-1,0 1 360,1 5 0,0 1 0,-1 1 0,1 0-21,-4-15 0,-1 2 0,0 1 21,1 8 0,-1 3 0,1 0 0,2 5 0,0 0 0,-1 4 0,-8-12 0,-1 4 0,3 6 0,-1 2 0,-2 4 0,-1 4 0,-18-16 0,9 31 0,-1 9 0,-13 15 0,9 8 0,-1 5 561,3 4 1,0 3-562,-10 6 0,-5 0 71,8-5 0,-3 0 1,-1-1-72,-7 3 0,-1-1 0,-8 2 0,11-7 0,-6 1 0,-3 1 0,-2 0 0,0 0 0,4-2-209,-2 1 0,2-1 0,1-1 0,-2 0 0,-4 1 209,13-4 0,-3 0 0,-2 0 0,-1 1 0,0 0 0,1-1 0,0 0 0,3-1-49,-9 2 0,3 0 1,0-2-1,1 1 0,-1-1 1,0 1 48,-1-1 0,0 0 0,1 0 0,-2 0 0,-2 1 0,-3 0 0,8-2 0,-3 1 0,-2 1 0,-2 0 0,0 0 0,-1-1 0,2 1 0,1-2 0,4 0 0,-4 0 0,3 0 0,1-2 0,1 1 0,0-1 0,-2 1 0,-2 1 0,6-1 0,-3 0 0,-1 1 0,-1 0 0,1 1 0,0-1 0,1-1 0,3-1 0,4 0 0,-17 2 0,4-1 0,3-1 0,1 0 0,1 0 0,4 0 0,2 1 0,0 0 0,1-1 0,1-1 0,-4 1 0,1-1 0,1 0 0,-1 0 0,-1 1 0,-2 0 0,2 0 0,6-1 0,-12 5 0,5-2 0,12-6 0,0 0 0,7-1 0,-3 6 0,9-9 0,16 3 1736,3-8-1736,12 13 3092,-5 2-3092,7 29 0,0 18-258,3-12 1,1 5 257,-1-13 0,0 2 0,0 3-702,0 11 0,0 3 0,0 1 702,1-10 0,0 1 0,0 1 0,-1 2-524,0 5 1,-1 3 0,0 0 0,0 1 523,1-11 0,0 1 0,0 0 0,1 1 0,0-1 0,0 2 0,1 0 0,0 1 0,0-1 0,0 0 0,-2-1 0,1 0 0,-1 1 0,1-2 0,0 1 0,1 10 0,1-1 0,1 0 0,-1-1 0,0-5 0,-1 1 0,1-2 0,1-2-29,-1-4 1,0-2-1,1-1 1,-1-1 28,3 9 0,-1-1 0,1-3 0,1-7 0,2-2 0,-3-2 0,1 12 0,-1-2 201,3-10 1,0-4-202,4 23 2224,1-16-2224,-8-15 1677,-2-10-1677,-7-6 1061,0-5-1061,0 1 369,8-6-369,1 0 0,7-10 0,8 0 0,2-10 0,7-1 0,0-5 0,8-4 0,8-2-312,-17 10 1,2-1 311,3 0 0,2-1 0,2-3 0,0-2 0,1 1 0,-1-1 0</inkml:trace>
  <inkml:trace contextRef="#ctx0" brushRef="#br0" timeOffset="55705">6135 7169 5734,'0'15'0,"0"1"0,7 14 0,-5 7 0,13 14 0,-6 11-388,-5-26 1,1 1 387,3 1 0,-1 2 0,-3 2 0,1 3 0,6 13 0,2 0 0,-4-13 0,0 1 0,3 11 0,0-1 0,-3-18 0,-1-2 0,0 2 0,0 1 0,1-3 0,-1 0-45,-3 0 0,-1 0 45,0-2 0,-1 0 0,1 13 0,0 0 0,0-12 0,1-1 0,-1 10 0,1-3 0,10 11 0,-13-6 0,12-9 0,-12-2 0,6-4 0,-1 0 569,-5-4-569,12 16 296,-12-13-296,13 15 0,-13-5 0,13-7 0,-14 8 0,7-15 0,-1 18 0,-5-19 0,5 19 0,1-18 0,-7 5 0,7 0 0,-8 0 0,0 0 0,0 0 0,0 5 0,0-4 0,0 3 0,0 10 0,0-10 0,0 9 0,0-13 0,0 0 0,0 5 0,0 1 0,0 4 0,0 0 0,0 1 0,0-6 0,0 5 0,7-9 0,-5 17 0,5-14 0,-7 9 0,0 1 0,0-10 0,0 5 0,0-15 0,0-4 0,0-5 0,0 3 0,0-3 0,0 19 0,8-11 0,-6 15 0,5-17 0,-7 3 0,0-4 0,0 0 0,0-1 0,7 5 0,-5-3 0,5-1 0,-7-2 0,0-2 0,0-1 0,8 12 0,-6-5 0,12 8 0,-12 4 0,13-12 0,-13 7 0,5-10 0,0 10 0,-5 2 0,6-4 0,-8 1 0,0-13 0,0 4 0,0-4 0,0 8 0,0-11 0,7 11 0,-5-8 0,5 0 0,-7 4 0,0-9 0,-7 0 0,-2-7 0,-15-4 0,-24 5 0,-5 1-250,17-2 1,-2 2 249,2 1 0,-1 1 0,-4 0 0,-1 0 0,-3 2 0,-2 1-505,-6 1 1,0 1 504,-1 0 0,-1 0 0,-3 5 0,0 0 0,2 0 0,-3 1 0,-1-2 0,-4 1 0,-2 2 0,14-4 0,-2 2 0,0-1 0,-1 0 0,0-2 0,-2 0 0,1 0 0,0 0 0,2 2 0,0 1 0,1-1 0,-1 0 0,0-1 0,-1-1 0,1 0 0,2 0 0,-1 3 0,2 1 0,-3-1-353,3-2 0,-3-1 0,1 0 1,5 0 352,-13 9 0,5-2 0,-2-4 0,2 1 0,10 1 0,0 0 0,-6-1 0,-1-1-199,9 0 0,2 1 199,3-3 0,3-1 354,-12 5-354,17-5 842,5-5-842,0 1 1564,-5-1-1564,5 0 557,1-4-557,-7 3 0,14-7 0,-6 2 0,8-4 0,-1-4 0,0-2 0,8-9 0,-5-6 0,4-14 0,-6-12 0,4-7 0,0-5 0,-1 9 0,0-3-277,5 3 1,0-4 0,-2-3 276,0 4 0,-2-2 0,-1-1 0,3 2-674,-1-6 0,2 2 0,-1-3 674,-1 2 0,-1-3 0,-1 0 0,1 5 0,1-1 0,0 4 0,0 0 0,2 1 0,1-1 0,0 2-384,-1 1 1,1 1-1,1 0 384,1 0 0,0 0 0,1 1 0,-1 2 0,1 0 0,0 1 0,1-2 0,1 0 0,0 0-264,1 3 1,-1 0 0,1 0 263,2 0 0,0 0 0,0 0 0,1-20 0,-2 2-68,-2 5 0,-1 1 68,-1 2 0,1 2 496,-1 6 0,0 1-496,-2 2 0,0 1 0,2 3 0,0 2 518,-2 0 1,-2-1-519,-3-11 0,0 0 0,3 12 0,0 1 344,-3-10 1,0 0-345,4 13 0,-1 1 0,-2 3 0,-2-3 0,1-22 0,-1-2 0,-4 15 0,1 1 157,-1-17 1,1 1-158,3 17 0,0 3 0,-3 3 0,1 0 518,-4-28-518,-5 11 0,8 9 153,7 7-153,-6 4 421,13 9-421,2 2 696,17 10-696,23 0 0,11-5 0,-9 5 0,5-1-694,5-2 0,4 0 694,-9 1 0,3 0 0,2 0-966,7 0 0,1 0 1,3-1 965,-11 3 0,1 0 0,2-1 0,0 1 0,4 0 0,1-1 0,0 1 0,1 0-269,-8 1 1,-1 0-1,2 0 1,-1-1 0,0 1 268,0-1 0,0 0 0,1-1 0,-1 1 0,0-1 0,2 0 0,0 0 0,-1-1 0,1 0 0,-2 1 0,11-3 0,-2-1 0,0 1 0,0-1 0,-1 0 0,-1-1 0,0 1 0,-2 0 0,-5 3 0,-1 0 0,0 0 0,-1 0 0,13-5 0,0 0 0,-3 1 0,-10 2 0,-1 0 0,0 0 0,7-1 0,0-1 0,-4 1 0,-5 1 0,-2 0 432,10-4 0,-4 2-432,-10 5 1803,-1-9-1803,-8 4 1495,15-9-1495,-19 8 1248,9-3-1248,-21 14 0,-15-3 0,-4 4 0</inkml:trace>
  <inkml:trace contextRef="#ctx0" brushRef="#br0" timeOffset="56857">3969 6115 5734,'-17'-21'0,"-14"-4"0,11 8 0,-11 2 0,7 10 0,-9 5 0,-2 5 0,-13 10 0,13 6 0,-5 15 0,6 1 0,9-1 0,1 5 0,15 5 0,1-3 0,16-6 0,1-13 0,7-9 0,16 1 0,-5 0 0,14-1 0,-1-9 0,2 3 0,15-8 0,-5 4 0,-13-5 0,1 0 0,15 0 0,9 0 0,-16 0 0,-6 0 0,8-5 0,7-1 0,-6-4 0,14 0 0,-25 4 0,0 1 0,17 0 0,-21 2 0,-2 1 0,-1 2 0,-7 0 0,-2 0 0,-8 0 0,1 9 0,-8 3 0,-2 8 0,-14 6 0,-32 14 0,-6-1-343,9-16 0,-2 0 343,2-2 0,-1-2 0,-1-5 0,0 0 0,-3 4 0,0-2 0,-4-6 0,0-3 0,6 1 0,0-1 0,-5-3 0,0-3 0,-16-1-31,3-5 31,16-5 0,15-11 0,3-33 0,13 16 0,3-25 0,14 31 0,-5-4 684,13-8-684,-6 5 0,-1 4 0,1 1 0,7-12 33,-7-9-33,6 19 0,-13 5 0,5 5 0,-7 0 0,0 6 0,0-1 0,-7 5 0,-2 1 0,-1 5 0,3 9 0,7 6 0,0 11 0</inkml:trace>
  <inkml:trace contextRef="#ctx0" brushRef="#br0" timeOffset="66099">5093 2621 5734,'0'-10'0,"0"0"0,0-5 0,0 3 0,0-3 0,0 5 0,-7 4 0,5-3 0,-13 8 0,14 1 0,-7 10 0,8 6 0,-7 14 0,5 7 0,-2 7 0,1 5 0,2-7 0,2 2-477,1 19 1,3 0 476,2-13 0,3-1 0,0-5 0,4 2 0,2-1 0,4-6 0,3 0 0,0-1 0,7 19 0,3-4 0,5-14 0,3-9 0,17-10 0,1-20 0,-26-8 0,-2-4-163,0-5 1,-3-3 162,-1-7 0,-2-2 0,0-4 0,-3-2-322,-7-7 1,-4-3 321,0-2 0,-5-1 0,-8 0 0,-4-2 0,0 5 0,-2-1 0,-3 2 0,-10-3 0,-1 1 0,2-12 0,-2 3 0,-1 21 0,-2 6 0,-17-19 0,-8 6 0,1 20-11,7 1 11,-6 14 853,13 2-853,-13 4 332,21 4-332,-5 7 734,23 5-734,-6 4 13,14 15-13,1-11 0,9 15 0,7-13 0</inkml:trace>
  <inkml:trace contextRef="#ctx0" brushRef="#br0" timeOffset="66612">5804 2621 5734,'-7'-10'0,"5"0"0,-5-1 0,14 10 0,2 7 0,15 19 0,-7 5 0,-1 5 0,2-5 0,-1 3-278,1 11 0,-3 2 278,-2-7 0,-2-1 0,-2-3 0,-1-1-68,0 2 0,0-1 68,9 18 0,-1 2 0,-7-35 0,-23-40 0,-6-27 0,3 8 0,0-3 40,4 3 1,3 1-41,4 1 0,2 0 0,3-1 0,2-1 0,2 5 0,4 1 137,16-25-137,3 26 0,4 5 0,17-3 0,-15 13 0,1 5 0,14 12 0,-4 6 0,-1 9 0,-9-4 0,-9 9 474,-8-9-474,-6 4 0,-3-14 0,-7-2 0</inkml:trace>
  <inkml:trace contextRef="#ctx0" brushRef="#br0" timeOffset="67517">6565 2249 5734,'-57'28'0,"6"2"0,28 0 0,3 5-1578,3-4 0,3 1 1578,7 6 0,5 1 0,1-2 0,2 0 344,2-1 0,3 0-344,11 26 0,6-15 555,11-16-555,0-53 0,-8-14 0,-18-18 0,-8-6 0,-4 19 0,-2 0-142,2-9 0,-1 1 142,-10-12 1627,14 23-1627,-7 3 221,30 65-221,6 3 0,-4 12 0,2 6-626,2-3 0,0 3 626,-1 7 0,-2 3 0,-6-20 0,1 1 0,-2 0 0,-3 2 0,-1 1 0,-1-1 0,5 19 0,-3 0 0,-4-1 0,-5 0 0,-8-5 0,-4-1 0,-1-5 0,-4-3 0,-6-5 0,-6-3-83,-11-2 0,-4-5 83,-19 1 0,17-19 0,1-11 0,8-19 0,5-9 0,-3-27 0,20-6 0,10-4 0,9 18 0,8-1-448,6-9 1,7-4-1,0 6 448,5 3 0,2 3 0,-4 5 0,2-2 0,-2 4 0,5 0 0,-2 4 277,0 2 0,-1 2-277,-6 1 0,-1 2 0,0 3 0,-1 1 328,14-23-328,-1 4 0,-16 6 0,-8 0 0,-10 5 1509,-7 5-1509,0 5 596,-14-3-596,3 16 123,-21-6-123,14 14 0,-6 9 0,-15 30 0,17 3-718,2-11 1,2 3 717,9 22 0,1-3-30,16-1 30,1-6 0,7-10 0,23-5 0,5-33 0,8-16 0,-12-29 0,-16-10-257,-15-5 257,-2 4 0,-14-3 1388,-2 19-1388,0-8 35,1 58-35,16-1 0,0 22 0,0 8 0,5-6 0,0 1-157,-1 2 0,2-1 157,2 1 0,-1-1 0,3 24 0,6 0 0,-7-15 0,-1-6 0,1-11 0</inkml:trace>
  <inkml:trace contextRef="#ctx0" brushRef="#br0" timeOffset="67968">7342 2280 5734,'17'21'0,"7"9"0,2 9 0,3 5 0,-9-16 0,0 2-270,5 19 1,-2 0 269,-1-2 176,-13-6-176,0-10 0,-1-6 90,-16-22-90,-1-15 0,-7-20 0,3-8 0,2-3 0,0-18-32,2 16 0,3 1 32,6-8-16,15-7 16,3 28 0,15 13 0,4 7 0,5 12 0,-3 5 0,-1 3 0,-3 7 0,-2 5 0,-1-5 0,-7 12 0,1-9 337,-2 11-337,-15-10 16,6 6-16,-13-5 0,12 5 0,-12-24 0,6-4 0</inkml:trace>
  <inkml:trace contextRef="#ctx0" brushRef="#br0" timeOffset="68384">7971 2063 5734,'16'36'0,"1"10"0,1-3 0,2 3 0,-5-8 0,0 0 0,5 12 0,0 0 0,-3-4 0,-3-2 0,5 14 0,-7-24 0,0-3 0,-3-2 0,-9-17 0,-9-8 0,-8-9 0</inkml:trace>
  <inkml:trace contextRef="#ctx0" brushRef="#br0" timeOffset="68540">7623 1660 5734,'15'2'0,"3"11"0,15 24 0</inkml:trace>
  <inkml:trace contextRef="#ctx0" brushRef="#br0" timeOffset="68932">8830 2094 5734,'0'-10'0,"0"0"0,0-5 0,0-1 0,-7-10 0,-31-5 0,-1 4 0,8 15 0,-2 3 0,-24 4 0,-2 20 0,0 12 0,24 13 0,6 7-355,12-12 1,4 2 354,-1 20 0,6 1 0,9-16 0,8-1 0,14 15 0,7-2 0,-8-15 0,4-2 0,12 10 0,4-6 0,-8-20 0,-1-5-31,25 14 31,-8-18 0,-10-3 0,-14-18 0,-17-31 0,-11 4 0,-14-24 0</inkml:trace>
  <inkml:trace contextRef="#ctx0" brushRef="#br0" timeOffset="69432">5738 3882 5734,'-59'0'0,"2"0"0,15 0 0,9 0 0,39 0 0,28-9 0,8 2 0,7-2-609,-7 0 1,3-1-1,7-2 609,5-1 0,7-3 0,4 0 0,1-1 0,-3 1-501,-9 2 1,-2 1-1,0-1 1,3 0 0,5-1 500,-9 2 0,5-1 0,3-1 0,3-1 0,0 0 0,0 1 0,-2-1 0,-3 1 0,-4 2 0,4-2 0,-5 1 0,-2 0 0,-1 0 0,3 0 0,3 0 0,0-1 0,3 0 0,3 0 0,1-1 0,0 0 0,-3 1 0,-3 1 0,-6 1 0,12-2 0,-7 1 0,-2 0 0,2 0 0,5-2 0,2-1 0,-3 1 0,-8 2-222,7 0 1,-8 1 221,-10 0 0,-3 1 0,19-4 0,-12 1 0,-14 5 0,1 4 868,-16-3-868,4 8 3137,-13-4-3137,8 5 191,-1 0 1,-7-4-1,-1-2 1</inkml:trace>
  <inkml:trace contextRef="#ctx0" brushRef="#br0" timeOffset="190902">24292 12295 5734,'41'-3'0,"1"0"0,2 1 0,2 0 0,6 2 0,2 0-1331,8-2 0,1-1 1331,-16 3 0,0 0 0,1-1 0,-1-1 0,0-2 0,0 1 0,20 0 0,-1 0 0,-11-2 0,-2 0 0,-7 2 0,-2 0 0,-10-2 0,-2 1 800,18 3-800,-10-4 431,-14-4-431,-10-2 0,-16-10 0,-9 0 0</inkml:trace>
  <inkml:trace contextRef="#ctx0" brushRef="#br0" timeOffset="191125">25152 11964 5734,'-9'4'0,"1"7"0,10 25 0,4 10 0,-5-7 0,0 3-818,1 3 0,1 4 0,-1-1 818,-2 13 0,0 3 0,0 0 0,0 5 0,0-3 0,0-15 0,0-3 0,0 3 0,0 12 0,0 3 0,0-6 0,0 2 0,0-5 0,0-7 0,0-1 0,-4-7 0,1-2 708,1 22-708,-6-11 0,1-19 0,5-16 0,-5-13 0</inkml:trace>
  <inkml:trace contextRef="#ctx0" brushRef="#br0" timeOffset="191853">25450 12926 5734,'9'13'0,"5"14"0,-12 11 0,6-4 0,-1 1 0,-5 12 0,5 12 0,-7-23 0,0-10 0,0 4 0,0-12 0,0-27 0,0-1 0,-7-24 0,5 8 0,-5 5 0,7 0 0,0 6 0,0 14 0,0 7 0,0 5 0,36 4 0,-12-14 0,14-6 0,1-5 0,7-17 0,-16 7 0,-3-2 0,6-24 0,-9-1 0,-14-9 0,-3 8 0,-22-16 0,-11 33 0,-8-3 0,-14 39 0,6 20 0,16-3 0,2 3-228,1 5 0,4 3 228,1 5 0,3 1 0,1 0 0,4 0 0,5 2 0,8 1 0,10-1 0,6 3 0,2-5 0,3-2 0,4-4-640,3-1 0,5 0 0,-1-10 640,-1-13 0,0-7 0,7-3 0,-1-4-75,-2-8 0,0-4 0,3-5 0,0-3 1,1-7-1,-1 1 0</inkml:trace>
  <inkml:trace contextRef="#ctx0" brushRef="#br0" timeOffset="192083">26343 12264 5734,'0'-37'0,"0"11"0,7 11 0,-5 47 0,5 14 0,-6-4 0,-2 3-1621,1 1 1,0 1 1620,0 5 0,0 0 0,0 0 0,0 0 45,0 3 1,0-2-46,0-5 0,0-2 0,0 1 0,0-2 0,0-10 0,0-1-32,0 7 0,0-3 32,0 4 0,0-17 0,0-33 0</inkml:trace>
  <inkml:trace contextRef="#ctx0" brushRef="#br0" timeOffset="192507">26128 12884 5734,'-10'-10'0,"18"4"0,47 2 0,2 4-593,-10 0 0,1 0 593,-13 0 0,-2 0 0,34 0 0,-18 0 379,-8-5-379,-16 4 195,-1-4-195,-7 5 0,-1 28 0,1-7 612,-1 33-612,-7-17 0,6 9 0,-6-9 0,1-6 0,-3-6 0,-7-9 0,0-14 0,-7-14 0,5-10 0,-6-8 0,16-5 0,1 11 0,0-10 0,6 23 0,-6 1 0,8 5 0,-1 5 0</inkml:trace>
  <inkml:trace contextRef="#ctx0" brushRef="#br0" timeOffset="192863">27252 12709 5734,'-7'-18'0,"-10"14"0,-1 15 0,-21 24 0,12 3 0,6-9 0,1 2-1841,-5 28 1841,12-26 0,2 1 0,-6 23 427,8-10-427,2-2 0,14-27 0,2 1 0,8-29 0,21-38 0,-8-5 707,-10 12 0,0-4-707,-2-5 0,-5 0 0,-2-15 0,-2 24 0,-3 4 0,-6 10 0,0 22 0,0 21 0,0 25 0,0 17 0,6-5 0,3 3-407,-1-13 0,2 1 407,9 12 0,3-2 0,-6-16 0,2-5 0,7-6 0,-2-1 0,5 25 0,3-10 0</inkml:trace>
  <inkml:trace contextRef="#ctx0" brushRef="#br0" timeOffset="193234">25202 14517 5734,'-10'-20'0,"-12"26"0,11 22 0,-1 5 0,0 6-1139,3 11 0,2 4 1139,-2 9 0,1 4-386,5-18 0,0 1 1,0 1 385,0 1 0,1 0 0,0 0 0,1-1 0,2 1 0,-1 0-122,0 8 1,0 0 0,0-3 121,0 4 0,0-3-44,-1 8 0,2-9 0,6-14 0,2-14 0</inkml:trace>
  <inkml:trace contextRef="#ctx0" brushRef="#br0" timeOffset="193434">25665 14703 5734,'16'-36'0,"-7"32"0,-1 22 0,-10 37 0,-4 12-1359,2-14 1,-1 1 1358,0 1 0,-1 4 0,1-3 0,0 10 0,0-2 0,1-1 0,1-1 0,3-2 0,0-2 0,0-7 0,0-3 241,-1-5 1,2-3-242,6 22 0,-5-16 0,6-11 0</inkml:trace>
  <inkml:trace contextRef="#ctx0" brushRef="#br0" timeOffset="193911">25202 15344 5734,'-59'-31'0,"9"0"0,17 0 0,39 14 0,21-2 0,7 17 0,6 3-1735,4-5 1,4-1 1734,12 2 0,3 0 0,-19 0 0,1 0 0,0-1-83,2 1 1,0 0 0,0-1 82,20-4 0,-1 1 0,-11 2 0,-2-2 0,-7-2 0,-2-1 0,-9 3 0,-4-2 0,11-26 0,-18 11 0,-31-10 0,-11 18 0,-8 5 2372,-5 16-2372,12 6 0,-5 24 0,15 3 0,2 18 0,22-14 0,7 1 0,1 17 0,12-12 0,8-9 0,17-23 0,1-4 0,-13-48 0,-24-11-288,-8-15 288,-10 28 0,-3 0 0,-2 0 0,-2 0-22,-8-28 22,0 11 0,-13 18 0,11 14 0,-28 24 0,12 15 0,-14 17 0,15 19 0,16-7 0,4 2-160,4-11 1,4 2 159,5 4 0,4 4 0,2-5 458,4-8 0,3-3-458,10 15 0,4-5 0,-5-20 0,1-5 0,3 0 0,0-3 0,0-6 0,0-4 0,0-1 0,0-1 0</inkml:trace>
  <inkml:trace contextRef="#ctx0" brushRef="#br0" timeOffset="194116">26806 15034 5734,'7'-1'0,"9"11"0,18 21 0,3 7 0,5 3-1148,-6-6 0,1 1 1148,-3-3 0,2 4 0,-1-3 0,2 3 0,1 0-141,-4-7 1,2 1-1,-3-2 141,-3 3 0,-1-2 230,11 4 1,-3-3-231,-4-5 0,-7-16 0,-2-11 0</inkml:trace>
  <inkml:trace contextRef="#ctx0" brushRef="#br0" timeOffset="194285">27401 15117 5734,'-17'-32'0,"8"2"0,-6 18 0,6 8 0,-7 19 0,-8 16 0,5 9 0,-3 8 0,-7 8 0,0 2-370,11-17 1,0 1 0,0-1 369,-10 16 0,1-4 0,14-18 0,1-3 0,-12 15 0,7-7 0</inkml:trace>
  <inkml:trace contextRef="#ctx0" brushRef="#br0" timeOffset="194761">27963 14900 5734,'28'-50'0,"-14"11"0,-30 29 0,-10 15 0,-14 11 0,5 19 0,-6 12-566,8 11 566,16-28 0,1 2 0,6 1 0,2 0 139,-7 30-139,20-13 0,5-1 0,1 12 0,-1-18 0,4-3 0,10-8 0,1-16 0,8-17 0,1-29 0,-1-12 0,-19 10 0,-3-3-102,2-3 1,-2-2 101,-1-5 0,-3-3 0,-2-13 0,-1 0 0,0 17 0,-1 2 0,-1-5 0,-4 6 0,-5 10 0,5 25 0,-20 59 0,25-13 0,8 7 0,1-1 0,0 12 0,5-1-382,5-8 0,6 2 1,5-10 381,14-8 0,5-10 0,5-4 0,2-6 0,-1-1 0,1-4 0,7-8 0,-1-5 0,-9-2 0,-2-2 0,-3-1 0,-3-2 121,-5-1 1,-5-4-122,14-14 0,-19-1 0,-26-3 0,-23 8 0,-10 2 0</inkml:trace>
  <inkml:trace contextRef="#ctx0" brushRef="#br0" timeOffset="198935">25582 16843 5734,'-9'-11'0,"-6"1"0,6 4 0,-15 15 0,-9 18 0,0 10 0,-6 13 0,2-3 0,1 3 0,-1 2-848,6-10 0,-3 4 0,1 1 0,6-4 848,-2 18 0,7-3 0,-1-3 0,5 0-256,10 0 0,7-2 256,3-8 0,5-2 0,7-4 0,5-5 0,7-7 0,5-7 0,5-9 0,4-6 0,8-7 0,3-8 0,0-5 0,-1-6-347,0-8 1,-1-3 346,-2-3 0,-4-4 0,-6-5 0,-6-5 0,-3-1 0,-6-3 0,-6-1 0,-8-1 0,-12-2 0,-7 0 0,-4 2 0,-5 1 0,-10 3 0,-6 3 0,-4 2 0,-3 5 0,-2 7 0,-2 5 0,-1 3 0,-3 6 0,-1 5 0,-3 9 0,12 12 0,-2 7 0,3 0 0,-9 4 0,3 4 0,-3 17 0,6 5 0,21-9 0,0-1 0</inkml:trace>
  <inkml:trace contextRef="#ctx0" brushRef="#br0" timeOffset="199462">26161 17039 5734,'0'-16'0,"0"1"0,0 19 0,0-2 0,0 13 0,-8-10 0,-8 0 0,-10 0 0,-7 0 0,-7 10 0,5 6 0,-6 10 0,8 10 0,21 6 0,6 4-382,0-12 1,4 0 381,7 21 0,7 0 0,6-20 0,4-2 0,6-1 0,3-2 0,5-4 0,4-5 0,5-4 0,7-7 0,-4-11 0,5-6 0,-2-3 0,-5-2 0,-1-2 0,0-4-523,12-7 1,1-4-1,-4-3 523,-10 2 0,-4-2 0,0-5 0,-4-6 0,-1-6 0,0-2 0,-4 2 0,2-3 0,-3 2 0,-1-3 0,-3 1 0,0-3 0,-3-2 0,-4 1 0,-4-14 0,-5 0 0,-2 4 0,-1 15 0,-2 3 0,0-1 0,-2-8 0,-1-2 0,0 7-30,-2 8 0,0 6 30,0-14 0,-7 40 0,5 34 0,-5 10 0,-1 11 0,1-1-375,4 13 1,2 3 374,-4-1 0,-1 4 0,2-3 0,3-13 0,2-2 0,-1 0 0,0-3 0,0 0 0,0 0 154,0 9 1,0 1-1,0-4-154,0-3 0,0-2 0,0 11 0,0-7 0,0-18 0,0-22 0,0-16 0</inkml:trace>
  <inkml:trace contextRef="#ctx0" brushRef="#br0" timeOffset="199925">26756 16956 5734,'-44'-23'0,"49"28"0,34 15 0,7-1 0,5 2-1117,-1-5 1,1-1 1116,10-1 0,2-2 0,-6-2 0,3-4 0,-3-3 0,3-3 0,-2-3 8,-12-3 0,-1-2 0,0-3-8,4-4 0,-1-2 0,-6-3 0,-4-3 0,-11-4 0,-13-33 503,-38 19-503,-25 9 0,8 29 0,-1 8 0,9 1 0,2 7 0,-13 30 0,11 12 0,22 0 0,9 4-1065,0 1 1,6-1 1064,9-3 0,9-7 0,1-21 0,3-5 816,24 13-816,-1-20 0,1-21 0,0-16 212,-8-30-212,-9-3 0,-23 19 0,-4-1 0,2-23 0,-10 21 0,-4 2 0,-3-1 0,0 4 0,2 48 2471,14 17-2471,3 14 0,4 5 0,2-12 0,3 0-445,11 19 0,4-1 445,-5-16 0,3-5 0,8-1 0,1-2 0,-7-1 0,0-2 0,2-7 0,1-4 0,-4-1 0,0-1 0</inkml:trace>
  <inkml:trace contextRef="#ctx0" brushRef="#br0" timeOffset="201998">30063 15468 5734,'-14'-44'0,"5"10"0,-1-4 0,-2-4 0,-2-3-1120,-2-12 0,1-2 1120,6 0 0,0 0-974,-1 13 1,-1-1 0,1-1 973,1-4 0,1-2 0,-1 0 0,-4-4 0,-1-1 0,0 0-111,3-2 1,-1-2 0,1 1 110,-3-2 0,0 0 0,1 0 0,2-1 0,0 0 0,0-1 0,3 16 0,0 0 0,0-1 0,-1 1-61,-1-1 0,0 1 0,0-1 1,0 1 60,0-1 0,1 1 0,-2-2 0,-2-2 0,-2-2 0,-4-3 0,-1-1 0,0 2 0,1 2 0,-1-1 0,0 4 0,-1 0 0,-1-3 0,0 3 0,-2-4 0,-1 0 0,0 2 0,0 4 0,-1 3 0,0 5 0,0-1 0,-3-1 0,0-1 0,0-1 0,-3-1 0,-2 0 0,-2 1 0,0 5 0,-3 0 0,-3-1 0,1 2 0,-1-1 0,3 2 0,0-3 0,0 0 0,2 1 0,-2 1 0,-1 1 0,-5 1 0,-1 0 0,-2 1 0,3 4 0,3 5 0,-1 3 0,3 5 0,0 0 0,-1 0 0,1 1 0,-4 0 0,-3 3 0,-4 0 0,-1 1 0,3 1 0,-3-1 0,1 1 0,-2 0 0,2 2 0,-2 0 0,0 1 0,2 1 0,1 0 0,3 1 0,-4 1 0,-3 1 0,-3 0 0,0 1 0,2-1 0,-4-3 0,3 0 0,-3 1 0,4 2 0,-3 2 0,1 0 0,2-1 0,-1-1 0,2-1 0,1 2 0,0 2 0,1 2 0,-1 0 0,0-1 0,1 0 0,-1 1 89,-2 1 1,1 1 0,-1 0-90,6 0 0,0 0 0,-3 3 0,-3 1 0,-5 1 0,1 2 0,3-1 0,2 0 0,2 1 0,-2 1 0,1 1 0,-3 1 0,-1 2 0,3 2 0,4 2 0,1 2 0,1 1 0,2 0 0,-7 4 0,3 0 0,-2 2-68,5 0 1,-3 2 0,1 2 0,4 0 67,1 5 0,4 1 0,-1 2 0,-3 4 0,0 1 0,2 2 0,2 4 0,1 2 0,0 0 0,-2 2 0,-1 1 0,2 1 0,14-11 0,1 0 0,1 2 0,-2 3 0,-2 2 0,-1 4 0,-2 2 0,3 0 0,3-3 0,3 0 0,3-1 0,1 0 0,-2 3 0,-3-1 0,-2 4 0,0 1 0,1-2 0,5-2 0,1 12 0,6-4 0,-2 1 0,0-14 0,0 0 0,-1 0 0,3 1 0,2 0 0,1 0 0,1 0 0,0 1 0,-1 0 0,1 1 0,-1 0 0,2-1 0,0 1 0,1 0 0,0 0 0,1 0 0,0 2 0,1 0 0,0 0 0,0 0 0,0-2 0,0 0 0,0 0 0,0 0 0,0 2 0,0 0 0,-1 0 0,1 0 0,0-4 0,0 0 0,-1 0 0,2 3 0,0 2 0,1 2 0,1 2 0,-1-1 0,1-3 0,-2-2 0,1-2 0,0-1 0,1 2 0,2 12 0,1 3 0,1-1 0,-1-4 0,-2-3 0,0-3 0,1-1 0,4 0 0,1 0 0,-2 0 0,-3-1 0,-1 0 0,1-1 0,3 0 0,2 1 0,-1-1 0,-4-3 0,-1 0 0,0 0 0,3-1 0,-1-1 0,1 0 0,-1-2 0,1 1 0,-1-1 0,-1-1 0,-1 0 0,1-1 0,6 21 0,1 0 0,-4-3 0,1 0 347,2-4 1,2 2-348,3-10 0,1 1 0,1-1 0,3 7 0,3-1 276,-3-11 1,3 2 0,0-4-277,4 2 0,1-3 0,4-2 0,-1-2 0,-3-1 0,2-2 409,4-3 0,2-2-409,-4 1 0,1-1 0,6-3 0,1-1 0,-3 0 0,0 0 0,3-3 0,0 0 0,-1-2 0,1-1 0,1 1 0,0-1 0,-1 1 0,1 0 0,3-3 0,-1 0 0,-6 3 0,0-1 0,6-4 0,1 0 0,-7 0 0,0-1 0,6-2 0,0-1 0,-2 1 0,0-1 0,3-1 0,0 0 0,1 1 0,-1 1 0,-3 0 0,0 0 0,1-2 0,2-1 0,11 6 0,1-2 0,3-2 0,0-2 0,3-1 0,0-2 0,-7-1 0,0-3 0,12-2 0,-1-2 0,-13 2 0,1-2 0,4-1 0,5-2 0,-2 1 0,-11 1 0,-1 0 0,-1-1 94,1-1 1,-1-1 0,0-1-95,17-1 0,-5-1 0,-19 3 0,0-1 0,20-6 0,1 0 0,-20 3 0,-1 1-11,21-5 0,0 0 11,-18 3 0,1 0 290,20-7 0,4-1-290,-18 4 0,1 0 0,-1 0 0,-1 1 0,-1 0 0,-1 0 0,16-7 0,-2 1 0,-4 0 0,0-1 0,-3-4 0,1-1 0,2-1 0,0-2-86,-2 1 1,-3-1 85,-16 6 0,0-2 0,21-8 0,0-1 0,-17 5 0,-1 0 0,12-8 0,-2 2 0,-13 8 0,-4 0 327,-4-1 1,0-2-328,13-12 0,1 1 0,-13 11 0,1 0 120,8-13 0,-1 1-120,8-7 0,-19 18 0,-1-1 0,-2 2 0,1 0 0,2-1 0,1-2 0,0 2 0,0-2 0,-3 2 0,-2-2 0,1-1 0,-1 0 0,-3 1 0,-1 1 0,-4-2 0,1-1 0,11-11 0,-2 0 0,-11 13 0,0 0 0,13-10 0,-2 0 212,-3-9-212,12 4 0,-13 1 0,6 4 0,0 1 0,2-10 0,-1 17 759,-8-5-759,5 18 225,-11 1-225,13-1 0,-7 0 0,-1 5 501,1-3-501,-1 3 128,8-10-128,-6 4 0,6-3 0,-7 5 0,-8-6 0,6 4 0,-6-7 0,7 7 0,1-8 0,-1 8 0,-6-8 0,4 8 0,-4-3 0,6 0 0,1 3 0,-1-3 0,-7 0 0,6-2 0,-6 1 0,0-4 0,6 3 0,-6-8 0,8-11 0,-8 7 0,6-6 0,-13 14 0,5 5 0,0-9 0,-5 12 0,5-7 0,1 5 0,-6-1 0,12 4 0,-12 2 0,6 10 0,-8 0 0,-15 4 0,-4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33:13.88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13283 1986 21565,'0'13'2518,"0"-5"-2158,0 2-90,2-9 180,-2 3 359,2-4-719,-2-8-90,0-2 0,0-26 0,-11-17 90,2 14 0,-3 0-45,-1 5 0,-4 1-45,-2 0 0,-3 3 90,-21-4 45,1 21 0,-5 7-45,8 6 0,-1 4-552,-17 7 0,0 8 507,9 9 0,4 5 0,-2 6 0,2 4-607,2 6 0,4 4 562,4 3 0,5 2 45,7 1 0,5 2-45,9-2 0,6 0 0,8-2 0,7-1 0,7-4 0,6-2 0,7-3 0,6-4 0,4-4 0,5-5 0,4-4 0,2-5 0,4-5 0,0-5 0,1-5 0,1-4 0,-2-2 0,-1-4 0,-3-3 0,-2-3 0,-4-1 0,-2-2 0,-7-1 0,-1-2-100,2-8 0,-3-4-170,-10 0 0,-3-3-45,-2 0 1,-5-1-496,-2-24-89,-21 18-2249,-9-8 3369,0 6 1,-1 4 0,11 9 0</inkml:trace>
  <inkml:trace contextRef="#ctx0" brushRef="#br0" timeOffset="312">13738 2280 21745,'10'-11'2248,"-4"1"-1888,-2 3 0,-4 3 90,-7 8-181,-6 7-89,-8 14 0,-3 12-90,1 14-90,7 13 0,9-29 0,4 0-1651,3 4 0,3-1 1651,3-1 0,3-1 0,3-2 0,4-2-158,21 22 158,11-15 0,6-18 0,5-13 0,-2-21 0,-2-10 0,-12-18 0,-11-13 0,-21 22 0,-5-2 0,-6-3 0,-4-1 0,-4-2 0,-3-1 45,-5-1 0,-3 0-45,-2 0 0,-2 2-191,-1 2 1,-1 1 190,-3 4 0,-1 3-45,2 4 0,-1 2-180,-1 5 0,1 2-765,-21-6-449,8 12-989,14 17 2428,15 9 0,16 14 0,9 3 0</inkml:trace>
  <inkml:trace contextRef="#ctx0" brushRef="#br0" timeOffset="905">14436 2388 23004,'23'-59'2788,"-7"10"-2698,-6 4 0,-6 19-90,-4 19 0,3 3 90,4 16-90,5 10 0,0 10 0,1 4 0,8 26 0,-9-18 0,0 7 0,-1-4 45,-3-6 0,0-1-45,0 14 0,-1-12 0,-3-33 0,-1-28 0,4-36 0,7-5 0,-5 25 0,0-2 0,2-1 0,1 0-283,1 1 1,0 0 282,-1 3 0,1 2 0,11-23 0,2 17 90,-7 23-90,3 21 0,-6 21 0,0 14 0,-1 7 0,-1 0 0,-4-1 0,-2-10 655,-2-8-655,-4-9 0,0-10 0,0-8 0,6-25 0,3-7 0,8-23 90,6-4-379,-9 25 0,2 0 289,0 0 0,3 0 90,12-7 0,2 3-224,-9 13 1,1 3 178,7-4 0,0 8 6,13 16-51,-4 16 0,-3 13 0,-5 10 0,-5 6-90,-5 5-360,-7 0-539,-2 2-541,-4-2-988,0-5 2518,-1-4 0,-1-5 0,-2-5 0</inkml:trace>
  <inkml:trace contextRef="#ctx0" brushRef="#br0" timeOffset="1137">15809 2189 23544,'0'-23'1259,"0"3"-989,0 11 179,0 9-89,0 15-90,3 19-90,3 20-180,0-16 0,1 3-576,1 9 1,0 2 575,1 6 0,0 5-210,1-1 0,1 7 0,-1-4-60,-2-16 0,-1-1 0,2 2-472,0 6 0,1 5 0,0-1 0,-1-7-428,1 3 1,0-3 1169,2 8 0,0-6 0,0-15 0,-2-14 0</inkml:trace>
  <inkml:trace contextRef="#ctx0" brushRef="#br0" timeOffset="1429">15878 2691 18400,'-22'-59'929,"1"0"1,0 2-1,-1 1-749,1 5 0,1 0-45,2 4 0,1 2-1745,4 3 0,2 0 1654,3 5 1,4-1 0,4 3 0,5 1 1182,20-26-1182,-5 33 0,7 5-45,25 0 0,6 9 0,-13 8 0,1 4 283,18 4 0,-3 7-283,-21 8 0,-4 7 0,1 16 0,-6 7 206,-13 5 1,-10 5-207,-8-11 0,-5 4 0,-4-4 1172,-9 12 1,-8-5-1173,-10-3 0,-4-7 0,10-15 0,-3-3-225,-9 2 1,-1-3-136,-16 5 90,24-15 0,1-5-762,-12-12-137,17-7-2,4-9 1171,17-7 0,14-3 0,1-3 0</inkml:trace>
  <inkml:trace contextRef="#ctx0" brushRef="#br0" timeOffset="1895">16515 2094 20485,'6'-18'4048,"-2"0"-3508,-2 2-181,-2 3-179,0 4 0,0 4 0,0 7 90,0 11 0,0 12-180,0 20 0,-3 16-90,2-23 0,1 4-103,-4 0 0,-1 5 1,1 1-108,2 0 0,0 1 0,0 1-869,-1 5 1,-1 0 0,1-4 133,1 6 1,1-9 944,1-9 0,0-54 0,0-27 0</inkml:trace>
  <inkml:trace contextRef="#ctx0" brushRef="#br0" timeOffset="2069">16519 1615 22374,'-18'-55'1529,"1"5"-1439,1 10 0,4 8 0,6 7 0,-2 9-180,8 5-270,-4 7-359,4 6-990,-4 7 1709,3 7 0,-2 7 0,3 2 0</inkml:trace>
  <inkml:trace contextRef="#ctx0" brushRef="#br0" timeOffset="2655">16856 1606 23274,'11'-34'1619,"-5"2"-1439,-3 7 90,-3 9-181,0 19 1,0 21-90,0 25 45,0-15 0,0 3-336,1 5 1,0 4 290,1 2 0,1 5 0,0-2-594,1 9 0,1 0 594,-1-7 0,1 2 0,0-4-45,2 1 0,0-2-135,0-3 0,0-1-90,1-4 0,1-1-1763,2 4 1,1-3 1582,4 12 181,7-2 89,-6-39 431,3-15-251,6-12 0,5-15 89,5-10-89,3-8 388,-18 20 0,1-3-208,7-14 0,-1-3 1567,-7 10 1,-1-2-1569,-2-2 1,1-6 0,-4 5-45,-4 3 0,-2 0-152,0-26 0,-3 0 197,-6 27 0,-2 2-45,0-11 0,-3-1 48,-4 7 0,-3 2-3,-4-14-90,-8-3 300,3 36-300,1 23 90,-5 18-120,10 15 0,3 12 0,2-1-15,0-2 0,3 2-104,-3 6 1,0 6 0,4-6 58,7-6 0,4-5 0,-1 1 0,2-2 0,4-5 0,4 0-375,12 6 0,4-2 105,-5-14 1,3-2-226,10 5 0,2-6-854,22-10-630,3-19 529,-33-3 0,-1-5 1450,-1-6 0,-1-3 0,-2-5 0,-1-3 0,-2-2 0,0 0 0</inkml:trace>
  <inkml:trace contextRef="#ctx0" brushRef="#br0" timeOffset="3070">17815 1674 22194,'-11'-44'1889,"1"-4"-1709,2 20 90,4 5 90,0 25-180,8 16 0,2 20-90,6 19-412,-5-21 1,1 3 366,-1 5 0,0 2-45,0 3 0,0 0 0,-2 1 0,-1 0 0,-1-4 0,-1 1 0,0 6 0,-2-3 90,0 16-45,0-29 0,0-6 45,0-18-90,0-18 0,0-36 0,0-22 45,2 19 0,2-3-359,1-6 0,2-1 403,3-3 1,2 0-45,3 2 0,1 1 0,1 5 0,1 3-45,-1 6 0,2 3 380,7 2 0,5 5-380,4 13 0,4 6 0,-3 1 0,1 5 45,3 11 0,-3 6-45,12 11 0,-9 2 0,-7 0 0,-3 2 0,-15-8 0,-2 1 691,-11-13-1141,-2 1-539,-7-3-3239,-16 0 4228,-8 5 0,-17-2 0,3 5 0</inkml:trace>
  <inkml:trace contextRef="#ctx0" brushRef="#br0" timeOffset="3829">11870 3700 14452,'-46'5'1709,"4"-1"1003,7-4-2712,7 0 1498,8 0-1408,4 0 950,9 0-860,2 0 3482,6 0-3483,9 4 181,53-3-225,-22 1 0,4 0-513,5-3 0,5-1 0,3-1 445,-10 1 1,2-1-1,0 0 1,3-1-763,9-1 1,2-1 0,2 0 0,2-1 730,-6 1 0,1-1 0,1 0 0,2 0 0,0 0-336,-5 0 0,2 0 1,0 0-1,1-1 1,1 1-1,0-1 325,-4 2 1,-1-1 0,2-1 0,0 1 0,0 0-1,1 0 1,1 0-169,-5 0 0,1 1 0,1-1 1,0 1-1,0-1 0,0 1 1,1-1-1,0 0 154,3 0 0,0 0 0,1 0 1,-1 0-1,1 0 0,1 0 1,-1 0-1,1 0-71,-7 1 1,0 0 0,0 0 0,0 0 0,0 0 0,2 0 0,0 0 0,3 0 0,1-1 79,-9 2 1,2-1 0,1 0 0,1 0 0,1 0-1,1 0 1,0 0 0,1-1 0,0 1 0,0 0 0,-1 0-1,0 0 1,0 0 20,-1 0 1,1 1-1,-1-1 1,1 0-1,-1 1 1,1-1 0,-1 1-1,1-1 1,-1 1-1,0-1 1,0 1-1,0 0 1,0-1-35,4 0 1,1 0-1,-1 0 1,0 1-1,1-1 1,-1 0-1,-1 0 1,1 0-1,-2 0 1,1 1-1,-2-1 1,-1 1-8,5-1 0,1 0 0,-1 1 0,-1-1 0,0 0 0,-2 1 0,-1 0 0,-2 0 0,-3 0 0,-2 0 0,10 0 0,-5 0 0,-3 0 0,-1 0 0,0 0 0,2 0 0,4 0 0,3-1 0,-1 0 0,0 0 0,-3 0 0,-3 0 0,5 0 0,-4 1 0,-2-1 0,1 1 95,6-1 1,1-1 0,-3 1 0,-8 1-96,0-1 0,-7 1 560,-9 1 0,-4 1-560,18-4 1758,-17 3-1758,-10-1 2630,-4 3-2630,-11 0 2064,1 2-3234,-8 0-931,-2 6 2101,-6-1 0,-8 10 0,-7-1 0</inkml:trace>
  <inkml:trace contextRef="#ctx0" brushRef="#br0" timeOffset="20923">14525 6590 22194,'7'-14'1889,"-2"1"-1529,-2-1-90,-1 3 0,-2 2-90,1 2-90,0 5 0,1 0-90,1 8 89,2 5 181,10 32-180,-3-2 0,5 23-90,-4-10 45,-6-14 0,0 1-1579,3 22 1534,-4-23 0,-2 0 0,0 14-32,-2-2 32,-2-4 90,0 9-90,0-15 0,0-4 90,0-21 180,0-13 1438,0-10-1708,0-8 0,0-11 0,0-13 0,0-15 0,0-4 0,0 19 0,0 0-205,1-27 1,0 1 204,1 27 0,0 4 0,1-2 0,0 0 0,7-31 0,1 5 0,-3 23 0,1 1 0,5-13 0,3-8 0,-4 26 0,1 5-90,4 4 90,2 5 0,5 7 0,1 4 0,2 9 0,3 7 357,12 21-357,-9 0 0,5 17 0,-19-16 0,-3 3 0,6 21-199,-7-17 0,-1 1 199,0 17 0,-3-1 0,-2-5 0,-2-7 0,0 9 0,-4-15 0,0-5 90,-4-14-90,0-17 398,0 3-488,0-14 90,0-27-90,0-3 90,0-24-90,0 9 90,0-1-318,2-5 318,2 2 0,4 0 0,4 4-94,10-6 4,-4 20 90,7-1 0,-5 26 0,3 7 0,3 9 0,12 25 0,-9 3 90,8 23-1116,-13-2 1026,-3 6 0,-1 6-169,-6 0 169,0-1 0,-3-2 0,-5-23 0,-1 0 0,2 15 0,-1 9 0,-4-28 0,0-3 0,-2-4 0,2 5 0,-2-9 1301,0 2-1661,0-9 306,0-8-575,0 5-361,0-9 68,0 3 0,0-12 0,0-2 0</inkml:trace>
  <inkml:trace contextRef="#ctx0" brushRef="#br0" timeOffset="21788">16340 6595 21835,'-12'-2'1529,"2"1"-1349,0-3 179,-2 2-179,7-1-90,-8-1 180,5 1-180,-5-1 90,-10-1-90,3 3-90,-8 0 0,-11 16 90,10-2-90,-12 16 0,14-3 0,3 6 0,1 6 0,5 3 0,6-8 0,0 2 0,-2 16 0,7-16 0,1 0 0,2 11 90,12 16-90,1-13-90,10 6 90,2-20 90,5-7-90,3-6 0,1-10 0,5-5 0,12-12-90,-9-5 180,7-12-180,-16-5 90,-7-7 90,-4-4-90,-7-6 0,-8 9 0,-1-2 0,0-20 0,-1 9 0,-2 1 90,-4-3-90,3-9 0,-8 26 180,3-5-1,-4 5-89,5 4-90,3 13 90,-1 13-90,3 0 0,-3 3-90,4-1 90,0 18 90,0 3-180,0 18 180,0 2-90,2-6 0,2 1 0,4 20 0,0-18 0,2-1 0,15 13-363,7-5 363,7-4 90,6-8-90,0-6 0,0-5 0,-5-6-270,2-7 0,-13-3-1889,8-18 360,-22 0-629,4-16 2428,-15 0 0,-2-6 0,-2-3 0</inkml:trace>
  <inkml:trace contextRef="#ctx0" brushRef="#br0" timeOffset="22072">16864 6500 21475,'0'-21'3058,"0"3"-2788,0 4-180,0 5 0,0 3-90,0 3 90,0 13-90,0 11 0,4 20 0,2 13 0,1-5 0,0 2-322,-1-9 1,-1 0 321,2 14 0,0 1 0,-2-2 0,0-2 0,-2-13 0,1 0 45,0 7 0,-1-3-135,0 8-90,-2-13-269,-1-10-451,0-11-719,0-9 1619,-3-37 0,2-6 0,-3-31 0</inkml:trace>
  <inkml:trace contextRef="#ctx0" brushRef="#br0" timeOffset="22446">16905 5577 21385,'-29'-28'1709,"1"2"-1529,-9 1-90,10 8 0,-5 4 0,16 9 0,4 26-90,6 0 0,2 22 89,4-8-89,4 3 90,2-7-90,15 5 0,-1-14 0,12 0 0,-5-16 0,-1-7 0,0-7 0,-3-8 90,-4-6 90,-5-6 0,-8-1-180,-3-1 90,-8 4-90,-5 2 0,-9 5-90,-5 7-180,-1 4-179,-3 13-541,1 8-1079,-3 15 2069,-1 8 0,1 8 0,0 3 0</inkml:trace>
  <inkml:trace contextRef="#ctx0" brushRef="#br0" timeOffset="24012">17376 6405 20845,'0'-7'2968,"0"0"-2608,0 3-180,0 1 180,0 1-360,0 12 0,2 5 0,0 14 0,2 7 0,-2 5 0,0 4 0,-2 1 0,0-10 0,0 1 0,4 7 0,0 20 0,1-41 0,-2-1 0,-1-2 0,-1-6 0,0-3 90,-1-6-90,0-5 899,2 0-809,-1-11-180,1 3 90,-2-12 0,0-10 0,0 3 90,0-27-90,0 19-90,0-7 180,0 17-90,0 1-90,0 9 90,0 0 0,0 8 0,0 5 0,0 0 0,0 8 0,0 3 0,0 20 0,0-2 0,0 14 0,0-4 0,0 6 0,0 0 0,0 0 90,0 14-90,0-19-90,0 8 90,0-18 0,1-8 0,2-5 90,1-5-90,0-9 0,-2 3 0,0-4 180,-2 0-90,2-10-90,0-2 0,4-15 0,2-4 0,2-10 0,2-7 0,1-6-209,-6 14 0,1-1 209,5-18 0,-6 22 0,0 1 0,5-13 0,-3 15-90,2 1 180,0 16-180,8-1 90,4 5 508,2 2-508,14 7 0,-12 4 0,10 0 0,-8 0 0,-1 0 0,1 4 0,-3 3-90,0 7 90,-3 4 0,-3 3 90,-3 1-90,-3 3 0,-2 0 0,5 16 0,-3-10 0,3 12 0,-3-13 90,6 19-90,-2-10 0,2 13 0,-4-2 90,-6-12-90,6 24 0,-7-29 0,1 10 90,-4-16-90,-2-2 0,0-2 0,-2-5 0,0-2 90,-2-5 0,0-4 0,0-3 0,0-4-1619,0-10 0,-8 0-1080,-2-10 2609,-11 1 0,-3 1 0,-3 0 0</inkml:trace>
  <inkml:trace contextRef="#ctx0" brushRef="#br0" timeOffset="25979">9872 7413 21475,'-17'-4'2608,"3"-1"-2158,0 1 0,7 1-1,-2 1 181,8 0-270,-2-2-270,5-1 0,7 0 0,13 1 0,17-1 0,21 0-601,-21 1 1,2 0 555,8 1 0,3 1-45,6-1 0,3-1 0,-18 3 0,2-1 0,1 1-465,1 0 0,0 0 0,1 0 465,1 1 0,1-1 0,0 0 0,-1 1 0,1 0 0,-1 0 0,-1 2 0,0 1 0,2 0 0,0 1 0,2 1 0,1-1 0,-3 1 0,2 1 0,-2 0 0,4 1-648,8 0 0,7 1 0,-1-1 0,-6 0 648,-10-1 0,-5-2 0,1 1 0,14 2 0,2-1 0,-2 1-132,-8-2 1,-2 1 0,-1-2 131,-5-1 0,0 0 0,-2-1 0,20 5 0,-4-1 0,-17-6 0,-6 1 536,7 3-536,-20-4 958,1 0-958,-13 0 3136,-7 0-3136,0 0 772,-5 0-143,0 0-269,0-4-270,0-30-90,0-4 0,0 4 0,0-3-151,1 2 1,-2 0 150,0-3 0,-1-1-976,1-3 0,1 0 976,-2 1 0,0 0 0,2-1 0,0 1-148,0 2 1,0 0 147,0 2 0,0 0 0,0-27 0,0-2 0,0 24 0,0-1 0,0 29 233,-3 3-323,2 9 1488,-3 2-3287,-1 6 108,-2 4 1781,-11 8 0,-8 5 0,-7 2 0</inkml:trace>
  <inkml:trace contextRef="#ctx0" brushRef="#br0" timeOffset="26899">9730 6581 22734,'-11'-23'1529,"5"3"-1349,-1 4-180,6 5 90,-3 6-90,4 3 90,0 2 0,0 4 90,0 7-1,1 35 1,2 24 0,-1-4-1831,-1-9 0,-1 4 1651,-1-10 0,0 10 0,-1 3 0,0-3 0,1-9-1089,0 13 0,-1-7 1089,-5 4 0,1-9 0,6-12 90,0-32 0,0-1 0,0-7 2178,0 3-2268,0 6 3392,2-2-3392,0 12 0,2-4 0,0 2 0,0 0 0,2 2 0,-3-9 0,0-1 0,-1-10 0,0 0 0,2 0-360,4-4-3148,17-43 3508,-7 5 0,-2 4 0,-1-1 0,1-17 0</inkml:trace>
  <inkml:trace contextRef="#ctx0" brushRef="#br0" timeOffset="28081">21108 5848 18956,'0'-9'3958,"0"0"-3508,0 2-91,0-1 1,0 3 0,0-4 180,0 4-180,0-1 179,0 1-449,0 2 90,-4 1-180,0 2 90,-4 0-90,-4 11 0,-3 5 90,-5 18-90,-4 11 90,-3 14-1274,13-24 0,0 2 1184,-1 3 0,1 0 0,1 4 0,0 0-270,0-1 0,1 0 270,2 0 0,2-2 0,2-1 0,1-1 45,2-2 0,1-1-45,7 29 0,4-4 0,7-6 0,8-6-98,7-5 98,8-6 0,3-7 0,3-4 0,0-6 0,-1-3 0,1-5 0,0-5 0,-2-2 0,8-6 2176,-15 0-2176,3 0 89,-19 0-178,-4 0 781,-4 0-602,-4 0-42,-4 0-318,-2 0-1889,-2 0-179,0-6 2338,0-6 0,0-8 0,0-5 0</inkml:trace>
  <inkml:trace contextRef="#ctx0" brushRef="#br0" timeOffset="29146">23049 5667 20126,'0'-9'3597,"-4"0"-3147,3 0 0,-6 0 0,6 0-1,-2 0-179,3 2 0,0 3-180,0 2 0,0 2 0,3 0-90,7 0 90,10 6-90,11 3 90,8 11-90,6 7 45,-8 0 0,1 3-45,-9-5 0,0 2-225,11 9 0,-2 1 225,-13-8 0,-1 3-1607,6 12 1,-1 1 1651,-9-10 0,-1 0-45,4 10 0,-2 0-78,-1 18 78,-5-4 90,-5 2-340,-6-4 250,-2-1 90,-6-4-90,-2-2 90,-7-3 183,-1-16 1,-2-1-184,-12 16 0,1-12 0,-2-2 0,-7 1-90,-7 3 3278,6-14-3188,14-11 116,-4 3-116,15-13 395,5 3-395,0-4 104,6 0 76,-2 0-270,4-6-360,3-4-540,1-2-449,-1-1-540,-2 2-899,-2-2 2788,0-1 0,0 0 0,0 3 0</inkml:trace>
  <inkml:trace contextRef="#ctx0" brushRef="#br0" timeOffset="32912">14736 8752 17157,'12'-9'5487,"-6"6"-5307,1-5-90,-7 5 90,0-1 0,0-1-90,0 3 90,0-2-180,0 1 90,0 1-90,0 0 0,-6 0 89,1-1-89,-6-3 0,0 1-89,-6-6 89,1 6 89,-5-4-178,0 6 89,-21 1 0,7 2 0,-17 0 89,11 0-89,-2 5 0,-3 2 0,0 2 0,0 2 90,5 0-90,3 1 0,5 1 90,3 3-90,3 0 90,3 4-90,4 1 0,0 9 0,10-7 0,1 3 90,9-10-90,0-1 0,0 1 0,7 8 0,1-6 90,6-2-90,0-4 0,9-7 0,-3 6 0,6-6 0,-10-1 0,-2-4 0,-3 0 0,-1 4 0,-6-3 0,0 7 0,-4-7 0,0 9 0,0-2 0,0 0 0,2 4-90,0-7 180,2 8-90,0-1 0,0 1 0,2 1 0,-2-3 0,4 2 0,-2-3 0,2 1 0,2 0 0,1-1 0,8 3 0,2-4 90,1-2-180,-5-3 90,-7-4 0,-4 0 0,0 0 0,-3 0 90,-2 0-90,-1 4 0,0-3 0,0 7 90,0-7-90,-5 7 0,-11 4 0,-2 0 90,-8 6-90,4-5 0,-2 1 0,-3-1 0,-1 3 0,-1 0 0,1 2 0,-22 22 0,20-16 0,-14 18 0,28-23 0,4 1 90,5-4-90,4 0 0,3-1 0,0-1 0,0 4 0,0 2 90,0-3-90,0 3 0,7-5 90,-2-1-90,9 2 0,-4-5 90,11 0-90,-6-2 0,6-4 0,-9 3 0,6-7 0,-5 4 0,-1-5 0,-6 0 0,-6 0 180,0 0-180,0 4 0,0-3 90,0 7-180,0-7 180,0 7-90,0-3 0,0 4 0,2-4 0,0 3 0,6-3 0,-3 0 0,0-1 0,-1-4 0,-3 4 0,0-3 0,-1 3 0,0-4 0,-5 4 0,-2 1 90,-5 4-90,0 2 0,-2 1 0,-1 1 90,-1 1-90,2-1 90,0 3 89,-2 12-179,8-5 90,-1 10 0,9-11-90,20 17 0,1-10 0,21 12 0,-1-16 0,3 0 0,2-5-90,-2-2-90,-5-8-179,-6 0-361,-7-9-2428,-1 3 3148,-9-4 0,0-2 0,-11 0 0</inkml:trace>
  <inkml:trace contextRef="#ctx0" brushRef="#br0" timeOffset="34723">14944 16133 19586,'-5'5'3418,"1"-1"-2968,4-4-91,0 4 181,-3-3-180,2 3-180,-3-4 629,4 0-719,8 0-90,1 0 90,9 0-90,2 0 90,13 0-90,-4 0 0,9 0 0,-8 6 0,11 14 0,-9 0 0,5 15 90,-17-7-90,-5 3 180,-5 17-90,-15-10-90,-7 14 0,-14-13 0,-4 0 0,-5-3 0,10-13 0,1-1 0,-11 9 0,-5 6 0,21-19 0,3-5 90,10-6-90,-3 2 0,8-8 0,-3 3 0,4-4 0,0 0 0,9 0 0,2 0 0,10 0 90,-1 4-180,0 3 90,1 4 0,-3 5 0,0 2 0,-2 4 0,1 6 0,-3 1 90,-4 3-90,-4 0 0,-4-1 0,-2 1 0,0-2 0,0-5 0,0-3 90,0-6-90,0-7 0,0 1 0,0-5 90,0 7-90,0-7 90,4 7-90,0-6 90,6 7 0,1 0-90,1 3 90,0 4-1,-2 1-89,0 2 90,-2-1-90,2 9 90,-3-10 0,-1 4 0,-4-7-90,0-6 0,5 7 0,4-9 0,7 6 0,10 1 0,-8-2 0,6 5 0,-14-7 90,-2-1 0,-6 7-90,-6-4 90,-8 5-90,-10-4 0,-7-3 0,-18-5-180,9-2-90,-11-6-269,15 0-361,3-4-269,2 1-630,7-6-720,2 2 2519,4-4 0,0 2 0,2-2 0</inkml:trace>
  <inkml:trace contextRef="#ctx0" brushRef="#br0" timeOffset="35880">15565 10471 22644,'-12'0'2069,"1"-2"-1799,5-1-90,2-1 0,4-3-1,62-8-179,-31 8 0,4 1-568,7-1 0,6 1 0,4-1 590,5 2 1,6 0-1,2 0 1,2 1 30,-4-1 1,2 1 0,1 0 0,1 0 0,0 0-464,-11 0 0,1 1 0,-1 0 0,1 0 0,0 0 1,0-1 409,11 1 0,1-1 0,-1 1 0,-2-1 0,-5 1 0,-5 1 0,-4 0 0,-2 0 0,0-1 30,12 0 0,-2 0 0,-1 0-166,-8 0 0,-1 0 0,-1 0 136,1 1 0,1-1 0,-5 1 0,0 0 0,-3 0 0,1 0 0,-4 2-180,-10 0-1079,-21 0 87,-37 8-897,-15 4 2069,5-2 0,-2 2 0,2 2 0,-1 0 0,-4 0 0,0 1 0</inkml:trace>
  <inkml:trace contextRef="#ctx0" brushRef="#br0" timeOffset="36263">15890 11280 19046,'-29'12'4138,"-10"-1"-3868,23-2-1,-6-4 181,22-1 0,6-4-90,2 0 89,12 0-179,8 0 0,7-3 0,4-2-135,-4 0 0,3 0-655,19-5 0,3 0 610,-4-1 0,2 1-90,-16 3 0,1-1 0,4 0 22,5 0 1,5-1-1,1 0 1,-3 1-23,4 0 0,-2 0 0,3 0-429,-4 0 1,4 0 0,-1-1 0,-5 2 428,-3 1 0,-4 1 0,-1 0 0,19-3 0,-4 0-582,-8 2 1,-2 1 536,-8 0 0,-3 1-45,23-3-180,-17 5-180,-13 0-269,-13 2-1207,-17 8 1926,-41 16 0,-12 3 0,10-7 0,0 0 0</inkml:trace>
  <inkml:trace contextRef="#ctx0" brushRef="#br0" timeOffset="36607">15695 12207 22734,'-29'16'1259,"5"0"-1169,7-8 270,18-2-90,16-10 90,29-3-181,-11 1 1,3 0-303,11-2 1,8 0 279,-7 2 0,8 0 1,1 0-1,-2 0-770,8-1 1,-2 0 0,3-1 630,-14 3 0,2-1 0,1 1 0,3 0 0,3 0 7,-5 0 1,4 0 0,3 1 0,1-1-1,-2 1 1,-4 0 0,-4 0-26,4 1 0,-6 0 0,0 0 0,5 0-15,4-1 0,7 0 0,4 0 0,-3 0 0,-7 0 0,-13 2 15,-1 0 0,-7 1-90,5-2 0,-5 1-180,-7 0-269,-14 2-361,-10 0-359,-19 0-151,-16 0-1109,-22 6 2519,-18 6 0,26-3 0,-3 2 0,-3 2 0,0-1 0</inkml:trace>
  <inkml:trace contextRef="#ctx0" brushRef="#br0" timeOffset="36927">15748 13116 23903,'-52'37'2069,"7"-5"-1979,11-8-90,12 3 90,17-16-90,19 3 90,29-14-45,-10 0 0,4 0-1741,12 0 0,4 0 1726,-9 0 0,2 0 0,1 0-30,8 0 0,2 0 0,1 0-459,5 0 1,2 0 0,4 0 458,-10 0 0,4 0 0,2 0 0,-1 0 0,-3 0 0,-1 0 0,-2 0 0,-1 0 0,3 0-266,-2 0 0,4 0 0,0 0 0,-3 0 0,-4 0 266,7 0 0,-5 0 0,-1 0 0,-5 0 0,-2 0 0,-1 0-45,14 0 0,-2 0-464,1 0 1,-5 0 148,-20 0 0,-3 0 1591,30-4-1951,-47-3 1411,-16-2-1860,-16 0-720,-15 4 1889,-15 3 0,-15 8 0,26-2 0,0 0 0</inkml:trace>
  <inkml:trace contextRef="#ctx0" brushRef="#br0" timeOffset="37292">15545 14139 24713,'-28'23'899,"5"-3"-899,12-5 90,16-3 0,15-5 0,22-7 90,16-9-90,-19 2 0,2-2-608,8-3 1,3-1 517,8 0 0,2-1-946,-17 3 1,1-1 0,1 1 945,3 0 0,0 0 0,1 1 0,0-1 0,1-1 0,2 1-513,-3 1 1,4-1 0,0 0-1,-4 1 513,2 0 0,-3 0 0,1 0 0,11-2 0,1 1 0,-5 0-279,-5 0 0,-5 1 234,-4 2 0,-2-2 0,-7 1 0,-1 0 408,18-7-902,-4-3 1318,-22 8-1768,-4 0 2378,-22 9-3728,-11 2 2628,-9 9 1,-8 3 0,-5 8 0</inkml:trace>
  <inkml:trace contextRef="#ctx0" brushRef="#br0" timeOffset="37701">15581 14912 21046,'-61'14'1709,"6"-5"-496,8-1-1123,14-7 180,9 3 499,14-4-229,10 0 121,12 6-301,16 0 0,17 5-1500,12-8 1,7-1 1274,-6 0 0,5 0-304,-4-2 0,5 0 0,7-2 169,-14-1 0,6-1 0,5 0 0,-1-1 0,-1 0 0,-6 1-511,5 0 1,-6 0 0,1-1 0,5 0 510,-3 0 0,6-1 0,3-1 0,0 1 0,-5-1 0,-8 1 0,9-1 0,-7-1 0,-2 1-248,-3 0 0,-2 0 0,-1 0 248,-5 0 0,-1 1 0,-2-1 0,13-1 0,-3 0 0,-9 0 0,-3 0 818,-7 2 1,-3-1-819,17-5 0,-13 1 559,-12 2-559,-8 0 2759,-8 0-2759,-4-2 1028,-8 2-2737,-2-3-559,-8 5 2268,-4 1 0,-9 3 0,-1 1 0</inkml:trace>
  <inkml:trace contextRef="#ctx0" brushRef="#br0" timeOffset="41172">25238 3786 22914,'1'-9'1169,"3"0"-1079,5 0 0,5 0-90,9-2 0,14 1 0,14 1 0,0 7 0,4 4-733,-10 1 0,0 3 733,18 4 0,0 4 0,-18 3 0,-3 3 45,-1 3 0,-2 4-45,-4 0 0,-3 2 45,-4 3 0,-3 2-178,-5 0 0,-4 2 178,-3 1 0,-4 3 0,-6 21 0,-5 2-480,-1-14 1,-3 0 434,-1-5 0,-2 2 0,0-3 45,-3 5 0,0-1-86,1-2 1,0 3 0,1 1 70,0 2 0,1 2 0,0-1-30,1 1 0,0 0 0,1-1-514,2-1 1,0 1 0,2-5 513,0 6 0,2-4 45,3 2 0,2 0-91,-2-2 0,4 1 46,4-4 0,4 1 0,0-2 0,4 7 0,3-1-6,-2-8 1,3 2 0,0-5 5,6 2 0,3-2 30,-2-6 0,1 2 0,0 1 60,-4 1 0,0 1 0,-2 0-1,1-1 1,-1 0 0,-4 1 45,0 19 0,-8-1 45,-13-11 0,-7-1-920,-3 2 1,-6 3 949,-6 2 0,-4 4 0,-1-1 168,5-10 1,0-1-1,-1 2-356,-1-2 1,-1 2 0,0 2-1,0 0-346,-1 6 0,0 1 1,1 0-1,2-2 324,-1 4 0,2-2 0,0 3 0,1-6 0,0 2 0,1 3 0,6 4-145,8-4 1,4 6 0,2 2 0,3 0 0,0-2 0,0-7 144,0-1 0,1-5 0,1 0 0,3 6 0,1 1 0,3 8 0,1 4 0,1 2 0,1-3 0,1-4 0,-1-9 0,3-4 0,0-6 0,1-2 0,1 6-39,1 1 0,1 6 0,1 2 0,0 1 0,-1-3 1,-3-4 83,0 2 0,-1-4 0,-2-1 0,1 3 89,-1 0 0,1 1 0,-1 2 0,-1 1 0,-2-1-80,-3 1 0,-2 2 0,-1-1 0,-1-1 0,0-2-54,0 0 0,-1-2 0,-1 0 0,0 2 47,-2-1 1,1 3-1,-1 1 1,-1-2-1,-1-4-47,-1 10 0,-1-4 0,0-1 0,-1-1 0,-1 0 0,1-2 0,-1-3 0,0 0 0,1 1 216,1-1 0,0 2 1,1 1-1,0-3-216,-1 2 0,0-2 0,2 5 0,2-3 0,1 4 0,0 3 0,1-2 0,0-5 27,1 6 1,1-4 0,1 2-28,0-1 0,1 3 0,0 0 0,1-4 0,0 1 0,1-3 0,0-1 0,0 2 0,0 0 0,1 0 0,0-2 0,1 0 0,1 3-147,-1 0 0,1 4 0,0 1 0,0-4 147,1 4 0,-1-3 0,1 3 0,-2-4 0,0 4 0,0-1 0,-1-4-90,0 0 1,-2-3 0,0 0 89,0 1 0,-2 0 0,1 0 74,-1-3 0,0 0 1,-2 5-75,-2 8 0,-1 6 0,0 0 0,-2-6 0,0-8 0,0-3 0,-2 2 16,0 4 1,-2 4-1,0-1 1,-2-9-17,-5 1 0,-3-7 0,-2-1 0,-2-2 705,-1-2 0,-5-1-705,-15 13 0,-3-1 0,8-13 0,-1-1 516,5-5 1,-2 1-1,3-3-516,-2 1 0,1 0 0,-8 9 0,3 1 0,11-12 0,2-1 0,-6 8 0,4-2 359,4 9-359,15 11 0,12-11 0,17 11 0,10-11 356,7 4-356,-16-20 0,1 1 0,2 2 0,1 0-541,3 4 1,1 0 540,0 3 0,1 1 86,1 2 0,-1 1-86,0 2 0,-1 0 0,-1 1 0,-1 1 0,-2-1 0,-3 4 0,-4-4 0,-2 4 0,-3 2 0,-4 2 0,-2 2 0,-2 1 0,0-1 0,0 0 0,-5 3 0,-6-5 0,-3 3 0,-2 0 0,-1-6-299,-6 16 1,-3-2 298,0-7 0,-1 2 0,-2-4-293,-5 6 1,-3-4 292,-1 1 0,-5 1 0,2-7 0,-5 1 0,-2 0-117,7-13 1,-1-2 0,-2 0-1,0 0 117,0-1 0,0 0 0,-1-1 0,-1-2-422,-13 6 0,-2-4 1,0-6-269,10-10 1,-1-6-1,0-2-270,-5-1 1,-2-3 0,-1-3 892,-6-3 1,-1-2 0,-1-4-1,11 0 1,-1-2 0,0-1-1,0-1 1,-4-2 0,1 0-1,0 0 1,0 0 0</inkml:trace>
  <inkml:trace contextRef="#ctx0" brushRef="#br0" timeOffset="42994">27849 5654 25073,'1'-36'2248,"2"3"-1888,1 4 0,-2 7-180,2 6-90,-4 5 0,5 6 0,2 17-90,7 16 90,6 28-135,-1 5 0,0 6-284,-5-13 1,0 4-77,-4-11 0,1 7 0,0 0 1,-2-3-676,0 2 1,-1-2 0,-1 0 209,1 0 1,-1-1-1,1-3 870,1 11 0,-1-8 0,2 2 0,0-10 0</inkml:trace>
  <inkml:trace contextRef="#ctx0" brushRef="#br0" timeOffset="43551">28048 5875 21924,'-9'-41'629,"1"1"1,0 1 0,0 1-540,1 3 0,1 2 180,-2-30 90,5 6-180,8 3 0,6 2-90,7 4 0,8 1 0,7 6 0,7 5-1,5 11 1,2 11 0,0 14 0,-3 18 0,-1 14 0,-16 5 0,-4 6-771,-7-11 0,-2 3 726,2 13 0,-6 2 0,-8-16 0,-5 0-18,-4 1 0,-3 0-27,-3-3 0,-4 0 44,-13 9 1,-3-1 0,7-13 0,0-1-45,-9 5 0,1-2 0,-7 0 90,8-8-90,10-6 0,12-8 0,5-3 0,18-4 0,12-4 1128,17-1-1128,14-2 0,8 3-22,-28 5 0,-1 2 22,2 2 0,0 3 0,0 4 0,1 4-45,-2 3 0,-1 2 45,-1 3 0,-3 3 0,-2 1 0,-3 2 0,-5 0 0,-3 2 90,3 29-90,-20-2 90,-20-5-460,-21-6 415,14-26 0,-3-2-45,-4 0 0,-1-3 45,-4-2 0,1-1-45,0-1 0,0-1 0,1-3 0,1-2 90,-29 2-90,8-5-90,10-4-4317,5-10 4407,32-5 0,17-10 0,28-2 0</inkml:trace>
  <inkml:trace contextRef="#ctx0" brushRef="#br0" timeOffset="44280">29258 5794 24083,'-26'-46'1529,"-5"4"-1169,-6 9-180,-5 11 90,-3 11-180,0 23-90,2 18-1267,23-3 0,2 5 1267,2 6 0,3 3 0,1 6 0,2 2-24,3 3 0,4 0 24,1 1 0,4-1 0,1-3 0,4-1-45,2-3 0,2-2 45,2-5 0,1-3-45,0-3 0,1-3-45,15 12 1,-2-18-1,-1-19 0,-1-24 90,-7-14 0,-3-7 0,-2 4 0,-2-4 30,1-12 0,1-7 0,-3 3 602,-2-2 1,-2 2-543,0 7 0,0-1 0,-2 3-1192,-2 0 1,-1 3 1191,0 7 0,-1 1 0,-1-21-90,0 21 90,0 17-90,0 28 90,2 22-90,2 25 187,-1-21 0,0 2-187,5 22 0,2 0 1366,-4-14 1,2-1-1322,3 14 0,3-3-45,8 7 0,5-9-90,3-14 90,1-11 0,1-13 0,-1-18 0,-1-15 0,-5-17 0,-3-14 0,-5-13-684,-12 27 0,0-1 729,-2-2 0,0-1 0,-2 0 0,0 0-203,-1 4 0,0 0 248,0-28-34,3-2-56,2 30 0,19 13 0,1 39 1267,19 27-1267,-23-12 0,-1 2 0,2 4 0,-1 3 0,-1 4 0,-2 1 0,-1 0 0,-1 1 0,-3-2 0,-2 0 148,-4-3 1,-1-1-149,-1-4 0,-3-1 0,-9 24 0,-6-12 41,-8-11-131,-5-7-270,1-8-1529,-8-10-1709,12-21 1079,2-12 2519,23-25 0,12-9 0,-2 22 0,-1 1 0</inkml:trace>
  <inkml:trace contextRef="#ctx0" brushRef="#br0" timeOffset="44489">30135 5735 19503,'17'-32'1619,"1"0"0,12-24 169,-8 10-1248,-7 13 330,-5 12-330,-6 10-4,-1 17-266,0 17-180,-1 20 0,0 18 33,-1-23 0,0 1-123,-1 3 0,2 1 4,0-1 1,2 2-185,0 11 0,0 0-225,-1-18 1,1-1-316,-1 8 0,1-4-1438,2-1 2158,-3-12 0,0-14 0,-3-7 0</inkml:trace>
  <inkml:trace contextRef="#ctx0" brushRef="#br0" timeOffset="44663">30167 5098 24713,'-30'-53'809,"3"8"-719,5 11-90,6 9-180,7 7-449,4 7-361,5 4-1168,3 5 2158,5 10 0,10 8 0,5 10 0</inkml:trace>
  <inkml:trace contextRef="#ctx0" brushRef="#br0" timeOffset="45123">30975 5536 22914,'11'0'1799,"-1"-4"-1529,0-3 269,-2-4-89,4-5-180,-2 0 0,3-4 0,-1-1 89,-2 1 91,-2 0 90,-4 3-270,-6 2-90,-6 3-180,-8 5 0,-28 25 0,1 12 0,11-2 0,0 4 0,5 2 0,2 3-467,-1 3 1,2 2 466,1 1 0,2 2 0,2-1 0,3 0 0,5 0 0,3-2 0,2-1 0,5 0 0,5-2 0,5-1-63,3-2 1,3-2 62,5-2 0,5-3 0,3-1 0,3-4-176,3-3 1,1-3 175,2-3 0,0-3 0,0-4 0,1-2 0,-2-4 0,-1-2 0,-1-4 0,-1-1 0,28-12 0,-8-7 0,-8-6 0,-9-4-629,-7-2-630,-11 2 525,-8 4-1425,-10 5-7672,-8 9 9128,-8 7 1,-9 5 0,-4 4 0</inkml:trace>
  <inkml:trace contextRef="#ctx0" brushRef="#br0" timeOffset="46357">28559 8680 23454,'-4'-62'2788,"-5"7"-2248,7 8-91,-3 11-179,1 9-90,3 9 270,-2 15-90,3 18-270,5 28-90,-2-8 0,1 4 0,2 11 0,0 3-808,0 10 1,0 3 807,-1-17 0,-1 1 0,0 0 0,0 4 0,0-1 0,0 2 0,0 0 0,0 0 0,2 3 0,0-4 0,1 4 0,0-1 0,0-3 0,0 0 0,0-3 0,2 1 0,2 10 0,0 1 0,2-7 0,0-7 0,2-7-92,1-6 0,3-4 92,20 11 0,11-27 0,7-28 0,-6-23 0,-1-10 0,-9 5 0,-2-4-932,-4 1 0,2-3 0,-5 0 932,3-10 0,-5 0 0,0 0 0,-3-1 186,-3 4 0,-3 0-186,-2 3 0,-4 0 17,-3 6 1,-3 0-18,-5-6 0,-4 3 0,-5-13 0,-11 2 0,-6 42 0,-5 24 0,6 16 0,1 6 0,-10 29 1499,14-17 1,4 4-1500,8 3 0,5-2 0,11 18 0,-3-26 0,3-3 0,14-2 1030,3-18-1030,-1-10 159,1-17-159,3-34 0,-12 2 0,-10 8 0,-3-1 0,-3-18 0,-8 1 0,-4 8 0,-6 9-180,-7 9-630,-3 11-269,-5 7-360,-3 13-450,1 4-630,2 5 2519,9 1 0,10 1 0,4 1 0</inkml:trace>
  <inkml:trace contextRef="#ctx0" brushRef="#br0" timeOffset="46673">29765 9046 23004,'27'-21'3238,"-6"3"-2968,-11 5 270,-14 6-1,-9 13-179,-9 12-180,-7 18-90,2 14-90,5 7 90,10 9-3482,10-2 3347,11-25 0,4-1-45,13 12-110,2-26 1,4-9 199,7-14 0,10-25 0,-27-17 90,-10-12 0,-12-8 0,-12 0-90,-10 4 0,-3 25 0,-3 2-90,-14-8-90,13 18 0,0 4-809,-8 7-540,5 11-810,5 8 2339,5 8 0,11 2 0,4 3 0</inkml:trace>
  <inkml:trace contextRef="#ctx0" brushRef="#br0" timeOffset="46973">30318 9028 25882,'0'-36'2699,"0"3"-2699,-4 6 0,3 7 0,-6 13 0,6 15 0,-3 24 0,10 25 0,-2-19 0,0 3-439,4 7 1,1 2 438,0 3 0,0 1-1186,1 1 0,0 1 1186,0-3 0,1 0 0,-1-3 0,0-2-219,-1-4 1,0-2-457,1-6 0,-1-2-1034,5 20-449,0-14-7673,-4-20 8866,2-8 1,-2-22-1,3-3 1</inkml:trace>
  <inkml:trace contextRef="#ctx0" brushRef="#br0" timeOffset="47674">30119 8426 22104,'-5'-28'2969,"1"10"-2610,4-6 361,0 17-450,6 41-90,4 12-150,-1-3 0,2 9 0,-1-1-733,1 6 0,1 1 703,-1-4 0,1 3 0,-2-2-90,0 5 0,-2-2-270,1-1 1,1-1-610,-2-4 1,2-2 113,-2-4 1,2-1 829,4 2 0,1-3 1,8 8-1,6 1 1</inkml:trace>
  <inkml:trace contextRef="#ctx0" brushRef="#br0" timeOffset="48207">31036 8440 23723,'0'-16'1979,"0"2"-1619,0 7 180,-7 9 89,-4 12-89,-14 13 0,-12 16-926,12-16 1,-3 2 385,-5 7 0,-1 1 0,-5 4 0,-1 2 0,-3 2 0,0 1 0,-1-1 0,0 1 0,2-3 0,1 0 0,3-7 0,1 0 0,-7 4 0,3-3-194,13-13 0,2-2 194,-4 2 0,2-4 0,2-8 0,5-6 0,5-10 0,7-15 997,4 0-997,9-10 432,0 9-432,4 6 0,15 5 0,3 5 0,25 12 0,14 2-838,-21-1 0,2 0 838,8 0 0,4-1 0,6 0 0,2-1 0,-19-4 0,0 0 0,3-1-710,2 0 1,4-1 0,-1 1 0,-2-1 409,2-1 0,-3 0 0,3 0 30,-5-1 0,3 0 1,-1-1-1,-5 0-634,17-3 1,-6-2 228,-3-1 1,-2-3-46,-7 1 1,0-2-1350,-1-3 0,-3-1 2069,5-4 0,-13-4 0,-35 13 0</inkml:trace>
  <inkml:trace contextRef="#ctx0" brushRef="#br0" timeOffset="49887">28494 11470 21475,'-40'-2'3688,"1"2"-3059,1-4 181,3 1 89,2-3-89,7 1-540,4-2-270,7-2 0,23-20 0,23-6 0,3 5 0,7-2-444,-6 9 0,4 1 1,2-1 443,9-3 0,2-2 0,7-1-492,-11 5 0,5 0 0,4-2 0,1 0 0,-1 0 1,-2 2 491,3-1 0,-1 1 0,-1 0 0,2 0 0,4-1-282,-6 2 0,4 0 0,1-2 0,2 1 0,-1 0 0,-1 1 0,-3 1 282,0 2 0,-2 1 0,-1 0 0,0 2 0,0-1 0,1 0-220,1 0 0,0 1 0,1-1 0,-1 1 0,0 0 0,1 0 220,-3 1 0,0 1 0,-1-1 0,2 1 0,0 0 0,1-1-88,1 1 0,1-1 0,2 0 0,0 0 0,0 1 0,-3 0 0,-3 1 88,4-1 0,-4 1 0,-1 1 0,1 0 0,0-1 81,8-1 1,2-1-1,-1 1 1,-3 0-1,-7 2-81,-2 0 0,-7 2 0,-2 1 523,10-3 0,-5 1-523,-11 2 0,-5 0 0,5-4 1734,-27 7-4612,-61 15 899,-4 5 0,-8 3 1979,19-5 0,-2 1 0,-1 0 0,-13 4 0,-3 1 0,2 0 0,11-3 0,-1 0 0,1-1 0</inkml:trace>
  <inkml:trace contextRef="#ctx0" brushRef="#br0" timeOffset="50239">28007 11855 20374,'-31'27'569,"0"1"1,5-3 0,3-1 1330,-4 10-1810,24-15 1076,30-11-537,32-21-269,-13 2 0,5-3-917,-6 1 0,3-1 0,1-2 557,10-3 0,2-1 0,2 0 0,-8 3 0,1 0 0,1 0 0,1 0-304,-8 2 1,1 0-1,1 0 1,1 0 0,-1 0 303,5-1 0,-1 0 0,2 0 0,0 1 0,0-1 0,2 0 0,1 1 0,1-1 0,0 1 0,0 0-336,1-1 1,2 0 0,-1 0 0,0 0 0,1 1 335,0 0 0,0 0 0,-1 1 0,1-1 0,0 1-225,-1 0 1,-1 0 0,1-1 0,-1 2 0,0-1 224,-2 1 0,-1 1 0,0 0 0,-1 0 0,0 0 17,-4 1 1,0 0 0,0 0 0,-1 0 0,-1 0-18,10-1 0,-2 0 0,0 1 0,-2-1 0,-5 2 0,0-1 0,-2 1 0,-1 1 0,11-3 0,-3 1 0,-1-1 237,-8 2 0,-2 1 1,-2-1-238,12-1 0,-4 0-360,-13 1 0,-3 0-1709,10-9 798,-27 1 1271,-29-2 0,-33 2 0,-15-2 0</inkml:trace>
  <inkml:trace contextRef="#ctx0" brushRef="#br0" timeOffset="56456">14213 7915 21565,'-5'-9'2428,"2"2"-2068,-1 3 0,3 2 1169,-3 2-809,40 0-3932,-3 0 3301,2 0 1,4 0 0,-3-1 0,0 0-192,7-1 1,7-1 131,7-1 0,8-2 0,-1 1-473,-10 0 1,-1 0 0,3 0 442,1 0 0,4-1 0,0 0 0,-2 1 0,5-1 0,-2 0 0,5 0 0,-9 0 0,4 1 0,3-1 0,-1 0 0,-3 1-412,2-1 0,-3 0 0,0 1 0,4-1 412,0 0 0,3 0 0,2 1 0,-2-1 0,-5 0 0,-3 1 0,-3 0 0,-1 0 0,-1 0 0,0 1 0,-1-1 0,-1 1 0,0-1 0,13-1 0,-1 0 0,-1 0 282,-5 0 0,-1 0 0,-2 0-282,-6 0 0,-1 0 0,0 0 66,3-1 1,0 0 0,-3 1 68,-1-2 0,-2 1 387,4 0 1,-4 1-523,-9 2 2380,-4 2-2380,-11-2 1512,1 1-1512,-10-4 1192,-2 4-1192,-4 1 115,-4 0-115,2 0 0,0-3 0,2 3 0,8 0 0,4 2 0,13-4 0,-5 1 0,3-4 0,-10 3 0,2-1 0,-7 3 0,1 0 0,-7 2 0,-1 0 0,0 0 0,0 0 0,1-2 0,2-1 0,0-1 0,15-1 0,-4 1 0,12-3 0,-5 2 0,14-3 0,-5 5 0,-1-1 0,-10 4 0,-10 0 0,0 0 0,0 0 0,1 0 0,-1 0 0,2 0 0,-1 0 0,1-2 0,0-1 0,-2-1 0,8-1 0,-6 2 0,3-1 0,-5 2 0,10-3 0,-8 3 0,6 0 0,-12 2 0,-4 0 0,-2 0 0,-2 0-270,-2-2-989,0 1-630,-7-1-1080,-2 2 2969,-9 0 0,-4 6 0,-5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34:22.80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13892 4202 14998,'-5'-3'7196,"2"1"-6746,3 2 360,-4 0 269,0 0-90,-1 5-539,1-4-90,1 3 90,-2 0-270,1-3-1,0 3-89,4-4 270,0 8-90,0 4 0,0 14-90,0 8-45,1 3 0,0 2-135,-1-5 0,0 2-1696,1 15 0,0 3 1696,-1-4 0,0-1 0,0 7 0,0 2-286,0 4 0,0 5 286,-1-4 0,0 5 0,0-1 0,0-16 0,0-1 0,0 1 0,-1 1 0,0 0 0,0 3 0,-1 1 0,1-2 0,-1-4 0,2 14 0,-1-4 0,0-2 0,-2-5 0,0-2 0,1-8 0,2 11 0,-2-43 0,3-24-629,0-25 2478,0-10-3558,2 4 0,1-3 405,0 12 0,1-1 1381,2-15 0,2 2 0,6-13 0,3 1 1</inkml:trace>
  <inkml:trace contextRef="#ctx0" brushRef="#br0" timeOffset="600">13872 5079 15178,'-5'0'7016,"-2"0"-6116,6 0-271,-3-6-89,4-3-90,6-7 90,2-4-91,9-3-89,3-2 0,4-2-90,5 2-90,5 0-45,-4 11-1,2 1-44,22 0 0,-5 7 0,1 6-312,11 18 312,-22-2 0,-2 4-45,-11 4 0,-2 4 0,9 22 0,-2 6 15,-12-16 0,-1 2 0,-1 2-30,2 8 0,-1 3 0,-3-3 15,1 9 0,-5-3-45,-4 8 0,-4-6 0,-3-13 0,0 13 90,0-46-90,0-7 0,0-3-540,0-4 312,0-6-581,0-4-270,0-8-91,0-5-2428,0-16 3598,2 9 0,1-8 0,1 16 0</inkml:trace>
  <inkml:trace contextRef="#ctx0" brushRef="#br0" timeOffset="1043">14996 5156 20845,'11'-45'3058,"-5"0"-2428,-2 2 539,-4-8-809,0 18-90,0-1-180,-4 20 0,0 7 0,-5 9 270,-6 34-270,3 11-357,4-9 0,1 2 357,3 0 0,1 2-45,1 20 0,1 0 0,2-15 0,1-2-45,-1 12 0,6-1 45,13-12 0,4-7-45,9-1 0,-5-12 0,2-9 0,8-26 0,-3-14 0,0-14 0,-11-13 0,-13 6 0,-3-3-283,-6 9 0,-2-1 283,-1-13 0,-3 1 0,-4 14 0,-2 3 0,0 2 0,-2 2 0,-19-24 0,-3 10 0,7 22 0,-1 2-180,-15-6-315,11 13 1,0 3-316,1 5 407,-4 7-946,24 9-900,4 9 2249,7 7 0,3 11 0,2 3 0</inkml:trace>
  <inkml:trace contextRef="#ctx0" brushRef="#br0" timeOffset="1500">15463 4428 21565,'0'-20'3148,"0"1"-2788,0 6-90,0 4 629,0 4-269,0 50-406,3-5 1,0 5-135,-1 11 0,1 6-577,0-14 1,1 4-1,0 2 1,0-4 486,-1-3 0,0-2 0,1 2 0,0 15 0,2 3 0,-1-4 0,0 2 0,0-4 0,0-2 0,1-3 0,-1-5 0,0-1-313,-1 7 1,0-2 132,-2-17 0,0-2-765,0 13 1,0-4-495,-2-8-540,0-5-7852,0-26 9569,0-15 1,2-10 0,0-6 0</inkml:trace>
  <inkml:trace contextRef="#ctx0" brushRef="#br0" timeOffset="1945">15821 5021 21385,'2'-48'3328,"0"5"-3058,-2 6-90,0 10 0,0 11 89,0 14-179,0 15 0,0 19-90,0 14 0,5 11 45,2-12 0,2 1-45,-1-12 0,2-1 0,2 10 0,2-2 0,15 17-90,-6-23 90,6-5 0,-9-26 0,10-31 0,-8-8 0,6-23 0,-10-1-209,-4-2 389,-2 1 45,-5 22 0,-2 0 45,2-13 0,0-9-180,-1 30 90,-3 6-180,1 6 179,-3 8-89,4 4 90,3 16 209,4 5-299,0 16-90,8 30 0,-7-8 0,-4-18 0,0 2-45,0 0 0,0-2-495,6 14-405,-4-12 1,1-2-315,4-4-270,0 3-630,-7-24 2159,0-4 0,-1-10 0,0-1 0</inkml:trace>
  <inkml:trace contextRef="#ctx0" brushRef="#br0" timeOffset="2552">16889 4188 22664,'14'-34'1889,"-2"5"-1541,-2 6 12,-3 7-33,0 9 33,1 9-91,5 12 1,1 13 29,2 16-29,2 14-226,-8-21 1,-1 2-284,0 4 0,0 2 284,1 5 0,-2 0-45,0 2 0,-1 2 30,0-5 0,0 3 0,0-3-30,0 5 0,0 0 0,1-2 0,1 3 0,-1-7 0,-1-12 0,-1-2 0,2 5 0,0-3 90,0-6-90,-2-7 0,-4-8 0,0-7 0,-2-11 744,0-10-834,-11-41 90,3 5 0,0 13 0,-1-2 0,-2-2 0,0 3 0,-5-18 0,-2 17 0,-2 3 0,-5 6 0,-13 4 0,8 28 90,-2 18-90,-3 19 45,9 9 0,1 5-489,6-11 0,2 1 444,-5 20 0,2-1 45,10-20 0,2 0-210,5 8 1,4-1 164,5 16 0,2-28 0,5-5 90,17-3-90,30-17 0,-21-14 0,0-4 0,1-2 0,-1-2-90,1-6 1,-4-1 89,11-13 0,-6-4-90,-9 2-360,-7-2 374,-9 3-1633,-8 1-444,-13 3 2153,-18 6 0,-21 10 0,-14 5 0</inkml:trace>
  <inkml:trace contextRef="#ctx0" brushRef="#br0" timeOffset="4129">9405 5012 22194,'0'-35'1799,"0"6"-1529,0 6-90,0 8 180,0 6 90,0 4 179,0 59-449,0 3-760,0-1 1,0 7 668,0-5 1,0 1-30,0-14 0,0 0 0,0 1-30,0 3 0,0 0 0,0 1-491,0 1 0,0 1 0,0-1 461,0-1 0,0 0 0,0 0 30,0-2 0,0-1 0,0 2 0,0 11 0,0 1 0,0-4-30,0 7 0,0-3-106,0-13 1,0 0 0,0-3 105,0 6 0,0-5 0,0 16 90,0 3-90,0-34 180,0-6 1070,0-13-1070,0-2 1623,0-10-1443,0 0 165,3 0-435,4-4 0,5-1 0,2-6 0,15-6-90,-4 1 0,16-5 0,-2 5 0,11-4-294,13-1 294,-26 10 0,3-1-531,5 3 0,4-1 1,-1 1 530,10-3 0,1 2 0,-8 1 0,3 1 0,1 1-189,9 1 0,2 3 0,-1 0 189,-5 0 0,-1 1 0,0 0 0,1 1 0,1 0 0,-4 1 0,6 2 0,-6 0 0,-14 2 0,-4 0 0,-5 0 0,0 1 0,6-1 0,-1-1 0,14 1 0,-19-4 230,-3 0-230,-1 0 0,-5 0 1528,-3 0-1528,-4 0 695,-4 4-695,-1-3 0,-3 7 0,-4-7 0,0 3 0,-4-6 0,0-6 0,0-27 0,0-4 0,0 5 0,0-3-453,-1 2 1,0-2 452,0-8 0,0-5 0,0-4 0,-1-5 0,1 1 0,-1 10 0,1 2 0,0-3-447,0-14 0,1-5 0,-1 5 447,1-5 0,0 4 0,-1 2 0,0 2 0,1 7 0,0 0 0,0-7 0,0 1-167,-1 12 0,1 3 167,0 1 0,-1 4 0,-1-8 0,0 27 0,0 6 742,0 3-742,0 4 1140,0 21-2489,0 2-540,0 24-989,0-1 2878,0 4 0,0 6 0,0 1 0</inkml:trace>
  <inkml:trace contextRef="#ctx0" brushRef="#br0" timeOffset="5159">20275 4012 13584,'0'-27'3058,"0"0"-10,-5 4-2418,4 1 1200,-10 5-1380,9 4 600,-8 4-870,8 4 2412,-7 3-2322,3 10-90,-5 12-1,0 17 1,-1 7-90,3-4 0,0 2-867,-4 22 0,0 2 777,4-10 0,2-1 45,2 4 0,1 0-45,2 0 0,3 0-385,1 0 0,4-1 430,1-3 0,4 1-45,2-9 0,4 1 0,1-2 0,4 3 0,3-2 0,9 10 0,4-4 0,-8-25 0,2-4-228,15 2 0,1-4 228,-13-8 0,1-3 0,8 2 0,-1-5-90,6-6-90,-10-8 0,-7-6-989,-4-18 450,-14 2-271,-2-11 1338,-12 9-2147,0-1-630,-7 1 2429,-2-1 0,-9 3 0,0 1 0</inkml:trace>
  <inkml:trace contextRef="#ctx0" brushRef="#br0" timeOffset="5500">21445 3949 23454,'20'-59'1529,"4"0"-1080,-2 22 1,4 3-90,19-7-135,2 28 0,3 14-180,-17 13 0,-2 9-2088,13 16 0,-4 8 2088,-11 3 0,-5 4-45,-2 7 0,-3 3 116,-7-21 1,-1 2-1,-2 3-116,-3 1 0,-1 3 0,-2 1 0,0 0 0,-3-2 0,-1 1 0,-1-1 0,0 0 0,-1 16 0,0-1 0,-2-3-335,-3-9 1,-1-3-1,0-5 335,0-8 0,-2-4-180,-2 0 0,-2-4-539,-10 1-540,-8-9-1170,3-33 2827,1-11 0,1-11 1,2-5-1</inkml:trace>
  <inkml:trace contextRef="#ctx0" brushRef="#br0" timeOffset="6644">13912 7811 22464,'-9'-37'719,"0"-1"1,0 4 0,-2 0-585,-1 2 0,-2 1 45,-21-19 179,-8 11 1,-11 15-1047,-9 17 867,27 9 0,-1 5-90,-3 4 0,0 5 0,0 2 0,-1 5-61,5 3 1,-1 3 0,3 0 15,-2 4 0,1 1-45,-7 12 0,5 0 90,7 12-90,13-1 0,22-21 0,7 0 0,13 17 0,-1-19 0,4-3 0,21 7 0,1-1 234,-6-4-234,-9 1 0,-9 0 0,-13 4 287,-10 5-242,-14-8 0,-6 0 45,-11 21-45,-5-10 0,-2 0-45,-6 2 0,15-19 0,1-2 90,1 0-90,6-7 0,9-10 533,6-4-533,10-2 83,8-3-83,7 3 0,5-4 0,1 0 0,3 18 0,-15-1 90,-11 20-90,-20-3 0,-11 9 0,-7 2-721,-1 5 721,-1 0 0,2-4 0,7-4 0,5-5 0,11-6 0,5-2 0,10-1 0,11 9 0,0-8 90,6 29 0,-14-18 180,-2 19 631,-6-11-766,-2-13 0,0 0-135,1 14 0,-1-5 0,4 0-1080,17 9 360,-9-22 1,3 1 719,12-1 0,4-3 0,8 14 0,-12-14 0,0-1 0</inkml:trace>
  <inkml:trace contextRef="#ctx0" brushRef="#br0" timeOffset="7659">14006 16708 19946,'0'-25'3418,"0"-20"-2609,9-18-359,2 1-270,0 27 0,2 2 90,13-10-91,7 0-559,3 7 380,5 2 90,2 11-90,2 5 90,-3 11 116,-1 13 154,1 37-91,-17 5-367,-13-8 0,-3 2 188,-9-5 0,-4 0 45,-1 4 0,-3 0-45,-2 1 0,-2 0 0,-7 13 0,-2 0-45,7-17 0,1 0 169,-6 8 0,3-2-214,5 4 0,7-5 0,14-9 0,12-7 0,13-7 0,10-4 241,-11-7 0,-1 1 29,21 15-180,-6 1 90,-27 7-90,-18-7 0,-6 3 0,-4-4-90,2-2 90,0-5-90,5-3 0,0 1 0,4-4 0,6 1 0,26 6 0,-1-1 0,20 12 0,-12 0 0,-13-4 0,-1 2 0,12 18-762,-17-16 0,-3 1 762,-5 14 0,-8 0 0,-18-1 0,-10-2 0,-21-1 0,-14-4 0,12-20 0,-7 0 0,2-4-90,1-1 0,-2-3-1558,-11 1 0,-7 0 1,8-4 657,15-6 1,4-4-450,-11 0 0,3-3 1691,-7-16 1,12-15 0,5-8 0</inkml:trace>
  <inkml:trace contextRef="#ctx0" brushRef="#br0" timeOffset="10987">15069 9742 20485,'3'-15'3328,"-1"-1"-2788,-2 2-360,0 5 270,0 11-270,0 7 0,-4 9-1,-2 3-179,-7 2 90,-3-1-90,-19 9 0,6-11 90,-15 0-90,12-14 90,3-6 90,-3-20-180,23 1 0,9-21 0,27 6 45,3 10 0,4 2-45,22-9-205,-16 14 1,1 4 294,20 4 0,-19 18 0,-1 4 0,18 10-45,-22-1 0,-4 4 134,1 19-89,-9 9 0,-13 6-45,-20-13 0,-7 1 0,0-12 0,-3-1-386,-12 14 1,-6-4 340,4-15 0,-3-3 0,-1-1 0,-2-3 0,1-1 0,-1-3 0,2-3 0,1-2-169,2-3 1,1-2 258,-23 0-90,8-5 90,13-10 0,7-10 367,15-11-457,8 2 90,12 2 593,5 15-593,21 15 0,-2 7 0,19 17-90,-4 6 0,-22-15 0,1 1-78,0 0 0,1 0 78,-1 1 0,1-1-180,-2-1 0,1-1-450,22 18-269,-3-5-181,-4-9-4496,22-11 5576,-25-18 0,17-15 0,-31-13 0</inkml:trace>
  <inkml:trace contextRef="#ctx0" brushRef="#br0" timeOffset="11980">15735 9919 21025,'19'-16'3328,"-5"6"-2878,-4 14-180,-6 15 89,-2 15-179,-7 11 0,-2 3-135,-2-14 0,0-2 45,1 11 0,-10 11-90,16-45 90,-5-8-90,13-28 0,0-14 90,5 5 0,1 0-90,7-21 45,-7 21 0,2 1 45,11-12-90,-5 20 0,5 3 90,-2 28-90,1 9 0,3 11 0,-1 4 0,13 12 0,-12-13 0,7 3 0,-16-20 0,-4-4 0,-2-12 0,0-6 90,2-10-180,1-10 90,1-7 0,0-2 0,0 0 0,-1 9 90,1 20-90,-6 19 0,4 25 90,-5 16-90,-3-7 0,1 3 0,-2-3 0,-1 0 0,0 0 0,0-3 0,0 18-90,-4-42 0,0-16 90,0-19 0,-6-22-90,5-11 90,-4-1 0,-1-4-524,3 11 0,-1-1 554,2 4 0,0-3 0,0 3-30,-1-8 0,0 2 0,3 1 0,0 2-62,0 3 1,0 1 106,0-3 0,0 2-45,0-12 90,0-5 449,2 48-179,2 11-90,4 26 1033,3 15-1123,-1 14-90,-1-1 0,-1 4-845,-2-10 1,-2 3 754,1 9 0,0 7 0,-1-5 0,-2 0 0,0-2-251,-1-7 0,-1 3 0,1-1 251,-1 0 0,0 0 0,0-3 0,0 8 0,0-1 0,0-9 0,0 1 0,0-1 0,-3 12 0,0-4 0,0-17 0,-1 0 0,-1 6 0,-2-2 0,-5 0 0,-2-8 0,-2-4 0,-14-2 0,6-10 1503,-21-3-1503,9-15 0,2-7 0,6-7 897,13-4-897,1-6 0,7-4 0,2-2 0,5 1 0,0 0 0,0-1 0,4 1 0,15-11 0,5 15 0,18-3 0,3 19 0,4 5-245,5 10 245,0 3 0,-19 2 0,0 2 0,15 7-539,6 7-1890,-22-5 810,-14-5-360,-5-4-540,-11-7 2519,-4-10 0,-7-7 0,-2-5 0</inkml:trace>
  <inkml:trace contextRef="#ctx0" brushRef="#br0" timeOffset="12329">16657 9629 22734,'6'-42'959,"0"-1"1,0 5-1,-1 2-149,5-16-270,-6 36-91,0 29-179,-3 28 0,-2 11-225,2-11 0,0 3-429,0 19 0,2 1 384,-1-19 0,2-1 0,1-2 0,0-1 45,0-6 0,0-1-135,7 22 90,11-17 0,10-41 0,6-16 0,-17-6 0,0-5 180,14-24-90,-14 17 0,0 2-1,7-12-89,4 1 0,-17 31 0,9 45 0,-9-1 0,-1 4 0,2 5 0,-2 1 96,2 7 1,-2 0-97,-4-13 0,0-2-180,8 29-2093,-9-19 1,-1-2-426,1 3 2698,-7 6 0,-15-47 0,-7-7 0</inkml:trace>
  <inkml:trace contextRef="#ctx0" brushRef="#br0" timeOffset="12662">15536 9421 23184,'-49'4'1529,"6"-3"-1439,22 3 0,12-4 180,25-4-1,16-3 91,27-6-370,-20 5 1,5 0 189,10-1 0,7 0 0,-1 1-736,-11 1 1,-1 0-1,3 0 578,-1 1 1,4 0 0,-1 0-1,-3 0 8,-1 1 0,-3 1 0,0 0-30,18-2 0,-3 1 45,-7 1 0,-4 1-334,-7-1 1,-3 1 288,23 1-180,-18 0-4767,8 2 4947,-25 0 0,15 0 0,-22 0 0</inkml:trace>
  <inkml:trace contextRef="#ctx0" brushRef="#br0" timeOffset="12931">17985 9136 24173,'0'-29'1529,"0"2"-1439,-5 10 180,-6 12 180,-7 21 0,-5 22-271,10-8 1,2 6-562,2 10 1,3 9-1,2 3 404,2-6 1,2 3 0,1 1-1,0 0-22,1 1 0,1-1 0,1 2 0,3 1-108,3-3 0,3 4 0,2 0 0,1-2 0,0-7-162,3 3 0,1-6 1,2 1-121,6 9 0,3 2 1,3-7-988,-2-14 1,3-5 0,-2-3 1376,4 0 0,1-4 0,7 0 0,0-6 0,9-13 0</inkml:trace>
  <inkml:trace contextRef="#ctx0" brushRef="#br0" timeOffset="13304">18521 9281 15442,'-4'-64'1979,"0"7"642,-1 19-2441,-4 17 1499,8 25-1500,-8 54-89,8 8 8,1-14 1,2 2-99,1-9 0,3-1 0,1 0 0,2 0 0,-1-4 0,2-2 0,1-5 0,0-1 2345,10 16-2525,3-19 90,-1-18 90,1-18-90,0-15 90,1-14 90,-8 1 0,-1-2 0,9-18 0,-10 19 0,-1 1 1114,8-6-845,-7 25 507,5 17-686,-8 31-180,4 23 45,-9-23 0,0 2-881,2 2 0,-1 1 836,0-1 0,0 0 0,-1-2 0,0-2-450,7 29-540,-5-26 1,-2-2-630,3 13-720,-1-1 2339,-7-32 0,-6-11 0,0-7 0</inkml:trace>
  <inkml:trace contextRef="#ctx0" brushRef="#br0" timeOffset="13587">18009 9127 23094,'-45'-20'1619,"7"2"-1439,11 4-90,13 3 0,21 2 0,20-2 0,26-1-45,-16 5 0,4 1-45,11-1 0,2 0-741,8 0 1,3 1 740,-18 2 0,2 0 0,-1 0 0,2 0 0,0 1 0,-1-1 0,0 1 0,-1 0 0,0 0 0,19-1 0,-2-1-90,-7 0 0,-2 1-90,-8 1 0,-3 1-180,-7 0 1,-3 0-541,20 2-2840,-11 0 1582,-24-2 2158,-11-1 0,-23 1 0,-9 0 0</inkml:trace>
  <inkml:trace contextRef="#ctx0" brushRef="#br0" timeOffset="13977">19081 8978 21295,'-6'18'2159,"0"0"-1800,6 0-89,6 2 0,2 3 360,18 16-450,-6-8 0,8 10-1,-8-2-179,-9-11 90,-2 15-90,-5-23 0,-2-2 0,6-6 90,19 1-90,-4 3 0,17 1 0,3 2 0,-10-2 0,11 10 0,-1 14 0,-14-10 90,8 11 180,-18-20 360,-1-6-540,-11-17 0,0-15-90,-7-25 0,0-14 0,-4-11 0,1 22 0,-2-7 0,0 4 0,-2 2 0,0 1-259,0-2 0,1-3 0,-1 6-100,-7-14-271,2 10-449,0 11-450,-1 9-900,1 9 2429,0 9 0,0 11 0,0 5 0</inkml:trace>
  <inkml:trace contextRef="#ctx0" brushRef="#br0" timeOffset="14168">19341 9982 22914,'-2'39'509,"0"0"1,0-5 0,0 0-60,2 30 179,0-23-719,0-14-449,0-24-1350,0-43 0,0-5 719,0 8 1,0-3 801,0 0 1,0-2 0,0-5 0,0-1 0,0-4 0,0-1 0</inkml:trace>
  <inkml:trace contextRef="#ctx0" brushRef="#br0" timeOffset="14536">19419 8901 12923,'20'-32'1439,"4"5"504,2 7-1943,9 6 1514,5 7-1514,7 3-45,-8 3 0,2 0 135,23-3-90,-22 0 0,-2 1 180,11-4 1215,-8 0-855,-13 5 3915,-2 0-3916,-16 2 694,-2 0-873,-10 0 1340,0 0-1340,0 14-360,0 49 0,0-27 0,0 4-581,0 21 0,0 4 581,0-4 0,0 0-442,0-17 0,0 1 0,0 0 442,0 2 0,0 0 0,0 2 0,2 15 0,1 3 0,0-3 0,-2-16 0,1-2 0,0 1 0,2 10 0,0 1 0,0-6-185,-1-6 0,0-4-400,0-5 1,0-2-1035,-1 20-720,0-17-7492,-2-17 8690,0-19 1,0-22 0,0-11 0</inkml:trace>
  <inkml:trace contextRef="#ctx0" brushRef="#br0" timeOffset="14768">20032 9019 24263,'-5'-46'1799,"2"5"-1439,12-2-90,7 15 0,17 0-46,2 20 1,3 5-180,-4 0 0,0 1-172,14 0 0,3 2 172,5 5 0,0 0-90,-15-2 0,0 1-315,18 3 1,-3 1-541,-6-3-359,0 3-8572,-45 1 8398,-12 3 1,-25 4-1,-8-3 1</inkml:trace>
  <inkml:trace contextRef="#ctx0" brushRef="#br0" timeOffset="15886">15561 12307 24263,'5'-36'899,"0"-1"1,0 3 0,0 0-451,1-29-89,0 9 0,-2 10-180,-1 11 0,-2 12-90,1 16-90,5 34 0,2 32 0,-1-3-779,-1-7 0,-1 2 779,1-1 0,2 8 0,-1 0 0,-2-6 0,0 13 0,-1-2 0,-1-8 0,0 2 0,0-4 0,-1 3 0,0-1 0,1 11 0,-2-5-22,0-4 22,-2-17 0,0-15-90,-4-13 0,-6-18 0,-8-17 90,-12-17-45,10 11 0,-1-1 531,-4-2 0,-1-1-486,-4-3 0,-1 2 0,-1 1 0,-1 2 45,0 3 0,-1 3-45,1 2 0,-1 5-167,-8 8 0,1 6 257,-18 8-45,18 16 0,5 8-45,5 16 0,15-13 0,5 0 0,4 12 0,10-6 90,2-6-180,5-8 0,0-4-180,0-12-360,0-3-359,-2-8 21,-1-6-3620,2-35 4588,-2-4 0,-3 8 0,0-2 0,-1 4 0,0 1 0</inkml:trace>
  <inkml:trace contextRef="#ctx0" brushRef="#br0" timeOffset="16229">15013 12212 23184,'-13'-21'1529,"7"1"-1439,6 2-90,30-10 0,10 5 0,-7 7 0,4 2-521,0 2 0,1 3 431,5-1 0,1 2 45,3 1 0,0 0 0,0 2 0,0-1 45,-2 1 0,-1-1 180,9 0 0,-3 1-46,-15 1 1,-2 0 195,5 0 1,-3 2 209,-2 8-181,-9 8 271,3 33-450,-9 5-945,-5-14 1,-1 2 809,-1-3 0,-1 0 0,1 2 0,0-1-45,1 2 0,1 0 0,-1-2 0,2 1-71,3 6 1,1 0-20,-2-5 0,-1-1-180,1-4 1,-2-2-140,4 15-2110,-10-20-1782,-4-18 4301,-2-9 0,-6-26 0,0-10 0</inkml:trace>
  <inkml:trace contextRef="#ctx0" brushRef="#br0" timeOffset="16560">16235 12248 21604,'12'-57'2698,"-2"3"-2338,0 4 90,-2 9 115,-3 9-115,0 16 8,-2 14-98,-1 20-176,3 18-94,0 11 0,0 5-45,1-9 0,1 1-1337,3 20 0,0 0 1292,0-18 0,1-2 45,1-2 0,2-2-45,0-2 0,2-2-168,2-4 0,1-2 78,23 19 0,3-12 0,4-19 90,-4-8 0,-4-18 0,-9-6 90,-11-31 270,-24-14-270,-6 1 1211,-6 27 1,-4 3-1482,-9-1-1079,-5 6-181,7 11-3237,-16 5 4677,11-2 0,-12-2 0,15-3 0</inkml:trace>
  <inkml:trace contextRef="#ctx0" brushRef="#br0" timeOffset="16811">16316 12063 24173,'-31'-14'2429,"3"2"-2249,5 1-90,5 2 0,10-2 0,19-6-3482,13 0 3302,26-5-90,13 3-263,-24 11 0,1 0 263,5 0 0,0 1-45,2 1 0,0 2 0,-1 1 0,-1 0 45,-4 1 1,0 2-514,6-2 0,-1 4-1061,-13 6 0,-2 4 1754,21 9 0,-38 25 0,-23-2 0</inkml:trace>
  <inkml:trace contextRef="#ctx0" brushRef="#br0" timeOffset="17746">15216 14433 12840,'-5'-5'1529,"2"1"-810,3 1 91,0 1 359,0 0 360,0-1 360,0-3-719,0 1-451,0-4-89,0 2-90,0-4 89,1 0-3391,2-5 3481,2-2 271,0-7-720,-1 8-180,-2 0 0,-2 12 0,2 9 0,2 10 89,7 43-89,1-3 1335,-4-9 1,-1 0-1381,0-8 0,-1-1-45,0 3 0,0-1 0,-1-1 0,0 1 45,1 9 0,0 0-45,-3-12 0,-1-2 0,1 6 0,-1-2 0,-2 3 0,0-8 0,0-7 0,0-9 0,0-7-90,0-5 631,-7-18-631,-11-20 0,-17-18 90,-1 3 0,-9 7 0,4 22 0,-4 11 90,-4 3 0,0 16-45,19 8 0,1 4 45,-12 20-45,19-9 0,4 2-915,6 17 870,10 0 90,8-4-90,6-9 0,3-8 0,1-10 0,-2-10-90,0-5-89,-1-8-271,-3-6 600,0-8-1319,-4-14-900,0-3 0,-1-4 2069,0 3 0,-1 0 0,4-15 0,0-2 0,-1 11 0,1-1 0</inkml:trace>
  <inkml:trace contextRef="#ctx0" brushRef="#br0" timeOffset="17989">15630 14116 24083,'14'-28'1979,"-2"4"-1799,-5 8 540,-4 19-451,-1 18 1,2 26-225,2-3 0,1 12 0,2 3 0,-1-7-45,2 7 0,1 2-378,-2-13 1,1 9-1,0 1 1,0-3-1,-1-9 63,2 1 1,1-4-991,3 19 1,0-4-765,-1-8 2069,-2-6 0,-9-32 0,-3-12 0</inkml:trace>
  <inkml:trace contextRef="#ctx0" brushRef="#br0" timeOffset="18323">14948 14234 23454,'-44'-5'599,"0"1"1,3-1 0,2 0-555,5 2 0,1-1-45,-18-2 0,15 1 0,17 1 0,27-1 0,26-1 44,0 1 1,5 1-1173,13-2 1,6 0 1127,-11 2 0,3-1 0,1 1-398,7-1 0,1 0 0,2 1 353,-12 1 0,2-1 0,-1 1 0,1-1-376,0 1 0,1 0 0,0-1 0,-1 1 398,1-1 1,0 1-1,0 0 1,-1-1 22,15 0 0,-2 1 0,0-1 0,-4 0 0,-2 0 0,-1 1-222,-6 0 1,-1 1 0,-3 0 266,14 0 0,-2-1 280,-3-2 1,-5 0-326,13-1-539,-10-13-91,-44 6 1041,-14-2-1850,-15 4 1190,-9 2 249,-7 0 0,-6 4 0,-2 1 0</inkml:trace>
  <inkml:trace contextRef="#ctx0" brushRef="#br0" timeOffset="18546">16454 14039 23274,'13'0'1259,"-1"0"-1079,-6 6 0,-2 6 90,-2 8-1,-2 11 1,-6 34-270,3-21 0,0 1-45,-3-1 0,1 1-330,2 0 0,0-1-344,-4 10-3563,6-6 3023,-8-6-271,4-7-448,-7-8-6927,2-13 8905,-4-10 0,1-15 0,-1-6 0</inkml:trace>
  <inkml:trace contextRef="#ctx0" brushRef="#br0" timeOffset="19098">16409 14414 11844,'29'-29'3508,"7"-10"-2969,10 7-359,-6 6 1364,6 12-1454,-13 22-90,5 4 1078,3 9-1078,6 2 0,-2-3 2268,-1 0-2268,-5-4 0,-6-6 0,-7-4 0,-8-10 3302,-4-5-3302,-4-11 0,-5-8 180,-2-8 0,-3-5 90,-3 0 0,-2-2 179,-10-3-359,5 15 0,-2 4 0,3 20 90,2 17-90,-5 13 0,0 19 0,-2 12-45,8-12 0,-1 1 45,-5 21-90,9-25 0,0-2 0,-6 1 0,8-9 0,-8-8 0,8-9 90,-3-6-90,4-6-90,0-6 90,5-8 0,18-19 0,3 5 0,24-11 0,-16 26 0,5 9 0,-15 22 0,-6 26 0,-5 8 45,-5-18 0,-2 2-45,-2 12 0,-3 6 0,-2-5 0,-5-12 0,-3-4 0,-5 10 0,-3-3 0,-14 3-45,5-22 0,-3-3-405,-12 1-180,-16-5-359,21-23-180,-1-13-810,3-12 1979,3-16 0,5-11 0,15 26 0,0 1 0</inkml:trace>
  <inkml:trace contextRef="#ctx0" brushRef="#br0" timeOffset="19468">16832 13921 22554,'4'-16'1439,"2"1"-1349,4 3 0,6 1-90,8 4 0,9 1 0,7 1-90,7 3 90,4 0 0,2 2 0,0-2 0,10-5 360,-9-9 180,-7-1 89,-18-5 91,-17 6 0,-4 3-271,-4 2-179,-2 6 90,-2 1-90,0 22-90,2 8-180,2 30 0,-1-21 0,0 2-399,2 7 1,0 1 398,1 6 0,0 0 0,1 1 0,1 1 0,0-6 0,1 3 0,-1-3 0,1 4 0,-1 0-135,3 11 0,-1-3-1124,0 4-2609,-4 1 3868,-2-28 0,-2-13 0,-2-27 0</inkml:trace>
  <inkml:trace contextRef="#ctx0" brushRef="#br0" timeOffset="19631">17437 13953 23993,'5'-36'990,"6"2"-990,11-2-90,12 4-450,11 0-539,12 3 1079,-13 12 0,0 1 0,-9 3 0,-1 1 0,9-2 0,1 0 0</inkml:trace>
  <inkml:trace contextRef="#ctx0" brushRef="#br0" timeOffset="22195">4085 5835 23274,'-59'0'1259,"4"-4"-899,6-1 269,10-4 91,7-2 359,4-7-809,14 1 0,2-5-180,12 0 90,5-5 0,6-10 90,9-8-270,12-9-407,-12 22 0,3-1 407,4-5 0,4-1 0,5-3 0,5-3 0,-1 1-595,-7 8 1,0 2 0,3-2 594,-1 1 0,3-1 0,0 0 0,-2 3 0,4-1 0,-1 3 0,0-1 0,2 0 0,-1 1 0,1-1 0,1 2 0,-1-1 0,0 1 0,1 1 0,-1-1 0,0 1 0,-1 2 0,-1 0 0,0 0-308,0 2 1,-1 0 0,1 0 307,-2 1 0,0 0 0,2 0 0,13-6 0,5-1 0,0 0 0,-11 7 0,1 0 0,1 0 0,0 0 0,-1 0 0,1 1 0,0-1 0,-1 2 0,0 0 0,0 2 0,0 0 0,-4 1 0,2 0 0,-4 1 0,1 1 0,0 1 0,0 0 0,0 0 0,18-6 0,2-1 0,-10 4 0,3-2 0,-3 2 0,7-1 0,-1 0 0,-11 2 0,2 0 0,-4 2-325,0 1 1,-3 0 324,-1 1 0,-1-1 172,-1 2 1,-1-1-173,-3 1 0,3-1 0,3 0 0,4 0 0,-1 1 0,16-3 0,2 1 0,0 1 0,5 0 0,-4 3-149,-14 3 0,-4 2 0,2 1 149,3 0 0,1 1 0,-2 0 0,12 0 0,-1 2-84,3 0 1,0 1 83,-18 0 0,1 1 0,-1-1 0,0 1 0,0 0 0,4 0 0,0 0 0,4 0 0,1 0 0,-3 0-503,1 0 1,-2 0-1,2 0 503,13 0 0,3 0 0,-2 0 0,-7 1 0,-1 0 0,0 1-260,1 0 1,0 1 0,0-1 259,-1 0 0,-1-1 0,0 2-133,-4 0 0,-1 1 0,-3-1 133,6-3 0,-2 1 0,0 1 0,0 0 116,-1-2 0,1 0-116,-1 1 0,-1 2 0,-1-1 0,0 1 0,0-1 0,-1 1 0,0 1 0,0 0 0,0-1 0,-1-1 0,-1 0 0,2 1 0,-5-1 0,4 1 0,-3 0 0,7 0 0,0-1 0,-8-1 0,3 1 0,-4 0 0,5 2 0,-2 0 0,1-2 0,-1 1 0,1 2 0,0 1 0,-1 0 0,-1 0 0,0 0 0,0 1 737,-3 0 1,1 0-738,14 3 0,1 1 0,-14-2 0,0 0 352,13 2 0,-1 0-352,-16-3 0,0 0 0,18 3 0,1-1 0,-14-2 0,0 0 0,13 3 0,0-1 0,-19-3 0,-1 0 0,-2 0 0,-1 0 0,-2 0 0,-1 1 492,27 8-492,-8 0 0,-19-4 0,0 0 0,17 6 0,-17-6 0,0 0 0,18 6 0,4 2 0,1-2 0,-16-4 0,1 1 0,-3-3 0,1 0 0,-1 0 0,-2 1 0,22 6 0,-27-7 0,-2-1 230,-5-2-230,-3 2 597,5 3-597,-1 4 3392,-1-8-3392,-4 4 0,-8-13 0,-1 3 0,-2-4-360,-2 0-1079,-2 0-810,-2 0-7582,-2-6 8690,-5-1 1,-4-5 0,-5 1 0</inkml:trace>
  <inkml:trace contextRef="#ctx0" brushRef="#br0" timeOffset="24088">12633 4541 20755,'-18'0'4498,"5"0"-3509,-3 0-539,6 0-90,6 0-91,0-2 1,4-2-180,5 1 0,9-5 0,17 3 90,14-6 0,16-1 0,-8 2 0,3 0-1876,-11 3 0,1-1 1696,15-1 0,-1 1 0,-17 2 0,-2 1-176,-2 1 0,-1 1 176,-3 0 0,-1 1 0,25 0-198,-8 2 198,-13 0 0,-5 0 0,-6 0 3119,-9 0-3119,-1 0 511,-10 0-511,-3-2 312,-3 0-312,-1-5 0,0-4 0,-5-11 0,-4-12 0,-5-16 0,5 19 0,0-3 0,-3-25 0,0-2-445,2 12 1,0-1 444,2 6 0,-1-2 0,1 3 0,-1-4 0,1 3 0,0 2 0,0 0 0,1 4 0,0 2 0,-3-30-258,0 14 258,5 9 0,2 10 0,-1 7 0,3 6 0,-6 7 0,6 4 864,-3 2-864,1 5 283,-2 0-283,-3 8 0,-9 19 0,-1 8 0,-10 20 0,0-1-416,3-8 0,-2 1 416,4-10 0,0 1 0,-8 12 0,-1 0 0,7-13 0,0 0 0,-11 13 0,1 0 0,9-12 0,0-1 0,-7 10 0,2-4 0,-6 5 0,5-6 0,5-10 0,7-5 0,4-7 0,5-3 0,1-7 0,6 2 832,-3-9-832,6 9 0,-6-4 0,2 1 0,-3-3 0,3 0 0,-2-3 0,3 7 0,-1-3 0,2 4 0,-1-4 0,3 3 0,-6-7 0,6 7 0,-6-7 0,2 7 0,-3-1 0,4 2 0,-4-1 0,4-4 0,-1 0 0,2 1 0,-1 0 0,3 3 0,-2-1 0,-1-2 0,0 5 0,-1-5 0,5 0 0,3-1 0,3-4 0,-2 0 0,2 0-3149,0 10 3149,4-3 0,0 12 0,2-5 0</inkml:trace>
  <inkml:trace contextRef="#ctx0" brushRef="#br0" timeOffset="25477">3005 7309 20935,'-12'-56'2968,"-2"-1"-2518,-2-2-370,-5 3 459,-3-1 91,-5 5 0,-5 4-181,-5 8-89,-5 10-45,5 22 0,-2 6-45,-25 11-953,19 8 0,2 7 683,9 6 0,5 7 0,-2 12 0,4 6 0,11-12 0,1 4 0,3 1-437,1 7 0,2 2 0,3 1 437,2 7 0,2 1 0,3 0-451,2-14 0,2 0 1,0 1-1,2 0 451,2 1 0,0 0 0,2 1 0,1-1 0,2-1 0,1 0 0,1 0 0,0-1 0,1-1 0,1 0 0,1-1 0,1-1-107,5 13 0,1-1 0,2 2-6,-1-10 1,2 2-1,0 0 1,-2-5-278,0 0 0,-1-4 1,0 1 82,5 5 0,0 1 0,-1-5-4609,-1-4 1,-3-6 3302,2 6 1,-6-8 0,-23-30-1</inkml:trace>
  <inkml:trace contextRef="#ctx0" brushRef="#br0" timeOffset="25987">2278 8951 23184,'-64'-16'1709,"9"0"-1619,13 3 0,21-5 0,21-2-90,30-14 0,-3 14 0,5-1-629,9-5 0,4 0 449,6-2 0,4-1 0,-1 0 0,4-1 0,-3 0 150,-13 8 0,-1 0 0,1-2 120,3-3 0,4-2 0,-1 0 0,-7 2 90,2-4 0,-4 0 134,6-6 1,-6 0 405,-11-8 258,-14 2-168,-8 6-181,-13 6-359,-1 6-180,-6 9-90,8 7 820,0 13-820,6 18 0,4 21 0,6 23-251,-1-27 0,2 2 251,3 4 0,3 1-424,1-2 0,3 1 424,0-3 0,2-1 0,-1-3 0,1-3-101,0-5 1,-1-1 100,19 14 0,-5-14 0,-3-15-90,4-37 90,-12-8 0,-10 1 0,-3-4 90,-2-30-90,-6 28 0,-2 0 91,0 1 1,-2 1-92,0-31 797,0 12-797,0 15 223,2 13-223,4 18 0,6 16 0,8 16-360,5 14-899,5 9-540,-1 4 1799,-11-20 0,0 0 0,4 13 0,3 4 0</inkml:trace>
  <inkml:trace contextRef="#ctx0" brushRef="#br0" timeOffset="26369">3736 8150 23454,'-8'-34'1034,"0"0"0,-9-27-674,3 9 0,5 11-180,0 10 0,8 12-90,1 15 0,12 19 0,9 21-90,11 19 0,-4-8 0,1 3 0,-7-13 0,0-1-134,6 11 1,-1-3 43,1 4 90,-8-12 0,-9-17 0,-11-15 0,-9-20-45,-3-13 0,-1-5 45,3 2 0,1-2 0,-5-16 0,3-4 0,5-5 0,3 3 45,0 16 0,1 1 178,2-5 1,3 6-134,7 14-1,11 22 1,11 18-90,9 15 0,8 11-135,-24-20 1,1 1-1231,10 9 0,0 0-703,17 9 763,-20-17 1,0-3 1304,5-7 0,-3-16 0,-3-8 0</inkml:trace>
  <inkml:trace contextRef="#ctx0" brushRef="#br0" timeOffset="26885">4422 7504 22644,'-12'-62'2159,"2"8"-1979,3 13-90,0 10 0,6 4-90,3 8 90,3 3-90,5 8 90,-6 5 269,0 1 271,-4 2-360,-7 8 359,-19 33-449,1 6-390,7-7 1,2 2 209,4-5 0,6 4 30,6 5 0,6 6 0,7-4-210,20 7 0,7-3-350,-6 9 0,4-10 350,14-23 0,2-18-225,-9-24 0,-3-12 270,-10 5 1,-1-5 44,10-15 0,-4-5 45,-14 2 0,-5-2 0,0-6 0,-3-3 45,-3-2 0,-2-6 0,-6 16 0,0-3 0,-2-3 0,-2 0 134,-2-5 1,-1-2 0,-2 1 0,1-1-514,0 0 1,0 1 0,0-1 0,-2 2 490,-2 1 1,-1 0-1,-2 3 1,2 4 66,-6-15 1,1 6-277,0 7 1,-1 4 141,3 9 0,0 4 444,-8-15-309,3 29 180,11 72-360,5-16 0,2 4-71,2 4 1,1 6-1,1-1 71,1-2 0,1-1 0,1 1 168,0 3 1,1 0 0,0 0-169,1 0 0,1-1 0,1 0-90,-1-1 0,1-1 0,1-1-270,6 19 1,1-3-226,-1-6 0,1-1-225,-2-7 1,0-2-405,-1-7 0,-1-3 1319,10 21 0,-3-20 0,-5-9 0</inkml:trace>
  <inkml:trace contextRef="#ctx0" brushRef="#br0" timeOffset="27212">4706 7164 21745,'-39'-36'1529,"8"0"-1439,15 2 0,16 0-180,18 3 90,15-1-90,16-2-749,6 0 839,-24 16 0,-1 0 0,0 0 0,-1 0 270,25-16 270,-8-2 179,-9 2 272,-11 0-271,-6 2-180,-8 7-42,-4 5-138,-3 10 0,0 8 0,-1 17 248,8 19-428,3 19-180,-6-19 0,2 2-428,1 3 0,0 1 428,2 1 0,1 0 0,-1 0 0,1 0-315,0-3 1,0-1-316,-2-4 0,0-1-1259,10 25-989,-5-16 2878,-9-14 0,-4-16 0,-5-9 0</inkml:trace>
  <inkml:trace contextRef="#ctx0" brushRef="#br0" timeOffset="27361">5015 6111 23004,'-13'-29'450,"5"9"-810,6 12-450,10 16-1259,8 4 2069,9 11 0,9 0 0,3-1 0</inkml:trace>
  <inkml:trace contextRef="#ctx0" brushRef="#br0" timeOffset="27668">5454 6355 22374,'-4'13'2159,"3"3"-1709,-6 4 89,6 7-179,-3 7 0,4 5-180,6 4-90,6 0 0,11-2-90,11-5 0,7-10 0,4-13 0,0-7 90,-7-14-90,-5-6 0,-11-11 0,-9-9 0,-17-2 0,-11-5 0,-15 2 0,-9 5-3392,-6 7 3302,-2 9-1091,-12 9-78,22 11-450,-3 5 1709,29 5 0,11-5 0,7-3 0</inkml:trace>
  <inkml:trace contextRef="#ctx0" brushRef="#br0" timeOffset="28113">5705 6246 21924,'9'-36'2879,"-3"2"-2519,-4 4-91,-2 6 1,1 12 0,3 4 0,6 20-90,7 11-90,7 18-90,8 15-1071,-13-25 1,-1 0 1070,3 3 0,-1 0 0,0-2 0,-1 0-37,-1-2 1,0-1 36,15 18 0,-8-9 90,-5-8 0,-8-10-90,-6-8 2211,-2-12-2211,-12-16 93,-1-13-93,-5-21 45,9-1 0,1-4-280,1 9 0,1-2 235,1 5 0,1-4 0,1 4 45,0-5 0,2 2-45,-1 3 0,2 0-1,4-5 0,5 4 225,5 15 1,4 4 45,26-14 90,14 52-270,-33 6 0,-2 5-1174,2 4 1,0 1 1083,-1 5 0,1 0 45,-3-1 0,0 1-154,-2-2 0,-1 1 109,-1-4 0,-1-1 0,13 19-14,4 4-615,-16-21-469,1 2-431,-16-23 1418,-4 2 111,-8-10 0,-5 3 0,-7-4 0</inkml:trace>
  <inkml:trace contextRef="#ctx0" brushRef="#br0" timeOffset="29095">2623 10222 22644,'-42'18'1979,"1"-2"-1439,0-2 269,5-7-89,5-3-181,7-4-269,11 0-90,9-12-90,23-18-45,1 1 0,4-4-1050,16-15 1,5-4 1004,-4 8 0,4-3 0,3 0-652,-4 5 1,3-1-1,3 0 1,1-1 669,-3 3 0,2 1 0,1-2 0,2 1 0,1-1-289,-4 4 0,1-1 1,2 1-1,0-1 1,1-1-1,1 1 283,-5 3 1,1-1 0,1 0 0,0 0 0,1 0 0,0 0 0,0 0-153,-4 2 1,0 1-1,1-1 1,0 1-1,0-1 1,0 0-1,0 1 1,1-1 150,0 0 0,0 0 0,1-1 1,0 1-1,-1 0 0,1 0 0,0 0 1,0 0-52,-1 0 1,-1 1 0,0 1 0,0-1 0,1 0 0,1 0 0,2-2 0,3-1 39,-6 5 0,2-2 0,3-1 0,1-1 0,2-1 0,0 0 0,0 1 0,0 0 0,-2 0 0,-2 2 0,-2 1 0,-3 2 0,10-6 0,-4 2 0,-2 1 0,-2 1 0,0 1 0,3-2 0,3-1 0,-7 3 0,3-1 0,3-2 0,2 0 0,-1 0 0,0 1 0,-3 0 0,-3 3 0,-5 3 0,-5 2 123,8-4 1,-7 4 0,-3 2 0,-1 1-124,5-4 0,-1 1 0,-3 2 0,10-6 0,-5 2 0,-9 6 0,-3 3 1297,16-10-1297,-6 5 0,-21 11-180,-1 3 384,-24 18-1913,-10 10-405,-15 17 1,-8 7-2803,3-5 1,-4 2 4970,1 0 1,-5 4-1,1 0 1,2-3-1,0-2 1,0 2-1,-4 2 1,1 1-1,-1-1 1</inkml:trace>
  <inkml:trace contextRef="#ctx0" brushRef="#br0" timeOffset="29746">4650 9236 24533,'-6'-32'2608,"-1"3"-2338,1 3-180,0 6 90,6 9 0,0 4 0,6 17-90,8 15-90,10 27 45,-6-17 0,1 3-575,2 7 1,1 3 529,2 4 0,1 1 0,-1 0 0,1 1 0,0-3 0,0 0 0,-3-5 0,0-2 0,-3-6 0,0-1 45,-3-6 0,-2-1-45,9 15 0,-7-13-90,-8-16-180,-21-16 180,-7-16 1149,-24-16-1104,4-1 0,-3-1 45,6 8 0,-1 1-342,-16-8 0,-2 4 342,13 15 0,0 7 0,0 3 0,-1 6 45,-12 11 0,1 10-86,10 7 0,4 7 41,5 7 0,8 3 0,14-9 0,10-1-90,27 19-90,26-34 180,-12-18-90,20-20 90,-28-33 0,-15 17 0,-4-2 0,-1-29-90,-9 8 499,0 26-1038,-5 4-184,0 7-536,-5 3-900,2 3 2249,-2-1 0,1 1 0,-1-1 0</inkml:trace>
  <inkml:trace contextRef="#ctx0" brushRef="#br0" timeOffset="30011">4978 8761 25343,'0'-24'1709,"0"9"-1530,2 25 181,4 18-90,6 26-180,-2-18 0,1 1-557,3 4 0,2 2 512,2 4 0,3 1-45,1 2 0,3 0 0,0-1 0,1 0-90,0-1 0,0 1-135,-1-6 0,0 0-225,-2-4 1,0-1-136,-4-7 1,-1-1-1272,2 0 0,-3-3 1856,0 0 0,-4-9 0,-18-26 0</inkml:trace>
  <inkml:trace contextRef="#ctx0" brushRef="#br0" timeOffset="30931">4089 9372 24263,'-41'-8'659,"0"0"1,4-1 0,3-2-570,-14-19 0,30-10 0,36-8-90,8 18 0,8-1-2013,14-4 0,6 0 2013,-9 8 0,3 1 0,2 0 0,5-2 0,2 1 0,1 0-251,-13 6 0,2 1 0,-1-1 1,1 1 220,14-5 0,1 0 0,-1 1-314,-3 0 1,0 1 0,-2 0 343,-3 1 0,-1 1 0,-2 0 0,-5 2 0,-1-1 0,-1 1 0,14-9 0,-3 1 0,-7 3 0,-4 1 25,-7 0 0,-3 1 65,17-17 90,-14 3 2032,-13 6-1852,-11-6 1634,-14 17-1994,-3-3 1798,-3 22-1708,4 7 4,4 9-4,0 7-90,4 8 90,2 10 0,8 11-90,6 9-284,-7-25 0,-1 0 284,2 3 0,1 2 0,5 18 0,1 2 0,-6-16 0,0 1 45,2 12 0,-1-1-45,-7-21 0,-2-2 0,-1 28 0,-2-13 90,-4-2-90,-6-22 0,-1-4 0,-7-21 90,0-9 568,-4-11-568,-10-36-90,10 5 45,7 13 0,2-1-45,4-16 0,10-11 0,5 21 90,31-4-90,21 38 0,-27 9 0,1 3-914,4 7 0,-1 3 914,23 9 0,0-2-94,-5-2 184,-6-2 90,-13-7-91,-6-1-89,-9-6 0,-7 0 0,-8-4 1788,-8-5-1788,-8-11 0,-6-12 225,-8-9-225,-3-11 0,-5-4-112,14 25 1,-1 0 111,-1 0 0,0-1 0,-1 1 0,1 1 0,-2 0 0,-1 1 0,-16-25 0,3 6 0,4 5 0,5 9 0,-1-3 0,11 12 0,1-1 0,7 10-90,6 5-137,-6 0-223,6 6 0,-3 1-179,4 4-91,0 0-359,-3 0-180,-4 0-3059,-10 12 4318,1-3 0,-6 12 0,6-4 0</inkml:trace>
  <inkml:trace contextRef="#ctx0" brushRef="#br0" timeOffset="31187">5474 8390 23903,'-21'5'2429,"3"-1"-2159,10-4-90,6-6 0,15-5-90,16-14-1,19-9-748,-15 13 1,2-1 658,5-4 0,3 0 0,4-2 0,2 1 0,0-1 0,0-1 0,1 2 0,-1 0-321,-3 2 1,-2 0 320,-2 1 0,-3 1 0,-4 2 0,-2 1 0,21-18-180,-11 8-360,-13 7-359,-8 8-540,-8 8-900,-7 3 2665,-9 4 0,-8 8 1,-7 2-1</inkml:trace>
  <inkml:trace contextRef="#ctx0" brushRef="#br0" timeOffset="34319">12763 9091 20485,'6'-4'3778,"-2"1"-3238,-2 1 539,-2 2-629,-5-2 359,-13-6-449,-2-3-90,-32-10-180,8 6-294,10 4 0,-5 2 204,-24 2 0,-3 3-731,8 0 1,-2 1 730,3 1 0,-3 0 0,1 2 0,11-1 0,1 1 0,0 1 0,-2 0 0,0 1 0,0 1-509,0-1 0,0 1 0,1 1 509,2 1 0,1 0 0,-3 1 0,-11 2 0,-2 2 0,3-2 0,-5 2 0,3 0 0,11-1 0,-1 0 0,5 0-475,7-1 0,3 0 475,-23 1 292,15 1-292,11-9 1137,10 3-1137,7-4 1638,7 4-1638,5-3 1459,3 9-1459,0 0 0,3 30 45,2-2 0,0 5-45,1 2 0,-1 4-1034,3 15 1,0 2 1033,-2-5 0,0 0 0,-1-16 0,0 2 0,-1 0 0,1 2 0,-1 2 0,0 0 0,1 3 0,1 0 0,-1 1 30,0 1 0,-1 1 0,1 0-30,0 0 0,0 1 0,0 3 0,-2-10 0,1 3 0,0 1 0,-1 0 0,0-2 0,0 0 0,-1-1 0,-1-1 0,1 4-443,0 0 0,0 3 1,0 1-1,0-1 0,-1-3 465,-1 0 1,0-2 0,0-1-1,0 1 0,0 1 1,0 1 0,0 1-1,0-1 0,-1 1 1,0 1 0,-1-1-1,1 1 0,-1-1 1,1 0 0,0 0-1,0 0-22,-1 0 0,0-1 0,1 1 0,-1-1 0,1-2 0,0 1 0,0-1 0,1 0 0,-1-1 0,1-1 0,1 1 0,-1-2-323,0 14 1,0-1-1,0 3 323,0-5 0,0 3 0,1 0 0,-1-4 0,2 2 0,0-4 0,0 2-224,0-5 1,0 3 0,0-2-1,1-3 224,1-5 0,1-3 0,0 2 0,2 16 0,0 3 0,1-3 0,-2-14 0,-1-2 0,2 2 0,0 12 0,0 2 0,0-4 0,1 3 0,-2-4 0,0 1 0,0-1 296,1-3 0,-1-1-296,-1 0 0,0-2 0,-1-3 0,0 0 0,-2-4 0,0 0 736,-1-4 0,0 0-736,-1-4 0,0 0 0,0-3 0,0 0 0,0 29 0,0 0 0,0-2 0,0 3 0,0-1 0,0 0 0,0 1 0,0-1 0,2 0 0,0 2 0,0-31 0,0 0 0,0 0 0,0 1 0,0 1 0,0 0 0,0-2 0,0 0 0,0 0 0,0 2 597,1 14 1,0 2-598,0-13 0,0 0 669,1 15 0,-1-1-669,1-15 0,-1-1 412,1 0 1,-1 0-413,1 1 0,0-1 0,0-2 0,0 0 40,-1-1 0,0 0-40,3 29 0,-3-6 0,0 3 0,1-5 0,0-1 0,0 3 0,-1-1-717,1-12 1,0-7 716,2-4 0,-2 0 0,2-3 286,-2 5-286,-2-12 0,0 6 0,-2-16 1788,0 2-1788,0-6 0,0 0 0,0 0 0,0 0 0,0 0 0,0 0 0,0 0 0,0 2 0,0 1 0,0-1 0,0 1 0,0-3 0,9-4 0,8-1 0,30-10 0,3-4 0,-14 1 0,3-2-1071,-1 0 0,1-1 1071,7-3 0,2 1 0,5-1 0,1 0-417,5 0 0,2 0 417,-3 3 0,4-1 0,-3 1 0,-13 3 0,-2 1 0,2 0-661,10-2 0,1 0 0,-4 2 661,0 0 0,-5 2 0,-3 1 0,-2 1-6,-4 2 1,1 0 5,5 0 0,0 0 0,22-3-12,-28 1 0,0-1 12,15-6 182,-12 0 0,0 0-182,-9 2 0,0 0 0,11-3 0,-2-2 0,15-4 0,-4-2 0,-20 7 0,1-1 0,13-6 2106,9-4-2106,-23 11 17,4-4-17,-10 4 0,4-3 0,-12 5 2090,-3 4-2090,-4 1 417,-2 3-417,-4 1 0,-2 0 0,-2-2 0,-2-3-990,-5-4-2158,-9-9 809,-2-2 2339,-8-11 0,4-3 0,-2-5 0</inkml:trace>
  <inkml:trace contextRef="#ctx0" brushRef="#br0" timeOffset="37048">14537 9476 16797,'-6'0'5307,"-3"0"-4857,8 0 180,-3 0-360,1 0 359,-2 0-179,1 0-270,0 0-90,4 0 90,-4 0 90,3 0 1349,-2 0-1439,8 0-91,4 0 91,7 0-90,15 0-90,9 4 0,4-3 0,2 3 0,10-4 0,-13 0 0,-7 0 0,0 0 90,11 0-90,5 0 0,-22 0 0,-13 0 0,-12 0 0,-1 0 0,10 0 0,-1 0 0,9 0 0,-3 0 0,6 0 0,-3 0 0,0 0 0,-8 0 0,-6 0 0,-2 0 0,0 0 0,2 0 0,2-2 0,4-3 0,3 0 0,1-1 0,2 1 0,8-2 0,-6 2 0,16-1 0,-16 1 0,6 1 0,-13 1 0,-1 1 0,-2 2 0,-2 0 0,4 0 0,-5 0 0,3 0 0,-4 0 0,4-4 0,-3 1 0,2-3 0,-3 3-90,-1 1-90,-1 2-269,-2 0-361,-2 0-4587,0 0 5397,-8 4 0,-4 5 0,-7 5 0</inkml:trace>
  <inkml:trace contextRef="#ctx0" brushRef="#br0" timeOffset="38695">5417 13790 22014,'-12'-51'2159,"-2"-2"-1619,-1-3 90,-3 1-1,0 3-89,-4 7-90,-4 11-181,-5 11 1,-7 16 180,-7 20-180,-6 21-506,23-7 0,1 3 281,-1 6 0,1 3-45,0 3 0,3 2 0,1 2 0,3 1 0,4 0 0,3-1 0,5-2 0,4-1 0,5-4 0,4-1-128,21 23 128,17-16 0,-14-28 0,3-5-845,5-3 0,2-4 845,4-1 0,1-2 0,3-2 0,0 0-226,1 4 0,0 2 226,-2 0 0,-1 2 0,-2 6 0,-2 2 0,-4 0 0,-1 2 160,-5 0 1,-3 2-161,15 23 0,-21 0 0,-18 3 103,-22-1-103,-23-10 0,-11-5 0,7-10 0,-2-4-33,-14 8 1,1-6 32,16-15 0,4-4 0,-8-4 205,7-4-2184,5-6 710,18 2 1269,27-16 0,17 8 0,22-10 0</inkml:trace>
  <inkml:trace contextRef="#ctx0" brushRef="#br0" timeOffset="39019">6164 13664 23723,'-7'-39'2249,"-4"3"-1889,-7 6-180,-3 6 0,-1 5 0,2 10 89,-4 7 91,-1 15 90,-1 14-90,-5 18-484,3 13 124,13-24 0,3 1 0,1 2 0,2 1 0,2 2 0,3 0 0,1 0 0,3-1 0,3-1 0,3-1 0,2-4 0,4-2 0,25 21-270,16-18-855,-3-25 1,5-8 359,-12-5 1,1-4-629,17-7 1,-1-7 268,-17-4 0,-4-4-3792,1-3 1,-3-3 4790,-2-4 0,-3-3 0,-1-1 1,-3-1-1,-2-2 0,0-1 1</inkml:trace>
  <inkml:trace contextRef="#ctx0" brushRef="#br0" timeOffset="39356">6745 13347 20662,'0'-33'3688,"-7"7"-2751,-4 14-577,-11 10 90,-3 15-90,-3 12 0,1 16-181,3 9-370,7 9 281,7 2 0,12-1-90,6-6 0,10-7 0,7-10 0,5-10 74,5-13-74,2-10-90,-1-11 291,-3-6-112,1-26-89,-18-21 0,-7-5-153,-12 29 1,-4 0 242,-12-16 89,-1 4-179,-2 7 401,-4 2-401,8 16 98,-5 4-368,8 21-1259,-10 15 180,7 3-540,-4 7-630,14-9 2598,4-4 1,10-7 0,0-3 0</inkml:trace>
  <inkml:trace contextRef="#ctx0" brushRef="#br0" timeOffset="39759">7033 13216 24083,'-9'-25'2969,"-2"2"-2610,-11 1 1,-3 1-180,2 5-180,1 5 0,6 4 90,8 9-90,-2 9 0,10 12 0,-2 9 90,15 27-45,-3-26 0,3 0-45,1-1 0,2 0 0,2-3 0,1-2 0,14 3 0,5-8 0,-1-10 0,0-6 0,6-22 0,-13-2 0,1-20 0,-19-3 0,-6-5 0,-8-1 0,-6 1 90,-21-2-90,3 18 0,-15 0 0,12 23-900,-14 9-1708,3 15 539,2 2-629,14 5 2698,17-9 0,7-3 0,0-1 0</inkml:trace>
  <inkml:trace contextRef="#ctx0" brushRef="#br0" timeOffset="40034">7326 12786 24893,'0'-45'3508,"-6"2"-3328,5 9-180,-8 7 0,8 8 0,1 24 0,12 21 0,10 31-353,-5-20 0,1 3 353,4 6 0,1 1-627,2 4 0,1 0 627,1 1 0,1 1-627,-1-1 1,1 0 626,-1-4 0,0-1 0,-2-2 0,-1-2-259,-1-5 1,-1-1 258,-2-4 0,-2-1-899,13 21 32,-6-13-3271,-4-10 4402,-11-20 1,-1-15 0,-9-15 0</inkml:trace>
  <inkml:trace contextRef="#ctx0" brushRef="#br0" timeOffset="40312">7439 12755 23454,'-22'-46'869,"-1"1"1,2 2-1,2 2-734,2 3 0,3 1-45,-6-26 90,11 13 0,32 24-90,6 30-90,-1 12 0,0 7 0,-1 9 0,0 7-529,-3 3 1,2 5 0,-3-1 528,1 8 0,-2 1 0,-4-8 0,0 1 0,-4-1-307,-5 11 0,-6-4 262,-4-16 0,-2-1 10,0 5 0,-5-4-325,-16 0-359,-1-13-181,-3-11-179,-1-10 1443,1-13-2073,0-9-540,3-13 2249,3-15 0,11-10 0,4-8 0</inkml:trace>
  <inkml:trace contextRef="#ctx0" brushRef="#br0" timeOffset="40731">7650 12619 16933,'29'-5'2429,"-4"1"-99,-4 4-2060,0 0 751,3 0-841,3 0 403,5-4-583,1-3 0,25-19 0,-14 1 550,-14 5 1,0-2-551,9-18 45,-16 2 0,-2-2 0,-7 7 0,-1 0-127,0-14 0,-3 0 262,-6 12 0,-3 2-1,-3-1 1,-3 0 180,-8-32 45,-4 27 0,-3 1-135,-12-15-226,11 24 1,-1 5 135,-8 7 90,-1 21 90,-1 24-360,-1 28-444,16-17 1,2 4 443,0 6 0,3 2 0,3 4 0,3 1 0,0-1 0,3-1 0,4-3 0,5 0 0,8-4 0,4 0 0,1-4 0,0-5 0,3-4 0,15 16 0,5-10 0,13-29 0,6-13 0,2-16-144,-31 4 1,0-2 143,-2-2 0,-1-2-135,-2-2 0,-2-2-944,18-23-117,-7-3-243,-9 2-450,-7 3-539,-8 6 2428,-6 12 0,-9 15 0,-4 11 0</inkml:trace>
  <inkml:trace contextRef="#ctx0" brushRef="#br0" timeOffset="41622">5551 15613 13373,'-36'25'2159,"1"0"642,0-3-2261,5-3 1498,1-1-1408,7-11 769,4-1-769,9-6 3301,4 0-3481,7 0-90,9-8-90,17-10-270,-3 0 0,4-4-617,13-8 0,4-4 617,-8 6 0,3-2 0,1-2-995,9-5 1,1-2 0,2-1 994,-9 7 0,2-1 0,0-1 0,1-1 0,4-2 0,1 0 0,1-1 0,1 0-399,-10 6 0,1 0 0,1-1 0,-1 0 0,1 1 399,2-2 0,-2 1 0,2-1 0,1-1 0,3-1-191,-4 3 0,3-2 1,2-1-1,1 0 1,-1 0-1,0 1 1,-4 1 190,-1 2 0,-3 2 0,-1 1 0,0-1 0,2-1 0,4-1-72,-4 2 0,3-1 0,2-2 1,2-1-1,0 1 0,-1-1 0,-2 2 1,-2 2-1,-4 3 72,9-7 0,-5 4 0,-2 2 0,0-1 0,3-1 23,-1 1 1,2-2 0,0-1 0,0 1 0,-2 1-1,-4 3-23,1-2 0,-3 3 0,-2 1 0,-1 0 192,10-7 1,-2 0 0,-1 2-193,-6 3 0,-1 1 0,-2 0 0,11-6 0,-2 1 0,-10 5 0,-1 2 634,-1-1 0,-3 2-634,8-7 1999,0-5-1999,-25 24 2402,-2 1-2402,-5 7 1548,0 2-1548,2-3 255,4 0-255,-2 3 0,-1 0 0,-7 0 0,-2-1-1260,-2-1-539,0 1-719,0 1 2518,-3 8 0,-4 4 0,-3 6 0</inkml:trace>
  <inkml:trace contextRef="#ctx0" brushRef="#br0" timeOffset="42492">6915 15654 22284,'-20'-5'3778,"2"3"-3238,0-2-1,3 3-269,3-1 0,6 2 0,2 8-180,9 10 0,8 18 0,9 19-524,-6-22 0,1 2 389,0 4 0,3 1-585,8 17 1,4 3 629,-5-13 0,2 2 0,-1-3 0,1 4 0,-1-2 0,3-1 0,1 0 0</inkml:trace>
  <inkml:trace contextRef="#ctx0" brushRef="#br0" timeOffset="42913">6956 15744 22374,'-10'-56'575,"1"0"1,-1 0 0,0 5 0,2 1 0,12 11-487,19 14 1,8 8-90,17-4 45,-3 24 0,-1 8-45,4 22-252,-17-3 1,-6 6 251,-11-5 0,-5 1 0,-2 1 0,-2 1 45,-4 1 0,-2-1-45,-8 28 235,-7-6-55,0-12-1,-1-13-89,5-19-90,6-17-90,2-22 90,11-14 0,6-11 0,11-5 224,-1 21 1,3 1-225,2 9 0,1 2 0,1 1 0,0 5 0,24 14 90,-21 22-90,-3 18 0,-7 14 45,-11-5 0,-3 6 0,-4 5 0,-4 3-534,1 1 1,-3 0 488,-4-1 0,-4-3 0,-1-16 0,-2-2-302,0-1 1,-1-2 301,-2-3 0,0-3 0,-16 19 90,-1-12-180,1-20 0,1-5-90,5-15 554,-5-22-1003,18 2 395,-3-19-1025,15 6-990,0-3 2249,-3-6 0,-2 1 0,-3-3 0</inkml:trace>
  <inkml:trace contextRef="#ctx0" brushRef="#br0" timeOffset="43243">7456 15043 24083,'-13'-46'2339,"1"6"-2069,5 6-90,-3 9-90,8 7 0,-3 9 179,12 31-179,8 12 0,3 7-90,-1 1 0,2 5-350,0-5 1,2 6 0,2 0-1,-3-3 350,0-3 0,-2-2 0,1 2 0,6 13 0,1 2 0,-1-3 0,2 3 0,-1-3 0,-1-3 0,1 0-90,-2-5 0,1-2-135,-4-5 1,1-1-285,-3-5 1,0-3-662,13 20-359,-3-14-809,-5-17 2338,-4-13 0,-3-19 0,-3-6 0</inkml:trace>
  <inkml:trace contextRef="#ctx0" brushRef="#br0" timeOffset="43584">8134 15156 23634,'-18'-25'2518,"-15"31"-2383,49 25 0,31 21 0,6 4 0,-16-13-135,-12 3 0,12-4 0,17 12 0,-4-9 0,-19-30 90,-29-50 0,-13-15 90,-5-14-424,-1 20 0,-4 3 334,-20-9-90,-6 9 0,-2 12-90,2 9-38,5 11-502,5 13-270,6 10-359,7 11-3148,11 17 4407,8-14 0,11 4 0,2-19 0</inkml:trace>
  <inkml:trace contextRef="#ctx0" brushRef="#br0" timeOffset="44036">8621 14835 19914,'0'-21'3598,"-7"-1"-2885,1 10-623,-2 1 218,14 17-308,3 0 0,7 3 0,-3-5 200,-4-4-200,-2-4 340,-3-5-71,-2-17 1,-6 3 90,-4-10-90,-5 15-180,-5 2 90,0 9-180,-4 3 90,1 14 0,-1 9 0,3 15 0,3 13 0,7 8 89,4 8-89,12 1-90,4-1-1651,14-16 0,6-3 1471,14 3 45,-7-14 1,4-9-510,17-26-75,4-12 224,-31 1 0,-1-3-45,-1-2 1,-1-2-316,-2-3 1,-3-4 854,2-18 0,-4-3 0,-8 11 0,-3-1 0,0-14 0,0 0 0</inkml:trace>
  <inkml:trace contextRef="#ctx0" brushRef="#br0" timeOffset="44342">8921 13917 23813,'-10'-21'2699,"0"3"-2519,6 7 180,-4 8-91,8 14-89,1 18-90,10 21-45,-2-17 0,2 2-809,2 8 1,1 0 763,2 4 0,0 0 0,1 2 0,1-1-412,-1 0 1,1-1 411,-1-2 0,0-1-135,-2-4 0,1-1-90,-2-4 1,0-2-586,10 23-90,-3-12-89,-5-11-90,-2-10-360,-4-12-720,-3-5 2504,-4-18 1,-3-13 0,0-14-1</inkml:trace>
  <inkml:trace contextRef="#ctx0" brushRef="#br0" timeOffset="44812">9332 13686 22824,'-3'46'1199,"0"-1"0,0 0 1,-1 0-1110,-1-8 0,-2-1-312,1 1 0,0 0 222,0 0 0,0-1 90,-6 28-90,1-8 180,1-13 894,-1-1-444,2-24-452,1 1-178,0-19 0,7-2 0,-2-1 271,3-2-271,0-1 0,0-3 0,16-7 0,4 0 0,20-4 0,3 2 0,6 1 0,2 4 0,4 2 0,2 2 0,0 0 0,-17 2 0,2-1 0,-4-2 0,1-1 0,6-3 0,-2-2 0,14-12 0,-18 0-450,-21 5-719,-9 0-271,-4 1-269,-5-1-719,-7 1 2428,-2 3 0,-9 3 0,-1 5 0</inkml:trace>
  <inkml:trace contextRef="#ctx0" brushRef="#br0" timeOffset="50692">13945 6450 19136,'-7'-3'3598,"-4"1"-3328,6 2 0,-5 0 0,2 0 89,0 0-89,0 0 0,3 0 0,2 0 360,3 0-361,-4 0 91,3 0 270,-2 0-450,48-6-180,15-3-1006,0-1 0,7 0 1036,-16 1 0,2 0 0,2-1-572,-7 2 0,3-1 0,0 0 1,2-1 541,6 0 0,1-2 0,1 1 0,1-1 18,-8 2 0,-1 0 0,2 0 0,1-1 0,4 0-18,-2 0 0,4-1 0,1 0 0,3 0 0,0 0 0,0 0 0,-1 0 0,-7 2 0,1-1 0,0 1 0,0 0 0,0 0 0,1 0 0,-1 0 0,-1-1 0,0 1 0,0 0 0,0 0 0,-1 0 0,1-1 0,-1 1 0,1 0 0,-1 1 38,8-2 1,3 0-1,0 0 1,-2 0-1,-2 1 1,-4 0-1,-6 1 29,1-1 1,-7 2 0,-2 0-1,3-1 158,11-2 0,3 0 0,-3 0 0,-8 1-653,1 0 0,-6 1 428,-4 0 0,-5 2 0,4 1 0,-27 6 1297,-5-4-1297,-6 1 1396,-4-3-3105,0 3 723,0 1 986,-7 2 0,-6 6 0,-8 2 0</inkml:trace>
  <inkml:trace contextRef="#ctx0" brushRef="#br0" timeOffset="53601">15163 7906 19226,'-15'0'4048,"3"0"-3599,2 0 1,6 0 630,-5 0-541,4 0 1,-2 0-180,4 0 449,3 0-539,25-10-180,12-2-45,0 0 0,6-1-449,8-1 1,9-1 421,-12 4 0,8-1 0,4 0 0,0 0 0,-2 0-637,-5 2 0,-2 1 0,1-1 0,1 1 0,4-1 619,-2 0 0,2 0 0,3-1 0,2 0 0,-1 0 0,-1 1 0,-2 1-345,2 0 0,-1 0 0,0 1 0,-1 0 0,0 0 1,2 0 344,3-1 0,1 0 0,1 0 0,0 1 0,0-1 0,0 1-198,-7 1 0,-1 0 0,-1 0 1,2 0-1,1 0 0,1 1 0,3-1 198,-6 1 0,2 1 0,2-1 0,2 0 0,0 0 0,0 1 0,0-1 0,-1 1 0,-1 0 0,-3 0-107,11-1 1,-3 1-1,-1 0 1,-1 0-1,1 0 1,1 1-1,3-1 107,-7 0 0,2 1 0,2-1 0,0 0 0,0 1 0,1 0 0,-1-1 0,0 2 0,-2-1 0,4 2 0,0-1 0,0 1 0,-1 0 0,-1 0 0,0 1 0,-3-1 0,-1 0 0,4 1 0,-4-1 0,-1 0 0,0 1 0,2-1 0,4 1 30,-8 0 0,3 0 0,2 0 0,2 0 0,0 1 0,0-1 0,-3 1 0,-2-1 1,-4 1-31,6 0 0,-4 0 0,-2 0 0,-2 0 0,0 0 0,1 0 0,9 0 0,0 0 0,-1 0 0,-2 0 0,-4 0 0,-1 0 0,-2 0 0,-4 0 0,-5 0 497,5-1 1,-5 0-498,-8 0 0,-3-1 1641,19 0-1461,-6 0 2365,-22 2-2365,-1 0 2198,-18 0-2378,-4 0-2940,3 18 2940,-2 2 0,8 27 0,-1 3 0,1 15 0,-4-17 0,1 7 0,-1-2-363,-1 0 0,1 4 363,-1-4 0,1 8 0,-1 1 0,-1-8-499,0 10 0,-2-2 499,-1-6 0,1 2 0,-2-2 0,0 6 0,-2 3 0,1-8 0,-1 7 0,0 2 0,1-1 0,0-4 0,1 0 0,-1 1 0,1 2 0,-1-6 0,0 3 0,-1 0 0,1 0 0,1-3 0,0 8 0,0-2 0,1-2 0,-1-2-413,0 7 1,0-2 0,1 0 412,-2-15 0,2 0 0,-1 1 0,0 0-173,0 0 0,0 1 0,0-1 1,0 1 172,0-2 0,0 1 0,0-1 0,0 0 0,0 16 0,0 0 0,0-1 0,0-2 0,0-1 0,0 1 0,-1-4 0,1 0 0,-1 4-161,1-4 0,0 5 1,0-1-1,0-3 161,0 2 0,0-2 0,1 1 0,-1-3 0,1 2 0,0-1 0,0-3 300,0-3 1,1-3 0,0 3-301,1-1 0,1 3 0,0 0 0,0-3 0,-1 3 0,1-2 0,-1 2 142,1-6 1,1 2 0,0 0 0,-1 0-143,0 14 0,0-1 0,0-3 0,-2-14 0,0-2 0,-1 3 0,0 7 0,0 4 0,-1 1 0,-1-7 0,1 12 0,-2-2 0,0-10 0,0 2 0,0-3 0,0 4 0,0-3 0,0 1 0,0 1 0,0-1 0,0 0 0,0 1 0,0 1 0,0 0 0,0 1 0,0 0 0,0 3 0,0-1 0,0 4 0,0-2 0,0-12 0,0-2 0,0 2 0,0 16 0,0 3 0,0-4 0,0-15 0,1-2 0,-2 0 0,0 1 0,-1 1 0,0 0-121,0 0 0,1-1 0,-1 1 121,0-1 0,0 0 0,0 0 0,0-1 0,1-2 0,0 4 295,1 12 0,0 3 0,0-3-295,0-15 0,0-1 0,0 1 0,0 9 0,0 2 0,0-1-47,0-6 1,0-1 0,0-2 46,1 5 0,0-1 203,0 12 1,0-2-204,2-14 0,0-4 0,0 13 2386,0 5-2386,-3-33 0,0-6 1472,0-4-1472,0 2 1213,0-8-1213,0 4 353,0-7-353,0 2 0,0 0 0,-3 7 0,-2 2 0,1 6 0,-4 3 0,4-2 0,-6 13 0,5-15 0,-4 5 0,8-16 0,-6-7 0,2-3 0,-12-4 0,1-2 0,-9-3 0,-2-4 0,-27-6 0,17 4 0,-2-1 0,-3 1 0,0 1-403,-5-3 1,0 1 402,8 3 0,1 0 0,-4 0 0,0 0 0,-2 0 0,-5 0-1042,1 1 0,-5 0 0,2 0 1042,-11-1 0,-2 0 0,7 3 0,-3-1 0,2 1-495,12 2 0,1 0 0,0 1 495,-2 0 0,0 1 0,-1 0-237,-2 0 0,-1 0 1,0 1 236,1 0 0,-1 1 0,-3-1-282,-1 1 0,-4 0 0,-1 0 0,4 0 282,-4 0 0,3 0 0,-3 0 0,4 0 0,-4 0 0,1 0 0,4 0 0,-1 0 0,4 0 0,-1 0 0,-1 1 0,0 1 0,0-1 122,0 1 0,1 0 0,-5 1-122,-1 1 0,-4 0 0,-2 0 0,5 0 0,-5 0 0,2 0 0,-2 0-71,4 1 0,-5-1 1,1 0-1,5 0 71,0 0 0,3 0 0,-3 0 0,2 0 0,-3 1 0,-1 0 0,0 1 0,-1 0 0,1 0 0,-1 1 0,0-1 0,0-1 0,1 1 0,0-1 0,2 1 0,3 0 0,0 0 0,3 0 0,3 0 0,0-1 0,3 0 0,0 0 0,0 0 0,0 1 0,1-1 0,1 1 0,0 0 0,-3 0 167,1 1 1,-3 1-1,-1 0 1,4-1-168,-2 1 0,2-1 0,-2 2 0,-13 2 0,-2 1 0,4-1 0,-2 1 0,4-1 926,2 1 0,-2 1-926,9-2 0,-3 0 0,0 0 0,0-1 0,0 0 0,1 1 191,0-1 1,1 1 0,-2 0-192,-5 1 0,-1-1 0,5 0 505,6-1 1,2 0-506,-11 2 0,-1 0 0,6-1 0,4-2 0,11-3 0,0 0 0,-9 3 0,2 0 0,-13 0 0,4-2 0,3 1 1427,-12-7-1427,18 3 0,-5-4 0,23 0 0,6 4 483,3-3-483,5 3-3944,6-8 3944,2-7 0,4-7 0,0-8 0</inkml:trace>
  <inkml:trace contextRef="#ctx0" brushRef="#br0" timeOffset="56320">21721 3135 22824,'-5'-7'1619,"-2"2"-1259,6 1 180,-2 0 89,3 3 1,0-1-91,0 0-89,0-1-90,0-3-180,0-3 0,7-9 0,11-9-90,19-14-90,-9 15 0,6-2-766,10-5 1,5 0 765,-8 8 0,3 0 0,2 1-770,10-4 0,2 2 0,3 0 770,-10 6 0,2 0 0,0 0 0,2 1 0,5-2 0,0 1 0,2 1 0,0 0-417,-9 4 1,0 0 0,1 1 0,0 0 0,0 1 416,3-1 0,0 1 0,0-1 0,1 2 0,0 0 0,2 0 0,1 0 0,0 2 0,0-1 0,0 1 0,2 1 0,0 0 0,0 0 0,0 1 0,1 0 0,-1 1 0,-1-1 0,0 1 0,3 1 0,2 0-205,-7 2 1,3 0 0,2 1-1,1 0 1,-1 0 0,-1 0 0,-4 1 204,9-1 0,-4 0 0,-1 1 0,1 0 0,3 0-89,-10 2 1,3 0 0,0 0 0,1 1 0,-1 0-1,-2 0 1,-3 0 88,3 1 0,-2 1 0,-3 0 0,1 0 0,0 1-41,0 0 0,1 2 1,0-1-1,-1 1 0,1 0 41,-2 0 0,0 0 0,0 1 0,2 0 0,4 1-3,-5-1 1,4 2 0,3 0 0,2 1 0,-1 0-1,0-1 1,-4 1 0,-4-1 2,7 0 0,-5 1 0,-2-1 0,2 0 0,3 1 26,-2 0 0,4 1 0,3 0 0,0 0 0,-3-1 0,-4 1 0,-8-2-26,12 2 0,-9-1 0,-1 0 264,-5-1 1,-2-1-1,-1 0-264,13 3 0,-5-1 599,-10-2 1,-2-1-600,20 1 2092,-16 2-2092,-13-9 1996,-9 3-3345,-12-4-277,-8 0 1626,-19 0 0,-25 4 0,-17 1 0</inkml:trace>
  <inkml:trace contextRef="#ctx0" brushRef="#br0" timeOffset="57701">21782 2293 21025,'0'-9'2878,"0"2"-2608,0 1 0,0 3 90,0 1-360,0 10 90,0 8-90,0 18 0,-7 16 45,-1 3 0,-2 8-15,0-13 0,-1 3 0,0 0-622,1 1 0,0 0 1,0 1 591,0 0 0,-1 0 0,1-4 0,0 1 0,2-3-635,-1-2 0,1-2 635,1-6 0,0-1 0,-5 27 90,0-15-90,5-10 0,-2-9 180,8-9 1472,-2-8-1472,3-6 1752,0-6-1302,0 0-540,5 0 0,0-4 0,7-1-90,0-4 90,4-2-90,21-9 0,-2 3 0,21-5 0,-1 4 0,-9 9 0,3 0 0,-9 1 0,1 1-1651,14 0 0,0 1 1651,-13 4 0,-2 0 0,0 1 0,-1 0-116,-1 0 1,-1 2 115,-2 2 0,-1 0 0,27-2 0,-10 9 0,-8-5 90,-11 0 0,-6-1 90,-7 0 3278,-5-3-3188,-8 3 704,-2-4-974,-11-6 0,-6-7 0,-11-12 0,-9-13 0,-6-12-563,7 3 1,0-4 562,6 10 0,0-1 0,4 4 0,-1-2 0,1 2 0,0-4 0,0 0 0,-8-16 0,1 0 0,8 18 0,-1-1 0,-3-7 0,-3-4 0,3 6-247,5 13 1,1 2 246,-8-15 0,0 1-77,-8-3 77,12 15 1054,-4-3-1054,13 18 0,4 4 0,3 3 0,0 2 549,-6 4-549,-5 13-538,-13 11-1441,1 14 0,0 7 1979,2-6 0,-1 2 0,1 1 0,-2 3 0,2-1 0,-8 13 0,0-1 0</inkml:trace>
  <inkml:trace contextRef="#ctx0" brushRef="#br0" timeOffset="59044">8247 891 21745,'-38'-52'1529,"1"2"-1349,6 7-90,7 7 0,6 9-1,9 9 91,11 9-90,16 5 0,19 10 0,16 3-45,-20 0 0,1 2-387,5 1 0,1 1 342,3 3 0,2 2 45,3 3 0,1 1-605,4 3-1,0 2 561,3 4 0,1 1 30,-18-9 0,0 0 0,2 4-30,0 1 0,3 4 0,0 1 0,1 1 0,2 4 0,-1 1 0,1 1 0,0 0 0,0-1 0,0 1 0,-1 0 0,0 0 0,-2 0 0,-1 1 0,0-1 0,-3-2-464,-1-2 0,-3-2 0,1 0 464,-2 0 0,-1 0 0,0 0 30,-1-2 0,-2-1 0,1 1-30,11 12 0,-1 0 0,-4-1 0,-1 0 0,-4-4 0,-1 1 0,-3-2 0,-2 1 45,6 13 0,-2 0-369,-9-14 1,-1 0 323,4 12 0,-2 0 135,-10-16 1,-2 0-136,0 2 0,-2 2 0,2 1 0,-2 1 187,0 3 1,-1 0-188,2 3 0,0 1 0,-1 0 0,0 1 0,1 3 0,-1 0 0,-1-1 0,0 0 45,-1 1 0,-2-1-45,1-2 0,-2 0 45,0-1 0,-1 0-45,0-1 0,1-1 0,-2-1 0,1 0 45,0-3 0,1 2-45,1 2 0,0 4 0,1-4 45,0-2 0,0 0-45,4 22 0,1-3 0,4 2 0,1-1 0,2 0 634,-6-19 0,0 2-589,0-2 0,-1 0-45,1 0 0,-1 0 90,-3-6 0,0-2 0,2 13 0,-4-1-90,0-3 925,-2-4-925,0-5 333,-2-6-243,0-8 589,0-6-589,0-9 172,2-3-172,0-4 0,-2 0-90,0 0-180,-2-4-449,0-1-1530,0-18 0,0 0 2159,0-14 0,-3 2 0,-2-1 0</inkml:trace>
  <inkml:trace contextRef="#ctx0" brushRef="#br0" timeOffset="61168">10233 4718 21475,'-22'-5'2248,"1"3"-2068,5 0 90,4 2-90,5-2 90,4 1-180,3-1 90,-4 2-90,3 0-90,-2 0 90,8 0-90,6 6 0,11 6 90,10 8-90,11 7 90,8 5-90,-23-14 0,1 0 0,0 1 0,1 1 45,13 9 0,0 1-45,-12-9 0,0 1 0,8 4 0,0 0 0,12 11 0,-15-14 179,7 5-89,-30-20 0,4 0-90,-17-8 900,0 0-810,0-8-90,2-8 0,0-16 0,0-11 0,0-12-347,-2-8 392,0 30 0,0-2-90,0-13 0,0-1 45,1 5 0,0 0 0,-1 1 0,0 3 0,4-18 0,-2 28 0,2 10 0,-2 2 0,0 7 0,-2 2 0,0 2 0,0 5 0,0 0 347,0 0-347,0-1 0,0-1 0,-4 1 0,0 1 0,-4 2 0,-2 0 0,0 0 0,-4 0 0,-4 4 0,-5 3 0,-5 5 0,-7 1 0,3-1 0,-2 0 0,-21 8-244,15-6 0,0 1 244,-19 7 0,0 1 0,2-1 0,6-1 0,-10 5 0,10-4 0,5-6 0,15-2 0,19-13 0,6 3 0,2-4 668,4 0-668,11 0 0,1-4 0,22-5 0,6-3 0,17-9-271,-5 4 1,2-1 270,-16 4 0,1-1 0,19-7 0,0 0 0,-15 6 0,0-1 0,12-4 0,-3 1 0,-19 7 0,-2 1 0,23-8 0,-7 1 0,-7 4 0,-3 3 0,-1-1 0,-1 2 0,-1-3 0,2 1 541,-1-1-541,14-4-90,-13 4 180,9-2-90,-18 5 0,-3 2 0,-4 2 0,-3 1 0,-2 1 0,-7 3-90,-1-2 90,-7 3 0,0-1 0,-4 6 0,-2 1 0,-4 6 0,-3 1 0,-1 3 0,-2 5 0,-4 6 0,-5 7 0,-3 4 0,-4 6 0,-3 2 0,-2 1-329,1 1 329,-1-2 0,2-2 0,3-4 0,4-5 0,3-5 0,5-6 0,4 1 0,3-5 0,4 9 0,0-10 0,5 7 0,-3-8 329,6-3-329,-6-1 0,6-4 0,-7 0 0,8-4 0,-4 3 0,0-3 0,0 4 0,-1 0 0,-2-4 0,6 3 0,-2-7 0,3 3 0,0-4 0,0 4 0,0 1 0,0 0 0,0 3 0,0-7-1260,0 3-359,-4-4 1619,-2 0 0,-7 6 0,-1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35:49.75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13506 3831 13379,'0'-5'2249,"0"1"7581,0 4-7337,5 0-2403,11 0-90,4 0 0,10 4 0,13 13 0,2 13 0,1 6 90,-9 6-90,-17-6 0,-4 5 0,-5 2 90,-5 0-90,-5 0 90,-4-3-90,-3 1 0,-8 0 0,-5 0 0,-5-3 90,-5 0-135,6-13 0,-1-1 45,-14 13 0,5-9 0,1 0 90,-7 2-135,10-9 0,0-1 45,0-1 90,-9 1-90,22-13 0,2 1 0,7-7 0,6 3 90,-2-4 0,3 0-90,5 0 0,-2 0 0,7 0 0,-2-4 0,4 1 0,6-4 0,3 5 0,5 0 0,1 2 0,3 0 0,2 0 0,3 6 0,4 3 0,-1 9 0,3 5 0,0 4 0,1 5-955,1 2 955,1 4 0,-1 1 0,-2 0 0,-3-3 0,-5-7 0,-3-2 0,-5-6 0,-7-3 0,-4-9 955,-6-3-955,-4-10 0,-2-23 0,-2-5 0,-3-26 0,-4 1 0,2-2 0,-4 0 0,7 13 0,3-1 0,2 12 0,4 1 0,5-11 0,6 4 0,16 0 0,3 29 0,3 7 0,1 5 0,22 14 0,-24 17 0,-14-6 0,4 8 0,-16-15 0,-7-5 0,-3-1 0,-10-3 0,-9 0-180,0-4-540,0-1-359,7-10-180,4-4-181,-3-10-539,-2-3 1979,-4-22 0,1 11 0,-2-14 0</inkml:trace>
  <inkml:trace contextRef="#ctx0" brushRef="#br0" timeOffset="529">13677 4003 20845,'-21'-9'2069,"5"0"-1889,7 0 0,26-4-180,29-1 45,-2 5 0,4 2-510,-3-1 0,1 2 465,7 1 0,0 1-45,-13 0 0,-1-1 45,0 2 0,0-1 135,-2-1 0,-1-1 315,27-3 89,-10-4 91,-12-1 943,-4-8-583,-9-4-810,-8 5 0,-7 2-90,-10 12-90,-1 2 795,-1 3-795,0 2 0,4 8 180,7 36 0,1 9-120,0 3 0,1 13 0,-1-4-623,-1-6 1,-1 3 562,1-3 0,1 9 0,0 1 0,-2-9 0,1 5 0,-1-1 0,-2-16 0,0 5 0,1 0 0,-1-4 0,0-2 0,0-3 0,0-1 0,3 21 0,-1-3 0,0-15 0,0-7-269,-1 0 269,-2-10 0,-4-9 0,-2-14-719,-2-13-630,0-22-360,0-15-540,0-17 2321,1 26 1,0-2 0,1-4-1,0 0 1,1-3 0,0 0-1</inkml:trace>
  <inkml:trace contextRef="#ctx0" brushRef="#br0" timeOffset="914">15134 3899 21385,'-5'-21'2878,"-2"3"-2608,-3 5-180,0 6 0,5 3 0,-4 10-90,8 5 90,-4 12 0,5 9 0,3 4-90,4 5 0,7 0 90,2-5 0,6-4 0,-1-7 89,-1-13-89,0-4 90,-3-12 0,-1-7 90,-4-12-180,-2-9 90,-3-9-90,-3-2-3302,-8-16 3302,-3 16-640,-8-15 460,1 33 90,-1-1-90,2 19-180,1 3-450,-2 10-359,-2 4-270,-1 10 2265,-1 5-10747,4 5 9253,0 5 0,3 4 0,2 4 0</inkml:trace>
  <inkml:trace contextRef="#ctx0" brushRef="#br0" timeOffset="1171">15069 4464 22194,'3'5'2249,"0"3"-1709,1-3-91,6 4 91,5 1-180,7 3-90,4 3-180,5 6 0,-6 3 0,1 2-90,12 14-151,-11-9 1,-3 2 150,9 13 0,-5 1-90,-3-3-810,-12-13 1,-2-1-180,0 3-180,0 5-990,-11-33 2249,-5-12 0,-6-7 0,-5-8 0</inkml:trace>
  <inkml:trace contextRef="#ctx0" brushRef="#br0" timeOffset="2289">15516 4044 22374,'8'-25'2339,"-1"2"-2069,-2 5-90,1 4-90,1 7 0,3 3 89,13 14-179,-3 5 90,12 14 0,-8 5-90,1 7 90,-5 2-90,-2 2 90,-5 1-90,-7-3 90,-2-3 0,-8-1 270,-22 13-270,7-22 0,-18 10 90,19-33-90,2-1-90,7-6 90,0-6-90,8-1 0,-3-11 0,4-2 0,8-6 0,2-1 90,13 2-90,3 1 0,5 5 89,19 3-89,-9 9-89,14 9 89,-16 8 89,-4 8-89,-5 3 0,-8-1 0,-4-2 90,-9-2-90,-7-3 0,-28-5 0,-1-2 90,-18-6-90,10-6 0,-8-18 0,14-5-90,-3-18 90,22 0 0,5-5 0,8-7-90,4-1 1,5 0-1,4 5-90,2 3 0,5 11-270,10-3 270,-2 21 90,8 2 0,-6 17 0,-1 8 90,1 1 0,8 4 0,-13 0 0,3-4 90,-18-1 90,-2-4 270,1 0-270,-6 0 0,2 0 90,-6 0-270,0 0 179,-2 4 91,4 9 0,0 12-90,4 18 0,0 18-472,-5-24 1,-1 1 291,0 8 0,0 1 45,-2 2 0,0 2 0,0 2 0,0 0-45,0 0 0,0-1 0,0-3 0,0-1-807,0-4 1,0-2 806,0-5 0,0-1 89,-6 22-89,5-12 0,-8-7 0,2-25 0,3-9 633,-6-29-633,10-17 0,-3-6 0,2-5 0,3 7 0,1-1 190,0 2 0,0-3 1,2 2-191,3-10 0,4-1 0,1 5 0,2-3 0,2 1 0,1 0 0,2 1 0,2-1 0,4-7 0,2-1 0,0 4 0,-6 15 0,-1 2 0,4 2 0,7 0 0,3 3 0,-4 6-3004,15-1 3004,-9 9 0,-3 11 0,-4 50 0,-20 7 0,-7-5 0,-5 5-114,-10 0 1,-5 3 0,0-1 113,-2 10 0,-1 1 0,1-5 0,-2 2 0,3-3 0,0 4 0,3-2 0,1-3 0,2 0 0,4-3 0,3-1-193,3-5 1,2-1 192,5-2 0,4-2 0,3-3 0,3-3 0,4-2 0,4-3 1146,3-4 1,3-3-1777,3-4 1,2-3-91,1-4 1,1-3-181,-1-5 1,0-4-361,-1-4 1,-2-5 1259,24-20 0,-12-10 0,-8-7 0</inkml:trace>
  <inkml:trace contextRef="#ctx0" brushRef="#br0" timeOffset="3330">17075 4116 22104,'0'-5'1799,"0"1"-1439,-5 16-90,-7 11-180,-2 4 0,-7 10 0,13-17 180,-4-5 0,11-9 89,-3-6-179,4 0-90,0-8 0,0-6-90,4-13 90,7-6 0,2-2 0,6-7-90,-3 9 0,1 3 0,1 16 0,0 10 0,-1 15 90,1 12-90,-2 9 0,0 7 0,-2 1 0,-1 1 0,-3-4 0,-2-6 90,-2-6-90,-2-7 270,-2-4 0,-2-7-181,0-23-89,0-6 90,0-22-90,0-1 0,0-9-423,0-8 513,0-1-90,0 17 0,0-2 0,0 4 0,0 0 0,0 0 0,0 2 0,-4-23 0,3 31 0,-6 7 0,6 2-90,-11 1 90,2 5 0,-10-1 0,0 9 0,-8 2 0,-9 4 333,-8 3-333,-9 2 0,11 2 0,0 0 0,-22 3 0,24 0 0,2-1-313,-3 1 313,9 3-90,11-7 90,13 11 0,19-10 0,19 6-90,22-8 45,-19 1 0,3-2-976,6 0 1,1-2 975,5 0 0,2-1 0,2-1 0,0-1 45,2-2 0,-1 0-149,1 0 0,-2 0 149,0-2 0,-2 0 0,-4 0 0,0-1 0,-5 0 0,-1 0 90,24-10 0,-13 3 90,-6 0-90,-20 10 0,-5 0-90,-20 14 1878,-8 6-1878,-9 13 684,-1 9-684,-1 11 0,7-7 0,2 4 45,5 2 0,2 2-90,0 12 0,2-2 90,6-15 0,2-2-45,1-5 0,4-4 0,9 0 0,2-8 0,5-10 0,-1-10 0,3-9 0,-3-11 0,-1-7 90,-5-9-90,-4-11 0,-7-5 180,-4-9-90,-10 0-249,-6-2 159,-9 4 0,-7 5 0,-5 5 0,-3 8 0,0 7-90,1 12-269,2 9-361,-1 13-539,-1 9-720,-1 16-7852,-1 8 8735,-1 12 1,2 5 0,1 5 0</inkml:trace>
  <inkml:trace contextRef="#ctx0" brushRef="#br0" timeOffset="3899">17685 4541 21835,'6'5'1349,"-2"3"-989,0-7-91,-2 3 271,4-4 90,-4 0-360,2-4-1,-4-3 1,0-4 0,0-3 0,-4 3-180,0 0 0,-4 3-90,0 2 90,-2 3-90,5 1 0,-1 2 0,6 6 0,0 8 0,0-1 90,2 4-90,-1-12 0,0-1 0,-1-4 0,0-4 90,0-1 0,0-6 0,-10-2 0,1 2-1,-10 1 1,6 7-90,1 1 90,6 2-90,-1 0 0,6 10 0,-3-3 90,4 4-90,6-3 0,0-7 0,8 3-90,1-8-90,-1-3-179,0-6-451,-2-6-3327,-1-11 4137,-5 3 0,-10-7 0,-5 10 0</inkml:trace>
  <inkml:trace contextRef="#ctx0" brushRef="#br0" timeOffset="4697">18740 3347 21205,'13'-20'2788,"-3"2"-2428,0 6 540,2 11-451,-2 11 361,12 39-540,-8 5-268,-4-12 0,-1 5 117,-4-3 1,-1 4 0,-1 1-746,0 3 1,-1 2 0,0 0 625,1 2 0,-1-1 0,0-1 30,-1-3 0,0-1 0,-1-5-30,2 0 0,0-4 0,1-4 0,-1-2 0,0 22-364,0-12 454,-2-15-90,0-10 90,0-11 114,-8-15-204,-1-13 1926,-9-17-1926,-2-14 0,-6-9-57,11 25 0,-1 0 12,-1 1 0,-1 2 45,0-1 0,-2 3 0,-22-17 0,10 25 0,-3 6 45,-2 13 0,0 6-45,0 0 0,2 4-104,2 12 1,6 5 103,-4 21 45,18-3 0,4 2-45,-1 6 0,7-13 0,4-2 0,7-7 0,3-16 568,3-5-568,-2-17 0,-2-7-719,7-25 128,-7 7-578,6-18-540,-8 13-900,0-3 2609,0-4 0,0 3 0,0-2 0</inkml:trace>
  <inkml:trace contextRef="#ctx0" brushRef="#br0" timeOffset="5013">19138 3347 23544,'19'-48'2518,"-3"5"-1888,-2 5-181,-4 8-269,-1 6-90,-4 12 0,1 12 90,2 22-90,5 21 0,-6-10 0,0 4-452,0 7 0,0 5 452,0 4 0,0 6 0,-1-1-564,-1-12 0,-1 0 0,0 1 474,2 13 0,0 3 0,0-1 30,0-4 0,0-2 0,0-3-30,-1 7 0,1-2 0,-1-12 0,1 1 0,-1-6-45,-2-5 0,0-4-135,3 20-360,-4-14-1799,0-11 540,-2-13-719,-6-16 2518,-2-16 0,-8-18 0,-3-8 0</inkml:trace>
  <inkml:trace contextRef="#ctx0" brushRef="#br0" timeOffset="6198">18095 3501 19496,'-39'5'3598,"4"3"-3148,7-7 89,6 3-89,5-4-90,9 0-180,10 0 179,50-10-269,-20 6 0,3-1-730,25-4 1,5-1 669,-20 4 0,0 1 0,2 0 0,5-1 0,1 1 0,1 0-30,3-1 0,0 0 0,0 0-523,-1 1 1,0 1 0,0-1 522,-5 0 0,0 0 0,1-1 30,6 1 0,1 0 0,-4 0-409,2 0 1,-4 0 378,7 0 0,-6 1 0,-6 2 0,-13 2 0,-9 0 983,-4 0-1253,-11 0 1276,-2 0-1276,-9 0 1075,0 0-805,-5 0 90,-2-2 0,-5 0 90,5-5 0,-2 2 0,8 1-1,-6 0 91,6 3 180,-3-1-360,12 2 0,1 6 0,19 16 0,-3 5 0,11 17 0,-9 1-45,-9-8 0,-1 3 45,-3 4 0,-2 1-45,1-1 0,-3-1 44,-3 0 1,-3-3 0,-8 10 0,-4-1-90,-6-8 90,-18 8 0,7-21-90,-10 1 0,11-22 0,3-3 0,1-8 0,6-5 0,0-7 90,7-24-90,1 6 0,12-18 0,2 11 0,9-2 0,3-1 0,1 4 0,1 6 0,-2 6 90,8 10-90,-6 13 90,20 22 180,0 23-180,2 5-171,-20-17 0,-1-1 81,12 14 90,2 2-90,-3-6-3,-1-4 3,-5-5 90,-3-4-90,-5-5 90,2-4-90,-9-8 0,-1-11 252,-9-12-252,-3-13 0,0-16 0,0-10-213,0-11 213,-4 12 0,-2-4 0,-1-5 0,-2-1 0,-1-2 0,-1 2-1066,0 3 1,0 4 1065,3 21 0,0 2 0,-8-27-6,1 11 6,3 10 0,6 6 0,-1 9 170,6 5-170,-3 4 1995,4 7-2445,0 2-82,0 5-1267,0 2 630,-3 6-270,-2 4-720,-5 6 2159,-2 0 0,-6 1 0,-3 0 0</inkml:trace>
  <inkml:trace contextRef="#ctx0" brushRef="#br0" timeOffset="6587">19341 3302 15268,'-14'5'7016,"2"3"-6296,5-7 449,0 3-449,6-4 269,-2 0-629,14 0-90,7 0 180,21-2-91,14-2-224,-20-1 0,3 0-268,3 0 1,2-1 177,3 0 0,1 0 44,0 0 1,0-1-945,-1 1 1,-1 1 944,-2-1 0,-1 0 0,-4 0 0,-2 1-90,26-2 0,-13-1 0,-1 1 0,-18 1 436,-2 2-436,-15 4 1719,-4 0-6307,-3 0 4588,-15 0 0,-5 7 0,-12 0 0</inkml:trace>
  <inkml:trace contextRef="#ctx0" brushRef="#br0" timeOffset="10681">24669 2818 23544,'0'-50'2248,"-4"3"-1708,-2 1 0,-4 6-181,-4 5-269,-1 8 180,-14 27-180,8 26-45,4 3 0,1 8-581,6 10 0,2 8 1,2-1 535,0-10 0,2 0 0,0 3 0,-1 15 0,2 4 0,2-4 0,2-15 0,3-4 0,3 3-60,6 12 0,5 1 0,2-3-300,5 6 0,5-3-60,-3-11 0,3 0 1,2-7-626,6-5 0,3-7 1045,17-4 0,2-7 0,-15-8 0,0-3 0,13-6 0,0 0 0</inkml:trace>
  <inkml:trace contextRef="#ctx0" brushRef="#br0" timeOffset="10892">25696 2605 23634,'41'-52'1888,"5"10"-988,13 20-1110,-25 24 1,1 8 479,6 9 0,-1 8-821,4 14 0,-4 8 581,-11-10 0,-2 2 0,-1 2 0,0 6 0,-1 2 0,-3 1 0,0 0 0,-3 1 0,-3 6-480,-5-3 0,-4 7 0,-1 3 1,-1-3-1,-2-5-360,0 6 1,-3-6-1,-1 4 589,-1-10 0,-1 6 1,-1 0-1,-2-3 0,-3-9 1,-14 9-1,-4-9 0,-1-1 1,0 0-1</inkml:trace>
  <inkml:trace contextRef="#ctx0" brushRef="#br0" timeOffset="12138">7480 4387 24803,'-10'-32'989,"0"5"-809,1 13 0,5 20 90,0 22 0,4 30-844,1-16 0,0 4 619,1 13 0,0 4-502,1-14 0,-1 1 0,1 1 457,1 5 0,0 0 0,1 5 0,-1 0 0,2 5 0,0 0 0,-1-3 30,1 0 0,0-3 0,0 2-30,0-5 0,-1 3 0,1-2 0,-1-5 0,2 12 0,0-6-219,-1-7 1,0-2 218,-1-9 0,0-1-59,0 1 1,-1-3 58,1 9 804,-2 1-624,0-30 1857,0-9-1767,1-1 508,0-7-688,2 3 173,5-8-263,13-5 90,17-9-424,-11 4 0,4 0 334,11-2 0,3-2-511,10-2 1,8 0 510,-10 5 0,7-1 0,2 1 0,-4 1-402,-10 3 0,-2 0 0,1 1 0,2-1 402,2 0 0,3 0 0,2 0 0,-2 1 0,-4 1-757,13 0 0,-4 1 1,0 0 756,-3 1 0,0 0 0,1 1 22,-7 1 1,1 0-1,0 1 1,-3 0-228,-2 1 1,-3 1 0,1-1 204,7 0 0,1 0 0,-6 1 293,-9 2 0,-3 0-248,5 0 0,-1 0-45,11 0 1069,5 0-1069,-30 4 0,-5-3 2786,2 7-2786,-9-7 1746,7 3-1746,-12-4 83,0 0-83,-2-4 0,4-23 0,-1-9 0,-3 4 0,0-3-326,-2-3 0,-2-1 326,2-8 0,-2-3 0,0-5 0,-2-2-617,1-4 1,-2-2 616,1-2 0,-2 1 0,1 0 0,-2-2-132,-1 10 1,-1-4 0,-1 2 131,1 3 0,-1 2 0,0 0 0,0 2 0,0 0 0,1 3-958,-2-8 0,1 6 958,0 1 411,3 15-411,-2 7-396,3 11-1943,-6 7 2430,-2 15 1,-10 15 0,-3 12 0</inkml:trace>
  <inkml:trace contextRef="#ctx0" brushRef="#br0" timeOffset="13131">14838 6866 19135,'-34'-55'1170,"-8"7"-811,-13 12-179,21 22 0,-1 4-45,-4 2 0,0 4-90,-3 3 0,1 2 45,-1 3 0,2 4-90,3 0 0,0 4 320,-1 8 1,3 3-231,-6 15 0,7 17 0,36-12 693,13 0-783,9 0 0,-2-16 0,0-1 0,8 14 45,-10-6 0,-5 3-45,-16 15 90,-16 8 0,-10 4-635,1-19 1,-3 0 574,1-2 0,-2 2 0,0-2-30,-4 3 0,1-1 14,6-8 1,1 1-1,2-1-14,-1 3 0,4-1 162,-2 7 1,6-3-163,13 7 0,20-21 0,6-1 0,19 9 0,-7-15 0,4-2 45,8-3 0,-2-2-45,5 3 180,8 12 0,-61-9 0,-12 6-90,-13 6 90,-6 4-90,2 6 0,3 0 90,9 2 1439,9 3-1529,6-1-90,10 3 45,3-16 0,3 0-45,9 16 509,-6-19 0,3-1-1139,23 20-359,-9-15-720,11 7-1079,-9-18 2788,1 1 0,9 2 0,1 3 0</inkml:trace>
  <inkml:trace contextRef="#ctx0" brushRef="#br0" timeOffset="14282">15094 16979 17697,'2'-7'5397,"0"0"-4768,-2-4-89,0-2 90,0-5 89,-4-5-179,3-2-90,-2 0-270,3 0 0,3 3-180,4-1 0,25-8 0,2 9 0,20-7 0,-4 15 0,-1 5 0,0 5 0,-6 12 90,-5 6-1,-9 12 181,-7 7 0,-11 6 90,-13 6-135,-7-11 0,-4 0-135,-10 17-90,7-20 0,1-1 0,-4 3 0,9-4 0,4-3 0,14 8 0,1-9 0,7 8 0,0-10 0,0 1 0,-3 3 0,-3 5 0,-6 4 0,-6 5 0,-6 2 0,-5 2 0,-3-1 0,2-4 0,5-4 0,4-2 0,5-4 0,0-3 0,0-4 0,3-5 0,2-3 0,3 5 0,-2-7 0,-2 10 0,4-4 0,-3 0 0,10 0 0,0-5 0,9-1 0,2 3 0,7 2 0,2 5 0,-1 4 0,-1 4 0,-5 4 0,-7 17 0,-20-10 0,-16 13 0,-27-14-655,13-20 1,-3-2-876,-7 1 1,-2-1 1432,-5 0 0,-3-2 1,-6 1-1,-2-2 0,-2 0 1,-1 0-1</inkml:trace>
  <inkml:trace contextRef="#ctx0" brushRef="#br0" timeOffset="16300">16121 7716 24443,'-36'-40'989,"-1"3"-899,4 5 0,5 8 0,13 5-90,20 4 90,35 1-1786,0 6 0,7 1 1696,-3 1 0,6 1 0,1 0 0,-3 0 0,3 1 0,1 0 0,1 1-567,10-1 0,2 0 0,1 1 0,2 0 567,-7 1 0,1 0 0,1 0 0,1 0 0,1 1-223,-7 0 0,1 0 0,1 0 0,1 1 1,0-1-1,0 0 238,4 1 0,0-1 0,1 1 0,0-1 0,1 1 0,-1 0-129,-8 1 1,0-1 0,0 1-1,0 0 1,1 0 0,2 0-1,2 0 124,-2 1 0,2-1 0,2 1 0,1 0 0,1 0 0,0 0 0,1 0 0,-2 1 0,0-1 20,-3 0 0,0 1 0,0-1 0,0 1 0,0 0 0,0 0 0,0-1 0,1 1 0,1 0 33,-2 0 0,1 0 0,2 0 0,0 0 0,0 0 0,0 0 0,-1 1 0,-2-2 0,-2 1 0,-3 0 14,8 0 0,-3-1 0,-2 0 0,-1 1 0,-2-1 0,-1 0 1,-2 0 65,7 1 1,-2 1 0,-2-1 0,-4 0 0,-5-2 362,18 0 0,-9-1-506,-10 3 0,-5-2 1204,22-1-1204,-23 0 2087,-10 9-2087,-18 41 0,-8-17 0,-2 4 816,-4 26 1,-3 7-817,1-20 0,1 1 0,-1 7 0,1-8 0,0 6 0,1 3 0,-1 2 0,0-1 0,1-2-439,-1 5 1,1-2 0,-1 0 0,1 1-1,0 5 439,0-13 0,1 4 0,-1 1 0,1 2 0,0 0 0,0-1 0,0 0 0,0-3-315,0 12 1,1-3-1,0 0 1,0-1-1,0 1 1,1 1 314,-1-6 0,1 0 0,0 1 0,0-1 0,0 2 0,0-1 0,0 0-183,1 3 1,0 0-1,0 1 1,1-1-1,-1 1 1,1 0 0,0 0 182,-1-6 0,0 0 0,1 0 0,0 0 0,0 0 0,0 1 0,0 0 0,0-1-67,1 2 1,-1 0 0,1 0-1,0 0 1,0 0 0,0 0-1,0 0 1,0 1 66,1-1 0,-1 0 0,1-1 0,-1 1 0,1 0 0,0 2 0,0 2 0,1 1 0,-2-11 0,1 2 0,-1 1 0,1 1 0,0 1 0,0 1 0,0 0 0,0 1 0,1-1 0,-1 1 0,0-1 0,-1 0 0,1 1 0,0-1 0,0 1 0,-1 1 0,1-1 0,0 0 0,0 0 0,-1 1 0,1-1 0,-1 0 0,1 0 0,-1 0 0,1 0 0,-1-1 0,1 1 0,-1 0 0,1-1 0,-1 1 0,0-1 0,1 1 0,-1-2 0,0 1 0,0-2 0,-1 1 0,1 6 0,0 0 0,0 0 0,0 0 0,0 0 0,-1-2 0,0-1 0,0-2 0,0-2 0,-1-2 0,0 14 0,0-5 0,0-2 0,-1-1 0,0-1 0,0 0 0,-1-2 0,0 0 0,1-1 0,-2 0 0,1-1 0,0 0 106,-1 5 1,1-2 0,-1 0 0,0 1 0,-1 1-107,-1-6 0,0 2 0,-1 0 0,0 0 0,-1-3 0,1-3 134,0 6 1,0-5 0,0-1 0,-2 1-135,0 5 0,-1 2 0,-1-2 0,0-9 0,-3 2 0,-3-9 0,3-8 0,-6-6 1545,-37 0-1545,13-36 0,-3-9 0,-3-1 0,-1-5 848,-8-12 0,-4-3-848,7 10 0,-4-1 0,2 3-249,7 5 1,1 1-1,-4 0 249,1 1 0,-4 0 0,-1 2 0,1 1 0,-5 1 0,1 3 0,-5 1 0,5 3 0,-4 1 0,-3 1 0,0 0 0,3 1-178,-3-1 1,1 1-1,0 0 1,-3 1 177,9 1 0,-3 1 0,-2 1 0,0-1 0,1 1 0,3 0-324,0 1 1,1-1 0,2 1 0,0 1 0,-1-1 323,-2 2 0,1 0 0,-1 0 0,0 0 0,1 0 0,-2 0 0,1 0 0,-1 1 0,1-1 0,0 0 0,2 0 0,-1 1 0,1-1 0,1 1 0,-1 0-106,-9 0 1,0 1-1,0-1 1,-2 1 105,5 0 0,-4-1 0,0 1 0,2-1 0,4 0 0,4-1 0,3-1 0,1 0 0,-2 0-225,-6 1 0,-4 1 0,4-2 0,6 0-720,-4-2 1,9-2-450,10-2 0,7-5 1640,0-14 0,37-15 0,23-11 1</inkml:trace>
  <inkml:trace contextRef="#ctx0" brushRef="#br0" timeOffset="17035">22708 11425 14812,'-26'-39'1619,"-1"3"1362,0 6-1721,-4 2-721,10 11 1,0 4 1499,8 9-1500,-5 16-539,-8 8 0,-6 7 0,-6 9 0,-5 6 0,1 1 15,0 1 1,0 1-1,0 2-15,5-6 0,-1 3 0,2-1 0,5-2 0,-4 13 0,9-4 0,8-6 0,9-4 2220,18 13-2220,11-4-211,15-1 211,12-5 0,-20-22 0,1-1 0,2-2 0,3 0 0,11 2 0,3-2 0,-4-8 0,0-2-970,-3 3 1,-1-4 969,14-15 288,-34-38-288,-15-5 0,-4 8 0,-5-3 0,-3 5 0,-2 1 0,1-2 0,-2-3 0,-1 4 0,0-4 0,0 3-212,1-5 0,-1 0 212,-3-14 0,1 3 0,9 22 0,2 3 0,-3-30 0,12 27 0,4 0 0,11-12 0,19-4 0,3 36 0,-9 17 0,2 6 0,19 9 0,-19 0 0,-2 1 2956,7 13-2956,-7 0 0,-4 3 0,-16-13 391,-1 3-391,-17-17 925,-2 0-925,-6-6 0,-3 0 0,-1-2-810,2-3-719,0 0-450,3-4-360,5 4 2339,2-3 0,8-3 0,0-3 0</inkml:trace>
  <inkml:trace contextRef="#ctx0" brushRef="#br0" timeOffset="17264">23049 11199 17716,'31'-25'4587,"-3"2"-2321,-10 5-1816,-2 4 1063,-5 7-1064,-1 7-74,-2 11-375,2 16 1164,2 14-1164,1 7 0,1 5-482,-3-9 0,1 1 482,-2-3 0,1 3 0,-1 0 0,2 3 0,-1 1 0,-1-2 0,1 8 0,0-1 0,-2-10 0,0 1 0,0-4 0,-2-2 0,0-3-720,3 22-809,-4-10-2879,-2-14 4408,-9-22 0,-4-15 0,-5-18 0</inkml:trace>
  <inkml:trace contextRef="#ctx0" brushRef="#br0" timeOffset="17923">22395 11199 22554,'-56'-15'659,"0"0"1,3 1 0,2 1-480,7 3 0,2-1 0,6 0 0,7-1-90,10-3-90,39-7 0,16 12 0,9 2 44,16-2 1,6-1-950,-11 3 1,2 0-1,3 0 905,-11 1 0,0 1 0,3-1 0,6 0 12,-2-1 1,5 0 0,5-1 0,2-1 0,1 1 0,-3 0 0,-2 0-242,-1 0 1,-2 0 0,-1 0-1,0 0 1,1 0 0,1 0 305,0 0 0,3 0 0,1-1 0,0 0 0,-2 1 0,-2-1 0,-6 2 103,14-3 0,-4 0 0,-6 1 0,-6 0-59,11 0 1,-8 0 102,-10 1 1,-3 0-225,20-2 0,-21 4 0,-50 45 0,-15 3 0,-7 0 0,-3 4 325,3-7 0,1 1-325,1 2 0,3 4 0,-2 16 0,4 0 0,8-16 0,3-1 0,2 13 0,5-4 0,16 11 0,10-7 0,5-8 0,3-8 0,-2-7 2823,-5-9-2823,-6-5 653,-17-11-653,-12-2 0,-19-7 0,-15-7 0,-12-4-139,26 1 1,-3-3 138,-19-10 0,0-3-138,14 3 1,0-2 137,-12-9 0,3-2 0,19 7 0,5-1 0,2 0 0,3-2 0,-2-28-30,24 22 1,7 3 29,23-16 0,-3 23 0,6 5-168,1 11 0,4 8 168,4 5 0,5 6 0,-1 3-858,10 5 1,0 4 857,-6 1 0,3 4 0,-4 2 0,-12-2 0,-2 3 0,-2 1 0,0 3 0,-2 1 0,0 2 0,-1 1 0,-1 1 0,-2 0 0,-1 1 0,-2 1 0,-2 1 0,10 17 0,-2 1 404,-5-6 1,-2 0-405,0 9 0,-2-3 0,-9-20 0,-1-1 0,1 8 0,-2-3-180,-6-12-1568,-9-9-591,-7-27-7492,-9-24 9056,0-18 0,7 16 0,1-3 0,0-3 0,0 0 0</inkml:trace>
  <inkml:trace contextRef="#ctx0" brushRef="#br0" timeOffset="18131">24831 10756 24083,'-16'-38'1439,"-1"1"1,0-18-1081,4-8 181,52 13-450,12 15-1171,-7 12 0,4 4 1081,-1 7 0,4 4-150,-1 2 0,5 3 0,-3 0-255,7 1 0,-1 2-15,-9 2 1,1 1-1,-5 1-435,-6 2 1,-5 2-1754,21 10 2780,-21 3 0,-17 3 1,-10 4-1</inkml:trace>
  <inkml:trace contextRef="#ctx0" brushRef="#br0" timeOffset="18865">14952 9824 24533,'-40'0'1709,"8"0"-1619,15 0 0,19 0 90,24-6 0,31-6-871,-6 0 0,16-4 1,4-1-1,-5 1 691,-1 2 0,-4 0 0,7-1-339,-15 4 1,5-2-1,3 0 1,0-1 0,-2 2-1,-4 2 316,3 0 1,-4 1 0,-1 1-1,-1 1-248,1 0 0,-2 0 0,1 1 1,-2 1 90,13 0 0,-2 2 0,-2 0-60,-6 0 0,-1 1 1,-2 0-256,14 2 0,-5 0-135,-11 2 1,-4 3-1530,-7 4 0,-8 5 2159,-8 14 0,-31 18 0,-32-5 0</inkml:trace>
  <inkml:trace contextRef="#ctx0" brushRef="#br0" timeOffset="19075">15134 10778 23274,'-37'26'539,"0"-1"1,6-3 0,5-1-360,-1 6-180,35-14 90,39-7-832,-10-5 1,6-2 876,11-1 0,9-2-727,-8 0 1,7-1 0,2 0-1,-3 0 614,-8 0 1,-2 0 0,1 0-1,4-1-22,2 0 0,3 0 0,2 0 0,-1-1 0,-3 1-113,-1 1 1,-2 0 0,-2 0-1,0 0-112,0 0 0,0 0 1,-1 1-1,0 0-135,11-1 0,-1 0 1,1 1-1081,-9 2 0,2 0 1,-2 1-1,-3-1 1440,-3 0 0,-4 1 0,1 0 0,4 2 0,1 0 0,-7 1 0,21 3 0</inkml:trace>
  <inkml:trace contextRef="#ctx0" brushRef="#br0" timeOffset="19287">15520 11583 16971,'-36'21'584,"0"-1"1,-18 19 2037,34-6-2577,69-13 0,25-8-45,-18-6 0,5-3-270,-6-1 1,6-1-1,2-1 1,-2-3 239,5-3 0,-2-2 0,1-1-105,-13 3 0,0 0 0,0-1 0,0 1 14,-1 0 0,-1 1 0,1-1 0,1 1-554,10-1 1,2 1-1,0 0 1,-5 1-76,-1 0 0,-4 0 1,1 1 749,7 0 0,1 0 0,-8 1 0,-13 2 0,-5 0 0,24 0 0</inkml:trace>
  <inkml:trace contextRef="#ctx0" brushRef="#br0" timeOffset="19514">15764 12637 22550,'-39'30'689,"-1"0"1,6-3 0,3 0-510,-9 13 718,27-8-808,29-9-45,30-17 0,13-7-45,-4 0 0,3-3-1217,-2-2 0,5-1 0,7-3 844,-15 1 0,6-2 1,5-2-1,1 0 0,-1 0 1,-4 1-1,-7 1-230,0 1 0,-6 1 0,-1-1 0,6 0 318,7-2 0,8-2 0,3-1 1,-2 0-1,-9 3 0,-13 1-725,-7 3 0,-9 0 1010,17-3 0,-19 4 0,-11 5 0</inkml:trace>
  <inkml:trace contextRef="#ctx0" brushRef="#br0" timeOffset="19755">15788 13713 24983,'-39'39'779,"0"-1"1,10-10-1,12-3-779,28 0 90,36-21-90,-13-6 0,3 0 0,9-1 0,2-1-2830,7-3 0,3 0 2830,7-2 0,1 0-30,-19 2 0,1 0 0,1 0-449,1 0 0,0-1 0,1 1 299,-1-1 0,-1 1 0,1-1 47,-3 1 1,0-1-1,-1 1-362,16-3 1,-2 1-91,-7 1 1,-2 0-226,-10 3 0,-1 1-1258,21 0 2068,-21 2 0,-19 12 0,-12 2 0</inkml:trace>
  <inkml:trace contextRef="#ctx0" brushRef="#br0" timeOffset="19983">15670 15070 25612,'-24'28'1484,"-1"0"1,-16 19-1485,20-14 0,50-16 0,25-17 0,-3-8 0,9-5-802,-8 1 0,7-4 0,1-1 0,-2 2 802,-9 2 0,-1 0 0,1 0 0,2 0 0,3-1 0,3-1 0,1 0 0,1 1 0,-1 0-396,-2 2 0,0 0 0,0 1 1,0 1-1,-1 0-841,9-2 0,-1 1 0,0 0 1,-1 2 1236,-2 0 0,0 0 0,-2 1 0,-3 1 0,2 1 0,-3 0 0,-6 2 0,-10 4 0,1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36:17.87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14383 2687 21835,'0'-23'3328,"0"3"-2609,0 2-179,0 2-90,0 4-181,0 1-89,0 4 0,0 3 540,0 2-360,0 18-360,-5 6 0,-7 21 0,-16 8-314,8-21 0,-3 2 314,-7 4 0,-6 4 0,1-2 0,-7 8 0,-5 0 0,7-7 0,-5 4 0,-1 0 0,4-5-502,6-6 1,2-3-1,-1 1 502,-10 7 0,-2 2 0,4-4 0,2-2 0,3-3 0,4-3 0,1-2 0,5-3 0,1-1 0,-15 11 0,11-10 0,9-10 0,15-6 0,8-6 529,15 0-529,-1 0 1604,9-2-1604,-4 1 0,21-1 0,-5 2 0,17 4-210,-4 5 210,6 9 0,6 8 0,-16-2 0,0 3 0,-11-6 0,0 2-211,10 7 0,-2 1 211,9 10 0,-8-3 0,-9-6 0,-3 3 0,-11-14 0,-4-10 0,-9-23 200,-4-20-200,2-15 0,2-19-327,-3 27 0,0-3 327,0-6 0,0-2 0,0-3 0,0 0 0,0-1 0,-2 0 0,1 2 0,-2-2 0,0 10 0,0-2 0,-1 3 0,0-5 0,0 2 0,1-9 0,0 2 0,-1 17 0,1 4 0,0-18-899,-1 7-2429,2 33 719,2 17 2609,4 16 0,5 5 0,1 2 0</inkml:trace>
  <inkml:trace contextRef="#ctx0" brushRef="#br0" timeOffset="382">14659 3017 23813,'0'-32'2969,"0"1"-2340,0 1 91,0 1-270,0 2-450,4 0 0,-1 4 0,2 2 0,1 6 0,1 7 0,8 22 0,6 50 0,-10-26 0,-1 3-587,3 17 1,-2 3 586,-2-5 0,-2-1 0,1 4 0,-1 0 0,0 1 0,0 0 0,-1-1 0,0-2 0,0-2 0,0-1 0,0-4 0,0-1-166,-1-4 0,0-1 166,0-6 0,0-2 0,5 27 0,-1-15 0,1 0 0,-4-20-990,-2-1-539,-2-23-1119,-9-24-7183,-2-11 8549,-7-25 0,-1-5 1,9 26-1,0 1 1</inkml:trace>
  <inkml:trace contextRef="#ctx0" brushRef="#br0" timeOffset="814">13843 2809 16168,'-32'-5'6476,"-3"-1"-5576,2-1-181,1 0 1,3 0 539,0 1-809,14 1-90,1-2 359,41 3-449,12 1-90,0 1 0,4 0-1786,8 1 0,4 0 1606,-10-1 0,1-1 0,3 1 0,6 0 0,1 1 0,2-1-467,4 0 1,2 0-1,0 0 467,2 0 0,0 2 0,-1-1 0,-1 0 0,-1 1 0,-2-1 0,-4 1 0,-1 0 0,-2 0-232,-6 0 0,-1 0 0,-2 0 232,12 0 0,-4 0-17,-11 0 1,-1 0 16,-3 0 0,-3 0 2338,5 0-2338,-2 0-540,-28 0 1274,-4 0-2263,-4 0 939,-2 4-1839,0 1 2446,0 4 1,0-4 0,0-1 0</inkml:trace>
  <inkml:trace contextRef="#ctx0" brushRef="#br0" timeOffset="1241">15670 2705 20845,'17'-14'3958,"-3"3"-3329,-8 4-179,-7 9 90,-10 11-180,-9 15-225,-2 4 0,-1 4-90,5-5-1,1 2-308,-7 13 0,1 2 264,10-11 0,2-1 0,1-1 0,2 0 0,-1 29 90,9-10-90,9-9 0,23 1 0,-4-16 0,16 0 0,-14-16 0,-1-1 0,-7-2 90,-4 5 90,-7 4-90,-6-1 708,-12 1-618,-29 4-180,-9-15 0,9 0 0,-3-3-773,1-7 0,0-2 773,-6 0 0,-1-2 0,-2 0 0,-2-3-242,4-2 0,-3-2 0,3 0 242,-4-3 0,2-1 0,-13-8 0,6-4 0,25 5 0,5-2 0,2-3 0,5-3 45,6-1 0,4-2-154,3 0 1,6-2 63,12-15 0,6 0-90,-2 12 0,1 2-357,11-11 1,2 2 41,-7 17 0,1 4-225,0 1 1,1 3-1215,25-15 1889,-13 17 0,0 4 0,21 0 0,-21 8 0,0 0 0</inkml:trace>
  <inkml:trace contextRef="#ctx0" brushRef="#br0" timeOffset="1632">15536 2746 22594,'-4'-7'2788,"0"0"-2268,4 3-340,0 1-67,20 21-113,3 1 0,25 21 0,-1-8-122,6 2 122,0-5 0,-20-10 0,-1 0 90,14 4 214,2-2 326,-23-15-360,-9-6 90,-3 0-90,-9 0-1,-2 0 46,-2 0-315,0 4 0,0 9 0,-5 15 0,-2 19 0,-3 8 0,-1 6-1182,2-8 1,0 2 1181,1-3 0,-1 4 0,2-3 0,-2 11 0,2 1 0,3-6 0,1 3 0,1-3 0,0 5 0,0-1 0,3-12 0,1 2 0,1-6-107,1-6 0,1-5 107,9 23 0,-1-14-1079,-1-16-2609,7-21 1080,-2-18 2608,11-28 0,4-17 0,-14 22 0,-1 0 0</inkml:trace>
  <inkml:trace contextRef="#ctx0" brushRef="#br0" timeOffset="1900">16503 2804 23184,'7'-42'1199,"0"0"0,0 3 1,-1 1-481,3-25-179,-4 13-90,-1 12-360,-3 29-90,7 66 0,-4-20 0,-1 5-590,1 2 1,0 6-1,0-1 590,-1-4 0,-1 0 0,1 4 0,0 5 0,0 5 0,0 0 0,0-2-401,0 2 1,0-2-1,0 2 401,-1-3 0,1 3 0,0-1 0,-1-5 0,0-4 0,0-4 0,0-1 0,-1 19 0,0-4 0,0-6 0,0-4 0,-1-7 0,0-2 0,0 23-989,0-18-2609,0-15 900,-6-23 2698,-2-21 0,-5-25 0,-1-11 0</inkml:trace>
  <inkml:trace contextRef="#ctx0" brushRef="#br0" timeOffset="2301">15951 2628 21565,'-33'-6'2788,"-1"-1"-2068,1-3-1,2 3 630,-2-1-989,14 3 0,2-2-180,14 5 0,33-2-90,10-1-90,1 2 0,4-1-555,6 0 1,2-1 554,11 1 0,4-1-30,-19 2 0,1-1 0,4 0 7,3 0 1,5 0-1,0-1 1,-4 0-8,2 0 0,-3 0 0,3 0-749,-6 1 1,3 0-1,-1-1 1,-5 1 688,10-2 0,-6 1-180,-7 1 0,-4 1-162,-8-1 0,-2-1-737,16-2-90,-16-2-360,-12 0-720,-11 4 2339,-6-1 0,-5 6 0,0-2 0</inkml:trace>
  <inkml:trace contextRef="#ctx0" brushRef="#br0" timeOffset="2798">17384 2434 17358,'5'5'3329,"-2"3"-1458,-3-7-1242,0 9 535,-11-1-714,-4 11-90,-17 12-90,-9 11-353,16-16 0,-1 3 128,-1 3 0,-1 1 0,-1 2 0,1 1-45,2 1 0,1-1 45,3-1 0,1-2 0,5-3 0,2 0-45,-6 23 823,12-11-823,9-5 0,13-6 0,13-3 0,14-2 0,10 2-1650,8 1 1650,-28-14 0,1 1 0,-1 1 0,-1 1-115,0-1 1,-1 0 114,22 20 90,-8-3 569,-7-4-390,-11-6 1,-6-5 0,-6-6-90,-7-7-180,-2 1 1684,-4-9-1684,0-3 411,-8-10-411,-2-13 0,-9-11 0,-1-19-1607,9 20 1,1-2 1606,0-9 0,0-2 0,0-7 0,0-2-248,0-3 1,1-1 247,0-1 0,0-1 0,2 3 0,0 2-484,1 2 0,0 2 484,1 7 0,0 1 0,1 6 0,0 3 0,-5-25 0,0 15 0,4 15 2667,-1 9-2757,3 14 88,-2 11-808,-5 15 1201,0 19-1740,-2 18 314,5-17 1,0 3-3882,-1 4 1,-1 2 4374,0 5 1,-2 1 0,-1 4 0,0 1-1,-2 2 1,1 0 0</inkml:trace>
  <inkml:trace contextRef="#ctx0" brushRef="#br0" timeOffset="3276">17157 3854 17247,'0'5'5577,"0"-1"-3868,0-4-1079,0 4-1,0 1 271,-8 8-451,3 1-359,-3 0 0,4-5-90,4-5 90,0-4 180,4 0-180,-1-2 90,2-4 0,-2-6 90,-1-4-90,-2 0-180,-8-4 0,-1 8 0,-7 1 0,-2 7 0,-2 4 0,-1 6 0,-5 7 0,9 4 0,3 15 0,8-13-90,6 5-990,0-17 91,0-3-2069,0-4 3058,0-16 0,0 2 0,0-15 0</inkml:trace>
  <inkml:trace contextRef="#ctx0" brushRef="#br0" timeOffset="3648">17376 2529 22104,'-24'-7'3688,"-1"0"-2878,4 2-271,3 1-179,10-1-180,6-1-90,32-3-90,8-1 0,-5 5 0,4-1-216,-2 2 1,1-1 215,5 0 0,0-1 45,0 1 0,1-1 0,14-3 0,0 0-45,-15 2 0,-2-1-325,8 1 1,-3-1 54,1-3-270,-11 4-629,-10 0-144,-11 5 1313,-18 0 0,-18 8 0,-15 1 0</inkml:trace>
  <inkml:trace contextRef="#ctx0" brushRef="#br0" timeOffset="7712">21136 1990 15178,'-4'5'6117,"0"-1"-5308,4-4 1530,0 0-1799,0-4 359,0-3 360,0-2-719,0 2 0,0 3-180,0 4-360,-4 0 0,-14 4 0,-28 27 0,-5 9-577,16-6 0,0 5 577,7-2 0,1 5 0,4 5 0,1 5 0,2-1 0,4-9 0,3 0 0,1 2-422,-3 14 1,3 3-1,4-2 422,7-13 0,2-2 0,3-1 0,5 23 0,5 0 0,2-4 0,7 2-864,1-10 1,6 1 0,-1-4 863,-6-11 0,0-4 0,2 2 0,6 6 0,3 0 0,-1-5-31,1-5 0,1-4 31,7 0 0,-1-3 0,14 5 328,-14-14 1,-3-6-329,-12-15 402,6-4-402,-21-43 0,1 20 0,9-23 0</inkml:trace>
  <inkml:trace contextRef="#ctx0" brushRef="#br0" timeOffset="8754">28425 1574 22014,'4'-13'2609,"-1"1"-1260,-2-5-899,-1 11-270,0-5-90,0 11 1079,0 0-809,0-4 0,0 1-360,0-3 0,4 3 0,4 1 0,12 2 0,16 13 0,6 5 0,-4-2 0,3 3-454,2 3 0,4 3 0,-2 2 454,-4-1 0,-2 1 0,0 1 0,2 3 0,0 1 0,-1 2 0,0 3 0,-2 2 0,-2 1 0,0 0 0,-3 3 0,-2 1 0,-2 2 0,-3 1 0,-3 2 0,-3 1 0,-3 0 0,-3 2 0,-4-1 0,-2 0 0,-6 3 0,-6-1 0,-4 3 0,-3 0 0,-2-4 0,-1 2 0,-2-3 0,-4 0-381,0-3 1,-3 2-1,-1-2 1,-1-5 380,-2-4 0,-1-5 0,-1-1 0,-13 15 0,-1-3-125,2-6 1,0-1 124,-4 3 0,1-1 0,9-10 0,1-2 0,4 0 0,3-4 0,-3-3 0,24-17 1090,2-8-1090,4-7-193,-5-7-1966,-2-6-7672,-5-5 8867,-1 2 1,-1 0-1,0 2 1</inkml:trace>
  <inkml:trace contextRef="#ctx0" brushRef="#br0" timeOffset="15457">5498 4686 14549,'-13'0'7555,"-4"0"-7285,0 0 0,-3 4 180,6-3 90,-2 3-1,3-4 91,1 0-90,8 0 629,-3 0-450,6 0 631,-3 0-1350,13 0 0,2 0 0,15-4 0,6 0 0,3-1 0,-1-1 0,3 0-620,22-2 0,5 0 620,-2 1 0,6-1 0,-10 1 0,7 0 0,2 0 0,-3 0 0,-9 1 0,-2 0 0,1 0 0,2 0-597,3 0 1,3 0 0,1 0 0,-1-1 0,-3 2 596,0-1 0,-3 1 0,-1 0 0,1 1 0,0-1 0,-1 0 0,0 1 0,0 0-354,-1-1 0,0 1 0,-1 1 1,0-1 353,-2 0 0,-1 0 0,1 0 0,-2 0 0,14 0 0,-2 0 0,0 0 0,-4 1 0,-1 0 0,-1 0-148,-5 1 0,-2 0 1,1 0 147,8 1 0,1 0 0,-4 0 0,3 0 0,-3 0 0,9 1 0,-4 0 0,-1 0 0,-13 0 573,-9 0-573,0 0 0,-12 0 2345,5 0-2345,-7 0 0,5 0 2176,7 0-2176,7-2 492,-6 0 1,4 0-493,3-1 0,0 1 0,2-1 0,-1 1 0,-2 1 0,-4 0 0,10 1 0,-3 0 0,-5 0 0,-2-2 0,-3 0 0,-2-3 0,1 3 0,-1 0 0,1 2 0,-1-2 0,6 1 0,-11-1 0,0 0 0,-15 0 0,-4-1 0,-2 1 0,-2 2 0,0 0 0,0 0 0,0 0 0,2 0 0,-3-2 0,0 0 0,-3-3-720,0 0 720,0 3 0,2 0 0,1 2 0</inkml:trace>
  <inkml:trace contextRef="#ctx0" brushRef="#br0" timeOffset="17122">15589 5613 22014,'-3'-32'2069,"-7"-9"-1619,-2 9-90,-3-4-90,2 14-180,1 6 0,0 1-1,-4 7 1,-2 2 0,-10 14 0,-7 10 0,-10 14-45,20-11 0,-2 4-427,-17 15 0,0 2 382,9-9 0,1 0 45,-10 12 0,2 0 0,15-15 0,3-1 0,4-2 0,2 0 135,-9 23-90,13-5-90,34 10 90,8-18-90,0-14 0,3-2 0,29 1-270,-27-12 0,1-2 270,0 1 0,-1-2 0,30 0 45,-20 2 0,-5 2 45,-12 11 0,0 11 883,-61 6-883,-12 2-90,21-17 0,-1 2-419,-2 1 0,-1 1 419,1 1 0,1 0 0,1 0 0,1-1 0,3 0 0,1-1 638,-12 20-638,21-10 0,5-1 0,4 6 0,13 15-90,26-29 90,-11-10 90,14 5 800,-26-4-890,-26 11 0,-9 1 0,-24 12 0,8-3-425,0 4 425,4 1 0,9 0-90,8-2 90,10 0 0,9-2 90,11-5-90,13-2 0,8-9 0,7-3 90,1-6-90,2-6 0,7 0 0,-15-9 515,2 3-515,-19-4 0,-6 0-180,-2 0-359,-3 4-451,-2 3-719,-2 7-1169,-1 4 2878,-2 8 0,0 14 0,0 9 0</inkml:trace>
  <inkml:trace contextRef="#ctx0" brushRef="#br0" timeOffset="17901">15086 14410 20755,'-19'16'3598,"3"0"-2968,4-9-91,5-1-89,4-6 270,3 0-540,5 0-90,4 0 0,25-2-1,13 2 91,2 6 180,-2 8 90,-21 15 0,-9 10-450,-7 10 0,-12 8-330,-6 4 330,-9 1 0,1-3 0,-2-7 0,3-7 0,7 5 0,15-7 0,18-9 0,7-1 0,16 11-229,-8-16 1,1-1 228,8 10 0,-2 1 157,-17-11 0,-1 3-157,-8 1 0,-2 1 0,2-1 0,-6 1 0,-11 29 0,-19-13 0,-10 1-241,-3 4 241,1 1 0,3 0 0,3-1 0,5-2 0,2-3 0,2-3-2518,-2-2-7313,-2-4 8153,-8-3 1,-11-4 0,-6-3 0</inkml:trace>
  <inkml:trace contextRef="#ctx0" brushRef="#br0" timeOffset="25534">17303 7309 20845,'2'-16'3418,"0"1"-2698,-2 1-1,0 0 91,0 1-181,0 1-89,0 1 0,0 4-180,0 3-360,0 2 0,-5 2 0,-2 12 0,-7 11 0,-1 22 0,-1 16-365,8-23 1,2 1 364,0 5 0,3 1 0,1 2 0,2 1 0,4 0 0,4 0 0,3-2 0,2 0 0,4-3 0,3-2-450,3-3 1,3-3-271,-1-3 1,5-3-1260,15-5 0,4-5 1979,-13-7 0,1-5 0,12-5 0,0-5 0,-16-7 0,0 1 0</inkml:trace>
  <inkml:trace contextRef="#ctx0" brushRef="#br0" timeOffset="26300">17843 7377 14093,'-13'-32'1349,"-1"0"0,-10-25 992,5 12-2161,9 12 1551,5 10-1461,6 11 914,9 10-914,7 15 3127,9 15-3307,3 13 0,0 13-23,-17-23 1,-2 1-23,-1 3 0,-2 1 0,-2 0 0,-2 1 0,-2-1 0,-2 0-45,-5 28 0,-2-28 0,-1-2 0,-5 9 90,0 2-90,8-33 0,22-8 0,3-11 0,44-13 90,-12 4-45,-15 7 0,3 3 45,3 6 0,-1 4 482,23 12-527,-12 6 0,-2 4-336,2 13 291,-20-14 0,-4 0 0,1 4 359,-5-4-179,-9-19-90,-5-9-90,-7-24 0,-3-16 0,-4 1 0,-3-5 0,1-13 0,-1-3-928,-3 0 1,-1 0 927,1-3 0,0 3 45,3 19 0,-2 2-360,-6-11 0,-3 3 315,3 14 0,-2 1-106,-8-6 0,-8 4 106,-19 12 0,-6 8 0,8 6 0,-2 2-831,4 2 1,-3 1-1,2 3 831,-10 6 0,2 2 0,2-2 0,0 2-140,-10 5 0,3 2 140,21-5 0,2 1 193,-3 1 0,10 3-283,21 5 145,31 1-235,35 0 135,-13-10 0,5-2 0,15-1 0,4-1-15,-14-2 0,3-1 0,1 0 0,6-2 0,1-2 0,2 1-93,-14 0 1,1 0-1,0-1 1,0 0 129,1-1 1,-1 0-1,0-1 1,-1 0-204,0 0 0,-1-1 0,0 1 1,-1-1 225,11-2 0,0-1 0,-3 0 30,-5 1 0,-2 0 0,-2-1 59,13-2 1,-4 0 45,-10 1 0,-5 0 135,17-8 180,-21 1 1415,-41 20-1865,-11 14 0,-27 34 0,23-16 0,2 5 443,2 9 1,2 8 0,2-3-444,2-9 0,1-1 0,3 5 0,2 10 0,2 7 0,2 0 0,2-7 0,1-8 0,3-5 0,2 2 0,2 12 0,3 2 0,2-6 0,4-3 0,3-6-585,-1-6 1,2-3-271,0-7 1,1-3 19,27 8-1953,2-27 2788,2-21 0,-28-4 0,1-4 0,0-3 0,1 0 0</inkml:trace>
  <inkml:trace contextRef="#ctx0" brushRef="#br0" timeOffset="26933">20072 7223 22914,'-5'-48'3148,"-16"31"-2518,-15 28-450,-3 20 0,0 13-1,15-17 91,5-6 0,9-4-90,4-9 0,6-2-180,13-24 90,17-13-90,4-4 0,11 1 90,-12 22-90,-3 12 90,1 18-90,-3 18 45,-12 7 0,-4 9 0,-4 5 0,-5 2-285,-1 2 0,-4-1 240,-7-6 0,-6-6 0,-20 2 0,2-34 0,-4-7 0,-20-7-177,16-11 0,2-7 177,10-4 0,4-5 0,-1-6 0,2-2 0,1-2 0,1-5 0,-4-15 0,1-2 0,6 14 0,2 1 0,-3-10 0,1 2 0,-1-7 0,0 0 0,11 14 0,-4 5 0,8 18 462,-3 9-462,0 7 0,-2 1 0,2 1 372,-2 2-372,23 0 0,10 0 0,35 0 0,-22-1 0,3 0-533,8-1 0,2 0 533,6-2 0,0-1-692,2-1 0,0 0 692,-2-1 0,0 0 0,11 0 0,-3-1-230,-21 2 1,-2 0 229,5 0 0,-4 1 0,-9-4-630,-11 2-899,-11 0-629,-12 1 2370,-7-1 1,-5 4 0,-2-1 0</inkml:trace>
  <inkml:trace contextRef="#ctx0" brushRef="#br0" timeOffset="27491">21680 6889 23184,'3'-12'1619,"-2"5"-1259,-6 7 89,-4 9-179,-7 7 0,-2 7-180,-4 0-90,-3 1 90,-14 5 360,-5-15-180,0 0 89,6-22 361,7-14-540,18-3 0,-3-10-90,21 5-90,5-2 0,9 5 0,7 2 0,26 9 0,-6 13 0,17 15 0,-33 13 0,-4 7-306,-8-2 1,-2 3 305,2 15 0,-5 3 0,-11-4 0,-4-1 0,-4 4 0,-5 0 0,-3 1 0,-4-2 0,-2 0 0,-5-1 0,0-10 0,-3 0 0,0-3 0,-2 3 0,-1-1 0,-8 4 0,1-5 0,-4-2 0,9-14 0,11-9 0,10-15 0,12-12 0,10-13 0,10-10 0,7-2 305,-4 15 1,5 3-306,3 9 0,2 4 0,0 1 0,0 6 0,3 9 0,-3 7 0,16 21-316,-2 7 316,-4 0-360,-5 0-1259,-7-5-450,-5-4 2069,3-7 0,-7-13 0,6-7 0</inkml:trace>
  <inkml:trace contextRef="#ctx0" brushRef="#br0" timeOffset="27753">22220 6993 23008,'6'-54'1259,"-1"0"0,-2 4 1,0 3-991,-1 8 1,0 3 90,-2-20-270,0 18-90,0 19 395,-6 17-395,0 22 0,-5 21 0,5 20-549,4-21 1,0 2 548,2 5 0,0 1 0,1 5 0,2 1 0,1 1 0,2 1 0,1-2 0,4 1 0,2-10 0,2 1 0,0-3 0,3 3 0,1-2 0,5 8 0,3-5-812,-3-19 0,1-6-897,11-2-450,7-17-359,-21-34 2549,-5-22 0,-12 21 1,-2-2-1,-1-3 0,-1-1 1</inkml:trace>
  <inkml:trace contextRef="#ctx0" brushRef="#br0" timeOffset="28383">21749 6785 19672,'-62'-14'1139,"0"0"0,4 2 1,-2-1-870,12 4 0,-2-1 0,4 1-532,-2-1 0,3 2 397,-9-1 0,6 1-45,7 1 515,33 3-425,67-5-180,-21 5 0,8-1-233,2 0 0,10 0 1,3-1-1,0 0 233,4 0 0,1 0 0,0-1 0,1 1-444,-12 0 0,1 1 0,-1 0 0,0 0 0,0-1 444,1 1 0,0 0 0,-1 0 0,-1-1 0,-4 1 30,8-1 0,-4 0 0,1 0-251,6-1 0,1 1 0,-5-1 446,0 0 0,-2 2 179,12-4 1,-10 7 225,-28 18-360,-16 9 0,-40 22-225,8-21 0,-3 2 104,-7 20 0,1 4-149,7-12 0,2 1 0,-2 15 0,6 0 0,11-18 0,6-1 0,5-3 0,4-1 0,22 24 2021,14-14-2021,-8-30 0,2-7 0,19-7 0,-20-8 0,-4-7 0,3-24 0,-11-13 0,-13-8-361,-13 27 1,-2 0 360,-5-1 0,-3 0 0,-3-2 0,-4 2-211,-1-1 0,-5 1 211,-16-8 0,-5 2 0,10 12 0,-3 3 0,-11-5 0,-2 4 0,14 14 0,1 4 0,-30-5 519,10 7-519,7 5 0,31 2 0,20 4 0,35 0 0,15-3 0,-6 2 0,4 0 404,0-2 1,5 1 0,-2-1-405,-6-1 0,0 0 0,-1 0 0,2 0 0,0 0 0,0 0 0,-2 0 0,-1 0 0,0 0 120,17-1 1,0 0-121,-19-1 0,0 1 0,-3-1 0,0 0 0,-1-1 0,2 1 0,-4-1 0,-6 1 0,-8 2-90,-7 0-2069,-16 0 2596,-23 17 1,-9-1-1,-15 15 1</inkml:trace>
  <inkml:trace contextRef="#ctx0" brushRef="#br0" timeOffset="29950">17498 10195 17427,'-5'-9'3958,"-2"0"-3598,6 2-91,-2-2 181,-1 2-270,3-2 90,-3 2-90,4 0 90,0 3 89,0 1 91,0-1 90,0 2 0,2-3-1,0 3 91,1 0 1169,-1 2-1439,-2 14-360,1 11 0,3 27 0,-1-19 0,-1 3-367,1 5 1,0 2 366,0 2 0,0 2 0,-1 3 0,0 0 0,1-1 0,0 0 0,-2-2 0,0-1 0,0-4 0,0-3 0,-1 27 0,0-14 0,0-16 0,0-25 0,-7-25 0,-2-33 0,2-12 0,-2 1 0,1-4-785,4 16 0,-1-4 1,1-3-1,2-2 785,0-1 0,1-4 0,1-2 0,0 2 0,1 2 0,0-1 0,1 4 0,0-1 0,1-3-41,-1 2 0,0-3 0,1-1 0,0 1 0,3 3 41,3 0 0,1 2 0,1 3 0,2 3 0,-1 0 0,1 4 0,6-1 0,4 2 0,5-1 0,3 3 0,0 7 0,11 0 0,4 7 0,-4 7 0,3 1 0,2 6 0,5 8 0,2 7 0,-3 1 0,9 3 0,-1 3 0,-9-1 0,2 2 0,-2 4-270,11 13 0,-4 5-45,-7-1 1,-3 1 134,-2 2 0,-4 0-45,-12-5 0,-6 1-224,-3 9-451,-2 4 180,-11-12-809,0 6 720,-7-19 3037,0 2-3397,0-7-1121,-9 5 2290,2-6 0,-9 6 0,4-6 0</inkml:trace>
  <inkml:trace contextRef="#ctx0" brushRef="#br0" timeOffset="30683">18818 10005 22734,'0'-18'3598,"0"2"-3058,0-2-450,0 10 89,0 0-89,0 18 90,3 13-90,2 24-90,-1-14 0,2 6-1101,-2 7 1,1 6-1,0-2 1101,1 12 0,1 1 0,-3-8 0,1 3 0,0-1-726,-1-7 0,1 0 0,-1-4 726,1 4 0,-1-2-84,1 7 1,0-5 83,-1-7 0,-2-14 0,-2-19 2186,-14-34-2186,1-13 0,-1 6 0,-1-3 862,2 2 1,1-1-863,-3-2 0,-2-1-1274,-9-12 1,-1 2 1273,5 13 0,-1 2 45,-8-6 0,-1 5-45,-15 12 0,-2 18 0,3 20 0,3 14 0,6 9 0,19-10 0,2 1 0,0 12 0,2 8 0,14-30-270,0-10 90,0-10 1072,0-15-1072,0-12 3482,-4-12-3302,-2-10 90,-7-1 0,-3-2 89,-15-5 1,4 19-90,-12 2 90,6 25-90,-1 13 0,-3 8-45,7 12 0,2 3-45,-5 7 0,9-6 0,5 0 0,10 7-90,6-12-809,3 2-1,0-17-539,2-2-450,0-10-719,4-5 2608,0-13 0,4-8 0,0-9 0</inkml:trace>
  <inkml:trace contextRef="#ctx0" brushRef="#br0" timeOffset="31618">17920 10036 22734,'-39'-36'1709,"5"4"-1619,5 1 0,14 6-90,17 0 90,24 3-90,27 1-2126,-14 10 0,5 0 2126,10-1 0,4 1 0,-13 3 0,1-1 0,1 1-68,5-1 1,2 0 0,-1 0 67,2 0 0,1 1 0,-1 0 0,0 0 0,-1 1 0,0-1 0,-4 1 0,-1 1 0,-2-1 45,18-1 0,-4 0-252,-9 0 0,-2 0 252,-9 3 0,-3-1 45,19-5-180,-17 2-180,-16 2 2481,-12 0-2661,-6 3 1564,-12 1-1383,0 1 1002,-5 2-553,1 0 0,6 0 539,0 0-359,15 4-90,2 3 0,12 9 0,-1 4 89,2 12 1,3 26-270,-9-3-262,-11-18 0,-3 1 262,-6 23-90,-8 0 0,-7-2 0,1-20 0,-3-1 0,-8 13-90,-7 7-90,14-29-270,10-8 90,8-10 270,8-13 0,10-14 90,3-14 345,4-8-345,-3-5 0,0-1 0,-1 4 90,4-9 90,-5 19-1,4-4 91,-10 20-90,2 7 0,-2 9-90,6 9 0,13 20-90,-5-5 0,9 8 90,-11-15-90,17-1-90,-9-11 90,11-1 0,-16-10 0,-5-7-90,-3-11 180,-5-13-90,-4-10 0,-2-9 90,-6-5 180,0-3 44,-6 22 1,-1-1 135,-4-14-180,-1 16 0,0 3-180,0 6 0,-4 4 90,11 34-180,-3 20 0,3 15 0,2 6 0,1-7 0,2 0-401,-1 20 1,2 0 400,3-17 0,2-2 0,1-1 0,1-3 0,1-4 0,2-1 0,8 4 0,1-4 0,14 7 0,12-5 0,-5-36 0,-14-12 0,5-13 0,-18-2 0,-8-5 0,-4 4 0,-4 4 801,-2 0-801,0 9 0,0-2-1080,0 3-449,-6 4-3328,-8-17 4857,-3 5 0,-7-12 0,3 5 0</inkml:trace>
  <inkml:trace contextRef="#ctx0" brushRef="#br0" timeOffset="31907">19902 9620 23544,'-23'-27'2158,"5"0"-1978,7 0-90,6 0 0,9 2-90,4 0 0,8 2 0,6 1 0,5 1 0,-2-1 270,-3-13 360,-26-15-181,-5-1-269,-6 22 0,-5 2 180,-19-14 0,-6 2-270,-2 3-90,2 4 0,6 5 0,7 5 0,8 4 0,5 2 0,11 4-810,2 5-449,12 3-450,2 10-810,9 4 2519,3 10 0,1 7 0,1 5 0</inkml:trace>
  <inkml:trace contextRef="#ctx0" brushRef="#br0" timeOffset="32073">19626 9530 14992,'-39'37'2609,"4"-6"372,7-6-2622,7-9 1230,11-7-1499,12-5 860,14-4-1130,18-4-2204,27-6 0,7-3 2650,-24 4 0,0 0 0,6 0 0,5-1 0,-6 1 0,-7 3 0,-1-1 0</inkml:trace>
  <inkml:trace contextRef="#ctx0" brushRef="#br0" timeOffset="32633">21973 9299 22104,'2'-41'2609,"0"5"-2069,-2 4 179,0 12 540,0 13-629,0 72-540,0-17 0,0 5-45,0 12 0,0 1-456,-2-1 0,0-3 411,2-19 0,-1-4 0,-8 26 90,8-13-90,-17-20 0,6-24 0,-10-25 0,5-26 0,9-18-358,4 24 0,2-1 358,4-2 0,4-2 0,4-13 0,3 0 0,-1 16 0,1 2 0,6-8 0,2 4 0,7 4 759,4 13-759,-1 13 0,2 19 90,-3 15-90,-3 22 0,-5 16-284,-15-24 1,-3 1 328,1 4 0,-3 0 0,-3 1 0,-5 1-45,-9 13 0,-6 0 0,1-16 0,-3-2 0,-9 9 0,-8-7 0,-8-18 0,-2-9 0,12-8 0,-1-5 0,-11-6 0,2-9 0,16-7 0,3-6 0,2-3 0,1-3 0,4-5 0,2-1 0,3-3 0,3-2 0,4-2 0,4-1 0,1-2 0,2 0 0,6 0 0,2 1 0,-1 3 0,4-1-270,9-10 0,3 2-450,-4 19 1,2 2-226,5-8 1,2 7-1754,11 9 2698,-1 11 0,-3 20 0,-1 7 0</inkml:trace>
  <inkml:trace contextRef="#ctx0" brushRef="#br0" timeOffset="33309">22103 9666 21827,'61'-6'1844,"-28"7"0,3 2-1844,11-2 0,2 2 0,-5 5 0,-2 4 0,-9-1 0,-2 3 45,-1 0 0,0 1-45,25 17 671,-6-2-671,-10-3 180,-11-5 571,-8-3-661,-11-10 112,-9-9-202,-11-13 505,-23-41-505,10 13 0,-2-5 0,3 5 0,0-2 0,1 0-192,-7-12 1,2-1 191,8 13 0,-1-2 0,4 5 0,4 6 0,3 2 0,-3-9 0,3 2 0,11-6 0,10 2-223,14 7 223,17 2 0,14 9 0,-2 12 0,4 4-536,-13 3 0,1 2 536,16-1 0,-1 2 45,-20 2 0,-3 2-45,-1 1 0,-1 2 90,-3 0 0,-1 1 90,28 13-135,-24 0 0,-3 3-45,13 18 0,-19-11 0,-3 2 0,1 24 0,-12-11 0,-2 1 0,-3-11 0,-1 1 0,2 10 0,0-2 0,2 9 446,-2-9-446,-2-8 125,-2-9-125,-4-5 1144,-5-12-1144,-8-11 0,-12-17 0,-5-8 0,-9-7-183,3 3 0,0 2 183,-11 0 0,-2 7 0,-1 8 0,1 8 0,2 7 0,6 11 0,-2 23 0,18 0 0,2 14-180,19-14-2879,17 12 721,1-16 2338,16 5 0,-1-17 0,3-5 0</inkml:trace>
  <inkml:trace contextRef="#ctx0" brushRef="#br0" timeOffset="33617">23422 9955 14797,'7'34'2069,"-3"2"-40,-6 5-1579,-6 2 1466,-8 2-1647,-7-4-89,-5-3 921,-5-8-921,-2-7 0,-1-12 90,3-9 2651,5-11-2741,5-11-90,13-12 90,4-13-90,14-12 90,8-4-90,4 20 0,3 2 90,16-8-135,-12 21 0,3 8-45,14 22 0,3 19 0,0 21 349,-25-17 0,-1 2-484,-1 4 0,-2 0-180,-2 1 1,-1 1-181,-2-1 0,-2-1-854,7 27-2609,-9 2 3958,-4-33 0,-5-1 0,0-28 0</inkml:trace>
  <inkml:trace contextRef="#ctx0" brushRef="#br0" timeOffset="34712">23735 9403 15981,'4'-37'719,"0"-1"1,0 3 0,0 2 1681,6-21-1951,2 11 1382,5 11-1472,5 16-91,6 10-179,9 19 0,2 14-45,-9 5 0,-1 5 267,-9-7 0,-1 2-312,6 10 0,-4 1 0,0 14 3109,-7-7-3109,-8 0 0,-2-18 0,-4 1 638,0-24-638,1-3 0,3-6 0,5 0 488,3 0-488,4 4 0,17 7 0,-6 2 0,13 6 0,-14-4 0,-1-2 0,-3-6 0,-4-3 0,0-4 0,-1-2 0,-1-6 0,0-8 0,8-34 0,-8 5-248,-7 9 0,-2-1 248,-2-26 0,-7 29 0,-3 0 0,0-3 0,-3 1 0,-3 1 0,-2 0 0,-2 0 0,-3 2 0,-1 1 0,-2 1 0,-2 1 0,-1 3 0,-3 2 0,-1 2 0,-1 3 0,-3 2 0,-1 4 0,-3 3 0,-1 3 0,-1 2 0,-1 2 0,0 2 0,1 5 0,1 2 0,-28 5 0,12 8 0,22 17 0,53-11 0,13 2 0,2-18 0,6-6 0,11-2 0,1-4 0,-12 1 0,1-1-125,13-1 0,1-1 125,-2-4 0,-2 0-47,-15 3 1,-1-1 46,11-1 0,-1 0 0,-7 5 0,-3 1-193,18 7 193,-12 9 0,-3 5 0,1 17 0,-15-8 0,-3 3 0,3 20 0,-5 3 0,-6-4 0,-6 11 0,-4-22 243,-4 3-243,-9-30 579,-2-9-579,-6-15 0,3-10 0,6-13 0,6-11 0,15-7 0,7-2 0,-7 20 0,2 0 0,11-21 0,5 3 0,-2 21 0,3 8 0,-1 10 0,1 5 105,0 0 0,-2 7-105,22 30 0,-32 4 0,-6 6 0,-2 4 0,-2 2-187,1 0 1,-2 0 186,-4-3 0,0-4 0,2 4 0,7-2 0,1-20 0,7-2 0,12-20 0,-7-3 0,10-4 0,-9-1 373,-1 1-373,0 0 0,-7 2 0,-4-5 0,-9 3 0,-9-21 0,-7 4 0,-5-18 0,0 7 0,-1-2 0,0 3 0,-2-2 0,-1 1 0,0-4 0,-1 0 0,1 0-990,0 4-629,0 7-540,-1 10-629,3 10 2788,-2 16 0,2 19 0,-3 12 0</inkml:trace>
  <inkml:trace contextRef="#ctx0" brushRef="#br0" timeOffset="34901">25339 9883 15532,'6'34'854,"0"0"1,8 27 1070,-1-9-1745,1-11 1404,-4-10-1584,0-8 511,-2-7-1411,-1-9 2691,0-7-3590,0-13 2005,8-35 0,0-4 1,-4 13-1,0 0 1</inkml:trace>
  <inkml:trace contextRef="#ctx0" brushRef="#br0" timeOffset="35335">25676 9421 20578,'15'-50'1139,"1"0"1,-2 4-1,0 1-869,-1 5 0,-1 1 180,8-22 89,-2 16 222,-2 22 318,15 63-719,-13 9-1751,-4 0 1,-1 4 1480,-8-9 0,-2 2 44,1 19 1,-1 2-154,0-7 0,-1-2 19,0 0 0,0-3 39,-1-17 1,0-8-40,1-9 0,5-37 0,1-18 0,-1-7 0,0-3 0,-1-3 315,-1 2 0,-1-2 0,-1 0-315,-3-17 0,-2-1 0,-1 16 0,-1-1 0,-1-1 0,-2-2 0,-1-2 0,-1 0-209,-3-2 0,-1-1 1,-1 1 208,-1-1 0,-2 0 0,-2 1 0,0 3 0,-2 1 0,-6 1 0,-2 7 0,-6 1 0,-1 1 0,-1 5 0,-2 2 0,-1 4 0,-3 3 0,-13-3 0,-5 3 0,2 10 0,13 15 0,0 7 0,2 3 0,-21 9 0,3 7 0,4 6 0,4 5-381,8 4 1,6 4 380,10 2 0,7 2 0,10 0 0,8 1 0,11-1 0,8-1-210,8-2 1,10-3 209,6-8 0,9-2 0,0-3 0,10 4 0,2-5-77,-5-5 0,3-2 1,-3-5 76,6-4 0,-3-4 0,-2-2 0,-1-2 0,-5-3 0,-2-4-38,5-7 1,-3-3-728,-16 3 0,-3-4-224,2-4 0,-5-4-1800,-7-18 2789,-12 0 0,-9-5 0,-6 3 0</inkml:trace>
  <inkml:trace contextRef="#ctx0" brushRef="#br0" timeOffset="35859">27142 8788 24623,'2'-13'2608,"-2"1"-2248,2 5 90,0 7 90,2 13-540,2 14 0,4 18 0,2 17 0,-5-26 0,1 3-204,1 2 1,0 1 203,-1 2 0,1-1 0,0-2 0,0 0 0,-1-4 0,0-2 0,6 24 0,-1-20 0,-7-21 0,-3-29 0,-3-25 0,0-28-384,2 23 1,0-4 383,0-5 0,2-6 0,2 9 0,0-5 0,2-1 0,-1 2-321,1-6 0,-1 2 0,3-5 321,1 2 0,0-6 0,3-2 0,0 0 0,1 4-303,3 0 1,0 2-1,2 2 1,3-1 302,-1 6 0,3-1 0,1 1 0,1 2 0,0 4 0,10-12 0,0 6 0,5 6 0,0 12 0,3 5 0,0 8-816,7 7 1,-1 7-85,2 4 1,-1 4-540,-3 5 0,0 4 1439,-5 3 0,-3 3 0,-7 4 0,-3 3 0,-3 2 0,0 0 0</inkml:trace>
  <inkml:trace contextRef="#ctx0" brushRef="#br0" timeOffset="36317">27995 8521 22644,'-49'34'2069,"0"2"-1529,6-2-523,3 4 433,5 5-270,7 5-3935,7 6 3845,11 7-90,10 3 319,5-31 0,2 0-319,3-1 0,5-1 0,13 8 0,4-3 0,-8-10 0,3-2 45,9 3 0,0-4-45,9-8 0,-3-29 90,-29-37 180,-7-13-181,-14 20 1,-3 0-526,3 6 1,0 1 570,0 0 0,2 1 0,1 2 0,3 0 1315,5-3 1,3 1-1451,8-11 0,7 20 0,4 5 0,12 7 301,16 15-301,-14 17 0,-3 13 0,-5 4 0,-6 0 0,-7-2 0,-6-5 2169,-6-7-2169,-2-2-141,-4-7-759,0-3-449,0-8-180,0-8-450,-6-5-450,-1-7 2429,-5-5 0,-2-5 0,0-2 0</inkml:trace>
  <inkml:trace contextRef="#ctx0" brushRef="#br0" timeOffset="36802">27970 8557 20485,'-49'-20'3238,"6"0"-8628,9 2 5480,17 0 1409,12-1-1409,20 1-90,21 0 90,24 0 9,-19 8 0,5 0-54,7-1 0,2-1 45,7 0 0,2-1-253,-19 4 1,0-1 0,0 0 372,-1 1 0,0 0 0,2 0 239,11-4 1,3-1 0,-4 1-225,5 0 0,-2 1 75,-5 0 0,3 1 0,-6 4 1082,-7 5 0,-3 4-1382,-2 1 0,-4 7 0,-4 16 0,-7 8 0,0 24 0,-9-16 0,0 4-1298,-2 8 1,-1 1 1297,-3-14 0,0 0 0,2 12 0,0-2 560,-1 5-560,-4-10 808,-2-15-808,-4-9 240,-22-28-240,2-6 0,-23-24 0,2 0 0,-7-1 0,-7 3 0,13 18 0,-1 3 0,11 4 0,-1 3 1552,-9 4 0,2 4-1552,-11 15 0,4 15 0,10 6-3297,5 6 3297,11-1-2204,9 12 2204,7-20-720,5 4-2608,7-23 848,0-11 2480,11-10 0,2-7 0,5-6 0</inkml:trace>
  <inkml:trace contextRef="#ctx0" brushRef="#br0" timeOffset="37051">29453 8250 23274,'20'-28'1259,"1"1"0,15-21-539,-11 21 89,-9 20-179,-8 25-270,-4 25-90,-4 21-495,-1-4 1,2 7 224,0-20 0,1 1 0,0 0 36,0 0 1,0 1 0,4 0-127,10 11 0,5 0 0,1-8-899,-1-15 1,3-4 268,13 16 1,6-8-1710,-6-31 1,0-8 2428,19-7 0,-19-5 0,-1-3 0,12-20 0</inkml:trace>
  <inkml:trace contextRef="#ctx0" brushRef="#br0" timeOffset="37601">30309 8508 21924,'9'-35'2339,"-3"6"-1709,-12 9-1,-8 10 1,-11 4-90,-7 6-1,-1 0-89,-1 0 0,3 0-90,4-4-270,5-1-90,6-4 0,7-4 0,7-3 0,14-7 0,11-2 0,12 0 0,6 4 0,3 10 0,14 27 0,-21 16 0,-15-5 0,-4 4 0,-8 35-240,-9-31 0,-2 1 240,-3-2 0,-2 0 0,-2-1 0,-3-1 0,-15 23 0,-3-10-117,-5-13 117,-3-16 0,-21-26 0,24-10 0,0-9 0,-7-11 0,0-7 0,16 9 0,1-4 0,2 1 0,1 0 0,1-1 0,2 3 0,0-9 0,3 3 0,2 9 0,1 3 0,-4-9 473,9 13-473,-2 1 124,9 14-124,0 3 0,0 2 0,7-2 0,11 0 0,18-7 0,20-1-315,-22 7 1,3 0 314,5-1 0,1 1 0,3-2 0,0 0 0,2 1 0,0-1 0,-2 1 0,-1-1 0,-2 1 0,-2-1-45,-5 1 0,-1 1-1150,22-9-604,-15 8 1799,-4 6 0,-14 13 0,1 4 0</inkml:trace>
  <inkml:trace contextRef="#ctx0" brushRef="#br0" timeOffset="38158">31223 7888 24803,'26'-9'1889,"-12"4"-1440,-1 1-179,-19 12-90,-4 4-90,-10 9 0,-7-1-90,-3-2 90,-1-4 180,4-7-90,5-3 0,8-8-90,6-5-90,8-9 0,8-11 0,12-10 0,10-7 0,11-1 0,4 3 0,0 12 0,10 26 0,-17 25 0,4 33-295,-33-17 1,-4 3 294,-3 6 0,-4 1 0,-3 2 0,-4 1-416,-6 2 0,-3 0 416,-2-3 0,-5-1 0,-4-1 0,-3-2 0,-1-4 0,-3-3 0,-1-3 0,0-3 0,3-4 0,1-2-110,3-4 1,1-2 109,-16 9 0,13-8 0,15-14 525,14-8-525,13-11 860,8-2-860,5 0 255,1 2-255,15 17 0,7 36 0,-21-17 0,-1 2-250,1 13 0,-3 1 250,-5-7 0,-1-1 0,-1 1 0,0 0 0,12 26-675,-12-25 1,1-1-2744,10 8 899,-2-9 2519,-4-35 0,-4-18 0,2-10 0</inkml:trace>
  <inkml:trace contextRef="#ctx0" brushRef="#br0" timeOffset="38420">31739 7979 22734,'5'-43'569,"0"1"1,-1 2 0,-1 3-210,0-20 0,-3 17 89,-3 17-89,-4 21 0,-3 24-90,-2 27-225,8-12 0,1 2-1696,-1 8 0,2 3 1651,4 4 0,2 1 45,0 2 0,0 0-362,3 0 0,1-1 317,1-3 0,0-1 0,-1-4 0,1-1-45,0-5 1,0-1-1,-1-7 0,0 0-540,3 5 0,0-3-674,-1 7-630,3 2-719,-13-34 3366,0-15 1,0-12-1,0-12 1</inkml:trace>
  <inkml:trace contextRef="#ctx0" brushRef="#br0" timeOffset="38833">32047 7870 22464,'0'-62'1979,"-3"6"-1529,2 15 539,-19 22-629,3 28-180,-18 30-45,10 12 0,2 8-45,5-12 0,0 1-290,3-5 0,0 4 1,4-1 378,1 16 1,5-3-90,3-17 0,1-1 0,2 5 0,2-4 180,7-2 0,13-21-180,-2-17 0,12-22 0,-6-21-90,1-16-229,-13 22 0,-1-2 229,0-3 0,0 0 0,-1-2 0,-1 0 0,0 1 0,-2 1 0,-4 1 0,-1 1 188,-1 3 0,-1 1-188,-3-26 0,-16-4 0,-3 24 0,-17-1 0,0 29 0,-3 6 0,-2 12 211,3 6-931,-1 8-1418,-5 22 159,13-9-720,-3 15 2699,17-16 0,7 3 0,4 0 0</inkml:trace>
  <inkml:trace contextRef="#ctx0" brushRef="#br0" timeOffset="39208">31426 7933 20473,'-47'-9'3058,"4"0"-1207,7 2-861,7-1 36,11 3-666,8-6-114,21 0-156,23-8-90,-1 7 0,5 0-306,13-2 0,4 0 306,-12 4 0,1-1 0,2 0-454,3 1 0,2-1 0,0 1 454,0 0 0,1 0 0,0 0 0,-2 1 0,0 0 0,0 0 0,-2 1 0,0 1 0,-2-1 0,17-1 0,-1 0 0,-14 3 0,0 0 0,-2 1-228,0-1 0,-2 0 228,6 0 0,-4 1-360,6 0-539,-23 3 249,-6 2-1149,-18 0 2158,-25 6 0,-5 4 0,-19 6 0</inkml:trace>
  <inkml:trace contextRef="#ctx0" brushRef="#br0" timeOffset="43684">17770 12194 21115,'-11'-14'3238,"5"3"-2428,3-2-541,3 7 451,0 6-180,3 16-91,5 17 1,7 24-465,-6-20 0,2 5 164,1 6 1,0 5 0,1 2-723,0 4 0,-1 0 0,0 1 573,0 0 0,0-1 0,0-1 0,-3-7 0,0-1 0,-3-4 0,-1 2 0,-1-5 0,0 15 0,-10-20 0,-5-41 0,-7-38 0,7 8 0,2-4-311,-2-10 0,1-3 311,1-11 0,2-3 0,2 17 0,2-1 0,0-4 0,2-3 0,0-5 0,2 0 0,0 3 0,2-3 0,1 2 0,1-1 0,0 4 0,-1-2 0,2 0 0,4 2-8,8-8 0,5 2 0,1 5 8,-5 13 0,1 4 0,4-2 0,8-1 0,4-3 0,3 3 0,-2 7 0,13-3 0,3 7-150,-7 6 0,4 0 0,-3 5-390,6 6 1,-2 5-226,-2 2 1,0 3-46,-5 5 1,-1 4 774,2 8 1,-4 5-1,7 21 1,-26-11-1,0 0 1</inkml:trace>
  <inkml:trace contextRef="#ctx0" brushRef="#br0" timeOffset="44103">18448 12045 18726,'-21'4'2608,"3"-3"-369,4 9-1700,7 1 616,-2 14-795,9 11-180,-4 16-90,8 12-51,-1-28 0,2 0-39,1 2 0,4 1 0,9 13 0,2-1 45,-4-14 0,1-2-45,7 8 0,1-4 1175,9-1-1175,-4-11 0,-7-13 0,-6-6 0,-6-16 0,-2-8 441,-2-14-441,2-35 0,1 8-378,1 5 1,2 0 377,-3 20 0,1 1 0,5-6 0,4 2 90,27-1 0,7 34-1481,-14 22 0,-3 8 1436,-12-5 0,-3 4-45,5 18 0,-5-1 0,-10-6-90,1 1-270,-10-24 235,-2-8-2213,-8-13 809,-2-8-270,-9-18-450,-3-6 2249,-4-10 0,-7-6 0,-1-3 0</inkml:trace>
  <inkml:trace contextRef="#ctx0" brushRef="#br0" timeOffset="44502">18562 11999 19055,'-41'-17'899,"0"0"1,3 2-1,1 0-764,2 3 0,2 0-45,-19-4 1462,19 5-1462,22 6 462,31 3-552,33 0 0,-11 1 0,5 0-520,13-2 1,3-1 519,-16 2 0,3 0 0,0-1-395,2 0 1,2 0-1,-1 0 395,0 0 0,0 0 0,0 0 0,-3 0 0,-1 0 0,-2 0-181,17-2 1,-1-1 494,3-1 1,-4 0-180,-22 2 0,-3 0 45,2 1 0,-4 0 0,-11 2 0,-10 14 1071,-13 19-1161,-1 30-90,-2-2 0,5-24 0,3-3 0,8 10 2184,6-4-2184,3-11 544,1-10-544,2-9 90,12-27-90,-5-23 90,-4-10-220,-19 18 1,-5 0 129,-11-19 0,-5 4-90,-11 7-180,-4 9-450,-5 14-449,-2 9-630,3 18-989,1 8 2788,5 16 0,5 13 0,4 5 0</inkml:trace>
  <inkml:trace contextRef="#ctx0" brushRef="#br0" timeOffset="44644">19699 12786 23364,'2'41'1979,"0"-6"-1530,-2-9-179,0-14-270,0-4-540,0-12-539,2-7-630,2-9-899,2-14 2608,4-11 0,2-8 0,2-6 0</inkml:trace>
  <inkml:trace contextRef="#ctx0" brushRef="#br0" timeOffset="44855">20117 11800 22734,'0'-36'3688,"0"6"-2699,-7 14 1,-4 16-810,-18 54-180,15-4 0,3 6-244,-2 3 0,3 3 244,7-14 0,1 2 0,4-3-437,4 7 0,4-3 437,4-1 0,4-1 0,3-3 0,3-3-90,2-5 0,3-2-1819,15 3 1,2-7 603,-12-13 1,1-4 754,11 2 0,-1-8 1,15-20-1,-2-6 0</inkml:trace>
  <inkml:trace contextRef="#ctx0" brushRef="#br0" timeOffset="45434">20909 11904 22734,'-4'-34'2339,"-2"5"-1710,-8 12 1,-5 9-90,-3 6-1,-3 2-179,1 0 0,2 0-180,3 0 0,9 0-90,4 0-90,6-4 0,7-5 0,6-9 0,11-7 0,7-1 0,18-3 0,-12 16 0,17 29 0,-33 15 0,0 32 0,-18-2-378,-12 5 378,-4-2 0,-7-27 0,-4-3 0,-19 10 0,12-21 0,-3-5 0,-27-7 0,10-15 0,-1-6 0,12 1 0,1-3 0,-13-6 0,1-6 0,9-9 0,5-3 0,12 7 0,2 0-657,-6-11 1,6 1 656,11-16-198,4 6 198,8 5 0,4 8 0,1 9 413,1 7-413,0 4 0,-4 5 0,0 4 1347,-2 1-1347,2 5 129,0-1-129,11-2 0,4-1 0,48-10 0,-2 3-496,-13 3 0,7 0 496,-8 2 0,2 1 0,-1-1 0,10 1 0,-1-1-647,-8 2 0,1-1 0,-4 0 602,-1 1 0,-5 1-630,-5 1 1,-3-1-1215,23 0-629,-13 2 2518,-11 2 0,-9 0 0,-4 0 0</inkml:trace>
  <inkml:trace contextRef="#ctx0" brushRef="#br0" timeOffset="46219">22200 11416 23813,'19'-12'2429,"-5"5"-1889,-4 9-91,-6 10 1,-2 10-180,-8 4 0,0 3-90,-5-4 0,0 4-180,0-15 0,-1 0 0,0-20 0,0-4 0,-1-22 0,7 4 0,0-14 0,13 12 0,21-5 0,3 13 0,19 2 0,-6 14 0,20 26 0,-19 3 0,-17-3 0,-3 5 0,-11 11 0,-8 3 0,-7 25 0,-4-18 0,-7 2 0,-19 3 0,-6-1-297,8-12 1,-1-1 296,-12 10 0,-1-3 0,4-11 0,1-4 0,7-6 0,1-2 0,-23 13 0,32-20 0,27-18 0,17-3 0,13-3 0,11 3 0,10 3 0,-9 10 0,5 4 0,4 3 0,1 2-341,-1 2 1,0 0-20,-4 1 0,-5 0-989,7 2-2010,4-11 1111,-19-11-1,5-14-5666,-19-15 9534,-7-2 0,-1-6 1979,3-10 0,-2-3-3313,1-1 0,-2 0 165,1-5 0,-2 1-91,-7 14 1,-2 2 0,0-1 0,-2 2 89,-1 1 1,0 1 1108,1-28-569,-2 12-269,-2 11-149,-2 11-571,0 10 0,0 18 0,-5 18 0,1 19 0,1 9 0,-1 18 0,3 6-310,4-8 1,3 3-1,0-2 310,0-6 0,0-1 0,3-1 0,3-4 0,2-1 0,2-4-615,2-3 0,2-4 615,2-4 0,1-3-844,28 15-685,4-20-540,-16-19 0,1-8 2069,17-17 0,-23 4 0,-3-5 0,5-23 0</inkml:trace>
  <inkml:trace contextRef="#ctx0" brushRef="#br0" timeOffset="46587">23674 11203 22644,'0'-41'3508,"-5"3"-2698,-2 8 89,-7 8-179,0 10-720,-6 18 0,-1 19 0,-5 23 0,13-17 0,1 2-203,0 4 1,1 3 202,4 0 0,2 2 0,0-1 0,3 2 0,7 11 0,6 1 0,1-9 0,5-2 0,6-1 0,4-6 0,17-3 0,-4-39 0,-13-49 0,-15 5-120,-4 10 1,-3-1 119,-9-23 0,-4-3 0,3 33 0,-2 0 0,-4-8 0,0 1 0,-7-14 0,-3-3 0,5 32-1169,-12 7-1799,-9 8 719,0 4 2347,-5 10 1,9-3 0,-2 3-1</inkml:trace>
  <inkml:trace contextRef="#ctx0" brushRef="#br0" timeOffset="46968">22200 11325 20845,'-45'3'1379,"0"-1"0,2 1 1,1-2-886,3 0 1,1-2 315,-28 1-91,14 0-269,15 0-270,19 0 0,21-4-180,29-5 45,1 2 0,5-2-874,15-2 1,9 0 846,-15 3 0,6 1 0,4-1 0,2 1 0,0 0-3,-2 0 0,1 1 0,2 0 0,0 0 0,1 0 0,-1 0-489,2 0 0,1 0 0,-1-1 0,1 1 0,-1 0 1,0 1 473,-1-1 0,1 2 0,0-1 0,-2 0 0,-2 1 0,-3-1 0,4 0 0,-4 0 0,-2 1 0,0-2-288,12 0 1,-1-1 0,-3 0 287,-6 0 0,-2 0 0,-2 0 0,15-3 0,-5 0 0,-10 2 0,-4 0-304,-9 0 1,-3 0 303,15-3 735,-16 4-2264,-13 3 2434,-11 4-3604,-16 6 3035,-11 1 1,-15 9-1,-7 0 1</inkml:trace>
  <inkml:trace contextRef="#ctx0" brushRef="#br0" timeOffset="50441">18326 13890 21475,'0'-16'3058,"0"0"-2698,0 5-90,-5 0-90,-2 4 89,-7 0-89,-4 4 0,-10 5 90,-11 10 0,-15 10-457,21-5 0,-2 2 276,-5 5 1,-1 2-1205,-3 4 0,-2 1 1160,-1 3 0,-1 3 14,7-5 1,-2 3 0,2-1-1175,-10 10 1,3-1 1114,3 0 0,7-2 0,6 11 0,50-27 0,25-5 0,-12-10 0,2 0 139,4 0 0,3 0-139,18 6 0,2 1 0,-5-1 0,-2-1 710,1 1 1,-4-2-711,-13-4 0,-5-2 3432,4 2-3342,-16-9-90,-5 3 90,-11-8-90,-10-3 0,0-9 423,-10-8-423,2-7 0,0-5 0,2 6 0,-1-3-307,-4-16 0,-1-3 307,5 10 0,0 0-390,-1-3 1,1 1 389,0 2 0,0 0 0,2 5 0,-1-1-432,-1-2 0,1 1-18,-4-11-180,2 3-179,11 27 352,3 13-623,0 1 602,1 6-1501,3 6 315,-1 1 1664,1 7 0,-4 0 0,0-1 0</inkml:trace>
  <inkml:trace contextRef="#ctx0" brushRef="#br0" timeOffset="50743">17542 13962 19521,'-63'0'2518,"6"0"-2338,10 0-90,15 0 722,15-2-812,21-2 0,20-3 0,27-4-381,-15 5 1,3 0 380,11-1 0,4 0-522,7 1 1,2-1 521,-16 2 0,0 1 0,2-1 0,1 1 0,0 0 0,0 1 60,0-1 0,-1 0 0,-1 1-1,-1 0 1,-1 2 0,-1 0 165,15-2 0,-1 6 185,-10 10 1,2 7-1,-7 2-185,-5 2 0,-4 6-105,-3 2 0,0 5 0,-8 1-30,-14 10 0,-8 2-45,-2 5 0,-4 1-45,-2 4 0,-3 0 45,-3 0 0,-2 1-914,-1-2 1,-1-1 823,0-4 0,-1 1-360,-3 6 1,-1-1-636,4-12 0,1-4 50,1-6 1,3-5-589,5-7 1578,21-46 0,13-19 0,8-14 0</inkml:trace>
  <inkml:trace contextRef="#ctx0" brushRef="#br0" timeOffset="50980">19033 13899 16207,'8'-33'1574,"0"0"1,6-26 145,-5 14-1360,-5 11 1275,-3 9-1545,-1 11 999,0 12-999,0 17 90,0 25-180,0-7 0,0 2 538,0 10 0,0 4-538,0 7 0,0 1 0,0 4 0,0 1 0,1 0 0,0 1 0,1-5 0,0 0-90,0-5 0,1 0 231,0-8 1,0 0-1087,-2 4 1,0-3-406,1 14-449,-2-2-539,0-42 2338,0-16 0,-8-16 0,-1-10 0</inkml:trace>
  <inkml:trace contextRef="#ctx0" brushRef="#br0" timeOffset="51408">18688 13931 21025,'-50'-42'3148,"6"4"-2878,9 6-180,16 5 0,12 3-90,24 1 0,18-2 0,26 2-904,-22 11 1,3 0 858,7 0 0,2 1-135,3 1 0,2 2 0,2-1 1,0 2-46,0 1 0,0 1 90,-3 1 0,0 1 0,-3 0 0,-2 1 135,-5 0 0,-1 0-45,-6 1 0,-1 0-289,26-6 603,-14 2 1,-11-1 90,-11-1 540,-9-2-451,-10 2 1136,-10 0-1226,-8 5 828,-9 6-917,-3 5 0,-10 27-90,11 0-90,2 19 0,17-21 0,4 0-90,6 18 0,-1-16 0,1 0 90,8 16-90,-6-4 0,-2 1-90,2 12-45,-7-17 0,-5-1-1394,-19 7 179,-4-19-3147,-23-5 3649,16-26 0,-5-16 0,13-7 0</inkml:trace>
  <inkml:trace contextRef="#ctx0" brushRef="#br0" timeOffset="51992">19658 13713 22284,'20'-53'2429,"-1"8"-2249,-1 6-90,2 20 0,-2 13-90,8 14 90,7 6-135,-1 5 0,2 3-324,21 14 369,-17-12 0,1 0 0,13 8 0,-5-7 0,-4-5-90,-9-11 90,-3-3-90,-7-6 90,-4-8 180,-5-18 90,-7-2 180,-10-16 90,-5 10 89,-3 0-179,0 2 0,2 5-180,3 5 278,-4 3-368,8 6-180,-4 6 90,5 3-90,0 14 0,3 39 0,3-5 0,0 6 0,-1 2 0,0 2-454,2 8 1,1-1 453,-3-14 0,0-3 0,-1-3 0,1 2-255,1 7 1,-1-1 254,2 16 0,-4-29 0,0-3-1170,-1 4-89,-2-21-1350,0-4 1710,-6-39 539,2-8 450,-3-27-355,-2-2 445,6 29 0,1 0 135,-1-1 0,0-1 120,1 2 0,0 0 374,2-29-89,0 6 269,2-4-629,4 20-180,6-5 0,8 22-180,29-4-180,-18 17 0,3 2-225,0 1 0,0 2-180,1 2 1,-1 2-1215,12 3 1799,13 0 0,-14 0 0,10 0 0</inkml:trace>
  <inkml:trace contextRef="#ctx0" brushRef="#br0" timeOffset="52418">21814 13429 22194,'5'-25'2699,"-5"2"-2429,-6-2 179,-7 7 1,-5 2-90,-2 9 359,-19 27-539,11 12-45,5 18 0,3 7-1065,11-12 1,4 2 929,1-3 0,0 3 0,3-2 45,4 9 0,2-2-45,3 3 0,3-1-45,1-1 0,2-2-247,0-2 1,5 0-339,11 9 0,4-4 0,-11-17 1,4-3-1530,20 7 0,2-9 2159,8-22 0,-20-11 0,-2-6 0,14-23 0</inkml:trace>
  <inkml:trace contextRef="#ctx0" brushRef="#br0" timeOffset="52887">22127 13596 22014,'-8'-34'2159,"3"0"-1799,2 4 90,3 1-1,0 6-89,0 1-180,0 6 0,0 0-180,0 5 90,0 4 360,9 9-180,0 11-91,9 12-89,-3 6 0,-1 3 0,9 22-278,-6-15 1,0 1 187,-4-9 0,0-2 0,0 0 0,0-1 0,14 29 0,-1-9 0,4 3 0,-10-23 0,3-4 0,-12-34 0,-5-12 0,-1-20 0,0 5 0,0-2 0,6-22-505,-1 19 1,2 2 594,10-8-90,7 6 0,3 12 90,3 8 90,3 11-90,1 11 0,0 10-90,-4 8 0,-5 3 0,-6 0 1384,-3-5-1384,-7-2 0,-4-9-90,-6 3-180,-2-9-180,-2 3-539,0-4-2159,-13 0 539,1-8 2609,-14-4 0,4-10 0,-3-4 0</inkml:trace>
  <inkml:trace contextRef="#ctx0" brushRef="#br0" timeOffset="53328">22196 13397 22734,'-36'-7'1259,"0"0"1,-27-6-1170,13 1-1,17 1-89,16 2 0,25-2 0,26-1 0,31-1-1371,-18 6 0,4 0 1371,10-1 0,4-1 0,-17 3 0,1 0 0,1-1-693,3-1 1,0 0 0,0-1 692,-1 2 0,-1-1 0,-1 0 0,-2 0 0,-1-1 0,-1 0-87,14-3 1,-2 1 266,-10-1 0,-3 1 0,-9 2 0,-3 0 90,15-3-91,-17 6 1,-17 4 1311,-12 10-1401,-11 8 0,-7 14-90,-1 10 3115,3 8-3115,11-11 0,3 0 0,9 19 0,0-21 0,4-2 0,20 3 0,20-3 0,-12-18-2556,10-4 2556,-25-23 0,-4-30 0,-11-1 0,-6 9 0,-3-1 90,-9-22-90,-2 1-712,-7 3 622,0 8-179,1 11-91,1 13 2544,-2 15-3443,-4 17-720,-8 16 1979,0 6 0,1 5 0,7-5 0,0 0 0,-8 14 0,0 1 0</inkml:trace>
  <inkml:trace contextRef="#ctx0" brushRef="#br0" timeOffset="53470">23280 14021 23004,'11'48'1889,"-1"-7"-1350,-4-12-179,2-9-90,-4-10-180,4-4-899,7-18-1980,12-17 181,1-8 2608,7-14 0,-6 6 0,1-3 0</inkml:trace>
  <inkml:trace contextRef="#ctx0" brushRef="#br0" timeOffset="54095">24231 13410 22734,'35'-9'2609,"-7"4"-2070,-10 1 91,-10 4 179,-8 6-179,-8-4-180,-4 4-270,-5-6-180,3 0 0,0 0 0,3 0 0,5-4 0,3-5 0,6-11 0,18-28 0,2 9 0,15-15 0,-7 24 0,-3 7 0,-4 12 0,6 25 0,-14 9 0,1 22 0,-13-2 0,-11 2 0,-8-2 0,-7-15 0,-6-3 0,-21 10 0,12-15 0,-3-3 0,-8-9 0,-1-5 0,12-1 0,0-2 0,-10 0 0,2-7-135,9-8 0,4-3-315,-8-13 270,18 5 0,5-3-359,7-19-91,10-2-270,7 0-1258,10-11 719,-3 20-360,4-8-90,-12 24 0,-2 2-4588,-4 3 8276,-13-4 1889,1 10 180,-14 0-1799,0 12-270,-23 2-1349,8 0 89,-14 0-89,19 4 90,5-3-91,7 7-89,7-7-90,9 3 0,25-4-180,9 0-90,28-2-1112,-21-1 0,1-1 1112,5-1 0,2-1 0,5-2 0,1 0-135,1-1 0,0 0-270,0 0 1,-2-1-271,-3 2 1,-2-2-641,-5 2 1,-1-2 1314,20-10 0,-11 2 0,-8-3 0</inkml:trace>
  <inkml:trace contextRef="#ctx0" brushRef="#br0" timeOffset="54961">25238 12759 23274,'-5'-11'2428,"1"0"-1708,4 5-450,0 29 0,13 29-180,-3 14-455,1-24 1,2 0 409,-3-11 0,0 1-45,6 12 0,0 0-162,9 17 207,-10-25 0,-1-3-45,2 3 0,-2-7 0,-5-24 0,-9-54 0,-1 15 0,-1-5-627,-1-24 1,0-4 626,1 1 0,2 0-346,2 16 1,0-1-1,2 0 346,0-2 0,0 0 0,2 0 0,1-1 0,0 0 0,2 1 0,0 2 0,2 0 0,1 1 0,-1 3 0,1 1 0,2 1-160,8-17 1,4 2 114,-1 7 0,5 2-135,0 14 0,5 2 0,-1 3-90,6-3 1,4 6-421,1 5 0,7 3 1,-3 8 689,9 11 0,-2 8 0,-4 1 0,-2 5 0,-9 11 0,-1 0 0</inkml:trace>
  <inkml:trace contextRef="#ctx0" brushRef="#br0" timeOffset="55337">25928 12334 22554,'-15'0'2069,"1"6"-1619,8 4 89,-5 14-89,4 10-180,0 21 0,0 10-225,1-8 0,1 1-855,2-10 1,1 1-1,1-2 810,1 5 0,2-7 0,9 7 0,5-11 0,4-14 0,6-11-90,7-16 180,4-14-2677,5-13 2587,3-11 0,2-8 0,-23 21 0,1 0 0,5-5 0,-1 0 90,12-8 0,5 0 179,-13 45 1356,-8 9-1536,6 22-178,-11 5 178,-1 3-268,-1 1-91,-2-1-1259,-1 4-990,-7-11 3842,-2-5-1323,-12-19 0,-1-13 0,-5-5 0</inkml:trace>
  <inkml:trace contextRef="#ctx0" brushRef="#br0" timeOffset="55768">25469 12474 21835,'-47'-9'2248,"8"0"-2068,27-6-180,25 0 90,36-5-135,-13 10 0,5 0-526,11 0 0,3 0 601,-12 2 0,1 0 0,4-1-548,8-1 0,5 0 0,2-1 0,-3 1 488,4-2 0,-2 0 0,2-1 52,-3 0 1,4 0-1,-1 0 1,-5-1-196,-6 0 0,-5-1 0,1-1 442,7-7 1,-1-2 0,-4 1 0,2-3 0,-5 0-1,6-7 1,-6-1 90,-22 8 0,-6 1-180,0-5 90,-4 1-90,-23 44-1,-3 22 1,-2 10-180,3-1 0,-1 3-85,1-1 1,-1 3 0,2-1 84,3 14 0,1-1 0,1 0 0,1 1 0,4-4 0,3 0 628,1-4 1,3-2-719,1-6 1,4-1-497,12 4 0,3-5-44,-8-15 1,1-3-292,10 2 1,1-6-1239,16-14 2159,3-16 0,3-18 0,2-8 0</inkml:trace>
  <inkml:trace contextRef="#ctx0" brushRef="#br0" timeOffset="56185">27711 12402 17958,'10'-48'2608,"-4"3"-674,-2 13-1574,-4 5 693,-6 11-514,-17 7-131,-4 5-228,-13 8 1022,8-3-932,3 3-90,7-4 0,4-4-180,11-5 0,7-7 90,14-7-180,9-2 180,6 0-90,3 4 0,1 10 0,-3 15 0,-1 18 90,-5 20-90,-3 14-140,-13-23 0,-2 0 185,-1 1 0,-2 1-45,-1-2 0,-4 1 45,-8 8 0,-4-2-45,-16 15 45,7-22 0,-5-6-45,-10-11 0,-1-6 0,-20-3 0,20-8 0,1-5-90,-8-20 0,9-12-180,7-10 90,9-8-1965,15 10 1,2-2 1739,1 13 1,1-1-46,3-11 0,1 0-509,3-11-300,3 5-720,-2 10 1979,-2 7 0,-2 9 0,-2 3 0</inkml:trace>
  <inkml:trace contextRef="#ctx0" brushRef="#br0" timeOffset="56373">27248 11945 20935,'-23'0'3058,"3"0"-2338,5 0-1,7 0-89,5-2-180,3 2-180,0-7-90,7 2-90,49-20-90,-7 8-90,-5 3 0,4-2-1889,11-1 0,-2 0 1884,-21 6 1,-1 0-1,18-6 1,-2 0-1,-6-1 1</inkml:trace>
  <inkml:trace contextRef="#ctx0" brushRef="#br0" timeOffset="57018">29290 11615 23993,'11'-8'1080,"-1"10"-721,-4 16-89,0 13-90,-4 9 0,0 4 0,-2-3 0,-6-5-180,0-9 90,-8-9-90,-4-9 90,-7-11 0,-4-9 0,-1-12-90,3-7 90,7-6 0,9-5-90,13-2 90,11 2-90,11 3 89,28 10 91,-18 26 0,1 6-45,1 4 0,-1 7-356,3 13 0,-5 9 311,-10 3 0,-5 4-45,-1 7 0,-4 3 0,-2 2 0,-5 3 15,-9-4 0,-4 3 0,-3-2-654,-5 6 1,-4 0 593,-1-11 0,-3 3 0,-2-8 0,-9-2 0,-4-6 0,-1-2 0,-1-4 0,3-7 0,-2-3-207,-7-2 1,1-4 206,-12 1 0,0-17 0,40-19 592,16-15-592,15-9 0,10-3 0,13 3 0,4 9 0,4 11 0,-1 18 0,-8 21 0,0 8 0,-6-1 0,1 4 150,11 15 0,0 3-150,-7-4 0,-2 0 0,0-1 0,1 0-90,-1-1 0,-1-1-246,-3-5 0,-1-1-204,-3-4 1,-1-1-810,12 11-630,-8-17-719,-7-15 2698,-5-19 0,-2-10 0,-2-9 0</inkml:trace>
  <inkml:trace contextRef="#ctx0" brushRef="#br0" timeOffset="57303">29964 11742 23544,'-2'-39'749,"1"0"1,-2 3-1,-1 2-119,-1-19-270,0 13-1,5 15 91,0 16-90,0 24-90,0 32-180,2-8 0,0 4-292,0 11 0,0 7 232,2 2 0,0 5 0,2 0-536,-1-15 1,0 0 0,1 0 0,0 0 505,-1-1 0,1 0 0,0 0 0,1-2 0,3 8 0,1-2 0,1-6 0,3-5 0,1-4-124,1-5 0,2-2-56,18 20-579,2-15-411,-1-19-359,1-12-433,1-20 1962,1-13 0,-2-19 0,-1-8 0</inkml:trace>
  <inkml:trace contextRef="#ctx0" brushRef="#br0" timeOffset="57702">30427 11728 22554,'-20'-48'1709,"1"5"-629,0-1-631,9 17-89,-4 5-90,3 22-90,-9 16-90,-7 15 0,5 9 0,-1 4-90,6-8 0,2 1-370,-6 16 0,3 1 415,10-18 0,3-2-45,-2 32 0,12-12 0,8-11 180,7-13-90,9-19-180,2-20 90,-1-20 90,-1-19-465,-7-13 375,-12 26 0,-2-1 0,-3-1 0,-1-1 45,0 1 0,-3 0-45,-3 1 0,-3 1 0,-8-30 0,-13 8 538,-9 5-538,8 25 0,-3 3-90,-13-8-269,-9 4-271,21 22-360,6 10-269,5 7-720,6 10-539,8 4 2617,2 2 0,4 2 0,0 1 0</inkml:trace>
  <inkml:trace contextRef="#ctx0" brushRef="#br0" timeOffset="58168">28852 11615 17352,'-54'-16'2968,"9"0"-785,24-14-2003,47 8 0,17 1-90,5-3 0,8 2-296,-12 8 0,5 0 1,5 2-1,3-1 326,-2 3 0,5 0 0,3 1 0,1 0 0,-1 1 0,-2 0-423,3-1 0,-3 1 0,0 0 1,2 0-1,3 0 354,-6 1 0,3 0 1,3 0-1,0 0 1,0 0-1,-3 1 1,-2 0-228,5-1 0,-2 2 0,-1 0 0,-2 0 0,1-1 230,-3 1 0,1 1 0,-1-1 0,-1 0 0,-1 0-212,8-1 0,-1 1 0,-1-1 0,-1 0 203,-8 1 0,0-1 0,-2 1 0,-1-1 14,8-2 1,-2 1-1,-3-1-29,-8 1 0,-2 0 0,-2 0 640,9-3 1,-3 0-671,-10 3 0,-3-2 761,22-10-2200,-30 8 976,-14 1 463,-31 8 0,-23 8 0,-9 1 0</inkml:trace>
  <inkml:trace contextRef="#ctx0" brushRef="#br1" timeOffset="79160">14846 9476 20845,'0'-7'2069,"0"0"-1799,0 2 0,0 1 89,0-1-89,0 3 180,0 0 90,0 0-181,4 1 91,13-1-270,7 8 0,18 2-90,5 6 0,8 3 0,2 2-90,2 5 45,-20-3 0,0 2-45,-10-7 0,1 3 0,11 11 0,5 5 0,-5-3 0,-11-10 0,-1-1-263,21 19 0,-2-4 263,-7-16 0,-3-2 45,0-11 0,1-2-45,8 2 0,-12-5 0,7 0 0,13-3 0,11-2 0,2 1 0,-10 0 0,-9 1 0,1 0-580,9-1 0,13-1 0,-3 1 0,-19 1 580,-11 1-152,14 0 152,-27 0 458,17 0-458,-22 0 0,1 0 0,-2 0 0,1 0 2417,6 0-2417,15 0 0,18 0 0,-15 0 213,4 0-213,-30 0 0,-3 0 0,-2 0 0,-6 0 0,11 0 0,-6-2 0,8-1 0,-7 1 0,-3-3 0,-2 5 0,-1-2 0,-5 2 0,0 0 0,-3 0-180,0-2-180,0-3-180,0-2-179,0-4-181,0 0-269,-3-3-810,-3 1 1979,-5-1 0,-3 1 0,0-1 0</inkml:trace>
  <inkml:trace contextRef="#ctx0" brushRef="#br1" timeOffset="80453">16958 9607 20755,'-11'-20'2069,"0"1"-1529,-2-9-360,3 8 179,-2-6-89,7 8 0,-2-1 180,6 3-90,-2 3-1,3 2 91,0 4 90,0 0-360,0 5 0,0 0-180,1 2 90,12 10-90,3-2 0,12 12 0,2-4 0,3 0 0,6 0 0,0-1 0,1 1 0,1 0 0,10 6 0,-15-9 0,9 4 0,-28-12 0,-2 3 0,-10-7 0,-4 3 0,-1 0 0,-5 11 0,-9 15 0,-2 6 89,-7 10-89,2-1 0,-1 5-410,-3 7 410,1 1 0,-2 4 0,13-30 0,1 1 0,-1-1 0,0 2 0,-3 14 0,0 2 0,1 0 0,1-1 0,0 1 0,1-2 0,2-6 0,2-3 0,3 8 90,-1 4-180,6-17 180,-3 3-180,4-19 180,-4-8-90,4 0 0,-4-9 90,0 3 320,3-4-230,-2 0-90,3-6-90,0-6 0,0-10 0,0-12 0,0-1 0,0-5 0,0-12 0,0-3 0,0-2 0,0 0-490,0-7 0,0 3 490,0 13 0,0 1 0,0-1 0,0 0 0,0 1 0,0-3 0,0-15 0,0-1 0,-2 18 0,0 0 0,0-12 0,0 3 0,0 22 0,-1 2 0,-4-23 0,6 10 0,-3 11 0,4 10 0,0 4 0,0 6 0,0 5 0,0 4-90,0 2 1070,0 3-980,0-1 0,-3 2 0,-2 0 0,1 0 0,0 0 0,4 0 0,-3 0 0,-2 0 0,-3 0 0,3 0 0,2 0 0,3 0 0,0 8-90,3 16 90,4 6 0,3 12 0,4-6 90,1 1-180,1-1 90,0-2 0,0-2 0,2-5-180,-1-5-179,3-4-1260,6 0 269,-8-6-1168,5 3 2518,-12-3 0,-5 7 0,-3 2 0</inkml:trace>
  <inkml:trace contextRef="#ctx0" brushRef="#br1" timeOffset="109207">20710 9295 23094,'0'-12'1889,"-6"-1"-1350,0 4-89,-7-3-90,1 1 0,0 0-90,2-1 89,-2 1-89,3 0 90,-1-2-90,1-3 90,-4-3-360,-12-11 0,3 5 0,-12-8 0,6 6 0,-5 2 0,-3-2 0,8 8 0,-1-1 0,-16-10 0,15 11 0,1 1-280,-12-9 280,1 2 0,9 6 0,0 1 0,-19-10-1650,17 10 1,-1 1 1649,-16-5 0,0-1-79,0 2 79,1 3 0,2 5 0,-1 2 0,-1 2 0,0 4 0,-1 1 0,1 4 0,2 0 0,-19 0 0,14 0 0,18 0 0,0 0 0,-17 0 0,0 0 0,0 6 0,2-5 92,15 4 1,-2 0-93,-1-1 0,0-1 0,0 3 0,0 0 1676,3-1 0,2 1-1676,-14 5 0,2-5 0,-1-1 0,-12 7 0,12-6 0,2 0-934,0 1 934,1 3 0,3-9 0,2 9 0,3-9 0,2 7 0,-1-3 0,1 0 0,-19 9 0,10-7 0,-15 8 0,11-4 1055,-2 1-1055,10-4 0,-2 1 0,-3 1 0,0-1 0,0-1 0,1 0 0,-7 3 0,4-2 0,-1-3 0,-6 6 0,25-11 0,4 7 0,3-3 0,1 0 0,4 5 0,-9 3 0,7 0 0,-8 6 0,8-5 0,0 0 0,-1 2 0,-8 5 0,7-5 0,-8 5 0,10-7 0,-7 4 0,6-4 0,-6 4 0,0-3 0,-1 1 0,-6 7 0,9-6 0,2 2 0,4-3 0,1 0 0,-2 2 0,-2 8 0,-1 2 0,2 0 0,2-1 0,6-7 0,3 2 0,-3 3 0,8 5 0,-8-1 0,4 3 0,1-2 0,-4-1 0,7-4 0,-6 1 0,6 2 0,-6 1 0,6 3 0,-2 16 0,3 1 0,0 3 0,0-7 0,0-13 0,0 0 0,0-1 0,0 1 0,0 0 0,0-1 0,0 17 0,0 6 0,0-20 0,0 0 0,0 22 0,1-8 0,2-14 0,1-2 0,0-3 0,-2 0 0,2-4 0,0 0 0,6 10 0,2 6 0,1 0 0,-1 0 0,-4-14 0,2 1 0,0-3 0,0-1 0,2 1 0,-1 0 0,1 2 0,0 0 0,2 1 0,0 1 0,3 0 0,8 17 0,-5-13 0,6 10 0,-6-15 0,-2-3 0,3-1 0,-1-3 0,0-1 0,0-2 0,1 0 0,-1 0 0,-1-2 0,0 0 0,0-2 0,10 5 0,-8-6 0,6 6 0,-13-9 0,2 1 0,8 0 0,-2-1 0,8-3 0,-4 1 0,15-7 0,-7 3 0,11-4 0,-13 0 0,15 0 0,6 0 0,-2 4 0,-1-3 0,-17 3 0,16-4 0,-15 4 0,22-3 0,-18 3 0,7 0 0,-14-3 0,5 3 0,-14-4 0,12 0 0,-6 0 0,5 0 0,3 0 0,25-6 0,-14 2 0,16-6 0,-20 5 0,-3-2 0,-1 1 0,16-1 0,-15-3 0,11 1 0,-15 2 0,-3-1 0,20-3 0,-2-3 0,3 1 0,0 0 0,3-1 0,-8 3 0,-5 1 0,-17 3 0,8 0 0,1-6 0,1-1 0,1 0 0,-4-1 0,-12 6 0,-2-1 0,0-1 0,1 0 0,-1-1 0,2-1 0,3 2 0,1-3 0,4-1 0,-1-2 0,3-1 0,-3 0 0,14-12 0,-11 9 0,9-9 0,0 4 0,-8 6 0,9-7 0,-12 9 0,0 0 0,1 0 0,3-2 0,-1 0 0,16-9 0,-15 7 0,9-4 0,-15 8 0,8-9 0,3-1 0,-1 0 0,-4 2 0,-12 8 0,-4 0 0,0 0 0,-2 0 0,2-2 0,-1-1 0,-1 0 0,-2-1 0,6-4 0,-6 1 0,5-3 0,-7 5 0,1 1 0,-3-1 0,0 0 0,-2 1 0,0-3 0,0 0 0,0-4 0,0-1 0,1-1 0,-1-1 0,0 0 0,0 1 0,2-9 0,-3 12 0,0-4 0,-4 14 0,-2 0 0,-1 0 0,0-8 0,0 6 0,0-9 0,2 9 0,-1-3 0,0 1 0,-1-3 0,0 2 0,0-4 0,0 0 0,0-3 0,-9-17 0,7 13 0,-12-9 0,12 20 0,-7-3 0,5 6 0,-1-2 0,-4 5 0,3 5 0,-5-3 0,-1 3 0,4 0 0,2-1 0,-4 2 0,9-3 0,-10-1 0,5 1 0,-7-4 0,1 2 0,-7-8 0,5 6 0,-6 1-1170,8 10-1078,-4 5 2248,-6 8 0,-12 12 0,-8 8 0</inkml:trace>
  <inkml:trace contextRef="#ctx0" brushRef="#br1" timeOffset="112456">22927 2465 17427,'0'-16'5577,"0"1"-4858,0 3-179,0 1 0,0 2-90,0 2-91,0 2-89,0 1 90,0 4 180,0-2-91,2 6-179,4 3 90,2 6-90,6 6-90,1 5 0,1 8-90,0 9-90,-3-4 0,-1 3-500,7 24 500,-6-19 0,-1 0 0,3 14 0,-1-3-3,-2-8 3,-2-7 0,-2-10 0,-4-8 0,-2-17 0,-2-12 0,-5-19 0,0-9 0,-7-13 0,0-10 0,5 25 0,1-2 14,0 0 0,0-2-14,3-2 0,0 0 0,-1-1 0,1-2 0,2-3 0,1-3 0,0 0 0,-3-8 0,2-4 0,3 11 0,2-5 0,0-1 0,0 5-514,2-10 1,1 1 513,0 10 0,2-2 0,1 6 0,1 3 0,2 5 0,-2 3 0,3 2-110,18-22 110,1 9 0,5 6 0,1 11 0,1 6 0,23 20 0,-29 13 0,1 5 0,1-1 0,-2 3 208,-1 7 0,-2 4-208,4 12 0,-4 1 0,9 6 0,-14-10 0,-1-4 0,-5-8 1066,-6-9-1066,-1 0 130,-7-6-310,-3-1-1169,-3-6-540,0-1-990,0-4 2879,-7 6 0,-4 5 0,-7 8 0</inkml:trace>
  <inkml:trace contextRef="#ctx0" brushRef="#br1" timeOffset="113318">23755 2655 20845,'-4'-2'1799,"-3"0"-1709,6 10 0,-3 6 90,4 11-90,0 7 90,0 2-90,0 2 90,0-4 359,0 5-89,0-14 90,0-3-1,0-14 1,0-6-270,0-29 0,0-16-180,0-9 0,0-2 0,0 24-90,4 5 0,2 5 0,17 2 90,-2 10-90,10 8 0,-6 11 0,-1 11 89,6 17-89,-10-6 0,5 18 0,-12-26 90,-3 3 0,-4-19 0,1-5-90,-2-10 0,9-7 0,2-7 0,19-13 0,-7 9 0,11-2 0,-13 19 0,-1 11 0,3 9 90,11 30-90,-7-5 0,7 17 0,-15-17 90,-5-6 90,-5-5 90,-4-9 90,-6-7-180,0-5-180,-4-4 0,0-6 0,0-8 0,0-13 0,-4-14 0,-1 4 0,-2-2 0,-4-24-227,2 21 1,0 1 226,-5-16 0,0 5-23,-3 2 23,-2-13 0,0 6 0,6 5 0,4 16 0,9 21 0,-4 3 0,3 3 362,-3 3-1622,4 3-4292,0 1 3303,-5 2 2249,-4 0 0,-9 0 0,-2 0 0</inkml:trace>
  <inkml:trace contextRef="#ctx0" brushRef="#br1" timeOffset="113722">23386 2239 20485,'-19'0'3328,"3"0"-2788,2 0 0,7 0-180,2 0-1,5 0-269,13 0 90,6-2 0,23-2-90,13-5-90,5-1 0,5 0-738,-9 1 0,2 0 738,-4 1 0,5-1 0,-3 0 0,-9 2 0,-1 1 0,0-1-30,2-1 0,1-1 0,0 1 30,-1 0 0,1 1 0,-1-1 0,-1 0 0,0-1 0,-1 1 0,17-3 0,1 0-336,-18 2 1,1 0 0,-4 0 335,2 0 0,-3 0 0,5 0 0,-5 1 0,-6 2 0,-11 3-180,-10-1-180,-8 4-270,-4-2-398,-3 2-1041,-5 0-7463,-2 0 9532,-5 0 0,0 6 0,0 1 0</inkml:trace>
  <inkml:trace contextRef="#ctx0" brushRef="#br1" timeOffset="114040">24856 2022 23184,'-5'0'1619,"2"0"-1259,3 0-270,14 6 0,-3 4 89,14 8-89,-4 4 0,1 5 0,1 5 0,-3 4 0,-4 1 0,-5 1 90,-6-2-90,-6-1 90,-7-4-90,-7-2-90,-31 3 0,-4-4 0,19-9 0,-12 0 0,0 1 0</inkml:trace>
  <inkml:trace contextRef="#ctx0" brushRef="#br1" timeOffset="115015">24945 2343 22284,'0'-13'3598,"0"-1"-2968,0 2-180,0 3-271,0 3 1,0 3-180,2 1 90,0 2-90,4 0 0,2 4 0,6 3 0,5 7 0,5 4 0,5 3 0,3 1 0,1 1 0,17 10 0,0-4 0,-2 0 0,-9-13 0,-19-10 0,-4-6 90,-4 0-90,-2 0 0,-1-4 0,-1-17 0,-2-18 0,-2-7 0,-2-9 0,-2 17 0,0 1 0,0-10 0,-4 4 0,-1 2 90,-1 7 0,-4-7 0,1 19 90,4 1 90,-5-3-180,6 9 0,0-2-90,4 10 0,0 5-90,0 0 90,0 22 0,2 3 0,2 22 0,4 2 0,2 3 0,3 6 0,-1 1 0,0-2 90,0-3-180,0-7 90,0-4 90,6 7-90,-3-15-90,5 5 90,7-7 0,-8-8 0,10 3 0,-10-17-180,5-3-90,-1-6 90,-1-4 0,-2-5-180,-2-9 181,0-9 89,3-7 45,-8 2 0,0-1 45,5-18 0,-7 15 0,-1 0 0,-4 2 0,-2 0 270,2-30-181,-2 1 1,-8 18 90,0 18-90,-4 8-90,0 4 90,0 6-90,3 4 0,-4 3 0,8 2 0,-8 0 0,4 6 0,-5 6 90,2 10-90,-2 6 0,5 4 0,-2 1 0,6 0 0,-3 0 0,4-5 0,0-4 0,0-3 0,0-7-90,2-5 0,1-5 0,1-4-449,-2 0-990,0 0 89,-2-6 1440,0-14 0,-6-1 0,-1-9 0</inkml:trace>
  <inkml:trace contextRef="#ctx0" brushRef="#br1" timeOffset="115676">25376 1999 22284,'-11'-9'2249,"1"0"-2159,6 4 0,0-1-90,4 6 0,0-2 0,4 2 90,-1 0-90,2 0 180,3 0-90,-3 0 90,5 0-1,-2-4 1,2-3 0,4-7 0,-1-2 270,4-12 539,-6-15-809,-1 8-45,-19 2 0,-7 3-135,-9 6 0,-30-12-90,4 25 180,-6 6-90,9 3 0,-1 0-298,12 2 1,0 0 297,-11 0 0,0 0 180,-10 0-1,9 0 1,6-2-90,9-2-90,7-1 0,7-2 0,6 1 0,8 1 0,2-10 686,4 5-686,4-10 0,2 2 0,6-3 0,4-1 0,3-1 0,-1 2 0,0 1 0,-1 4 0,-3 1 0,0 3 0,-4 1 0,-1 4 0,-4 0-270,3 5-360,-1 0-449,3 2-360,-2 4-630,4 3-7762,0 7 9140,5 4 1,-1 4-1,0 3 1</inkml:trace>
  <inkml:trace contextRef="#ctx0" brushRef="#br1" timeOffset="116382">25104 2036 15448,'-5'9'5757,"-4"0"-4948,4 0-269,-1-4-180,-3-1-90,4 0 0,-2-3-1,-2 7 181,8-7-90,-4 3 90,5-4 629,0 0-989,3 0 270,20-8-180,9-2 0,27-10-45,-27 9-1,1 1-782,5-1 0,1-1 693,2 1 0,2 0 44,1 0 1,1 1-290,1 0 1,-1 0 244,1 1 0,0 0 0,0 0 0,-1 0 45,-2 0 0,0 0 0,-2 0 0,-1 0 44,-4 1 1,-1 0-45,28-6-90,-14 3 0,-8 2 0,-13 2 0,-8 2 855,-4 3-2204,-9 2-58,-2 0 1407,-25 8 0,-1 7 0,-19 8 0</inkml:trace>
  <inkml:trace contextRef="#ctx0" brushRef="#br1" timeOffset="125431">26545 2560 19496,'2'-9'3688,"0"0"-3238,-2 2-91,0 1 1,0 1-90,0 1 0,0-1-90,0 2 809,0 1-989,-3 2 0,-2 0 0,1 7 90,-5 0-90,-4 13 0,-4-5 0,-5 2 0,-2-10 90,1 1-90,-3-7 0,-13 3 0,15-8 90,-9-1 0,25-2-90,2-1 0,6 3 0,0-2 0,13-1 0,-1 0 0,14-1 0,5-1 0,-8 4 0,6-1 0,-7 5 0,3 9 0,0 2 0,3 15-3392,-6 10 3392,3 18 0,-10-2 0,-1 4-70,-3-10 1,-1 1 69,0 16 0,-3 1 0,-3-18 0,-2-2-497,-5-1 1,-2-1 226,-1-2 0,-2-1-315,-4-2 1,-3-2-380,-1-3 0,-2-1-8867,-23 20 8870,-2-8 1,0-9 0,1-6-1</inkml:trace>
  <inkml:trace contextRef="#ctx0" brushRef="#br1" timeOffset="126394">27280 2081 18057,'0'-9'4407,"0"2"-3957,0 2-90,0 3 0,0 0-91,0 0-89,0-3-90,0 1 0,0 1 630,0 1-720,0 12 90,0 1-90,0 11 0,0 0 0,0 6 90,0 5-90,0 26 90,-3-9-90,2-16 0,1 0 0,-4 14 0,4-1 0,2-2 0,4 1 0,2-3 0,4-5 0,1-4 0,6-1 90,-5-11-90,4-4 0,-8-12 0,-1-8 0,2-4 0,8-22 0,2-18 0,1-5 0,-3-4 0,-9 19 0,0 6 0,-5 6 89,-2 6-89,-3 4 0,0 7 0,0 3 0,0 4-89,2 0-91,1 0-270,-1 0-1889,0 0 2339,-2-4 0,-4-3 0,-1-5 0</inkml:trace>
  <inkml:trace contextRef="#ctx0" brushRef="#br1" timeOffset="126873">27365 2054 22104,'-12'-25'2159,"2"0"-1979,4 4 0,-2 3-90,7 3-90,-2 3 0,3 1 0,3 4 0,6-4 90,0 6 0,-1-6 0,-5 6 0,-3-3 0,0 1-90,0-2 90,-7-2-90,-6-3 0,-29-12 89,10 8 1,-2-1-45,-1 1 0,-1 0-249,-5-3 0,1 1 384,-19-10 90,4-1-276,6-1 186,7 0 0,7 3 0,7-1-90,7 5-90,15-1 0,12 9 0,44 4 0,0 9-26,-9 3 0,1 2-199,-8-1 0,0 0-135,1-1 0,1 2-629,29 5-181,-2-1 1170,-26 3 0,-1 1 0,12 4 0,7 4 0</inkml:trace>
  <inkml:trace contextRef="#ctx0" brushRef="#br1" timeOffset="127656">26878 2176 22104,'12'-9'540,"6"-2"-540,10-1 90,13-1-270,12-1-517,10 0 562,-29 8 0,1-1 0,2 0 0,-1 0 45,0 1 0,0-1 90,-2 0 0,-1 0 174,26-6 96,-8 1-90,-13 1 0,-7 2 0,-11 0 0,-6 2-90,-4 2 295,-6 3-295,0 2 48,-2 0-138,0 0 90,2 0 0,0 0 270,-2 0 89,0 0-449,2 0 0,0 0 90,4 0 0,-1 0 0,-1 4 90,-2 1-90,2 0 0,-4 3 0,4-7 0,-4 3-90,2 0 90,2 4 0,0 3 0,2 3 90,2 3-90,-1 6-1,1 8-89,-2 8 0,0 6 90,0 5-90,-2 2 0,2 5 0,-2 0 0,3-1 0,-4-17 0,1 1-307,3 17 307,-3-19 0,0-2 0,4 12 0,0-3 0,3-2 0,-3-6-90,0-4-269,-2-5-271,-4-8-3238,0-10 3944,-4-15 1,-5-13 0,-2-10 0</inkml:trace>
  <inkml:trace contextRef="#ctx0" brushRef="#br1" timeOffset="128676">28182 2027 22284,'0'-7'1350,"3"2"-811,-2 3-269,3 2-180,-4 4-90,-7 7 90,-4 10-90,-10 10 0,-5 8 90,-4 4-90,7-12 0,0 0 0,-13 12 0,13-13 0,2 0 90,4-3-90,3 1 0,14-13 0,0-1 0,5-2 90,4-5-180,7 3 90,17-5 90,7 12-90,12-2-90,-5 5 90,-16-10 90,-10 2-90,-11-11 0,-4 3 180,-2-4-90,-2 0 179,-2 0-269,0-8 0,0-4 90,0-11-90,-4-22 0,4 7 0,-4-19 0,4 12 0,0-1 0,-4 1 0,3 4 0,-6 5 0,6-4 0,-2 15 0,3 0 0,0 14 0,0 4 0,0 2 0,14 17 0,4 4 0,17 15 0,-1-2 0,1 1 0,-4-1 0,-5-2 0,-8-2 90,-4-2-90,-7-3 90,-4-4-90,-3-6 0,0-4 90,0-6-90,0 0-449,-3 0-1,2-4-360,-3-1-2158,-3-14-6863,2 1 9455,-9-6 0,2 3 1,-3 3-1</inkml:trace>
  <inkml:trace contextRef="#ctx0" brushRef="#br1" timeOffset="129624">27796 1995 16078,'-15'0'5577,"7"0"-5038,2 0-359,6 0 0,0 0-180,8 0 90,6 0-90,16 0 0,11 0 0,10 0 0,6 0 0,2-2 0,0-3 0,-4-2 0,-21 1 0,-1-1 0,14-3 0,8-3 0,-23 4 0,6 2 0,-13 3 0,2 2 0,-13 2 0,-2 0 0,4 0 0,2 0 0,-1 0 90,-1 0-90,-4 0 0,-2 0 0,-1 0 0,-2 0 0,-3 0 0,0 0 0,1 0 0,-1 0 0,0 0 0,1 0 0,0 0 0,3 0 0,-4 0 90,0 0 0,0 0-90,-2 0 90,0 0 270,0 0-180,0 0-1,0 0-89,2 0 0,0 0 90,2 10-180,1-2 90,1 14 0,0-2-90,2 7 90,2 7 0,2 5-90,1 6 90,-1 3 0,-2 0-90,-2-1 0,0-2 0,-3-2 90,-2 2-90,1 14 0,-1-12 0,1 10 0,-2-21 0,2-4 0,-2-5 0,2-4 0,-2-5 0,0-4 0,0-7-180,-2-3-180,0-8-179,-2-5-361,0-10-899,0-6 1799,0-8 0,0-4 0,0-4 0</inkml:trace>
  <inkml:trace contextRef="#ctx0" brushRef="#br1" timeOffset="130042">28718 1999 17427,'6'-2'4767,"0"0"-4407,2 2-180,2 0 90,2 0-180,4 0-90,3 0 90,1 0-90,0 0 0,-1 0-270,-1 0-809,-4 0 1079,-1 0 0,-7 4 0,-3 1 0</inkml:trace>
  <inkml:trace contextRef="#ctx0" brushRef="#br1" timeOffset="147236">16012 14347 19856,'-10'-9'3418,"-1"0"-3148,-1-1-1,0 1 91,0 0-90,1 2 0,1 1-90,2 3-90,4 1-90,-3 2 90,6 0 0,-3 0-90,11 0 90,9 6-90,15 2 90,17 7-46,-1-4 1,2-1-45,-8-2 0,0 1-828,15 1 1,0-1 827,-17-2 0,-3 0 0,0 0 0,-1-1 0,28 2 0,-23-3 0,1 0 45,-6-4 0,-1-1-135,30 4 90,-22-4 0,-24 0 0,-2 0 0,-7 0-90,-1 0-90,-6 0-4911,-2 0 5091,0 6 0,-6 4 0,-1 6 0</inkml:trace>
  <inkml:trace contextRef="#ctx0" brushRef="#br1" timeOffset="147829">16048 14668 20575,'-28'-14'2519,"-13"-5"-2339,9 6 90,-7-5-91,16 11 181,5 1-360,10 3 90,2 1 0,10 2 0,2 0 0,6 0 180,12 0 90,9 8-270,1-6 0,5 12 0,-6-8-1,32 5-89,-10-6 45,-14 0 0,1 0-45,23 1 0,0 5-184,-31-9 0,-1 1 184,30 5 0,-2-7-30,-21 1 0,0 0 30,17-2 0,-22 0 0,-2 0-380,6 0 380,-9 0 0,-5 0 0,-5 0 347,-6-2-347,-2-1-119,-4-3 29,-2-1 311,-4-2-491,0-2-90,-2 1 0,0-1-89,0 0-631,-9-7 181,2 3-630,-11-4-450,5 5 1979,-3-1 0,2-2 0,-2-1 0</inkml:trace>
  <inkml:trace contextRef="#ctx0" brushRef="#br1" timeOffset="148843">16816 14012 18506,'0'-9'4318,"0"4"-4048,0-1-90,0 5-90,-4-1 90,3 10-90,-3 6-90,4 14 179,0 10-89,0 14-1040,2 13 1085,1-25 0,0 2-45,1 3 0,1 3-30,1-1 0,2 5 0,-1-3-15,0 7 0,0 0-15,0-8 0,1 2 0,-1-5-30,-1-2 0,0-2-203,2 8 1,0-1 202,3 12 0,-5-25 0,0-3 0,-1-5 89,-2-7-89,-2-10 0,-1-6 1081,0-13-1081,-5-9 455,-4-14-455,-5-11 0,-4-13-631,-1-8 676,9 28 0,0 0-90,1-2 0,0-1 45,-4-16 0,0 0 0,5 13 0,0-1 0,-3-8 0,1 0 0,3 3 0,2 2 0,-2-20 0,4 25 0,1 2 0,-2-4 90,-1-13 0,1 30 270,0-13-270,4 33 540,0 0-450,0 6 180,0 0-360,0 8 0,6 4 0,2 11 0,9 2 0,19 18 0,-4-12 0,17 13 0,-8-21 0,2-1 0,0-6 0,-5-1 0,-3-7 0,-10-2 0,-6-6 0,-6 4 90,-5 1-90,-4 6 90,-8 5-90,-4 6 0,-10 10 0,-5 13 45,2-3 0,-1 3-90,5-8 0,0 2-265,-6 13 0,1 1 310,7-14 0,1-2 0,1-1 0,0 1 0,-2 10 0,0-2 90,-7 16-90,10-25 0,1-3 0,-1-1 0,2-8 0,5-6 0,-2 0 0,6-6 710,-3-3-710,4-1 0,0-7-720,0 3 271,0-16-811,0-17 271,0-6-810,-3-9 1799,2 10 0,-8 5 0,2 0 0</inkml:trace>
  <inkml:trace contextRef="#ctx0" brushRef="#br1" timeOffset="164559">7305 3058 20036,'0'-9'2878,"0"0"-2428,0 0-1,0 0 91,0 2-180,0 2 180,-12 7-91,-19 33-2055,-3 3 0,-3 5 1696,-1 3 0,-1 4-60,6-9 0,-3 3 0,1-2-365,4-5 0,0-2 1,-1 0 364,-3 1 0,0 1 0,-1-1-1,1-1 1,-2 0 0,1-1 0,0-1 0,0-1 0,0-2-30,-13 11 0,0-2 45,7-5 0,1-3-45,7-6 0,3-2 0,-16 12 90,21-10-90,18-7 0,22-2 0,19-3 0,19 1 45,-1-4 0,3-1-45,-10-1 0,1 0 1089,17 1 0,0 1-1089,-18-2 0,-2 0 0,-1 0 0,-1 0 0,-4 0 0,-1 2 0,28 10 799,-29-9 0,-1 1-439,19 5-90,-7-4 90,-22-9-180,-17-4 0,-5-4-180,-1-9 800,-7-14-710,-2-21-135,-2-8 0,-1-6-565,3 10 1,0-3 609,0 3 0,0-3 0,1 2 0,0-9 0,0 3 0,-1 1 0,0 1 0,1 4 0,1 2-45,0 6 0,0 1-45,2 6 0,0 2-179,-5-23-181,5 14-90,2 11-179,3 12-181,0 6-269,0 9-450,-6 3 1619,-9 14 0,-5 3 0,-8 9 0</inkml:trace>
  <inkml:trace contextRef="#ctx0" brushRef="#br1" timeOffset="165026">6258 3225 22014,'-32'-11'1170,"8"-1"-1170,14 5 90,17 1-90,24 1 0,27-3 0,-16 2 0,4 0-657,9-2 1,2 0 656,8-1 0,1 0 0,-21 3 0,1 0 0,-1 0 0,0 0 0,-1 0 0,0 0 0,18-3 0,-2 0-211,-7 0 0,-2 0 256,-8 0 0,-1 0 405,0-4 0,-3 0 89,8-6-144,-3-4 55,-30 9-91,-6 3-179,-4 2 1023,-2 4-1203,-1 3 660,5 16-660,5 14 0,7 26 45,-6-18 0,2 5-552,3 8 1,3 7 0,-1 3 573,-3-9 1,-1 3-1,0 1 1,0-1-518,1 2 0,-1 0 1,0-1-1,-2 1 450,-1 1 0,0 0 0,-3-1 0,-1-4 30,-3-3 0,-1-2 0,-4 1-123,-3 13 0,-4 2 1,-2-1 122,-3-5 0,-2-1 0,-1-1-30,1-1 0,-2 0 0,-2-4 0,-8 10 0,-2-6-90,5-17 0,2-6-450,-10 8-360,0-6 1024,15-34-4352,9-43 4228,7-9 0,4 8 0,2-2 0,3 4 0,-1-1 0</inkml:trace>
  <inkml:trace contextRef="#ctx0" brushRef="#br1" timeOffset="165336">8154 3279 23544,'8'-35'1079,"1"0"0,1-31-449,-5 7 90,-5 8-271,0 7-89,0 8-270,0 11 0,0 7 0,0 11-90,0 11 180,0 21-90,4 24 0,0-11 0,0 4-590,3 10 1,1 4 499,1 8 0,0 2-482,-3-18 0,1 0 0,-1 1 482,0 0 0,0 1 0,0-1-454,-1 0 0,1-1 0,-1 0 454,2 18 0,0-1 0,1-4 0,0-2-172,-2-8 1,1-2 171,0-5 0,0-3-180,3 25-450,0-14-961,2-10-2816,0-34 4407,1-17 0,1-41 0,-4-12 0</inkml:trace>
  <inkml:trace contextRef="#ctx0" brushRef="#br1" timeOffset="165719">8759 2904 22014,'9'-53'2609,"-4"8"-2249,-3 9 0,-7 11-91,-6 7 1,-7 9-180,-6 15 0,-5 13 0,0 15-90,1 13 0,13-9 0,2 3 45,5-1 0,2-1 0,0 0 0,3-1-45,13 18 0,7-29 0,9-5 0,4-2 0,7-4 0,0 2 0,-1 0 0,-3 5 0,-6 4 0,-2 21 90,-18 6-90,-7 2 90,-18-8-90,-7-18 0,-14 2-90,7-11-180,-9-2-450,15-13-359,0-6-540,-1-6-900,1-3 2519,-3-11 0,1-1 0,-1-4 0</inkml:trace>
  <inkml:trace contextRef="#ctx0" brushRef="#br1" timeOffset="166210">8548 2872 22194,'22'-52'990,"4"2"-900,8 5 0,11 6-776,10 6 596,7 8-115,-29 14 1,0 3 114,33-1 90,-3 9 90,-4 7 193,-10 7-283,-5 2 0,-9-2 90,-7-1 0,-8-4 329,-4-4-239,-5-1 662,-3-4 148,-2 0-631,-4-2 1,0-4 0,-2-8 90,0-4 89,0-5-89,0 2-180,0 3-90,0 5-90,0 4 0,0 4 180,0 17-180,1 22-90,0-2 0,-1 4-674,1 13 1,0 4 673,-1 10 0,0 3 0,0-18 0,-1 2 0,2 2 0,0 2 0,0 5 0,1 0 0,-1-4 0,0 3 0,0-3 0,0 2 0,1-4 0,1 2 0,0-1 0,-1-5-1266,0 14 0,0-6 1266,1-6 0,0-3 0,0-7 0,0-3 0,2 21 0,0-16 0,-2-14-900,0-11-2428,-2-45 1169,0-14 855,-2-4 0,-1-6 1300,0-1 0,-1-3 0,-1-8 0,0-3 0,2 20 0,-1 0 0,0-1 1</inkml:trace>
  <inkml:trace contextRef="#ctx0" brushRef="#br1" timeOffset="166477">9287 2823 22104,'-5'-35'1664,"0"1"0,-5-27-1304,5 9-90,2 11-90,3 10 0,0 8 0,7 8 90,13 8-1,17 3-89,21 4-90,-23 2 0,2 2-393,4 0 0,1 1 348,1 2 0,0 0-45,-2 1 0,0 0 45,-3-2 0,-1-1-52,26 2 7,-10 1 0,-9-7 0,-9 3 0,-5 0 0,-8-3 0,-4 3 605,-5-4-785,-7 0-441,-2 4-549,-4-3-539,0 10 1709,-18 8 0,-3 8 0,-18 11 0</inkml:trace>
  <inkml:trace contextRef="#ctx0" brushRef="#br1" timeOffset="167738">7313 3049 21745,'-6'-10'1889,"-3"2"-1620,8 1-89,-3 2-90,4-1-90,0 3 0,0 1 90,2 2-90,6 0 90,10-2-90,12-1 0,15-3 0,12 1 45,-25 1 0,3-1-45,22-1 0,1-1 0,-13 1 0,-1 0-330,17-3 1,-2 0 329,-20 2 0,-3 1 45,-2-1 0,-1 0 135,24-5-11,-11 1 101,-11 2 89,-1-2-179,-16 4-90,-1 0 0,-13 5 658,-2 2-748,-2 0 12,0-4-12,0 1 90,0-1-180,0-4 90,0 2 0,0-7-180,0 1-269,-4-1-1350,0-3 179,-6 4-898,-1 3 2518,-3 5 0,0 12 0,-2 2 0</inkml:trace>
  <inkml:trace contextRef="#ctx0" brushRef="#br1" timeOffset="176195">6205 5224 13829,'0'-9'5667,"0"2"-4138,0-1-809,0 3-271,0-2-269,0 2 0,0 3 720,0 0-810,2 2 0,2 6-1,4 4 1,4 8 0,17 22-90,-4-4 90,13 17-90,-8-13 0,2 3 0,5-2-215,2 2 215,-1-2 0,1-3 135,-14-12 0,1-1-45,14 10-45,-15-13 0,1-1 45,12 8 0,-9-6 0,1 0-90,17 15-170,-14-14 0,-1 0 259,15 10 1,1-5 0,1-2 0,0-4 0,1-5 0,1-8-90,2 0 90,0-9 0,2 3-90,0-4 90,2 0 0,-1 0-90,3 0 90,4-4 0,2-3-90,-30 1 0,1 0 45,0-1 0,-1 1-45,2-1 0,-1 0 0,1 0 0,-1 0 0,1 0 0,0-1 45,-2 0 0,3 0-45,13-5 0,1 0 45,-12 3 0,-1 0-268,13-3 0,-2-1 268,-15 4 0,-1 0 0,1 0 0,-1 0 0,1-1 0,-1-1-1,1 0 1,-1-1-45,1 0 0,-1-1 45,1-1 0,-1-1-298,1-2 0,-1-1 298,0 0 0,1-2 45,16-14 0,2-4-31,-16 12 1,0-2 0,0 0-30,2 0 0,-1-1 0,-1 0-30,-2 1 0,0 0 0,-1 0-349,16-15 0,-2 1 393,-13 9 1,0 0 0,10-9 0,-2 1 37,-16 15 1,-1 2 52,7-10 0,0 0-45,-9 11 0,0 0-45,5-8 0,-2 1 45,6-10 459,-1-1-459,-2-5-90,3-4 90,-1-5 173,1-1-173,-3-2-90,-14 29 0,-1 0 453,-1-1 0,0-2-453,7-14 0,-1-2 0,-5 12 0,0-1-464,5-12 0,-1 0 464,-8 16 0,0 0 0,4-16 0,0 0 0,-5 12 0,0 0-111,3-11 0,-1 0 111,-3 15 0,-2 0 0,2 0 0,-1-1 0,0-1 0,0 1 0,-1-1 0,0-2 0,3-17 0,-2-3 0,-3-5 0,-1-1 0,2-2 0,-2 1-286,-6 1 0,-2 3 286,1 15 0,-3 2 0,-2 0 0,-2 1-141,1 1 0,-2 1 141,0 3 0,0 1 0,-2 2 0,1 0 0,1 3 0,0 1 0,-12-28 0,8 19 0,-1 0 0,-7-19 0,8 21 0,-1 1 1019,-4-11-1019,5 15 0,1 0 0,-9-12 0,-6-12 0,8 24 226,1 3-226,-2 1 1094,-1 2-1094,-1 2 439,0-2-439,-4 0 0,-3-3 0,-6-1 0,-5-1 0,-7-2 0,11 10 0,-2 0 0,9 5 0,0 0 0,-7-4 0,-2-1 0,6 3 0,0 2 0,0 0 0,0 0 0,-7-3 0,-1 2 0,9 5 0,2 1 0,-30-7 0,14 12 0,-6 2 0,-2 5 0,11 0 0,-5 2 0,-9 0 0,-2 0-650,0 0 0,0 0 650,-5 0 0,3 0 0,15 0 0,2 0 0,-2 0 0,1 0 0,0-1 0,0 2-225,0 1 1,1 0 224,2-2 0,0 1 0,-12 3 0,0 2 0,15-3 0,1 1 0,-7 2 0,-1 2 0,3 1 0,2 1 0,-21 8 0,21-8 0,2 2 0,-17 6-184,2 0 184,-2 2 0,-1 1-358,-3 3 358,29-12 0,-1-1 0,-1 2 0,1-1 0,-1-1 0,0 1 0,1-1 0,0 0 0,1 0 0,0 1 1155,-29 10-1155,24-4 0,0 1 0,-19 9 241,22-8 0,0 1-241,-1 2 0,1-2 0,-22 12 0,22-11 0,-2 0 0,2-5 0,-3 1 0,-4 3 0,-5 2 0,4-2 0,1-1 0,1 0-53,-21 11 0,7-1 53,21-10 428,1 3-428,-1 1 0,1-1 0,-1 2 0,1-2 0,-1-1 332,-10 15-332,-3 3 0,4 2 0,3 0 0,15-13 0,-1 3 0,1 2 0,1 0 0,1 2 0,2 0 0,3-1 0,-1 3-1696,3-5 0,1 3 1696,-9 21 0,2 4 0,8-5 0,1-3 0,1-9 0,0 2 0,1 21 0,1-4-270,-3-10 270,6-6 0,0-1 0,1-5 0,-1 4 0,5 3 0,-8 3 0,8 2 0,-2-1 0,3 0 3258,0-5-3258,0 1 0,0-3 0,0 0 0,0-2 0,0-2 404,1-1-404,3-3 0,-1 1 0,3-4 0,-4-2 0,2-1 0,4 9 0,0 4 0,2 0 0,0 0 0,-3-10 0,0 0 0,1 0 0,5-2 0,1-3 0,2 0 0,1-4 0,1 0 0,0-4 0,2-1 0,10 8 0,-8-5 0,9 7 0,-10-9 0,10 9 0,-8-9 0,8 7 0,-10-12 0,1-1 0,-2-1 0,1 0 0,-3-1 0,-2 3 0,-2 0 0,-2 0 0,-1 3 0,-1-2 0,0 5 0,0-3 0,2 1 0,0-2 0,2 0 0,8 8 0,-6-6 0,5 6 0,-8-10 0,-3 0 0,0-2 0,0-1 0,0-1 0,4 1 0,-1-2 0,3 1 0,-4 1 0,2-1 0,6 7 0,-8-6 0,5 0 0,-5-5 0,-5-7-180,1 7-270,-7-7-360,-1 3-3057,0-4 3867,-3 0 0,-7 0 0,-5 0 0</inkml:trace>
  <inkml:trace contextRef="#ctx0" brushRef="#br1" timeOffset="181868">13729 4709 21385,'-8'-9'2249,"4"1"-1800,-3 2 91,6 3 0,-3 1-1,0 2-179,4 0 270,-4 0-360,0 0 269,7-4-269,3 1-90,15-5 0,13 3-90,2-1 0,4-1-45,-7 4 0,2 0-1681,14-3 0,0 0 1681,-10 2 0,-1 1-45,-2-1 0,10 1-222,-7 0 0,11 0 0,10-1 0,6 0 1,4 0-1,2-1 0,0 1 0,-4 0 1,-5 0-1,-8 0 222,10-1 0,-9 1 0,-2 0 0,3-1 0,9 0 0,-14 2 0,6-1 0,5 0 0,3 0 0,3 0 0,1 0 0,-1-1 0,-1 1 0,-4 0 0,-4 0 0,-5 0 0,-8 1-276,15-2 1,-9 0 0,-5 1 0,1-1 275,16 1 0,-1-1 0,-7 1 0,-5 1 0,-6 0 0,-12 1 0,-1 1 0,1 0 0,-1 0 0,32 1 0,-23-2 0,1 0 0,21 1 0,-26-1 0,-1 0 1469,9 2-1469,-3 0 0,-5 0 0,-1 0 0,-3 0 2491,-3 0-2491,1 0 2326,-1 0-2326,1 0 0,2 0 0,3 0 0,2 0 0,0 0 395,15-4-395,-15 1 0,12-3 0,-21 1 0,0 1 0,8-3 0,-11 4 0,6-3 0,-13 4 0,2-3 0,12-1 0,-7 0 0,9 4 0,1 0 0,-7 0 0,21 2 0,-44 0-90,-7 0-3148,0 0 3238,-7 4 0,-8 3 0,-8 5 0</inkml:trace>
  <inkml:trace contextRef="#ctx0" brushRef="#br1" timeOffset="191179">23459 3831 21205,'-5'0'2429,"-4"0"-2160,4 0 1,-1-2 180,-1 0-360,6-3 90,6 1 90,14-3-91,13 0 1,5-1-135,-2 2 0,2-1-509,19-4 0,3 0 554,-6 2 0,2 0 45,6-1 0,1 0-105,-18 2 0,1 0 0,2-1 15,3 0 0,4 0 0,0-1 0,-4 1-552,4-1 1,-3 1-1,2 0 507,12-3 0,3 0 0,-7 1 45,-1 0 0,-6 2-313,-5 1 0,-2 0 313,-7 0 0,-1 0-45,22-3 0,-15 2 90,3 4 747,-25 3-837,4 2 1654,-24 0-1654,-2 0-1486,-2 0 1486,0 12 0,0-5 0,0 10 0</inkml:trace>
  <inkml:trace contextRef="#ctx0" brushRef="#br1" timeOffset="192094">27227 3637 24713,'-4'0'1349,"0"0"-989,15-4-180,28-11-180,8-1 45,-11 3 0,1 0-220,-3 3 1,1 1 219,19-6 0,2 0-2,-14 6 0,2 0-43,10-3 0,6-1 0,-6 2 0,-13 3 0,-1 2-509,19-5 0,-3 1 509,-8 1 0,-9 2 90,-5 2-90,-7 3 326,-7 2-326,-6 0 0,-6 0 0,-4 0 1045,-2 0-955,-2 0-90,0-4 0,0 1 0,0-4 0,0 5-5757,0 0 5757,-4 2 0,-4 0 0,-4 0 0</inkml:trace>
  <inkml:trace contextRef="#ctx0" brushRef="#br1" timeOffset="194478">16633 6979 22464,'-4'20'450,"3"5"-360,-8 11 0,8 9 90,-8 9 90,8 10-202,-1-9 0,0 6 112,2-11 0,1 1 0,-2 1-734,1 1 0,-2 0 1,1 1 643,0 3 0,-1 1 0,0-3-45,-2 9 0,0-3 0,0 3 0,0 1 0,-1-3 0,0 3 15,1-6 0,-1 3 0,0-2-60,1-14 0,0-2 0,1 1-726,-1 12 1,1 3 0,0-5 770,-1 3 0,1-3 0,2-2 0,1 3-114,-2-8 0,-1 4 0,1 0 128,-1 1 1,1 0 0,0 5 7,0 3 1,0 5 0,0 0-1,0-4-509,-1-1 1,1-2-1,0 0 487,1-8 0,0 2 0,0-1 0,1-4 0,0 12 0,0-3-401,0 4 0,0 0 401,0 2 0,0 1 0,0 1 0,0 1-45,0-22 0,0 1 0,0 0 0,0 0 0,0 0 0,0 0-67,0 1 1,0-1 0,0 0 66,0 21 0,0 0 45,0-2 0,0 0-45,0-2 0,0-1 45,0-2 0,0-1-45,0-1 0,0-1 0,0-3 0,0 1 30,0-8 0,0 3 0,0-3-30,0 6 0,0-1 45,0 14 0,0-1 45,0-22 0,0-1-45,0 0 0,0 1 0,0 20 0,0 1-1,0-15 1,0 2-45,0 14 0,0 0 45,0-19 0,0-1-45,0 0 0,0 0 0,1-2 0,1 0 0,0-3 0,1 1 0,1-2 0,0 0 515,0 9 1,0-1-516,0-12 0,0-1-45,-1 6 0,1-2 2006,7 16-2051,-4-19 90,3 3 2888,-4-17-2888,0-2 1377,-2 2-1377,4 1 0,-4 6 0,2 0 506,-3 5-506,-2 0 0,-1-5 0,0-2 0,0-3 0,0-11 0,0 3-90,2-13 0,-1 3 0,0-4-270,-1-6 90,0-2-179,0-5-91,-3-1-270,-4-4-179,-5-2-90,-4-7-3059,-17-29 4138,6 8 0,7 13 0,0-1 0,-8-18 0</inkml:trace>
  <inkml:trace contextRef="#ctx0" brushRef="#br1" timeOffset="195579">16125 12596 21565,'-10'-18'2608,"-2"2"-1798,0-1-450,1 6-91,3 1-89,4 7 90,4 9 0,6 9-90,6 14 90,11 9 0,7 14-136,-1-7 1,2 6-45,-8-13 0,0 2 0,1 1-355,1 0 1,1 0 0,-1 0 294,-1 0 0,0 1 0,-1-3-699,3 4 1,-2-2 712,0 0 1,-1-1-45,1-1 0,-1-1 0,-2-2 0,1-1 0,-1-3 0,0-1 0,-2-3 0,1-2 0,18 19 0,-3-8 0,8-4 0,-13-18 90,2-1 577,-15-14-577,-3 0 1374,-4 0-1464,0 0 90,-4-4-90,-2-1 0,-2-8 90,-2-5-90,0-3 0,0-6 0,0-18 0,0 5 0,0-19-434,0 11 434,2-4 0,0-2 0,2-3 0,2 0-45,-2 19 0,0-2 0,1 4 0,1 0 45,-2 1 0,0 1 0,4-18-90,-4 25 90,-2 4 0,0 5-90,0 5 524,0 1-434,0 5 0,0-1 0,-2 3 0,0 0 0,-3 3 0,-2 0 0,-10-4 0,-4-4 0,-4-1 0,-1-2 0,2 1 0,-3-1 0,-5-3 0,-5 0 0,-7-4 0,-7-1 0,11 8 0,-2 0 0,-23-7-1651,21 9 0,0 0 1651,-17 0 0,-2 2-147,0 0 147,3 4 0,4-1 0,-6 3 90,20 1-90,0 2 0,18-2 0,12 0 0,1-3 90,9 1 3228,0 1-3228,0 1 131,0 0-131,0 1-90,0-3 0,0 4 0,0-2 0,0 0 0,0 1 0,2-1 0,0 2 0,1 0 0,-2-2 0,3-4 0,-1 0 0,3-2 0,-2 3 0,0 3 0,2-4-90,-2 3-270,2-2-3148,-4 3 1349,0 2 2159,-2 4 0,0 3 0,0 5 0</inkml:trace>
  <inkml:trace contextRef="#ctx0" brushRef="#br1" timeOffset="204380">5149 8236 26062,'5'37'419,"1"0"1,-2-3 0,2 0-375,4 12 0,1 1-896,-1-3 1,-1 0 895,2 3 0,0 1-45,0 4 0,1 0 0,1 2 0,0-1 45,-1 0 0,1 3-45,-2-9 0,2 2 0,0-1 0,-2-3 0,1-1 0,-1-1 0,5 19 0,-1-4 0,-1-13 0,-3-7 353,0-3-893,-3-13-170,-4-13-819,-2-15-900,-8-17 2429,-4-18 0,-7-13 0,7 22 0,0 0 0</inkml:trace>
  <inkml:trace contextRef="#ctx0" brushRef="#br1" timeOffset="204946">5222 8413 20126,'-16'-9'2788,"0"0"-2428,1-2-180,1-1 89,4-4 1,4-2 0,2-4 90,8-5 0,2-3-90,6-4 89,6 2-179,5-2 0,5 5-90,5 4 0,5 9 0,3 7-90,5 15 0,0 8 0,-16 5 0,-1 3 180,11 14 90,-15-5 0,-3 0-1,-7 7-89,-10 7 0,-13-15-90,-7-1 0,-1-6 0,2-3 0,0-10-90,3 0 0,5-9-90,3 3 0,3-4-540,0 0-179,0-4-360,0-1-540,0-6-990,0-1 2699,0 1 0,1 0 0,2 2 0</inkml:trace>
  <inkml:trace contextRef="#ctx0" brushRef="#br1" timeOffset="205486">5718 8621 21924,'5'11'1799,"14"0"-1529,2-2-90,14-4 0,-2-1-180,6-4 90,-1-4-90,21-15 90,-16-1 90,12-15-180,-24 3 90,-7-4 0,-6-5 0,-4-4 90,-5-3-90,-4-4 89,-5 18 1,-3 0-90,-4-16-45,-1 14 0,-1 3-45,-7 3 90,-5-2-90,0 20 0,-5 6 90,-5 10 180,-23 18 0,10 5-180,14-6 0,2 4-366,-9 23 365,19-20 1,1 2-45,4 3 0,2 2 0,2 18 0,5 1 0,4-13 0,4 0-45,3 10 0,9-2 45,15-10 0,11-8-45,9-8 0,4-5-481,1 1 0,1-4 481,3-11 0,-1-6 0,-19-3 0,-3-2-45,0-2 0,-1-2 0,-2-1 0,-3-1-225,24-19-90,-10-4-394,-11-5-56,-9-2-449,-11-2-720,-6 0 1979,-12 1 0,-4 2 0,-7 1 0</inkml:trace>
  <inkml:trace contextRef="#ctx0" brushRef="#br1" timeOffset="205858">6489 7436 23454,'-10'-52'1978,"3"4"-7278,0 9 5480,6 8 1409,-2 8-1499,4 7 859,5 7-859,7 17 0,7 13 0,5 22 135,-4 6 0,0 5 878,-4-6 0,-1 2-1043,-2-3 0,2 4 0,-2-1-16,2 13 1,-1-2-45,0 4 0,1 0 0,-1-2 0,0 1-315,-1-3 1,0 0 314,0-6 0,-1-1 0,-1-5 0,0-1-45,-1-6 0,0-3 45,-1-4 0,-1-2-233,7 21-127,-4-11-90,-2-13-1439,-4-8 1958,-1-21-1958,-9-11 293,-3-23 1596,-7-13 0,-2-11 0,-3-4 0</inkml:trace>
  <inkml:trace contextRef="#ctx0" brushRef="#br1" timeOffset="206180">6314 7983 23184,'-45'0'1259,"7"0"-1169,9 0 0,15-4-90,17-3 0,20-9 0,13-1 0,7 0 0,-8 2 0,2-1-385,16-5 1,0 0 384,-14 6 0,-3 1 45,-1 2 0,-2-1-45,23-12 0,-11 5 0,-11 2 0,-7 2 0,-7 3-90,2-5-179,-7 5-271,2-2-180,-6 10-2289,2 1 3009,-5 4 0,1 0 0,-5 0 0</inkml:trace>
  <inkml:trace contextRef="#ctx0" brushRef="#br1" timeOffset="206720">6993 7671 20036,'0'-16'3328,"0"-2"-2699,0-2-89,0-1-90,0 3-90,0 4-91,0 3-269,0 6 90,0 1 0,0 16 180,3 32-90,3-5 0,0 4-135,0 1 0,1 1-284,3 7 0,0-2 239,-2-12 0,1-2 0,-1-1 0,2-2 0,8 29 0,1-11 0,-1-10 0,-2-11 0,-2-10-90,2-13 0,6-36 90,-4-7 0,-6 1 0,-1-3-398,-3 2 0,-1-1 443,-1-6 0,0-2-45,-2-2 0,-2-1 0,0-1 0,0 0 0,-1 2 0,-2-1 353,-3-7 0,-1 2-263,2 10 0,0 3-45,-2 3 0,0 5 45,1 0 0,4 40 0,0 16-90,0 21 45,4 11 0,1 3-45,0-22 0,0 0 130,3 24 0,2-3-220,10-3 90,-1-8-360,3-4-180,-4-9-1349,6-1 630,-7-17-720,3-6-359,-6-19 2338,-2-11 0,-1-10 0,-1-6 0</inkml:trace>
  <inkml:trace contextRef="#ctx0" brushRef="#br1" timeOffset="207336">7456 7336 19496,'0'-9'3508,"0"-2"-3058,0 2 89,0-2-89,0 2 90,0 2-450,0 2 0,0 1 0,0 3 269,0-1 181,3 23-360,2 2 0,6 23-90,2 6 0,5 7-227,-9-26 0,1 0 182,0 2 0,0 0-45,0-1 0,0 1 0,-1-2 0,1-1 90,8 27-90,-4-9 0,0-9 0,-3-8 0,-2-2 90,-4-15-90,-1-2 90,-4-22-90,-6-8 363,-2-18-363,-1-5 0,0-4 0,0 6 0,0-2-348,0-15 1,0-2 347,2 12 0,0 0 0,3 2 0,2 0 0,-2 2 0,2 1 0,2 4 0,0 2 0,0-23 0,2 12 0,6 11 0,4 10 0,16 7 0,-6 9 0,6 11 0,-12 4 0,-2 8 695,-3-4-695,-5-1 0,-3 0 0,-3-2 0,-3 2-89,2-6 89,-6 3 0,6-7-180,-3 3-810,4-4 181,0 0-9022,0 4 8645,0-3 1,0 9 0,0-2 0</inkml:trace>
  <inkml:trace contextRef="#ctx0" brushRef="#br1" timeOffset="207846">7858 7228 22734,'0'-18'2609,"0"2"-2340,0 0-89,0 4 0,1 3-90,3 5 0,5 2 0,3 2 270,17 18-180,-4 3 90,14 21-1,-10 3-89,-7-5 0,-1 2-381,-7-9 1,0 1 245,5 12 0,-2-1 45,4 17-90,-3-8-196,-2-6 196,-2-12 0,-5-1 0,-3-19 0,-4-4 0,-17-45 0,6-9 0,-1 5 0,-1-2-823,4-1 1,2-2 822,-2-3 0,2-1 0,1-1 0,1-5-333,1-1 0,0-5 0,0 5 333,2 3 0,0 0-168,2-1 0,0-4 0,2 10 168,6 0 90,29 12 0,-5 38-173,19 25 173,-8 15 0,-13-2 0,-1 3-90,-6-9 0,-1 0 0,5 12 0,-1 1 0,-4-8 0,-3-3 0,7 14 0,3 3 0,-19-32-180,-4-8 1340,-4-7-2239,-2-5-1710,-17-14 2789,1-4 0,-16-15 0,3-4 0</inkml:trace>
  <inkml:trace contextRef="#ctx0" brushRef="#br1" timeOffset="208529">8637 6292 20755,'0'-17'3058,"2"2"-2698,-2 1 360,6-3 359,9 8-719,1 11 0,12 19-135,-7 14-1,-1 5-134,-3-4 0,0 1-557,8 18 1,-1 3 466,-5-9 0,-1-1-503,0 3 0,0 0 503,0 0 0,-1 0 0,-1-1 0,0 2-255,-2-10 1,-1 2-1,0-3 210,0 5 0,1-1-261,2 8 1,-1-3-324,3 3-361,-4-13 520,-1-11-1329,-4-15 256,-2-12 1543,-3-17 0,-2-15 0,-2-9 0</inkml:trace>
  <inkml:trace contextRef="#ctx0" brushRef="#br1" timeOffset="209098">8280 6531 19406,'-20'12'3688,"1"-5"-3238,1-3-181,5-4-89,5 0-90,5 0 0,8-6 0,7-2 0,38-19-90,2 2-1180,-10 5 1,3 0 1179,-5 2 0,2 0 30,1-1 0,3-2 0,-1 2-1291,8-4 1,-1 0 1290,-7 3 0,1-1 0,-4 1 60,1 1 0,-5 2-64,-2 0 1,-3 0 243,23-10-90,-3-2-90,-22 12-90,0-1 0,-19 12 1270,-2 3-1630,-6 1 3041,0 2-3401,-4 0 67,0 4-1146,0 3-8032,0 7 9612,-6 4 1,0 7 0,-7 2 0</inkml:trace>
  <inkml:trace contextRef="#ctx0" brushRef="#br1" timeOffset="209931">9202 6604 20665,'0'-12'3058,"0"1"-2518,0 2-180,-4 0-90,3 2-90,-2 2-180,3 3 0,5 2 0,4 6 90,7 6-90,6 7 0,3 5 0,3 3 0,10 9 0,-10-11 0,8 1 0,-14-19 0,-1-3 0,-3-4 0,-2 0 0,-2-6 0,0-4 0,-2-24 0,-1 5 180,-3-14 359,-2-1-179,-4 13 0,0-3-90,-2 16-90,0 6-1,0 3-179,0 5 90,0 2-90,0 2 180,0 16 90,-9 32-90,3 12-135,1-16 0,0 2-673,0-3 1,1 0 672,3 5 0,1 1-45,-6 4 0,1 1 0,4 0 0,0 1 0,-3 0 0,-1-1 0,5-5 0,0 2 0,-2 10 0,0-2 0,2-18 0,0-1-45,0 5 0,0-2-134,-4 0-271,3-12-90,-2-8-1529,3-11 810,-4-14-720,3-15-7852,-2-16 9494,3-17 1,0-14-1,0 28 1,0-1 0</inkml:trace>
  <inkml:trace contextRef="#ctx0" brushRef="#br1" timeOffset="210229">9795 6477 22284,'0'-21'3059,"0"3"-2790,0 5-179,0 4 90,0 4 0,0 3 0,0 10 0,9 22 90,9 32-225,-8-29 0,0 1-83,4 8 0,-1 0 83,-4-8 0,-1 0 0,1 2 0,0 0-45,-1 0 0,-1 1 0,-1-1 0,2 2 0,1 13 0,1-1 0,-3-13 0,0-1-135,3 9 0,-1-3-585,2 5-359,-1-10-90,-2-8-3149,0-11 4318,-2-13 0,-2-14 0,-2-12 0</inkml:trace>
  <inkml:trace contextRef="#ctx0" brushRef="#br1" timeOffset="210615">9888 6522 13060,'-14'-34'2608,"1"0"477,-1 3-2276,0-9-629,7 12 0,0-2-180,7 15 1389,2 1-1389,5 0 0,10 3 931,9 0-1021,9 4 90,20 6 0,-12 8 45,-10 6 0,-2 5-45,-2 14 3280,4 16-3280,-23-4 90,-4-1-90,-4 0 0,-9-5 0,-2-2 0,-11-6 0,-1-5 0,-3-7 90,-10-5-270,4-6-179,1-3-91,13-6-270,11-2-1708,5-9 179,2 0 2249,2-4 0,4 3 0,2 1 0</inkml:trace>
  <inkml:trace contextRef="#ctx0" brushRef="#br1" timeOffset="211163">10201 6558 22104,'5'5'1080,"2"3"-990,5-3-90,2 0 0,8 4 90,3-8-90,5 3 0,1-4 0,3-2 0,-1-5 0,1-7 0,-3-6 0,-4-6 0,0-3 90,3-10-90,-6 7 0,-2 0 90,-6-7 0,-4-2-1,-4 2 91,-3 1-90,-4 6 90,-1 5-90,-5 7 0,-11 0 0,-4 12 0,-11-2 90,-2 10 0,-4 6 90,-7 3-46,12 4 1,1 2 45,-19 11-135,19-10 0,2 5 45,5 5 0,4 1-90,-7 21 0,13-13 0,5 1-464,9 20 464,12 3 0,11-2-1,11-5 1,9-7-90,10-10 0,4-9 0,4-14 90,-2-4-90,-20-8 0,0-2 0,18-2 0,-22 0 0,-2-1-157,8-7 157,-7-3 0,-3-1-90,-9-3 0,-4 1-270,-4 2 99,-5 3-729,-3 2-465,-5 4-1244,-8 0 2699,-5 5 0,-15 0 0,-4 2 0</inkml:trace>
  <inkml:trace contextRef="#ctx0" brushRef="#br1" timeOffset="213039">13884 5084 20665,'6'0'2789,"-2"0"-2340,-2 0 91,-2 0-270,0 6-90,-6 8 90,-2 15-1,-10 18-339,7-15 0,-1 4 249,-2 8 1,-2 2-691,-2 8 0,0 1 646,-4 7 0,1 1-45,5-19 0,1 1 0,-1 0-30,-1 0 0,0 2 0,0-1 30,-1 0 0,0 1 0,0 0-30,-1 0 0,0 0 0,-1-1 0,0 1 0,-1 0 0,0-1-1,1-1 1,-1-1 0,-2 6-24,0-3 0,-3 7 0,-1 1 0,0-1 0,2-4-36,-3 7 0,2-4 0,-2 3-560,3-6 1,-2 3-1,-1 2 1,1-2-1,3-5 590,1 0 0,2-4 0,0-1-30,0 1 0,0 1 0,0 2-276,2 0 0,-1 2 0,1 2 1,0-4 275,1 2 0,0-2 0,0 1-150,-3 13 1,-2 2 0,3-4 149,1-2 0,2-3 0,0-4 0,1-1 0,1-6 0,0 0 222,-3 4 0,0-1-222,-6 15 1063,9-27 0,1-3-1063,-4 3 0,1-5 1597,-1-6-1597,-6 5 1360,8-12-1360,-5-1 584,14-7-584,-2-7 121,8 3-121,-6 4 0,6 0 0,-6 14 0,6-7 90,-3 6-90,4-7 0,0 2 0,-3-2 0,-2-3 90,1 0-90,0-2 0,-1 0 0,-2 0 0,-11 6 0,-1 0 0,2 1 0,2-3 0,7-8 0,0 3 0,0 7 0,-2 3 0,5 8 0,-4-3 0,8 0 0,-3-3 0,4-2 0,0-8 0,0 0 0,0-9-1619,0 3 90,0-10-810,0-8 2339,0-17 0,0-17 0,0-11 0</inkml:trace>
  <inkml:trace contextRef="#ctx0" brushRef="#br1" timeOffset="214199">13514 5183 14369,'-10'14'6836,"2"0"-5847,-2-7-359,2 5 359,-4-10-629,1 4 0,-5-2 270,0-3-450,7 3-91,0-4 1,10 0-90,7-4 90,8-5-90,13-9 0,11-6 0,11-5 0,-10 7 0,1-1 0,-11 7 0,0 0 0,8-6 0,-1 1 0,3 1 0,-5 0 90,-9 3-90,-5 4 90,-7 6 0,-4 3 0,-4 2 0,-3 1 180,-2-1 0,-2 2-90,0 12-180,0 1 90,0 14 0,1 2 0,3 7-1,4 10-44,2-6 0,2 2-45,-3-9 0,0 0-184,5 12 1,2 0 183,6 16 45,-6-23 0,0 1-45,8 16 0,-10-22 0,0-1 0,2 2 0,-2-7 0,-4-7 0,0-4 0,-4-9 90,0 3-90,-3-9 90,-2 3 277,-8-12-367,-2-2 0,-9-12 0,-4-5 0,-5-7 0,-7-7 0,-5-2-391,-7-2 391,21 23 0,-1 0 0,-3 1 0,-1 2 0,-2 0 0,-1 1 0,-1 2 0,-1 1 0,0 2 0,-2 1 0,-9-1 0,0 2 0,-16-4 0,26 8 0,3 1 0,1 1 0,11 1 0,9 2 0,6-3 0,6 1-90,4 1-719,8 1 210,-1 2-660,7 6-810,-4 4 2069,-2 6 0,-1 4 0,-3 1 0</inkml:trace>
  <inkml:trace contextRef="#ctx0" brushRef="#br1" timeOffset="-214133.73">9291 10746 14109,'0'-39'1559,"0"0"0,0 0 1,0 0-1336,-3 1 1,-1-1-45,-2 3 0,-1 0 0,-3 2 0,-2 0 566,-2 3 1,-1 1-387,-19-26 89,-5 6-89,-4 5-90,-3 4 90,-1 9-90,-2 9 89,0 12 1,-1 17-225,10 14 0,0 7-45,8-2 0,2 3-112,-11 15 1,2 9 141,16-5 0,4 6 0,3 0-300,5-9 1,2 0 0,1 2 209,-2 17 0,1 4 0,4-2 0,7-13 0,2-2 0,2 0-220,0 2 0,1 1 1,1 0 218,1 1 1,2-1 0,1 1-30,1-2 0,0 0 0,2 3-23,-1-5 1,3 3 0,0 0 0,0-1-217,5 11 1,1-1 0,0-1 238,-2-2 0,0 0 0,0-4 189,6 9 0,-4-5-594,-9-19 1,-4-4-445,5 18-770,-11-11 717,-10-25 902,-12-28 0,-7-9 0,-4-11 0</inkml:trace>
  <inkml:trace contextRef="#ctx0" brushRef="#br1" timeOffset="-213592.73">8365 11814 21295,'-45'-21'2608,"3"-1"-2338,3 4-180,10-5 0,13 3 0,18-5-90,20-4 0,22-5 0,-12 14 0,4 1-413,5-2 0,3 1 413,3 1 0,2 0-120,-3 2 0,2-1 0,-2 1 30,4-3 0,0 2 45,12-4 0,-4 0 45,-23 8 0,-5 1 0,21-7 180,-12 2 0,-15 2 629,-12-3-449,-12 6-90,-8-5 0,-5 11 736,-1 1-826,2 3-90,5 1 0,-2 2 90,8 0-90,-2 12 0,4 8 0,5 20-90,5 10 45,0-4 0,3 3-45,4 5 0,3 1-283,-3-12 0,2 0 0,1-2 283,4 7 0,2-4 0,0-11 0,0-6-546,10-8 546,-2-9 0,-5-18 0,-4-11 0,-2-41 0,-16 15 0,-4-2 0,-1-1 0,-2-1 58,-4-3 0,-2 2 31,-9-14 1,4 10-208,4 7 118,2 24 0,4 13 0,6 26 0,2 16 0,5 0 0,1 1-450,7 21-45,-6-18 0,0 0-88,3 9 583,-2 4 0,-7-19 0,-2 2 0</inkml:trace>
  <inkml:trace contextRef="#ctx0" brushRef="#br1" timeOffset="-213207.73">9494 11194 22284,'0'-43'2429,"0"4"-2159,0 8 90,0 8-91,5 11 1,4 17-180,9 11 0,5 18-45,-3-3 0,1 3-45,11 22-236,-11-19 1,-1-2 235,4 10 90,-5-6 0,-5-10-90,-8-6 0,-10-12 0,-6-8 0,-7-15 0,-3-30 471,10-1-471,7-3 0,5-3 0,5 11 0,4 1 90,3-2 0,3 4-90,17-6 90,3 41-90,-6 17 0,0 16 0,-1 4-45,-10-9 0,1 1-1214,18 24-316,-15-24 1,0-2-944,9 4 2518,-3-15 0,-10-20 0,0-1 0</inkml:trace>
  <inkml:trace contextRef="#ctx0" brushRef="#br1" timeOffset="-212625.73">10331 10973 21385,'0'-19'3778,"0"-9"-3688,0 14 0,0-7-90,3 6 0,2 3 0,1-8 0,-2 2 89,-2-3 91,-2-3 450,-15-7-360,1 10 0,-16 2 0,2 21-1,-3 11-89,-1 15-90,-1 12 0,15-1 0,2 3-90,5-9 0,3 2 0,3 24 0,7 0-112,4-25 1,4-2 111,4 8 0,5-2 0,8-11 0,3-5-180,20 5 90,-18-13 0,1-5-180,11-9-90,-1-11 1,-1-9 89,1-16 0,2-12 180,-22 19 0,-1-5-375,-3-4 0,0-5 0,-2 1 465,3-10 0,-3-4 0,-6 8 0,0-6 0,-2-1 0,-2 2 60,-3-9 0,-2 1 0,-1 1 0,-1 0 0,0 0 0,-1 2 30,-2 5 0,0 2 0,-2 6 44,-1 3 1,0 4 135,-4-27-180,0 15 0,5 14 0,-2 11 0,6 14 194,-2 45-284,3 12 30,1-4 0,2 8 0,0-2 138,0 5 0,1 1-138,1-5 0,0 2 0,1-2-30,1 3 0,2 0-45,4 13 0,2-1 0,-4-18 0,0-1-90,3 6 0,0-3-1404,9 14 280,-7-29-720,2-4-630,-10-25 2609,-4-12 0,-2-8 0,-2-7 0</inkml:trace>
  <inkml:trace contextRef="#ctx0" brushRef="#br1" timeOffset="-212271.73">10619 10575 22014,'-31'-18'1979,"5"1"-1889,3 4 0,13 2 0,6 4-90,14 0 0,34 5-90,-2-2 45,-9 2 0,3-1 0,3-3 0,0-1-158,19-5 248,-23 3 0,-2-2-45,1-7 270,-8-5 90,-7-4 539,-7-21-359,-6 12 0,-5-12 179,-1 13-426,0 13-203,0 0 0,0 28 0,4 13 0,4 23-45,2 4 0,2 3-45,-1-8 0,0 0-1651,3 18 0,0 0 1606,-3-16 0,0-2 45,-1-1 0,0 0-386,0-4 0,-1-2-423,7 25-465,-4-12-346,-4-13-898,-4-11 2518,-2-16 0,-2-16 0,0-10 0</inkml:trace>
  <inkml:trace contextRef="#ctx0" brushRef="#br1" timeOffset="-212122.73">10964 10073 21835,'-21'-21'1349,"3"3"-1349,10 4-810,-1 5-253,24 9 0,-2 3 0,19 6 1</inkml:trace>
  <inkml:trace contextRef="#ctx0" brushRef="#br1" timeOffset="-211799.73">11358 10204 23454,'-5'5'1799,"-2"3"-1440,0 1-89,-4 7 0,10 9 0,-5 26-270,6-5 90,6 20-90,6-20 0,9-4 0,9-5 90,3-8-90,2-6 0,-3-12 0,-5-5 0,-5-10 0,-6-7 45,-10-20 0,-5-7-135,-5-11-104,-3 2 1,-3 1 193,-17-6-90,-5 4-180,-5 6-360,0 5-269,3 6-271,3 4-8661,0-4 8668,16 11 1,-1-4-1,16 11 1</inkml:trace>
  <inkml:trace contextRef="#ctx0" brushRef="#br1" timeOffset="-211398.73">11524 10059 24983,'21'4'899,"1"7"-719,2 16-90,5 12 0,-1 9-453,3 6 453,-6 1-1,-11-19 1,-1 0-90,3 24 90,-3-5-90,-9-27 0,-8-20 0,-9-22 0,-3-7 0,-6-26 0,8-16-691,8-1 0,3-5 691,1 17 0,1-2 0,1 7 0,2-2 0,1 2-173,2-9 0,2 6 353,11-14 90,7 9-91,2 59 1,7 28-135,-14-5 0,-1 4-260,3 5 0,1 2 215,-1 3 0,1 0 736,-2 2 0,1 0-1186,4 11 1,-1-2-17,-9-14 0,0-1-389,2 5 1,-2-4-1934,-2-2 2788,-7-17 0,-4-9 0,-3-10 0</inkml:trace>
  <inkml:trace contextRef="#ctx0" brushRef="#br1" timeOffset="-210948.73">12077 9349 23723,'-17'-27'2069,"1"2"-1709,0 2 0,2 5-90,1 4-90,7 7 89,2 9 1,8 16 90,2 20-90,10 25-682,-7-21 1,1 3 500,3 8 1,0 2-45,1 4 0,1 3-45,0-4 0,2 4 0,-1-3 0,-3-14 0,-1-2 0,0 1-364,5 10 0,1 2 1,-2-6 363,0-2 0,-1-5-135,-1-5 0,0-1-495,10 24-359,-3-14-361,-3-13-449,-4-11-719,-3-16 2518,-6-16 0,-6-19 0,-4-9 0</inkml:trace>
  <inkml:trace contextRef="#ctx0" brushRef="#br1" timeOffset="-210489.73">11975 9453 21475,'-31'-34'2968,"5"2"-2428,4 5-180,6 2-1,7 5-179,4 0 180,10 4-180,7 0 90,11 8 0,11 2 89,9 16 91,6 9-90,6 19-1444,-28-12 1,1 3 1128,1 4 0,0 2-45,2 6 0,-1 1-248,2 2 0,1 3 248,-1-2 0,3 4 0,-2-3 0,6 7 0,1 0-254,-6-9 1,2 2-1,-2-3 254,1-1 0,-1-3 0,-1-4 0,-1-2 0,-4-4 0,-1-1 0,2-1 0,-2-2 0,6 6 0,-2-6 0,-23-25 2115,-12-41-2115,-6-7 0,-3-7 0,0-4 0,-1-4-319,0 9 0,0-3 1,0 2 318,2 7 0,1 1 0,-1-1 0,0 1 0,-1-1 0,0 0 0,1 1 0,0 0 0,-1 1 0,0 2 0,0 1 0,1 1 116,-6-17 1,1 2-117,0 7 0,2 3 0,2 5 0,1 3 0,-8-22 0,8 11 0,5 14 0,4 7-540,3 8-269,0 8 1323,0 6-1774,5 5-1629,7 16 2889,4-2 0,2 18 0,-4-4 0</inkml:trace>
  <inkml:trace contextRef="#ctx0" brushRef="#br1" timeOffset="-209947.73">13137 9448 21655,'12'-18'1889,"-2"0"-1530,-4 0 91,-2 2 0,-2 1-90,-2 1-1,2 2 91,-2 3-270,0 5 90,0 6 0,-5 11-90,-2 14 0,-7 18-91,-1 17-551,8-8 0,0 3 507,2-14 0,1 1-45,1 13 0,1-1-45,1-22 0,2-1 0,5 13 0,2-3-135,2 5 90,11 10-180,-7-49 0,0-13-89,10-38 269,-10-6 313,-4 7 0,-1-2-268,-6 3 0,-1 0 45,0-3 0,-1 0 90,-3-2 0,-1 1 0,-1 3 0,-1 0 0,-1 5 0,-1 2 90,-6-24-90,6 15 0,-2 11 0,8 14 90,-3 9-180,8 60 0,4-19 0,3 3 0,-2 11 0,1 2-274,6-3 0,1-3-86,10 15-405,-9-24 1,1-2-316,8 11-82,6-1-1177,-14-27 2339,-3-16 0,-4-12 0,-2-9 0</inkml:trace>
  <inkml:trace contextRef="#ctx0" brushRef="#br1" timeOffset="-209250.73">13441 9403 19811,'-7'-48'2699,"-4"3"-2339,10 5-91,-4 3 673,5 8-852,0 4 234,0 7-234,0 6 120,3 6 60,11 16 457,5 17-367,8 27-180,-6 2-135,-9-12 0,-1 0-45,0 7 0,-3-16 0,-2-3 0,-2 2 0,-2-7 0,-2-6 0,0-12 0,0-3 0,0-20-90,0-8 90,0-18-90,0-10 90,0 7 0,0-1 0,0 10 0,0-1-137,1-11 1,1 1 136,3-12 0,1 7 0,2 10 0,-2 0 0,2 17 0,-1 4 0,0 15 270,9 30-270,-6-5 0,7 23 363,-9-13-363,0-1 0,-1-3 0,-3-4 0,-2-5 90,-2-3-90,0-7 0,0-2 0,0-8 0,0-5 0,0-22 0,0 0 0,1-17 0,2 10 0,6-13 0,2 6 0,2 4 0,0 11 0,-2 21 180,10 9-90,-3 14 89,6 16-89,-6 9 0,-2 8-90,0 6 0,-1 0 90,-3-3-90,-4-5-90,-2-8 90,-4-8-269,0-6-271,-2-7-270,0-8-1348,0-4-1710,5-36 3868,-2 4 0,7-31 0,-4 11 0</inkml:trace>
  <inkml:trace contextRef="#ctx0" brushRef="#br1" timeOffset="-208733.73">13932 8824 22644,'4'14'810,"2"1"-720,7 2-90,1 1 90,4 2-90,19 0 0,-13-7 89,15-3-89,-12-14 0,-6-5 0,4-7 0,-7-19 90,-7 5 0,-1-26 0,-9 23-90,-4-8 90,-2 16-90,-3 5 90,-2-1 0,0 5 0,-2 1 0,0 3 180,-6 1-180,3 6 90,-5 1 0,4 8 179,-12 17-179,9 4 0,-6 20-45,16-1 0,4 5 0,4-7 0,1 1-295,0 9 1,3 0 204,5-16 0,2-5 45,11 5-90,7-9 0,4-9 0,32-9 90,-11-11-135,-16-1 0,-1-3-135,11-12 0,-7-5-90,-5-4-179,-7-5-181,-5-2-269,-5-2-2879,-6-6 3778,-6 14 0,-13 4 0,-7 18 0</inkml:trace>
  <inkml:trace contextRef="#ctx0" brushRef="#br1" timeOffset="-205196.73">26403 4329 19946,'10'0'2968,"0"0"-2518,-3 0 269,-3 0-359,-3 0 90,-1 0-360,2 0 90,1 0 0,2 0-1,4 0-89,1 0 0,6 4 90,2 1-90,7 6 0,3 0 90,19 9-180,-11-5 90,-4-3 0,1 2 0,3-2 0,1 1-90,3 1 0,-1 0 45,1-1 0,-2-1-45,21 6 0,3-3 90,-14-9-90,-16 0 0,2 2 0,11-1 0,-1-1 0,11 7 45,-11-3 0,-2-3-45,-3-1 0,-3 2 0,-3-3 0,-5 0 90,-2 3 0,8-7-1,-8 3 1,9-4-90,-8 0 90,3 0-90,1 0 0,1 0 0,3 0 0,1 0 0,3 0 0,20 0 0,-14 0 0,12 0 0,-19 0 0,13 0-3392,-13 4 3392,11-3 0,-16 3 0,-1-4 0,19 0 0,-11 4 0,-3-4 0,1 1 0,10 3 0,12-4 0,-17 4 0,-4-3 0,-3 7 0,13-7 0,-15 3 3392,13-4-3392,-17 0 0,3 0 0,-1 0 0,19-2 0,-12 1 0,12-1 0,-1 0 0,-15 0 0,11-3 0,-17 3 0,12-2 0,-11 1 0,9 1 0,-17-2 0,0 3 0,-2-1 0,-1 2 0,-1-2 0,-2 0 0,2-3 0,1 1 0,1-1 0,2 1 0,1-3 0,1 2 0,1-2 0,-1 5 0,-2-2 0,-1 1 0,-5-1 0,-2-3 0,-2 2 0,0-1 0,-1 3 0,-1 1 0,-2 2 0,0 0 0,-2 0 0,2 0 0,-4 0 90,0 0 0,0-2 0,-2 0-90,2-3 0,-1 1 0,0-1 0,1 1 0,3-1 0,1 3 0,-2 0 0,0 2 90,-2 0-90,-2 0 90,0 0-90,0 0 0,-2-2 0,2 1 0,-2-3 0,0 2 0,0-1-4137,0 1 4137,-7 2 0,-6 0 0,-8 0 0</inkml:trace>
  <inkml:trace contextRef="#ctx0" brushRef="#br1" timeOffset="-203149.73">30147 4193 20575,'2'-16'3778,"-2"2"-3058,2 1-181,-2 2-89,0 4-180,0 0 0,0 5 180,4 6-91,6 13-179,8 21-90,-5-9 0,1 4-602,2 8 1,0 4 511,1 8 0,-1 2-602,1 7 0,-1 1 602,-6-17 0,-1 0 0,0 1 0,0-1 0,-1 1 0,-1 0-30,1-1 0,-2 0 0,1-2-105,1 19 0,0-3-345,-1-6 0,0-2-15,-1-9 1,0-2-855,3 22-540,-3-22-540,-5-25 2429,-1-23 0,0-23 0,0-11 0</inkml:trace>
  <inkml:trace contextRef="#ctx0" brushRef="#br1" timeOffset="-202855.73">30289 4446 20514,'-7'-35'689,"0"0"1,2 0 0,1 0-240,-1-31-90,10 3-90,7 4-46,9 24 1,6 2-135,23-10-45,-12 19 0,3 7 0,-6 12 0,0 5-45,-1 5 0,-1 4 45,-1 5 0,-3 4-45,16 27 0,-16 14 90,-19 7-90,-13-32 0,-4 0 0,-3 0 0,-7 0 0,-18 8 0,-7-3 0,9-10 0,-3-2-364,-14 4 0,-1-4 229,16-13 0,-1-3-243,-4-4 0,1-3-701,-9 2-548,10-10 1627,44-3 0,26-8 0,14-4 0</inkml:trace>
  <inkml:trace contextRef="#ctx0" brushRef="#br1" timeOffset="-201497.73">31118 4369 22824,'-9'-25'2429,"-5"1"-1890,-10 5-179,-4 3-90,-5 9-90,-2 11 0,-1 12-180,1 16 90,6 9-90,9 9 0,10 0-90,10-2 0,6-5 0,7-9-90,3-7 0,2-13 0,4-10 90,1-15 90,1-11 0,1-15 0,-5-10 90,-2-6 0,-4-1 0,-3 4 0,2-3 0,-5 22-90,1 4 90,-3 33-90,2 12 0,11 33 0,-2-8-180,4 16-180,-7-25 0,0-2-89,1-14 179,1-7 90,2-15 180,2-12 0,3-14 225,-3-3 0,1-2-322,11-22 276,-11 16 1,1 1 0,8-12 0,-5 8-90,-3 13 180,3 23 0,-7 40-270,-1 12 45,-12-10 0,-3 2-45,-2 23 0,0-6 0,0-6 90,-4-11-90,3-12 367,-6-15-367,3-16 0,-1-16 0,1-13 0,6-10 0,4-4 0,3 2-90,1 5 90,2 11 0,0 8 0,1 12 0,4 14 0,0 12 0,1 9-270,0 4-180,-1 0-270,1-3 1,-2-4-91,4-11 271,-1-5 269,3-10 90,2-8 90,3-9 180,-1-6 180,1-5 90,-5-3 89,-1 5-89,-7 3 0,-6 9 449,-10 8-359,-14 26-360,-2 5 0,-4 19-90,8-6 0,8-3 0,2-2-360,8 0 90,4-14-179,17-15 269,11-28 180,2-4 0,0-8 90,-10 11 0,-9 11 0,1 5 0,-10 11 0,-2 12-1,-2 0-89,-4 8 90,2-5-90,-2-4 0,2-3-90,0-4 1,2 0-91,2-4 90,4-7 0,5-9 180,1-10-90,1-8 90,-1-3 179,-4-5-89,-2 3 0,-5 5 0,-4 6-180,-3 9 90,0 12 0,0 5-90,0 24 0,0-10 0,2 11 0,6-21-90,3-13 90,5-19 0,4-20 0,-10 19 0,0-3-369,2-5 0,-1-2 504,0-3 0,-2 0 90,0 1 0,-1 1-91,-1 3 1,-1 2 45,3-25 0,-3 21 180,-4 28-90,-2 33-90,-7 27 0,-3 14-150,3-5 0,-1 4 0,0 1-1070,-2 1 1,0 0 0,-1 0 919,1 5 0,0-1 0,1-4-240,0 0 1,2-5-197,0-4 1,0-3-300,2-6 1,-1-3-1575,-4 22 2429,1-20 0,-4-19 0,-1-12 0</inkml:trace>
  <inkml:trace contextRef="#ctx0" brushRef="#br1" timeOffset="-200713.73">32137 3872 21295,'2'-54'749,"1"-1"1,0 6 0,5 5-750,28-2 0,-2 16 0,18-4 0,-12 18 0,1 2 0,-4 3 0,-3 2 179,-7 2 91,-5 0 0,-6 3 180,-3 1-90,-7 1 269,-3 35-449,-3 1-90,-2 0 0,-1 3-45,1-3 0,-1 2-246,0 19 0,0 2 201,1-15 0,0-1 0,1 12 0,2-4 0,5 8 0,0-14 0,16-9 0,3-26 0,8-34 0,-6-15 45,-15 10 0,-1-2 45,6-19 0,-3 4 0,-4 7-90,-2 10 492,-4 10-402,2 10-180,0 13 90,2 10 90,2 6-90,2 3-90,3-3 0,1-3 0,0-7-90,-1-2 90,-1-12 90,-2-24 0,-5-1 90,-2-20 0,-5 15 0,-3 2 0,-2 5 0,-3 14-90,3 3 90,2 22-90,3 4 0,3 26 0,6-10 0,5 9-90,4-16 0,15-11 90,-6-10 0,9-17 0,-11-13 0,-10-2 0,-1-3 90,3-18 0,-6 16 0,-2 2 0,-4-8 90,-2 10 269,-3 8-269,0 17 0,-3 16 0,2 22-90,-1 4 0,0 4 0,4 26-334,0-19 1,0 0 243,1 17 0,-1-23 0,-1 1-360,-1 15-89,-2-22 0,-1-2-810,-4 3-540,-7-7-720,-2-14 2519,-2-5 0,-1-18 0,1-2 0</inkml:trace>
  <inkml:trace contextRef="#ctx0" brushRef="#br1" timeOffset="-200475.73">33148 3528 17081,'12'-32'1349,"1"0"1,11-24 1010,-8 10-2090,-2 13 180,-4 10 799,-2 15-889,0 18 341,1 21-521,-4 10 0,0 7-180,1 8 0,0 3 0,-1 2 0,1-1-945,-1-1 1,-1-5 854,4 12-179,-3-10-343,1-12-1906,-2-5 89,-2-21 2429,0-5 0,-2-22 0,0-6 0</inkml:trace>
  <inkml:trace contextRef="#ctx0" brushRef="#br1" timeOffset="-200315.73">33310 3121 21565,'-8'-48'1349,"0"5"-1259,4 11-90,0 10-540,4 10-809,5 12-720,2 10 2069,7 8 0,2 5 0,3 2 0</inkml:trace>
  <inkml:trace contextRef="#ctx0" brushRef="#br1" timeOffset="-200013.73">33586 3202 21565,'0'-9'2878,"-7"0"-2158,-4 2-1,-11 3-269,-2 8-180,-5 9 0,1 13-1,5 30-179,8-8-45,16-4 0,5 0-45,12 7 0,0-20 0,2-1 0,23 5 45,-7-12 0,3 0-45,-2 0 0,-1-1 0,0 0 0,-1 0 0,-4-1 0,-6-1 0,-9 6-180,-11-3-179,-21-4-451,-17-7-269,-13-1-360,-12 0 1439,12-5 0,-2 0 0,12 0 0,1 1 0,-10 0 0,-1 0 0</inkml:trace>
  <inkml:trace contextRef="#ctx0" brushRef="#br1" timeOffset="-195297.73">21473 3668 22104,'0'-7'630,"0"3"-540,0 2 360,0 2-270,0 6 89,0 1 1,0 9-90,2 4 0,2 5 0,2 7-90,4 6 0,1 3-90,-1 6 45,-3-13 0,0 0-45,2 15 0,2 13-3302,-2-28 3302,-1-4 90,0-3-90,-2-7 0,0-2 90,-2-2 0,0-4-90,0-5 90,-2 1-90,2-7 3392,-2 3-3392,1 0 90,-2-3-90,-1 7 179,6-7-89,-3 3 0,6-4-90,-2 4 90,1-3 0,2 7-90,2-7 90,4 3-90,4 0 0,5-3 0,1 3 90,5-4-90,17 0 0,-7 0 90,16 0-90,-14 0 0,3-2 90,3-1-90,4-1 0,2-1 90,2 1-335,-1-1 245,3 1 90,0-1-90,4 1 0,0-1 0,2 3 90,-2-2-90,-2 1 0,-4-3 0,-2 1 90,-4-4-90,-1 4 0,-3-1 90,0-1-90,-5 2 90,21-8 0,-16 5-45,7-2 0,2-1-45,5 0-337,-11 3 1,-1-1 336,6 0 0,-1 0 0,-4 2 0,-6 2 0,-5 3 0,-5 0 0,-2 0 229,1-3-229,-1 1 0,21-3 0,-12 2 0,17-1 0,-15 1 0,4-1 0,-2 1 0,3-2 0,-1 1 0,-13 2 0,1 1 0,17-4 0,-19 3 0,2 1 0,0-1 0,-2 0 0,20-2 0,-19 2 0,2-1 344,-2 2 1,-2 0-345,20-2 0,15 0 0,-3-1 0,-16 3 0,14-1 0,-21 0 0,-1 1 0,1-1 0,19-1 0,-14 3 0,15 0 0,-21 2 0,1 0 0,-1 0 0,17 0 0,-12-2 0,12-3 0,-15 0 0,23-5 0,-13 2 0,-7 1 0,2-1 0,9 0-126,-19 1 0,0 1 126,16 3 0,0-3 0,-18 4 0,-1 0 0,17-3 0,10 0 0,-25 3 0,13 2 0,-11 0 0,15 0 0,-10 0 0,4 0 0,3 0 0,3 0 0,2 0 0,-16 0 0,1 0 0,20 0 0,-23 0 0,-1 0 0,10 0 0,-5-2 0,-3 2 0,-1-4 0,1 3 0,-1-1 0,0 2 252,-5 0-252,0 0 0,-1 0 0,14 0 0,7 0 0,-3 0 0,16 0 0,-16 0 0,1 0 0,-9 0 0,-6 4 0,-8-3 0,6 3 0,-8 0 0,-1-3 0,1 7 0,-1-7-90,0 3 90,1-4 0,10 0 0,3 4 0,0-3 0,-3 7 0,-11-7 0,-1 7-90,17-7 90,-10 3 0,8-4 0,-15 0 0,-6 0 0,-1 0 0,0 0 0,0 0 0,2 0 0,-1 0 0,1 0 0,-2 0 0,1 0 0,-3 0 0,2 0 0,-2 0 0,1 0 0,1 0 0,-2 0 0,11 0 0,-4 0 0,4 0 0,-7 0 0,-3 0 0,-3 0 0,-2 0 0,0 0 0,-2 4 0,2-3 0,-2 4 0,2-5 0,1 0 0,1 0 0,0 0 0,0 0 0,1 0 0,-1 0 0,3 0 0,-3 0 0,-1 0 90,-5 0-180,-3 0 90,-2 0 0,1 0 449,-1 0-449,0-3-179,3-3-361,1-8-809,3-6-1620,0-11 2969,-4-4 0,-7-4 0,-6 1 0</inkml:trace>
  <inkml:trace contextRef="#ctx0" brushRef="#br1" timeOffset="-193672.73">19849 1199 24623,'4'-17'1349,"5"2"-989,28-15-270,5 9-470,-10 9 1,2 0 424,-1 4 0,1 1 0,2 0 0,1 2 26,2 0 1,5 1-27,7 0 0,9 0 0,2 1 0,-6 0 0,9-1 0,2 1-128,-11 0 0,7 0 1,0-1-1,-6 1 113,-7 2 0,-3-1 0,-3 1-425,8 0 1,0-1 394,13 1 0,-2 0 45,-22 1 0,-2 0-37,11 0 1,0 0-9,-13 3 0,0 0 0,8 0 0,-1 0 0,19 8 0,0-2 0,0-4 0,-2 3 0,-6-7 0,-6 7-77,-7-7 77,-5 7 457,-4-3-457,6 8 0,-9-1 0,8 4 0,-6 0 826,19 6-826,-20-11 0,2 1 203,8 3 0,1-1-203,-2-1 0,-1-2 0,18 3 196,-2 4-196,-30-16 0,8 14 90,0-6-90,-6 4 0,11 4 0,3 4 0,-10-5 90,8 5-90,-14-11 0,-5-4 0,-4 1 90,-3-7-90,-5 3 0,-4-4 0,-2 0-449,-2 0-2700,-10-2 3149,-8-10 0,-6 1 0,-6-9 0</inkml:trace>
  <inkml:trace contextRef="#ctx0" brushRef="#br1" timeOffset="-192796.73">22229 1615 19226,'0'14'3238,"-4"-1"-2788,3-5-90,-3 2 89,4-9 1440,0 3-1619,6-4 90,2-4-90,10-1-90,5-6 90,27-11-180,-5 4-1,-12 6 1,1 0-90,23-4-122,2 5 122,4 0-447,2 4 447,-31 4 0,1 1 0,1 1 0,1 0 0,14 1 0,-1 0 0,-13 0 0,-2 0 0,9 0 0,-2 0 0,2 0 0,0 0 0,-17 0 0,-1 0 90,-17 0 114,-3 0-204,-4 0 545,-2 0-455,0-10-90,-13-13 0,3-6 0,-12-12 0,6 4 0,-2-6 0,1-2 0,-1 1 0,2 1 0,1 7 0,1 7 0,-3-6 0,-2 8 0,0 2 0,1 8 0,1 4 0,5 5 0,-3-3 0,6 7 0,1 1 0,-2 1 0,-4 2 0,-4 0 0,1 6 0,-4 2 0,0 8 0,-7 4 0,-9 7 0,-6 9 0,-4 11-349,21-20 1,0 1 348,0 3 0,-1 1 0,-1 0 0,-1 0 0,1 1 0,-1-1 0,2-1 0,-1-2-121,2-2 0,1 0 121,-19 16 0,7-7 0,9-11 0,5-5 0,7-10-180,8-4-450,2-6-539,6-4-220,0-3 1389,0-9 0,-7-5 0,-2-4 0</inkml:trace>
  <inkml:trace contextRef="#ctx0" brushRef="#br1" timeOffset="-192080.73">17408 1208 21924,'0'-30'2699,"0"3"-2249,0 5-180,0 3-1,0 6-89,0 18-3302,11 44 3212,1 12-45,-1-13 0,2 5-760,-3-8 1,0 1-1,0-1 715,2 6 0,0 2-188,-1 1 1,1 4 0,-2-7 52,-1-10 0,0-4-90,1 9 0,-1-4-585,1-3-359,-2-10-990,-3-15 2672,-4-12 0,-1-17 0,0-9 0</inkml:trace>
  <inkml:trace contextRef="#ctx0" brushRef="#br1" timeOffset="-191729.73">17490 1221 17277,'-8'-36'2699,"-1"0"-1121,5 2-1398,0 0 485,4 3-575,6-1 253,4 4-253,12 6 0,9 10 801,6 10-891,3 15 90,-3 10-90,-4 14 90,-10 6 0,-11 4-45,-15-10 0,-3 0 45,-9 15-90,-4-10 0,-2-3 0,-5-3 0,-7 2 0,17-26 0,4-6 0,5-6-360,4 0-449,3 0-1350,0-4 2159,-4-5 0,3-1 0,-2-3 0</inkml:trace>
  <inkml:trace contextRef="#ctx0" brushRef="#br1" timeOffset="-191232.73">18034 1316 18596,'12'-13'4048,"-3"-3"-3598,-4 0 0,-3 0 89,-7-1-359,-4 9-90,-7-1 0,-4 18 90,-5 5-90,-1 17-90,-3 10 45,11-1 0,2 4-45,5-9 0,2 1-202,-2 12 0,3-1 202,6 16 0,8-9 0,6-8 0,6-12 0,5-10-90,3-12 0,-1-10 90,1-13-90,-3-12 90,1-35 0,-16 18 0,-3-1 102,2-1 1,-3 0-58,-2-1 0,-2 3-45,0-10 0,2 11 0,0 8 0,4 12 90,2 8-90,5 11 0,3 11 289,2 10-289,4 9 0,3 6-225,-7-7 0,1 1-494,11 13 44,-12-14 0,1-1-1663,1-1 2338,-2-7 0,-4-10 0,-2-6 0</inkml:trace>
  <inkml:trace contextRef="#ctx0" brushRef="#br1" timeOffset="-190812.73">18375 1307 20935,'2'-35'1394,"0"0"0,2-8-1214,2-16-90,2 39 0,2 10 0,3 10 0,17 30 90,-6 5-135,-7-7 0,-1 2 45,6 22-90,-3 3 90,-3-5-90,-4-5 0,-6-7 0,0-10 90,-6-8-90,2-17 0,-5-11 0,2-18 0,-3-15 0,4-14 0,0-10 45,2 17 0,3-1-45,2 6 0,2 1 0,0 1 0,2 4 0,15-10 0,5 36 90,1 25-90,0 5 0,-9 19 0,-13-7 0,-6 11-90,-2-12-90,-2 5-540,-4-15-449,4-4-1080,-8-6 2249,7-4 0,-2-6 0,3 0 0</inkml:trace>
  <inkml:trace contextRef="#ctx0" brushRef="#br1" timeOffset="-190348.73">18964 1041 19226,'0'-9'4048,"-11"1"-3868,5 4 89,-12 6 1,8 9-180,-2 12 0,0 13-90,1 12 90,5 8-90,2 4 0,4-2 0,4-3 0,4-10 0,5-6 0,3-12-180,0-9 0,6-15 90,-6-13 90,1-15-90,-7-11 90,-3-11 0,-2-8 45,-3 12 0,-1-1 45,0-18-45,0 24 0,-2 2 45,1 5 0,2 15 0,2 20-90,3 13 0,1 14 90,2 6-90,2-1 0,4 2 0,3-1 0,1-3-180,9 6-180,-6-15-179,4-4-631,-9-15-1078,-1-10 2248,-3-7 0,-2-7 0,-2-7 0</inkml:trace>
  <inkml:trace contextRef="#ctx0" brushRef="#br1" timeOffset="-189231.73">19220 887 20935,'0'-21'2159,"0"1"-1979,1 2 0,3 2-90,3 2 0,3 7 89,0 3 91,6 24-180,-3 2 0,3 22 0,-6-3 0,0 6-90,-2 1 0,0 2 90,0-3-90,0-3 0,-1-6 0,-1-7 0,-2-3 0,-2-6 0,0-4 0,-2-8 0,0-12 0,0-12 0,0-37 0,0 14 0,0-1 0,-1-2 0,2-1-186,1-3 0,1 2 186,4-16 0,5 5 0,2 8 0,1 9 0,1 9 0,0 9 0,-1 9 0,0 9 0,0 13 90,6 36-90,-7 0 0,-5-13 0,0 0 372,-1 19-372,-4-7 0,2-6 0,-6-8 90,2-6-90,-2-14-90,0-12 90,0-12-90,3-28 90,2 0 0,3-22 0,2 10 0,0 2 0,4 2 0,-1 23 0,1 8 90,-2 29-90,0 11 0,1 11 0,1 6 0,2 1 0,2-5 0,4-6 0,-1-7-90,14-13 0,-10-12 0,9-14 0,-7-36 45,-18 17 0,-2-3 45,2-1 0,-2-1 0,-5-1 0,-4 0 0,-12-25 180,-4 15-180,-2 11 90,4 32-90,6 24 90,6 14-90,0 11 0,4 3 0,5 4 0,4-1 0,5-3 0,6-5-90,1-10 0,3-8-90,2-7 0,-1-9-90,1-7 91,-1-9-1,-3-12 0,2-10 90,-3-14 90,1-14-996,-11 24 1,-2-1 995,1-2 0,-1-1 45,-1-1 0,0 1-105,-1 1 0,-2 1 330,3-29-97,-2 10 7,-3 12 0,-2 11-90,-1 8 1895,0 11-1895,0 6 277,0 20-367,0 11 215,4 20-215,1 12 0,2-10 0,3 1-45,-3-9 0,0 0-135,3 9 0,0 1-720,-3-5 1,0-3-1170,-1 15 2069,0 4 0,-6-31 0,0-7 0</inkml:trace>
  <inkml:trace contextRef="#ctx0" brushRef="#br1" timeOffset="-188713.73">20089 756 14819,'5'-16'6026,"7"0"-5306,11 2-450,7-1-1,5-3 1,2-3 0,-1 1 0,-1-1 0,-3 3 180,2-2-181,-13 8-179,-2-1 90,-15 11-90,-3 0 0,-1 8 0,2 5-90,0 10 0,3 6 0,0 1 0,4 1 90,1-4-90,4-3-90,11-5 90,-4-8-90,8-11 90,-8-8-90,-3-10 90,-2-3 0,-4-6 0,-3-1 0,-5-10 0,-10 15 0,-3-1 0,-9 20 90,1 4-90,1 10 90,2 6-90,7 11 90,2 6-90,5 6 0,2 1-90,4 3-540,10 12-629,8-10 0,2-8-360,2-17-270,-8-22-5757,-2-5 7646,-1-9 0,-5-7 0,-2-5 0</inkml:trace>
  <inkml:trace contextRef="#ctx0" brushRef="#br1" timeOffset="-188296.73">20718 679 16258,'7'-51'2368,"1"1"1,-3 5 0,2 9-2189,0 23 89,0 8-89,1 7 0,2 10 0,2 12 0,9 31-180,-3-7 0,-6-15 0,-2 0 90,4 12-90,2 6 0,-7-19 0,3 3 0,-10-22 0,0-6 0,-2-5 0,0-10 0,0-10 0,0-14 0,3-13 45,3 7 0,2-1 45,6-20-45,-4 22 0,2 3 135,6-3-90,0 12 90,4 10-1,1 8-89,1 11 90,6 12-90,-8 1-90,1 6 90,-10-8-90,-3-7 0,-6 2 0,0-9 0,-2 3-180,-2-4-1619,2 0-449,-9 0 2248,-8 0 0,-13 8 0,-8 2 0</inkml:trace>
  <inkml:trace contextRef="#ctx0" brushRef="#br1" timeOffset="-186390.73">21550 1203 20036,'11'-2'2878,"-1"0"-2608,-4-3 0,0 1 89,-2-1-179,2 1 90,2-3 0,4 0 0,4-4 90,19-8-270,-1-1 0,17-7-46,-15 7 1,0 0-45,-7 4 0,1 0 0,10-6 0,1-1 0,-1 1 0,0 2 0,-9 4 0,1 0-102,6-3 0,2 1 147,1 1 0,0 1 0,-10 4 0,1 1 0,12-2 0,0 0-45,-9 5 0,-1 1-202,3 0 1,1 0 246,3 0 0,-1 1-45,1-1 0,0 0 0,-1 1 0,1 0 0,12 0 0,-1-1 45,-14 2 0,0 1-45,8-1 0,-1 1-90,12-3 4,-18 6 1,0 0 85,20-1 0,-19 1 0,0 0 0,17 0 0,2-1 90,2 2-90,-2 0 90,2 0 0,0 4-90,0 1 90,-1 4-90,1 2 0,-1-1 0,-4 1 0,-5-2 0,-2 2 89,13 3-89,-26-6 0,3 0 45,14 0 0,1 0-45,-8-1 0,0-1 45,3 0 0,2-1-45,2 3 0,0 1-656,3 1 1,0 0 655,-2 0 0,-1 1 0,-4-1 0,-4-1 412,10 3-412,-22-3 0,0 1 0,16 3 0,10 5 0,-19-5 0,19 4 0,-14-4 90,14 6-90,-19-7 235,-1 0-235,-2 1 0,-3-4 0,11 8 1623,0-6-1623,0 6 0,-7-8 0,-10 2 0,-1-1 0,1 1 0,4 0 0,1 1 0,3-5 0,1 3 0,10-5 0,-11 2 0,5 1 0,-18-7 0,-3 9 0,-4-8 0,-2 8 0,2-9 0,-3 3 0,1 0 90,-4-3-90,0 3 0,-4-4 0,0 0 0,-4 4 0,0-3 0,-2 3-990,0-4 91,-5-2-360,-2 0-900,-5-5 2159,-2-4 0,-1-5 0,-1-5 0</inkml:trace>
  <inkml:trace contextRef="#ctx0" brushRef="#br1" timeOffset="-184298.73">26005 900 23454,'-4'0'1709,"0"0"-1080,4 0-539,11 0-90,19 0 0,21 12 0,3-3 0,3 11 0,-16-6 0,-3-1 0,-3 1 0,-6-3 0,-7-4 0,-6 7 0,-8 5 0,-2 7 90,-13 7-180,-2-3 90,-8 2 90,1 1-90,0 1 0,0 3 0,-11 9 0,6-11 0,-10 4 0,6-15 0,-1-1 0,-1-2 0,1-1 0,2-2 0,1 0 0,3-2 0,2-6 0,3 2 0,1-11 0,7 5 0,2-2 90,5-3 90,0 3-90,0 0-90,0-3 0,0 7 0,2-7 90,-2 3 540,2-4-630,-5-8 89,-2-18 1,0-4-90,2-18 0,3 12 0,0-2 0,0-27 0,0 19 0,0 0 0,0 9 0,0 1-119,0 1 1,0 0 118,0-31 0,0 7 0,0 9 0,0 12 0,0 9-90,0 8 180,0 8-90,0 2-90,0 6 90,0 1 0,0 4 0,-4 0 237,3 0-506,-2 0 89,3 6 0,0-5-180,0 11-809,0 2 539,0 1 90,0 7 91,0-6 179,2 4 90,0-2 90,2 3 0,-2-5 90,0-1 0,-2-3 0,0-1 0,0-6 90,0-1 180,2-4-90,0-2 90,0-1-1,0-1 91,-2-1 270,0-1-360,0 1-90,0-2 89,0 3-89,2-1-90,-2 3 90,6 0-180,0 2 90,6 0-90,4 0 0,7 6 0,5 1 0,5 9 0,5 0 0,-1 4 0,3-1 0,-3 1 0,9 2 0,-17-5 0,2 0 0,-17-10 0,-4 2 0,-1-4 0,-5 0 90,-3 5-90,-1-5-90,0 2 180,0-3-90,0-4 0,-5 4 0,-5 1 0,-5 4 0,-3 0 0,1 0 0,1 0 0,-2 2 0,-2 1 0,-3 4 0,1 2 0,-2 2 0,3 3 0,1 0 0,2-1 0,1 1 0,5-1 0,0 1 0,0 4 0,7-10 0,-2-2 0,7-7 90,0-7-180,0 3 90,0-12 90,0-4-180,0-12 90,3-6 90,0-4-180,3-4 180,-4-1-180,0-14 180,-2 17-90,0-4 0,0 20-90,0 4 180,0 2-180,0 7 90,0 3 0,0 4 0,0 6 0,0 6 0,-4 6 0,-2 7 90,-3-2-90,3 0 0,3-3 0,3-4 0,0-1 0,0-7 0,0 2 0,-4-9 0,3 3-90,-3-10 90,4-4 0,0-10-90,0-5 90,0-9 0,0 0 0,0-2 0,0 6 0,0 7 0,-3 12 0,-2 13 90,-3 12-90,4 9 0,-4 16 0,8-11 0,-4 7 0,4-17 0,0-8-90,0 0 0,0-9-1619,0 3-719,0-12 2428,0-4 0,-13-7 0,-3-1 0</inkml:trace>
  <inkml:trace contextRef="#ctx0" brushRef="#br1" timeOffset="-89333.73">23581 3754 12930,'-7'5'4677,"-4"5"-2788,10-4-540,-10 5-629,10-6-361,-10 5-89,9-9 180,-12 6-180,12-7 0,-11 0 0,12 4 89,-2-3 1,3 3 630,0-4-721,-4 0 1,3 0 540,-2 0-720,13-4 0,13-5-90,23-10 0,-11 7 0,3-1-690,11-2 0,4-1 690,-11 3 0,2 0 0,2 0 0,5 0 0,2-1 0,2 0 0,3-1 0,2 0 0,1 0-969,2 0 1,2 0 0,0 0 968,-16 4 0,0 0 0,0 0 0,0 1 0,14-4 0,1 1 0,-2 1-313,-3 0 1,-1 1 0,-2 0 312,-5 2 0,-2 1 0,-1 0 45,15-2 0,-4 0-45,-11 2 0,-2 0 45,-10 2 0,-2 1-45,13-2 180,-33 3 646,-29 12-826,-39 2 0,16-1 0,-3 0 0,-8 1 0,-2 0 0,-5 1 0,-2 1 0,-5 0 0,-2 1-162,20-4 0,0 1 0,-1 0 162,-2 0 0,0 0 0,0 0 0,-2 0 0,0 1 0,-1-1 0,3 0 0,-1 0 0,-2 0-268,-13 2 0,-3 1 0,3-1 268,7-1 0,3-1 0,0 0 0,2 1 0,0-1 0,4-1 0,-3 0 0,8-3 0,5 1 90,13-7 2121,20 0-2121,36 0-90,16-7-436,-8 4 0,3-1 436,1-3 0,2-2-612,5 2 0,5-2 612,3 0 0,6-1 0,-3 1-368,-11 2 0,-2 0 1,2 1 367,-1-1 0,2-1 0,0 1 0,-3 0 0,19-1 0,-4 0 0,-5 1 0,-2 1 0,-8 1 0,-3 1 21,-8 0 0,-3 1-21,17 1 0,-17 0 0,-17 2 1698,-14 0-1698,-22 0 0,-20 6 0,8-3 0,-5 1 929,-7 3 1,-3 0-930,-10 1 0,-2-1 438,-5 1 0,-3 0-438,20-2 0,-1 1 0,0-1 0,1-1 0,-1 0 0,1 1 0,1-1 0,0 1 0,1-2-293,-17 0 1,2 0 292,5 1 0,3 0 0,6-5 0,2 1 0,7 3 0,3 0 0,-19-3 0,17 3 0,16-4 0,14 0 709,20 0-709,16-2 0,25-5 0,-15 1 0,6-2 0,-1 1-80,13-3 1,3-1 79,-5 2 0,3-1 0,2 0 0,3 2 0,0 0 0,-2 0 0,-16 3 0,-2 0 0,2 0 30,10-1 0,1 0 0,-6 1 310,-8 1 1,-5 1-341,24-3 0,-22 3 0,-21 1 0,-27 2-1409,-26 0 0,-10 0 1409,-1 0 0,-3 0 29,0 1 1,-4 2 0,0-1 152,6 1 1,1-1-1,-4 3-182,-2 0 0,-4 3 0,0-1 0,3 1 0,-2 0 0,2 0 0,-2 1-269,4-1 1,-2 1-1,0 0 1,5 0 268,-16 4 0,6-1 0,6-1 0,0 1-97,0 0 1,3 0 96,-13 3 2506,10 2-2506,40-8 561,22-4-561,20-1 0,24-4 0,5-1 0,11-2-351,-13 1 1,5-2-1,0 1 351,-15 1 0,1-1 0,0 1 0,1-1 0,3 0 0,1 0 0,0-1 0,-4 1 0,2 0 0,-2 0 0,-2 0 0,1 0 0,-1 0 0,-1 0-362,18-1 0,-3 1 362,-8 1 0,-3-1 0,-11 1 0,-3 0 0,15 0 0,-27-1 0,-35 1 0,-32 2 0,5 0 0,-7 0 366,-11 2 1,-7 1 0,-3 0-367,11-1 0,-2 0 0,-1 0 0,0 0-311,0 2 1,-1 0-1,0 0 1,1 0 310,3-1 0,-1 0 0,2 0 0,5 0 0,-16 0 0,6 1-616,5 1 0,2 0 616,8-5 0,3 1-72,-24 9 72,17-9 895,15 3-895,20-4 0,51 0 0,18-4 726,-7 2 1,6-1-727,0-2 0,2-1 302,5 1 1,2 1-303,-20 0 0,-1 0 0,3 1 0,10-1 0,2 1 0,-4 0 0,3 1 0,-2-1 0,8 1 0,-9 0 64,-15 2-64,-32 0 0,-34 0 0,-32 0 0,15 0 0,-4 0 98,-7 0 0,-4 0-98,-4 3 0,-2 0 0,-2-2 0,-1 0 0,3 4 0,-2 0 58,11-2 0,-2-1 1,3 0-59,-2 1 0,0 0 0,7 0 0,-1 1 0,6-1 0,-10-2 0,11 7 55,36-3-55,24 0 0,13-3 0,7 0 0,-2-2 0,2 0-435,21 0 0,2 0 435,-8 0 0,0 0 0,1 0 0,0 0 0,-3 0 0,0 0 0,-6 0 0,-1 0 283,-6 0 1,-3 0-284,20 0 0,-15 0 1023,-15-2-1023,-13-3-90,-16-2 180,-14-4-90,-15 2 0,-10-2-90,-4 5 90,-2 2 1136,3 4-1226,4 0 90,6 0 0,12 0 307,4 0-307,11 0 0,7 0 0,10 0 0,7-2 0,5 2 0,3-4 0,3 3 0,-1-1 0,-1 2 0,-4 0 0,-3 0 0,-3 0 0,-6 0 0,-2 0 0,-2 0-90,-4 0 0,2 0-179,0 0-2880,-2 0 2070,4 0-900,0 0 1979,0 4 0,2 1 0,-2 5 0</inkml:trace>
  <inkml:trace contextRef="#ctx0" brushRef="#br1" timeOffset="-87056.73">25343 3483 21655,'-4'4'539,"0"-3"-449,4 3 90,0-4 0,2 0 270,2 0-90,-1 0 89,0 0 91,-3 0-360,6-2-180,-3-1 0,6-1 90,1-7-90,5 3 0,-2-5 0,2 6 0,-6 3 0,1 2 0,-2 2 0,0 0 0,2 0 0,-2 0 0,2 4 0,-2 3 0,-1 6 0,2 17 0,-4-6 90,1 21-90,-4-22 0,-2 5 90,0-14-90,0-7 90,0 1-90,0-7 0,-6 7 90,-2-7-90,-8 3 0,-7-4 0,-1 0 0,-8 0 0,-23 0 0,9 0 0,-16-2 0,17 1 0,2-1 0,4 2 0,7 0 0,8 0 0,7 0 0,13 0 0,26 0 0,10 0 0,24-4 0,-3-1 0,4-4 0,-22 2 0,-1-1 0,14 0 0,0-3 0,-32 7 0,-8 1 0,-15-1-90,-10 1 180,-39 1-90,6 2 45,12 3 0,1 0-45,-18-1 0,2 10 0,8-11 0,6 10 0,7-6 0,17 0 0,2-1 0,20-4 0,9 0 0,17 0 0,14-6 0,8-4 0,4-6 0,-4 0 0,-9 0 0,-10 5 0,-14 2 0,-10 2 0,-10 3 0,-14 1 0,-10 1 0,-13 2 0,-8 0 0,8 3 0,0 2 0,-16 3 0,-13 6 0,31-7 0,9 1 0,8-7 0,8 7 0,6-7 0,22 3 0,5-4 0,21 0 0,1 0 0,0-4 0,-2 3 0,-8-3 0,-11 4 90,-8 0-90,-19 0 0,-10 0 0,-19 0 90,-27 0-90,13 4 0,-13-3 0,29 7 0,8-7 0,13 7 0,10-7 0,13 3-90,8-4 90,5 0 0,5 0 0,-1 0 0,-2-2 0,-5-3-90,-7 2 90,-5-3 0,-6 4-180,-4-1-360,-2 1-359,-2 2-810,-8 0-8122,-4 0 9275,-13 6 0,-4 2 1,-3 6-1</inkml:trace>
  <inkml:trace contextRef="#ctx0" brushRef="#br1" timeOffset="-84682.73">27191 3723 15718,'0'5'6386,"-4"3"-5846,3-7 90,-8 3-91,4-4-269,-1 0-180,2 0 90,4 0 0,0-8-180,0 0 90,0-8 0,0 0 0,0-8-90,0 2 0,0-8 0,2-6 0,6-1 90,-1 2-90,3 4 0,-4 15 90,-4 3 0,0 0-90,-2 7 0,0 0 0,0 6 180,0 0-180,5 0 90,2-2-90,27 0 0,0-3 0,25 1 0,0-3-256,-25 4 0,0-1 256,1 0 0,3-1 0,15-2 0,2 1 0,-15 1 0,-1 0 0,11-1 0,0-1 0,-13 0 0,-3 1 0,24-4 0,-5-1 0,-18 4 0,-15 5 0,-4-1 0,-4 3 512,6 0-602,-7 0 90,7 0 90,-8 0-90,0 0 0,-3 0 0,-2 0 0,-2 0 539,-2 0-539,1 7 0,1-2 0,1 8 0,0-3 0,-2 1 0,0-2 0,-2-4 0,0 5 0,0-9 0,0 9 90,0-9-90,0 7 90,0-7-90,-6 3 0,-17 0 0,-24 6 0,-3 0-214,-11 5 214,16-4 0,2 3-90,3-1-270,-9 5-89,15-3-91,-3 2-269,17-5-541,5-5-1258,2-3 2661,0-4 1,-2 0-1,-2 0 1</inkml:trace>
  <inkml:trace contextRef="#ctx0" brushRef="#br1" timeOffset="-65638.73">18322 2868 20395,'0'-11'3149,"0"-1"-2700,0-1 1,0-3 0,0 0 89,0-4-179,-3-1-90,-4-3 180,-10-14-270,-1 6 90,-6-9-1,2 9 91,-1 0-90,-1-1-180,0-2 90,-2-1-90,-3 0 0,-3-2 0,-3 1-45,7 9 0,-2 0-45,-20-13 0,17 15 0,-3 0 0,-4 2 0,-2 2 45,-3 0 0,-2 1-45,-12-3 0,0 1-362,12 5 0,1 2 362,3 2 0,0 1 0,0 0 0,-2 0 0,-4 0 0,-2-2 0,9 3 0,-1-1 0,-1 0-1051,-1 0 0,0 0 1,2 0 1050,-9-2 0,2 0 0,1-1 0,2 1-169,-16-3 169,1-2 0,18 7 0,0 2 0,11 2 0,0 0 0,-11-1 0,2 0 0,-13-1 0,0 4 0,-1 1 0,-3 3 0,-6 1 0,30 2 0,-1 0 0,-1 0 0,-1 0 0,-3 3 0,0 0 0,2 1 0,-3 0 0,-16 5 0,0-1 50,16-3 1,0-1-51,-11 4 0,1-2 0,-11-5-74,4 3 74,7-4 0,3 0 0,2 4 0,1 1 0,7 2 0,-1 1 0,7-2 0,0 1 1269,-16 2 1,0-1-1270,10-1 0,0 0 0,-3 1 0,-1 0 0,0-1 0,-2 2 0,-19 3 0,-1 0 0,17-4 0,1 1 0,-15 3 0,3 0 0,21-4 0,3 0 0,1 1 0,1 0 0,-28 11-96,2 1 96,4 1 0,1 3 0,-1 0 0,2 0 254,16-8 0,-1 1-254,2-1 0,0-1 0,2 0 0,-1 1-178,-4 3 1,2 0 177,-6 5 0,14-7 0,-1-1 546,-12 10-546,-3-1 0,4 0 363,2-3-363,7 2 0,5-2 0,3-1 0,6 1 513,0 1-513,2 2 0,-1 3 0,-8 24 0,5-5-218,6-12 0,0 1 218,-4 22 0,5-14 0,1 1 0,3-11 0,1-1 0,-3 11 0,1-1 0,0 12 0,4-18 0,2-1 0,-1 16 0,2 11 0,3-21 0,0 2-285,0 5 285,0 4 0,0 5 0,0 2 0,3 3 0,2-3 0,5-4 0,-2-7 0,2-8 0,-2-8 0,0-2 0,1-9 424,2 9-424,-2-11 0,3 9 0,-2-12 0,0 4 0,3-1 297,6 10-297,4 1 0,0 1 0,23 14 0,-21-25 0,15 14 0,-17-20 0,-1 2 0,0 0 0,1-2 0,8 0 0,-9-3 0,8-5 0,-8 2 0,8-9 0,-8 3 0,13-4 0,-19 4 0,5-3 0,-11 7 0,0-3 0,-2 4 0,1-4 0,4 3 0,13 5 0,-3-2 0,8 2 0,-11-2 0,1-10 0,-1 9 0,-2-5 0,0 0 0,-1 3 0,-1-7 0,9 3 0,4 0 0,1-3 0,1 3 0,-8-4 0,18 4 0,-15-3 0,11 3 0,-14-4 0,-7 0 0,5 4 0,-5-3 0,14 7 0,-5-7 0,8 3 0,-9-4 0,1 0 0,-1 0 0,0 0 0,1-2 0,10 2 0,-8-2 0,10 2 0,-9 0 0,3 0 0,3 0 0,-1 0 0,3 0 0,10 0 0,-12 0 0,19 0 0,-25 0 0,9 0 0,-13 0 0,0 4 0,17 5-3392,9 1 3392,3 3 0,4-4 0,-14-4 0,3 5 0,0-2 0,0 3 0,-3 2 0,16 5 0,0-5 0,-1 0 3392,-5-9-3392,-15-4 0,1 0 0,0 0 0,-1-2 0,-5 0 0,-1-3 0,-5 1 0,-3 1 0,-3 1 0,-1 2 0,-2 0 0,2 0 0,2 0 0,3 0 0,3-2 0,28-5 0,-21 2 0,17-4 0,-32 5 0,-2 1 0,-3 1 0,0 2 0,2 0 0,12-4 0,16-5 0,18-1 0,-3-1 0,-18 7 0,0 2 0,9-1 0,-17 2 0,0 0 0,11 1 0,-3-2 0,1 0 0,10-5 0,-15 4 0,9-3 0,3 1 0,-16 0 0,16-1 0,-22 1 0,-1 3 0,-1 0 0,9 2 0,-8 0 0,9 0 0,-10-2 0,0-1 0,3-3 0,15-3 0,-7 1 0,10 0 0,-13 3 0,10 3 0,-13-2 0,24-3 0,-8-8 0,0-3 0,1-2 0,9-5 0,-18 6 0,-3 1 0,-4-3 0,-10 4 0,11-10 0,-6-1 0,2-1 0,1-3 0,-8 7 0,0-3 0,-1 1 0,-1 0 0,9-12 0,1-1 0,1-2 0,-5 5 0,-8 10 0,-2 0 0,3-2 0,0-2 0,12-20 0,-11 18 0,0 1 0,4-14 0,-10 12 0,3-20 0,-3 9 0,1-16 0,-6-5 0,-10 11 0,-3-4 0,-5-2 0,-1 0-257,1 1 1,-1 2 256,-2 15 0,1 6-79,5-2 79,-3 5 0,7 0 0,-7 5 0,9 0 0,-8 0 0,7-1 509,-6 0-509,6 3 83,-2 4-83,3 3 0,0 4 0,0 1 0,0 1 0,0 1 0,0 1-1260,-6 1-718,0 2-1081,-8 2 3059,-3 2 0,-5 9 0,-3 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47:59.91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16702 7151 12300,'-5'0'3598,"-2"-2"-2429,3 1 91,-1-1 1078,2 0-1258,3 0-721,0-1-89,0-1 0,0 4 180,0-4 719,0 1-629,0 1 1169,0 0-1529,0 0 449,0 1-269,0 11-90,0 5 0,0 19 0,0 4-180,-4 12-90,3 11-431,-1-28 1,0 2 430,2 4 0,0 1 0,0 2 0,0 0 0,0 2 0,0 0 0,0 3 0,0 1 0,1-1 0,0 1 0,0 2 0,0 0 0,2 0 0,0-1 0,0 1 0,-1 0 0,1 0 0,0-1 0,-1 0 0,0 2 0,0-6 0,0 4 0,0-3 0,0 6 0,0 1-467,0-8 1,-1 1 0,0-2 466,0 1 0,0 2 0,0 10 0,-1 7 0,-1-1 0,-1-7 0,-2-1 0,1 1 0,1-6 0,1 2 0,0 0 0,-1-3 0,-1 3 0,0-3 0,-1-2 0,0 4 0,1-3 0,2 0 0,1-1 0,-2 0 0,0-1 0,2-2 0,0 0 0,0-1 0,0 0 0,1-4 0,-2 1-273,0 13 0,-1-1 273,2-15 0,-1 1 0,-5 21 0,-1 2 0,2-15 0,-1 1 0,0 1 0,0 4 0,0-2 55,-2 13 0,1-2-55,1 0 0,0-3 161,4-18 1,0-4-162,-2 9 578,4-2-578,0-5 0,0 1 0,0-3 0,0 2 0,0 1 640,2 3-640,-1-10 0,0 4 0,0 14 0,1 1 0,-1-8 0,-1 0 468,0 9 1,0-1-469,2-8 0,0-1-1111,-1-8 0,1 2 1111,0 9 0,2-1 0,0 20 0,0-3 0,-2-23 0,0 2 0,1 1 0,0 0 0,0-1 0,0 0 0,0 5 0,0-2 0,1 4 0,-2 10 0,-2-24 0,0-3 169,0 1-169,0 15 2271,-4-8-2271,0 28 0,-4-16 0,3 1 0,2-12 0,3-14 0,0-3 0,0-1 0,0-3 0,0-4 0,0-9 0,-4-8-1440,-8-18 1440,-16-26 0,9 18 0,-8-10 0</inkml:trace>
  <inkml:trace contextRef="#ctx0" brushRef="#br0" timeOffset="2108">16125 12727 14856,'-10'-22'3508,"-2"1"-996,-2 1-1972,-1 4 753,1 0-843,4 5 404,4 4-495,-2 3 1871,7 4-881,1 6-719,18 16-630,-2 3 0,14 14 0,-6-2 0,3 3 0,3 5 0,2 5 0,-7-13 0,1 1 0,-6-10 0,1 1 0,13 19 0,1 0 0,-9-9 0,-1-2 0,2 0 0,-2 1-102,-2-4 0,-3-1 102,9 12 0,-3-2 0,-1-2 0,-5-5 0,-2-4 0,-2-3 0,8 8 0,-8-11 0,12 10 0,-14-19 0,7 3 204,-8-9-204,1 0 0,-2-6 0,0 3 0,1-7 0,-3 3 0,0 1 0,-4-4 0,0 3 0,-2-4 0,-2 4 0,2-3 0,-2-1 0,6-22 0,-1-1 0,1-18 0,0 2 0,-2-6 0,2-7 0,0 9 0,1-1 0,-2 8 0,0-3 0,3-6 0,2-5 0,-1 4-476,0 0 0,0 1 476,5-16 0,0 2 0,-5 18 0,0 2 0,-1 4 0,1 0-39,1-3 0,-1 1 39,3-12 0,5-9 0,-12 34 0,0-8 0,-3 17 944,1-5-944,-1 9 86,-2 0-86,0 2 0,-2 0 0,0-1 0,0 1 0,0-2 0,0 4 0,0-4 0,0 6 0,0-1 0,0 1 0,0-1 0,-6 1 0,-11-12 0,2 10 0,-10-8 0,9 11 0,-5 1 0,-3 1 0,-6 2 0,-5 0 0,-7 6 0,-5 2 0,-8 6-438,-6 1 438,29-7 0,-1 0 0,-2 1 0,-1 0 0,1-1 0,0 0 0,1 1 0,-1-2 0,-30 0 0,5 4 0,3-10-50,20 3 1,1 0 49,-14-3 0,13 1 0,1 0 0,4-2 0,-10 0 0,27 0 0,8 4 0,13 1 0,12 4 0,0-4 0,4 3 434,3-7-434,3 3 0,5-4 0,3 0 103,5 0-103,2 0 0,1-2 0,3-3 0,1-4 0,3-2 0,4-5 0,-17 4 0,1 0 0,19-6 0,-22 7 0,-1 0 0,7 0 0,-5 4 0,-5 3 0,-3 2 0,-3 2 0,-4 0 0,10 4 0,-12-3 0,15 7 0,-19-7 0,10 7 0,-12-7 0,2 3 0,-6-4 0,0 0 0,-2 0 0,2 0 0,-2 0 0,0 0 0,0-2 0,1-1 0,-1-1 0,-2 1 0,-5 1 0,-4 2 0,-5 6 0,0 4 0,-2 8 0,-4 13 0,-3 10 0,0-1 0,3 6 0,3-12 0,-5 21 0,2-13 0,-3 13 0,4-17 0,3-2 0,-2-1 0,4-6 0,-2 4 0,5-13 0,-2-2 0,6-8 0,-6-9 0,6-1 0,-3-7 0,8-5 0,1-3 0,1-2 0,0-3 0,-4 0-1709,0-11 269,-2 10-358,0-2-721,0 16 2519,-6 3 0,1 14 0,-4 2 0</inkml:trace>
  <inkml:trace contextRef="#ctx0" brushRef="#br0" timeOffset="11141">23569 3682 23004,'-17'0'3508,"3"0"-2789,2 0-179,5 0-90,4 0-270,3 0 0,5 0-180,15-2 0,21-5 0,12-5 0,5-1 0,7-4 0,1 1-396,-14 3 0,-1 0 0,3-1 0,6-3 396,-11 3 0,6-2 0,3-1 0,2-1 0,1-1 0,-1 0 0,-2 2 0,-5 0-574,13-5 1,-4 2-1,-3 0 1,2 0-1,2-1 574,-2 0 0,4 0 0,0 0 0,-1-1 0,-3 2 0,-5 1-170,0-1 0,-3 1 0,-4 1 0,-6 2 170,8-4 0,-7 1-51,-7 4 0,-3 1 51,17-9 0,-17 8 0,-12 3 916,-8 3-916,-7 0 2574,-22-6-5453,-24 3 1170,-13 0 967,17 8 1,-1 2 741,2 5 0,-1 2 0,-6 1 0,-1 2 0,-3 4 0,0-1 0</inkml:trace>
  <inkml:trace contextRef="#ctx0" brushRef="#br0" timeOffset="11678">23967 3510 15262,'-51'22'779,"1"-1"1,3-1 0,1-1 555,6-2 0,2 0-1020,6-4 0,2-1 45,-15 8 1454,15-11-1454,15 1 1087,42-9-1447,20-3 0,-1-4 0,11-3 0,-1-1 562,-9 0 0,-1 1 0,4-2-562,0 0 0,3-2 0,3 1 0,0-1-391,-4 1 0,1 0 0,1-1 1,-1 0-1,-2 2 391,-1-1 0,-2 1 0,0-1 0,2 1 0,12-3 0,3-1 0,-2 0 0,-5 3 0,-7 1 0,-5 1 0,-1 1 0,15-4 0,-4 1 0,-8 3 0,-3 0 0,-10 2 0,-3 1 0,24-7 0,-31 5-270,-13 2-1529,-55 10 810,-9 5 297,8 1 0,-9 3 0,2 0 467,-8 3 0,-2 1 165,5 0 0,-4 0 0,-5 2 204,11-3 0,-5 1 0,-2 1 0,2-1 0,4-1 35,-8 2 1,5-1 0,-5 1-54,9-2 0,-6 1 0,0 0 0,3 0 0,7-3 189,-14 4 0,8-2 656,4-1 1,4-1-792,9-3 0,3-1 90,-16 1 90,24-5 89,25-8-89,31-6 90,32-8-873,-14 2 0,4-1 423,-9 2 0,2 1 0,5-2-184,10-3 0,6-1 0,3-1 0,-5 1 184,-10 3 0,-2 1 0,0-1 0,2 1 0,2-1 0,2 0 0,2-1 0,-3 1 0,-3 1-464,8-2 0,-4 1 0,-1 1 464,-5 1 0,-1 0 0,0 1 0,0 0 0,0-1 0,-4 2-361,0 0 1,-3 0 360,0 0 0,-6 1 517,-14 5-517,-17 1 1103,-16 4-2272,-15 8-1035,-4 3 0,-4 2 2204,-25 11 0,17-6 0,1 0 0,9-5 0,1 0 0</inkml:trace>
  <inkml:trace contextRef="#ctx0" brushRef="#br0" timeOffset="12386">27300 3560 22014,'-21'-9'4138,"7"0"-3958,0 4-90,12-1 0,12 1 0,37-8-90,-4 1 0,5-1 0,0 1 0,2 0-1327,8-3 1,-1 1 1326,-18 4 0,-3 0-2513,27-6 2603,-12 2 90,-15 5-91,-12 5 1,-11 2 0,-21 2 270,-42 12 0,-15 6-270,30-9 0,-1 0 519,-10 3 1,-7 3 0,9-2-520,-11 5 3195,15-2-3285,10-9 90,15-1-90,24-6 0,19-2 90,25-4-90,-22 0 0,4-2 13,24-7 0,5-2-13,-18 3 0,1 0 0,2 0-578,8-3 1,2-1 0,-4 2 127,10-3 1,-5 1-271,-14 3 1,-5 2-1260,-3 1-7852,-15 1 8668,-15 6 0,-18 1 1,-10 4-1</inkml:trace>
  <inkml:trace contextRef="#ctx0" brushRef="#br0" timeOffset="26825">23353 3809 23993,'-26'-2'2519,"5"-3"-1979,9-4-181,15-5 1,21-6-90,20-2 0,10-1-135,-3 3 0,3-1-750,1 1 1,5-1 0,0 1 614,-5 4 0,1 1 0,0 0-638,5-1 1,2 0-1,0 1 638,-13 4 0,-1 1 0,2 0 0,-1 0 0,0 0 0,0 0 0,0 1 0,-1 0 0,14-2 0,0 1 0,3-1 0,-2 1 0,4-1 0,-1 0 0,-7 2-132,-10 1 1,-5 1 0,1 0 131,20-4 0,3 1 0,-17 2 0,-16 3 0,-15 0 0,-39 5 0,-31 0 0,11 4 0,-5 1 166,-13-1 0,-4 2-166,14 0 0,-1 0 0,-5 2 0,-3-1 0,-4 0 0,-2 0 0,4 0 203,-2 1 0,3-1 0,-2 1-203,5-1 0,-2-1 0,1 1 0,5-1 0,-8 1 0,5 0 0,0-1 0,5-1 456,-4 0-456,20-1 0,55-8 0,33-5-130,-16 2 1,7 0 129,12-2 0,7 0 0,-1 0-118,-12 3 1,-1 0 0,3 0 117,-2 1 0,4-1 0,1 0 0,-3 2 0,11 1 0,-2 1 0,-4 0 291,-13 0 0,-2 0 0,-3 0-291,17 0 0,-14-1 0,-33-2 0,-58 1 0,-30 4 0,12 1 0,-4 2-367,18-1 1,-5 0-1,0 0 1,2 1 366,-6 1 0,1 1 0,1 0 0,0 0 0,0 1 0,2-1 0,5-1 0,1 1 0,1-1 0,-13 2 0,4 0 629,10-3 1,3 1-630,4 3 0,5 0 373,-1 0-373,21 4 0,75-3-495,-27-7 0,3-1-1109,19 2 0,3 0 1604,-6-2 0,-1 0 0,5 0 0,0 0 0,3 0 0,0 0 0</inkml:trace>
  <inkml:trace contextRef="#ctx0" brushRef="#br0" timeOffset="27930">27495 3564 20305,'-32'-6'3868,"-2"-1"-3148,2 0-1,4 0-179,6 3-180,11-1-180,4 1 90,18 1-91,11-1 91,23 2 0,16-5-487,-23 4 0,1 1 307,5 0 0,0-1-45,3 2 0,0 0 0,1 1 0,1 0-45,-1 0 0,0 0 45,-1 1 0,-1-2 45,-1 1 0,-2-2-90,-4 1 0,-1 0-43,26-2 43,-18-1 0,-16 2 0,-15-5 0,-17-2 0,-18 0 0,-15 3 0,-7 3 0,-11 0 0,-2 1-370,-2 1 1,0 0 369,0 1 0,5 0 0,-11 4 39,12-3-39,5 9 0,20-4 0,11 7 0,24-8 0,18 1 1447,18-6-1447,12-2 0,-24 0 0,3 0 0,16-1 0,0-1 0,-14-1 0,0 1 0,16 0 0,-4-1 0,-8-4 0,-7 2 0,-31 0 0,-17 5 0,-9 0 0,-11 2 0,-2 0 0,-1 0-3392,5 0 3392,5 0 0,7 0 0,13 0-630,6 4-1889,9-3 2519,1 3 0,-6 4 0,0 2 0</inkml:trace>
  <inkml:trace contextRef="#ctx0" brushRef="#br0" timeOffset="35460">23098 4143 22284,'-23'4'2969,"3"-3"359,0 3-3328,16-4 0,11 0 0,29 0 0,28 0-660,-17-1 1,5-2 659,-9 1 0,3 0 0,9-1 0,-9 0 0,8 0 0,5-1 0,4 0 0,1 0 0,0 0 0,-3 0 0,-5 1-591,12-2 0,-4 1 0,-1 1 0,2-1 0,6-1 591,-14 2 0,5-1 0,4 0 0,1 0 0,1-1 0,-1 1 0,-1 0 0,-4 0 0,-4 0-330,4 0 1,-4 1 0,-3-1-1,0 0 1,-1 1 0,1-1 329,2-1 0,0 1 0,-1 0 0,1-1 0,-1 0 0,1 1-265,9-2 1,1-1 0,-1 1-1,1 0 1,-2-1 264,-2 0 0,-1 0 0,1 0 0,0 0 0,2-1-104,-2 0 1,4-1 0,0 0-1,1 0 1,-3 0 0,-4 0 103,-4 0 0,-3 1 0,-1 0 0,0 0 0,1-1 55,8-1 0,4-1 1,-1 0-1,-4 1 1,-5-1-56,3 0 0,-7 0 0,0-1 210,4 0 0,0-1 0,-4 1-210,1-1 0,-3 1 732,3-1 0,-4 0-732,-9 2 0,-12 4 0,-10 3 2189,-6 4-2189,-9 0 2097,-24 0-2097,-3 0 0,-21 0 0,3 0 0,-9 0 0,-10 0 269,9-2 1,-3 0-270,9 0 0,-2 1 0,4-2 0,-2 0 0,0 0 0,-11 0 0,-3-1 0,10 0 0,-6 0 0,-1-1 0,3 1-434,-9-1 1,3 0 0,-5 0 433,14 1 0,-4-1 0,-1 1 0,0-1 0,3 1-658,-4-1 0,2 1 0,1 0 1,-2 1 657,-3-1 0,0 1 0,-1 1 0,0-1 0,-2 1 0,0 0 0,-1 1 0,0 0-440,0 0 0,0 0 0,0 1 0,0 0 440,1-1 0,0 1 0,0 0 0,1 1-151,3-1 0,0 1 1,1 0-1,1 1 151,4-1 0,1 1 0,0-1 0,-1 2-164,-4 0 1,-3 0-1,2 1 1,4-1 163,3 0 0,3-1 0,0 1 0,-10 2 0,-2 0 0,11-1 979,-4 4-979,16 5 1623,56 1-1623,36-6 0,1-6 0,12-2 0,0 0 204,-7-2 1,0-1-1,10 1-204,-16-1 0,7 1 0,5-1 0,2 1 0,0-1 0,-1 0 0,-6 1 0,-5 0 0,-3 0 0,-1-1 0,0 1 0,1 0 0,4 0 0,-3 0 0,2 0 0,2-1 0,2 1 0,-1 0 0,0-1 0,-2 2 0,-2-1-275,5 0 0,-1 1 1,-1 0-1,-1 0 1,-1 0-1,2 0 275,1 0 0,0-1 0,0 1 0,0 0 0,0 0 0,0 0-214,-1 1 1,0-1 0,0 1 0,-1-1 0,1 1-1,-1 0 214,-2-1 0,-1 1 0,0 0 0,0-1 0,1 1 0,2 0-77,1 0 1,3 0-1,1 0 1,0 0 0,-1 0-1,-2 0 1,-3 0 76,4 0 0,-3 0 0,-1 0 0,-1 0 0,3 0 63,-4 0 1,2 0-1,2 0 1,-2 0 0,-4 0-1,-5 0-63,9 0 0,-7 0 0,-2 0 556,11 0 1,-5 0-557,-10 0 0,-8 0 1754,-12 0-1754,-46 0 0,-18 0 0,-15 0 0,-3 0 0,-11 1 0,-3 0 0,1 1 0,7-1 0,1 1 0,-2 0 0,-4 0-139,6-1 1,-4 1-1,-2 0 1,-1 0-1,2 0 1,1 0 138,8 1 0,2-1 0,0 1 0,0-1 0,0 1 0,0 0-234,-3 0 0,0 0 0,0 0 1,0 0-1,0 0 0,0 0 234,0 0 0,0 1 0,0 0 0,0 0 0,1-1 0,0 2-169,1-1 0,1 0 0,-1 1 0,1-1 0,1 1 0,0 0 169,-8 0 0,0 1 0,2 0 0,-1 0 0,2 0 0,3 1 0,1-1 0,1 0 0,0 1 0,2-1 0,-8 1 0,2 1 0,1-1 0,2 1 147,-11 1 1,2 0 0,4 0-148,9-2 0,3 1 0,2-1 0,-10 4 0,5-1 0,13-3 0,5 2 1234,-9 8-1234,51 11 0,28-7 0,2-6 0,8-3 630,6-6 1,7-3-631,-4-3 0,7-1 0,3-2 0,-3 1 0,-7-1 0,-1 0 0,2 0 0,2-1 0,-6 1 0,4-1 0,1 1 0,1-1 0,-2 0 0,-1-1 0,1 1 0,-1-1 0,-1 0 0,0 0 0,0 0-153,3 0 1,-1 0-1,1 0 1,0 0-1,-1 0 153,-1-1 0,0 0 0,0 0 0,-1 0 0,0 1-274,10-2 1,0 0-1,-1 0 1,-2 0 273,-4 0 0,-2-1 0,0 1 0,-2 0-28,10-1 0,-2 0 1,-2 1 27,-10 0 0,-1 0 0,-3 1 0,9-2 0,-5 0 0,-14 1 0,-5-2 1509,-1-5-1509,-56 7 0,-20 1 0,-4 1 0,-7 3 91,9 1 0,-7 2 1,-1 1-1,-1 0-91,-2 0 0,-1 2 0,-1-1 0,-2 2-96,7-1 0,-1 1 1,-2 0-1,1 0 1,-2 1 95,-2 0 0,1 0 0,-2 1 0,-2 0 0,-3 1 0,13-2 0,-3 1 0,-3 0 0,-1 1 0,0 0 0,1-1 0,2 1 0,3-1-92,-5 1 1,3 0 0,2 0-1,0 0 1,-1 0 0,-3 1 91,1-1 0,-3 1 0,-1 0 0,0 0 0,1 1 0,3-1 0,2 0 0,-5 1 0,2 0 0,3 0 0,2 0 0,2 1 0,-1-1 0,2 0 0,4 1 0,9 2-20,1 11 0,21-2 20,65-3 0,-5-14 0,13-4 0,5-3 0,-2-1-98,-3-1 0,1-2 0,-1-1 1,2-1 97,7-1 0,1 0 0,2-1 0,0-1 55,-10 2 0,2 0 0,0-1 0,1 1 1,0-1-56,2-1 0,1 1 0,0-1 0,0 1 0,0-1-94,0 1 1,0-1 0,1 1 0,-1-1 0,0 1 93,-3 0 0,0 1 0,0-1 0,-1 1 0,-1-1-170,9 0 0,-1 0 1,-1 0-1,-2 0 170,-7 1 0,-2 1 0,0-1 0,-3 1 0,7-1 0,-3-1 0,-4 0 561,9-4 1,-8-1-562,5-15 0,-64-2 0,-25 15 0,-15 5 0,1 1 0,-7 2 0,-3 2-69,4 0 0,-3 2 1,-3 0-1,-1 1 69,5 1 0,-2 0 0,-1 1 0,-2 0 0,0 1 29,-5-1 0,-2 0 1,0 1-1,-1 0 1,-1 0-30,8 2 0,-1 0 0,0 0 0,0 0 0,-1 0 0,0 1-89,-1-1 1,1-1 0,-1 1-1,-1 1 1,-2-1 0,-2 1 88,12 0 0,-3 1 0,-2-1 0,-1 1 0,0 1 0,0-1 0,2 0 0,1 0 0,3 0-154,-11 0 0,3 0 0,1 0 0,2 0 0,-2 0 0,-2 0 154,2 1 0,-4 0 0,-1 0 0,0 0 0,2 1 0,5-1 0,4-1 0,-6 2 0,6-1 0,4 0 0,0 0 0,-6 0 0,2 0 0,3 1 458,-7 1 1,7 1-459,-9 5 1325,56-1-1325,61-4 0,0-4 0,12-2 135,-13-2 1,7-1-1,5-1 1,3 0-1,0 0-135,-11 1 0,2 1 0,1-1 0,2 0 0,0 0 0,0 0 0,0 0 0,1 0 0,0-1 0,0 0 0,1 0 0,0 0 0,2 1 0,2 0 0,-5 0 0,2 0 0,3 1 0,1 0 0,-1-1 0,0 1 0,-3 0 0,-3 0 0,-4 1-304,12-2 1,-6 1-1,-3 1 1,1-1 0,3 1 303,-2-1 0,3 1 0,1 0 0,0 1 0,-3-1 0,-4 0-44,8-1 0,-4 2 0,-3-2 0,-6 0 44,0-1 0,-6 0 0,-20-5 0,-27-8 0,-47 5 0,-29 6-57,27 1 1,-5 0 0,-4 1 0,-3 0 0,-2 1 56,0 1 0,-4 1 0,-3 0 0,-2 0 0,1 1 0,0 0 0,4-1 0,-1 1 0,3-1 0,1 1 0,-1 0 0,-1 0 0,-3 0 0,11 0 0,-2 0 0,-1 0 0,-1 1 0,-1 0 0,0-1 0,0 1 0,2 1 0,0-1 0,-2 1 0,-1 0 0,1 0 0,0 1 0,1 0 0,2-1 0,1 1 0,2-1 0,-14 2 0,4-1 0,2 1 0,0-1 0,-2 1 0,5 0 0,-3 0 0,-1 0 0,2 0 0,4-1 0,6 1-305,-8 1 1,8-1 0,4 1 304,-8 1 0,8 2 895,-1 8-895,61-2 0,30-9 0,23-8 0,2-1 0,-19 1 0,1 0 0,2 0 0,4-2 0,-3 1 0,4-1 0,3-1 0,0 1 0,0-1 0,-1 0 0,7-1 0,0 0 0,0 0 0,0 0 0,1 0 0,-9 0 0,1 1 0,0-1 0,0 1 0,1-1 0,-1 0 0,1 1 0,1-1 0,0 1 0,0-1 0,-1 1 0,1-1 0,-1 1 0,-1 0 0,1 1 0,-1-1 0,0 0 0,0 0-203,9 0 0,0-1 0,0 1 1,-1-1-1,-1 1 203,-5 1 0,0-1 0,0 1 0,-2 0 0,-1 0 61,8 0 1,-2-1 0,-1 1-1,-2-1-61,9 1 0,-4-1 0,-2 0 366,-12 1 0,-3 0 1,-5-2-367,2-2 0,-19-3 1680,-35-5-1680,-30 5 0,-16 4 0,1 2 0,-7 2 0,-2 2 61,5 0 1,-2 1-1,-1 1 1,-3 1-62,7-2 0,-2 1 0,-1 1 0,-1-1 0,-1 2-96,8-1 1,-1 0 0,0 1 0,-2 1 0,-1-1 0,-3 1 95,1 0 0,-3 1 0,-3 0 0,0 0 0,-2 0 0,2 1 0,2-1 0,3 0-257,-5 1 1,2-1 0,3 1 0,0 0 0,-2-1 0,-1 2 256,-1-1 0,-2 1 0,-2 0 0,0 0 0,3 0 0,2 0 0,6-1 0,-8 2 0,5 0 0,3-1 0,2 1-155,-8 1 1,2 1 0,5 1 154,-9 2 0,8 1 586,20 0 0,13 2-586,21 13 0,39-17 0,26-6 0,1-2 101,-3 1 1,2-1-1,5-2-101,-7-1 0,5-1 0,3 0 0,0-1 0,-1 0 0,-3-1 0,-1 0 0,0 0 0,1-1 0,0 0 0,-7 0 0,1 0 0,1 0 0,-1-1 0,1 1 0,0-1-110,2 1 1,0-1-1,1 1 1,-1-1 0,1 0-1,-1 0 110,1 0 0,-1 0 0,0 0 0,1 0 0,-1 0 0,-1 0-197,-1 0 0,0 1 0,-1-1 0,0 1 0,0-1 1,-2 0 196,7 0 0,0-1 0,-2 1 0,0-1 0,-2 1 0,6-1 0,-1 1 0,-1-1 0,-3 0 141,8 0 1,-3-2 0,-3 1-142,-13 0 0,-3 0 0,-4-1 696,4 0 0,-11-4-696,-16-8 0,-45 8 0,-26 2 0,-3 2 0,3 0 0,-2 2 0,-5 0-36,4 1 1,-4 0-1,-4-1 1,0 2-1,2 0 36,1 1 0,1 1 0,0 1 0,-1 0 0,-1 0 0,7 0 0,-2 0 0,0 0 0,0 1 0,-1 0 0,0 0 0,-2 0 0,0 1 0,0 0 0,-1 0 0,1 1 0,0-1-143,1 1 1,0-1-1,0 1 1,0 0 0,1 0-1,1 0 143,-8 1 0,1 1 0,1-1 0,0 1 0,2-1 0,-7 1 0,2 0 0,1 1 0,0-1-173,0 2 1,-1-1-1,3 1 1,5 0 172,8-1 0,3 0 0,3 1 551,-28 3 0,26 4-551,51 1 0,23-9 0,11-4 323,22 1 0,9-2-323,-12-2 0,4-2 0,7 0 0,-15 0 0,4 0 0,4 0 0,1 0 0,-1-1 0,-4 1 63,2 0 0,-2 0 1,-1-1-1,1 1 1,3 0-64,3-1 0,3 1 0,2-1 0,0 0 0,-3 1 0,-3 0 0,-7 0 0,-2 1 0,-2 1 0,0-1 0,3 0 0,9 1 0,4-1 0,0 1 0,-2-1 0,-4 1 0,-6 0 0,-2 0 0,-2 0 0,1 0 0,7 1 0,2-1 0,-3 0 0,-9-1 632,9-3 1,-28 0-633,-80 1 0,-32 0-470,24-2 0,-11 1 470,23 4 0,-9 1 0,-8 1 0,-4 1 0,-2 0 0,-1 0 0,3 0 0,4 0 0,6-1 0,-6 1 0,7-1 0,1 0 0,-1 0 0,-7 1 0,6 0 0,-5 1 0,-5 0 0,-2 1 0,-1-1 0,3 0 0,4 1 0,6-1 0,8-1 0,-13 1 0,10 0 0,0 1 0,-20-1 0,0 2 0,37 1 0,56 2 0,15-4 0,10-3 0,-4 0 0,4-1 0,2 0 0,12 0 0,3-2 0,2 1-187,-11 0 1,2 0 0,1 0 0,0 0 186,5 0 0,1 0 0,1 0 0,0 0 0,-12 0 0,0 0 0,1 0 0,0 0 0,-1 0 16,12 0 1,0 0-1,0 0 1,-1 0-17,-4 0 0,-1 0 0,-1 0 0,-1 0 0,11 0 0,-2 0 0,-3 0-330,-9 0 0,-2-1 0,-3 0-794,10 0 0,-5-2 1124,-15-4 0,-9-3 0,-14-8 0,-28-9 0</inkml:trace>
  <inkml:trace contextRef="#ctx0" brushRef="#br0" timeOffset="51056">5657 1760 20395,'-18'0'3328,"-1"0"-2608,-3 0 0,1-2-91,-1 1-89,0-1 359,-11 2-449,-9 0-270,0 8-90,-5 6 90,8 13-90,-8 8 90,-3 5-90,7-4 0,0 2-605,9-8 1,0 0 514,-13 14 0,0 2 0,11-9 0,3 0 0,-3 4 0,0 0 0,0 5 0,-1 1 0,1 2 0,1 1-644,-1 5 1,1 1 643,12-17 0,1 1 0,0 1 0,-1 2 0,1 1 0,0 0 0,0 2 0,1 1 0,-1 0-721,1 2 0,0 1 1,0 0 720,0 3 0,0-1 0,0 2 0,1 0 0,1 2 0,-1-1-238,1 1 1,0 0 0,-1 4 237,0 0 0,0 3 0,-1 2 0,1 0 0,4-13 0,0 2 0,1-1 0,-1 1 0,0-1-189,1 1 0,-1 0 0,1 0 1,0 0-1,1-2 189,-2 11 0,1-1 0,0-2 0,3-3 0,0 1 0,3-3 0,0-1 0,0 2 0,1 0 0,0 0 0,1-1 0,1 0 0,1 0-105,-1 1 0,2-1 0,0 1 105,1-1 0,1 0 0,0 0 311,1 0 1,0 1 0,0 3-312,0 1 0,1 5 0,1 0 0,-1-3 0,0 4 0,0-3 0,0 2-116,0-1 0,1 2 1,0 1-1,0-5 116,1 1 0,1-3 0,1 0 0,1 4 0,1 1 0,1 0 0,-2-14 0,1 1 0,1 0 0,-1 1 20,2 2 1,-1 0 0,2 1 0,0 4-21,0-5 0,0 4 0,2 3 0,-1-1 0,1 0 0,-1-4-130,0 0 1,0-2 0,-1-1-1,1 1 1,1 2 129,0 1 0,0 2 0,1 2 0,0 0 0,1 1 0,1-2 0,0 0 0,2 1 0,0 0 0,0-1 0,0-2 0,0-1-194,0 0 0,0-2 0,0-2 0,0 1 0,2 3 194,0 1 0,2 3 0,1 2 0,0-1 0,0-2 0,-1-4 0,1-2 0,-1-3 0,0-1 0,0-1 0,1 0-85,2 2 1,-1-1 0,2 0 0,-1 0 0,1 0 84,0 0 0,0 0 0,0-1 0,1 1 0,0-1-35,1 0 1,-1 0 0,1 0 0,1 0 0,-1-1 34,0-1 0,0 0 0,0-1 0,1 2 0,2 1-4,3 4 0,2 2 0,1 1 0,1 1 1,0-2-1,-2-3 4,0 0 0,-1-3 0,-1-2 0,2 2 0,1 2 0,1 0 0,2 3 0,2 1 0,-1-1 0,0-1 0,-1-4 0,-1-3 0,-2-2 0,1-2 0,0 0 0,0 0 0,2 2 0,0-1 0,1 1 0,0-1 0,0 0 0,1 1 0,0-1 0,1 0 0,-1 1 0,1-1 54,0 0 1,1 0 0,-1 0 0,1-1 0,-1 1-55,0 0 0,0 0 0,0 0 0,0 0 0,0-1 11,0 1 0,0-1 0,-1 1 0,1-1 1,-1 1-12,1-1 0,-1 0 0,0 0 0,0 0 0,0 0 0,0 0 0,-1-1 0,1 1 0,-1 0 0,0 0 0,0 0 0,0-1 0,0 1 0,-1-1 0,0 1 0,1-1 0,-1 1 0,0-1 0,0 1 0,0-1 0,-1 0 0,0 0 0,0 0 0,0 0 0,0-1 0,-1 0 0,1-1 0,-1 1 0,1-1 0,0-1-66,7 9 0,1 0 1,0-2-1,-1 0 66,0-2 0,0 0 0,-1-2 0,1 0 198,-3-3 1,0 0-1,1-1 1,3 0-199,-2-2 0,4 1 0,0-1 0,2 0 0,-1-1 0,1-2 0,1 0 0,0-1 0,1 0 0,-1-1 0,0 0 0,1 0 0,-1-1 0,1-1 0,-1-1 0,-1-2 0,1-1 0,-1 0 0,0-3 0,-3 0 212,15 4 1,-2-2-1,4 0-212,-9-3 0,4 0 0,1 1 0,1-1 0,-4-1 28,1 0 0,-3-1 0,0 0 0,4 1-28,-1-1 0,4 2 0,0 0 0,-1-1 0,-4-1 0,-4-2 0,-4 0 0,0-1 0,-1 0 0,17 6 0,-2-1 0,1 1 0,-5-2 0,-1 0 0,6 1 0,-5-2 0,5 1 0,2 1 0,-1-2 0,-6-1 0,-7-2 0,-3-2 0,-1 0 0,4 0 0,6 2 0,4 1 0,2 0 0,-2-1 0,-6-3 0,2-2 0,-6-3 0,1 0 0,3-1 0,1 0 0,-1-1-352,3-1 0,0 0 0,1 0 352,2 0 0,0-1 0,0 1 0,1-1 0,0 1 0,1-1 196,1 1 1,0 0 0,1-1-197,-1 1 0,0 0 0,1-1 0,-2-1 0,1-1 0,4 0 0,-15 0 0,3 1 0,2-1 0,-1 0 0,-3-1-67,0 0 0,-1-1 0,-1 0 0,3 0 67,-2 1 0,4 0 0,0 0 0,-1 0 0,-4-1 0,14 0 0,-3 0 0,-1 0 0,2 0 0,0 0 0,1 0 0,-1 0 0,0-1 0,1 0 0,0 0 0,0 0 0,0-1-68,0-1 0,1 0 1,-1 0 67,1-2 0,0 1 0,0-1 0,-16 2 0,0-1 0,0 1 0,0-1 144,0 0 1,-1-1-1,2 1 1,2-1-145,5 1 0,4 0 0,1 0 0,-1 0 0,-2 0 0,1 0 0,-3 0 0,1-1 0,2 1-122,0 1 0,3-1 0,1 0 0,-1 1 0,-4 0 122,-3 0 0,-2 0 0,-2 0 0,1 1 0,0 0 0,-1 1 0,0 0 0,0 0 60,-1 0 0,0 0 1,0 0-1,3 0-60,2-1 0,3 1 0,2 0 0,-1 0 0,-4 0 0,3-1 0,-3 1 0,0 0 0,3-1 0,-1 0 0,3-1 0,2 0 0,-2-1 0,-4 1 0,-1-1 0,-3 0 0,0 0 0,5-2 0,-7 0 0,4-2 0,1 0 0,1 0 0,-1-1 0,-3 1-114,12-3 1,-2 0 0,-1 0-1,4-2 114,-12 3 0,2-1 0,2-1 0,0 1 0,-2-1 0,-4 0 0,8-2 0,-5 0 0,1-1 0,3-1 0,-9 2 0,3-1 0,1 0 0,1-2 0,2 0 0,0 0 0,1-2 0,3 0 0,0-2 0,2 1 0,-1-1 0,-1 0 0,-2 2 0,1-2 0,-1 1 0,-1 1 0,0-1 0,0 0 0,1-1-36,-5 1 0,2 0 0,1-1 0,-1 1 0,-2-1 1,-4 2-1,-3 1 36,18-9 0,-6 2 0,-2 0 0,1 0 0,0 0 0,0 0 0,-4 1 0,0 1 0,3 0 190,-3 1 0,2 0 1,2 0-1,0 2-190,-2 2 0,2 1 0,-1 0 0,0 1 108,-1 0 0,0 0 0,0 1 0,-2 1-108,-3 3 0,-1 0 0,-1 2 0,-4 2 0,18-1 0,-1 2 337,-10 0 0,2 1 0,-4 1-337,3 1 0,-1 0 0,9 0 0,-4 0 0,-2 3 0,-6 0 0,-21 0 1662,-3 0-1662,-16 0 752,-1 0-752,-3 0 1927,0 0-1927,-4 4 1404,0 1-2394,-8 0-2248,-8-5 3238,-12-13 0,-15-12 0,-6-10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40:40.431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11390 4387 20036,'19'-20'3148,"-1"2"-2609,-4-2 1,-1 2 90,-5 1-180,-2 2-1,-4 3-89,0 1-90,-2 4-180,0 3 90,0 2-180,-9 6 90,-10 7 0,-16 9-1696,-4 8 0,-5 2 1651,7-5 0,-2 1-16,2 0 1,-3 1 0,2-1-190,-8 5 0,-2 0 190,6-4 0,-3 2 0,2-2 15,-3 3 0,1-2-45,-9 7 0,3-3 90,3 2 0,13-7 90,19-4 0,34 5-180,14-8 45,-2-7 0,4-2 0,0-2 0,1-2-45,2-1 0,5 1 99,12 5 1,7 2 0,-5 0-100,-3 0 0,-1 2 0,2-1 0,3 2 0,-6 1-74,-6 5 0,-7 0 74,16 6 90,2 5-90,-30-21 0,-11-6 0,-6-9 2958,-12-13-2958,-6-19 0,-7-18 0,6 18 0,1-2 39,0-6 0,0 0-39,0-3 0,0-1 0,-1-19 0,0-2 0,0 5 0,1 0 0,2 2 0,1 2 0,-1 11 0,1 6 0,5-4-629,-2 10-361,3 9-1708,0 12 449,3 11 2249,4 7 0,5 11 0,2-1 0</inkml:trace>
  <inkml:trace contextRef="#ctx0" brushRef="#br0" timeOffset="279">11784 4338 19056,'15'-20'3868,"-3"-3"-2137,-4-2-832,-4 2 177,-2 3-896,-2 4 231,0 9-321,2 5 667,2 17-667,2 14 0,4 23-45,-4-19 0,0 2-282,1 6 1,1 2 236,-1 3 0,0 3 0,-1 0 0,0 5 0,0 0 0,-2 1 0,0 1 0,-1 1-424,1 0 0,-1 0 1,0-2 333,-1-6 0,-1-2 0,-1-4-180,1-3 0,-2-4-359,1 21-541,0-14-1978,-3-22 720,-5-25 2428,-5-28 0,-7-26 0,10 23 0,0 0 0</inkml:trace>
  <inkml:trace contextRef="#ctx0" brushRef="#br0" timeOffset="967">11078 4229 22194,'-49'-30'1889,"-5"-1"-1709,22 12-90,7 0 180,64 14-180,15 1-849,-2 3 0,6 2 804,2-2 0,4 0-525,-14 0 0,3 0 0,2 0 480,5 0 0,3-1 0,1 1-506,-12 0 0,1 0 0,1 1 1,1-1 505,1 0 0,1 1 0,-1-1 0,1 1 0,-1 0 0,0 0 0,0 0 0,2 0-93,-3 0 1,2 0 0,0 0 0,0 0-1,-3 0 115,5 0 1,-2 0 0,-1 0-1,0 0 265,5 0 0,1-1 1,-3 1-1,-6 1-107,6 2 0,-10 2 90,2 7 1282,-69 15-1462,-9-1 0,-5 2-45,6-4 0,-1 0 595,-10 9 1,1 0-641,-10 14 90,11-5-90,11 8 0,19-16 912,14 6-912,15-18 461,29 4-461,3-4 0,1 1-90,-15-6 90,-24-3 1526,-9 1-1526,-20-1 0,-14 4 0,-24-6 0,-16-3-266,27-6 0,-2-2 266,-3-3 0,-1-2 0,-1-1 0,0-3 45,0-4 0,1-2-1200,3-1 0,2-6 1155,-6-10 0,6-7 0,16-1 0,6-2-293,3-1 0,8 1 293,17 2 0,12 4 0,25 5 0,10 7 0,-10 6 0,2 3 0,-4 5 0,4 1 0,-2 4-169,8 8 1,-2 6 168,0 5 0,-2 6 45,-2 6 0,-4 5-45,-5 5 0,-3 5 0,-4 4 0,-5 4 45,-5 4 0,-4 2-45,-3 1 0,-5 4 30,-6-5 0,-3 3 0,-2-3-30,-1 8 0,-2-2 0,-1-11 0,-2 1 0,0-5 0,-3-3 0,0-5-45,1-5 0,-1-2-405,-6 22-2068,4-17 2291,4-23 227,2-23 0,8-30 0,0-14 0</inkml:trace>
  <inkml:trace contextRef="#ctx0" brushRef="#br0" timeOffset="1196">13701 4161 23454,'16'-39'659,"1"0"1,-2 3-1,-2 3-209,8-16 270,-6 22-1,-4 33-89,-3 29-180,-2 31-1110,-5-23 1,0 2 659,0 7 0,0 3 0,0 3 0,0 2 0,1 3 0,0 0 0,0 1 0,0 0 0,2-2 0,0 0 0,-1-3 0,0-2 0,1-4 0,0-2 0,-1-5 0,-1-2-270,0-5 0,-1-3-488,-1 25-591,0-18-360,0-20-810,-5-17 2519,-2-25 0,-5-18 0,0-14 0</inkml:trace>
  <inkml:trace contextRef="#ctx0" brushRef="#br0" timeOffset="1728">13254 4134 22914,'-32'-16'854,"-1"1"1,-24-13-585,8 3-90,16 7 0,15 3-135,46 5 0,16 4-739,-9 1 1,4 2 693,12-1 0,11 0 0,3 1 0,-5 0-553,-2 1 0,-3 0 0,3 0 553,0 0 0,4 0 0,1-1 0,0-1 0,-1 0 0,1 0 0,-2 0 0,-3-1 0,2 1 0,-3 0 0,1-1 22,-7 1 1,1-1-1,-1 0 1,-5 0 22,5-2 0,-5 0 90,-2-2 0,-4-4 314,6-16-269,-17 2 0,-34 0 0,-20 18 739,-11 13-739,-11 13-45,6 10 0,0 7 492,8-5 1,2 3-583,-12 13 0,3 5 45,9 6 0,7 0-90,8-15 0,4 1 45,-1 10 0,8-2-45,21 9 44,23-25 1,8-6-45,-15-13 0,2-5-259,24 4 0,1-9 259,-23-14 0,-3-6 0,1-3 0,-3-3 0,-3-4 0,-3-4 0,-2-3 0,-5-2 0,-4-3 0,-4-1 0,-4 0 0,-5-1 0,-4 1 0,-5 1 0,-14-7 0,-6 4 0,5 12 0,-4 3 0,-10-2 0,-3 5-89,-25 9-541,0 19 135,32 1 0,1 2-1034,-26 21 1529,25-2 0,3 4 0,-6 21 0,16-15 0,0-1 0</inkml:trace>
  <inkml:trace contextRef="#ctx0" brushRef="#br0" timeOffset="2261">14542 5233 20485,'-6'5'4048,"-6"-1"-3508,-2-4 89,-3 0 1,1 0-450,8 0-90,-1 0 0,9 0-90,0 4 0,4 1 90,4 0-90,7-1 0,19-8 0,-6-5 0,11-9 0,-14-9 0,-7-9 90,-7-3-90,-13-2 90,-11 7 0,-11 7-1,-9 11 91,-20 13-180,14 13 90,-11 24-90,34-3 0,11 13 90,17-15-180,13-4 0,16-6 90,-7-14-90,7-10 90,-18-12-90,-7-7-89,-8-6-181,-4-4-90,-10-2-180,-1 2-359,-5 0-450,2 6-900,4 2 2339,-2 3 0,7 2 0,-2 1 0</inkml:trace>
  <inkml:trace contextRef="#ctx0" brushRef="#br0" timeOffset="2596">14643 4112 20215,'-8'-16'3239,"0"0"-2790,0-2 1,3 0 90,2 2-270,3 0-90,5 0-91,9 2 1,16-1-90,17 1 90,18 1-264,-28 7 0,2 0 174,2 0 0,1 1 0,-1 0 0,-2 1 0,-2-1 0,-2 1-270,21-1-359,-13 1-361,-13 4-899,-15 0 1889,-13 0 0,-20 6 0,-10 2 0</inkml:trace>
  <inkml:trace contextRef="#ctx0" brushRef="#br0" timeOffset="4778">17161 3411 20215,'6'-25'3239,"0"-2"-2610,-2-5 1,0-2 179,-2 2-89,0 3-90,-2 6-181,-4 7 181,-2 7 0,-20 51-630,0 14-566,5-3 1,-1 9 565,8-16 0,-1 4 0,1 1 0,0-2-600,-1 5 0,2-1 0,-1 3 600,1-3 0,0 4 0,0 0 0,3-4 0,3 0 0,2-3 0,1-1 0,2-2 0,1 0 0,2-1-126,3 19 1,8 2 125,4-20 0,5 3 0,2 0 0,-2-6 0,5 13 0,8-5-234,7-11 0,12 3 0,3-6 1,-8-10-1,-2-12 0,1-8 0,8-3 1,-1 0-1,1-1 0</inkml:trace>
  <inkml:trace contextRef="#ctx0" brushRef="#br0" timeOffset="5355">23816 2655 22014,'15'-38'2699,"-1"1"-2069,0 1-1,2 4 1,8 5-91,14 5 1,22 10-1001,-18 9 0,4 4 641,11 6 0,4 5-671,-15 0 0,2 3 0,0 3 491,5 5 0,1 4 0,-2 4 0,-10-5 0,-1 3 0,-1 2 0,-1 1-526,0 4 0,0 2 0,-2 1 0,-1 2 526,-2 2 0,-1 1 0,-2 1 0,-1 1 0,-3-1 0,-1 1 0,-2 2 0,-2 3-280,-3 0 0,-2 3 0,-1 1 1,-2 0-1,-1-3 280,1 13 0,-3-2 0,-3 3-190,-5-11 0,-3 5 1,-1 1-1,-2-3 1,-2-7 189,-3-2 0,-3-6 0,-2 1 0,-3 8 0,-3 2 0,-1-8 30,-2-6 0,-1-5-30,2-3 0,-1-3 1180,-20 20-1495,16-23 0,1-3-1844,-13 7 607,-5-4 1552,17-24 0,3-11 0,1-5 0</inkml:trace>
  <inkml:trace contextRef="#ctx0" brushRef="#br0" timeOffset="10639">18992 3098 20395,'-12'-22'2879,"5"1"-2340,-2 1 541,8-2-541,-2 7 1,3-2 0,0 8-180,0 2-91,0 2 91,0 3-180,0 8 0,0 6 0,0 14 0,-4 15-90,0 18-45,0-22 0,-1 3-432,1 5 1,0 1 431,2 4 0,0 2-45,-2 1 0,1 0 0,2 2 0,1-1-544,-2-1 0,0 0 544,2 1 0,0-2 0,0-1 0,0-2 0,0-1 0,0-1 0,0-4 0,0 0 0,2 10 0,0-3 0,-1-14 0,0-1 0,1 6 0,0 0 0,0 16 0,-2-17 0,0 15 0,0-33 0,0 5 0,0-22 684,0-1-594,2-4 1087,0 0-1177,4 0 0,0 0 0,3-2 0,8-9 0,2 3 0,13-9 0,7 3 0,7 0 0,13-2 0,-25 8 0,1 1-302,4-1 0,2 0 302,3-1 0,1 0 0,1-1 0,4 1 0,-4 2 0,5 1 0,-4-1 0,7 0 0,0 0-1596,14 1 0,-4 1 1596,-25 2 0,-5 2 0,25 1 0,-14 0 0,-2 0 0,-11 0 0,-9-2 404,-10-11-404,-13-4 3392,-6-34-3392,2 13 0,-2-4 0,-1-2 0,-1-3-478,0-9 1,0-2 477,1 7 0,0-2 0,1-3 0,0-5 0,0 2 0,2 11 0,1 2 0,-1-2-461,-2-14 0,0-4 0,0 4 461,1-4 0,0 3 0,-1 2 0,0 2 0,-1 5 0,0 2 0,1 5 0,-1 3 0,0 6 0,-2 2-20,-3-23 20,-2 12 0,-4-2 0,5 19 811,-3-2-811,6 17 1521,-2-3-1521,1 5 26,-3-2-26,2 6 0,-5 0 0,1 2 0,-4 3 0,4 2 0,0 2 0,-2 0 0,-1 0 0,-3 0 0,-4 6 0,-6 3 0,0 7 0,-2 2 0,-21 11-299,15-7 0,1 0 299,-16 7 0,4 1 0,5-3 0,5-2 0,-8 9 0,15-10 0,-6 6 0,19-14 0,3-7 0,4 1 598,3-9-778,5 3-90,2-4-180,4 0-1259,0 4 540,0 3-2519,6 17 3688,1-1 0,7 14 0,0-5 0</inkml:trace>
  <inkml:trace contextRef="#ctx0" brushRef="#br0" timeOffset="10944">19224 3365 25253,'22'-9'-180,"11"-6"-540,-8 5-359,6-3-720,-7 6 1799,4 5 0,-6-1 0,4 3 0</inkml:trace>
  <inkml:trace contextRef="#ctx0" brushRef="#br0" timeOffset="11113">19260 3591 20665,'-7'0'1889,"2"0"-1799,5 0-90,7 0 0,4-2-270,9-2-629,3-5-810,-1-1 1709,-1-1 0,-5 6 0,-2 1 0</inkml:trace>
  <inkml:trace contextRef="#ctx0" brushRef="#br0" timeOffset="11278">19337 3750 19406,'0'7'2788,"0"3"-2698,0-9 90,0 3-180,6-4-90,2 0-360,9-2-809,1-2-720,4-5 1979,-1-3 0,-1 1 0,-2 0 0</inkml:trace>
  <inkml:trace contextRef="#ctx0" brushRef="#br0" timeOffset="11422">19321 3899 18057,'-13'5'4137,"5"-1"-4137,8-4-90,7 0-539,5 0 629,8-8 0,-6 4 0,3-7 0</inkml:trace>
  <inkml:trace contextRef="#ctx0" brushRef="#br0" timeOffset="11563">19309 4039 20845,'-11'8'2789,"5"-2"-2610,3-6-89,3 0-90,3-4 0,5-1-359,9-4-631,9-2-1438,7-1 2428,5-2 0,7 5 0,0 0 0</inkml:trace>
  <inkml:trace contextRef="#ctx0" brushRef="#br0" timeOffset="12486">21169 4017 22374,'4'0'1619,"0"0"450,-4 0-1889,-4-2 90,-2-3 0,-4 0 269,-1-8-359,5 5 90,2-5 0,8 0-180,0 3 90,17-7-90,-2 11 0,10-2 0,7 18-90,-13 9 0,6 13 0,-21 11 0,-6 4-360,-12 8-720,-10 1-117,4-25 0,-2-1-287,-5 1 0,-3 0 1484,-6 0 0,-3 1 0,-5 2 0,-1-1 0,-5 1 0,0 1 0</inkml:trace>
  <inkml:trace contextRef="#ctx0" brushRef="#br0" timeOffset="16820">22005 3198 21475,'-12'-9'2968,"2"2"-2518,0 2 0,2 1-91,3 4 1,1-2 90,4 2-90,8 0-91,6 0-89,13 0-90,11 0-90,13 0 90,10 0-275,-25-2 1,1 0 184,2 0 0,2-1 0,14-3 0,0-1 0,-15 2 0,-1 0-135,14-3 0,-4 1-134,-7 1-181,-5 0-180,-27 6-1888,-7 0 179,-24 0 2339,-4 0 0,-27 6 0,0 2 0</inkml:trace>
  <inkml:trace contextRef="#ctx0" brushRef="#br0" timeOffset="17387">21973 3252 21025,'-4'-18'2788,"3"2"-2428,-2 0 90,3 5-180,3 2 90,4 2-1,3 5 1,0 0 90,0 2-180,-3 0 90,-3 0-91,-3 10-89,-1 8-90,-4 17 0,-2 5-90,1-6 0,0 1-315,-5 19 0,0 2 315,1-12 0,0-1 0,0-2 0,1 0 0,0-4 0,0-2 0,-4 24 0,5-12 0,4-13 90,3-7-90,0-15 0,0-4 0,7-14 720,6-6-720,11-8 0,8-7 90,11-1-180,6 1 90,6 4 0,-13 14 0,2 4-280,20 5 280,-22 3 0,-2 6 0,9 18 0,-11 9 90,-9 7-90,-11 5 0,-17-11 0,-5 0 0,-7 17 0,-3-19 0,-3-1 0,-16 5 0,-12 2 0,11-16 0,-1 3-90,17-20-270,10-2-89,2-6 9,6 0-639,6-6-361,0-4-898,7-6 2338,1-8 0,4 0 0,2-5 0</inkml:trace>
  <inkml:trace contextRef="#ctx0" brushRef="#br0" timeOffset="17835">23106 3465 23274,'-15'-43'1529,"1"2"-1349,2 5 0,2 2-180,3 14 0,4 6 0,3 12 0,-4 10 269,-8 24-89,-1 6-90,2-7 0,0 2 90,-7 26-90,8-27 0,1 2 90,0 12 0,2 2-135,2-14 0,1 0 0,3 8 0,2-2 45,10 8-90,24-2 0,16-16 90,4-8-90,1-25 0,-17-15 0,-6-14 0,-3-11 45,-14 3 0,-4-4-45,-4 9 0,-2-1 45,2-14 0,-3-1-45,-7 15 0,-2 0 0,-4-14 0,-3 1-45,-6 6 0,-1 2 45,1 0 0,-3 8-900,-34 7-89,22 43-540,-5 33 1529,21-5 0,4 4 0,5-10 0,2 0 0,-1 14 0,-1-1 0</inkml:trace>
  <inkml:trace contextRef="#ctx0" brushRef="#br0" timeOffset="18372">23674 3320 21565,'-10'-9'2248,"0"2"-1798,0 0-90,0 5-90,-3 0 0,1 2-180,2 0 0,-2 0 89,2 8 361,-10 24-270,5 6 0,-7 22 0,9-8-91,7-14 1,4 2-90,6-1 0,3-1-45,-1 0 0,2-2-45,22 22 0,-1-30 0,16-8 0,-9-13 90,7-11 0,-6-35 0,-14-3-45,-9 7 0,-3-1-106,-4 2 0,-4 0 151,0-1 0,-2-3 0,-3-14 0,-3-1-45,2 16 0,-2 0-45,-2-8 0,-1 4-90,-6 2-90,-4 14-449,-5 14-541,-5 19-449,-3 16-899,-1 17 2518,1 11 0,1 7 0,15-29 0,1 1 0</inkml:trace>
  <inkml:trace contextRef="#ctx0" brushRef="#br0" timeOffset="35147">8593 4899 15538,'0'-8'5397,"0"0"-4228,0 1-809,-4 0 0,3 2-90,-6 3 0,6 2 179,-3-2-89,4 0 0,0-3 0,0 3 0,0-2 89,-3 3 1,2-1 270,-6 2-181,6 0-179,-3 0-270,20-2 0,26-4-90,11-2 0,-17 4 0,2-1-1399,25-3 1399,-30 4 0,1 1 0,31-9-436,0 3 436,-4-2 0,-24 4 0,-1 1 0,12-4 0,4-1 0,-30 6 0,-6 3-90,-6 2-89,-4 0 339,-4 0-1239,-2 0 234,-5 0-1134,-2 6-629,-7 2 2608,-1 7 0,-1 3 0,0 3 0</inkml:trace>
  <inkml:trace contextRef="#ctx0" brushRef="#br0" timeOffset="35746">8576 5423 20935,'-20'0'2609,"0"0"-2160,1 4 1,3-3-180,2 3 180,7-4-270,2 0 89,5 0 1,5 0 90,7 0 0,16-4 0,15-3-1,20-6-512,-26 4 1,4-1 332,22-3 0,3 0-455,-16 3 1,0 0 364,14-2 0,-3 0 0,-22 5 0,-3 1 90,29-8-180,-8 2 0,-10 1 0,-9 0 0,-8 2 0,-9 0 0,-5 4 449,-6 3-719,-4 2-1754,-2 0-314,-13 0 2338,-2 4 0,-13 5 0,1 5 0</inkml:trace>
  <inkml:trace contextRef="#ctx0" brushRef="#br0" timeOffset="36946">5425 4229 22194,'11'-41'2879,"-5"1"-811,-3-23-1708,-3 27-90,-5-6 0,-5 42 180,-11 26-405,-5 26 0,-3 12-45,11-24 0,0 1 0,-2 6-532,1 0 0,-3 6 0,-2 4 0,0 1 0,0 0 0,2-5 532,-3 7 0,1-3 0,0 0 0,-1 4 0,3-8 0,0 3 0,-2 1 0,1 0 0,0-1 0,1-5 0,-2 8 0,0-3 0,1-2 0,1-1-405,1-1 0,-1-1 0,2-1 0,-1-1 405,-4 11 0,1-1 0,0-2-248,4-6 0,1-2 1,1-1 247,-6 11 0,4-1-617,5-1 1,3-6-1273,0 3 1243,16-17 646,13-65 0,-3-1 0,0-4 0,3-10 0,-1 0 0</inkml:trace>
  <inkml:trace contextRef="#ctx0" brushRef="#br0" timeOffset="37248">5218 4089 23544,'0'-35'1304,"0"0"0,0-29-764,0 9-270,0 15 89,0 15 271,5 20-90,8 27-450,11 32-90,-6-11 0,1 4-567,-4-6 1,0 1 0,1 2 566,3 7 0,1 2 0,0 2 0,2 4 0,0 2 0,3 5 0,-3-11 0,3 4 0,1 3 0,0 0 0,2-2 0,-5-9 0,1-1 0,0 1 0,1 0 0,0 0 0,2 0-436,2 7 1,1 1-1,2 0 1,-1 0 0,0-2-1,-1-4 436,5 9 0,-1-3 0,0-3 0,-1-4 0,2 3 0,-1-5 0,-3-7-405,-6-11 1,-3-7-1125,6 4-630,-12-29 2159,-21-35 0,-4 4 0,-3-3 0,-5-8 0,1 0 0</inkml:trace>
  <inkml:trace contextRef="#ctx0" brushRef="#br0" timeOffset="37681">4824 4813 21655,'-14'0'1799,"5"0"-1350,-2 0 1,10 0 0,-4 0-270,5 0 1079,0 0-1169,-4 0-90,-1 0 0,-3 0 0,0 0 0,4 0 0,-4 0 0,8 0-6027,-4 0 6027,9 4 0,0 3 0,5 4 0</inkml:trace>
  <inkml:trace contextRef="#ctx0" brushRef="#br0" timeOffset="38506">4857 5369 20215,'-14'0'3239,"1"0"-2790,-1-2 1,2-1 0,0-1-180,5-1-90,2 1-1,15-7 1,6 1-90,18-9 135,0 2 0,5-1-45,11-2 0,2-1-135,1 0 0,0 0-45,2 2 0,-1 1 90,-4 4 0,-3 2-780,-13 2 1,0 0 779,7-1 0,-3 0 180,1 0 180,-1 0-270,-18 6-90,-1 1 0,-15 4-90,-2 0 0,-2 0 1468,2-2-1468,0-1 90,2-1 0,0 1 90,-2 1-180,0 2-3598,-2-2 3598,-13 2 0,3 8 0,-12 4 0</inkml:trace>
  <inkml:trace contextRef="#ctx0" brushRef="#br0" timeOffset="107218">10952 6491 20485,'-5'0'2429,"-4"0"-2069,4 0 0,-1 0-1,-1 0-89,6 0 720,-6 0-811,6 0 721,-3 0-540,1 0-90,2 0-1,-7 0 361,4 0-450,-1 0 0,-2 0-90,6 0 180,-2 0-270,8 0 0,9 0 0,16 0 0,24 0 0,-13-3 0,3 0-1696,18-2 0,5 0 1696,-9-1 0,4-1 0,2 0 0,-5 0 0,2 1 0,3-1 0,0 0-426,-5 0 0,1 0 0,1 0 1,2 0-1,0 1 426,-5-1 0,1 1 0,1 0 0,0 0 0,1 0 0,1 0-261,2 0 1,1-1-1,1 1 1,0 0-1,1 0 1,-1 1 260,-7 0 0,0 1 0,1 0 0,-1 0 0,1 0 0,0 1 0,-1-1-150,0 1 1,1-1 0,0 1-1,-1 0 1,1-1 0,-1 2-1,0-1 150,7 0 0,0 1 0,0 0 0,-1-1 0,0 1 0,0 0 0,-5 0 0,0 0 0,-1 1 0,0-1 0,-1 0 0,-1 0 0,6 0 0,-1 1 0,-1-1 0,-1 0 0,-1 0 55,7 0 1,-2 1 0,-1-1 0,-3 0-56,-7 1 0,-2-1 0,-1 0 0,-2 1 0,6 0 0,-2 0 0,-3 0 0,11 0 0,-5 0 561,-11 1 1,-5 0-562,20-2 0,-19-2 1712,-15-3-1712,-13-4 2560,-25-5-2560,-2 3 2415,-17-2-2415,10 10 0,1 1 97,5 2-97,2 0-1350,4-1-1078,3 1 2428,4 6 0,-3 3 0,0 5 0</inkml:trace>
  <inkml:trace contextRef="#ctx0" brushRef="#br0" timeOffset="108675">19573 5355 14189,'-25'16'6926,"3"0"-6206,-2 0-271,1 0-89,-1-5 0,-2 0 180,-1-6-1,-1 5 1,-1-8 0,-3 10-1,-1-7 1,-3 2-90,-1 2-1,4-8 91,1 3-180,8-4 0,1 0-180,13-2-180,2-3 0,10-4 0,9-5 0,41-18 0,7 4-509,-12 7 1,3 0 508,-4 5 0,0 1 0,4-1 0,1 0 0,2 1 0,0 0 0,1 1 0,0 1 0,-3 2 0,0 0 0,-4 1 0,-2 2 0,-6 0 0,-1 0 0,23-4 0,-4-1 0,-25 6 0,-2 0-630,-22 5-989,-4 8 1619,-6 12 0,1 4 0,-2 9 0</inkml:trace>
  <inkml:trace contextRef="#ctx0" brushRef="#br0" timeOffset="109935">22432 4921 22194,'-27'0'1799,"-1"0"-1349,-3 6 0,1 0-90,-1 5-1,7-6-89,1-1 0,9-4-90,6 0 90,10 0 0,12 0 89,18 0-179,21-4 0,7-3 0,7-1-749,-10 0 0,2 0 599,-3 0 0,3 0 0,-2 0-794,-11 2 0,-1 0 1,0 0 822,1-1 1,1 1 0,0-1-30,0 0 0,-1 1 0,3-2-557,1 1 0,3-2 1,1 1-1,-4 0 527,3-1 0,-2 1 0,4-1 0,5 0 0,6-2 0,-1 1 0,-4 0-216,-3 0 0,-5 2 0,0-1 216,-1 0 0,-1 1 0,-3 0 269,4 0 1,-8 1-270,-6 0 1610,-5 1-1610,-16 3 0,-1-1 2850,-22 4-2850,0 0 1549,-10 0-1549,0 0 87,-1 0-87,-3 0 0,0 0 0,1 4 0,-2-3 0,7 3-1170,2 0-539,9 1-539,3 0 2248,0 5 0,-7-5 0,-2 7 0</inkml:trace>
  <inkml:trace contextRef="#ctx0" brushRef="#br0" timeOffset="112643">11313 7698 23544,'0'-18'3058,"-5"0"-2698,-4 0-1,-3 2 1,-2 0 0,0 3 90,-1 1-360,-3 5-90,-6 9 0,-6 12 0,-15 15 0,17-8 0,-2 3-682,-7 5 0,-2 1 682,-6 6 0,-3 1 0,13-11 0,-1 0 0,-1 1-492,-3 1 1,0 0 0,-2 0 491,-2 1 0,0 0 0,-2-1 0,-1 0 0,0-1 0,-1 0-530,-2-1 0,-1 0 0,0-1 530,-1-1 0,0-1 0,-1 0 0,-1-3 0,-2 0 0,0-1 0,-1-1 0,-1 0 0,-2-2 0,0-2 0,-3-1 0,-4-2-385,9-4 0,-4-1 0,-3-1 0,1-1 0,3-1 385,-3 0 0,3-3 0,0 0 0,-4-2 0,10 1 0,-2-1 0,-2 0 0,0-2 0,2 0 0,3-2-144,-10-3 1,5-1 0,0-3-1,-3-2 144,7 0 0,-3-2 0,-2-2 0,1-1 0,1 0 0,3 1-132,1 0 1,4 0 0,0 0 0,0-1 0,-2-2 131,0 0 0,-2-1 0,-1 0 0,0-2 0,0 0 0,3 0 0,-8-4 0,1-1 0,1-1 0,2 1 0,2 2 0,-1-1 0,4 3 0,-1 0 0,-2-2-3,4 2 1,-4-2-1,1 1 1,1 0 0,4 3 2,-9-4 0,5 3 0,1 1 427,3 2 0,2 0 0,-3-2-427,2 1 0,-3-2 0,0 1 0,4 1 0,3 2 0,3 2 0,-1-2-125,-10-5 1,-1-2 0,8 5 124,-9-3 1049,25 12-1049,19 10 1285,6 1-1285,3-3 43,-4-3-43,-2-3 2938,-5-3-2938,-1-2 1372,0-3-1372,0 0 0,0-3 0,0-2 0,-6-8 0,6 6 0,1-3 0,3 11 0,7 6 0,-2 2 0,-1 6 0,3 29 0,-2 13 0,2 0 0,2 4-331,0 4 1,1 1 330,1 6 0,1 5 0,1-2 0,1 5 0,0-3-555,2 9 0,0 0 555,-1-12 0,0 2 0,1-3 0,1 14 0,1-4-299,0-14 0,-1-1 299,0-2 0,-1-4 0,4 1 0,-8-49 0,-8-26 0,0 1 0,-2-8-310,-4-13 1,-1-8 0,-1 2 309,2 9 0,1 1 0,-2-2 0,1-1 0,-1-3 0,-1 0 0,2 3 0,0 2 0,0 3 0,-1-2 168,-2-9 1,-1-3 0,0 2-169,2 7 0,1 2 0,-1 0 0,1 2 0,0 2 0,0 2 0,1-3 0,3 6 566,7-2-566,16 20 0,14 10 0,6 3 0,-1 5 0,3 3-1105,20-1 0,3 0 1105,-6 2 0,0 0 0,3-1 0,0 0 205,1 0 0,-2-1-205,-3 0 0,0 0-90,9 1 1,-3-1 89,-20 1 0,-1 0 0,3 1 0,-3 0 0,-9 0 2298,-12 19-2298,-21 7 0,-16 30 0,0-19 0,-5 2-940,-4 11 0,-3 2 940,8-11 0,-1 2 0,0 0 0,-2 5 0,0 1 0,0 0-111,0 1 1,0 0 0,1 0 110,-1-1 0,1 1 0,1-2 0,1-2 0,1-1 0,0 0-586,1-4 0,0 0 0,2-1 586,-8 15 0,1-1 0,3-7 0,1-1-64,3-7 0,2-2 64,-14 22 0,7-14 0,6-13 0,4-10 1956,7-4-1956,4-13 893,3-3-893,1-15 2584,0 4-4383,1-3-690,-2 5 2489,0-2 0,0-4 0,0-4 0</inkml:trace>
  <inkml:trace contextRef="#ctx0" brushRef="#br0" timeOffset="116813">11614 2293 20845,'-8'-7'2249,"-2"-1"-1889,-2 1-1,-3-2 1,-1 0 0,-4 2-180,-1 2 0,-3 3-90,-2 2 0,-1 0 0,-3 0 0,-3 6 89,-1 2-89,-7 7 0,0 1 90,-5 6-304,-1 2 304,-2 5-45,2 10 0,-3 8-75,18-16 0,1 2 0,-1 1-1156,-6 5 1,0 2 0,2 0 1125,5-4 0,1 0 0,3-2-30,-2 3 0,1-1-202,2-1 0,1 0 202,2-2 0,0 0 45,1-1 0,1-1-45,3 0 0,-1 0-118,1-2 1,0 1 117,3-1 0,0 1 90,-16 27-25,11-18 0,-1 1-20,1 2 0,0 1 0,0-3 0,0 0 0,3-2 0,1 0 0,3 1 0,0-2 45,-8 23 1245,9-21 1,0-1-1336,-4 10 568,2-3-478,1-4 274,1-3-274,-2 19-90,2-14 0,-1 16 0,4-16 0,0 1 0,1 0 0,0 0 0,4 1 0,0-1 495,4 0-495,0 0 0,0 0 0,0 3 0,4-1 0,2 3 0,4 2 0,4 2 0,-2-9 0,2 1 0,-3-10 0,0 0 0,4 12 0,2 4 0,2 0 0,1-2-352,-5-11 1,1 0 351,5 12 0,1 0 0,3-1 0,-1-4 0,-6-9 0,1-1 0,5 11 0,0-2 0,-7-14 0,-1-1 0,16 26 0,3 1 0,-1-5 0,1-2 0,0-3 0,-1-4 0,-11-15 0,1-1-180,14 9-180,7 4-359,-15-22-271,-3-4-539,-3-7-989,-3-3 2518,-5-14 0,-2-9 0,-2-11 0</inkml:trace>
  <inkml:trace contextRef="#ctx0" brushRef="#br0" timeOffset="119440">12000 2474 18147,'-13'-9'4047,"1"0"-3687,0 2-90,2 1 0,3-1 449,0-2-359,6 2-90,-2-4-90,3 6 90,0-2-180,0 1 90,0-1-90,5-2 0,7-2-1,13-3 1,13-2 90,15-4 45,4 3 0,7-1-90,-9 3 0,5 0-661,-4 2 0,8-3 1,2 1-1,-4 1 586,-2 1 0,-3 1 0,4 0-15,-1-1 0,5 0 0,-1 0 0,-2 1-23,-10 3 1,-2 0-1,-1 0 1,1 0-1,2 0 1,0 0-1,2 0 1,4 0-8,-5 1 0,4 0 0,2 1 0,1-1 0,-2 0 0,-2 1 3,0 0 0,-3 0 0,-1 0 0,1 0 0,3 0-18,0 0 0,1 0 0,2 1 0,2-1 0,0 0 0,1 0 12,1 0 1,3 1 0,1-1 0,0 0 0,0 1 0,-4 0-1,-3 0-510,2 0 1,-5 0 0,-2 1 0,2 0 0,4-1 497,-1 0 0,5 0 0,3 0 0,0-1 0,-2 1 0,-2 0 0,-7 1-282,9-1 1,-6 1 0,-3 0 0,2 0 303,3-1 1,0 0 0,0 0-1,0 0-345,0-1 1,1 1-1,-1 0 1,1 0 344,-1-1 1,-1 1-1,1 0 1,-1-1-23,0 1 0,-1 0 0,1 0 0,-1 0-17,-2 0 1,-1 1 0,0 0-1,0 0 17,-2 1 0,-2-1 0,2 2 0,2-1 18,-1 1 0,3 1 0,1 0 0,-1 0 0,-3 0-18,-2 1 0,-2-1 0,0 1 0,2 1 0,11-1 0,3 0 0,0 1 0,-6-1 60,-4 1 1,-5 0 0,0 0-61,1 1 0,-2-1 0,0-1 0,-3 1 0,0-1 0,2 0 0,-2 0 0,3-1 0,1 1 0,-4-1 0,3 0 0,-3 1 0,1-2 0,14 0 0,1-1 0,-4 1 413,3-1 0,-4 1-413,-1-2 0,-1 1 705,-4 0 1,4 1-706,-2 1 0,9 0 0,1 0 0,-3 1 0,-11 0 0,-3 1 0,0-1 0,3 1 0,1-1 0,4 1 0,0-1 0,-1 1 0,-4 0 0,13 0 0,-4 0 0,-3 0 0,-10 0 0,-2 0 0,0 0 41,1 0 0,0 0 1,0 0-42,1 0 0,1-1 0,0 2 0,-2 0 0,1 0 0,-1 1 0,1-1 0,-1 1 0,0 0 0,0-1 0,-1 1 0,-1 0 0,0 0 0,0 2 0,-1-2 0,22-1 0,-2-1 0,0 2 0,0 0 0,-3-2 0,2 0 30,-7 0 0,3 0 0,-3 0-30,7-2 0,0 0 0,-10 0 0,1 0 0,-3-1 228,1-2 1,-3-2-274,-1-1 0,2-1 45,4-3 0,6-1 0,-5 1 0,-2-1 0,-1 1 0,-2 0 0,4 0 0,0 2 0,-1 3 0,0 4 0,-1 0 0,-2 0 0,-1 2 0,2 0-277,8-1 0,2 1 1,-2 0 246,-10 0 0,-3 1 0,-3 1 30,4 1 0,-4 2 1040,-1-2 0,2 1-1040,13 5 0,1-1 0,-16-4 0,-1 0 342,14 4 0,-2 0-342,-16-4 0,-1 0 0,0 2 0,1 1 0,1-1 0,3 1 0,2 0 0,4 0 0,-2-1 0,11 3 0,0 0-330,-5-2 1,3 0 0,-2-1 329,6 1 0,-2-1 0,0-2 0,0-1 0,-3 3 0,-1 0 0,-4-2 0,-2 0 0,-3 0 0,-1 1 598,-6 0 1,-1 0-599,30-3 0,-8 3 0,-3 0 90,-3 1-269,2 6 179,0 1 90,2 1-180,1 3 90,-1 2 0,0 4 0,-6 4 0,-1 1 0,-3 0 0,0 0 401,0 2-491,-3 3 90,3 2 0,-13-6 0,2 0 0,-7-6 0,0-1 0,9 10 0,-1-1 1264,15 13-1264,-1 3 90,-4-1-90,-2 2 0,-7 1 49,-13-12 0,-1 4-49,5 14 0,-2 2 0,-4-8 0,0 0-609,2 9 1,-2-3 608,-10-20 0,0-2 0,1 1 0,-1 0 36,-1 0 1,0 1-37,-1-1 0,-2 0 90,5 33-90,-4-3 90,-2 0-90,-3 1 0,-2-3 90,-1 0-90,0-3 90,0 1-90,0 0 0,0-2 0,1-18 0,-2 0 0,-2 21 0,1-23 0,-3 2 0,-4 4 0,-3-1 0,-6 22 0,0-8 0,-1 1 0,-2 6 0,8-21 0,1-2 0,-2 15 185,9-19 0,0 2-185,-3 0 0,1-1 0,2-1 0,0-1 0,-9 23 0,6-24 1705,-2-5-1705,-2 1 0,-6-3 132,-4 0-132,-9 0 0,-2 0 0,-5-2 0,-1 0 0,-1 0 0,-3 0 0,-1 2 0,-3 0 0,-4 0-1289,0 2 1289,-3 1 0,-1-1-122,0 3 122,16-12 0,-2 1 0,-2 1 0,-2 1 0,4-4 0,-3 0 0,2-1-375,-11 4 0,1-1 375,-4-1 0,2-1 0,12-5 0,1-1 0,0 0 0,0 1 0,0-1 0,-2 1 0,-19 6 0,0-1 0,16-4 0,-3 1 0,-4 0 0,-5 2 0,5-1 0,5-3 0,2 0 0,-16 5 0,1-1 0,20-8 0,1 0-88,0 0 0,-1 0 88,-14 3 0,-2 0 0,-1 3 0,0 1 0,1-3 0,1 1 270,3 0 0,3 0-270,12-6 0,1 0-868,-3 1 0,0 0 868,-3 0 0,-1-1 0,-1 0 0,-1 0 43,-2-1 0,-2-1-43,2 1 0,-4-1 0,2 0 0,-9 1 0,0 0-394,7-1 0,-2 0 1,4 0 393,-6 0 0,4 0 0,-2 0 0,0-1-68,2 1 0,1 0 68,0 0 0,0-1 0,2 1 0,-1 0 0,4-1 0,-1 1 0,1 0 0,-6 0 0,-2 1 0,-3 0 0,-4 1 0,2-1 0,13-2 0,2 0 0,0-1 0,-22 5 0,1 1 0,7-4 0,5 1 0,17-1 0,3 0 0,-1-1 0,1-1 0,-30 6 0,-2 0 0,4-1 0,-4-3 0,17-1 0,-1 0 0,10-5 0,-1 0 0,-13 5 0,-4 0 580,-5-5 0,-3-1-580,17 2 0,-1 2 0,-1-2-126,1-1 1,-1-2 0,1 2 125,0 2 0,-1 0 0,4-1 0,-4-1 0,3-1 0,-3 2 0,0 0 0,1 0 0,1 0 0,0 1 0,0-1 608,3 1 0,-1-1-608,-14 2 0,-2 0 0,2-1 0,0-1 0,0 3 0,1-1 39,5-1 0,4-1-39,13 1 0,3-2 0,0-1 0,1 0 0,-30 4 23,22 0 1,1 1-24,-16 5 547,21-2 0,0 0-547,-30 5 0,16 1 0,16-6 0,0-2 313,-16 1-313,-2 1 0,10-7 0,-2-1 0,10 2 0,-1 0 0,-28-2 0,-5 0 0,5 0 0,-1 0-896,-1 0 1,0 0 895,-2 0 0,3 0 0,16-2 0,0 0-168,4-1 0,-3-1 1,2 0 167,-6-2 0,1-1-268,-16-1 0,3-1 268,20 2 0,3 0 0,-1 0 0,1 1 0,1 0 0,0 0 0,2 0 0,-3 1-48,-10-2 1,-3 1 47,0 1 0,0 0 0,-11-3 0,2 1 834,14 2 1,2 0-880,4 0 0,2-1-315,-19-1-135,7 4 1,-1 2 134,7-1 0,0 2-135,-17-1 1,-4 2-796,14 1 1,-1 2 0,2 0 1289,-11-3 0,-1 0 0,8 2 0,-2 1 0,3-1 0,-5-3 0,0 0 0</inkml:trace>
  <inkml:trace contextRef="#ctx0" brushRef="#br0" timeOffset="121968">5352 3189 13829,'-4'-11'5757,"0"1"-4498,4-1-719,0 2-270,0-2-90,0-2-1,0-1 1,0-4 0,-4 2 0,3-2 0,-8-4 0,8-1 90,-10-5-90,3 1 0,-7 2-1,-3-2 1,-4 4 0,-5-1-90,-5 3 180,-5 1-90,-5 8 0,-7 3-180,-9 7-242,25 6 1,-2 2 286,-3 1 0,-1 1 45,-2 5 0,-1 1 0,-3 2 0,0 2-45,0 0 0,-1 3-408,0 1 0,0 3 408,0 0 0,1 2-523,0 3 0,1 1 523,-1 2 0,0 2 0,2 1 0,1 3-45,0 0 0,1 1 45,2 1 0,2 1 0,2 0 0,1 0 0,3 1 0,1 0 0,3 0 0,2 0 0,1 1 0,3 0 0,1 0 0,2 1 44,0 0 1,1 0-327,2 0 0,0 0 282,0 1 0,1-1 0,1 0 0,0 0 0,1 2 0,0-1 0,-1 0 0,1 1 0,1 0 0,0 1 0,-1-1 0,2 1 0,0 0 0,1 1 0,1-1 0,0 1 0,0 1 0,2 0 0,2-1 0,1 1 0,0 0 0,1 0-45,1 0 0,2-1 0,0 1 0,1 0 45,2-1 0,0 1 0,3 1 0,1 0-45,2-1 0,2 2 30,0-4 0,3 3 0,-1-2-131,4 8 1,2-1 100,-4-8 0,2 1 0,1 0 30,2-2 0,1-1 0,0-1-30,4 6 0,1 1 0,-3-10 0,1 2 0,-1-4 45,4 1 0,-1-3-45,1-3 0,1 0 172,-2-3 0,3-1-127,12 6 0,3-3-45,-9-10 0,0-1 163,13 4 1,0-2-164,-9-11 0,-1-3 45,1 0 0,0-2 50,2-2 1,-1-1-96,-2-1 0,2-3 0,12 1 0,0-2 0,-15 0 0,0-2 45,24-3 0,-1-2-45,-27 2 0,-1-2 0,13-3 0,0-2 0,-11 0 0,-1 0 0,3-1 0,1 1 0,2-3 0,3 0 0,0 1 0,4-1 0,-2 0 0,8-1 0,1 0 43,-8 2 1,2 0 0,1-1-44,-1 1 0,-1-1 0,-1 1-258,7-3 1,0-1 257,-8 2 0,3-2 0,-3 1 0,3-4 0,0-3 0,-1-1 0,3-4 0,-3 0 0,8-6 0,-1-2-152,-6 4 1,1-3-1,-3 1 152,2-8 0,-5 0 0,2-2 0,-2-2-1022,-2-3 0,-1-2 1022,-2-2 0,-1-2 0,-13 18 0,0-1 0,-1-1 22,-2 1 1,0-1-1,-2-3-22,4-16 0,0-3 0,-3 1 0,-5 14 0,-1 1 0,-1-2 0,2-13 0,-1-3 0,-3 5 0,-1-4 0,-3 2-382,-3 5 1,-2-2 0,0 3 381,-3-8 0,-2 1 0,1 8 0,-1-2 0,-1 4 233,-4-2 1,-4 0-234,0 1 0,-1-3 0,-4-1 0,-6-4 0,-3-1 0,0-1 0,6 16 0,0-1 0,0 0 0,-3 2 0,-2-2 0,-2 0 0,-1 2 0,0 3 0,-3-3 0,-1 4 0,-1 0-204,-2-2 0,-1 0 0,-2 2 204,-2 0 0,-1 1 0,-2 1 0,-1 1 0,-2 0 0,0 3 0,-3 0 0,0 2 0,-2 1 0,0 3 0,0 0 0,-1 3 0,0 2 0,1 2 0,-1 2 372,2 3 0,1 1 0,-4 4-665,2 5 1,-3 3 0,-1 1 0,4 3-278,-4 1 1,3 2-1,-2 3-232,3 1 0,-2 2 1,0 2-1,3 2 802,1 5 0,3 3 0,1 2 0,-2 2 0,0 1 0,1 2 0,0 2 0,0-1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48:18.85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18586 5120 24803,'-4'0'2788,"0"6"-1798,8 4-990,2 10 0,8 3 0,4 6 0,9 1 0,9 1 0,11-3-468,13-3 468,-23-18 0,1-2 0,5-1 0,4-4 0,2-6 0,5-3 0,1-3 0,6-4 0,1-3 0,0-1-621,1-1 1,-1 0-1,0-3 621,-2-1 0,-1-2 0,-4 0 0,2-5 0,-5-1 0,-2 0 0,0-2-194,-10 2 0,2-3 1,-4 0 193,4-6 0,-1-3 0,-8 8 0,1-3 0,-4 1-1214,0-7 0,-3 0 1214,0-1 0,-1-2 0,-1-1 0,-2-1-591,0 0 1,-1 0 590,-2-2 0,-1 0 157,-2-1 0,-2-1-157,-1 1 0,-2-5-374,-2 3 0,-2-5 0,0 2 374,-2 12 0,-1 2 0,0-3 0,0-15 0,0-2 0,-2 3 278,-1 14 1,-1 3 0,0-1-279,0 0 0,-1 0 0,-1 0 0,0 2 0,-1-1 0,0-1 0,-3-13 0,-1-3 0,-1 3 0,-2-6 0,-2 2 0,1 10 0,0-1 0,-2 5 0,-1 2 0,-2 3 548,-1 3 0,-1 1-548,0 3 0,-2 2 0,-2 2 0,-1 2 0,-1 2 0,-2 2 0,-2 2 0,-1 2 0,-3 2 0,-1 1 0,-1 3 0,-1 1 0,-3 2 0,1 3 0,-2 0 0,0 2 0,0 1 0,-1 2 0,1 2 0,1 1 370,0 0 0,-1 2-370,-15 3 0,-3 4 0,12 3 0,0 3 0,-1 1 441,0 0 1,-1 0 0,1 3-442,-5 6 0,1 2 0,2 1 0,9-1 0,1 2 0,0 1 0,-2 3 0,1 2 0,0 3 0,-2 3 0,0 3 0,2 2 0,-1 2 0,1 3 0,-1 6 0,7-6 0,-1 6 0,0 3 0,1-1 0,1-3 0,0 2 0,2-2 0,1 1 0,-2 3-217,6-9 1,-1 3 0,-1 2 0,1-1-1,1-1 1,2-3 216,-2 7 0,3-3 0,0-1 0,2 5 0,0-1 0,1 4 0,1 2 0,1-2 0,2-3 0,0-1 0,2-4 0,1 1 0,1 2 0,-1 11 0,1 4 0,2-2 0,5-4-227,3-5 0,5-4 0,2-1 227,2 0 0,3-1 0,2 0 0,0-4 0,4-1 0,3 0 0,11 10 0,5 1 0,1-6 0,-9-14 0,0-4 0,3 1 0,9 6 0,3 0 0,-1-8 0,5-7 0,3-9 0,-5-7 0,4-4 0,0-3-222,-2-4 1,0-3-1,-1-2 222,1 0 0,-1-2 0,-2-3 389,11-9 0,-6-4-389,-10-5 0,-6-2-809,11-12-271,-22 14 1,-4 2 191,-7-3 888,-16 5 0,-5 11 0,-7 6 0</inkml:trace>
  <inkml:trace contextRef="#ctx0" brushRef="#br0" timeOffset="2931">21936 4568 23184,'0'-5'1529,"0"1"-180,0 4-1079,4 0 0,0 0 539,13 10-539,-1-1-90,8 8 180,9 1-90,3 3-180,4-2-90,-3 0 0,-6-5 0,17 4 0,-5-6 0,14-1 0,-11-1 0,-10-7 0,1 0 0,20 4-621,-18-5 0,0 0 621,16-2 0,3 0 0,3 0 0,-17 0 0,1 0 0,-12 0 0,1 0 0,9-1 0,2 0 0,-2-3 0,-2-1 0,23-3-750,-23 2 1,0-1 749,11-4 852,-1 0-852,2-3 0,-4-4 0,-12 3 0,0-2 0,17-13 0,-17 9 0,-1 0 0,12-13 0,3-2 0,0-3 0,2-1 0,-2-3 0,-3 0 0,-5-3 0,-3-1 0,-17 10 0,-2-2 0,-5 7 0,-3-1 0,4-12 0,-3-1 0,-7 8 0,-2 1 0,-1-4 0,-1 0 0,-1-1 0,-1 0 0,-1-2 0,0 0-261,0 0 0,0 0 261,-1-1 0,-1-1 0,-1 1 0,-1 0 0,0-1 0,-2 0 0,-1-2 0,-2 1 0,1-2 0,-2 0 0,-3 0 0,-2 1 0,0 0 0,-3-1 0,-1 6 0,-3-1 0,0 1 0,-2-5 0,-2 1 0,5 9 0,-2-2 0,-1 3 0,-13-13 0,0 4 0,8 12 0,-1 2 0,-9-8 0,-2 2 0,10 15 0,1 3 0,-2 2 0,-1 2 0,-1 2 0,-1 1 0,0 2 0,-1 2 0,-1 1 0,-1 2 0,-17 1 0,-4 1 0,-2 5 0,-2 2 377,0 1 0,0 2-377,1 4 0,4 3 0,15 0 0,1 3 0,-2 0 0,1 2 0,-1 2 0,0 1 0,0 1 0,1 1 0,1 0 0,1 2 0,0-1 0,0 1 0,3 1 0,1 0-8,2 0 1,-1 2 7,-7 12 0,1 5 0,5 6 0,1 4 0,9-8 0,1 3 0,3-1-244,-2 12 1,4 1 243,4 1 0,4-2 0,5-16 0,1-2 0,0 2 0,0-1 0,1-1 0,0 0 0,1-1 0,0-1 0,1-2 0,1-1-91,0-1 1,-1-1 90,3 29 0,-1-24 0,1-1 0,1 18 0,1-23 0,1-1 0,3 7 745,3-5-745,0-4 207,0-5-207,0-5 1158,4 19-1158,-3-16 230,6 26-230,-6-26 0,3 7 0,-4-9 0,0 0 0,1-1 0,1 1 0,2 1 0,2 2 0,4-1 0,2-1 0,17 7 0,6 0 0,3-3 0,-5-5 0,-12-9 0,-5-2 0,4 3 0,-10-9 0,1 2 0,-9-8 0,-5-2 0,-2-1-2969,-8-1 1,-4-3 2968,-7 0 0,-6 2 0,-3 1 0</inkml:trace>
  <inkml:trace contextRef="#ctx0" brushRef="#br0" timeOffset="22812">18420 6120 22644,'-27'-2'2878,"3"-3"-2428,3-2 0,5 0-90,7 1-90,4-1 179,9 2 91,7-2-270,23 4 0,13 2-270,9-1 0,8 1 0,2-1-848,-14 1 0,2-1 0,1 1 0,2-1 848,1 0 0,2 1 0,2 0 0,0-1 0,-2 1 0,-6-1 0,-3 0 0,1 1 0,1-1 0,5 0-325,0 0 1,4 0 0,2 0 0,2 0 0,2 0 0,-1 1 0,0-1 324,-4 0 0,0 1 0,0-1 0,0 1 0,2-1 0,1 1 0,0-1 0,2 1-138,-9-1 0,1 1 0,1-1 0,1 1 0,1-1 1,0 1-1,0-1 0,0 1 0,-2 0 0,-1-1 0,-2 1 138,10 0 0,-2-1 0,-1 1 0,-2 0 0,1 0 0,-1 0 0,1 0 0,1 0-113,-3-1 0,2 1 1,0-1-1,2 1 0,-2 0 1,-1-1-1,-3 1 1,-2-1-1,-5 1 113,8-1 0,-6 1 0,-3-1 0,0 1 0,2-1 62,8 1 1,3-1 0,-1 0 0,-3 0-1,-7 0-62,-2 0 0,-6 0 0,-1 0 585,20-1 0,-6-1-585,-22-2 0,-4-1 1749,14-5-1749,-57-8 0,-34 2 0,9 8 0,-5 1 16,-12-1 1,-3 0-17,10 5 0,-1 0 0,-2 1 0,-6 0 0,-2 0 0,-1 1 100,-3 1 0,-2 1 0,-5 0-100,10 0 0,-4 0 0,-3 0 0,-2 1 0,0 1 0,6 0 0,0 1 0,-2 0 0,-1 1 0,-1 0 0,-3 0-233,6-1 1,-4 0-1,-1 0 1,-1 1 0,0-1-1,0 1 1,1-1 0,3 1 232,1 1 0,2-1 0,1 1 0,1 0 0,-2 0 0,-1 0 0,-4-1 0,5 1 0,-4-1 0,-2 1 0,-2-1 0,-1 1 0,1-1 0,1 0 0,3 0 0,3 0 0,6 0-249,-15 0 0,8-1 0,2 0 1,0 0-1,-6 0 249,3 0 0,-6 1 0,-2-1 0,-1 0 0,3 0 0,5 0 0,7-1-5,-15 0 0,10-1 0,2-1 5,6 1 0,1 0 0,2 0 227,-19 0 0,9-2-227,14-2 1461,51-7-1461,38-1 0,21 4 0,-11-1 0,5-1 0,9 1 0,-15 2 0,5 0 0,5-1 0,3 1 0,1 0 0,-2-1 0,-3 2 0,4-1 0,-3 0 0,0 1 0,1 0 0,2 0 0,3-1 0,-9 2 0,3-1 0,3 0 0,0 1 0,2-1 0,-1 0 0,-1 1 0,-1-1 0,-2 2 0,5-1 0,-1 0 0,-1 1 0,-1 0 0,0 0 0,0 0 0,0 0-193,2 0 1,0 0-1,1-1 1,-1 1-1,0 0 1,0 0-1,0 0 193,-1 0 0,0 0 0,0 1 0,0-1 0,0 1 0,-1-1 0,0 1-145,-2-1 0,0 1 0,-1-1 0,0 1 1,0-1-1,0 1 0,-1-1 145,6 1 0,-1-1 0,0 1 0,-1-1 0,0 1 0,-2 0 0,7-1 0,-1-1 0,-2 1 0,0 0 0,-2 0 74,-7 1 0,-1 0 0,-2 0 0,0 0 0,-2-1-74,3 1 0,-1 0 0,-2-1 0,-3 1 386,4-1 0,-2 1 0,-5-3-386,6-6 0,-15-4 1771,-27-8-1771,-30 5 0,-17 1 0,-3 9 0,-11 3 0,-6 1 0,-2 2 0,4-1 127,-7-1 1,1 1 0,-3 1 0,-9 0-128,23 2 0,-5 0 0,-3 0 0,-3 1 0,-2-1 0,-2 2 0,0-1 0,0 1 0,0 0 0,3 0-90,-1 1 0,1 0 1,-1 1-1,1 0 0,-1 0 1,0 1-1,0 0 0,0-1 1,0 1-1,-1-1 90,0 1 0,-1-1 0,-1 0 0,1 0 0,0 0 0,-1 1 0,1-1 0,0 1 0,0 0 0,0 0-161,1 1 0,0 0 1,0 0-1,-1 0 1,1 1-1,0-1 1,2 1-1,1-1 1,2 0-1,3 1 161,-6-1 0,4 1 0,2 0 0,1-1 0,0 1 0,-1 0 0,-2 1-139,-1 0 0,-2 0 0,0 0 0,-2 1 0,1 0 0,2 0 1,2-1-1,2 0 139,-11 2 0,4-1 0,2 0 0,0 0 0,-2 0 0,6 0 0,-3 0 0,-1 0 0,2 0 0,6 0 0,6-1 365,-23 5 1,15 1-366,7 7 0,86-8 0,9-7 0,19-3 0,6-1 0,-1-1 0,-16 0 0,-1-1 0,2 0 0,2-1 0,3 0 0,0 1 0,4 0 0,2-1 0,2 1 0,1-1 0,-1 0 0,-2 0 0,-5 0 0,-1-1 0,-1 1 0,0-1 0,2 1 0,2-1 0,4-1 0,-9 1 0,3 0 0,2 0 0,2-1 0,1 1 0,2-1 0,-1 0 0,-1 0 0,0 1 0,-3-1 0,-1 1 0,1-1 0,-2 0 0,-1 1 0,-1-1 0,-1 1 0,1-1 0,1 1 0,1-1 0,3 0 0,-3 0 0,3 0 0,1 0 0,2 0 0,0 0 0,0-1 0,0 1 0,-2 0 0,-2-1 0,-1 1 0,-4 0-133,10-1 1,-3-1-1,-3 1 1,-1 0 0,-1 0-1,0 0 1,-1 0 132,5-1 0,0 0 0,-2 0 0,0 1 0,-1-1 0,-2 0 43,4 0 1,-1 0 0,-1 1 0,-2-1-1,-1 0-43,3-1 0,-2 1 0,-1-1 0,-4 0 320,6 0 1,-4 0 0,-3-4-321,10-9 0,-11-5 0,-16-15 0,-57-15 0,-24 31 0,-14 7 0,12 4 0,-5 2 0,-13 3 0,23 5 0,-7 1 0,-4 1 0,-5 0 0,-4 2 0,-2 0 0,-3 0 0,-2 1 0,0 1 0,0-1 0,0 1 0,2 0 0,8 0 0,-2 1 0,0 0 0,-2 1 0,0 0 0,-1 0 0,-1 1 0,1 0 0,-2 0 0,1 0 0,0 0 0,-1 0 0,1 0 0,1-1 0,-1 1 0,2-1 0,-4 0 0,1 0 0,-1-1 0,1 1 0,0-1 0,0 0 0,-1 1 0,1-1 0,0 0 0,1 1 0,-1 0 0,0 0 0,1 0 0,0 1 0,0 0 0,1 0 0,-1 1 0,-1 0 0,-1 0 0,0 1 0,0-1 0,1 1 0,1 0 0,1 0 0,1 0 0,2-1 0,2 1 0,3-1 0,3 0 0,3 0 0,-24 3 0,6-1 0,4 1 0,4-1 0,3-1 0,1 1 222,-7-1 0,4 1 1,2-1-1,0 2-222,-5 1 0,-4 2 0,8 0 0,16 0 0,9 11 0,69 4 0,23-20 0,14-7-343,-11 2 0,5-2 1,3-1 342,-19 0 0,2-2 0,1 0 0,1 0 0,2 0 0,-4 0 0,2 0 0,0-1 0,1 1 0,1-1 0,1 1 0,5-2 0,1 1 0,0-1 0,2 0 0,-1 0 0,2 0 0,-7 0 0,1 1 0,0-1 0,1 0 0,0 0 0,0 0 0,1 0 0,1 0 0,2 0 0,-1-1 0,1 1 0,0 0 0,0-1 0,0 1-113,-7 1 0,0-1 1,1 0-1,-1 0 1,1 1-1,0-1 1,-1 0-1,1 1 113,-1-1 0,1 0 0,-1 0 0,1 0 0,-1 0 0,1 0 0,-1 0 0,0 0 9,6 0 0,-1 1 0,0-1 0,0 0 0,1 0 0,1 0 0,1 0-9,-7 0 0,2 0 0,0-1 0,2 1 0,-1-1 0,1 1 0,-2-1 0,-1 1 0,-1 0 0,7-1 0,-2 0 0,0 1 0,-2 0 0,0-1 0,0 1 0,-1-1 0,-2 1 0,1 0 0,-1 0 0,0 0 0,-3-1 0,-3-1 0,-4-1 0,10-3 0,0-1 0,-12-3 0,-18-1 1081,-22-12-1081,-35 3 0,-20 4 0,-6 10 0,-12 6 0,-8 3 0,-1 0 0,19-1 0,-2 0 0,-2 0 0,-1 1 0,-1 0 0,-1 0 0,1 1 0,-1-1 0,-1 2 0,-1-1 0,0 1 0,0 0 0,-1 0 0,-1 0-38,3-1 0,-2 1 1,-1 0-1,0 0 1,0 0-1,1 1 1,1 0-1,3 0 38,-8 1 0,3 0 0,2 1 0,0 0 0,1 0 0,-2 0 0,-1-1 0,0 1 0,0 0 0,0 0 0,1 0 0,-1 0 0,3 0 0,0 1 0,0-1 0,0 1 0,-1 0 0,-2 1 0,7-1 0,-1 1 0,-2 0 0,0 0 0,0 0 0,1 1 0,2-1 0,3 0 0,-13 1 0,4 0 0,1 0 0,1 0 0,-3 1 0,5-1 0,-3 1 0,-1 0 0,2 0 0,4 0 0,5-1-328,-8 1 0,6 0 1,4 0 327,-10 3 0,7 0 507,17-2 0,8 3-507,14 9 0,58-1 0,1-13 0,14-3 0,5-2 0,-2 1 0,-3 0 0,0-1 0,1 0 0,5 0 0,-3 0 0,4-1 0,2 0 0,2 0 0,0 0 0,-3-1 0,-5 1 0,0-1 0,-1 0 0,0 0 0,0-1 0,2 1 0,3 0 0,0 0 0,1 0 0,1 0 0,0 0 0,-1 0 0,-7 0 0,1 0 0,-1 0 0,1 0 0,0 0 0,-1 0 0,1 0 0,-1 0 0,0 0 0,0 0 0,0 0 0,0 0 0,0 0 0,-1 0-169,8 0 0,-1 0 0,1 0 0,-2 0 0,1 0 0,-2 0 169,-4 0 0,0 0 0,-1 0 0,-1 1 0,0-2 0,-1 1 46,4 0 0,-1 0 1,-1-1-1,-1 1 1,-2-1-362,5 1 0,-2-1 0,-2 0 0,-1-1 315,15-3 0,-2-2 0,-8 0 0,-6-1 0,-5-2 0,-4-5 0,1 1 0</inkml:trace>
  <inkml:trace contextRef="#ctx0" brushRef="#br0" timeOffset="80695">17875 5871 23544,'-60'-21'2608,"0"1"-1888,7 4-91,9 3 361,11 6-900,18 3-90,26 4 0,43-3 0,-3 1 0,9-2-933,-4 1 1,5-1 0,3-1 932,-5 1 0,4-2 0,2 0 0,2 0-493,-5 1 0,1-1 0,2 0 0,2 0 0,1 0 493,-13 0 0,0 1 0,2-1 0,0 0 0,1 0 0,0 0 0,1 0-236,5-1 0,1 1 1,0-1-1,1 0 1,0 0-1,1 0 1,0 0 235,-4 1 0,1-1 0,-1 0 0,2 0 0,-1 1 0,1-1 0,1 0 0,-1 0-123,-4 0 1,1 1-1,-1-1 1,1 1-1,0-1 1,1 1-1,-1-1 1,1 1-1,-1-1 123,3 0 0,-1 1 0,1-1 0,0 1 0,0-1 0,0 0 0,0 1 0,0-1 0,0 1-20,0-1 0,0 1 0,-1 0 1,0-1-1,1 1 0,0 0 0,2-1 1,1 1-1,2 0 20,-11 1 0,2 0 0,2 0 0,1 0 0,1-1 0,0 1 0,1 0 0,-1 0 0,0 0 0,-1 1 0,-1-1 0,-2 0 0,-2 1 0,10-1 0,-2 1 0,-2-1 0,-2 1 0,1 0 0,-1 0 0,0 0 0,3 0 0,0 0 0,-3 0 0,1 0 0,2 0 0,1 0 0,0 0 0,0-1 0,-1 1 0,-2 1 0,-2-1 0,-3 1 0,-3 0 0,14-1 0,-5 2 0,-3-1 0,-2 1 0,-2-1 0,1 1 0,2-1 0,0 0 0,-2 0 0,-2-1 0,-2 1 117,3 0 0,-3-1 1,-2 0-1,-3 0-117,2-2 0,-2 0 0,-7-3 623,5-3 1,-20-5-624,-47-10 0,-21-2 0,-10 4 0,-10 3 96,11 6 1,-6 0 0,-5 1 0,-4 2-97,11 4 0,-4 1 0,-3 1 0,-2 2 0,0-1 0,1 1 0,2 0 0,-3 0 0,4 1 0,0 1 0,-1-1 0,-4 1 0,-6 1 0,15 0 0,-4 0 0,-3 0 0,-3 1 0,-2-1 0,0 1 0,-2 0 0,1 0 0,1 0 0,2 1 0,2 0 0,4 1 0,-9-1 0,6 2 0,3-1 0,1 1 0,-2 0 0,-4 1 0,-6 1 0,-9 0-29,31-1 0,-4 0 1,-3 1-1,-4 0 0,-2 0 1,-3 1-1,-2 0 0,-2 0 1,-2 0-1,-1 1 0,-2 0 1,0-1-1,-1 1 1,0 0-1,0 0 0,1 1 1,0-1-1,1 0 0,1 0 1,1-1-1,3 1 0,1 0 1,3-1-1,3 0 1,2 0-1,4 0 0,3-1 29,-23 2 0,8 0 0,4 0 0,4-1 0,2 0 0,1 0 0,-2 1 0,-2-1 0,-5 1 0,-7 1-56,14-1 0,-6 0 0,-5 0 0,-5 1 0,-3 0 0,-2 1 0,-2-1 0,-1 1 0,-1 0 1,2 0-1,1-1 0,2 1 0,3 0 0,4-1 0,4 0 0,6-1 0,7 0 0,6 0 0,8-1 1,9-1 55,-20 5 0,29-2 614,40 3-614,26-8 0,14-4 0,-3-1 0,7 0 0,8-1 0,-17 2 0,7-1 0,5-1 0,2 1 0,1 0 0,-1-1 0,-3 1 0,-7 1 0,-1-1 0,-2 1 0,1 0 0,1 0 0,2 0 0,3-1 0,-7 1 0,3 0 0,2 0 0,2 0 0,0 0 0,0 0 0,1 0 0,-2 0 0,-2 0 0,-1 1 0,3 0 0,-2 0 0,-2 0 0,0 1 0,0-1 0,0 1 0,3 0 0,2 0 0,-5 0 0,1 0 0,2 0 0,2 0 0,0 0 0,1 1 0,0-1 0,-2 1 0,0-1 0,-3 1 0,-1 0 0,5-1 0,-1 1 0,-3 0 0,0 0 0,-1 0 0,0 0 0,2 0 0,2 0-92,-1 0 0,4 1 1,1-1-1,0 0 0,1 1 1,-3-1-1,-1 0 1,-5 1-1,-3-1 92,8 0 0,-5 1 0,-3-1 0,-2 1 0,-2-1 304,21 0 0,-4 0 0,-9 1-304,-1-1 0,-27 2 0,-54 6 0,-11-3 0,-14-1 0,-13 2 0,20-2 0,-8 0 0,-7 1 0,-5 0 0,-5 0 0,-3 1 0,-2 0 0,-1 0 0,1 0 0,2 0 0,2 0 0,4-1 0,5-1 0,-8 2 0,5-1 0,3 0 0,1-1 0,0 1 0,-2 0 0,-3 0 0,-6 0 0,13-1 0,-4 1 0,-3 0 0,-3 0 0,-1 0 0,-2 1 0,-1 0 0,0-1 0,1 0 0,1 1 0,1-1 0,3 0 0,3-1 0,4 0 0,4 0 0,-14 1 0,5-1 0,3 0 0,4 0 0,0-1 0,1 0 0,0 1 0,-6 0 0,0-1 0,2 1 0,0-1 0,1 1 0,2-1 0,-4 0 0,2 0 0,1 0 0,1 0 0,3 0 243,-6 1 0,1 0 1,5-1-1,10 0-243,-12 2 0,95-9 0,11 0 0,18-1 0,2-1-303,-10 1 0,3-1 0,1 0 0,1 1-183,-8 0 0,1 1 1,0-1-1,1 1 1,0-1 485,2 0 0,0-1 0,0 1 0,1-1 0,-2 1 0,0-1 0,-1 1 0,1-1 0,-1 1 0,0-1 0,-2-1 0,1 1 0,0-1 0,-1 1 0,1-1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49:07.34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7317 4989 15718,'0'-14'6386,"0"1"-5666,0-1-90,-3 3-91,2 0-89,-8 2-90,8 0 90,-10 2-181,4-2-89,-5 6 0,0-1 0,-1 4-90,-1 0 0,-2 10 90,-4 7 0,0 8 0,-3 7 89,-4 12 1,-2 2-696,-1 1 0,0 2 515,-2 7 1,1 0 0,8-13 0,2 0-415,-1 0 1,1 0 369,1-1 0,-1 2 45,-5 14 0,1 0-45,7-14 0,0-1 0,-4 12 0,1 1-1,4 2 1,1-3-45,4-12 0,0 2 30,-1 6 0,-1 5 0,2-5-30,1-2 0,0-2 0,1-4 0,0 2 0,0-2 0,0 4 0,0-1 0,0 1 0,0 1 0,0-1 0,1 1 0,1 0 0,0 1 0,0-1 0,2 1 0,2 2 0,1 2 0,0-1 0,1 4 0,1-1 0,2 5 0,1 1 0,-1-9 0,2 1 0,-1 2 0,1-1-643,0 0 1,-1 0 0,1 0 0,0 0 642,1 1 0,1 0 0,-1 0 0,1-4 0,1 0 0,0-3 0,0 0-234,1 0 1,-1-1 0,2 0 233,0-2 0,1 0 0,0-1 0,5 19 0,3 1 0,0-9 0,4 3 0,-1-4 0,4 8 0,1-2-74,-2-9 0,2 2 0,0-4 74,4 2 0,1-4 0,2 2 0,1-1 0,2 0 0,1-1 0,2 0 0,1-1 0,2 0 0,2 0 0,0-1 0,5 1 0,-1-6 0,6 1 0,-2-2-453,-9-8 1,-2-3-1,3 1 453,-1-2 0,3 0 0,1 0 0,-3-4 0,3-1 0,-1-3 0,1-1 0,1 0 0,1-2 0,1 0 383,0-2 1,1 0 0,3-1-384,2-2 0,5-1 0,0 0 0,-3-2-226,6 0 1,-4-3-1,4 1 226,-3-1 0,4 1 0,-1-1 0,-3-3 0,0-3 0,-2-1 0,3-3-183,-10 0 1,4-2-1,2-1 1,-1 0-1,-2 0 183,1-2 0,-2 1 0,0-2 0,2 0 0,2-1 0,2-2 0,2 0 0,-2 0 0,-3 0 0,0-1 0,-4 0 0,0-1 0,0 0 0,1 0 0,0-1 0,0 0 0,0-1-27,-3 2 1,0 0-1,2-2 1,3-2 26,-2-1 0,4-2 0,3-2 0,0-1 0,-2 1 0,-5 2 0,3-1 0,-5 1 0,0 0 0,3-3-60,-4 3 1,4-3 0,1-1 0,-1 0 0,-3 1-1,-6 1 60,9-8 0,-6 2 0,-2-2 0,4-2 0,-2-2 0,0-1 215,0-1 0,0-1 1,1-6-216,-9 6 0,1-4 0,1-2 0,-1-3 0,0-1 0,-5 4 0,-1-1 0,0-2 0,0-1 0,0-1 0,1-2 0,-4 6 0,0-2 0,2-2 0,-1 0 0,0-1 0,0 1 0,-2 0 0,-1 2 0,4-7 0,-1 0 0,-2 1 0,-1 1 0,1-2 0,-1-1 0,-2 4 0,0-2 0,1-1 0,-2 0 0,0 0 0,-1 2 0,-3 2 0,2-8 0,-2 3 0,-2 1 0,0 1 0,-1-2 0,1 2 0,0 0 0,-1 0 0,-2-1 0,-1-2-29,-4 4 1,-2-2 0,0-1 0,-2-1 0,-2 2 0,-3 0 28,-2-4 0,-3 0 0,-3 2 0,0-1 0,0 0 37,0-2 0,0 0 0,0 0 0,-2 0 0,-2 1-37,-3-1 0,-1 0 0,-1 0 0,-2 2 0,0 4 0,-2 0 0,0 4 0,-2 1 0,-3-3 0,-3-2 0,-3-3 0,-1-1 0,-3 1 0,0 0-108,3 10 0,-1 1 0,-1 0 0,-1 0 0,0 1 0,0-1 108,1 1 0,0 0 0,0 1 0,-1-1 0,-2 1 0,-1 1 0,-6-4 0,-3 0 0,-1 0 0,0 2 0,1 3 0,3 4 66,1 2 0,2 5 0,1 1 1,-3-2-67,-9-6 0,-4-2 0,1 2 0,3 5 0,0 4 0,3 3 0,-1 3 0,-2 0 0,1 1 0,-2 2 0,1 1 0,0 1 0,-1 1 49,0 2 1,0 1 0,-4 1-50,0 2 0,-4 0 0,-1 2 0,3 0 0,-4 0 0,1 2 0,-2 1 84,3 1 1,-3 0-1,-1 1 1,4 1-85,0 1 0,3 1 0,-4 3 0,-1 2 0,-4 1 0,-1 2 0,5-1 0,-4 0 0,4 0 0,-2 1 0,5 2 0,-3 0 0,1 1 0,5 0 340,4 0 0,5 0 1,0 0-341,-20 4 0,2 1 0,5-1 0,2 1 0,3-1 0,1 1 550,4-1 1,1 1-551,2 1 0,0-1 0,2 1 0,1 0 0,0 1 0,1 2 164,1-1 1,1 2-165,0 0 0,-1 3 0,-4 3 0,-2 4 0,2-2 0,3-2 0,0 1 0,-5 4 0,-5 5 0,7-6 0,13-8 0,3-2 0,-7 8 0,-2 1 792,1-2 0,0 1-792,-1 1 0,-2 2 0,-10 4 0,0 0 0,12-6 0,1-3 0,2-2 0,3-2 0,-9 6 1175,3-2-1175,5-4 0,3-1 829,5-4-829,4-1 642,2-3-642,3 1 76,1-4-76,2 3 0,2-3 0,3 0 0,-2 0 0,8 2 0,-10 0 0,10 3 0,-10 3 0,6 4 0,-7 6 0,-5 13 0,3-10 0,-6 7 0,8-17 0,0-2 0,-2-2 0,-6 4 0,2-11 0,-14 11 0,15-14 0,-8 3 0,15-5 0,0-4 0,5 4-1170,1 3-449,4 2-809,0 4 2428,-3-1 0,-2 6 0,-3 0 0</inkml:trace>
  <inkml:trace contextRef="#ctx0" brushRef="#br0" timeOffset="4013">6883 2664 19676,'0'-13'3688,"-4"-1"-3149,3 1-89,-6-1 90,6-2-1,-2 2-89,3-1 270,0-5-540,0 7 0,0 0 269,3 29-179,4 13-90,3 34-90,-3-25 0,0 3-592,-1 9 0,1 2 502,1 7 0,-1 2 0,0 2 0,1 4 30,0-7 0,0 3 0,1 0-30,-1-5 0,0-1 0,0 0 0,0-2 0,1-1 0,-1-3 0,1 10 0,-1-9 0,2-2 0,-5-16 0,-1-16 90,-4-18-180,-6-20 180,-4-18-180,-9-19 279,6 22 1,-2 0-190,-2-4 0,-2 0 0,-3 0 0,-3 1 0,-3 2 0,-3 3 0,-1 5 0,-3 4 0,-3 5 0,-1 6 0,-2 7 0,-4 7-103,3 9 0,-3 7 0,1 5 103,0 8 0,1 6 0,1 1 0,0-1 0,1 1 0,5 3 0,4 3 0,4 2 0,7-2 0,4 0 0,12 0 0,25 21 0,17-11 45,-1-36 0,3-6-45,9 15 0,0-12 0,-4-50 0,-9-16-45,-22 19 0,-5-1 225,3-14 0,-4 0-270,-12-18 70,-3 25 1,-2 1-656,-3 6 1,-2 2-316,-12-26-269,1 30-3059,5 23 4318,7 11 0,0 5 0,11 0 0</inkml:trace>
  <inkml:trace contextRef="#ctx0" brushRef="#br0" timeOffset="4314">7334 2497 22916,'10'-33'1124,"0"0"1,9-26-856,-7 14 350,-4 13-439,-4 16 150,-1 24-60,0 24-225,-1 0 0,2 5-297,-1 11 1,2 4 251,0 12 0,2 2-342,-2-17 1,0 1-1,1 1 342,0 1 0,0 0 0,1 1 0,-1-2 0,1 1 0,0-1 0,0-3 0,-1-1 0,1-1 0,3 17 0,1-2 0,-2-9 0,0-2-45,-1-9 0,0-1-405,0-2 1,-2-5-2160,1-12-89,-2-20 2698,-12-53 0,3 16 0,-1-1 0,-3-5 0,0 0 0</inkml:trace>
  <inkml:trace contextRef="#ctx0" brushRef="#br0" timeOffset="4897">6278 2841 15082,'-62'-14'899,"9"1"1813,19-1-2622,21-4 1409,27-6-1410,34-8-89,-10 11 0,4 1-51,11-2 1,4 1 50,-15 6 0,1 0 0,1 1-30,1 0 0,2 1 0,-1 0 60,2 0 0,-1 0 0,0 1-30,0-1 0,-1 1 0,0 0 0,-1 1 0,0 0 0,-1-1 0,18-5 0,-2 1 1079,-3 1 0,-2 0-1034,-7 0 0,-3 1 75,-4 2 0,-3 1 150,23-12 0,-12 7 0,-13 3 0,-4 0 1024,-12 7-1204,-3 0 958,-6 24-958,-1 7 90,-1 14 0,0 5-91,-3-7 1,0 2-261,2 10 0,2 5 1,-1-2 215,1-2 0,0-1-1392,3 17 0,2-2 1347,-2-23 0,2-4 0,-2-2 0,2-1-124,20 23 214,1-10-90,-6-28 0,1-3 0,17 2 0,14-16 0,-21-18 0,-5-18 0,-5-11 0,-8-14 0,-11-5 0,-11 29 0,-4 0 0,-2 1 0,-4 0 45,-14-11 0,-4 2-48,6 12 1,-3 2-88,-18-11 0,-4 7-179,-8 8 1319,18 12 0,0 5-2130,0 14 1,1 4-990,-21 7 2069,22-2 0,1 1 0,-8 9 0,5-3 0</inkml:trace>
  <inkml:trace contextRef="#ctx0" brushRef="#br0" timeOffset="5136">7805 2411 16181,'-25'-32'2518,"5"5"567,2 2-2636,5 7 1355,9-4-1714,12 5-1842,20-7 1842,23 4-90,-15 7 0,3 1 664,7 0 0,2 1-664,4-3 0,2 1-90,1 1 0,0 1-492,0 0 1,-1-1 41,-1 2 1,0 0 539,-9 3 0,1-1 0,-2 1 0,5-1 0,-1-1 0,9-1 0,0 1 0</inkml:trace>
  <inkml:trace contextRef="#ctx0" brushRef="#br0" timeOffset="6645">22643 3858 21737,'-25'-36'509,"0"0"1,-3 1 0,-1 2-375,-4 0 0,-1 2 290,-2 3 0,-4 2-21,-19-2 1,-3 5-180,15 8 0,-1 4-2044,-17 2 0,-1 8 2044,17 11 0,3 7-1,-6 7 1,0 6-47,15-6 1,1 3 0,-4 4-22,-5 7 1,-5 6-1,0 2 1,2-1-467,7-8 1,2 0 0,-1 1 0,-2 1 308,-2 3 0,-2 3 0,-1 1 0,1 0 0,3-1-330,-2 2 0,2-1 0,2 0 0,-1 2 330,7-8 0,1 2 0,-1 0 0,1 1 0,1 0 0,-1 2 0,1 0 0,0 1 0,0 2 0,-1 4 0,4-3 0,-2 4 0,1 3 0,-1 1 0,1-1 0,1 0 0,2-3 0,1-1 0,2-3 0,2-1 0,-1 1 0,1 1 0,-1 3 0,-1 1 0,0 3 0,-1 2 0,1 0 0,1-1 0,3-1 0,2-2-161,1 4 1,4-2-1,1-1 1,2-1-1,2 2 161,0 0 0,2 1 0,2 1 0,1-1 0,2 1 20,2 1 0,1-1 0,2 1 1,2 2-1,4 3-20,1-12 0,3 3 0,1 2 0,3 2 0,0-1 0,1-1 0,0-1 0,0-3-22,2 7 0,0-3 0,1-2 0,1 0 0,2 1 0,1 2 22,-1-5 0,1 2 0,1 1 0,2 1 0,0-1 0,1-1 0,0-3 0,-1-3 55,4 1 0,-2-4 0,1-2 0,1-1 0,3 1 0,3 1-55,0-1 0,3 2 0,3 0 0,1 0 0,1 0 0,0-1 0,-1-1 0,-1-2 0,-1-2 0,-1-3 0,-1 0 0,0-1 0,2-1 0,0 2 0,3 0 0,-2-2 0,2 1 0,1 2 0,1-1 0,1 0 0,0-1 0,-1 0 0,0-3 0,-2-2-57,12 6 1,-1-2 0,-1-3 0,0-1 0,1-1-1,1 1 57,-7-5 0,1-1 0,0 1 0,1-2 0,-1 0 0,2 0 0,-1-1 0,2-1 0,0 0 0,0 0 0,1-1 0,0-1 0,0 0 0,1-1 0,1 0 0,1 0 0,0-2 0,1 0 0,0 0 0,0-1 0,0-1-42,2 0 1,0-1 0,0 0 0,0 0 0,1-2 0,0 0 0,0 0 41,2-2 0,-1 1 0,1-2 0,0 0 0,1 0 0,-1-1 0,1-1 0,-8-1 0,0-1 0,1 0 0,-1 0 0,1-1 0,0 0 0,-1-1 0,1 0 0,1-1 0,-1-1 0,1 1 0,0-2 0,-1 0 0,1 0 0,0-1 0,0 0 0,0 0 0,-1-2 0,1 1 0,0-1 0,0-1 0,0 1 0,-1-2 0,1 0 0,-1 0 0,-1 0 0,-1-1 0,1 0 0,0-1 0,1-1 0,2-2 0,0-1 0,0-1 0,2-1 0,1-2 0,1-1 0,1 0 0,0-1 0,-1-1 0,-1 0 0,-2 1 0,-2 0 0,2-1 0,-3 0 0,-1 0 0,-2 0 0,1-1 0,0 0 0,1-2 0,2-1 0,-4 1 0,2-1 0,1-1 0,1-1 0,1 0 0,-2-1 0,0 0 0,-2 0 0,-3-1 0,-2 1 0,4-5 0,-2 1 0,-3-1 0,-1 0 0,-2-1 0,0 0 0,1-1 0,-2-1 0,1-1 0,-1 0 0,-1-1 0,0-1 0,-2 0 0,1-1 0,5-6 0,-1 0 0,-1-2 0,0-1 0,-2 0 0,-1-1 0,-1-1 0,-2-1 0,0 0 0,-2-1 0,0-1 0,-2 0 0,-1 0 0,-1-1 0,-2 0 0,0-1 0,-1 0 0,-2-1 0,-2 1 0,-1 0 0,-1 0 0,-1-1 0,-1 0 0,-1 0 56,-2 2 0,-1 0 0,-1 0 0,-1 0 0,-2-3 0,-3-2-56,-1-3 0,-3-3 0,-2-3 0,-1 0 0,-1 0 0,-2 1 0,-1 4 0,-1 1 0,-1 3 0,-2 0 0,-1 1 0,-2-1 0,-1-3 0,-1-1 0,-2-3 0,-1-2 0,-1 0 0,-2 1 0,-2 2 0,-1 3 0,-6-7 0,-3 4 0,-2 2 0,-2 0 0,-1 1 0,3 8 0,-1 0 0,-1 1 0,-1 0 0,-1 1 0,-1 0 0,-1 0 0,-1 1 0,-1 0 0,0 1 0,-1 0 0,-1 1 0,0 0 0,-1 1 0,-1 1 0,0 0 0,0 1 0,-1 0-56,0 2 0,0 1 0,-1 0 0,0 1 0,-1 0 0,0 1 56,-7-7 0,-1 1 0,-1 1 0,0 1 0,-1 1 62,2 2 1,-1 1 0,0 0 0,-3 1-1,-4-1-62,11 9 0,-4-1 0,-2 0 0,-1 0 0,0 1 0,0 0 0,1 1 0,2 2 0,-6-4 0,3 3 0,0 1 0,0 0 0,-1 0 0,-3 0 0,4 2 0,-1-1 0,-2-1 0,-1 1 0,-1 0 0,2 1 0,1 1 0,3 2 0,-4 0 0,2 2 0,2 1 0,0 1 0,0 0 0,-1 0 0,-1 0 0,0 0 0,-1 0 0,0 1 0,0 0 0,0 0 0,-1 1 0,-1 1 0,1-1 0,-1 2 0,1-1 0,-2 1 0,1 0 0,-1 1 0,-1-1 0,1 1 0,-1 1 0,1 0-53,-1 0 1,0 1 0,0 1 0,0-1 0,0 1 0,0 1 52,0 0 0,0 1 0,1 0 0,-1 0 0,0 1 0,0 0 0,0 2 0,0-1 0,0 2 0,1-1 0,-1 2 0,0 0 0,1 0 0,1 1 0,-1 0 0,0 1 0,-2 2 0,-2 0-192,2 1 1,-2 2 0,-3 0 0,-1 1 0,0 1 0,1 0 0,2 0 0,3 0-79,-7 0 0,4 2 0,1-1 0,1 1 1,-2 0-1,-2 2-3,7-2 0,-3 2 1,-1-1-1,0 2 1,0-1-1,1 1 1,3 0-1,3-1 273,-9 4 0,4 0 0,2 1 0,1 0 0,0 0 0,2-1 0,1 2 0,1-1 0,0 1 0,0-1 0,-10 4 0,0 1 0,0-1 0,0 0 0</inkml:trace>
  <inkml:trace contextRef="#ctx0" brushRef="#br0" timeOffset="7786">27828 3388 22464,'-5'-32'1259,"-4"5"-989,-5 9 0,-2 6 0,-13 8-90,-7 8-180,0 3 0,-1 5 0,14-5 0,1-3 90,2-4 90,3-6-90,3-5 90,9-26-1,9 0-89,9-17 0,9 9 0,-2 17 0,1 1-90,14-9 90,10 4 0,-2 46 0,-14 16-45,-9-3 0,-3 4-229,-6 2 1,-3 2 227,-2 3 1,-2 1-45,0 3 0,-2 0-273,-6 2 0,-3 0 273,0-1 0,-3 1 0,-15 13 0,-4 0 45,6-17 0,-2-2-45,-8 9 0,-3-3 45,4-15 0,0-5 225,-18 8-180,11-6 344,21-24-434,34-18 750,1 1-750,17-7 0,-2 8 0,5 7 0,4 3 0,3 12 89,7 6-134,-11 5 1,0 4-131,-10-7 1,0 1 129,9 6 0,-2 0-494,3 4-631,-7-4-809,-9-5 1979,-7-9 0,-9-3 0,-5-6 0</inkml:trace>
  <inkml:trace contextRef="#ctx0" brushRef="#br0" timeOffset="8815">28307 3533 22374,'11'-25'1979,"-5"2"-1799,-2 5 0,-4 4-180,0 7 90,0 3 0,0 4-90,0 6 0,0 2 0,-4 3 90,3-4 180,-6-3-91,6-4 1,-2 0-90,3-6-90,0-5 0,7-14 90,5-9-90,11-5 0,5 0 0,3 7 0,2 10 90,-3 10-90,17 36 0,-13 10 0,-11-3 0,-1 3 0,-7-4 0,-1 1 0,10 30 0,-6-6 90,-2-10-90,-7-13 90,-3-12-90,1-39 0,0-8 90,7-33-90,-2 20 0,1 1 0,8-19 0,-7 22 0,1 2 0,7-2 0,1 13 0,3 10 0,2 19 0,5 12 90,1 15-90,3 7 0,-12-11 0,-1 0 0,9 11 0,5 6 90,-20-26-90,-9-11 0,-2-15 0,-7-17 45,0-13 0,0-5-45,0 4 0,0-2-45,0-15 0,0-4 90,1-10 0,-2 3-529,0 16 0,-1 1 484,0-14 0,-1 2 0,-1 25 0,0 3 90,-4-23-90,3 10 0,2 15 270,3 10 89,0 66-89,2-5-120,-1 0 0,0 10 0,1-4-211,1 1 1,0-1 90,-1-2 0,0 1 0,0-1 15,2 9 0,0-1-45,-1 4 0,0 1 0,1 0 0,0 0 45,1 1 0,-1-1-506,-1-1 1,0-1 460,1-3 0,0 1-38,-2-10 1,-1 2-1,0 0 38,-1 15 0,-1-1 0,-3-2 0,-3-3 45,-2-11 0,-4-8-45,-22 2 0,-7-12 0,-9-13 0,-4-9 0,1-14 0,6-11 0,11-15 0,16-12 0,17-9-45,21 16 0,6 1 45,-4 10 0,4 2-135,12-7 0,3 7 135,25 7 0,-29 17 0,1 4 0,1 5 0,0 4 0,-1 2 0,1 3 0,-3 1 0,1 4 0,7 10 0,-1 1-90,-12-8 0,-2 0-135,5 6 0,-2 0-494,1 2 814,-9-6-1354,-5-8 461,-10-7-1631,-2-9 2463,-12-11 1,-1-9 0,-7-8 0</inkml:trace>
  <inkml:trace contextRef="#ctx0" brushRef="#br0" timeOffset="9495">27467 3103 22554,'-46'-14'2069,"8"-1"-1709,19-3-180,15-5-90,30-6 179,28-3-1199,-9 12 0,6 2 1050,-10 5 0,4 1 0,7 0-12,0 2 0,6 0 0,5 0 0,2 0 0,0 2-64,-3 0 1,1 1 0,2 0 0,1 1 0,2-1 0,1 1-263,-8 0 1,1 1 0,2-1-1,1 1 1,0 0 0,0-1 0,0 1-1,-2 0 229,-3 1 0,1-1 1,0 1-1,0 0 0,-2-1 1,-1 1-1,-1 1 0,-3-1 25,14 0 0,-2 0 0,-3 0 0,-2 1 0,-3-1-14,0 0 1,-3 0-1,-3-1 1,-5 1-96,10-3 0,-7 1 73,12-2 0,-9-5-270,-41 8 753,-12-1-1473,-12 3 2027,-11 1-3016,-9 2-7852,-7 0 9427,-6 0 0,2 6 1,-1 2-1</inkml:trace>
  <inkml:trace contextRef="#ctx0" brushRef="#br0" timeOffset="10014">29757 2696 23813,'0'-7'1799,"0"0"-1619,0 3 0,0 1 90,0 11 0,2 15 0,2 26-180,-2-13 0,1 5-594,-2 9 1,1 8 0,-1-3 533,-1-10 0,1-1 0,-1 3-30,1 13 0,-1 4 0,-1-5-375,1 1 1,0-4 374,0-5 0,0-3 45,1-7 0,0-2-45,1 21 89,3-17 91,-1-14-90,1-15 90,16-18 1344,0-17-1344,16-16 179,-4-6-269,2 0-90,-4 4 886,-5 8-886,-8 6 120,-2 7-120,-5 4 0,-3 7 0,-1 3 0,-2 4 0,12 22 0,2-2 0,10 18 0,-4-21 0,7-5 0,-7-12 0,8-4 0,-6-1 0,-3-6 0,0-5 0,-10-2-180,-3-1-990,-9 1-629,-2 5-899,-5-1 2698,-4 1 0,-7 3 0,-3 2 0</inkml:trace>
  <inkml:trace contextRef="#ctx0" brushRef="#br0" timeOffset="10614">30050 2664 19676,'-15'-9'3688,"7"2"-3059,-3 1 181,9-1-91,-3 2-269,5-3 90,7-2-360,2 5-180,9-1 90,4 6-90,7 0 0,6 0 0,3 0 0,3 0 0,-4 4 0,-3-3-90,-9 3-90,-5-4-360,-8 0-359,-6 4-271,-2 1-719,-13 6 1889,-6 1 0,-15 7 0,-5 2 0</inkml:trace>
  <inkml:trace contextRef="#ctx0" brushRef="#br0" timeOffset="12054">7793 5107 15622,'60'-13'514,"1"0"0,0 0 0,-1 1 0,1-1 0,0 0 0,-1 1 0,1-1-344,-10 3 0,11-3 0,9-1 0,0 0 0,-3 1 0,-8 1 0,-16 4-170,-3 2 0,-9 1 757,3-1 1,-2 1-1028,5-1 106,-4 2-736,-26 4 2673,-4 0-3032,-12 7 1666,-17 8 0,-4 5 1,-15 6-1</inkml:trace>
  <inkml:trace contextRef="#ctx0" brushRef="#br0" timeOffset="12430">8292 5287 15628,'-45'16'5937,"3"0"-4858,-14 6-629,18-5 0,-7 1 89,21-7 1,2-2-136,45-9 1,35-4 0,20-5 0,9 0 0,-7 0 0,-20 3-1523,-3 1 1,1-1 1129,-7 1 1,13-2 0,7 0 0,2-2 0,-5 2 0,-11 0 0,-18 2 77,4-2 179,-2 0-359,-23 5 90,0 0-269,-18 2-361,0 0-359,-8 0 1694,-6 0-2774,-13 0 2069,-11 6 0,-9 4 0,-6 6 0</inkml:trace>
  <inkml:trace contextRef="#ctx0" brushRef="#br0" timeOffset="12888">8134 5903 18956,'-23'7'3688,"3"3"-3328,2-9-90,3 9 90,7-8-1,2 8 91,3-9 360,2 3-181,-3-4-359,13 0 180,35 0-360,10-4 0,-10 0 0,3-1-1188,-1-2 1,0 0 1097,4-2 0,0 0 45,1-1 0,0 1-365,-1 1 0,-1 0 365,-4 1 0,0-1 0,10 0 0,-2 0-45,-16 3 0,-1 0 64,4-1 1,-3 2 25,-1 1 0,-10 1 0,-7 2 0,-7 0 1996,-6 0-2086,-4 0 278,-2 0-1808,-4 0 361,-4 6-108,-6 2 1277,-19 15 0,3-3 0,-11 9 0</inkml:trace>
  <inkml:trace contextRef="#ctx0" brushRef="#br0" timeOffset="13315">8341 6400 20845,'-23'0'2609,"3"0"-2250,2 0 181,3 0-90,1 0 90,4 0-181,4 0 1,2 0 270,4 0-450,9-2-90,8-2 0,17-5-1,17-3 1,-1 0 0,5 0-45,-10 3 0,1 0-375,18-4 0,0 0 330,-18 5 0,-1 0 45,0 0 0,0 0-45,-4 2 0,1-1-68,8 0 1,-1 0 157,14-2-45,-27 5 0,-4 1-45,-6 1 0,-10 2 0,-6 0-180,-6 0 641,-2 0-2800,-2 0 2400,-13 4 0,1 7 0,-12 6 1</inkml:trace>
  <inkml:trace contextRef="#ctx0" brushRef="#br0" timeOffset="17715">8528 7101 22554,'0'22'630,"-8"5"-540,1 8 0,-9 3-90,2-1 180,-1-3-1,3-9 91,6-5 0,-1-11 0,6-3 0,-3-6-90,4-6 0,2-19-90,2-1 0,4-16-1,3 10 1,4 5-90,2 2 0,3 7 0,3 2 0,-1 9 0,4 1 0,1 14 0,8 18 0,-10 6 90,1 17-90,-18-2 0,-5 5 0,-10 7-341,-4 4 341,1-30 0,-2 0 0,0 1 0,-2 0 0,-3 0 0,-1 0 45,-1-2 0,-1 0-45,0-2 0,-2-1 0,0-4 0,-1-1 0,-22 17 0,4-9 0,-6-10 0,17-10-90,0-6 90,21-12 0,15-16 0,9-1 90,17-12-90,7 8 0,10 2 0,7 4 0,-7 11 0,2 2 0,-11 4 0,1 1-288,14-1 0,-1 2 288,-16 2 0,-1 0-180,28 0-180,-8 0-359,-11-2-271,-11-3-629,-9-4-450,-10-4-7762,-7-5 9613,-11-7 0,-5-1 0,-5-3 0</inkml:trace>
  <inkml:trace contextRef="#ctx0" brushRef="#br0" timeOffset="18703">9031 7305 17157,'10'-28'4947,"0"3"-4407,1 9 0,-1 7-270,-2 13 134,5 32 1,0 11-405,1 7 90,3 11 0,-2-1-90,-7-13 90,1 7 0,-9-33 0,0-5 90,0-11-90,0-11-90,2-14 0,2-15 135,2-4 0,2-4-1,2-4 1,0-2-90,0 0 0,0 0 0,1 5 0,-1 5-45,3-4 90,-3 14-90,0 8 0,-2 10 0,2 9 0,0 9 0,2 10 90,2 4-90,5 10 0,-6-12 0,2 5 0,-6-17 0,-5-4 0,0-3 0,3-4 0,-2 0 0,7-2 0,-2 0 0,2-7 0,-1 4 0,1-4 0,-4 7 0,2 0 0,0 2 0,2 0-90,-1 0 90,2 0 0,-4 0 0,3 6 0,-4-1 0,0 6 0,-1-6 0,-2-1 0,-1-4 0,-1 0-90,-2-2 90,-1-4-90,0-10 90,0-25 0,0 3 0,0-19 90,-5 16-90,0 0 90,-1 5-90,-1-2 90,6 14-90,-3 0-90,4 13 180,0 6 90,0 1-90,0 18 0,0 8 90,0 22-90,2 15 0,0-22 0,0 1-1786,0 6 0,0 1 1741,1 3 0,0 1-45,0 2 0,-2 0-277,1 0 0,-1 0 277,0-3 0,-1 2 45,1 12 0,-2 0-90,-1-19 0,-1-2 45,0 9 0,-1-3-279,-8-2 189,-2-13 90,-4-16-90,-3-12 2935,-7-37-2845,14-7-45,5 5 0,3-2 45,8 3 0,2 0-244,-1-1 0,1 0 244,10-29 0,2 12 522,2 15-522,6 19 90,3 18-90,4 16 0,3 16 0,1 9-180,-11-9 0,-1 0-450,9 14-359,5 8-1889,-19-29 629,-9-13 2249,-2-15 0,-13-15 0,0-10 0</inkml:trace>
  <inkml:trace contextRef="#ctx0" brushRef="#br0" timeOffset="19098">9831 7074 22014,'10'-47'809,"0"1"1,0 3 0,-1 2-585,-1 5 0,0 2 45,6-21 269,0 9-179,-3 23 90,4 17 0,11 61-2531,-10-5 0,1 4 2126,2 3 0,-2 2-45,-5-16 0,-1 2 0,0-3 56,0 4 1,0-2-57,-2-4 0,0-3-21,0-3 1,-1-2 20,6 18 0,-4-14 0,0-12 0,-2-14 3003,7-37-3003,-5-3 0,-1-6 0,2-17 0,0-3 0,-2 8 0,0 0 0,-4-4 0,0 6 0,-1 10 1109,-1 5-1019,0 39-23,1 13-67,1 18 0,2 1 0,0 2 0,-1-9 0,2 1-45,1 11 0,1 4-989,5 4 0,-1-3-406,-5-16 1,0-1 225,2 7 0,-1-4 1214,-5-13 0,-10-23 0,-2-5 0</inkml:trace>
  <inkml:trace contextRef="#ctx0" brushRef="#br0" timeOffset="19496">9072 6744 22104,'-27'5'1440,"6"3"-1171,9-7 1,12 3 0,14-4-90,15 0-90,17 0 90,17 0-539,-22-2 1,1 0 403,6 0 0,2-1-1098,5-2 0,2-1 1098,1 1 0,0 0-45,2 0 0,-2-1 0,-3 2 0,-2-1 0,-3 1 0,-2-1 45,-7 2 0,-3-1 45,25-2-90,-15 1 0,-11 0 0,-7 1 0,-7-1 357,2-3-1796,-6-2 217,7-7 1222,-7 0 0,1-1 0,-4 3 0</inkml:trace>
  <inkml:trace contextRef="#ctx0" brushRef="#br0" timeOffset="19854">10757 6436 20395,'6'-5'2789,"-2"1"-2429,2 2-91,-2 0 91,0-3 0,0 3 90,-1 0 179,-2 2 361,-1 4-361,0 7-89,0 11-90,-3 13-180,-2 12-180,1 10-90,1-8 0,2 2-321,2-12 0,2 0 321,0 14 0,2-1 0,2-17 0,2-2 0,2 0 0,3-1 0,0-2 0,2-1-535,10 7 0,1-3-545,10 9-539,12 3-630,-25-33 2249,-4-8 0,-2-11 0,-1-4 0</inkml:trace>
  <inkml:trace contextRef="#ctx0" brushRef="#br0" timeOffset="20188">11557 6188 22014,'0'-21'2339,"0"3"-1799,9 2-270,2 9-1,17 1 91,8 10-180,15 7-391,-19 0 0,1 2 301,4 6 0,0 3 0,1 5 0,0 3-45,-2 3 0,-1 4-45,-10-1 0,-1 3 0,-3 0 0,0 6 0,-4 0-90,2 12 0,-6 0-180,-13-18 0,-7 0-855,-10 12 1,-7 1 1124,-8-1 0,-3-2 0,-1 4 0,-1-3 0,-2-7 0,1 0 0</inkml:trace>
  <inkml:trace contextRef="#ctx0" brushRef="#br0" timeOffset="23265">7849 7268 19946,'-14'-13'4317,"2"-1"-3597,5 3-1,0 0-269,6 4 0,-2 0-180,3 1-180,7-3 0,11-3-1,19-4-89,23-2-1577,-19 7 0,3 0 1577,9-1 0,3 1-45,7-2 0,2 1-473,-21 4 0,1 1 1,1-1 337,-1 1 0,1-1 0,-1 1-180,18-4 1,2-1-361,-12 2 0,1-2 1,-3 1-181,3 0 1,-2-1-4017,10-3 1,-4-2 3766,1-3 1,-13-1-1,-6 1 1</inkml:trace>
  <inkml:trace contextRef="#ctx0" brushRef="#br0" timeOffset="25250">11191 6522 14189,'6'-2'6836,"1"0"-5937,1 2-269,0 0-180,0 0 0,-2-2-1,-2 1 1,-2-1 270,-2 2-450,0-2 89,0 0-269,0-1 360,0 1-450,2 2 0,2 0 90,1 0-90,-1 0 0,-3 0 0,-1 4 0,0-3 0,0 7 0,0-7 0,0 3 90,0 0-90,0-3 0,0 7 0,0-7 0,0 7 0,2-1 90,2 11-90,-1-3 90,1 13 90,-3-3-180,0-3 90,1 2-90,-2-11 90,1 5-90,0 5 90,3 2-1,-4 2-89,2 2 0,-2 1 0,0 2 90,0 7-90,2-9 0,0 5 0,2-15 0,0 0 0,-2-4 0,0-2 0,-2-3 90,2-6-90,0 3 0,2-7 0,-2 3 0,0-4-6026,-2 0 6026,-5-2 0,-2 2 0,-5-2 0</inkml:trace>
  <inkml:trace contextRef="#ctx0" brushRef="#br0" timeOffset="29287">11350 5681 23544,'-5'-9'1619,"-2"-2"-1260,6-1 181,-2-5-360,3-4 0,0-10 0,3-10 0,5-11-180,0 20 0,1-1 45,1-4 0,2-1-724,2-4 0,2 0 724,3-2 0,1-1-45,2 0 0,3 0-1471,2 0 0,2 2 1516,4-1 0,1 2-45,4 0 0,1 2-326,3 1 1,4-1 325,2 3 0,6-1 0,-1 2 0,-10 7 0,0 1 0,2 0-292,0 0 1,3-2 0,0 1 0,-2 3 291,2-1 0,-1 2 0,3-1 0,-1 1 0,4-1 0,1-1 0,-1 0 0,0 1 0,0 0 0,1 0 0,-2 1 0,1-1 0,-1 1 0,0 0 0,-1 1 0,11-6 0,-2 0 0,-3 3 0,3-3 0,-3 1 0,3 0 0,0-1 0,-20 10 0,1 1 0,3-3 0,4 0 0,4-2 0,1 0 0,-3 1 0,6-2 0,-1 0 0,3 0 22,-2 0 1,3-1-1,1 0 1,-3 2-23,3-1 0,-2 1 0,1 1 0,1-1 0,0 1 0,0-1 0,0 1 0,0 1 0,0 0 0,-2 0 0,0 2 0,0 0-22,-4 2 0,0 0 0,3 0 22,-3 3 0,3-1 0,0 2 0,-2 0 0,2-1 0,-3 1 0,3 1 186,-3 1 1,3 0 0,-1 1 0,-2 0-187,1 1 0,-3 0 0,1 1 0,4 0 0,1 1 0,0 0 0,2-1 0,0 1 0,1 0 0,2 1 0,1 0 0,-1 1 0,1-1 0,0 1 0,4 1 0,-16 0 0,4 1 0,1 0 0,0 0 0,-4 1 0,-1 0 0,-4 0 0,2 1 0,3-1 0,7 1 0,5-1 0,3 1 0,-2-1 0,-3 1 0,1-1 0,-1 1 0,-2-1 0,0 0 22,2 1 1,0 0 0,-1-1-1,0 0-22,-1-1 0,0 0 0,-1-1 0,-3 1 60,3-1 0,-3-1 0,3 1 30,3-2 0,4 1 0,0-1 0,-3 0-30,3 1 0,-4 0 0,4 0-38,-8 0 1,2 0-1,3 0 1,2 1 7,-11 2 0,5 1 0,1 1 0,-1 0 0,-3 0 0,-6-1 0,9 0 0,-7-1 0,5 2-30,-1 0 0,8 1 0,0 1 0,-4-1 0,-13 2 170,-3 0 0,-6 1-170,0 2 0,3 1 45,15 2 0,5 1-45,-18-1 0,1 1 0,0-1 0,-1 1 0,0 0 0,0 0 0,20 5 0,-3 0 0,-20-2 0,-1 1 0,14 5 0,1 3 0,1 1 0,-1 1 0,-1-1 0,-2 1 0,-4-3 0,-4-1 0,15 5 0,-1-1 0,1 0 0,-27-13 0,1 0 0,0 0 0,1 0 0,2-1 0,-1 0 0,1 0 0,0 0 0,-1 0 0,-1 1 0,-1-1 0,-1 0 1420,31 9-1420,-6 0 0,-1-2 0,-20-5 0,-1 0 0,17 4 0,10 4 0,-23-7 1126,-5-1-1126,-1 0 2022,10 2-2022,1 6 473,-2-5-473,-3 1 53,-15-10-53,-3 3 0,-3-7 0,-4 3-90,-7-4-90,-2 0-270,-5 0-539,0 0-630,-5-2-720,-2-4 2339,-7-8 0,-2-4 0,-3-5 0</inkml:trace>
  <inkml:trace contextRef="#ctx0" brushRef="#br0" timeOffset="29885">22245 3080 23094,'-37'-31'2159,"3"1"-1620,3 3-89,6 2-180,7 7-90,10 2-90,2 9-90,14 3 90,10 10-90,16 4 0,17 6 0,13 4 0,-16-6 0,2 0 0,-12-2 0,1-1 0,9 4 0,-1 0-202,-7-2 1,-4-1 201,13 7 0,3 5 0,-32-6 0,-9 7 0,-9 10 0,-12 11-458,-9 15 458,5-25 0,-2 0 0,-2 5 0,-1 0 0,-3 4 0,-1 1-99,-1 0 0,0 1 99,-2-2 0,1 1 45,-1-2 0,1 0 0,-1-3 0,1-1 0,2-3 0,-1-1 0,2-3 0,0-1-27,-17 20 162,4-9-1,9-11-89,4-8 90,5-5 0,3-6 526,-3-6-706,-2-3 692,-2-4-692,0 0 183,2 0-183,1 0 0,-2-6 0,-8-23 0,7-9 0,8 7 0,1-4-237,6 1 0,4-4 237,-1-7 0,2-5 0,1 2-389,2-10 0,2-2 389,-1 5 0,1-3 0,1 3-629,3-5 0,2 2 629,2 2 0,1-3 0,-2 3 0,1-4 0,-1 7 0,-2 8 0,-1 1 0,2-17 0,0 0 0</inkml:trace>
  <inkml:trace contextRef="#ctx0" brushRef="#br0" timeOffset="40466">12207 6002 22014,'-5'-11'3329,"-4"-1"-2880,8 3 1,-8 0 90,8 0-181,-3 2 1,4 1 90,0-1 180,0 0-630,0 2 0,0-1 0,-5 0 0,-9-8 0,-4-1 0,-8-2 0,2 1 0,-3 0 0,-17-10 0,8 6 0,-15-8 0,-4-1 0,12 5 0,-12-5 0,2 1 0,15 8 0,-13-4 0,20 8 0,1 2 0,2 1 0,-15-1 0,13 5 0,-13 2 0,18 5 0,-13 2 0,7 0 0,-15 4 0,9 1 0,-23 10 0,13-2 0,-16 4 0,18-5 0,1-1 0,1 0 0,-7-1 0,15 3 0,-2-4 0,15 4 0,1-1 0,1 1 0,-2 1 0,-1 2 0,-3 0 0,-2 2 0,-3 2 0,-16 7 0,13-3 0,-22 8 0,16 0 0,-10 7 0,14-6 0,5 0 0,12-11 0,0 17 0,9-7 0,-5 17 0,14-11 0,-2 1 0,3 1 0,0-3 0,0-1 0,0-2 0,0-2 0,0-3 0,0 16 0,5 5 0,0 1 0,5 0 0,-2-17 0,4 14 0,-3-13 0,3 8 0,-6-13 0,5 7 0,0-2 0,2 0 0,-3-9 0,-3-10 0,0-1 0,1 2 0,2 3 0,0 2 0,4 3 0,-1 3 0,2-1 0,-2 0 0,1-2 0,-2 0 0,6 7 0,-5-9 0,5 9 0,5 11 0,-1-3 0,5 8 0,-6-13 0,-4-13 0,-1 1 0,0 0 0,8 5 0,-6-8 0,5 4 0,-8-16 0,6 10 0,-5-9 0,5 10 0,-5-5 0,1 1 0,1 0 0,0 2 0,3-3 0,1 2 0,-2-3 0,3 1 0,6 5 0,-7-5 0,6 3 0,-10-8 0,-4-4 0,2 5 0,6-5 0,-2 8 0,5-7 0,-4 6 0,10-7 0,-6 7 0,8-7 0,-10 3 0,-1-7 0,-2 3 0,9-4 0,-6 0 0,8 0 0,1 0 0,-6 0 0,8-2 0,-8-3 0,2-2 0,5-4 0,3-3 0,25-10 0,-13 4 0,-16 7 0,0 0 0,9-5 0,-1 2 0,-5 0 0,-1 3 0,-3-3 0,-1 0 0,-1-4 0,-3-1 0,9-11 0,-10 5 0,6-9 0,-8 9 0,6-16 0,3-2 0,-3-2 0,-3 8 0,-10 14 0,0 3 0,0-3 0,8-8 0,-4 6 0,3-6 0,-4 8 0,-1 2 0,-2-3 0,6-7 0,-5 5 0,5-12 0,-9 17 0,2-5 0,-6 10 0,1 0 0,-2 2 0,-2-2 0,0 2 0,-2-4 0,-2-1 0,0-1 0,0-3 0,0 2 0,2-2 0,-2 3 0,0-1 0,-2 0 0,0-1 0,0-1 0,0-2 0,0 1 0,0 2 0,-3 1 0,2 1 0,-8 1 0,7 1 0,-7-8 0,8 5 0,-2-6 0,-3 9 0,-2-4 0,-8 1 0,1 0 0,-1 5 0,4 5 0,-4-3 0,3 4 0,-8-11 0,7 10 0,-3-7 0,-1 0 0,4 5 0,-1-4 0,5 5 0,2 1 0,-1 1 0,5 1 0,-3 2 0,0-2 0,2 3 0,-4 0 0,5 1 0,-1 2 0,-4-5 0,3 4 0,-1-4 0,-2 5 0,4-4 0,-5 6 0,0-3 0,3 3 0,-2-1 0,5 1 0,-4 1 0,-1 0 0,1 0 0,4-3 0,-5 1 0,4-1 0,-5 1 0,-4-3 0,1 0 0,-5 2 0,6-1 0,3 4 0,2-3 0,3 3 0,-4-4 0,3 3 0,-4-4 0,2 0 0,-7 2 0,3-3 0,3 3 0,5-2 0,-8 1 0,3 1-1170,-12 0-539,6 3-449,-2 2-541,-1 4 2699,3 3 0,5 9 0,4 2 0</inkml:trace>
  <inkml:trace contextRef="#ctx0" brushRef="#br0" timeOffset="46450">25205 2845 20305,'6'-31'2789,"-2"-3"-2249,0 2 179,-2 0-89,1 5-1,-2 4-89,-1 3-90,0 4-180,0 5-90,0 4 629,-3 33-449,-11 19 0,-4 10-360,1 1 0,-2 5-714,-2-3 0,-1 5 0,-1-2 714,1-7 0,1-1 0,-1 0 0,-1 2 0,0 0 0,-1-1-895,1 1 1,0-1 0,0 0 894,1-3 0,0 0 0,1-1 0,2-4 0,2 0 0,0-2-285,-6 17 0,1-2 285,6-9 0,2-3 0,2-7 0,2-1-675,4-3 0,3-3-1214,5-4-629,15-18 2518,9-51 0,-9 8 0,1-2 0,1-9 0,1 1 0</inkml:trace>
  <inkml:trace contextRef="#ctx0" brushRef="#br0" timeOffset="46715">25164 2755 24173,'15'-65'2249,"-1"7"-1799,-4 15-181,-2 9 181,2 14 270,0 15-450,23 56-270,-18-20 0,0 4-751,8 25 1,1 4 750,-5-2 0,-1 3 0,-5-15 0,1 4 0,-1 2 0,0-4-371,-1 4 0,0-2 1,0 3 370,0-5 0,0 4 0,0-1 0,-1-5 0,-1-1 0,-1-4 0,0-1 0,4 18 0,1 1 0,-4-15 0,1 2 0,-1-3 0,2 3 0,-2-3-405,2 8 0,-2-4-1346,2-1-498,-8-18-629,-5-17 2878,-8-19 0,-7-17 0,-3-9 0</inkml:trace>
  <inkml:trace contextRef="#ctx0" brushRef="#br0" timeOffset="46893">25091 3781 24173,'-23'-9'1799,"5"0"-1529,10-2-90,14 0 0,12-5-90,19 0-90,15-2-90,-5 5 0,3 2-270,-13 3 0,0 0-315,11 0 1,-3 1-1305,2 3 1979,-13 4 0,-17 0 0,-8 0 0</inkml:trace>
  <inkml:trace contextRef="#ctx0" brushRef="#br0" timeOffset="48819">11273 5310 24443,'6'-10'720,"2"-7"-540,6-12-91,6-11 1,8-13-45,-10 23 0,1-1-646,4-3 1,2 0 600,4-2 0,1 0 45,6-1 0,3 1-1564,4-3 0,4 2 1564,5-1 0,3 1-15,-15 11 0,0 1 0,2 1 29,1-1 0,1 1 0,4-2-14,1 2 0,3-2 0,3 0 0,-1 0-1,2-1 1,0 1 0,1-1 0,-1 1-45,1 0 0,-1 0 0,1 0 0,-2 1-460,-3 1 1,-1 1 0,-1 0 0,-4 2 459,-2 1 0,-3 2 0,0-1 0,16-8 0,6-2-172,-15 7 1,8-3-1,3-1 1,-1 1 0,-7 2 171,3 0 0,-4 1 0,4-2-27,-1 2 0,5-4 1,2 0-1,-3 2 1,-7 2 26,-4 3 0,-5 3 0,0-1 0,1-1 0,1 0 0,0 0 25,0-1 1,0 0 0,1 0-26,-2 1 0,0 0 0,2-2 30,13-7 0,2-2 0,-2 2-30,-14 6 0,-1 0 0,1 0 30,9-5 0,1-1 0,-4 2-30,1-2 0,-5 2 45,-1 1 0,-2 0-45,-4 3 0,1-1 545,10-6 0,0 2-500,-12 7 0,-1 2-45,10-6 0,0 1 0,-11 7 0,-1 3 0,3-2 0,1 0 45,4 0 0,3-1 0,5-1 0,3 1 0,6-3 0,2 1 132,-16 5 1,0 0 0,1 0-148,2 0 0,1 0 0,3 0-8,1 0 1,5 0-1,-1-1 1,-2 2-23,2-1 0,-3 0 0,5 1 0,-7 1 0,4-1 0,3 0 0,-2 1 0,-3 0 22,1 1 1,-3 0-1,-1 1 1,1-1-1,0 0 1,0 1-1,0-1 1,-1 1 7,13-3 0,-1 1 0,-3 0 59,-13 1 1,-2 1 0,1 0-60,3 0 0,2-1 0,1 1 0,2 0 0,2-1 0,1 1 0,2-1 0,2 1 0,-1 0-30,3 1 0,-1 0 0,1 1 30,0-1 0,0 1 0,0 1-30,-2 0 0,0 0 0,0 1 0,-2 0 0,0 0 0,-1 1 0,-3 0 0,0 1 0,-2 0 393,-1 0 0,-2-1 1,0 1-364,-4 1 0,0 1 0,-1-1-30,19 0 0,-1 0 0,-3 0 0,-1 0 0,0 0 0,2-1-3,-3 1 1,4-1 0,1 1 2,-12 0 0,0 0 0,1 1 0,0-1 0,0 1 0,0-1 0,0 0 0,0 1 0,13 1 0,-1 0 0,2 1 0,-7 2 0,3 1 0,-1 0 0,-5 0 0,-4 0 0,-5 0 0,4 0 0,3 1 0,4 0 0,1 1 0,-5 0 0,2-1 0,-3 1 0,-3-1 0,11 2 0,-1-1 0,-8 0 0,2 0 0,-3-1 0,4 1 0,-2 0 0,1 0 0,1 1 0,-2-1 0,0 0 0,0 1 0,-1 0 0,-2-2 0,2 1 0,-7 0 0,3 1 0,-2-1 0,7 1 0,-1 2 0,-7-2 0,2 1 0,-4 0 0,4 1 0,-2 0 0,0 1 0,-1-1 0,-1 0 0,0 0 0,-3 0 0,-1 0 0,-2-1 0,-1 1 178,-3-1 0,-1 0-178,27 6 0,-5 1 0,-1 0 0,0 2 0,0 0 0,-1 0 0,-14-6 0,1 0 0,19 6 0,-21-7 0,-1 0 0,10 2 1493,-5-1-1493,-6-1 0,-5 0 1396,-4-2-1396,6 8 1095,14 4-1095,14 5 0,-1-3 0,0-4 217,-14-5-217,-2 0 0,-3-1 0,-3 1 0,-5-1 0,-3 3 0,-3 0 0,-4 2 0,-1 0 0,-3-2 0,-2 2 0,6 2 0,-7-5 0,3-2 0,-8-9 0,-2-4-180,-2 0-360,-2 0-1619,-2 4-2068,-7-3 4227,0-3 0,-5-10 0,2-6 0</inkml:trace>
  <inkml:trace contextRef="#ctx0" brushRef="#br0" timeOffset="49366">24113 2918 22374,'0'-17'2429,"0"2"-2069,0 3 89,0 3-179,0 3-90,0 3 90,0 1-90,5 2 0,20 12-90,22 5-90,-13-3 0,1 0 0,24 11-1025,-6-5 1025,-25-4 0,-3-5 0,-5 0 0,2 7 90,-9-5-90,-1 10 90,-9-2 0,-3 8 90,-7 2 0,-4 2-90,-6 26 0,-6 0 0,-4 2-1229,10-22 0,0 0 1184,-6 12 0,1-1 0,6-16 0,2-1-596,-4 9 1,2-1 550,-7 20 47,10-26 0,1-1 43,6 2 0,-3-9 90,8-7 2580,-3-6-2760,4-9 1754,0-48-1754,1 7 0,2-4 0,-1-9 0,2-4-320,1-3 1,2 0 319,0 10 0,1-1 0,2-15 0,1-1 0,-4 18 0,0 1 0,2-10 0,-2 3-116,-3-4-964,-3 12-629,-1 10 1709,-7 14 0,-2 25 0,-7 12 0</inkml:trace>
  <inkml:trace contextRef="#ctx0" brushRef="#br0" timeOffset="49804">25566 4225 21924,'7'-16'2879,"-1"2"-2429,0-2-1,-2 3 1,4 1-180,-4 1-180,2 4-90,-2 1-90,-2 1-360,0 3-2518,-2 0 2968,-7 2 0,-6 0 0,-7 0 0</inkml:trace>
  <inkml:trace contextRef="#ctx0" brushRef="#br0" timeOffset="50281">22480 6952 23544,'-8'-36'2428,"0"4"-2248,4 4 90,-4 8 180,7 11-91,-8 11 181,-8 46-450,-5 8-705,6-8 1,0 3 659,1-3 0,1 0-45,0 4 0,0 0 0,0 2 0,-1-1-417,2-3 1,0 0 416,0-4 0,1-2-45,3-4 0,0-3-495,-7 24-269,9-13-1890,2-17-1348,12-49 4047,0-16 0,1-7 0,0-5 0,-1 1 0,1 0 0</inkml:trace>
  <inkml:trace contextRef="#ctx0" brushRef="#br0" timeOffset="50524">22358 6961 20485,'13'-43'1319,"-1"-1"1,0 5-1,-2-1-645,2-4 1,-2 2-135,4-13-90,-1 0-1,-5 32 451,5 17-630,5 14-180,8 19 0,4 14-90,5 11-989,-15-23 1,0 1 988,2 3 0,-1 0 0,1-2 0,1 2-241,6 8 0,-1 1 241,-8-12 0,1 0-90,7 11 0,-3-3-270,-2-1-270,0 0-359,-15-21-2339,-4-9 3328,-18-9 0,-3-6 0,-15-5 0</inkml:trace>
  <inkml:trace contextRef="#ctx0" brushRef="#br0" timeOffset="50755">22411 7228 22734,'-43'0'2878,"5"0"-2428,11 0 90,13 0 359,10 0-449,32-10-270,6-1-180,26-11 90,1 3-90,-15 5 0,2 0-45,-14 5 0,1 0-135,16-3 0,-2 1-1079,-1 1 269,-6 4-179,-25 4-450,-13 2 1619,-13-3 0,1 3 0,-8-2 0</inkml:trace>
  <inkml:trace contextRef="#ctx0" brushRef="#br0" timeOffset="54177">23772 7178 22284,'-8'-14'2789,"3"3"-2250,1 0 1,4 4 90,0-2-91,0 4 1,0-1-180,0-1 0,2 4-360,4-3 0,4 2 0,21-7 0,17-6 0,2-1 0,5-2 0,-17 2 0,9-10 0,-4-5 0,-4 0 0,-10 0 0,-14 12 0,-1-1 0,-7 8 0,-2 1 0,-5 16 0,0 9 0,0 15 0,0 8 0,-5 5 0,-2 3 0,-9 21 0,5-18 0,-3 10 0,4-14 0,5-15 0,-4 3 0,8-16 0,-2-3 0,3 0 0,0 1 0,0 3 0,0-3 0,-4-3 0,3-1 0,-2-3 0,3 6 0,-9 13 0,1 3 0,-8 13 0,-5 23 0,5-13 0,4-15 0,0 0 0,2 1 0,0-2 0,-7 19 0,7-19 0,0-1 0,-8 14 0,2 1 0,-2-2 0,-2 4 0,-1 6 0,-1 2 0,3-12 0,-2 2 0,1-1-390,-4 12 1,0-4 389,3-10 0,1-3 0,-8 17 0,0-2 0,-1-1-216,1-4 216,-1 0 0,1-2 0,-2-1 0,-1-1 0,-2-1 0,1-1 0,1-3 0,-1-1 0,9-12 0,-1-1 0,-14 15 0,12-15 0,-1 0 0,-12 7 0,-1 3 0,-3-3 0,-3-2 481,-5 2-481,22-18 0,-1 0 0,-2 2 0,-1 1 0,-3 0 0,-1 1-362,-4 1 0,-3 1 362,-2 0 0,-1 0-1421,-6 1 1,-2 0 1420,-1 0 0,-2-1 0,-2 0 0,-2-2-335,0 0 0,0-1 335,-1-2 0,0-2-299,0-1 1,0 0 298,0-2 0,0-1 0,1-2 0,-1 0 0,-1 0 0,0-2 0,0 0 0,0-1 0,19-3 0,1 1 0,-1-2 0,0-1 0,0-1 0,-1 1 0,0 0 0,0 1 0,-6-1 0,1-2 0,-6-1 0,-3 0 0,1-1 0,6 2 0,-9 0 0,4 1 0,-4-1 0,9-1 0,-4 0 0,-2 0 0,1 0 0,3 0 0,1 0 0,3 0 0,1 0 0,1 0 0,-3 0 0,2 0 0,-3 0 0,-12 0 0,-3 0 0,4 0 0,18 0 0,2 0 0,0 0 0,-1 0 0,1 0 0,-1 0 0,1-1 0,1-1 0,-4 1 0,-16-2 0,-3 0 0,2 0 0,13 0 0,2 0 0,-2 1-170,-13-3 1,-3 1 0,4 0 169,16 2 0,2 1 0,1-1 0,-1-1 0,-1 0 0,1 0 0,1 1 0,0 0 0,-2-1 0,-16-1 0,-4-1 0,4-1 0,13 2 0,2 0 0,-1 0 0,-13-2 0,-1 0 0,3 0 0,-4-1 0,4-1 0,-1 0 0,1 0 0,1 0 0,0-1 765,0 1 0,-2-1-765,4 1 0,-4 0 0,3 0 0,10 1 0,3 0 0,-3 1-492,-13-3 0,-3 0 0,4 1 492,-8-2 0,2 1 0,-1 1 0,0 0 146,1 1 0,-2-1-146,6 1 0,-2 1 0,-1-1 0,3 0 0,-1-1 0,1 0 0,0 0 0,-1 1 0,2-2-102,8 2 1,1-2 0,4 1 101,-1-1 0,2 0 0,2 0 0,1 0-228,3 0 0,1 0 228,2 0 0,1 0 930,3 0 0,1 0-930,-27-7 0,8-2 0,3 2 0,5-2 0,1 0 0,3 0 483,2 0-483,1 2 0,2-2 0,-7 0 1822,-2-1-1822,-5-3 1495,-7 2-1495,-6-3 0,27 11 0,-1 1 0,-2 1 0,-1 0 0,-2-1 0,0 0 0,0 1 0,-1 1 0,2-1 0,-3 0 0,-15-1 0,0 0 0,14 3 0,1 1-994,-13-2 1,2 1 993,17 3 0,1 1 0,2 0 0,-1 1-178,-11-3 0,0 1 178,-21-2 0,26 1 0,1 1 0,-8-5 0,2-1 0,7 2 0,-11-8 0,13 6 319,-7-4-319,16 6 0,1 0 2155,0 0-2155,-1 0 0,1 0 0,-2-2 0,-13-5 0,7 4 477,-11-3-477,12 4 0,-19-5 0,20 6 0,-1-1 0,0 2 0,0-1 0,-3 0 0,2 1 0,-19-3 0,13 3 0,0 1-3392,-24-2 3392,22 2 0,1 0 0,-17-1-986,0 0 986,1-2 0,0 2 0,2-2 0,0 4-23,6-2 23,3 4 0,5-1 0,4 1 0,-20-6 2892,8 1-2892,14 3 0,2-1 0,-7-4 1468,7 3-1468,15 1 41,1 1-41,1-4 0,0-1 0,2 1 0,-2-1 0,3 1 0,-1 2 0,2-2 0,-2 0 0,0-1 0,-3-1 0,-1-3 0,-6-4 0,6 5 0,-3-2 0,9 10 0,1 0 0,2 5 0,0 0 0,1 0 0,0-1 0,-2 1 0,2-2 0,-4 3 0,3-1 0,-1 2 0,6-2 0,-5 0 0,8-3 0,-8 1 0,8-1 0,-3-2 0,13 23 0,1-2 0,9 22 0,9 16 0,-4-12 0,-8-10 0,0-1 0,6 14 0,-5-13 0,-1 0 0,6 10 0,5 8 0,-13-20 0,-6-14 0,-2 4 0,-4-21 0,-8-2 0,-2-11 0,-7-9 0,-3-5 0,2-6 0,-11-25 0,8 15 0,7 14 0,-1-1 0,-5-8 0,-4-18 0,-3 7 0,9 1 0,3 14 0,13 19 0,0 3 0,0 3 0,0 3 0,0 2 0,2 1 0,6-3 0,8-3 0,11-1 0,8-1 0,-4 6 0,3 1 0,21-6 0,-18 7 0,-1-1 0,13 0 0,2 1 0,-19 3 0,0 1 0,-19 2 0,-5 0 0,-4 6 0,-2 8 0,-8 15 0,-2 14 0,-3 1 0,-2 7-1131,-1 5 0,-1 6 1,0-4 1130,0 6 0,1 0 0,0-8 0,1 3 0,2-11-2269,1 4 2269,6-6-1188,-4-10 1188,8-9 0,-8-7 0,7-4 1680,-2-5-1770,5-4 1162,-2-3-2197,2-4 1,3 0 0,2 0 0</inkml:trace>
  <inkml:trace contextRef="#ctx0" brushRef="#br0" timeOffset="64702">25956 2673 20935,'7'-38'2069,"-3"1"-1619,-2 4-91,-2 1 1,0 0-90,0 1 0,0-1-90,-6 0 0,-1 1 0,-7 1-1,0 1 1,-6 2 0,-1-2-90,-25-13-45,14 19 0,-5 1-45,-23-2 0,-5 2-539,7 4 1,-1 2 538,12 9 0,-1 1 0,1 2-1493,-9-1 0,2 3 1538,-3 2 0,0 2-45,2 2 0,-3 3-58,4 5 0,-3 3 1,0 7 192,12 1 0,0 4 0,0 4 0,0 3-28,0 5 1,-1 4 0,0 3 0,1 2 0,3-1-355,5-4 1,2 1 0,2 1 0,1 1-1,1 2 283,0 5 0,1 2 0,2 2 0,1-1 0,3-3 9,1 0 0,3-3 0,2 1 0,0 4 27,0 1 0,1 4 0,1 2 0,1-1 0,1-4-50,1 0 1,2-3-1,1 0 1,1 3-23,0-3 0,1 4 0,0 0 0,2-2 0,3-4 0,3 12 0,3-5 0,2-1 0,2-2 0,2 0 0,2 0 0,1-3 0,2 0 0,6 1-262,4-5 1,5 1-1,2-1 1,1-4 261,2 1 0,2-4 0,4 0 0,0-5 0,3 0 0,3-2 0,-1-7 229,6-5 0,1-8 0,2-3-229,2-2 0,2-4 0,4-6-203,-9-5 0,4-4 0,2-2 0,-1-3 1,-3 1 202,1-2 0,-2-1 0,0-3 0,4-4 0,-7 0 0,5-5 0,2-2 0,1-2 0,-2-1 0,-2 1 0,-6 0-50,0-1 1,-6 1 0,-1-1 0,-1-1 0,3-3 49,2-1 0,2-3 0,1-2 0,-1 0 0,-3 0 0,-4 1 165,4-8 1,-4 2 0,-3-2-1,-1-4-165,-7 8 0,-1-4 0,0-3 0,-2 1 0,-1 0 0,-2 2-25,2-9 0,-3 3 1,-1-1-1,-2-3 25,-1 2 0,0-3 0,-1-1 0,-4 1 0,-5 5 0,-6-11 0,-6 4 0,-4 1 0,-3 0 0,-3 2 0,-4 1 0,-4 1 0,-3 3 0,-4 0 0,-3 3 0,-2 0 0,-3 3 0,-1 1 0,-2 2 0,-1 1 0,-1 3 0,-2 1 0,0 2 283,2 3 1,-2 1 0,1 2-284,3 4 0,0 1 0,1 1 0,-15-8 0,2 3 0,8 6 0,1 2 0,8 5 0,1 2 1950,-21-10-1950,15 9 1086,9 5-1086,8 4 1762,5 2-1852,5 5 1145,6 0-1775,2 2-1528,4 0 719,0 8-1080,0 4 2609,0 10 0,0 5 0,0 3 0</inkml:trace>
  <inkml:trace contextRef="#ctx0" brushRef="#br0" timeOffset="67778">24482 8196 21565,'-12'-25'1799,"2"0"-1529,3 4 89,0 3 181,6 5 0,-2 4-91,3 2-505,-8 28 1,-8 33-1,-5 20 1,-2 8-1,0-5 1,5-20 55,-4 3 0,-1 0 0,6-9 0,-2 10 0,-2 9 0,-2 1 0,0-2 0,0-8 0,0-12-19,-5-3 0,0-11 1,-6 5 18,0 2 0,-7 6 0,-4 3 0,0 1 0,2-3 0,4-5-250,3-2 1,3-5-1,0 0 1,-4 2 249,1 1 0,-5 4 0,-1 2 0,1-2 0,3-5 0,8-8 0,-4 1 0,5-5 0,-3 3 0,-1-1-236,-2-1 1,-1 1 235,0-1 0,-3 2 0,-1-3 0,-3 1 0,-2 0 0,-5 3 0,-2 0 0,1 0 0,-2 0 0,0 0 0,-1-1 604,2-1 1,-1 0 0,0-2-605,-3-1 0,0-1 0,1-1 0,13-6 0,1-1 0,-4 0 0,-7 3 0,-6 1 0,-1 0 0,2-2 0,7-4 0,1-2 0,0-1 0,0 1-582,-2 0 1,1 0 0,-1 0 0,0-1 581,0-1 0,-1-1 0,1-1 0,2-1 0,-5 1 0,3-2 0,-5 0-169,7-1 0,-5 1 0,-3 0 1,2 0-1,2-1 169,-2 0 0,2-1 0,0 1 0,-6 0-85,-1 0 0,-5 0 0,-4 1 0,0 0 1,0-1-1,3 0 85,9-1 0,1-1 0,1 0 0,-1 0 0,0-1 0,-3 1 0,-1 0 0,-2-1 0,-2 1 0,-1-1 0,2 0 0,0 0 0,3 0-106,2 0 1,1-1 0,2 1 0,0-1 0,-1 0-1,-2-1 106,2 1 0,-3-2 0,0 1 0,-1 0 0,1-1 0,1 0 0,1 0 0,-12 0 0,2 0 0,2-1 0,-1 1 0,0-1 10,0 1 0,-1-1 0,1 1 0,0-1 0,0 1-10,4-1 0,-1 0 0,2 0 0,1 0 0,4 0 0,3 1 0,4-1 0,0 0 0,-3 1 0,-4-1 0,-3 0 0,-1 0 0,0 1 0,4-1 0,-1 0 0,4 1 0,-2-1 0,-4 0 0,1 1 0,-6-1 0,-2 0 0,-1 0 0,4 0 0,5 1 0,0-1 0,4 0 0,2 1 0,-3-1 0,1 1 0,-3-1 0,0 1 0,1-1 0,4 1 0,-11 0 0,4 0 0,1 0 0,0 0 0,1 0 0,0 0 113,2 0 1,2 0 0,-4 0-114,0 0 0,-3 0 0,0 0 0,3 0 0,-3 0 0,4 1 0,-7-2 7,6 0 0,-7 0 0,-2-1 1,3 0-1,5 0-7,-5-1 0,5 0 0,-3-1 0,4 0 0,-2 0 0,-2 0 0,2-2 99,1-1 1,0-1 0,1-1 0,3 1-100,-3 0 0,3 0 0,-5-2 172,8 2 1,-6-2-1,-1-1 1,1 1-1,3 0-172,-1 0 0,4 0 0,0 0 0,-2 0 0,-10-3 0,-3 0 0,1 0 0,3 0-78,-4-1 0,4 1 1,2 0 77,4 1 0,2 1 0,4-1 0,-2-1 0,4 0 0,1 0 0,1 0 0,3-1 0,1-1 0,0 0 0,1-1 0,1-2 0,0-1 0,0 0 0,1-2 594,1-1 1,1-2-595,-2-1 0,1-1 0,0-3 0,1-1 0,-3-2 0,1 0 431,-2-2 1,1-2-432,-2 0 0,0 0-53,-1-1 0,1-1 53,0 0 0,0-1 0,2 1 0,-1-1 0,2 1 0,1-1 0,0 3 0,1-1 0,3 3 0,-1-1-662,-12-9 0,0 2 662,14 12 0,0 0 0,-8-6 0,2 3 274,-7-6-274,16 16 0,1 1 0,-14-9-1263,-10-10 1263,21 18 664,-7-10-664,6 7 2269,2 1-2269,7 4 0,12 9 0,-1-2 3392,8 3-3392,-4 2 0,4 0 0,-5 0 0,6 2 0,-3-2 0,6 4 0,-3-3 0,4 3 0,0-2 0,0-1 0,0 0 0,-5-3 0,3 2 0,-7 2 0,8 0 0,-6 1 0,6 11 0,-2 9 0,12 48 0,-2 1 0,0-16 0,0 5-376,-1-8 1,0 2 0,0-1 375,-1 7 0,1 3 0,2 5 0,0 6 0,-1-6 0,-1-8 0,0-3 0,2 15 0,-1-4 0,0 6 0,-1-1 0,-4-25 0,0-1 0,-1-38 0,0-51 0,1-16-546,-2 11 0,0-3 546,-3 5 0,0 1 0,0-2 0,-2-1 0,-3 0 0,-1 0 83,0 2 0,0 1-83,0 3 0,-1 1 0,1 4 0,0 2 0,1 5 0,0 1 0,-6-23 0,5 12 0,4 13 0,5 7 0,2 9 0,12 9 1114,4 3-1114,16 6 938,1 0-938,6 0 0,5 4 0,3 1 0,4 6 0,-2 0 0,-4 3 0,-5 0 0,-1 7 0,-21 1 0,-2 11 0,-27 5 0,-5 3 0,-5 4 0,2-5 0,-2 2-414,1-2 0,-2 3 0,1-2 414,-5 13 0,1-1 0,-1 1 0,1 1 0,0-2 0,1 2-994,4-9 1,0 2-1,1-4 994,-1 5 0,1-2 0,-3 11 0,2-4 0,2 3 0,4-1 0,5-18-899,4-11-879,3-17-471,0-17 3097,0-4 0,0-5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43:26.77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10631 118 17427,'0'-9'4857,"0"-4"-4587,2 3 90,0-3-90,4 6 90,-2-2-91,4 4-89,-5 1 0,0 2 270,-3 2-180,0 10-90,0 6 90,-3 18-91,-5 11 1,-5 16-655,0-5 0,-1 3 609,4-9 1,-1 0-75,2-4 0,-2 2 0,2-1 30,-2 8 0,2-2 0,-1 1 0,-1 3-30,2-4 0,0 4 0,0-3-15,-1 7 0,0 1 45,2-12 0,1 4 0,-1 0 0,2-5 45,-2 12 0,0-2-46,2-8 1,0 2 0,1-4 0,-1 4 0,0 0 0,0-4 0,0 4 0,0-1-30,-1 2 0,-1 1 0,0 1-60,1-5 0,0 2 0,0 0 0,-1-3 0,0 5 0,1-2 0,-1-1 0,1-3 0,-1-1 0,2-3 0,-1 6 0,2-3 0,-2 3 0,1 0 0,1 0 0,0 0 0,0 1 0,0 0 0,1 1 0,0 0 0,0 0 0,0 3 0,-1-5 0,0 5 0,0 0 0,-1 3 0,-1 2 0,1-1 0,-1 1 0,0-1 0,-1 0 0,1-1 0,0-1 0,0-3 0,-1 6 0,0-2 0,-1 3 0,1 0 0,0 0 0,0 3 0,0-3 0,0 4 0,1-3-509,1-11 0,1-1 1,-1 1 508,1-2 0,-1 3 0,0 0 0,2-3-828,1 3 1,1-2 0,0 0 827,-1 2 0,0 0 0,0 0 0,3 1 0,0 1 0,-1-1-273,-1 0 1,0 1 0,-1-1 272,2-1 0,-1 0 0,1 0 0,-2-2 0,1 0 0,-1 2 0,-1-1 0,1 2 0,-1 1 0,1-4 0,0 3 0,0-3 0,0 2 0,-1-3 0,0 2 0,0 0 0,0-4 0,1-1 0,0-4 0,-1 3 0,-1 2 0,0 4 0,0 0 0,0-2 0,0 4 0,0-2 0,0 2-253,-1-1 1,0 2-1,0 1 1,0-4 252,0 4 0,0-4 0,0 1 0,-1 3 0,-1 0 0,1 0 5,-1-2 0,0 1 0,-1 3-5,1-2 0,0 3 0,-1 2 0,0 1 0,1-3 0,0 2 0,0 1 0,1 1 0,-1-1 0,1 0 0,-1-1 0,1 1 0,1 0 0,0 2 0,1-6 0,0 2 0,1 1 0,0-1 0,1-2 0,0-4 155,0 4 0,0-5 0,1 0 0,1 3-155,1 1 0,2 3 0,0 1 0,0 2 0,1 1 0,0-1 0,0 1 0,1 1 0,-1 2 0,2 0 0,-1 0 0,0-8 0,1 2 0,0-1 0,0 1 0,0 0 0,0 0 0,0 0-110,0 0 0,0 1 1,1 0-1,-1 0 0,0-2 1,1 0-1,-1-4 110,2 10 0,0-3 0,0-2 0,0-2 0,-1-3 0,1-2 0,-1-3 0,1-1 0,-1 3 167,1 1 0,0 2 1,0 2-1,1 0 1,-1 0-168,-1 0 0,1 1 0,-1-1 0,1 1 0,-1-1-84,0-1 0,1 1 1,-1-1-1,1 0 1,-2-1 83,1 8 0,-1 0 0,0-2 0,-1-4 0,-2-3 0,0-3 0,-1-1 0,0-1 0,0 0 0,-1-1 0,0-1 0,0-1 0,0 0 0,0-2 0,0 0 0,0-1 0,0 21 0,0-1 0,0-4 0,0 2 44,-1-7 0,0 4 0,0-3-44,-1 6 0,-1 2 346,1-15 1,-1 5 0,0 1 0,-1-2-347,0 6 0,-1-1 0,0 0 0,0 1 0,-1 0 0,0-1 25,0 0 0,1 0 0,-2-4-25,-2 8 0,0-1 0,1-6 0,0 4 0,0-3 0,-1 9 0,0 0 0,2-10 0,0 3 0,2-4 0,1 6 0,1-2 0,-1 4 0,1 0 0,3 3 0,-1 1 0,0-21 0,0 1 0,0 0 0,0 1 0,2 1 0,-1 1 0,0-1 0,0 0 0,0 1 0,0 1 0,1-1 0,0 1-173,-1 1 1,1-1 0,0 1 172,0 0 0,1 0 0,-1 0 0,0 0 0,-1 0 0,1 6-12,0 0 0,-1 6 0,0 4 1,1 1-1,-1-4 12,0-7 0,0-1 0,0-1 0,0 2 0,0 3 0,-1-5 0,1 3 0,-1 2 0,0 0 0,0 0 0,0-3 0,0-4-312,0 13 0,0-5 0,0-2 1,0-1 311,-3 12 0,1-3 0,0-5 0,0-1 0,1-5 74,-2 1 1,1-1-75,0-2 0,1 1 0,0 0 0,0 0 0,-2 1 0,1 1 0,1 2 0,-1 0 0,-2 2 0,0 0 493,1 1 1,0 1-494,-2 0 0,2 0 0,1 1 0,1-1 0,0-1 0,1 0 0,0 2 0,2-1 0,-2-1 0,2 0 0,-1 2 0,1-7-362</inkml:trace>
  <inkml:trace contextRef="#ctx0" brushRef="#br0" timeOffset="2480">25380 5 16528,'3'-6'4422</inkml:trace>
  <inkml:trace contextRef="#ctx0" brushRef="#br0" timeOffset="2480">25411-1 26791,'1'12'261,"-1"9"98,0 26 1,0 2 90,0 15-719,0-26 1,0 3 358,0 4 0,0 3-1067,0 3 1,0 2 976,0 3 0,0 1 0,0 0 0,0 2-433,0-4 0,0 4 0,0-3 433,0 8 0,0 0-260,0-9 1,0 2-1,0-3 260,0 1 0,0-2 0,0 0 0,0 0 0,0-2 0,0 2 0,0-3 0,0 2 0,0-1 0,0 7 0,0 0 0,0-9 0,0 2 0,0 1 0,0-1 0,0 1 0,0-3 0,0 10 0,0 0 0,0-7 0,0 2 0,0-3 0,0 5 0,0 1-515,0-2 1,0 4 0,0-3 514,1-10 0,-1-3 0,1 3 0,0 12 0,-1 2 0,1-3 234,0 6 1,1-4-235,-1 0 0,-1 0 0,0-1 0,0-1 0,0-2 0,0-1 0,1-1 0,-2 0 0,0-2 0,-1-1 0,0 0 0,-1 0 0,-1 0 0,-2-1 0,1 1 0,0 0 0,-2-1 0,0 3 0,0-3 0,0 3 0,1-2 0,-1 10 0,0 0 57,1-8 1,0 3-1,1-3-57,2 7 0,1-2 0,0 2 0,1 1 0,1 2 0,0 0 0,0 3 0,0 0 0,0-21 0,0 0 0,0 1 0,0 2 0,0-1 0,0 1 0,0 0 0,0 0 0,0 0 0,0-1 0,0 1 0,0 2 0,0 1 0,0 2 0,0 1 0,0-3 0,0 2 0,0-2 0,0 2-62,0 13 0,0 3 1,0-5 61,0 3 0,0-4 0,0 0 0,0-2 0,0-1 0,0 2 0,-2-7 0,-2 3 0,1-2 0,-2 10 0,0 0 0,0-10 0,-1 3 0,-1-4-295,-1 9 0,0-2 295,-1 4 0,0 0-1,3-21 1,1 1 0,-1-1 0,0 1 0,0 1 0,0-1 0,1 0 0,-1 0 0,1 1 0,0-1 0,0 0 0,1 0 0,-1 0 0,0-1 0,1 1 73,1-1 0,1 0 1,0 3-74,-3 14 0,-1 4 0,2-3 0,3-13 0,1-3 0,-1 4 0,-2 5 0,0 4 0,-1 2 0,1 0 0,3-1 0,0 1 0,1-1 0,-1-2 0,0-7 0,0-1 0,0-1 0,1 1 88,0 8 0,0 1 0,1-1 0,0-6-88,3 13 0,0-3 0,0 0 0,0 7 0,0-11 0,1 6 0,1 3 0,-2-4 0,0-9 0,0-2 0,0 0 0,1 4 0,-1 1 0,1 5 0,1 1 0,-1-2 0,0-6 0,0 6 0,0-5 0,0 1 0,2 5 0,0 1 0,-1-7 0,0-4 0,0-4 0,2 15 0,0-1 0,-3-20 0,0-1 0,0 0 0,0-1 283,0 0 0,0 2-283,1 16 0,0 1 0,-1-14 0,-1 1 0,0 2 0,-1 6 0,1-2 0,-1 14 0,0 0-1,-1-21 1,0 0 0,-1-1 0,1 24 0,0-2 0,0-18 0,0 1 653,0-2 0,0 3 0,1 1-653,1 1 0,0 1 0,1 0 98,0-1 1,-1 1-1,1-1-98,1-3 0,-1 0 0,1-4 0,1 3 0,0-1 0,0-2 0,0 2 0,0-2 0,0 6 0,0 2 16,1 2 0,0 6 0,-2-2-16,-4-12 0,-1-1 0,1-1 11,0 1 0,1 0 1,-2-1-12,-4 19 0,-2-5 0,2-19 0,-3 0-81,-5 16 0,-1 1 81,3-15 0,0 1 0,-3 3 0,-1 3 0,1-5 0,0-3 0,1-2 0,-4 11 0,-1 0 0,-2 0 0,1-2 0,3-12 0,0 2 277,-1 2 1,-3 3 0,1-1-278,-7 8 0,0-1 0,1 3 0,-1-1-165,-1-4 0,1-2 165,7-13 0,-1-1 0,-4 11 0,-1-1 0,5-10 0,1 0 307,-4 10 1,0-1-308,-4 16 0,4 3 0,4 2 0,2 0 0,3 5 0,5 0 0,2-33 0,1 1 0,2 1 0,1 0 0,-2 0 0,0 1 0,2-2 0,0 4 0,-1 26 0,-1 3 0,-2-12 0,1 1 41,1 11 0,-1-2-41,-2-17 0,-1-2 0,1 5 0,-2 0 0,1-12 0,-1 3 0,0 5 0,-1 5 0,1-4 0,1-5 0,-1 0 0,2 6 0,1 4 0,-1-5 0,0-6 0,0-1 0,3 13 0,0-1 69,0-18 1,0-1-70,2 15 0,0 0 0,1-10 0,-2 0 23,0 12 1,-1 0-24,1-13 0,1 1 0,-4 20 0,1 2 0,2-15 0,1 1 0,-2 16 0,0-2 0,2-17 0,0-4 0,0 1 0,0 0 0,0-3 0,0 1 0,1 12 0,0 0 0,0-14 0,0 0 0,0 10 0,0-1 312,1 12-312,-3-16 0,-1-1 0,-3 22 0,1-22 0,0-2 749,-1 14-749,-4-2 0,5-1 0,-3 0 0,-2 2 0,4-2 40,-2-14 0,-1 2-40,3-2 0,0 1 0,-2 11 0,1-1 294,3-12 0,1 0-294,0 9 0,1 2 0,-1-5 0,1-22 0</inkml:trace>
  <inkml:trace contextRef="#ctx0" brushRef="#br0" timeOffset="15231">26972 909 20395,'8'0'2879,"-2"0"-2340,-4 0 2340,-2 0-2789,0 6 0,0 10 0,3 20 0,4 22-568,-2-18 0,2 2 523,0 8 0,0 2-45,2 3 0,0 4-107,-1-5 1,1 3-1,0 2 107,2 6 0,0 1 0,0-2 30,-1-3 0,0-2 0,0-1-150,-1-5 0,0-1 1,-1-8-1501,2 13-89,-7-32-989,-3-27 2698,-5-18 0,-3-16 0,-7-13 0</inkml:trace>
  <inkml:trace contextRef="#ctx0" brushRef="#br0" timeOffset="15532">27028 1027 23094,'-14'-14'2069,"4"3"-1800,1 0-89,6 4-90,3 0-90,0 5 90,7 0-90,9 2 0,19 0 0,14 0 0,12-2 0,-27 1 0,-1-1 0,33-2 0,-26 0 0,-1-1 0,11 0-360,3-2-179,-30 5-181,-9 2-359,-6 0-3149,-4 0 4228,-22 0 0,-1 8 0,-17 2 0</inkml:trace>
  <inkml:trace contextRef="#ctx0" brushRef="#br0" timeOffset="15804">27000 1402 20395,'-19'16'2699,"3"-2"-2339,8-7-1,2 1 91,6-7 0,2 3-90,6-4-1,10 0-179,14 0-90,15 0-90,9 0 0,5 4 0,-21-1 0,0-1-90,17 3-359,9-1-361,-32-4-449,-7 0-720,-5 0 1979,-6-4 0,-4-3 0,-2-4 0</inkml:trace>
  <inkml:trace contextRef="#ctx0" brushRef="#br0" timeOffset="16441">27658 1068 23274,'2'-21'2428,"0"3"-2248,-2 2 0,0 7-180,0 2 90,0 9-90,9 34 90,-1 6-90,0-3 0,1 4-302,-2-1 0,-1 1 347,1 5 0,0 1-546,-1 2 0,0 0 501,0-1 0,0 2 0,2 13 0,0-2 0,-2-18 0,-1-2 0,2 6 0,0-3 0,-1-2 90,2-6 180,-6-20-180,2-26-90,-4-26 0,-1 2 0,-2-3 0,1-6 0,-2-2-153,-1-5 1,0-2 152,-1-4 0,1-1 0,0-1 0,0-1 0,1 3 0,0-1 383,1 10 0,-2-2 0,2 1-248,-2-13 0,1 0-46,-1-4 1,1 3-90,2 22 0,1 5 0,1-12 0,7 27 0,7 4 0,17 7 0,12 3 0,12 10 0,4 4 0,0 8 0,-6 5 0,-12 4 927,-11 6-837,-13 8 0,-10 7-90,-19 6 0,-12-15 0,-5-1 0,3-8 0,-3-2-80,-11 7 0,-1-3 80,11-12 0,3-4 0,-20 11 0,8-6 0,6-8 0,13-6-180,4-3-270,13-6-94,3-4-895,0-4-720,3-1 2159,2 0 0,5 5 0,0 2 0</inkml:trace>
  <inkml:trace contextRef="#ctx0" brushRef="#br0" timeOffset="18436">28336 1995 14369,'-5'-2'6926,"2"-1"-6027,3-1-359,0 1 809,0 1-4947,0-2 3598,0-5 0,0-5 0,0-4 0</inkml:trace>
  <inkml:trace contextRef="#ctx0" brushRef="#br0" timeOffset="19217">29144 1172 16258,'6'11'5846,"-2"-2"-5396,-2-2 90,-2 1-90,2-7-181,-2 3-179,4-4 90,-3 0 180,0 0-90,-1-16-90,0-4-180,0-8 180,-5-2-90,-7 7-90,-4 4 90,-3 4-90,0 8 0,-8 3 0,3 1 0,-10 1 90,8 8-90,-1 4 89,-1 6-89,1 6 90,-1 3-90,0 5 90,1 1-90,1 3 90,3 2-45,7-6 0,1 1 45,-6 19-45,8-16 0,1 0-45,-2 18 90,4 0-90,3 0 0,4-2 90,3-5-90,0-4 0,3-5 0,5-4 90,5-5-90,7-2 0,4-7 90,7-6-90,7-6 90,7-8-90,4-5 0,2-2 0,-2-7 0,-4-2 0,-7-1 0,-3-1 0,-7 2 0,-4 2-180,4-3-989,-6 0 89,-4 6-719,-8 3-8032,-9 10 9005,-1 0 1,-7 8 0,-2 2 0</inkml:trace>
  <inkml:trace contextRef="#ctx0" brushRef="#br0" timeOffset="26889">13640 2709 22104,'4'-18'2879,"-2"0"-2250,0 4-179,-2 1-180,0 4-180,0 4 0,0 1 0,0 4 0,0 10-90,2 9 90,-2 21 0,2 17-45,-2-21 0,0 3-1180,0 3 0,0 2 1180,0 1 0,0 3-241,-1 16 1,-1-1 195,1-18 0,1-1 0,-4 10 0,1-4 0,2 1 0,-3-12 90,4-10-90,0-15 180,0-6-180,0-38 0,0-6 0,1 1 0,0-5 772,1-1 0,2-2-772,0-5 0,0-2 0,3-3 0,0 0 0,0 0 0,1 1 0,-1 3 0,2 1 45,2-9 0,1 4-90,-4 17 0,1 1 280,1-4 1,1 3-236,1 7 0,0 7 0,15 18 0,-4 12 0,12 17 0,-6 9 0,-9-2 0,-1 3 0,9 19 0,-8-8 0,-2 2 0,-8-15 0,-2-1 735,6 28-735,-9-20 0,-5-22 0,0-4 0,0-7 0,0-3 0,0-4 0,0-6 0,0-20 0,0-4 0,2-19 0,2 8 0,4-3 0,4 2 0,13-10 0,-2 14 0,9-1 0,-10 17 0,0 8 0,-3 1-90,-1 6 180,-2 2-90,8 7 0,1 19 0,0 7 0,0 18 0,-8 6-1586,1 7 1586,-10-25 0,0 0 0,0 0 0,-1 1 0,-1-2 0,0 1 0,-1 10 0,0-2 0,-1 14 0,0 11 0,-4-38 0,2-6 0,0-8 90,2-8-90,-2-3 1496,0-4-1676,-2 0-269,0-6-181,0-7-179,0-12-181,0-9-89,0-5-540,0-2-540,0 2 2159,0 1 0,0 2 0,0 0 0</inkml:trace>
  <inkml:trace contextRef="#ctx0" brushRef="#br0" timeOffset="27351">14708 2705 19046,'10'-16'3688,"-1"0"-2878,-5-1-451,-3 8-89,-1-1 0,0 10 0,0 0 0,-9 8 0,-6 24-91,-6 6-179,-1 24-1315,6-3 1405,2 4 0,7 3-458,2-2 458,8-6-90,5-5 269,21 2-179,-3-20 0,15-7 0,-8-20 0,1-14-90,1-6 180,8-35-90,-15 4 513,-11 8 0,-3-1-513,-2-20 0,-8 16 0,-2 1-90,-5-17 0,-1 21 0,-3 1 0,-14-5 0,-3 3 0,-4 7 417,-1 4-507,0 7-90,5 4-179,2 7-271,5 3-269,7 4-31,1 0-869,8 0 989,-3 0 1,4 0 0</inkml:trace>
  <inkml:trace contextRef="#ctx0" brushRef="#br0" timeOffset="27766">15321 2321 21121,'0'-19'3328,"0"5"-2836,0 1-222,0 8-76,0 1-15,0 12-82,0 6-7,0 18 0,0 11 0,0 18-415,0-25 1,0 2 369,0 6 0,0 1-45,0 4 0,0 1 45,0 1 0,0 1-45,0 1 0,0 0 0,0-3 0,0 0 0,0-4 0,0 1 0,0 8 0,0-1 0,0-16 0,0-3 0,0 7 0,0-4 0,0 2-90,0-10-180,0-7-360,0-12-359,0-5-3508,-9-34-4368,3 1 8865,-9-30 0,5 4 0,-3-3 0</inkml:trace>
  <inkml:trace contextRef="#ctx0" brushRef="#br0" timeOffset="28031">15086 2705 21565,'-11'0'2069,"5"0"-1800,2 0-89,4-2-90,0 1 90,8-1-180,26 2 0,28 0 0,4 0-45,-30 0 0,-2-2-45,7 0-180,-8-5-269,-9 0-91,-8 0-269,-8-1-541,-4-1-628,-4-3 2068,0-1 0,-4 1 0,0 1 0</inkml:trace>
  <inkml:trace contextRef="#ctx0" brushRef="#br0" timeOffset="28965">15488 2479 21655,'2'-14'2968,"0"3"-2428,-2 0-181,0 4 91,0 0-360,0 5-90,0 0 0,2 10 180,3 24-180,0 9 45,-1-6 0,0 1-45,-2 0 0,0 1-289,-1 6 0,0 0 289,0 2 0,0 1 45,-1 1 0,0-1-45,0-1 0,0-2 0,0-2 0,0-2-66,0-4 0,0-2 66,0 21 0,0-1 90,0-19-90,0-7 180,2-17-90,6-26 569,-1-3-659,6-18 141,0-2-141,-1-4 0,4 2 0,-3 2 0,1 6 90,-4 5-90,0 2-90,0 7 90,0 1 0,4 5 0,-1 3 0,-1 4 0,2 4 0,-5 2 0,8 6 0,-2 11 0,1 5 0,0 12 0,-4-3 0,2 5 0,1 3 0,-1 0 90,0-3-90,4 6 0,-6-15 0,3 3 0,-7-20 0,0-4 0,0-6 0,8-6 0,-5-8 0,9-11 0,-6-13 0,1-8 0,-1-8 0,-2-3 0,0 1 0,-2 1 0,0 4-90,-3 5 90,-2 1 90,-2 6-180,-2-7 180,-1 16-90,0-2 0,0 18 0,0 3-90,0 4 180,-5-1-180,0 3 180,-5 0-90,6 3 0,-5 2-90,4 0 90,-7 0 0,2 8 90,-4 6-90,1 11 0,-1 5 0,7 22 0,4-10 90,10 20-90,8-25 0,3 0-279,14 19 279,-7-19 0,2-2 0,13 7 0,1-5-90,-4-8-720,8-6 1,-18-7-1710,11-15-1708,-16-27 4227,-2-9 0,0-23 0,-6 6 0</inkml:trace>
  <inkml:trace contextRef="#ctx0" brushRef="#br0" timeOffset="29582">16487 2642 19586,'4'-21'4137,"-2"3"-3687,0 4-270,-2 7 0,0 3 180,0 4 90,5 28-181,0-2-89,5 28 0,-4-6-90,0 8 90,-2 4-90,-2-16 0,-1 1-90,0 21-142,-1-25 0,0-2 142,2 9 90,2 2-90,-1-11 0,1-9 0,-4-12 90,0-17 359,0 3-449,0-12 90,0-6 194,0-15-284,0-12 0,0-11 0,0-10 0,0 13 0,1-2 0,1 15 0,0 0-113,1-12 0,1 1 113,4-7 0,-1 21 0,3 0 90,13-24-180,5 6 90,1 15 90,-4 22-180,12 0 90,5 15 0,-4 9 0,4 35 90,-25-2-45,-8-4 0,-1 0 45,-4 7 226,-2 5-226,-6-26 90,0-4 90,-1-12-90,1-3 0,-3-6-90,5-4-90,-5-5 0,7-3-270,0-12-360,0 9-539,0-5-720,0 7-1079,2 2 2968,-2-3 0,2 7 0,-2 0 0</inkml:trace>
  <inkml:trace contextRef="#ctx0" brushRef="#br0" timeOffset="30306">18269 2583 20665,'0'-9'3238,"0"0"-2608,0-2 0,0 1-1,0-1-179,0 2 90,0 2-360,-3 2-90,-2 3-1,1 2-89,-5 0 90,0 11 0,-7 9 0,-4 19 0,3 2 0,2 4-45,4-8 0,1 0-233,-2 16 1,3-1 187,4-14 0,4-1-1589,5 14 0,3-1 1589,-1-14 0,3-2 0,5 9 0,4-3 0,19 5 0,-5-23 0,3-2 0,-1-4 0,0-1 0,0-3 0,-1-1-179,20-1-91,-27-10-990,0-10-1078,-9-17 700,1-7-791,-10-15 2429,-2 4 0,0-3 0,0-2 0</inkml:trace>
  <inkml:trace contextRef="#ctx0" brushRef="#br0" timeOffset="30705">19382 2334 22554,'4'-18'2519,"-2"2"-1980,0 2 91,-2 1-540,2 8 0,4-1-90,4 6 0,26 16 90,-3 2 0,20 20 90,-12 2-471,-2 12 336,-21-21 0,-2 1 45,-2 4 0,-1 1-45,-2 1 0,-2 2 134,-2 11 1,-2 1-135,-3-6 0,-2-1 0,0-3 0,-2-1-45,-8 22-180,-1-30-89,-1-5-271,0-7 201,0-9-830,0-5-450,-2-3 1619,-10-10 0,2 0 0,-8-5 0</inkml:trace>
  <inkml:trace contextRef="#ctx0" brushRef="#br0" timeOffset="32934">10972 3022 22374,'0'-7'2609,"0"2"-2070,0 1-89,0 1-90,0-1-90,0-1-180,0 3 0,0 0-90,0 12 0,0 9 0,4 17 0,2 15 90,4 13-620,-3-27 0,0 1 530,0 2 0,1 0 0,1-1 0,0 3-1521,3 13 1,0 0 1520,-3-16 0,0 0 0,2 10 0,-1-3 0,0 4 0,4 3 0,-5-15 90,-1-10 888,-4-14-888,-4-14 3392,0-14-3392,2-36-90,2-12-469,-2 16 1,0-3 468,2 5 0,0-1 0,2-19 0,1-3 0,2 4 0,1 1-45,1 1 0,0 2 45,-1 11 0,1 6 0,4-6 0,2-5-90,-7 21-89,1-2-91,-7 18-90,-2 6-180,2 4 578,-2 4-1118,0 2-2787,0 0 3867,-2 4 0,2 3 0,0 5 0</inkml:trace>
  <inkml:trace contextRef="#ctx0" brushRef="#br0" timeOffset="33390">11561 3117 20485,'2'-17'2969,"0"2"-2610,-2 3-179,0 1 0,0 6-90,0 1 0,0 4 0,0 10 0,-5 7-90,0 17 45,-3-1 0,0 3 45,2 23-90,1-18 0,1 1 0,4 12 45,0-20 0,0 0-45,8 17 90,11 1 0,-1-30-90,6-14 0,-10-28 0,-6-3 0,-1-22 0,-7 4 90,-6-24-90,0 17 0,-6-15 0,-8 8 0,4 13-90,-5-6-180,6 16-90,1 9-180,4 3-1708,4 3-91,2 9 2339,9 0 0,4 12 0,5 1 0</inkml:trace>
  <inkml:trace contextRef="#ctx0" brushRef="#br0" timeOffset="33655">11898 3062 22734,'0'-15'2519,"0"3"-2340,0-1 1,0 8-180,0 25 0,0 8 90,5 28-90,4 2-232,-2-25 1,0 0 231,1 2 0,-1 1 0,0-2 0,0 0 0,5 31 0,-4-28 0,0-1 0,3 14-360,1 2-180,-8-30-2158,-2-6 179,-2-15 2519,-4-11 0,0-17 0,-5-8 0</inkml:trace>
  <inkml:trace contextRef="#ctx0" brushRef="#br0" timeOffset="33839">11870 2470 23004,'-17'-39'1349,"3"3"-1259,2 6 0,5 8-90,4 6-180,3 9-360,3 3-2788,13 16 3328,2-1 0,8 15 0,-4-3 0</inkml:trace>
  <inkml:trace contextRef="#ctx0" brushRef="#br0" timeOffset="34582">12393 2565 23004,'0'-16'1979,"0"0"-1799,0 5-90,0-1-90,2 7 90,8 7-90,3 8 89,11 10 1,1 11 0,1 12 0,0 14-45,-13-24 0,-1 0-208,0 3 0,0 0 163,-1 2 0,-1-1 45,-1-1 0,0-1-45,-2-1 0,0 0 0,3 22 0,0-4 0,2 1 0,-5-18 90,4 3-90,-8-27 0,1-1 0,-4-10 89,0 0-178,0-16 685,-11-18-596,3-8 0,-12-9-90,6 13 90,-11-12 0,-8 6 0,2 3-90,0 13 90,13 17 0,-4 1 0,-1 6 0,0 10 0,1 6 0,6 11 0,-2 4 0,1 6 0,1 6 0,4 4 0,6 5 90,2-3-90,4 1 90,0 10-90,6-15 90,0 6 0,21-11 0,-6-16-90,13-1 0,-8-15 90,0-4-90,3 0 0,1-2 0,-1-2 0,1-5 0,-3-3 0,-3-3 90,-4 0-90,-2 2 0,-3 2 90,-3 2-180,-4 0-90,-2 2-180,-4 2-449,0 3-91,-2 2 1,0 8-1,0 2 1</inkml:trace>
  <inkml:trace contextRef="#ctx0" brushRef="#br0" timeOffset="35734">12799 4288 19226,'0'-9'3598,"0"0"-3238,-3 0-90,-2 2-1,-3 0-89,-2 3 0,0-1-90,-2 1 0,-18 1 0,0 1 90,-18 8-90,4 2 0,9 3 0,-1 3-45,0 3 0,0 3 0,-6 5 0,3 1-45,10-4 0,5 1 90,-3 22 0,23-21-90,14 0 0,23-8 0,-2-3 90,28-1-90,-26-5-90,5-3 180,-20-4 0,-7 4-1,-5 1 1,-12 4-90,-5 4 90,-12 3-90,-6 7 0,-10 2 0,0 4 0,-2 1 0,5-1 0,7-4 90,5-5-90,10-2 0,13 0 0,6-7 0,13 3 0,1-9 0,-1 0 0,-2 5 0,2 1 90,-7 14-90,-1 1 90,-6 5-90,-11-2 90,-10 25-90,4-20 0,-1 0 0,1 2 0,1-1 0,-2 1 0,2-2 90,-2 13-180,5-5 90,0-6 0,8-5 0,-2-6 90,3-2-90,3-5 0,4-3 0,9-3 0,-3-1 0,5-6 90,-6-1-90,0-4 90,0 0-90,8 0 0,-5 0 0,5 0-90,-6 0-809,2 0-181,-5 4-629,1 5 1709,-8 23 0,-2 7 0,-2 17 0</inkml:trace>
  <inkml:trace contextRef="#ctx0" brushRef="#br0" timeOffset="36999">12637 10502 24263,'-12'-4'2429,"1"1"-2249,5-1 0,-1 2-91,6-1-89,-3-1 0,8 0 0,6-3 0,27-10 0,-3 5 0,18-1-89,-18 9 178,-5 4-89,-7 0 90,-9 6-90,-6 6 450,-21 27-270,-1-4 0,-6-2 0,-2 1-90,-14 18 0,-1-3-90,11-4 0,19-25 0,6 4 0,10-11-90,6-5 90,7 2-90,1-5 90,12 4 0,-11 0 0,4 0 0,-15 0 0,-6 2 90,-2 3-90,-4 2 0,-6 2 0,1-2 90,-6-3-90,6 1 0,-1-3 0,12 1 0,4-1 0,9 0 0,5 0 0,4 3 0,1 3 0,2 2 0,-3 8 0,4 16 0,-10-5 90,-1 12-90,-14-15 90,-4 14-90,-3-11 0,-5 12 0,0-14 0,-5 13 0,0-14 0,5 4 0,-4-19 0,1-4 0,-3-3 0,-3-5 0,0 2 0,-2-9 0,-3 3-90,-1-4-90,-2 0 90,-2 0 0,-5 0 90,-3-4-90,-5-1 90,0-2 0,-1-2 0,-10 0-90,15 2-450,-15-6-1079,23 4 360,5-1-540,11-1-809,9 4 2608,4-2 0,2 2 0,4 1 0</inkml:trace>
  <inkml:trace contextRef="#ctx0" brushRef="#br0" timeOffset="54818">10729 14306 22284,'-9'-16'3238,"1"2"-2878,0 3-90,4 6 0,-5 7-180,7 12 0,-3 13-90,4 6 0,2 3 0,-1 23-210,0-15 0,0-1 210,0 19 0,1-23 0,0 1 0,-1 25-180,2-4 1,-2-22-91,0-21-360,-9-12 360,1-11 90,-6-18 90,4-13 0,6-16 90,0-14 54,4 28 0,0-1-9,0-3 0,0 0-1038,1 0 1,0 0 1037,1 2 0,0 1 0,2 3 0,0 1-82,8-28 127,3 11 90,3 7 0,0 7-90,4 6 180,17-1-90,13 7-90,0 7 0,3 9-1,-21 10 1,-3 4 336,-3 5 24,-2 17-270,-8-1-1,-5 13 2016,-9-9-2195,-13 3 90,-6 2-90,-12 0 163,-5 0-163,-3 0 0,-1-3 0,-1-1 0,2-3 0,3-6 90,-2-4-90,12-5 0,4-5-90,13-3 90,5-4 0,16-8 0,12-4 0,6-3 0,24 2 0,-24 9 0,15 2 0,-18 8 0,-3 3 0,-3 7 0,-5 2 90,-4 25-90,-18 1 90,-4 9-90,-18-7 0,-1-15 0,-3 1 0,-5-2 0,-16 3 0,2-13 0,1-3 0,13-13 0,17-4 0,4-4 0,6-1-90,2-6 90,4-9 0,0-1 0,4-4 0,-2 7 0,4 9 0,-4 5 0,2 4 0,-4-2-7466,2 1 7466,2 3 0,2 5 0,5 5 0</inkml:trace>
  <inkml:trace contextRef="#ctx0" brushRef="#br0" timeOffset="55384">11301 14279 18571,'-12'-21'2518,"-2"1"-378,1 4-1690,-1 0 610,-3 7-970,9 2 463,-9 11-373,11 8 1220,-7 11-1131,-1 8-89,2 8-90,-2 6 0,3 3-90,5 0 90,2-3-90,4-4 0,4-7-90,19 9-180,4-25 1,15 0 179,-13-27 0,-3-10 0,-10-5 90,-2-4 0,-3-5 0,-5-4 0,-5 1 0,-1-5 90,-5 5 0,-2-2 89,-3 5 91,0 4-90,0 9-90,1 4 0,0 7 0,0 5-90,1 10 0,4 6 0,0 12 0,4 4 90,0 2-90,9 11-270,8-1-90,5 0-359,3-6-181,-4-13-269,1-1-270,0-4-2789,13-6 4228,-6-4 0,11-8 0,-10-1 0</inkml:trace>
  <inkml:trace contextRef="#ctx0" brushRef="#br0" timeOffset="56000">11756 14238 20126,'-6'-34'4047,"0"2"-3327,-6 5-181,-2 5-89,-1 3 0,-7 6-450,8 6 90,-3 9 0,13 9-90,0 14 0,4 7 0,0 7 0,4 0 90,2-3-90,4-5-90,3-5-90,4-6 90,-3-11 0,2-3 90,-6-12-90,-2-15 90,-4-21-3302,0-15 3482,-10 5-90,5 8 180,-10 19 180,6 3-271,-1 6-179,2 4 90,4 6 3392,0 26-3482,4 1 45,2 12 0,1 5 135,9 20-354,-4-16 1,2 3 262,3 12 1,-1 0-434,-3-12 1,0 0 433,3 17 0,-1-1-45,-6-18 0,-2-2 0,0-2 0,-2 1-45,-1-2 0,-2-2 0,2 30 0,-13-5-478,-4-7 478,-15-4 0,-5-5 236,-6-4-236,-1-7 0,-1-7 844,2-13-844,3-6 0,5-14 0,7-5 539,11-12-539,6-11 0,13 2 0,4-3 0,10-25-426,-2 17 1,3 0 65,-1 10 0,0 1-180,1-2 1,1 2-136,-1 2 0,1 0-1363,19-21-481,-3 10 2519,-5 11 0,-5 12 0,-4 8 0</inkml:trace>
  <inkml:trace contextRef="#ctx0" brushRef="#br0" timeOffset="57634">13664 13754 20665,'-3'-11'4318,"-2"0"-3689,1 3-179,-3 4 0,2 2 0,1 6-91,-5 9-89,4 14-90,-5 18 0,5 17-540,3-25 1,1 3 359,0 1 0,2 2 0,-2 1 0,2 0 0,-1-1 0,1-2-90,1-2 0,0-1-450,3 28-1124,1-26 0,-1-3-1214,-1 1-1260,3-17 4138,-11-42 0,-2-31 0,-4 0 0</inkml:trace>
  <inkml:trace contextRef="#ctx0" brushRef="#br0" timeOffset="58087">13579 14111 18237,'0'-37'1559,"0"0"0,0 0 0,0 1-1199,4-30-180,0 6 224,5 23 1,3 1 135,8-14-90,12-6-1,-1 29-179,1 12-90,1 13 90,14 32-90,-17 5 0,1 23 0,-21-4-272,-17 3 182,-8 2 90,-12-4-180,4-21 0,-1 0 90,-12 9-90,13-17 0,0-3 0,-1-2 0,6-10 0,9-5 67,4-10-67,10-5 0,24-17 0,1 5 0,20-7 0,-11 14 0,19 13 0,-17 11 0,14 15 90,-26 11 204,-7 5-294,-12 6 180,-13-1-180,-16 1 0,-14-3 0,-11-6 45,9-15 0,-1-2-45,-19 9 0,14-14 0,0-2-270,-7 2-90,5-9-179,22-3-361,15-4-89,6-4-270,6-3-2879,20-15 4138,4 2 0,20-8 0,-7 5 0</inkml:trace>
  <inkml:trace contextRef="#ctx0" brushRef="#br0" timeOffset="58491">14282 14039 21924,'-14'-16'3239,"-3"4"-2790,-5 6 1,-1 12 0,-3 10-90,2 16-180,3 11-91,3 11 1,9 7-314,6 3 224,10 0 0,4-27 0,2-2 0,12 13-89,10 1-181,8-34 180,4-28 90,-4-10 0,-9-23 0,-23-4 180,-6-5 0,-12-6 89,-4 4 91,-7 3 90,-6-2-360,6 22 0,0 4 0,12 25 0,3 16-90,3 16 0,3 15 0,5 10-1185,9 5 1185,7 1-1420,7-1 700,5-5-2963,3-8 2334,2-11-1979,17-16 1079,-16-13 2458,10-18 1,-25-11 0,-3-7-1</inkml:trace>
  <inkml:trace contextRef="#ctx0" brushRef="#br0" timeOffset="58884">14667 14148 20665,'-12'-44'4138,"-2"4"-3509,2 6-179,-2 6 0,7 6-180,1 6-90,12-7-90,22 1-90,6-1 0,22 5 0,-5 7 0,0 4 0,-4 3 269,4 20 1,-21 8 90,-3 26 0,-22 8-484,-9-22 1,-3 1 167,1 3 1,-3 2-45,-3 1 0,-3 2 0,-5 16 0,-1 3-1595,4-6 0,1-1 1595,1-2 0,1-2 0,5-10 0,4-6 0,6 1 0,16 2 0,2-15 0,15-6 406,-2-13-406,17-6 3212,-10 0-4472,22-8 361,-31-2-90,8-12-91,-21-1 1,-3-6-91,-6-5-449,-4-2-2158,-7-23 3777,-4 14 0,-5-12 0,0 19 0</inkml:trace>
  <inkml:trace contextRef="#ctx0" brushRef="#br0" timeOffset="59085">14753 14274 21565,'-12'-11'2338,"5"-2"-2068,1-3-90,8-3 0,4 1-90,6 2 0,9 1-90,5 7-360,8 2-1979,20 6-89,-13 0 2428,9 0 0,-20 6 0,-1 2 0</inkml:trace>
  <inkml:trace contextRef="#ctx0" brushRef="#br0" timeOffset="59655">15431 13890 20036,'-7'0'3328,"-4"0"-2609,3 0 91,-7 0 89,-5 0 1,0 0-181,-8 6-89,-1 3-180,-6 12-360,1 8-90,-1 9 0,4 12 0,18-9 0,4 3 0,5 0 0,6 0 0,7 8 0,5-3 0,0-13 0,4-6 0,25 11-270,-11-29 0,3-12 90,-4-14 45,-5-19 0,-2-9 180,-8 1 0,-3-3 180,5-19 0,-3-1-90,-8 20 0,-5 2-45,-5 2 0,-5 5-90,-5 7 0,-4 11 0,5 33 0,8 19 0,4 1 0,2 4 0,6 21-181,-3-19 1,2-1-180,14 11-719,1-7-271,1-8-2158,8-4 1080,-8-18 2428,6-5 0,-9-19 0,0-5 0</inkml:trace>
  <inkml:trace contextRef="#ctx0" brushRef="#br0" timeOffset="60093">15691 14057 20665,'2'-48'4138,"0"-11"-3598,-2 21 449,0-9-90,2 44-629,2 10 0,4 31-90,2 14-90,-2-5 0,0 2-45,-1-11 0,-1 1-309,1 10 1,0 0 263,3 11 0,-2-7 90,0 2-90,-3-20 0,-2-7 0,-3-20 0,0-10 0,0-21 0,0-7 0,0-23 0,0-6 45,3 13 0,2-2-1654,3 3 0,2 0 1654,-1 0 0,2 3-45,3 9 0,1 6 353,10 0-263,19 11-90,11 19-90,-1 8 90,-4 14 90,-23-5-90,0 4 0,-15-6 3392,-3-5-3932,-9-7-449,-4-6-720,4-4 1709,0-11 0,4 3 0,0-7 0</inkml:trace>
  <inkml:trace contextRef="#ctx0" brushRef="#br0" timeOffset="60741">16807 13555 20395,'0'-13'3688,"0"-1"-3238,0 0 0,0 1 89,0 1 1,0 1 0,0 2 449,0 2 1,-3 21-990,-5 10 0,-9 30 0,0-2 0,-1 4-535,5-10 0,0 0 535,-5 18 0,3-1 0,8-17 0,4-2 0,1-3 0,4 0-238,6 9 0,5-1 238,-2-14 0,3-3 0,5 6 0,3-4-899,17 2-922,6-11-338,5-5-719,7-11 2878,5-3 0,-29-5 0,0-2 0,1 1 0,0 0 0</inkml:trace>
  <inkml:trace contextRef="#ctx0" brushRef="#br0" timeOffset="61706">17847 13460 20305,'0'-20'3688,"0"1"-2968,0 4 269,0 1-629,0 7 0,0 1 90,0 16 269,2 37-539,-2 8-109,1-14 0,-1 6 0,1 0 19,1 20 0,0-1-1154,-2-21 1,0 0 0,1-1 1063,0 16 0,1-5 90,0 6-149,0-11 59,2-12 0,0-7 0,0-16 160,4-3-160,2-14 3237,10-4-3237,7-8-1,11-6-179,7-5 90,6-3-90,2 3-90,-4 3-539,7 0 89,-22 7-179,-2 0-1530,-24 0 720,-4 2 1709,-4-12 0,0 9 0,0-5 0</inkml:trace>
  <inkml:trace contextRef="#ctx0" brushRef="#br0" timeOffset="61943">18355 13840 20126,'12'-18'3867,"-2"0"-3327,0 0 0,-2 2 89,0 0 271,0-1-1,2 8-449,1 9 90,5 37-450,-2 26-90,-6-30 0,-1 1 0,-2 3 0,0-2 0,2 10-90,-2-4-270,1-7-360,-4-7-269,0-6-360,-2-10-2609,0-5 3958,0-46 0,-6 6 0,3-1 0,0-1 0</inkml:trace>
  <inkml:trace contextRef="#ctx0" brushRef="#br0" timeOffset="62091">18411 13419 20215,'-3'-33'1484,"0"0"1,-8-28-1215,9 12-180,-7 8 0,9 9-1,-4 10-178,4 6-451,0 15-270,5 7-719,4 14-720,5 5 2249,4 4 0,3 5 0,1 0 0</inkml:trace>
  <inkml:trace contextRef="#ctx0" brushRef="#br0" timeOffset="62550">18797 13569 20305,'4'-5'3688,"-1"1"-3148,-2-1 0,-1 1 89,0 1 271,0 1-540,-5 2-91,-2 0 271,-12 22-360,3 0-45,2 8 0,1 4-45,-1 12 0,0 15 0,11-18-90,3 10 0,3-16 0,4 5 0,14-16 0,-1-15-90,12 1 90,-4-12 0,5 0 0,1-2 0,1 1 0,-2-1 0,-7 2 0,2 0 90,-14 0 0,-1 8-90,-11 8 0,-6 12 0,-2 10 0,-6 3 0,-3 7 0,-1-3 0,-9 15-720,3-12-1798,-1-5 988,8-21-2967,10-34 4497,1-9 0,4-25 0,0 0 0</inkml:trace>
  <inkml:trace contextRef="#ctx0" brushRef="#br0" timeOffset="62849">19199 13447 21295,'23'-53'3418,"-3"6"-2788,-4 10-91,-3 10 91,-5 9-1,-2 9-269,-1 15-90,2 13-90,1 15-135,-5 2 0,0 3 45,5 25-398,-6-17 0,0 0 308,2-12 0,0-2 0,-1 3 0,0-2 0,5 30-180,0-23 0,0-1-270,2 13-269,5 8-181,-7-34-1259,-2-7 630,-1-11-8302,-4-9 9050,-1-11 1,-3-10 0,-2-4 0</inkml:trace>
  <inkml:trace contextRef="#ctx0" brushRef="#br0" timeOffset="63044">19203 13614 19676,'-12'-7'4137,"0"0"-3237,0 3-630,1 1-90,5-1 0,2 2-1,6-5-179,4 4 0,8-3 0,10 4-359,33-7-361,-9 4 225,-14 1 1,-1 1-1305,12-1-720,-3 0 2519,-5-3 0,-1 2 0,-3 0 0</inkml:trace>
  <inkml:trace contextRef="#ctx0" brushRef="#br0" timeOffset="63595">20202 13795 20845,'11'-7'3958,"-3"4"-3239,-4-1-179,-2 4 450,-2-2-811,-4 2-89,3-2-90,-6 2 90,6 0 0,-8 0 0,-3 0 0,-2 0 90,-2-4 0,7-1 180,0-6-270,5 1 0,0 1-90,8 3 0,13 3 0,12 9 0,2 8 0,2 9 0,-18 6-360,-5 3-899,-7 2-3149,-19 14 3560,-1-12 0,-18 9 0,2-15 0</inkml:trace>
  <inkml:trace contextRef="#ctx0" brushRef="#br0" timeOffset="64545">20852 13139 15988,'-10'0'7646,"-8"-4"-7197,12 1 91,-8-4-90,13 5 89,-3-2-449,22-3 0,5 0-90,13 1 0,4 1 0,26-4-188,-19 5 1,3 1 187,8-3 0,-1-1 0,-14 3 0,1 0-60,2-1 0,4-1 0,-6 0-30,-7 1 0,-3 0-135,8-1 0,-3-1-404,0-2-271,-14 0-89,-11 0-2519,-25 4 3508,-8 1 0,-17 4 0,1 0 0</inkml:trace>
  <inkml:trace contextRef="#ctx0" brushRef="#br0" timeOffset="64834">21246 13080 17511,'-5'0'4857,"-2"0"-4002,6 0 224,-2 0-463,3-2 194,0 2-232,0 4-38,0 11 115,0 17-295,0 16-90,0 15-796,0-27 0,0 1 571,0 3 0,0 1 0,0 1 0,0 0-45,-1-1 0,2 0 0,-1-1 0,1-1-56,1-4 0,0-2 56,5 26-90,-1-12-180,2-8-270,-6-10-449,4-4-270,-4-7-181,2-8-1493,4-4 2933,0-10 0,6-3 0,1-5 0</inkml:trace>
  <inkml:trace contextRef="#ctx0" brushRef="#br0" timeOffset="65307">21632 13655 19586,'16'-27'4317,"-2"-3"-3597,-7 3 0,-4 0-91,-3 4 91,0 5-181,-5 4-89,3 5 180,-19 11-540,2 25 0,-8 7-90,6 19 0,8-6 0,7 15 0,6-17 0,5 7-180,5-27 90,0-5-90,4-10-90,6-4 180,-3-12 0,5-6 0,1-25 90,-6 4 90,2-17-3482,-11 11 3482,-4 1 90,-2 3 0,-2-2-90,0 15-90,0-2 180,0 23-90,7 19 3302,8 21-3392,4 4-90,1-14 0,2-2-270,7 5-270,13 1-179,-13-15-270,-4-11-91,-3-1-2518,1-12-6143,-7-5 9433,3-12 0,-6-7 0,-1-4 0</inkml:trace>
  <inkml:trace contextRef="#ctx0" brushRef="#br0" timeOffset="65570">22086 13220 14574,'7'-32'3508,"-3"3"-571,-2 9-2397,-2 4 1011,0 7-22,0 4-428,5 21-561,-2 7-180,5 24-360,-6 7 1719,4 10-1719,-3-10 0,2 2-382,0-13 0,0-1 382,2 14 0,0-1 0,-1-20 0,-1-2 0,5 26 0,1 4 0,-3-22-539,-1-1-2160,-5-28-1528,-2-6 4227,0-22 0,2-2 0,0-16 0</inkml:trace>
  <inkml:trace contextRef="#ctx0" brushRef="#br0" timeOffset="65937">22428 13338 20485,'10'-34'4318,"-4"4"-3689,-2 6 1,-4 6 180,0 2-361,-9 14-89,-11 26-90,-5 7-90,-6 20 0,6-10 90,-8 11-270,10-14 0,-4 5 0,15-20 0,5-5 0,5-8 0,10-4 0,10-6 0,13 0 0,10 0 0,9-4 0,5 1-275,3-4 5,-1 1-225,-23 2 1,-1 0-316,12-1-359,3-1-180,-27 2-360,-7-1-360,-8-2 2137,-3-1 1,-3 0 0,0-3-1</inkml:trace>
  <inkml:trace contextRef="#ctx0" brushRef="#br0" timeOffset="66468">22964 13329 20036,'12'-18'3957,"-4"0"-3327,-2 0-180,-4 0 89,-2 2-89,0 0 90,-4-4-270,0 9-90,-6-1-1,1 10 1,-2 2 270,-12 18-360,5-2 0,-9 18-90,9 3 0,9-10 0,0 16 0,9-20-90,2 3-180,2-13 0,2-6 0,2 2 91,2-8-1,0 3 90,4-4 0,3-6 90,-1-4 0,2-8 90,-5-5 0,-3-4 0,-6-3 179,-2-1 1,-8 1-90,0 3 90,-7 4-180,1 3 0,0 6-90,5 1 90,2 14-90,5 9 0,4 17 0,4 14 0,10 9 0,2-10 0,3 1-45,-5-10 0,2 1-622,7 6 1,0-2 486,9 9-449,6-5-1170,-12-16 539,-3-8-2518,-16-34 3778,-8-7 0,0-17 0,1 3 0</inkml:trace>
  <inkml:trace contextRef="#ctx0" brushRef="#br0" timeOffset="66758">23228 12913 19046,'-5'-45'4498,"-4"3"-3869,8 4-89,-8 7-90,8 5-1,-7 6-179,8 7 0,-4 4 90,8 4 90,4 9-1,8 12-89,6 18 90,7 20-582,-14-18 1,1 3 131,0 4 0,0 5-596,-2 1 0,0 4 1,-2-1 595,1 9 0,-1 0 0,-2-10 0,0 4 0,-3-2-59,-5-6 1,-1-1 0,-3-1 58,-6 17 0,-4-2 0,1-2 0,-3-4-165,-5-11 0,-2-6-15,-11 6-1574,8-18 0,-1 0-944,-13 10 2698,-13 4 0,14-14 0,1-5 0</inkml:trace>
  <inkml:trace contextRef="#ctx0" brushRef="#br0" timeOffset="68585">12304 15495 21924,'-10'-2'2969,"0"0"-2609,0 2-181,-2 0 1,-3-2-90,-5-1 0,0-3 90,-7 1 180,-8-2 270,2 5-361,1 0-179,8 2 0,8 4 0,0 3-90,1 4 0,1 1 0,8-1 0,0-2 0,10 4 0,13 3 0,0-5 0,8 5 0,-8-15 0,-5 9 0,-6-3 0,-9 15 0,-8-4 0,-10 12 0,-3-7 0,-13 15 0,2-3 0,2 4 0,15-12 0,13-9 0,5-11 0,9 1 0,0-7 0,8 3 0,-3 0 0,-4-3 0,-2 9 0,-2 1 0,-4 4 0,0 5 0,-7-6 0,0 1 0,-5 1 0,5-2 0,2 3 0,3-2 0,0 6 0,0-8 0,0 4-90,0-12-269,0-1-181,1-4-1529,0 0 180,1 4-719,-2 3 2608,0 7 0,0 8 0,0 4 0</inkml:trace>
  <inkml:trace contextRef="#ctx0" brushRef="#br0" timeOffset="69520">12462 18051 20395,'-16'0'3868,"0"0"-3238,2 0-180,0 0-1,7 0-269,1 0 0,6 0-90,9-4-90,15-5 0,3 3 0,11-4 0,-12 9 90,1-1 0,-14 2 0,-2 0 90,-16 6-90,-4 4 0,-7 6 0,-3 2-90,-1 0 0,3 0 90,7-2-90,4 0 0,8-5 0,4-4 0,6-3 0,19 0 0,-5-3 0,9 3 89,-13 4 1,-8-2-90,-5 8 90,-7-9-90,-2 3 0,0-7 0,0 3 0,2 2 0,3 7 0,8 10 0,0 1 0,3 0 0,-4-6 0,-2 0 0,0 2 0,-5 3 0,-2 16 0,-8-6 0,-6 11 0,-7-13-3571,-26 7 3121,7-11-540,-20-1-3233,-8-19 4223,15-11 0,-13-10 0,23-7 0</inkml:trace>
  <inkml:trace contextRef="#ctx0" brushRef="#br0" timeOffset="70185">12763 16183 22464,'-22'-14'2519,"-1"1"-1890,-1 1-89,1-1-90,3 4-180,9-2-90,9-3-180,20 4 89,17-3-89,22 4-236,-22 5 1,1-1 235,5 1 0,0 1 0,1 1 0,-1 0 0,0 0 0,0 0 0,-5 0 0,1 1 0,6 0 0,-1 0 0,23-3 0,-6 3 0,-25-1 0,-17 2-90,-5 0-180,-2 0-1169,-6 0 449,0 0-1416,-4 0 2406,-4 12 0,-2-3 0,-4 11 0</inkml:trace>
  <inkml:trace contextRef="#ctx0" brushRef="#br0" timeOffset="70551">12881 16558 17697,'-17'23'4767,"3"0"-4227,0-5-90,2 0-91,5-11 91,2-1 0,5-6-180,0 0 0,3 0-91,7 0 1,9-6 0,11-1-90,9-7 0,9 1-90,8-3 0,-13 5 0,1 0 0,-11 2 0,1 0 0,20-6 0,-1 1 0,4-2-135,-19 4 0,-1 0-764,2 2 269,-11 2-89,-15 6-181,-19 2-2518,-13 8 3418,-4 2 0,-14 10 0,4 1 0</inkml:trace>
  <inkml:trace contextRef="#ctx0" brushRef="#br0" timeOffset="70843">12942 16934 20395,'-23'9'2429,"3"-4"-2159,4 3 90,3-7-1,7 9 1,2-5-90,4 6-90,4 0 360,17-1-271,2-3 1,18-3-90,-2-4 0,8-4-90,4-1-90,4-6 0,-2-1 90,-3 1-180,-5-2-90,-6 3-719,2-3 89,-16 8-89,0-1-451,-19 6 1350,-8 8 0,-11 4 0,-9 8 0</inkml:trace>
  <inkml:trace contextRef="#ctx0" brushRef="#br0" timeOffset="71586">12966 17381 18956,'-5'0'3508,"-2"0"-3148,3 0-180,-1 0-90,2 0 180,3 0-90,-4 0-1,3 0 541,-3 0 180,4-2 359,0 0-1079,0-1 269,0 1-449,0 0 90,0 2-90,0-4 0,0 1 0,0 1-1934,0 0 0,-5 8 0,-2 1 1</inkml:trace>
  <inkml:trace contextRef="#ctx0" brushRef="#br0" timeOffset="73168">13080 17359 20485,'-8'-2'3508,"3"-1"-2788,-4-1-180,8 1-181,-8 1-179,8 2 0,-3 0 0,4 10-90,4 5 270,9 36-270,1-5-90,-4-12 0,0 0 90,4 20-90,-4-1 0,-1 11 0,-5-22 0,-3 6 0,-1-28 0,0-2 0,0-11-90,0-9 90,0-14 0,0-16 0,2-13-90,2-14 90,1 12 0,0-2 0,1 12 0,-1 0 0,1-10 0,0 3 90,6-6-90,-2 12 0,3 7-90,8 2 180,-7 15 0,9 6-90,-8 22 90,1 11-90,0 11 90,-1 7-90,-1 3 0,-4-3 90,0 6-90,-6-13-270,0-9-90,-4-13-1529,0-16-1799,2-24 3688,-2 5 0,2-18 0,-2 14 0</inkml:trace>
  <inkml:trace contextRef="#ctx0" brushRef="#br0" timeOffset="73820">13453 17494 20845,'8'5'2609,"1"-4"-2429,-1 3-1,0-4 1,3 0 90,15 0-270,-1 0 0,12 0 90,5-4-90,-11-2 0,6-3 90,-11-6-90,-10 3 180,-3-6-90,-9 3 270,-10-13-90,0 6 89,-7-8 1,1 14 0,-2 5 0,-2 4-180,-3 11-1,-1 10-89,2 13 0,0 9 0,5 10 0,5 1-90,4 3 0,10-2 0,4-5 0,10-7-180,29 0 0,-18-25 1,3-2-46,9-2 0,2-3-34,-7-4 1,-2-4 78,28-11 0,-23-6 0,-3-4 180,-3-8-90,-1-6 90,-14 6 0,-2-5 0,-1-8 0,-2-3 135,-1-15 0,-3-2-436,-3 11 0,-3 1 391,-3 1 0,-2 4 90,-6-14-1,0 4 91,-7 7-90,3 4 90,-2-2 493,7 19-493,0 11-90,5 34-90,0 25 0,0 18-45,0-22 0,2 2-116,0 4 1,2 0 70,0 3 0,2 1 0,1-1 0,0 0 0,1-2 0,1 0-135,-2-4 0,2 1-540,2 5 1,1 0-630,-2-9 0,0-2-405,9 27-540,-10-31 0,-7-21 2249,-2-12 0,-7-5 0,-2-6 0</inkml:trace>
  <inkml:trace contextRef="#ctx0" brushRef="#br0" timeOffset="74358">14111 17400 19406,'-27'-24'4138,"3"4"-3509,6 5-179,2 3-90,9 1-90,-2 4-91,8 1-89,1 1 0,10 0-90,27-5 0,-1 2-180,23-5 1,-10 6-91,4-2 225,-18 5 0,1-1 45,23-4 180,-4 0 90,-22 2-1,-21 5-89,-6 0 0,-2 2 900,-4 0-451,3 20-539,2 1 0,0 10 0,2 6-90,1 1 0,2-1 0,-2 3 0,1-1-102,3-3 0,2-2 102,6 6-90,5-10-90,1-8 90,-1-10-90,3-6 91,-2-10-1,1-7 90,-3-12 293,2-27-113,-10-9 0,-3 0-90,-9 11 0,-4 25 0,0 8 0,0 8 90,0 3-90,0 14 0,0 4-90,0 16 90,0 4-90,2 4-90,2 1-270,4-1-1799,8 9 540,-3-17-540,5 4 2159,-4-24 0,-3-4 0,0-6 0</inkml:trace>
  <inkml:trace contextRef="#ctx0" brushRef="#br0" timeOffset="74776">14952 17549 20755,'6'-29'2879,"0"-3"-2340,2-2 91,2 0 89,0 0 1,2 2-90,1 5-181,-3 2-179,2 7 180,4 6-180,6 18-180,2 7 0,-1 18 0,-4 1-90,-5 2 0,-2-2 0,-6-5 0,-2-4 0,-4-5 0,0-4 0,-4-7 0,0-5 0,-4-9 0,3-7 0,2-6 0,3-5 0,0-2 0,3 1 0,4 4 0,10 0 0,1 11 0,17 7 0,-5 18 0,1 1 0,-8 2 0,-10-10-360,-3-3-540,-4-4-359,0 0-180,-4 0-1709,0 0 1079,1 0 2069,5-14 0,2 1 0,1-14 0</inkml:trace>
  <inkml:trace contextRef="#ctx0" brushRef="#br0" timeOffset="75102">15451 17228 14721,'16'-21'3328,"-1"3"577,2 4-3185,-3 11 975,1 8-1246,-1 13-179,3 8 507,-1 3-777,4 5 89,-3-2-89,1 0 2087,-4-5-1997,2 2-90,-7-16 0,-1 1 0,-6-14 0,-2-4 0,0-5 0,0-9 0,3-9 0,2-5 0,3-2 90,2 2 0,0 5 90,2 8-90,2 8-90,3 13 0,15 24 0,-4 0 0,11 16 0,-12-13-90,-1-2-1260,-5-4-3597,0 1 4947,-9-13 0,-3 5 0,-7-11 0</inkml:trace>
  <inkml:trace contextRef="#ctx0" brushRef="#br0" timeOffset="75919">17088 16816 21924,'0'-16'2789,"0"0"-2249,0-2-91,0 2 1,0 1-90,0 1 90,0 1 269,0 5-449,0 28 270,0 39-495,0-7 0,1 3-45,0-2 0,1 0-376,0 5 0,0-2 376,0-15 0,0-1 0,-1-1 0,0-1 0,1-1 0,0-1 0,-2 25 0,2-9 0,0-14 0,-2-8 0,4-10 0,-4-7 0,2-14 0,0-9 0,2-15 0,2-7 752,2 0-752,2 1 0,12-5 0,7 10 0,17 3 0,-7 13 0,2 14 0,-14 7 0,8 24 0,-12-2 0,4 13 0,-17-10 0,-4 0 0,-7-4 0,-8-3 0,-7-6 0,-5-5 0,-3-8 0,0-4 0,3-10 0,1-3-450,6-17-360,5-9 91,4 0-1350,1-12 720,3 22-540,-3-7-450,6 14 2339,4 0 0,6 3 0,5-1 0</inkml:trace>
  <inkml:trace contextRef="#ctx0" brushRef="#br0" timeOffset="76419">17802 17083 19046,'3'-21'4318,"-2"1"-3779,-6 2-89,-4 2 90,-7 0-90,-2 5 359,-17 4-179,-5 25-450,-3 6-135,19 10 0,4 4-45,-1 16-707,11-17 1,3 1 706,7 11 0,7-3-90,7-8-90,11 0-90,7-20 180,-1-6 0,-1-23 1,-12-10-1,0-8 90,-3-9 0,-5-6 0,-4-3 0,-4-1 0,-2 5 90,0 7 1682,0 0-1592,0 16-90,0 7 0,0 18-90,0 13 0,0 7 0,2 5 0,2 2 0,4-1-270,4 1-90,2 0-1079,10 5 449,-6-9 1,7-2-450,-8-17-540,3-5 1979,9-12 0,-4-2 0,8-8 0</inkml:trace>
  <inkml:trace contextRef="#ctx0" brushRef="#br0" timeOffset="77052">18148 17042 18866,'-6'-11'4318,"-1"2"-3868,-5 2-1,-2 5 91,2 0 449,-10 10-719,10 6-180,-1 11 0,9 4 0,4 3-90,4-2 0,9 7 0,1-12-90,8 1-90,-4-17 0,6-9 0,-4-7 90,3-6 1,-9-5 89,-1-5 0,-7-4 0,-2-3 89,-8-2 181,-2 1-90,-7-1 180,-1 5 270,-9-8-91,3 10-269,3 1-90,4 9-180,13 10 90,-4 0-90,4 5 0,5 5 90,4 2-90,5 8 90,3 6 0,-1 6 0,0 7 90,0 6-90,-1 10-90,1 7 0,-4 8-266,-5-31 1,0 0 265,0 3 0,0 1 0,0-1 0,1 1 0,-1-1 0,0 1 0,0-3 0,0 2 0,0 8 0,-2 0 0,2 18-1608,-5-19 0,-2-3 1608,-7-3 0,-7 3 0,-2-25 0,-6-7 0,-3-5 355,-1-8-355,-1-3 0,1-7 0,3-6 3392,3-5-3392,6-9 0,5-7 0,9-10-270,10-7 90,7-3-764,6 6 674,3 6-360,0 12-4047,23 0 4677,-21 21 0,10 0 0,-27 16 0</inkml:trace>
  <inkml:trace contextRef="#ctx0" brushRef="#br0" timeOffset="83007">15017 6622 20395,'4'-5'3508,"0"1"-2878,0 1-180,-2 1 989,0 2-1169,2 10 90,2 7 179,10 41-359,-3-5-135,-5-14 0,0 1-1258,2 24 1303,-2-1-90,0-2-193,-2-4 103,0-5 90,-2-9-270,-1-7-270,-2-7-1438,1-4 718,-1-13 1,0-1-1170,-1-14 2726,-3-7 0,-3-11 0,-5-9 0</inkml:trace>
  <inkml:trace contextRef="#ctx0" brushRef="#br0" timeOffset="83704">15069 6653 18776,'-5'-16'4138,"4"-1"-3598,-8 3-91,4 0-89,1 3 0,0 2-180,4 0 90,5-6-90,4 4-90,7-2 179,5 9 271,14 2-360,-6 8-90,10 1-90,-10 7 90,-3-1-90,1 3 90,-7 2-90,-2 5 90,-5 4-90,-7 0 0,-3 5 90,-19 11-90,-6 3 0,-6-2 0,1-12 0,13-16 0,5-9 0,0-3 90,8-4 0,-2 0-180,12 0 90,2-2 0,11-2 0,4 1 0,3-1 0,7 4 0,-1 0 0,4 8 0,8 14 0,-13 1 0,3 9 0,-21-9 0,-6 0 0,-6-3 0,-2 2 0,-11-1 0,-4 2 0,-30 7 0,-9-3-90,-6-6 90,3-9 0,19-12 0,3 0 0,7 0 0,5 0 0,5 0-90,10 0 0,0 0-90,6 0-2069,0 0-629,4 0 449,0-2 2429,6 0 0,1-3 0,1 0 0</inkml:trace>
  <inkml:trace contextRef="#ctx0" brushRef="#br0" timeOffset="84499">15780 6893 21025,'0'-13'3058,"0"1"-2428,0 3-450,0 2-180,0 5 180,0 0 0,-4 2-1,-5 0 1,-5 4-180,-4 1 90,2 0 0,0 7 0,1-2 0,-4 22-90,11 10 0,-3 1 0,11 3 90,7-8-90,-1-9-90,7 1 180,3 2-90,-1-8 0,5 6 0,6-4 0,-8-10 0,7-1 0,-8-11 0,-1-4 0,0 0 0,-2-4 0,2-5 0,-3-7 0,-1-5 0,-2-5 90,-5-16-90,-2 5 90,-3-11-90,-5 11 90,0 3-90,-5 1 0,2 3 90,0 5 0,-1 5 90,5 4-90,-5 5 90,8-1-180,-5 7 90,6 1-90,0 4 0,-3 0 0,2 16 89,6 15-89,5 5 0,13 8 90,2-12-90,6-1 0,3-3 0,1-3 0,-1-7 90,-1-5-180,-7-6 90,-5 1 0,-6-7 0,-4 3 0,-1-4-719,-6 0-1440,0-6 540,-8-3-810,-2-7 2429,-4-2 0,-1 0 0,1-1 0</inkml:trace>
  <inkml:trace contextRef="#ctx0" brushRef="#br0" timeOffset="85087">16215 6789 21385,'-7'-9'2249,"-2"2"-1800,8 0-179,-3 5 90,4 0-270,11 2 0,6 0-90,16 0 0,11-4 45,-5 0 0,2 1 45,26-3 45,-24 2 0,0 2 89,-6 5 1,-3 2-45,11 9 0,-16 8 0,-6 6 0,-8 19-135,-9-11 0,-4 1 45,-10 29-45,-6-17 0,-1 2-366,2-12 0,0 0 366,-6 12 0,0-4-45,-5 10 0,4-11 0,4-11 90,7-4-90,7-9 0,10-2 0,10-13 0,9-3 0,10-4 0,7 0-180,7-2-180,6-3-359,2-2-361,-2-2-989,-22 3 1,-2-1 2068,10-5 0,-1-2 0,-24 3 0</inkml:trace>
  <inkml:trace contextRef="#ctx0" brushRef="#br0" timeOffset="85321">16462 7051 21835,'-20'-16'2068,"1"3"-1888,11 0-90,19 1-90,7 3 90,20 2-180,1 5-45,-6 2 0,4 0-855,3 0 1,2 0-304,0 0 1,1 0 1292,-1 0 0,-2 0 0,15-2 0,0-1 0</inkml:trace>
  <inkml:trace contextRef="#ctx0" brushRef="#br0" timeOffset="85852">17291 6902 18866,'0'-9'3688,"0"0"-3148,0 2 0,0 0-181,0 3 1,0 1-180,0 1 0,-4 2 0,0 0 0,-5 0-90,0 0 90,-2 0 89,-3 4-89,-2 5 0,-3 8-180,-1 7 90,2 4 0,0 3-90,5 1 0,5 0 90,4-1-90,4 1 0,2-2 0,2-5 0,6-3 0,3-6-180,14-6 180,-7-4-90,10-10 90,-10-5-90,0-7 90,1-7 90,-3-2-180,0-20 180,-9 9 0,-2-12 90,-7 8-90,-3 15 0,2-3-90,-3 17 0,4 2 0,0 4 0,0 3 0,0 16 0,4 16 0,2 2-90,3 12-180,3-17-449,-2 0-361,2-4-629,0-5-899,1-4 2608,-3-7 0,0-3 0,-2-4 0</inkml:trace>
  <inkml:trace contextRef="#ctx0" brushRef="#br0" timeOffset="86353">17482 6861 20665,'0'-25'3688,"0"3"-3238,0 4-180,0 4-90,0 7-90,0 3 89,0 4 1,3 4 0,3 7 0,7 10-90,3 10 90,1 8-90,1 4 0,-2 2 0,-2 1-90,0-3 90,-3-4-90,-3-8 180,-1 0 89,-4-14 1,1-1-90,-4-12 90,0-4-270,0-14 0,0-4 0,0-18 0,0-2 90,0-8-90,2-1 0,2-1 0,4 5 0,2 6 0,4 10 90,1 7-90,1 9 0,0 4 0,0 5 90,1 2-90,-1 6 0,-2 2 0,0 5 90,-2-1-90,-1-5 0,-3-3 0,-2-4 0,-4 0-1769,0 0 0,-2 0 0</inkml:trace>
  <inkml:trace contextRef="#ctx0" brushRef="#br0" timeOffset="87269">18509 6237 23274,'0'-32'3418,"0"3"-2789,-6 6-89,2 5-180,-8 5 0,-2 6-360,-12 43 0,4 10-417,7-2 0,4 4 417,4-3 0,3 5 0,3-3 0,2 5 0,5-1-1099,6 1 0,5 0 1,0-1 918,-2 0 0,0-1 0,7-2-600,14 3 1,8-3 0,3-8-1325,-2-14 0,3-6 0,1-2 2104,-1 2 0,1-1 0,1-4 0,1-7 0,1-4 0,-4-2 0,6-6 0,0 0 0</inkml:trace>
  <inkml:trace contextRef="#ctx0" brushRef="#br0" timeOffset="92495">19325 6210 14819,'6'-6'6026,"-2"1"-5216,2-2-271,-3 5 1,-2 0 360,-1 2-631,-3 20-89,-4-1 0,-3 20-90,0-2 0,-4 25-90,8-27 0,0-1 0,-2 2 0,1-1 0,-5 23 0,6-22 0,-2-6 90,4 9-90,-4-9 0,3 7 0,-2-2 0,3-10 0,-1 3 0,1-14 90,4-7-90,0-3 0,0-4 0,0-6 0,0-4 0,0-10 0,0-7 0,0-29-90,2 5 90,0 16 0,0 0 0,5-19 0,-2 16 0,1-1 0,5-14 0,1-12 0,-2 29 90,0-1 0,-3 11-90,2-1 90,-2 9-90,-1 8 90,0-1-90,0 9 0,-2 2 90,4 0 90,0 6-90,2 6 179,4 10-179,1 10 90,-1 9-135,-3-6 0,0 1-296,3 23 251,-5-21 0,1 0 0,2 12 90,2 7-90,1-11-90,-5-5-180,0-22-1169,-8-13 449,0-10-287,-2-3 1277,-9-26 0,1 11 0,-8-16 0</inkml:trace>
  <inkml:trace contextRef="#ctx0" brushRef="#br0" timeOffset="92720">19285 6563 16168,'-13'0'5846,"1"0"-5306,2 0-90,3 0-270,4 0 180,3 0-360,7 0 0,22-8 0,3 2-360,19-5-180,-10 4-629,0 1-1080,-4-1 2249,-7-4 0,-4 1 0,-3-1 0</inkml:trace>
  <inkml:trace contextRef="#ctx0" brushRef="#br0" timeOffset="93142">19565 6224 19046,'0'-16'3688,"0"0"-3238,0 4-90,2 3-181,-2 3 91,5 3-180,-2 1 90,1 2-90,0 4 270,3 18-90,6 21-90,2 5-90,-1 14 89,-4-12-89,-4 0 0,2 2-90,-4-7 0,2-2 0,-2 3 0,-1-16 0,-2 9 0,-1-28 0,0 5 0,0-15 0,0 7 0,0-7 0,0 7-269,0-7-6298,0 3 6567,0-10 0,0-2 0,0-5 0</inkml:trace>
  <inkml:trace contextRef="#ctx0" brushRef="#br0" timeOffset="93586">19792 6445 16977,'10'-16'5757,"0"-3"-5307,-1 6-180,-1 2-1,-4 7-89,0 4 270,3 14 0,4 12-180,1 25-180,-1-2-90,-3 5 0,-4-13 0,1-4 0,2-3 90,3-7-90,4 1 0,2-14 0,6 0 90,-4-18-180,-1-5 180,-5-9-90,-1-7 0,-1-7 89,0-32-89,-5 24 0,0-19 90,-5 34-90,0 6 0,0 2 0,0 5 0,0 3 0,0 3 0,0-1-359,0 4-361,0-1-510,0 4 1,0 0 0</inkml:trace>
  <inkml:trace contextRef="#ctx0" brushRef="#br0" timeOffset="94925">20722 6563 19046,'10'0'3868,"0"0"-3328,-3 0-91,-3 0-89,-2 0 270,-2 0-630,0 6 0,0-1 0,0 9 90,0-9 0,0 1 0,-4-2 0,-1-3-90,1 3 0,-5-4 90,2 0-90,-3 0 89,3 0 1,4 0-90,3 0 90,0-4 90,0-3 180,0-9-270,0 4 0,2-3 0,2 8-90,6 2 90,2 3 0,6 8 0,1 6-90,1 10 0,6 32 90,-12-8-867,-4-11 0,-5 0 147,-14 20-539,-10 1 179,2-27 1,-4-1-3927,-3 0 1,-1-2 4353,-5 2 0,-1-2 1,-3 1-1,0 1 1,-1 0-1,-1 0 1</inkml:trace>
  <inkml:trace contextRef="#ctx0" brushRef="#br0" timeOffset="97136">21355 6020 17247,'9'0'5037,"-3"0"-4767,0 0 0,-4 4 90,0 5-90,-2 3-90,0 2 449,-4-3-359,0-6-90,-1-1 0,-2-4 90,6 0 89,-3 0-269,4-2 90,2-13-180,4 2 0,5-11 0,3 8 0,4 0 90,1 4-90,1 3 0,0 5 270,9 18-90,-8 8-90,4 21 0,-16 5 0,-8-8 0,-2 2-90,-8 22-227,2-21 1,-4-1 226,-11 12 0,-7-4 90,-1-7-90,-1-5 0,3-8 0,3-6 0,5-8 0,4-6 180,7-6-180,4-4 453,5-2-453,0-1 0,0-1 0,0 1 0,2 1 0,3 2 0,8 0 0,7 0 0,8 0 0,9 0 0,4 6-180,2-4-630,14 12 181,-19-12-271,9 6-179,-24-8-8752,-2-2 8893,-11-5 0,-1-2 0,-9-5 0</inkml:trace>
  <inkml:trace contextRef="#ctx0" brushRef="#br0" timeOffset="97620">21753 6097 20126,'0'-23'3508,"0"5"-2699,0-4-539,0 14-180,0-2 90,0 10 90,2 14-91,-1 21-89,1 8-90,-2 14 90,1-10-90,3-3 90,4-1-90,8 5 0,-2-18 0,2 5 90,-6-22-90,-2-6 0,0-3 0,0-4 0,5-16 0,-3-20 0,0-8 0,-7-14 0,-3-3 0,0 18 0,-5-9 0,4 27-90,-16-3 0,9 10 90,-11-1 0,6 8-359,-8 6-631,2 5 271,3 7-271,2 4-719,13 5-540,-3 0 2249,4 0 0,4 0 0,1-3 0</inkml:trace>
  <inkml:trace contextRef="#ctx0" brushRef="#br0" timeOffset="98036">22119 6079 18057,'4'-14'4677,"0"3"-4317,-4 2-180,0 4-90,0 3 90,0 2-90,0 4 89,0 5 91,0 9-180,0 8 90,0 3-90,0 5 0,0-2 90,11 22-90,4-20 90,12 8-90,-4-29 90,-3-9-90,-8-8-90,-2-3 89,-2-9 1,-4-4 0,0-6 0,-4-3-90,-5-10 90,-9 0-90,-2 3 0,-8 10-90,6 10-359,-6 2-1,6 7-180,4 1-179,5 6-271,8 0-539,-2 0 1619,3 4 0,0 3 0,0 4 0</inkml:trace>
  <inkml:trace contextRef="#ctx0" brushRef="#br0" timeOffset="98370">22277 5821 19856,'4'-25'3867,"-1"2"-2697,-2-3-720,-1 11-181,0-2 1,0 10-270,2 5 90,2 0 90,19 12-90,3 6 90,10 11 0,3 8 0,5 12 0,-1 5-681,-13-18 1,-1 1 0,0 2 560,0 4 0,-1 2 0,-3-2-15,-3 4 0,-3 1-44,-1 13 0,-6 2 44,-9-5 0,-4-2-45,0-2 0,-5-3 0,-7-9 0,-4-6-90,-12 4-539,-14 0-361,13-12-449,-5 0-1080,17-16 2519,2-4 0,-2-6 0,0 0 0</inkml:trace>
  <inkml:trace contextRef="#ctx0" brushRef="#br0" timeOffset="100939">13802 7106 13919,'-8'0'6386,"0"0"-5396,0 0-450,0 0-181,0 0 181,-4 0-270,3 0 90,1 0-1,-1 0 181,2 0-360,0 0 0,2 0-90,5 0 450,0 0-271,4 0-89,4-2-90,8-1 0,7-3 90,7 1-90,3-4 0,5 4 0,1-2-90,0 1 90,12-1-90,-17 2 0,7 1 0,-21 4 0,2 0 0,-9 0 0,1 0-180,-9 0 0,-2 0-5217,-1 0 5397,-8 4 0,-4 5 0,-7 5 0</inkml:trace>
  <inkml:trace contextRef="#ctx0" brushRef="#br0" timeOffset="101829">13750 7486 23184,'-5'0'1259,"2"0"-1079,-1 0 0,3 0 90,-3 0-90,8-2 89,17-5-179,2 1 90,18-4-180,-4 5 0,4-2 90,0 1-45,-3 3 0,0 1-45,10-5 45,-12 5 0,-1 0-45,-5-1 180,0 1 0,-12 2 0,1 0-90,-13 0 0,0 0 0,-2 0-90,2 0 0,-3 0 0,0 0-4498,-3 0 2160,-7 0 2338,0 0 0,-11 6 0,2 2 0</inkml:trace>
  <inkml:trace contextRef="#ctx0" brushRef="#br0" timeOffset="106879">10915 7160 21025,'15'-21'3418,"-1"1"-2788,-6 4-181,-2 3-89,-4 2-90,-2 3-90,0 4-180,0 2 180,-4 42-90,-2 8-45,2-1 0,0 14 0,0 4 0,0-7-725,0-7 0,0-3 0,1 5 680,-2 9 0,1 7 0,-1 0 0,1-7 0,1-11 0,1-5 0,-1 2-336,-1 10 0,1 3 0,0-4 336,0 4 0,1-2-120,1-7 0,0 2 1,0-8-331,1 18-270,0-4-269,0-35-2069,-7-24 3058,5-49 0,-2-18 0,6 14 0,1-1 0</inkml:trace>
  <inkml:trace contextRef="#ctx0" brushRef="#br0" timeOffset="107410">11139 7522 20935,'20'-41'2609,"-2"4"-2250,-5 10-179,-5 7 0,-4 11-90,-2 3-90,-8 18 90,-17 31-90,3-8 0,-1 2 0,-2 1 0,0-1 45,-2 1 0,1-4 45,-7 4-90,1-3 90,11-19 0,5 4 0,10-19-90,12 1 90,8-6 0,13-3-90,3 2 0,3 1 0,25-1-234,-17 5 1,1 2 233,19 5 0,-23 3 0,-1 0-180,15-1 0,6 7-180,-30-15-21,-7 3 21,-3-4-90,-4-14 361,-4-18 89,-2-7 89,-6-14 91,-2 10 180,-2-4 1005,0-13-915,0 17-90,0-2-158,0 25-22,0 9-90,0 14 0,2 38-90,0 7 0,1-11 0,0 1 0,4 26-90,-3-3-180,1-4-1439,-4 7-2068,2-18 3777,-2-10 0,1-24 0,-2-17 0</inkml:trace>
  <inkml:trace contextRef="#ctx0" brushRef="#br0" timeOffset="107545">11557 6952 19946,'-10'-57'2518,"3"5"-2428,0 13-360,6 6-719,-3 18-1080,4 3 2069,0 12 0,0 0 0,0 0 0</inkml:trace>
  <inkml:trace contextRef="#ctx0" brushRef="#br0" timeOffset="107826">11776 6766 24623,'9'34'389,"-1"0"1,3 21 0,0 3-345,1 1 0,1 2-825,-4-12 0,-1 1 0,1-2 780,1 6 0,0-1 0,-2-9 0,1 3 0,0-2 11,2 14 0,-1-3-56,1-1 0,-1-4-180,-5-16 0,-1-4 121,0-4-886,-4-13-719,0-6-8122,-5-18 9613,-4-9 0,-7-15 0,-3-7 0</inkml:trace>
  <inkml:trace contextRef="#ctx0" brushRef="#br0" timeOffset="107992">11703 7395 20485,'-4'-9'2339,"0"-2"-2159,8-1-90,6-1 0,8-1-180,12 1 0,5-1-360,8 3-809,-2 0-1170,0 2 2429,-5 3 0,-5 2 0,-3 4 0</inkml:trace>
  <inkml:trace contextRef="#ctx0" brushRef="#br0" timeOffset="108339">12186 7354 23903,'12'-4'90,"2"-1"-90,12-3-90,-2-2 180,1 1-90,-12-2 0,-9 2 90,-9-2 0,-4-3 0,-5 2 0,-3 1 0,1 6 0,2 1 0,0 4 0,2 4-90,-1 5 90,3 20-90,4-2 0,2 13 0,4-6 0,0 0-90,5 0-360,2 0-269,5-5-4049,17 4 4768,-13-17 0,13-3 0,-17-19 0</inkml:trace>
  <inkml:trace contextRef="#ctx0" brushRef="#br0" timeOffset="108989">12397 6861 19621,'3'-32'3239,"-1"3"-2287,-2 8-682,0 6 26,0 8-207,1 3 196,2 12-195,2 6 90,7 43-180,-1-3-124,-3-10 1,0 2 168,-1-8 0,-2 1 0,3 22 0,-2 3-45,2-4 0,-1 2 0,-3-15 0,1 1 0,-1-3 45,0 4 0,0-6-45,-1 20 0,-3-36 0,2-7 0,0-11 0,4-11-90,2-16 90,4-14 0,1-11 0,-3 11 0,0-2 0,8-26 0,0 4 0,-5 22 567,-5 23-477,2 13-90,1 7 0,3 14 0,0 3 0,7 17 0,4-7 0,4 1 0,-4-17 0,-7-14-90,-4-10-179,5-11 179,-7-5 0,4-11 0,-12-1 90,-2-4 90,-8-3 0,-6-9-90,-2 15 0,-3 1 90,5 23 0,-1 11-90,3 11 89,4 35-89,2-3 0,4-11 0,0 1 0,2 15 0,4-3-179,4-6-271,5-7-270,1-5-269,0-6-540,-1-5-720,-1-9 2249,-2-7 0,-2-11 0,0-5 0</inkml:trace>
  <inkml:trace contextRef="#ctx0" brushRef="#br0" timeOffset="109444">12962 7259 19226,'0'-25'3868,"0"3"-3508,0 4-180,0 4-1,2 5 271,4 2 90,6 13 0,6 20-361,1 9-89,1 20 0,-4-3-45,-6-11 0,0 1-45,6 20 0,-8-23 0,-1-1 0,1 4 90,-2-1-90,-3-18 180,-2-4-90,-1-21-90,-5-14-90,-2-13 90,-5-16 0,6 3 0,2-1 0,0 9 0,1 1 0,1-12 0,1 1 0,1-8 0,0-6 90,9 15-90,-2 11 180,13 20 0,-2 25 0,16 38-90,-7-2-90,-10-11 0,-1 3 0,-1 4 0,-2-2 0,5 21-450,-6-16 0,-1-2-719,-4-4 1169,0 16 0,-16-33 0,-2 5 0</inkml:trace>
  <inkml:trace contextRef="#ctx0" brushRef="#br0" timeOffset="145142">16040 15369 13933,'-41'-33'8095,"18"18"-7392,-21-19-253,28 25-1,4 0 240,2 2-60,5 1 166,-2 1-75,6 3 228,-2 0 222,3 2-1170,21 0 0,-1 6 0,22 1 0,-6 9 0,5 2 0,2 3 0,3 3 0,1 1 0,0 0 0,-2 2 0,-17-9 0,0 1 0,13 11 0,8 10 0,-19-13 0,-2-2 0,1-1 0,-1-3 0,1-1 0,-1-2 0,-1-2 0,10 6 0,-1-3 0,10 6 0,-12-9 0,-3 1 0,-10-7 0,4 3 0,-5-4 0,4 3 0,-10-3 0,0 2 0,-2 0 0,0 3 0,-1-3 0,-1 0 0,1 6 0,-2-5 0,3 5 0,-5-6 0,2 6 0,-4-2 0,3 5 0,-6-9 0,0 1 0,-2-3 0,0 2 0,0-2 0,3 6 0,0-5 0,1 3 0,0-4 0,0-4 0,4 6 0,0-6 0,1 2 0,0 1 0,-2-3 0,3 6 0,-2-5 0,-2 4 0,0-5 0,-2 0 0,0-1 0,0-4-2609,-2 0-449,0-2 899,-5-1 2159,-4 1 0,-1 0 0,-2 2 0</inkml:trace>
  <inkml:trace contextRef="#ctx0" brushRef="#br0" timeOffset="145913">16775 16273 20935,'-7'0'2968,"-2"0"-1888,8 0 539,-2 0-1080,3 4-89,5 5 90,16 12-360,19 8-135,-9-12 0,3-1-45,24 9 90,3-9-90,-19-12 0,-1-4 0,-1 0 0,-3 0 90,8 0-90,-13 6 0,1 1 0,-13 5 0,-6-1 0,-2-6 0,-2 3 0,-2-7 0,2 3 0,-5-20 0,1-2 0,-6-18 0,0 0 0,0-3 0,2-4 0,2 0 0,4-2 0,2 0 0,0 1 0,0 6 0,0-6 0,-3 4 0,-1 7 0,-8 12 0,-2 15 0,-6 6 0,-6 0 0,1 0 0,-18 6 0,6-1 0,-36 12 0,17-2 0,12-6 0,0 0 0,-17 6 0,0 1 0,2-2 0,4 2 0,5-3 0,7 1 0,5-7 0,9-1 0,5-6 0,12 0 0,13 0 0,4-4-810,8 1-449,-8-5-270,-3 3-450,-2-2 1979,-6 3 0,0 1 0,-4 1 0</inkml:trace>
  <inkml:trace contextRef="#ctx0" brushRef="#br0" timeOffset="148477">10781 12524 24083,'-8'-12'3418,"4"3"-2878,-4 3 0,8 3-540,-4 5 0,4 13 0,0 13 0,0 19 0,0 15-1012,0-27 1,2 2 1011,0 3 0,2 0 0,0 0 0,0 1 0,3 14 0,0 0 0,-2-15 0,-1 0 0,1 8 0,0-2 0,-3 5 0,0 2 0,-2-22-270,0 1-1349,0-25-2519,-4-7 3553,-2-5 585,-6-5 0,-5 5 0,-1 1 0</inkml:trace>
  <inkml:trace contextRef="#ctx0" brushRef="#br0" timeOffset="149275">10477 13306 19406,'-5'0'5307,"2"0"-4408,3-2 2070,0 2-2969,10 4 0,22 9 0,4 3 0,19 3 0,-10-7 0,4-1 0,0 0 0,-2 0 0,-4 3 0,-7 2 0,-7 0 0,2 18 0,-13-6 0,3 0 0,-13-14 0,-3-16 0,0-13 0,-1-1 0,6-28 0,-3 13 0,3-13 0,-6 15 0,4 2 0,-4 1 0,8-8 0,-3 1 0,3 2 0,-2-1 0,-2 13 0,-4 3 0,-7 5 0,-8 9 0,-11 8 0,-7 2 0,-31 15 0,8-3-242,14-5 1,-1-1 241,-22 9 0,0-3 0,-2 0 0,4-4 0,2-2 0,6-3 0,-4-2 0,21-4-899,0-1-900,25-4-630,4 0 2429,5 0 0,0 6 0,0 2 0</inkml:trace>
  <inkml:trace contextRef="#ctx0" brushRef="#br0" timeOffset="-11591.74">18602 4899 21475,'0'-14'2069,"0"2"-1800,0 5 1,0 1 0,0 6 270,0-2-360,0 0 0,0 1 89,0-3-179,0 4 0,0-2 0,4 2-90,0 0 90,5 0-90,-1 4 90,5-3 0,-2 3-90,5 2 90,-2 1 0,12 13 0,-6-5-90,11 3 90,-10-5-180,1-2 180,-3 3-90,6 5 0,0 1 0,1 0 0,-3-2 0,-9-5 0,0-1 90,-3-5-90,2 5 0,-5-10 0,3 12 0,-7-8 0,4 7 0,-2-2 0,4 1 0,-1 1 0,1-4 0,0 4 0,0-1 0,0 0 0,0-1 0,0 0 0,3 6 0,-3-2 90,2 5-90,-4-7 0,0-1 0,0 1 0,1-1-90,-1-1 90,0 0 0,-2 0 0,4-1 90,-5 1-90,0-2 0,-1-4 0,0 3 0,1-1 0,-1-1 0,-1 6 0,5 3 0,3 11 0,5 6 0,-3-4 0,-2-6 0,-2-7 0,-1-1 0,0 0 0,0-1 0,0 1 0,4 3 0,-3-2 0,2 2 0,-1-3 0,-3 0 0,1-7 0,-6-1 90,0-6 90,-2 0-90,-4 0-90,0 0 0,-4 0 0,-9-6 0,1 1 0,-10-7 0,3 5 0,-3-1 0,-2 1 0,-5-2 0,-1 0 0,-1 0 0,2 0 0,5 0 0,-4 0 0,10 2 0,4 2 0,7 3 0,11 0 0,-8 2 0,7-2 90,-2-1-90,3 3 0,0-2-90,5 2 180,0 0-90,7 0 0,7 12 0,-2-3 0,8 13 0,-5-6 0,4 4 0,5-2 0,14 11 0,-9-9 0,9 6 0,-15-10 0,10 4 89,-11-8-89,6 3-89,-13-10 178,-1 5-89,-3-8 0,0 8 0,-4-9 0,2 7 0,-2-7 0,1 7 0,-1-7 0,4 7 0,-5-7 0,1 7 0,-7-7 0,-2 3 90,-1-4 990,-2 0-1080,0-6 0,0-2 90,0-7-90,-4-5 0,3-3 0,-6-4 0,6-17 0,-3-3 0,4-14-90,0 14 90,0 4 0,0 15 0,2-1 0,-1 4 0,0 0-90,1 1 90,0-4 0,2-1 0,-1-3 0,-1-8 0,-2 13 0,0-3 0,0 14 0,0 5 0,0 2 0,0 2 0,0 2 0,0 3 0,-4 0 0,3 2 0,-6 0 0,6 0 0,-6 0 0,2 6 0,-3-5 0,-2 12 0,-2-6 0,-4 7 0,-5-1 0,-5 3 0,-6 0 0,-25 12 0,24-14 0,-1 1 0,1 0 0,0 0 0,1-3 0,2 0 0,-9 4 0,4-3 0,-1-1 0,14-5 0,1 1 0,15-7 0,2 3 0,4-4 0,0 0 0,-4 0 0,4 0 0,-8 0 0,7 0 0,-2 0 0,3 4 0,-4-3 0,3 3 0,-6-4 0,6 4 0,-2-3 0,-3 7 0,-4-1 0,-11 10 0,2-1 0,-3 5 0,6-7 0,0 2 0,-4-5-90,10 0 180,-4-6-90,13-1 0,-3-4-90,4 0 90,7 0 0,-1 0 0,6 0 0,-4 0 0,0 0 0,0 0 0,-2 0 90,0-2-180,-4 0 180,0-3-180,0 3 90,0 0 0,4 0 0,0-1 90,13-7-90,-2 2-90,10-5 90,-4 4 0,3-2 90,2-1-90,5-2 0,3-1-90,3-1 180,0-4-180,17-7 90,-16 5 0,8-2 0,-22 10 90,0 3-90,-10 4 0,1 3 0,-12 0 0,-2 1 0,-3 1-90,0 0 90,-5 8 0,0 5 90,-14 22-180,7-3 90,-6 10 0,8-13 0,2-5 0,4-3 0,0-4 0,4-3 0,0-5 0,0-3 0,0-4 0,5 0 0,9 0 0,4-2 0,8-5 0,-4-2 0,1-3 0,-5 1 0,-2 4 0,-5 0 90,-3 3-90,-4 1 0,-3 1 0,-1 2 0,-5 0 0,-2 0 0,-5 0 0,2 0 0,3 0-180,0 0-450,6 0-539,-2 4-630,3-3-989,0 10 2788,0-4 0,0 7 0,0-1 0</inkml:trace>
  <inkml:trace contextRef="#ctx0" brushRef="#br0" timeOffset="-10626.74">21583 4537 21115,'-4'-29'3148,"-2"11"-2698,1-3-90,-4 12-90,8 2-91,-3 2-89,4 3-90,0 2 90,0 8 0,4 4 90,2 13-90,5 7 180,-2 0 0,1 2-180,4 25-345,-4-17 1,0 1 299,-3-9 0,0 0-45,-1 1 0,0 0 0,1-1 0,0 1 0,2 6 0,0-1 90,4 25-90,-1-8 0,-6-25 0,-6-23 0,0-1 0,0-7 599,0 3-599,0 0 0,0 1 0,0 0 0,2 3-90,0-7 180,2 9-90,0-8 0,-2 4 0,0-6 0,-2 4 0,0-3-90,2 7 180,-2-7-90,2 9 0,0-1 0,2 7 0,2 3 0,1-1 0,2 8 0,-4-6 0,5 4 0,-8-14 0,4 2 0,-4-11 0,2 5 0,-2-6-990,0 0 271,-2-6-1260,-3-11 450,-4-6-810,-3-10 2339,-2 4 0,-1-3 0,1 0 0</inkml:trace>
  <inkml:trace contextRef="#ctx0" brushRef="#br0" timeOffset="-9804.74">21538 5116 22104,'-8'-2'1709,"4"1"-1169,-4-1-360,7 2 0,-2 0 0,3 6 90,3 14-90,2 2-1,5 11 1,4-5 360,17 15-315,-9-18 0,3 1-45,11 10 0,1 0-318,-5-5 1,-1-2 137,2 0 0,-1-1 0,8 8 90,-5-7-90,-5-4 0,-5-7 0,-7-4 90,-4-7-90,-6 1 454,-4-7-184,-2 3 0,-2-4-180,2-28-180,4-32 90,-3 27 0,1-3-1382,0-9 0,2 1 1292,2-20-34,-3 20 0,0-2 124,0 4 0,0 1 0,-1 1 0,1 1 0,0-19 0,-3 31 0,-2 2 0,0 13 2759,0 1-2759,0 9 343,-3 2-343,-4 0 0,-5 0 0,-6 4 0,-6 3 0,-11 5 0,-7 3 0,-9 2 0,9-4 0,0 2-273,9-4 1,0 0 272,-11 4 0,2-1 0,-13 4 0,4-2 0,10-5-240,-6 0 240,27-6 0,-4-1 0,24-4 0,2 0 0,0 0 0,2 0 531,2 0-531,1 0 254,-1 4-254,0-3 0,-2 3 0,0 0-90,-2-3 90,0 3-360,-2-4 0,2 0-989,4 4 360,0-3-91,2 7-539,0-3 1619,4 9 0,-1 0 0,5 4 0</inkml:trace>
  <inkml:trace contextRef="#ctx0" brushRef="#br0" timeOffset="-5795.73">17449 12682 16438,'-4'-15'4857,"-5"-1"-4317,2-5-271,-5 1-89,-2-3 90,-1 1 180,-1-1-90,1 4 179,1 2-179,4 3-90,4 3 180,2 0-270,4 4 0,0 0 89,0 3 361,9-7-450,4 3 0,13-5 90,5 6-180,6 2 0,1 3-1,3 2 1,3 6-45,-11 2 0,1 2 45,20 8-90,-19-4 0,-1 0 0,10 5 0,-3-1 0,-6-1 180,8 12-180,-16-8 90,6 9-90,-15-12 90,0 4-90,-5-11 0,-3 5 0,-4-15 0,-4 3 0,0-4 0,0 0 0,0 0 0,-2 0 0,4 0 0,-4 0-899,2 0 809,0 0 90,2 4-90,0 1 180,4 0-90,0 5 0,3-4 0,1 1 0,5 9 0,2 1 0,0 7 0,-1 0-90,1-2 90,-5-7 90,8 2-90,-12-12 0,-2-1 0,-4-4-450,-4 0 90,0-2-180,0-4-179,-4-4-91,-2-4-1438,-10-1 179,3 7-7762,-5 0 9657,6 8 1,0 0 0,0 0 0</inkml:trace>
  <inkml:trace contextRef="#ctx0" brushRef="#br0" timeOffset="-4504.73">17936 12931 17157,'-4'0'5397,"-3"0"-4677,6 0-181,-3 0-89,0 0 0,4 0 719,-4 0-1079,9 0 90,4 0 90,9 4-90,5 1 0,9 0-90,5 3 90,7-7-91,-10 1 1,3 0-45,-2-2 0,0 0 0,1 0 0,-1 0-45,0 0 0,-2 0 90,5 0-90,-3 0 90,-14 0-90,-13 0 90,-4 0-90,-2 0 360,-2 0-270,0-4-90,0-11 0,0-5 0,0-11 0,0 2 0,0-23 0,0 11 0,0-16 0,0 19 0,0 2 0,-3 4 0,2 1 0,-3 9 0,4 2 0,-3 11 0,2 5 0,-3 2 0,0 0 0,4 1 0,-4-1 0,0 2 0,0 0 0,-4 0 0,-9 8 0,-12 17 0,-3 2 0,-12 13 0,6-8 0,-5-1 0,-2 1 0,-1 0 0,14-12 0,0 1 0,-15 11 0,18-12 0,2-2 0,-6 2 0,6-2 0,5-11 0,8 3 0,6-9 0,4 3 0,4-4 0,0 0 0,7 0 0,6-2 0,10-4 0,27-14 0,-18 6 0,1-2 0,1 0 0,0 1 0,1-1 0,-1 1 0,-2 1 0,-1 0 0,12-6 0,9-4 90,-20 8-90,-12 9 0,-3 1 0,-13 6 0,-2 0 0,-18 8 0,-12 12 0,-8 3 90,-4 5-90,10-8-90,5-2 90,3 0 0,6-1 0,7-8 0,4-3 0,6-6 0,5 0-90,8-4 90,25-13 0,10-11-90,1-1 180,-3-1-90,-29 20 0,0 1 0,-14 9 0,-3 0 0,-10 7 0,-6 2 0,-11 7 0,-3 2 0,-1-2 0,5 0 0,3-9 0,6 3 0,3-9 0,7 3 0,2-4-90,12 0 90,-5 0-90,7 0 0,-6 0 0,-2 0-5397,0 0 5487,-2 5 0,0 0 0,0 4 0</inkml:trace>
  <inkml:trace contextRef="#ctx0" brushRef="#br0" timeOffset="-2883.73">21469 11886 20485,'-12'-34'2429,"0"4"-2069,0 0-270,5 12 0,1 1 449,6 17-269,6 9 90,2 11-90,9 14 90,3 9-340,3 9 249,3 5-134,-8-15 0,1 1-45,-5-10 0,0-1-45,3 10 0,0-1 135,4 14-180,-3-4 90,0-3-90,0 9 0,-5-17 0,1 1 0,-8-21 0,-2-6 0,-2-7 90,-2 1-90,0-7-540,0 3 270,0-16 250,-5 1-249,-2-11-1,-7 6 180,0 0-90,-5 5 180,1 0-90,-2 6 90,-2 1 0,-1 4 0,0 0 90,0 0 0,2 0 0,-9 6 0,12-5-90,-5 5 90,16-2-90,2-3 90,8 7 89,16-3-89,2 4 90,17-4-90,-6 3 90,7-1 0,0 5 0,14 7 0,-13-1-180,5 4 90,-17-6-90,-5-3 90,-3-6-90,2 1 0,-9-7 0,3 3 90,-8-4-90,3-2 0,-3-6 0,1-8 0,-5-11 0,-2-26 0,0-8 0,-2 24 0,0 1 0,0-20 90,0 7-90,0 27 90,0-2-90,-3 15 90,-4 4-1,-9 19 1,-1 3 0,-8 16-90,0-2 90,-5 2 0,-1-2 0,-12 6 0,11-13-180,-5 3 90,17-19 90,3 2-90,3-9 0,8 3 0,0-4 0,6 0-90,24-16 180,-6 4-90,23-15-90,-12 11 180,0 1-90,-5 3 0,-4 3 0,-4 3 90,-5 3-90,-5 1 90,-4 2-90,-17 0 90,-1 6-90,-16 2 0,1 7 0,-10 5 0,6 2 0,2-8 0,18 0-90,9-13 90,6 3 90,4-4-180,24 0 180,2 0-180,9 0 90,-12 0 0,-14 0 90,-4 0-90,-2 0 0,-3 0 0,-1 0 0,0 0 0,-1 0-1709,0 0-1799,-11 4 3508,-3 3 0,-13 9 0,-2 2 0</inkml:trace>
  <inkml:trace contextRef="#ctx0" brushRef="#br0" timeOffset="524.27">10574 9191 20395,'-7'5'2159,"-3"-1"-1979,3-4 90,-5 0 0,-1 0 0,1 0 89,0 0-89,0 0 90,2 0 270,0 0-271,1 0-89,5 0-90,0 0 810,4 0-811,31 0-89,6-2-1161,18-5 1,17-2-1,-3 0 1101,-23 3 0,-3 1 0,7-2-30,1 0 0,7-2 0,5-1 0,1 1 0,-2-1 0,-6 2-567,0 0 0,-4 1 0,0 0 0,7-1 567,-5 0 0,5-1 0,4 0 0,1 0 0,1-1 0,-1 0 0,-3 1-169,4-2 1,-2 1 0,0 0 0,0-1 0,1 0 0,2-1 168,-9 1 0,3 0 0,1 0 0,0-1 0,1 1 0,-2-1 0,-1 0 0,-3 1-190,6-2 1,-2 1 0,-1 0 0,-2 0 0,-1 0 0,-1-1 189,5-1 0,0 0 0,-3-1 0,-2 1 0,-5 2 0,5-2 0,-5 1 0,-2 1 465,16-5 1,-3 0-466,-9 4 0,-3-1 0,-7 2 0,-3 0 0,-5 1 0,-3 1 1622,24-8-1622,-9 2 0,-5 3 0,-5-1 1383,-3 3-1383,-5 0 0,-1 4 0,-7 0 2929,-2 4-3019,-4 1 1206,-3 2-1206,0 0 183,0 0-93,3-2 0,2 0 0,4-5 0,3 2 0,1-3 0,1 3 0,-3-2 0,-2 3 0,-3 1 0,-3 1 0,-4 2 0,-2 0 90,-2 0-90,-4 0 90,0 0-2339,-7 0 181,-2 0 2068,-7 6 0,-2 4 0,-3 6 0</inkml:trace>
  <inkml:trace contextRef="#ctx0" brushRef="#br0" timeOffset="9259.27">26691 2669 21835,'-18'-14'3238,"0"3"-2609,3 2 181,1 2-1,8 1-269,0 1-90,6-4-180,0 4-270,16-4 0,25 0 0,-1 3 0,6-1-810,-3 1 0,2 0 0,3 0 810,12-1 0,3 0 0,2 0 0,-9 1 0,2 1 0,1-1 0,1 0-481,-6 2 1,0-1 0,1 1 0,1-1 0,0 1 480,3 0 0,0-1 0,2 1 0,-1 0 0,1 0-359,1 0 1,1 0 0,0 0-1,0 0 1,-1 0 358,0 0 0,-1 1 0,0-1 0,-1 1 0,0-1-191,-3 1 1,-1-1-1,0 0 1,0 1-1,-2-1 191,8 0 0,-1-1 0,-2 1 0,-1-1 111,10-1 1,-2 0-1,-3 0-111,-10 1 0,-3-1 0,-1 1 0,10-3 0,-5 0 605,-12 2 0,-3 1-605,17-4 2084,-16 4-2084,-13 3 2250,-9 2-2250,-8 0 1410,-10 0-1410,-8 0-702,-3 4-1187,-7 1-719,-2 4 2608,-6-4 0,-16 5 0,-6-2 0</inkml:trace>
  <inkml:trace contextRef="#ctx0" brushRef="#br0" timeOffset="9940.27">26521 2954 21565,'-25'0'2968,"3"0"-2518,2 0-1,3 0 91,9 0-180,2 0 0,6 0 179,0 0-269,8 0 0,8 0 0,23 0-437,-6-2 1,3 0 301,14-1 0,9-1-561,-5-1 1,7-2-1,5 0 1,1 0 425,-12 2 0,2 0 0,1 0 0,3 0 0,1-1 0,2 1-329,-3 0 0,3-1 1,2 0-1,1 0 1,1 1-1,0-1 1,-2 0-1,-2 1 329,2-1 0,-2 1 0,0-1 0,-1 1 0,0 0 0,-1 0 0,1-1-214,1 1 1,0 0 0,1 0-1,-1 0 1,-2 0 0,-2 0 0,-3 0 213,2 0 0,-3-1 0,-3 1 0,-1 0 0,1-1 0,9 0 0,-1 0 0,-1-1 0,-1 1 0,-6 0 0,0 0 0,-2-1 0,-1 1-131,8-1 0,-2 1 0,-1-1 131,13-2 0,-5 0 291,-11 2 1,-5 0-292,-10 2 0,-3-1 1983,16-3-1983,-13 4 2345,-8 1-2345,-7 4 1266,-6 0-3515,-9 0-436,-5 0 2685,-2 6 0,-11 4 0,-2 6 0</inkml:trace>
  <inkml:trace contextRef="#ctx0" brushRef="#br0" timeOffset="200871.27">27759 7847 21205,'0'-20'3418,"-3"0"-2698,2-1 89,-3 3-89,1 2-1,2 5-359,-3 0-90,4 6-180,0 1 0,0 4 0,0 18 0,4 27-90,0 9-218,0-17 0,0 1 218,4 21-29,-2-20 1,-2 1 28,3 25 0,-1-3 0,-2-26 0,-4-20 0,4-17 0,-4-11 434,4-24-434,-1-6 0,1-6 0,4-13 0,1-3-674,-1 0 1,1-1 673,2-1 0,0 4 0,-3 22 0,0 1-1463,4-9 0,1 1 1463,8-16 0,-8 28 0,1 2 0,7-1 0,-1 9 0,-2 5 0,9 10 0,5 30 0,0 9 0,-15-1 0,-1 4 0,8 27 0,-12-25 0,-1 0 383,0 1 0,0 0-383,-1 1 0,-2-1 0,1-2 0,-1-1 0,4 27 3306,-4-11-3306,-2-10 0,-4-11 0,0-7 0,-2-14 0,0-33 0,2-13 0,-1 6 0,2-2-1600,5-30 1600,2 3 0,2 2 0,-2 26 0,2-1 0,1 4 0,3 1 0,4-5 0,2 4 0,15-8 0,0 17 0,-13 27 0,1 12 0,-1 14 0,-1 10 0,-3 6 0,-2 6 1860,-2 2-1905,-6-15 0,0-1 45,4 18 0,-6-22 0,-1-1 90,1 9-90,-3-15 0,-2-1-90,-3-15 0,0-6-270,0-1-3688,0-4-449,0-10 4497,4-5 0,2-12 0,5-3 0</inkml:trace>
  <inkml:trace contextRef="#ctx0" brushRef="#br0" timeOffset="201588.27">29363 7291 21924,'5'-31'2789,"-2"9"-2339,-3-6-91,-5 14-89,-2 1-180,-3 3 0,4 5-90,-3 1 0,2 4 0,-7 10 90,-2 7-90,-5 17 90,0 7-90,-1 9 90,4 2-45,10-13 0,1 2-45,2 1 0,2-1 0,2 1 0,2-2 0,2-4 0,1-4 0,6 6 0,2-7 0,2-5-90,-1-6 0,1-11-90,-2-3 90,0-6-90,0-8 180,1-8-90,0-16 90,2-13-90,-1-10 90,0-6 90,-3-2-90,-3 3 90,-4 6 0,-2 7-90,-2 6 90,0 5 0,0 4 0,0 5 90,0-1-90,0 10 0,0-1 180,0 8-270,0 3 0,0 0 0,0 5 90,0 1 0,0 14-90,2 3 0,2 19 90,2 6-90,4 13 90,2 8-90,-5-29 0,0 2 0,7 13 0,1 0-188,-4-13 0,0 0 188,3 8 0,1-2 0,3 4 0,-2-7 0,0-9 0,-1-3-90,-1-7-360,-2-9-449,-2-3-165,0-6-1364,-2-6 2428,1-9 0,-1-13 0,0-9 0</inkml:trace>
  <inkml:trace contextRef="#ctx0" brushRef="#br0" timeOffset="201870.27">29786 7237 22014,'0'-28'3418,"0"4"-2968,0 5 0,0 4-180,0 3-90,0 3-90,0 5-90,0 2 0,0 2 90,0 6-90,1 5 90,3 14-90,3 11 89,1 12-89,0 7 0,0 3-212,0 1 122,0-4-270,-1-5-269,-1-8-361,-4-9-89,0-7-630,-2-14-720,0-6 2482,0-16 0,0-11 0,0-9 1</inkml:trace>
  <inkml:trace contextRef="#ctx0" brushRef="#br0" timeOffset="202152.27">29794 6608 21745,'-21'-35'2158,"3"6"-1798,2 9 450,0 11-451,6 3-179,-2 12 0,11-5 0,-3 9-180,4-9-1979,0 3 450,2-4-989,2 6 2518,4 4 0,3 8 0,1 3 0</inkml:trace>
  <inkml:trace contextRef="#ctx0" brushRef="#br0" timeOffset="202744.27">30078 7155 22284,'4'-13'2339,"2"-3"-1889,0 2 89,4-1-179,1 1-180,-1 2-90,0 5 0,-2 3 90,0 4-90,2 8 0,2 7-90,4 14 90,1 9-90,-1 12 0,0 7 0,-3 8-228,-6-32 0,0 1 228,3 31 0,0-6 0,-4-11 90,-2-10-90,-2-13 0,-2-11-90,0-18 90,0-19-90,-5-20 90,4-20-179,-2 24 1,0-2 178,4-3 0,2-1 0,0 0 0,2-1 0,0 3 0,2 0-254,2 4 0,0 2 254,10-27-222,1 10 222,1 15 89,1 12 91,15 22 660,-4 19-750,14 22 0,-8 17-45,-18-22 0,-1 3-76,1 1 0,-2 1 121,0 1 0,-1 1 0,0-2 0,-1 0 10,-3-4 1,-2 0-11,11 24-90,-7-13 0,-2-9 89,-6-9-89,-2-7 0,-2-9 0,-2 1 0,4-9 699,-3 3-789,0-4-2023,-3 0 2113,0-10 0,0 2 0,0-10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45:42.37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7382 3953 21205,'0'-7'3148,"0"3"-2428,0 2 1618,0 2-2158,0 4 0,0-3-90,0 9 0,0-3 90,0 7-90,0-1 180,0 1-180,0 2-90,0 2 0,0 0 0,2 2 0,1 0 0,4 15 0,2 17 0,-1 4 0,2 10 0,-6-14 0,2 0 0,-2-4 0,0 5 0,0-21 0,2 2 0,-3-20 0,2-7 0,-4-15 0,1-11 0,-5-14 0,0-4 0,2-27-1236,-2 15 0,0-1 1236,3 11 0,0 2 0,0 0 0,0 0-259,4-29 259,4 7 0,5 8 0,3 7 0,4 8 0,15 3 0,17 17 0,-2 8 0,4 18 0,-21 6 0,3 10 0,-14-8 2390,-1 6-2390,-13-13 341,-4 0-701,0-6-1349,-4-1-3238,2-4 4947,-2-4 0,4 3 0,0-3 0</inkml:trace>
  <inkml:trace contextRef="#ctx0" brushRef="#br0" timeOffset="540">8073 4139 23364,'0'5'1439,"0"-1"-1169,9 4-180,4-2-90,27 7 90,-5-8 0,14-1-90,-12-4 89,-3 0 1,-1-2 90,-5-3 0,-3-4 90,-5-2 0,-4-5-90,-2-2 90,-4-5-90,-3-2-91,-4-2 1,-3 0 90,0 0 0,0 2-90,-5 0 180,-9-1-90,-9 2-90,-1 3 0,-1 6 0,7 10-90,-3 1 0,1 4 90,0 8 0,-2 10-90,1 17 0,-1 14 0,3 13-1116,11-29 1,0 2 1115,3-1 0,2 2-210,-1 11 0,2 0 210,3-12 0,2-2 0,-2 8 0,2-1 0,7 5 0,4-9 0,5-7 0,7-8 0,6-10 0,7-5 0,26-14-90,-15-2 608,-17 1 0,-2-2-1238,10-10 413,-6-1-773,-5-1-1798,1-15 719,-10 7 2159,-2-15 0,-13 14 0,-4-2 0</inkml:trace>
  <inkml:trace contextRef="#ctx0" brushRef="#br0" timeOffset="893">8861 3623 20305,'18'-48'3239,"0"5"-2430,-2 5-179,-1 8-1,-3 6 181,-4 2-630,-4 9 0,-2 2 90,-2 9 89,2 14 451,4 32-450,0 8-360,-1-11 0,0 2-282,-1-4 0,-1 1 282,0 4 0,0 1 0,-2 0 0,0 3 0,0-4 0,1 2 0,0-1 0,-1 6 0,1-1-679,1 13 0,0-2 679,-1-22 0,0-4 0,2 27 0,2-13 0,-4 0-989,2-22-360,-4-3 35,0-18-1025,0-12-7492,-4-6 9657,-2-10 0,1-10 0,0-5 0</inkml:trace>
  <inkml:trace contextRef="#ctx0" brushRef="#br0" timeOffset="1511">8727 3998 24353,'-35'-16'1889,"2"3"-1709,9 2-90,4 4 0,11 0-90,9 5 0,16 0-90,15 0-270,15-3 0,14-2 135,-28 3 1,3-1-1,13-2 0,2-1 135,-2 2 0,-2-1 90,-1 0 0,-2 1 0,21-3 0,-36 7 270,-4-2 359,-7-1-359,-7 2 90,-5-1 0,-5 4 449,0 0-719,0 6 0,0 6 0,0 10 0,0 10-90,0 7 90,2 4 0,2 4 0,3-1-90,6 17 0,0-19 90,7 7-90,-1-26 0,5-5 0,0-10 0,5-4 0,-1-14 0,1-6 0,10-33 180,-22 15 0,-1-2-135,1 2 0,-2-1-45,3-30 0,-12 30 0,-4 1 0,-2 13 0,1 14 0,3 17 0,3 20 0,-1 7 0,2 4 0,-2 0 0,2-2-2249,4 7-1889,-1-7 4138,-1-7 0,-2-14 0,-4-16 0</inkml:trace>
  <inkml:trace contextRef="#ctx0" brushRef="#br0" timeOffset="1963">9795 4026 23150,'10'-46'2788,"-2"3"-2051,-2 4-108,-2 8-263,0 6-96,0 9 2,-2 7 88,9 23-351,-1 9-9,9 21 0,0 4 0,1 6 0,1 3 0,-3 0 0,-6-19 0,0-2 0,3 15 0,3 9 0,-10-32 0,-4-6 0,-2-8 0,-2-27 0,0-8 0,0-18 0,0-6 0,0 12 0,0-1-1696,-1-13 0,2-2 1696,3 2 0,1 2 0,4-18-77,4 18 0,2 4 77,3 6 0,9 1 0,-10 25 0,1 11 0,-2 7 3316,-1 7-3316,-2 5 0,-2-3 230,-3 2-230,-4-2 0,-2-2-720,-2-2-1259,2-7 1979,0-15 0,2-3 0,0-11 0</inkml:trace>
  <inkml:trace contextRef="#ctx0" brushRef="#br0" timeOffset="2397">10428 3714 23813,'9'-7'3059,"-4"2"-2700,-3 3-179,-2 2 90,4 0 0,2 8-90,8 10-90,3 14 0,5 13 0,1 8-255,1 6 165,-2 0 0,-1-2 0,-11-23 0,-2-1 0,1 19 0,-2-5 0,-18-43 0,3-19 0,-8-29-198,10-6 198,2-9 0,8-5 0,2 3 0,6 4 0,-1 24 0,2 0 0,9-10 337,10-2-337,-2 31 0,19 24 0,-8 11 0,10 17 0,-21 0 0,0 19 0,-10-16 0,-5 9 0,-9-21-719,-4 6-900,-7-10-540,-2 5-514,-7-12 2673,-1-2 0,-3 0 0,0-2 0</inkml:trace>
  <inkml:trace contextRef="#ctx0" brushRef="#br0" timeOffset="2799">11265 2890 24533,'0'-18'2429,"0"2"-1800,0 5-89,0 2-90,0 7-450,0 14 0,1 17 0,5 30 0,-2-18 0,1 4-1488,2 9 1,0 3 1487,0 7 0,0 2 0,-1-20 0,-1 1 0,0 0-258,1 1 0,-1-1 1,1-1 257,-1-1 0,1 0 0,-1-1 0,2 18 0,0-2 0,1-6 0,-2-1 0,0-7 0,-1 0-127,2 2 0,-1-3 127,1 14-1350,3 3-269,-8-44-270,0-14-539,-2-23 2428,-4-17 0,-2-14 0,-4-7 0</inkml:trace>
  <inkml:trace contextRef="#ctx0" brushRef="#br0" timeOffset="3124">10919 3044 20755,'-46'-31'3148,"1"1"-2518,0 3-90,6 4 89,9 3-269,8 4-180,11 2 0,24-1-180,15 3 0,30-3-392,-22 8 0,1 2 392,8-1 0,2 1 0,4 0 0,0 1 0,2 1 0,0 1 0,-1 0 0,-2 0 0,-3 1 0,-2 0 0,-5 1 0,-1-1 211,24-1-481,-13 2-270,-13 0-449,-11 0-180,-8 0-990,-9 8 2159,-4 3 0,-10 13 0,-2 1 0</inkml:trace>
  <inkml:trace contextRef="#ctx0" brushRef="#br0" timeOffset="3764">11634 3582 22284,'0'-9'1979,"-4"0"-1709,0 2-90,-1 1 90,2 3-180,3 1 1439,0 2-720,0-2-359,0 0-90,0-3-90,0 3-180,0 0-90,0 8 0,0 5 0,5 12 0,9 29 0,4-9 0,-6-11 0,0 0 0,8 9 0,11 5 0,5-20 0,2-7 0,-1-24 0,-10-15 0,8-28 0,-10 3 0,-11 14 0,-1 0 0,3-14 0,-7 4 0,-2 7 0,-4 5 0,-2 8 0,-1 32 0,-6 20 0,-4 9 0,3 4 0,-1 3-448,-1-1 0,-2 3 0,0-1 448,-3 14 0,-1 1 0,1-2 0,-1 4 0,1-1-983,1-2 1,1-1 0,-1 0 982,1-1 0,-1 0 0,2-3 0,4-10 0,1-1 0,1-6-45,2-4 0,1-4-2834,2 34 991,0-26-811,0-8 2923,5-34 1,2-16 0,5-13 0</inkml:trace>
  <inkml:trace contextRef="#ctx0" brushRef="#br0" timeOffset="4021">12146 3745 23364,'10'-48'2788,"-2"5"-2338,-4 14-90,-2 8 359,-2 12 181,5 44-900,0 4 0,-1 0 0,1 6-779,0 19 1,-1 2 778,-1-12 0,-1-1 0,1-6 0,0 2 0,0 0-18,1 15 0,-1-1-27,0-9 0,0-2-360,-1-2 0,0-2-764,0 14-360,-2-37-540,0-11-540,0-16 2996,0-14 1,0-18 0,0-8 0</inkml:trace>
  <inkml:trace contextRef="#ctx0" brushRef="#br0" timeOffset="4297">12247 3605 23094,'-2'-34'1484,"1"-1"0,0-26-764,-7 14-181,8 11-269,-4 9-180,4 7 0,2 10-90,7 10 0,24 40 45,-9-4 0,-1 6-45,5 14 0,-5 6 150,-12-11 0,-3 2 0,-3-2-105,-2 2 0,-6-3 0,-5 1 0,-8-4 0,-10-16 0,-3-6-225,-7 5 0,7-9 0,-1-4-720,1-10-539,3-3-450,7-10-629,5-4 2518,8-10 0,8-3 0,5-4 0</inkml:trace>
  <inkml:trace contextRef="#ctx0" brushRef="#br0" timeOffset="4740">12471 3840 21835,'10'0'2158,"-2"0"-1888,-2 0-90,-2 0 0,2 4-90,4 1 0,17 0-90,16-1 0,5-10 90,3-3-90,-13-11 180,-3-4 0,-1-5 179,-5 0 1,-3-3-90,-7 0 90,-7 1-90,-6-1 89,-4 2-89,-2 3 180,-15-3-180,1 12 90,-16 0-360,0 24 0,2 12 0,-1 7 0,-5 14 0,1 5 0,-1-2 0,1 4 0,9-6 0,1 4 0,7 0 0,10 14 0,11-3 0,8-5 0,11-7 0,25-3 0,9-13-447,-5-18 1,3-9 446,5-6 0,-1-6-90,-2-8 0,-3-3-720,-15 4 1,-1-2-136,8-8 1,-5-2-1664,3-16 2608,-13-3 0,-15 8 0,-8 2 0</inkml:trace>
  <inkml:trace contextRef="#ctx0" brushRef="#br0" timeOffset="17355">16040 2587 20575,'4'-7'2519,"0"1"-2069,2 1-91,2 1 91,4-1-90,5 1 90,1-1-1,1-1-89,-1 1 0,-2-4-90,0-10-90,-7-3 90,-2-12-91,-12-1 1,-4-2 0,-11-2-90,-4 1 0,-9 4 0,-2 4 0,-5 8 90,-3 10 0,-7 14 90,-7 20-683,25 0 1,1 5 412,-3 9 0,1 10-703,9-2 1,0 8 0,1 3 0,3-2 702,-2 7 0,3-1 0,0 5 0,5-12 0,-1 3 0,1 2 0,1 0 0,3-3 0,3-1 0,2-1 0,2-1 0,0 4-163,0-1 0,2 4 0,-1 0 1,2 1-1,1-1 163,0-4 0,2-1 0,0 1 0,0-1 0,0-1-298,1 12 0,-1 0 0,1-1 0,1-4 298,2 7 0,0-4 0,1-6 0,0-9 0,0-4-228,1 2 0,0-4-1301,0 9 1708,1-10-2698,-8-34 2762,-8-23 1,-2-13 0,-7-13-1</inkml:trace>
  <inkml:trace contextRef="#ctx0" brushRef="#br0" timeOffset="17900">15264 3818 23723,'-22'-30'2069,"3"5"-1889,9 5-90,5 4 0,32-5-90,2 8 0,6 2 0,4-1 0,3 0-605,14 1 0,1 1 290,-9 3 0,2 0-255,-3 1 1,2 0-1,-1 1 255,3-2 1,0 1 134,13-2 0,-4 1 180,4-2 360,-16 0 269,-13 2 1,-15-2-90,-10 2 89,-7-4-89,-10 2-90,0-3 760,-7 3-850,7 2-181,-2 1-89,8 3 0,-6 1 270,6 12 0,-2 29-270,3 4-45,0-8 0,0 1-45,0 23 0,5 2-291,4-4 291,9-5 0,4-9 0,5-5-90,14-6 90,3-23 0,13-31 0,-15-14 90,-19-2 0,-5-6 0,-8 2 0,-2 1-90,5-20 0,-2 27 381,-4 51-381,7 26-450,0 15-2159,1 4 541,-3-3-451,0-12 2519,-6-24 0,2-11 0,-2-4 0</inkml:trace>
  <inkml:trace contextRef="#ctx0" brushRef="#br0" timeOffset="18289">16657 3732 22104,'9'-48'3059,"-3"3"-2430,-5 6-179,-1 7-270,2 10 90,1 8-90,2 8 89,3 14-44,7 22 0,1 8-225,4 17-381,-6-14 1,1 6 0,-2-5 380,-3-8 0,-2-2 0,4 11 0,-2-3 0,0 3 90,-4-9-90,-2-12 0,-4-10 0,0-10 0,-4-15 0,0-12 0,-1-16 0,2-15 0,2 22 0,2-1 502,1-3 1,1-1-503,1 0 0,1 0-45,1 4 0,2 0 45,8-24 0,2 14 180,15 15-90,9 39 0,1 9-90,-14 14 0,-4 5 0,4 11-298,-11-17 0,-1-1 118,4 9-147,-5-8-842,-2-4-2519,0-2 3688,-3-12 0,1-9 0,-4-12 0</inkml:trace>
  <inkml:trace contextRef="#ctx0" brushRef="#br0" timeOffset="18645">17477 3424 24353,'9'0'90,"-3"0"0,2 0-90,0-4 90,-3-3 180,0-9 0,-5-2 449,-5-13-449,-4 11 90,-7 0-180,-4 18 359,-23 43-449,18-3 0,1 7-60,4-4 0,1 4 0,2 0-146,-3 15 1,4-1 115,6-1 0,8-3-216,13-12 1,6-4 35,13 14-611,3-24 1,4-7-380,10-17-179,16-15-540,-20-21-359,-3-13 2248,-3-8 0,-20 23 0,-2-1 0,1 0 0,-1-1 0</inkml:trace>
  <inkml:trace contextRef="#ctx0" brushRef="#br0" timeOffset="18982">17855 2800 20845,'-3'-27'2968,"2"-2"-2158,-3 3-90,4 1 269,-4 3-809,0 8 0,-1 3 180,2 13-91,-1 13 91,3 17-180,-1 9 0,1 6-90,1-7 0,1 1-505,1 19 0,1 1 415,0-12 0,2-3 0,0 0 0,2-1 0,0-2 0,0 2 0,6 19 0,0-2-135,-5-26 0,0 0-219,4 14 1,-1-6-727,0-15-449,-3-8-539,-2-9-7763,-4-6 9118,0-14 0,-2-9 0,0-8 0</inkml:trace>
  <inkml:trace contextRef="#ctx0" brushRef="#br0" timeOffset="19339">17754 3175 23184,'-23'0'1889,"5"0"-1709,7 0-90,6 0-1,5 0 1,9 4-90,7 1-179,17 0-91,8-1-180,8-4 0,2 0 270,-16-1 0,1-2 540,24-12 90,-2 0 180,-22-9 179,-19 6-179,-5 1-270,-6 4-91,-2 6-179,-4 3 90,0 4 540,1 30-585,4 5 0,0 6-135,0 2 0,-1 3-533,3 15 0,0-1 533,-1-12 0,0-1 0,1 16 0,-2 2-225,0-8 0,-1-1-405,1-2 1,-2-3-271,-2-13 1,0-7-1620,-1-6 2519,-4-16 0,-2-18 0,-4-10 0</inkml:trace>
  <inkml:trace contextRef="#ctx0" brushRef="#br0" timeOffset="19480">18269 2922 22104,'-6'-34'1034,"0"-1"1,-6-26-855,2 16-180,3 14-1079,4 12-1080,3 21 2159,3 13 0,5 22 0,5 7 0</inkml:trace>
  <inkml:trace contextRef="#ctx0" brushRef="#br0" timeOffset="19809">18582 3216 24533,'-12'9'1349,"0"2"-1169,-1 5 0,7 8-90,0 13-90,6 10 0,4 10 90,2 4-90,5-19 0,3 0 0,1-6 0,2-2 0,0 0 0,2-4 90,13 2-90,-14-28 0,-6-15 0,-6-14 0,-2-11 0,-8-14 0,-2-5 0,-2 17 0,-3-1-45,-2 6 0,-2 1-270,-2 0 0,-3 3-314,-11-2-361,3 21-89,14 16-540,6 2-630,4 5 2249,8 1 0,2-1 0,5 1 0</inkml:trace>
  <inkml:trace contextRef="#ctx0" brushRef="#br0" timeOffset="20308">18777 3297 21835,'14'-22'2878,"0"1"-2428,-3 1-91,-1 4 91,-2 4 630,18 24-811,3 31-179,6 9 0,-14-5 0,-3 1-90,2 10-267,-9-21 1,0-2 266,1 3 90,-6-6-90,-2-12 90,-2-4 0,-2-9 0,0-3-90,0-6 623,-6-7-623,0-7 0,-1-15 45,3-6 0,2-3-45,4 5 0,2-2-281,-1-15 1,2-1 325,3 13 0,1 2 44,-1 2 1,2 2 90,10-25-180,1 12 0,1 13 0,13 11 0,-4 24 0,12 14 0,-10 23 0,2 8 0,-6 6 0,-2 1 0,-6-6 562,-3-4-562,-4-7 0,-5-6 0,-1 5 0,-4-15 0,-2 6 0,0-15 0,-2 0-540,0-2-449,0-3-541,0-2-718,0-4 2248,-6-4 0,-2-4 0,-7-3 0</inkml:trace>
  <inkml:trace contextRef="#ctx0" brushRef="#br0" timeOffset="21025">19451 2479 21385,'8'-27'2788,"0"0"-2068,2-1-1,-1 3 541,4-5-811,-4 12 91,1 0 0,-2 29-360,0 16-180,2 31 0,-3-14 0,-1 7 0,1 3-598,-2-6 0,0 3 1,-1 1-1,1 0 598,1 2 0,0-1 0,-1 1 0,1 0 0,-1 1 0,-1 0 0,0-1 0,1-4-146,-1-4 1,1-2-1,0 0 146,0 7 0,0 1 0,1-4-360,-1 2 1,1-2-226,0 7 0,0-5-1124,-2-4-359,-1-23-721,-2-13 2789,1-25 0,-2-17 0,0-12 0</inkml:trace>
  <inkml:trace contextRef="#ctx0" brushRef="#br0" timeOffset="21439">19532 2655 22284,'-14'-50'3059,"0"5"-2700,7 9-179,2 6 0,5 12 90,3 7 0,9 17-90,11 14-90,13 23-45,-13-12 0,1 3-461,3 7 0,1 3 416,2 6 0,1 2-554,1 2 1,-1 1 598,1 1 0,-1 1 0,-1-2 0,-1-1 0,-1-2 0,-1-2-45,-3-3 0,-1-1 45,-2-7 0,-1-1 0,-3-4 0,0-1 0,0 0 0,0-1 315,10 15 89,-4-13-359,-12-17 714,-7-17-804,-4-10 0,0-11 0,0-20 0,0-20 244,0 22 0,0-5-244,0-8 0,0-6 0,0 1-338,0 11 0,0 2 0,0-2 338,0-15 0,0-4 0,0 6 0,0-1 0,0 4 0,0-9 0,0 2 0,0 21 0,0 2-135,0-4 0,0 4-674,0 4-451,0 18-539,4 13-899,0 19 2845,4 19 1,0 24-1,-4-23 1,1 1-1</inkml:trace>
  <inkml:trace contextRef="#ctx0" brushRef="#br0" timeOffset="21939">20588 3094 23903,'2'-32'2159,"0"5"-1709,-2 0-90,0 6-91,0 5-269,0 3 90,-4 6 0,-2 3-90,-4 12 0,-6 10 90,-3 21-1786,3 0 0,-1 4 1696,4-8 0,1 1 45,-4 14 0,2 1-45,8-16 0,2 0 0,2 10 0,2-2 0,7 15 0,-3-23 0,4-3-90,10-5 0,3-11 0,5-8 1,15-34 89,-11-2 0,-10 1 0,-3-4 0,-1-28 0,-8-5 89,-4-2-318,-9 3 409,-2 6-90,-9-6 0,3 22 3144,3-1-3234,1 24 0,8 4 0,-3 7 0,4 9 0,2 14 0,4 13 0,6 16 0,8 12 0,-8-25 0,1 0-498,1 2 0,0 0 318,1-2 0,-1 0-180,0-1 1,0-2-901,15 22-2517,5 1 3777,-12-21 0,3-6 0,-13-19 0</inkml:trace>
  <inkml:trace contextRef="#ctx0" brushRef="#br0" timeOffset="22608">20949 2999 22464,'7'-37'2249,"-3"6"-2069,-2 8 270,-1 11-91,3 14 271,8 39-540,1 6 0,-4-9 0,0 2-905,0-3 1,-1-1 814,-1 0 0,0 1 45,0 0 0,0 0 0,-2-4 0,0 0-45,1 7 0,-2-1 90,1 19 0,-2-6 0,-3-28-90,0-26 1808,0-14-1808,0-16 0,0-7 0,0-3-710,1 6 0,0 0 710,1-18 0,0-2 0,3 1 0,0 0 0,2 4 0,1 2 0,-2 1 0,1 4 0,6-17 0,-5 35 90,4 10 0,-1 19-90,5 14 90,-4 17 0,-1 7-90,-1-9 0,-1 2-211,3 17 1,-1 2 210,-3-15 0,-2 1 0,2 12 0,0-1 0,-2-14 0,-1-2 0,1 7 0,0-4 1210,0-1-1210,-2-9 90,-2-15-90,0-6 0,-2-29-90,0-6 90,0-13 0,0-4 0,2 11 0,1 1 131,0-15 0,1 1-131,8-15 20,-4 29 1,2 3 69,9-6-90,3 9 0,1 35 90,-1 18-90,0 14 90,1 9-90,-8-11 0,-1 2 0,5 19 0,-7-20 0,-1-2-90,-1 7-989,0 2-1,-4-18-1290,-2-6 391,-2-15-180,-2-14 2159,0-6 0,0-15 0,0-6 0</inkml:trace>
  <inkml:trace contextRef="#ctx0" brushRef="#br0" timeOffset="23124">21615 3216 17787,'7'-30'4767,"0"5"-4317,-2 5-90,3 7-1,-2 6 91,4 3-90,0 10-180,4 3-90,2 7 90,3 2-180,3 0 90,1-2-90,12-2 90,3-13-90,10-23 0,-10-8 0,-4-18 90,-14 2-340,-4-3 430,-4-4-1,-8 19 1,-1 0-90,0-14 90,-6-8-180,-4 29 90,-3 2-90,-4 5 90,-11 2-90,4 8 90,-10 6 0,8 13 340,-1 11-340,0 10 0,1 12 90,3 9-1,2 7-44,10-10 0,1 2 0,2-12 0,2 0 0,0 15 0,2-1 45,3-17 0,2-2 90,5 33-270,6-8 0,6-5 0,5-8 0,1-21 0,6-4 0,6-8 0,3-3 0,-1 2 0,1-4 0,2-8 0,-3-4 0,10-5 0,7-15 0,-21 4 0,2-10 0,-21 11-1260,-7-4-89,-5 6-450,-10-1-809,-5 7 2608,-7 1 0,-6 6 0,-3 1 0</inkml:trace>
  <inkml:trace contextRef="#ctx0" brushRef="#br0" timeOffset="24325">24405 1882 24173,'13'-12'2429,"-5"1"-1800,-5 4-179,-3 3-90,0 2-90,-7 8 0,-22 43-270,14-20 0,0 3-609,-8 21 0,1 5 609,4-1 0,3 5 0,7-13 0,0 4 0,3 3 0,1-1 0,4 4 0,2 1 0,2 0 0,3 3 0,1-5 0,2 2 0,2 1 0,1-2 0,1-3-480,3 1 0,2-2 1,2-3-1,2-2 420,9 9 0,4-4 0,1-7-390,5-5 1,1-7-226,-1-3 0,1-3-225,-2-7 1,0-3-604,-2-3 1,-1-3 1502,-3-5 0,-1-4 0,25 1 0,-5-8 0</inkml:trace>
  <inkml:trace contextRef="#ctx0" brushRef="#br0" timeOffset="25456">29887 1538 21205,'-4'-9'2518,"0"0"-1978,4 2-90,0 0 90,0 3-181,0 1 901,0 1-721,14 2 361,28 22-765,0-1 0,5 4-135,-1 6 0,2 3-444,-9-6 1,2 2 0,-3 2 443,9 14 0,-2 3-506,-14-13 0,0 2 1,-1 2 505,-1 2 0,-1 3 0,-2 1 0,-1 2 0,-1 1 0,-2 1 0,-1 2 0,-3 1 0,-2 1 0,-1 0 0,-3 0 0,-2 1 0,-2-2 0,-1 0 0,-4 2 0,-3-5 0,-2 2 0,-2 1 0,-1-2-147,-4 10 1,-3-2 0,0-1 146,0-1 0,0 0 0,-2-4 0,-8 6 0,-1-8 0,-3 0 0,1-14 0,5-11 0,4-10 1037,2-7-1037,7-1 1641,1-15-1641,8 3 68,1-17-4386,-1-6 4318,-8-4 0,-6-1 0,-9 6 0</inkml:trace>
  <inkml:trace contextRef="#ctx0" brushRef="#br0" timeOffset="27625">25201 2411 22644,'4'-5'2429,"-2"3"-2070,0 0-89,-2 2-180,2 6 0,4 12 0,2 14 0,1 6-90,0-3 0,0 3-441,4 20 1,-2 1 440,-1-9 0,-2-2 0,0 2 0,-1 0 0,0-3 0,0-1-45,-1-4 0,0 0-90,0-5 0,0-2-584,3 24-271,-3-14-2518,-5-7 3508,-1-23 0,-5-11 0,-2-19 0</inkml:trace>
  <inkml:trace contextRef="#ctx0" brushRef="#br0" timeOffset="27930">25298 2624 21565,'-5'-35'1214,"0"1"0,-1-29-674,-1 9-90,6 8-270,-3 10 0,4 9-91,4 7-89,2 6 0,8 5 0,6 5 90,5 10-90,5 8 0,-1 15 0,0 8 45,-14-4 0,-2 3-45,2 18 0,-7-17 0,-3 0 90,-3 10-90,-18 15 0,3-21 0,-20 12-90,15-31 0,2-5-269,11-10-181,5-7-1619,0-9 0,3-1 2159,4-10 0,3 0 0,2-3 0</inkml:trace>
  <inkml:trace contextRef="#ctx0" brushRef="#br0" timeOffset="28332">25648 2642 20215,'6'-12'3868,"-2"1"-3508,-2 6-180,-2 1 90,0 4-90,-6 12-90,2 9 0,-6 20 0,5 13-90,1 10 0,3-4 0,2 3 0,4-17 0,1-1 0,-2 10 0,2-4-507,16-2 507,-4-35-90,4-6 90,-1-16 0,1-6 90,-3-13-90,-5-9 0,-6-11 225,-5 8 0,-2-1-45,-5-19 208,3 15 0,-2 2-388,-5 3 0,3 14 0,2 24 0,4 24 0,4 5-180,3 5-360,2-1-359,4 2-270,0-4-540,1-5-630,-1-7 2339,-4-9 0,0-11 0,-2-6 0</inkml:trace>
  <inkml:trace contextRef="#ctx0" brushRef="#br0" timeOffset="28723">25920 2777 21025,'6'-43'2878,"0"4"-2518,-2 8-180,-2 8 0,0 8-90,0 8 0,2 9 0,4 13 0,2 13 0,4 14 0,1 7-90,1 7 90,0-1-90,-1-3-3392,-3-7 3392,-2-9 0,-4-8 90,0-8-1,-4-11-89,0-9 90,-2-11-90,-5-14 3392,3-9-3392,-3-13 135,4 7 0,2-1 0,1 2 0,1 0-45,-1 0 0,1 2 0,7-14 0,6 24 0,-3 14 0,20 1-90,-1 18 0,0-5 0,-5 10-90,-15-10-450,-4 7-359,-4-7-3149,-2 3 4048,-2-6 0,4-1 0,0-1 0</inkml:trace>
  <inkml:trace contextRef="#ctx0" brushRef="#br0" timeOffset="29173">26561 2452 20341,'-34'-2'2518,"15"16"-1450,-29 20-978,25 21-90,12-23 0,2 2 39,1 1 0,2 0-39,1 1 0,1-1 0,1 30 0,3-10 300,5 4-300,2-24 662,5 2-752,2-28-41,15-17 41,9-38 135,-13 7 0,-2-5 0,-4 1 0,-3-3 90,-3-3 0,-4 2 134,-4-19 200,-6 28 0,-2 1-110,-1-19-269,-1 7-70,2 28-20,3 19 0,0 13 90,0 13-90,5 39 0,2-7-153,-2-16 1,2-1 62,7 16-360,-4-23 1,0-1-1800,11 20 540,-2-8 1709,0-28 0,-8-20 0,3-11 0</inkml:trace>
  <inkml:trace contextRef="#ctx0" brushRef="#br0" timeOffset="30307">26785 2361 21655,'0'-16'2698,"0"3"-2248,0 2-180,0 6-180,0 0 0,0 5 0,2 7-1,3 6 1,6 16 0,3 12-90,2 14 45,-5-10 0,-2 3-45,-2-11 0,0 0 45,0 12 0,-1 0-45,-2-8 0,-2-3 0,0 15 0,0 1 90,-2-32 0,0-12-90,0-4 90,-3-24-90,2-5 0,-3-26 0,4-8-227,0 24 1,0-2 226,2-2 0,2-1 0,1-12 0,2 1 0,0 14 0,1 2 0,1-7 0,0 4 0,3 3 0,-2 12 0,0 10 0,2 15 0,3 12 0,1 14 90,8 31-90,-8-11 0,-5-15 0,-1 0 0,4 29 453,0-13-453,-1-5 0,-3-25 0,-2-21 0,-2-11-90,4-10 90,0-11 0,11-26 0,-6 13 0,6-9 0,-11 30 0,-1 10 0,-2 7 0,0 15 0,3 11 0,7 33 0,-1-6 0,6 15 0,-6-22-3392,-2-7 3392,2-8-757,7-12 757,10-18 0,-2-11 0,2-19 0,-14-3 0,-3-6 0,-8 13 0,-2-2 0,1-16 3017,-2-7-3017,-10 26 1132,-2 11-1132,-7 6 0,-1 7 0,-8 21 0,3 27 0,10-8 0,3 3 0,4 0 0,3-1 0,2 2 0,4-1-135,8-2 0,3-2-225,11 11 90,0-18 1,3-5 89,10-12 0,14-16 90,-16-19 0,-1-12 0,-3-9 90,-3-8 0,-18 26 0,-1-3 135,2-21 0,-3-3 0,-3 14 0,-2-1-429,2-15 0,-3 1 429,-3 19 0,-2 3 314,1-30-179,-2 10 79,0 9-169,0 10-180,0 8 90,0 9-90,0 8 0,0 12 1037,0 11-947,0 18-90,0 16 90,0 19-1346,0-27 0,0 1 1256,0 4 0,0 0 45,0 1 0,0 0-250,0 0 0,0 0 205,1-3 0,0 0-45,0-2 0,0-2-245,5 28-429,-1-10-1800,1-1 360,-4-23 2755,0-9 0,-2-28 0,0-9 0</inkml:trace>
  <inkml:trace contextRef="#ctx0" brushRef="#br0" timeOffset="30836">27808 2434 20845,'-16'-30'2069,"1"5"-1799,7 5 0,2 4-180,6 5-90,6 2 90,4 0-90,12 4 0,29-6 0,14 0 269,0-1 181,-5-1 0,-30 4-90,-5 2-91,-7 2 1,-6 3-180,-6 2 0,-2 6-90,-4 12 0,4 12 0,2-1 0,6-1-90,4-12 0,3-9-90,-1-1 90,-1-8 1,-3-4 89,-4-18 0,-4-11 89,-15-15 1,-1 12 0,-12 7 90,6 22 0,-4 11-90,-2 14 90,-3 16-90,0 15 0,5 15-90,12-29 0,2 2 0,2 16 0,3 0 0,2-14 0,3-2-90,1 11 0,4-3-630,13 0-359,5-11-720,3-16 1799,21-28 0,-12-9 0,14-20 0</inkml:trace>
  <inkml:trace contextRef="#ctx0" brushRef="#br0" timeOffset="31276">28462 2343 21565,'6'-32'3058,"-2"3"-2608,-2 6-180,-2 5-91,2 7-89,0 4 0,4 5-90,2 12 180,2 9 0,3 15-90,-1 11 0,0 5 0,-2 5-45,-4-18 0,0 0 45,1 14-90,1 10 0,-6-34 90,0-9-90,-2-9 0,0-11 0,0-10 90,0-14-90,0-11 45,4-1 0,2-2 135,3-20-90,-1 20-1,1 2 91,3-5-90,0 9-90,-1 9 0,1 7 90,-2 9-90,4 9 90,2 9 0,1 9 0,-1 5 90,-4 5 0,-5-3 0,-4-5-90,-3-2 0,0-7 0,0-4-90,0-2-1529,0-5-2699,-3-7 4228,-4-2 0,-3-5 0,-2-2 0</inkml:trace>
  <inkml:trace contextRef="#ctx0" brushRef="#br0" timeOffset="33759">12682 5192 21745,'0'-18'2518,"0"0"-2068,0-2 180,-7 2-181,-1-2-179,-8 1 90,-11-5-270,-1 13 45,-5 5 0,-3 4 45,-19 11-90,16 1-1,-1 2-758,9 2 1,2 2 668,-2 3 0,1 1 44,1 0 1,2 3-1505,-5 9 1,3 1 1459,-9 18 0,18-19 0,5 1 0,5 12 90,23 18-180,3-17 90,20 10 90,-3-26-90,0-5 0,-3-7 90,-4-1 0,-12-9 955,-3 6-1045,-18-2 3482,-26 25-3482,0-4 0,8-10 0,-1 0-90,-22 21 180,20-14-180,2 7 90,20-17 90,8 0-90,6-2 0,4 1 0,18 5 0,0-3 0,3 2 0,-15-8 90,-9-1-90,-9-3 0,-5 3 0,-4 1 0,-3 1 90,-13 10-90,-4 5-90,0-1 90,2-1 90,15-7-180,6 11 90,2-6 0,4 11 0,0-9 90,0-2-180,0 2 180,0 11-90,0-12 0,0 6 180,0-15 180,0-6-270,0-6-90,0-3 0,9-4-900,2 0-3237,22 0 4137,-7 4 0,2 5 0,-13 5 0</inkml:trace>
  <inkml:trace contextRef="#ctx0" brushRef="#br0" timeOffset="35914">12337 16219 21115,'-9'-2'360,"-2"0"-270,10 2 2428,-3 0-1438,6-6-631,0 0-89,4-7-90,0 1 90,3-1-90,0-1-180,2 3 89,3 0-179,0 2 90,4 2-90,1 2 180,1 3-90,-1 8 90,-1 6 0,-4 10 0,-2 8 0,-5 6-90,-4 5 180,-6 20-270,-4-17 0,-5 12 0,-2-27 0,-4-2 0,-3-2 0,-3-2 0,-19 9 0,7-5 0,-13 11 0,3 1 0,15-9 0,0 5 0,21-17 0,11-2 0,10-3 0,24-1 0,11 5 0,3-4 0,-2 4 0,-18-3 0,-7 1 0,-2 13 0,-11 12 0,-7 0 0,-9 4 0,-5-14 0,1 7 0,5-12 0,3 3 0,8-10 0,5-4 0,9 1 0,21 9 0,-7-6 0,14 12 0,-15-5 0,-1 5 0,-3 4-3392,0 18 3392,-14-11-800,-9-7 1,-4 0 799,-12 4 0,-9 7 0,-3-19 0,-14 0 0,4-15 0,-11 5 0,8-15 1250,1 3-3229,1-10 2577,-13-14 0,13-4 0,-11-12 0</inkml:trace>
  <inkml:trace contextRef="#ctx0" brushRef="#br0" timeOffset="36857">13137 9344 24893,'-14'-47'3598,"-3"5"-3508,-5 11-90,-4 15 0,-3 22 0,-2 25-399,14 0 1,2 6 398,-3 10 0,2 6-1000,4-11 0,1 2 1,1 1 999,-2 5 0,1 1 0,-1 5 0,2 3 0,-1 5 0,1 2 0,0-5-451,-1 5 0,1-4 0,0 3 451,1-3 0,0 2 0,1 0 0,0-6 0,1-5 0,1-4 0,0 1 0,-2 8 0,1 1 0,0-2 0,0-9 0,1-2 0,0-1 0,-2 17 0,1-3-180,-1-15 0,3-8-720,4-17-179,-3-9-1260,12-57 990,-1-2 269,0 10 1,0-1 1098,0 6 0,0 0 0,0 0 0,0 0 0,1-1 1,1 0-1</inkml:trace>
  <inkml:trace contextRef="#ctx0" brushRef="#br0" timeOffset="37299">13400 9747 22554,'7'-57'3328,"-1"1"-2788,0 4 179,0 2 541,2-9-1080,0 10-180,-3 6 0,-2 19 0,-3 74 0,0-9 0,1 8 0,-2 2-1131,0 4 0,-1 1 1,0 4 1130,0-4 0,1 4 0,-1 0 0,0-3 0,-2 8 0,-1-3 0,0-1-506,1 1 1,0-1 0,-1 0 505,1-1 0,-1-1 0,0-1 0,1-4 0,0-1 0,0-1 0,1-5 0,-1 0 0,1-1-519,0 15 0,0-3 519,-1-7 0,0-2-27,4-8 1,-1-1 26,0 2 0,-1-2 0,-2 7 932,3 2-2731,-6-37 1443,6-8 356,-2-19 0,3-14 0,0-13 0</inkml:trace>
  <inkml:trace contextRef="#ctx0" brushRef="#br0" timeOffset="38033">14464 9684 20468,'15'-39'3418,"-5"5"-2478,-2 3-670,-4 7 542,-2 4-722,2 5 423,2-1-602,2 4 912,1 1-733,-3 5 526,-5 1-346,-1-1 0,-5-2-180,-16-5-90,-8 7 0,-20 8 0,-4 19 0,5 16 0,0 9-812,11-5 1,2 3 811,3 0 0,0 4 0,5 0 0,0 12 0,8 5 0,7-6 0,3 6 0,6-1 0,7-2 0,6 0 0,3-1 0,-3-1 0,2-2 0,10-3 0,7-13 0,7-2 0,3-4 0,-1-7 0,16 1 0,4-9 0,-5-4 0,4-3 0,-2-5 0,9-9 0,-2-7 0,3-5 0,-1-4 0,-2-4 0,0-5-464,-3-3 1,-2-5 463,-4-4 0,-3-3 0,-2-4 0,-4-2 0,-6-3 0,-3-2 0,-4-1 0,-3-3 0,-9 7 0,-3-3 0,-2-1 0,-4 5 0,-2-1 0,-3 0 0,0-6 0,-3-2 0,-3 5 0,-4-3 0,-5 7 0,-3 11 0,-5 7 0,-15 11 0,-6 28 0,-2 23 0,11 13 0,4 12-202,10-16 0,3 4 0,1 2 202,0 11 0,2 4 0,3-2 149,4-12 1,3-1-1,3-2-149,5 16 0,11-5 447,17-9 0,8-11-447,-9-17 0,3-4 0,8 5 0,0-9 0,12-37 0,-38-6 0,-6-5 0,-4 5 0,-4-3 16,0-13 0,-5-1-16,-5 10 0,-4-1 0,-8-12 0,-7 1 0,-5 5 0,-4 3 0,2 1 0,-3 4 0,0 10 0,0 8 994,-12 7-2523,-8 10-433,20 9-737,3 3 2699,30-3 0,16 1 0,9-3 0</inkml:trace>
  <inkml:trace contextRef="#ctx0" brushRef="#br0" timeOffset="38557">15999 9055 25343,'5'-50'2788,"-2"6"-2338,-3 11-450,0 12 0,2 10 0,1 21 0,2 16 0,2 24 0,1 2 0,1 8-1131,-2-11 0,0 4 1,0 0 1130,1 1 0,1 1 0,-1 1 0,1 2 0,0 1 0,-1-3-246,1 5 0,1 0 246,-2-10 0,2 3 0,-1-3 0,0 2 0,0 0 0,1-5 0,0 3 0,-1-7 0,5 16 0,1 0 0,-7-35 0,-3-18 0,-2-36 1574,-4-5 1,-5-7-1575,-5-2 0,-4-4 0,-1 3 0,-1-7 0,-4 2-311,-11-5 1,-5 12 310,-16 24 0,-2 16-309,16 16 1,1 5 308,-14 18-44,20-8 0,5 3 44,9 19 0,9 0 0,18-3 0,6-3 0,31 2 0,-5-17 0,19-7 1248,-12-17-1788,-9-10 0,3-6-1214,11-4 0,0-3 758,1-2 0,2-3 996,-9-2 0,2-4 0,-5 2 0,-4 1 0,-2-1 0,9-9 0,0 1 0</inkml:trace>
  <inkml:trace contextRef="#ctx0" brushRef="#br0" timeOffset="39058">16718 9688 16768,'-12'0'5667,"-6"4"-4811,5 3-497,-5 5 172,11 1-171,2-1-93,5-1-87,0-2 264,5-4-354,6-1 0,9-4-90,7 0 90,18-14 0,-9 0 0,-6-4 0,0-4 360,11-25-90,-18 18-1,-2-1 1,6-22 270,-12-3-180,-18 16-450,-29-1 0,-23 25 0,-10 12 0,19 20 0,2 6-454,-9 16 454,19-9 0,2 3 0,13-4 0,3 1 0,3 3 0,2 2 0,3 1 0,4 3 0,5 16 0,5 1 0,1-13 0,4-2 0,4 11 0,6-4 0,-1-20 0,4-4 0,3-3 0,3-4 0,2-5 0,3-5 0,22-6 0,2-6 0,-14-2 0,1-4 0,14-4 0,1-5 0,-7-7 0,-3-3 0,-13 6 0,-2-2 0,6-6 0,-3-4 0,-12 3 0,-4 0-269,6-15-1171,-6-4-2787,-23 26 4227,-10 13 0,-9 11 0,-4 12 0</inkml:trace>
  <inkml:trace contextRef="#ctx0" brushRef="#br0" timeOffset="41076">13015 14044 20305,'-5'-18'4408,"-4"1"-3689,8 2-179,-8 3-180,8 1-90,-3 6 269,4 1 91,0 22-270,4 11 0,0 27-636,1-21 0,0 3 276,0 4 0,-1 2 0,1 4 0,0 2 0,-2-1 0,0 4 0,0-6 0,0 2 0,-1-1 0,-1 4 0,1 0 0,0 11 0,-1-3 0,-1 4 0,0-24 0,0-11 0,0-26 0,0-3 0,0-29 0,0-16-489,0 1 0,0-3 489,0-4 0,0-5 0,0 3 0,0-4 0,0 3 0,0-8 0,0 0 0,2 2 0,0-3 0,1 6 0,1 13 0,1 3 0,3-8 0,2 5 577,11 4-577,14 13 0,5 45 0,-14 3 0,-3 4 0,-3 6 0,-4 2-119,-1 1 0,-3-1 119,2 6 1016,-2 0-1016,-3-16-1349,2-4-180,-4-21-450,4-7-629,2-11 2608,1-2 0,4 0 0,1 2 0</inkml:trace>
  <inkml:trace contextRef="#ctx0" brushRef="#br0" timeOffset="41675">13551 14211 20575,'6'23'3059,"2"-1"-2610,-2 3-89,4-2-90,2 2 0,4-5-90,6-2-90,25-8-90,10-18 90,3-8-90,-6-15 89,-23 1 451,-7-21 180,-20-10-360,-10 1-46,-10 26 1,-7 8 135,-23 13-270,-1 17 0,4 39-135,30-12 0,4 4-45,0 24 0,5 6 0,5 0 0,7 2 0,8-9 0,5 1 0,2-5-524,3-2 0,5-7 524,12-2 0,6-15-225,0-30 0,-1-10-288,-10 0 0,0-4 378,12-9 0,-2-6 45,-15 0 0,-4-3 45,1-3 0,-3-4 0,-1-3 1,-3-6-888,-4 1 1,-2-5-1,-1 2 932,0-10 0,-3-2 60,-3 9 0,-2-2 0,-1 3-707,-3-3 1,-3 3 781,-2 2 0,-3 0-61,0 6 0,-1 1 16,-1 4 0,-2 1 260,-8-24-350,1 11 2044,-4 6-2044,2 32 2181,-2 17-2181,6 32 0,5 13 0,3-7 0,2 2 156,-3 20 0,1 3-156,4-12 0,2 1 0,1-4 0,2 4 0,1-1 0,2 0 0,1-1 0,1 0 0,0-1 0,0 0 0,2-2-294,7 14 0,2-7 294,-6-22 0,0-4 0,13 21-1720,-1-12-259,-4-8-810,-1-16 2789,-3-5 0,-4-16 0,0-2 0</inkml:trace>
  <inkml:trace contextRef="#ctx0" brushRef="#br0" timeOffset="42241">14245 14130 22824,'-43'-21'2698,"4"3"-2428,9 4-180,13 3 0,12 2-90,42-6-90,21 2 0,8 1-1675,-15 2 1,2 0 1764,0 2 0,3 0 0,-5 0 0,-8 1 0,-5 1 116,0 1 1,-3-1 153,25-8 179,-14 0 631,-4-5-451,-20 6-359,-3-4 2286,-15 8-2556,-4 12 831,0 11-831,0 22 0,3 16 0,3-5 0,2 2-285,0-12 0,1 1 285,3 10 0,3-1 0,4-12 0,2-4 0,11 10 0,-2-19 0,2-6 0,4-13 0,11-9 0,-20-14 0,-3-7 0,-8-11 0,-2-6 0,-7-10 0,-4-2 285,-5 15 0,-1 0-285,-2 5 0,-1 0 0,3 1 0,-1 3 0,-9-8 0,12 24 0,-2 21 0,3 40 0,0 11 0,2-11 0,1 1 0,0-8 0,3 1 0,6 14 0,3 0-180,-5-15 0,1-1-540,5 7 1,1-4-990,4 3-3059,10-13 4768,-11-18 0,6-17 0,-12-14 0</inkml:trace>
  <inkml:trace contextRef="#ctx0" brushRef="#br0" timeOffset="42644">15439 14139 21025,'0'-49'3418,"0"7"-2788,0 6-91,0 8 1,0 4-180,2 6 180,0 6-91,4 12 1,4 11 0,2 16-360,2 6 0,0 3-90,6 25-271,-5-16 0,0 0 271,3 17 0,0-6 0,-3-10 0,-5-10 0,-2-9 0,-6-15 0,0-14 0,-2-19 0,0-15 0,0-4 0,0-2 0,0-24 40,1 20 0,1 1-40,5-9 0,5 9 0,2 8 0,4 12 0,3 10 0,3 8 0,1 9 0,1 3 0,2 12 462,-5 2-462,-4-4 0,-8-3 0,-9-8-1529,0 2-540,-5-1-900,-4-1 2969,-5-6 0,-2 1 0,-3-1 0</inkml:trace>
  <inkml:trace contextRef="#ctx0" brushRef="#br0" timeOffset="43408">16316 13894 21115,'0'-22'3418,"-4"-1"-2968,-2 1-90,-4-1-1,-2 2-89,-1 1 90,7 4-180,0 3 0,6 3 90,0 4-91,0 1 91,0 3 90,0 0 180,4 2-270,0 8-270,4 4 0,2 13 0,1 6 0,1 8 0,0 8 0,-4-11 0,0 1 0,3 18 0,-4-20 0,0-2 0,1 3 0,0-1 0,-3-13 0,-2-10 0,-6-36 0,-2-11 0,1-23 0,-4 4 0,7 14 0,1-1 0,2 3 0,2 1 0,-1-1 0,3 3 0,16-17 0,-1 27 0,7 5 0,2 10 0,7 4 0,5 16 0,3 9 0,-11 7 0,-1 6 0,-2 5 0,-1 1-214,-1 2 0,-2-1 214,-6-3 0,-4 0 0,3 17 0,-9-21 0,0 2 0,-8-20-3239,-2-11 991,-6-18-7583,-2-8 9247,-3-10 1,4 3-1,2 3 1</inkml:trace>
  <inkml:trace contextRef="#ctx0" brushRef="#br0" timeOffset="45141">18736 13388 23544,'8'-23'4047,"1"1"-3057,-3 1-990,0 3 0,-4 4 0,5 29 0,7 27 0,2 14 0,-5-21 0,0-1-1273,7 17 1273,-2-5 0,4-3 0,6 3 0,-8-18 0,5-2 0,-10-20 0,-1-10 1273,2-7-1273,2-12 0,3-9 0,1-9 0,0-2 0,0-1 0,5-8-242,-6 10 1,-1 3 241,-2 12 0,-6 9 0,5 9 0,-2 11 0,7 8 0,-1 8 0,16 12 483,-8-5-483,10 8 0,-10-10 0,-7-3 0,0 0 0,-5-1 0,-1-3 0,-4-7 0,0 1 0,-2-9 0,-2 3 0,0-4 0,0-8 0,6-34 0,-1-6 0,-2 1 0,1-10 0,0 4-521,-3 8 1,1 1 520,0-3 0,0-5 0,-1 8 0,3-15 0,-4 14 0,0 12 0,-4 10 0,0 7-2428,-2 27 449,0 2-720,0 20 2699,0-8 0,0 0 0,0-2 0</inkml:trace>
  <inkml:trace contextRef="#ctx0" brushRef="#br0" timeOffset="45565">19743 12723 19439,'11'-48'2969,"-3"3"-549,-4 8-1970,-2 6 647,0 17-1097,3 12 0,6 26 0,5 21 0,-1 13 0,-1 9 0,-3-15 0,-1 2 0,0 0-221,0 3 0,0 0 0,-1 0 221,-1-2 0,-1-1 0,-1-3 0,-2-1 0,-2-4 0,1-4 0,-2-2 0,-1 26 1272,0-4-1272,0-26 199,-4-14-199,4-25 0,-4-22 0,15-35-997,-3 26 0,1 0 997,1-2 0,2 2 0,11-20 0,-7 31 0,13 12 0,-4 15 0,11 10 0,8 34 0,-9-10-409,-13-10 1,1-1 408,7 11 2627,-3-2-6764,6 7 1348,-7-18 2789,9-2 0,-4-21 0,4-4 0</inkml:trace>
  <inkml:trace contextRef="#ctx0" brushRef="#br0" timeOffset="46260">20880 13085 22644,'0'-41'3058,"-5"4"-2428,-4 6 0,-7 6-91,-4 13 91,-21 22-450,7 15-90,4 9 0,0 7-90,6 4 0,3 4 45,1 8 0,2 1-45,4-11 0,5-1 0,10-3 0,4-5-180,7-3-90,13-5-360,16-30 360,-5-16 180,14-13-3391,-16-12 3436,-12 3 0,-2-2-709,-7 8 0,-1-2 799,2-12 0,-3 0-34,-5-18 348,-8 4 451,-10-5-810,-5 25 2472,-11 28-2472,15 43 0,6 16 0,3 1 0,3 4 0,3-6 0,3 3 0,2-4 1136,4-1 0,4-3-1136,6-2 0,2-6 0,7-6 505,12-2-505,-7-29-270,2-12 180,3-20 0,1-16-322,-20 17 1,-1-5 411,-2-6 0,1-7 0,-1 1-448,-5 9 0,0 0 0,-1-5 470,2-12 1,0-7 0,-2-2-1,-2 6-534,-2 6 0,-2 3 0,-2-1 557,1 2 0,-1-3 0,0 1 0,-2 5-45,0 2 0,-1 3 0,-2-1-25,0-5 1,-2-2 0,0 3 24,0-5 0,-1 4 0,-2 6 0,-4 14 0,-4 29 0,4 28 0,3 14 0,-1 9 0,2 6-472,2-11 1,2 2-1,-1 1 472,1 5 0,0 1 0,1 1 0,2 0 0,1 1 0,0-1-46,2 0 0,0 0 1,0-1 45,2-3 0,0-1 0,1-1 0,1-3 0,1-2 0,1 1 0,2 4 0,2 0 0,1-1 450,4 9 1,1-4-451,-1-2 0,1-5-1283,9 4-336,-13-35-759,4-26 2378,-6-11 0,-3-20 0,-7 0 0</inkml:trace>
  <inkml:trace contextRef="#ctx0" brushRef="#br0" timeOffset="46511">21230 12768 20665,'-55'-25'3418,"0"0"-2878,2 5 0,4 4-91,12 3-269,9 4 90,19 2-270,14 0 0,19 3 0,15-1 0,10-2 0,8 2 0,2-3-539,0 1 539,-4-2 0,-3 2-180,-7-2-90,-4 4-270,-8-3-269,-7 3-450,-8-2-720,-4 3 1979,-6 1 0,-4 1 0,-2 2 0</inkml:trace>
  <inkml:trace contextRef="#ctx0" brushRef="#br0" timeOffset="55043">4146 9096 21655,'-18'5'2248,"-1"3"-1078,0-7-631,9 3 91,-1-4 90,11 0 899,0 0-1619,2-2 0,4-5 0,18-16 0,5-5 0,19-14 0,-10 8 0,3-5 0,-5 6 0,2-2 0,0 0 0,0-1 0,0 1 0,4-5 0,-3 4 0,5-5 0,1-1 0,-1 1 0,-3 2-1043,9-7 0,-3 2 1,1-1 1042,-5 4 0,2-1 0,0 0 0,-3 1 0,5-5 0,-1 2 0,-3 2-334,-8 7 0,-1 2 0,0 0 334,-1 0 0,1 1 0,0 1 0,14-14 0,-1 3 0,-11 12 0,-1 1 0,3-1 0,0-1-240,1 0 1,1 1 239,1-1 0,-1 1 0,0 1 0,0-1 0,-2 1 0,1-1 0,-2 1 0,-1 0 0,-3 1 0,1-1 0,6-8 0,1-1 0,-4 4 0,0-2 0,8-10 0,0 0 0,-3 3 0,-2 2 1025,-8 6 0,-1 2-1025,-2 2 0,-2 3 0,10-8 1258,-2 2-1258,-10 11 0,0 0 0,13-12 0,-11 12 0,-1 1 0,13-10 0,4-2 0,-1 2 0,-1-2 0,12-3 0,-18 10 761,5-2-761,-18 14 0,0 1 0,1-1 540,1-1-540,1-2 0,-1-1 0,0 1 0,3-2 0,-3 0 0,17-15 0,-11 9 0,9-6 0,-15 12 0,6-7 0,-1-3 0,0-2 0,1-2 0,-8 7 0,3 2 0,-3 1 0,0 3 0,-3 3 0,-1 0 0,-4 4 0,2-1 0,6-7 0,-4 6 0,3-7 0,-5 9 0,-3-2 0,1 5 0,-2 0 0,0 2 0,0-1 0,2-1 0,13-8 0,-2 1 0,11-4 0,-10 7 0,1 1 0,-5 0 0,-1 3 0,-3 0 0,-6 2 0,-2 2 0,-4 2-180,-2 1-2878,-2 4 629,-7 2 2429,-1-1 0,-7 9 0,3-3 0</inkml:trace>
  <inkml:trace contextRef="#ctx0" brushRef="#br0" timeOffset="56459">7224 5636 22464,'-31'0'2609,"3"0"-2160,4 0-89,5 0-90,5 0-180,8 0 90,6 0-90,10-2 0,12-5-45,25-9 0,7-3 0,-17 6 0,1-1-316,5 0 1,5-3-1,-4 3 271,0 1 0,-3 2 0,2-1 0,0 1 0,0 0 0,-1 1 0,-1 0 0,0 0-203,9-1 1,-2 0 202,-14 3 0,-2 1 0,6-1 0,-3 1 0,-2 2 0,-9 3 90,-6 2 0,-4 0 776,-7 0-776,-1 0 440,-6 0 820,0 0-1350,0-4 0,0 1 0,0 11 0,0 9 0,0 23 0,0 14 0,-1-18 0,2 1 0,-1 4 0,1 4 0,1 2 0,1 3 0,0-1-494,1 9 1,1 0 493,-1-7 0,1 1 0,0-2 0,1 2 0,0-2 0,0-3 0,0 1 0,3 7 0,0 4 0,-1-11 0,1 2 0,-2-4 0,1 3 0,-1-3 0,3 13 0,-4-11 0,-6-28 0,2 1 0,1-9 987,1-5-987,-2 1 0,0-11 0,-8 0 0,-13-27 0,-20-20 0,18 23 0,-1-2-616,-5-6 0,0 0 616,4 7 0,0 0 0,-2-3 0,-1 0-42,-1 0 0,-3-3 42,-14-15 0,-2 0 0,11 11 0,0 0-241,5 6 1,-2-2-1,2 2 241,-1 0 0,1 1 0,1 0 0,-1 1-232,3 1 1,-1 1 231,1 1 0,0 0 0,0 1 0,1 0 0,0 2 0,-1 0 0,0 2 0,0-1 898,-25-17-898,2 5 0,5 8 0,6 7 82,7 5-82,2 1 766,12 4-766,1 4 299,13 2-1109,0 3-263,4-1-636,0 8 1709,0 8 0,-4 5 0,0 6 0</inkml:trace>
  <inkml:trace contextRef="#ctx0" brushRef="#br0" timeOffset="63946">3683 10656 20575,'-7'-23'3508,"-2"3"-2518,8 0-91,-6 4-89,6 2-1,-2 3-359,-1 2-180,3 2-90,-2 2-90,3 3-90,0 2 0,0 8 0,3 13 0,5 17 0,7 21 0,-6-22 0,0 3-431,2 5 1,0 1 430,1 4 0,1 2 0,-1 2 0,1 0 0,0 1 0,0-1 0,-1 0 0,0-1 0,0-4 0,0 0 0,2 7 0,0-2 0,-4-19 0,0-2 0,0 5 0,0-4-450,0-3-2428,-6-24 1259,-17-43-900,-1-19 2519,-2 6 0,-2-4 0,4 4 0,-1 0 0,-1-6 0,0 1 0</inkml:trace>
  <inkml:trace contextRef="#ctx0" brushRef="#br0" timeOffset="64292">3484 10018 22014,'-16'-50'2519,"0"7"-2069,1 9-90,1 12-91,2 10 91,5 32-270,2 9 0,7 25-45,3-20 0,3-1-45,8 14 0,12 4 0,-2-35 90,3-8-90,-3-14 0,-5-7 0,-7-12 90,-12-9-90,-10-3 0,-9 1 0,-5 6 0,-4 5 0,-1 7-180,0 9 0,-1 9-360,4 15-449,-3 17-630,5 14-1080,5 13 2699,7 4 0,10-28 0,2 0 0,1 0 0,1 1 0</inkml:trace>
  <inkml:trace contextRef="#ctx0" brushRef="#br0" timeOffset="65100">4024 10756 23364,'-10'-25'2608,"2"0"-2248,1 2-180,0 3 0,6 6 180,8 19-271,11 14 91,14 24-90,-12-14 0,1 1-366,1 5 1,1 0 320,1 4 0,-1 0 0,-1 0 0,-1-1 0,-3 0 0,0-1-45,-2-5 0,-2-1 90,9 24-90,-3-5 0,-11-26-90,-11-10 90,-9-32 0,-11-18 0,1-16 0,1-10-194,12 28 1,1 0 193,-1-32 331,6 25 1,4 1-287,4 5 0,2 2 45,9-22 0,15 32 0,2 35 90,11 17-180,4 12-301,-21-16 1,-1 0 300,0 1 0,-1 0 0,2 0 0,-1-1 192,-2-2 1,-1-1-193,22 14 0,-5-9 38,-4-7-38,-5-10 0,-5-10 0,-3-14 723,-8-17-723,-2-19-1696,-10 17 0,-1-4 1696,-1-9 0,-1-2 0,-4-8 0,-1-2-265,1 14 1,-1 0 0,0-2 264,-1-2 0,-2 0 0,1-1 0,-1-1 0,-1-1 0,1 0 0,-1 1 0,1 0 0,-1 1 0,0 0 0,0 2 0,0 0 0,-4-17 0,1 3 0,1 5 0,0 4-113,1 9 1,0 4 112,-6-22 0,7 25 0,2 24 2888,6 28-2888,6 27 0,2 14 0,1 7 0,1-11 0,1 1-12,-1-3 1,1 4 0,1-3 11,2 7 0,1-2 0,1-1 0,2-1 0,0-3 0,1 0-164,0-6 0,1-1 164,-1-5 0,2-1-116,-1-7 0,1-1 116,19 19 0,-13-27 0,1-2 0,13 3 0,8-4-90,-15-22-270,-12-8 741,-3-10-1370,-13-5-979,-10-19 1968,-11-5 0,-4 4 0,-6 4 0</inkml:trace>
  <inkml:trace contextRef="#ctx0" brushRef="#br0" timeOffset="65475">4654 10244 22284,'-37'0'3958,"1"0"-3238,1 0-91,4-2-359,7 0-90,11-5-90,15-4-90,20-5 90,24-8-90,-12 7 0,2 0-445,9-3 0,2-1 490,3-2 0,2 0-45,1-1 0,0 1 0,-3 1 0,0 1 0,-6 1 0,-1 1 0,-6 2 0,-2 0 0,21-10 0,-15 4-360,-11 7-539,-10 7-900,-10 5-1169,-4 4 2968,-17 6 0,-6 8 0,-12 7 0</inkml:trace>
  <inkml:trace contextRef="#ctx0" brushRef="#br0" timeOffset="69943">4759 12623 12030,'0'-9'990,"0"-2"-990,0 0 0,-3-3 0,-2 3 0,1 0 0,-9-2-90,7 0 90,-7-2-90,4 1-180,5-1 90,-3-1 540,6-10 269,-3 7 91,4 0 629,0 12-809,0 5 0,0 2 179,-3 0 1,2 0-1,-7 0 1,8 0 629,-4 0-899,4-2 899,0 2-989,0-4 90,0 1-1,0 1 1,0 0 719,0 0-539,0-1 0,0-1-181,0 1 181,0 1-450,0 0-180,-4 0 90,3-5 0,-8-2-90,3-4 90,-10-8-90,-3-4 90,-7-4-90,-6-3 0,-5 2 90,-6 3-90,0 9 90,1 7 0,3 13-90,6 15 0,11 23 0,16-8 0,5 4-582,4 11 0,4 4 582,7 10 0,5 2 0,-3-15 0,1 2 0,3 0 0,1 2 0,3 1 0,0 1 0,2 1 0,2 0 0,0 0-590,0-1 0,2 0 1,-1-1 589,-1-3 0,0-1 0,2 4-606,2 0 1,2 3 0,1 1 0,-2-3 605,0 4 0,-1-2 0,0-1 0,3 3 0,0 0 0,-3-7-10,-6-4 1,-6-11 9,-7-13 174,-7-7-1523,-2-7 1060,-4-3-1510,-6-14 2749,-2-6-950,-9-13 0,-3-7 0,-3-5 0</inkml:trace>
  <inkml:trace contextRef="#ctx0" brushRef="#br0" timeOffset="70246">4678 13523 21924,'-47'-4'3958,"6"-1"-3688,4-1-90,17-3-90,40-19-45,7 4 0,5-2-45,2 0 0,2-1-647,11-7 0,-1 2 647,-9 8 0,-2 2 45,-2 0 0,-1 1 0,-3 3 0,-1 0 45,28-17 0,-19 6-360,-8 5-359,-17 10-451,-11 6-864,-8-1-7887,-2-2 9140,-7-8 1,1-3-1,1-3 1</inkml:trace>
  <inkml:trace contextRef="#ctx0" brushRef="#br0" timeOffset="70596">5023 12357 21655,'0'-48'2158,"0"3"-1618,-3 4-90,2 7 0,-3 7-181,4 7 271,0 10 0,4 12-90,4 20-46,7 19 1,2 8-225,-1-4 0,0 3-643,1 0 0,0 4 0,1-2 523,-3-5 0,-1-1 0,1 1-60,1 2 0,1 1 0,-1 0 30,0-1 0,1 0 0,-1 0-30,1-1 0,0-1 0,0 0 0,6 16 0,-1-2 0,-1-6 0,0-2 0,-3-8 0,-1-2 0,-1-6 0,-2-3 0,9 16 0,-5-13-180,-4-12-270,-4-11-360,-3-6 1210,-4-14-1749,-6-11-180,-4-15-3387,1-5 1,0-4 4404,2 8 1,1-1 0,-1-15 0,1-1 0,3 14 0,0-1-1</inkml:trace>
  <inkml:trace contextRef="#ctx0" brushRef="#br0" timeOffset="70978">5636 12759 19586,'7'-41'3958,"-3"-15"-3239,-2 17 630,-8-14-1079,1 33 0,-5 0-90,6 16 90,0 12 90,4 11-181,0 17-44,4 1 0,3 4-45,6 23-354,-1-20 0,3-1 264,13 12 90,5-10-90,1-11 0,3-15 45,3-43 0,-2-13-45,-7-6-1609,-1-8 1,-8-3 1608,-32-6 90,-13 2-208,-5 5 118,-11 10 0,-4 9 0,-4 12-90,-3 10 0,1 6-270,2 10 77,6 3-617,10 9-269,9 4-270,12 6 2520,10 1-1081,10-4 0,11-3 0,3-5 0</inkml:trace>
  <inkml:trace contextRef="#ctx0" brushRef="#br0" timeOffset="71802">6245 12140 22194,'-9'-35'2609,"-11"-2"-2249,-13 26-270,1 9-90,4 36 90,18 16-90,7-2 0,2 4 0,3-11 0,2 1-500,1 15 0,2-2 500,2-17 0,3-4 90,12 28-1666,-2-31 1,1-3 1485,11 7 0,13-7-90,-16-28 0,-3-16 90,-3-11 45,-13-5 0,-2-3 45,1-26 211,-8 18 1,-2-2-122,-5 11 0,-1 0 45,-2 1 0,0 0 3325,-10-25-3100,1 10-1,0 8 1,-9 2-180,-1 15-90,-1 4 500,11 25-500,8 11-52,14 16-38,4 9 90,12 5-90,9 1 0,8-5 0,4-4-45,-12-20 0,2-3-45,15 2 0,14-4-90,-23-22 90,-2-10 0,-7-14 45,-12-3 0,-4-7-45,-4-13 0,-4-3-1066,3-4 0,-3-3 1156,-6 18 0,-2-2 0,-1 3 0,-1-12 0,-1 2-504,-4-3 0,0 1 504,-1 0 0,-1-2 30,-1 6 0,-1-4 0,-1 4-30,-1-6 0,-2 1 60,2 8 0,-1-2 0,0 5-15,0 3 0,0 4 45,-1 2 0,1 1 0,3 6 0,-1 1 0,-15-27 89,16 30 1,-1 12 2108,18 40-2018,7 24-135,-1-14 0,1 6-328,5 10 1,2 6-1,0-2 223,-3-9 0,0-1 0,1 2-30,0 0 0,1 2 0,0 1 0,2-1-188,6 14 0,1 0 0,1-2 218,1-4 0,1-1 0,1-1-377,-2-1 1,1 0 0,0-5 346,9 10 0,-2-10 0,11-3-194,-8-14 14,-5-17-720,0-24 181,-12-10 1584,-1-22-1854,-15-2-91,-2-3-719,-9-1-719,-4 3 2518,-7 6 0,-6 11 0,-3 7 0</inkml:trace>
  <inkml:trace contextRef="#ctx0" brushRef="#br0" timeOffset="72230">6396 11619 22824,'-31'4'2249,"4"-3"-1890,7 3 1,10-4-90,13 0-90,18-6-90,17-7 0,17-10-155,-4-2 1,4-4 64,1 0 0,1-2 0,-10 6 0,0-2 0,-2 2-135,5-4 1,-4 2-136,-9 4 0,-5 3-630,1-1-359,-7 6-990,-6 8 2249,-5 3 0,-7 14 0,-4 2 0</inkml:trace>
  <inkml:trace contextRef="#ctx0" brushRef="#br0" timeOffset="74246">5973 15066 18057,'17'-21'5487,"-1"3"-4678,-4 7-89,0 4-181,-5 5-89,-3 2 90,-3 0-450,-1 0 90,2-2 449,0-3-179,1 2-90,-1-3-90,-6 2-270,-4-5 0,-8-5 0,-7-4 0,-9 0 0,-32 1 0,7 20-263,16 4 0,-1 6 263,10 7 0,1 5 0,-1 6 0,1 3 0,1 5 0,3 2 0,2 5 0,3 3 0,3 0 0,5 4 0,9-5 0,4 2 0,2-1-523,4 6 1,5-2 522,1-9 0,3 1 0,4-6 0,10-1 0,5-8-335,3-3 1,3-6 334,4-6 0,4-5 0,-3-5 0,4-4 0,-3-3 0,9-4 0,-1-4 0,-8 1 0,1-1 0,-4-3 0,-1-5 0,-3-3 0,-3 1 0,-1-3-1163,2-7 1,-3-1-367,6-12 54,-5-13-1134,-34 22 2609,-10 0 0,-9 2 0,-3 1 0</inkml:trace>
  <inkml:trace contextRef="#ctx0" brushRef="#br0" timeOffset="74734">6180 14197 23184,'-18'-57'2608,"0"9"-2248,1 13-90,7 14 90,4 16 179,30 49-224,0 5 0,3 8-855,-7-18 1,1 2 0,1 1 629,5 11 0,1 2 0,-1-2-60,-5-9 0,-2-2 0,1 1-30,0 1 0,-1 0 0,0 0 0,-1-1 0,-1 0 0,0 0 0,7 16 0,0 0 0,-5-13 0,-1 0 0,0-2 0,0 1 0,0-2 218,5 11 1,-2-6-219,-4-13 0,-5-16 0,-24-57 0,-1-10-184,0 9 1,0-2 183,4 5 0,1-1 595,2-12 1,2-3-596,5 6 0,2 1 0,0 1 0,5 3 0,17-13 0,5 38 0,7 14 0,5 14 0,4 12 0,1 7 0,-18-6 0,0 2-225,-3-2 1,-1 0-226,-2 0 0,-2-1-300,9 13-779,-19-19-603,-2-9 2132,-6-3 0,0-14 0,-4-2 0</inkml:trace>
  <inkml:trace contextRef="#ctx0" brushRef="#br0" timeOffset="75230">7370 14062 24353,'-20'-19'2159,"-2"8"-1979,-1 5-90,1 6 0,0 8 0,5 8 0,1 15 89,4 17 1,5 13-477,4-24 0,1 3 342,1 2 0,2 2 0,-1 2 0,2-1 0,0 0 0,1-1-45,2-3 0,1-1 45,1-5 0,2 0-45,4 5 0,3-3-180,22 13 0,0-8 0,1-38 0,-12-23 90,-3-17 90,-5-12 90,-5-11 236,-8-6-236,-6 30 0,-3-1 90,-2 1 0,-3 0-45,-3 1 0,-2 0 45,-2 2 0,-1 1-1,-19-26-179,12 25 0,-1 2 0,-10-10 0,-3 0 0,19 34 0,26 41 0,7 3 0,4 3-408,3 4 1,1 0 407,8 6 0,1-3 0,-9-16 0,-1-1-1009,7 4 0,1-2-1240,-3-10 1,0-3 2248,22 15 0,-10-36 0,-15-13 0</inkml:trace>
  <inkml:trace contextRef="#ctx0" brushRef="#br0" timeOffset="75737">7646 13849 25343,'-24'-25'1978,"12"8"-1798,9 22-90,19 14 90,15 30-135,-12-22 0,1 1-381,2 5 0,1 1 426,-1 4 0,1 1 45,0 1 0,0 0-90,-2 1 0,-1 0 58,-1-4 0,-1 0-103,2 7 0,-1-2 0,-4-8 0,-2-2 0,12 24 0,-14-38 0,-16-30 0,-6-27 0,-9-19-848,7 19 1,1-2 847,-1-7 0,0-1 0,-1-3 0,1-1 0,1-1 0,1-1 0,4 9 0,1-1 0,1 2 1,0-4 0,2 2-1,0-11 0,4 4 0,9-3 0,10 12 0,11 13 0,33 22 0,-11 16 0,-11 10 0,-1 9 0,-15 2 0,-4 2 0,-2-1 0,-3 1 1696,-5 26-1696,-20-26 643,-17 0-643,4-16 0,-11-1 0,14-18 0,2-3 0,7-10-180,4-17-810,5 5-359,2-9-90,0 14-2789,7-1 4228,0 10 0,3 1 0,-2 12 0</inkml:trace>
  <inkml:trace contextRef="#ctx0" brushRef="#br0" timeOffset="80083">6968 17250 22734,'0'-9'3418,"-3"2"-2968,2 1 89,-6 3-269,6 1 270,-3 2-360,9 0-90,8 4 0,7 5 0,11 7-45,-3 3 0,2 1 45,22 15-90,-16-10 0,1 1 0,-9-5 0,-1 1 0,0 0 0,0 1 0,-1 0 0,-1 0 0,1-1 0,-1 1 0,20 18 0,-17-20 0,-1 0 0,9 6 0,8-2 0,-26-17 0,-1-4 0,-11-29 0,-1-5 0,-11-19 0,-3-6 0,2 10 0,-1-1-409,-1 2 0,-2-3 0,0 1 409,-3-11 0,1 1 0,0 0 0,-1 0 0,2 2 0,0 0 0,1 4 0,0 2 0,2 5 0,1 0-43,1 7 0,0 0 43,1-25 0,2 14 0,4 10 0,0 11 0,0 10-270,4 11-360,2 10 856,6 13-3105,10 21 720,-2-6 2183,6 13 1,-6-16 0,0-1 0</inkml:trace>
  <inkml:trace contextRef="#ctx0" brushRef="#br0" timeOffset="80600">7983 16771 22374,'-3'-23'2699,"-2"3"-2160,-5 0 91,0 3 269,-6-2-629,9 6-90,-6 2 0,12 7 0,-6 4 270,6 6-270,-3 4-180,4 26 0,4-1 0,2 18 0,6-7 0,3-3 0,3-2 0,11 5 0,12-12 0,0-7 0,19-21 0,-26-13 0,7-9 0,-19-4 0,-5-3 0,-7-8 0,-10-20 0,-6 9 0,-12-13 0,-3 21 0,-7 3 0,-1 5 0,-18-2 0,13 8 0,-11-1 0,18 7 0,5 4 0,4 2-90,4 5-1260,-2 1-628,-2 16-541,2 6 810,1 6 1709,10-2 0,2-8 0,3-3 0</inkml:trace>
  <inkml:trace contextRef="#ctx0" brushRef="#br0" timeOffset="80944">8430 16242 23004,'-8'-12'2878,"-2"5"-2518,5-3-270,0 7-90,5-4 90,0 5 360,5 6-91,4 7 181,9 10 270,17 32-810,-3-4-636,-11-14 0,1 2 636,10 20 0,-15-28 0,-1 1-157,14 26 157,1-1 0,-5-8 0,-1-6 0,0 3-810,-9-19-539,0-1-360,-12-18 980,-8-8-1790,-6-8 2519,-9-11 0,-5-17 0,-3-8 0</inkml:trace>
  <inkml:trace contextRef="#ctx0" brushRef="#br0" timeOffset="81229">8207 15921 22374,'-39'-35'2699,"4"8"-2429,5 11-1,7 10-89,5 4-90,10 2 0,2 0-90,10 4 0,4-3 0,5 3-90,3-4 90,0 0-90,-1 0 90,-7 0 0,-10 0 0,-17 0 0,0 0-90,-7 0 0,12 0-449,-3 0 89,5 4-180,0-3-179,9 3-451,3-4 788,0 0 0,3 0 0,2 0 0</inkml:trace>
  <inkml:trace contextRef="#ctx0" brushRef="#br0" timeOffset="81962">8475 15428 22284,'4'-14'2789,"0"2"-2519,-4 3 269,4 5-269,2 2 90,6 8-180,6 5 359,21 34-269,-3-2-1280,-10-8 1,1 1 1099,-5-6 0,-1 1-190,10 16 1,3 4 189,-1 1 0,1 0-90,-1-1 0,0-1 45,2 4 0,-1-3-45,-12-20 0,0-2 0,2 3 0,-1-3 0,10 4 0,-6-18 0,-12-11 0,1-4 89,-8 0 1982,-4 0-2071,-2-6 0,-9-15 0,-4-2 598,-8-14-598,-3 7 0,-15-12 0,9 12 0,-10-5 0,13 15 0,1 4 0,-2 5 0,1 4 0,-1 5 90,3 2-90,-8 4 0,3 11 0,-1 3 0,6 8 0,8-1 0,7 20 0,2-7 0,8 17 0,2-14 0,4 0 0,3-5 0,10 10 0,-3-18 0,8 4 0,5-22 0,-6-4 0,28-14 0,0-20 0,-3 3 0,-4-14 0,-28 17 0,-2 1 0,-6 1 0,-2 2 0,-3 2 0,-4 0-270,-1 1-1529,-9-3 540,2 7-3059,-16-1 4318,5 12 0,-8 10 0,4 5 0</inkml:trace>
  <inkml:trace contextRef="#ctx0" brushRef="#br0" timeOffset="100095">6497 9647 20395,'-4'-2'2249,"0"0"-1709,0 2-1,0 0 91,-4 0-90,0 0 89,3 6 91,-4-5 0,4 5-91,-1-6 361,2 0-990,12-6 0,37-25 0,-18 13 0,3-2-523,18-10 0,5-2 523,-1 2 0,1 1-615,4-1 0,1 1 615,-19 9 0,0 1 0,3-1 0,9-4 0,3-1 0,-4 2 0,5-2 0,-3 1 0,12-4 0,-6 3 0,-1 2 0,-9-1 0,-26 11 0,-4-4-174,-25 10-4143,-9-1 4659,-2 3 1,-4-2-1,8 2 1</inkml:trace>
  <inkml:trace contextRef="#ctx0" brushRef="#br0" timeOffset="100434">7707 8793 22194,'0'-25'2429,"2"0"-1889,2-4-1,4 1 271,17-7-540,2 14 0,16 2-181,0 19 91,6 9-90,2 11-308,2 8 308,-2 8-90,-4 3 0,-19-13 0,1 1 90,16 18-90,0-9 0,-19-20 0,-15-27 90,1-34-90,-3-3-45,3-6 0,2-3-90,-2 17 0,1 1-135,5-16 0,2 3-135,-3 16 1,0 3-201,1 2 0,-1 1-924,14-17-810,-7 11 2339,-8 9 0,-8 15 0,-4 4 0</inkml:trace>
  <inkml:trace contextRef="#ctx0" brushRef="#br0" timeOffset="101128">7939 8666 20575,'-48'19'2159,"10"-8"-1889,11-11 0,17-13 90,16-13-136,14-2 1,6-2-135,-2 5 0,2-1-590,14-10 0,3 0 545,-7 9 0,0 2-45,3 0 0,1 2 45,-2 3 0,1 1 2,0 4 1,1 1-48,10 2 0,1 2-45,-5 4 0,0 2 45,-3 1 0,-3 2 90,18 6-90,-32 0 0,-8 3 90,-4-7 360,-7 3-90,-4-8 724,-3-5-544,-5-9-1,0-5 181,-5-4-270,5 2-180,-2 2-90,3 5 0,-1 8-90,2 4 0,6 18-90,5 9 0,7 18 0,3 9 0,6 4-1319,1 2 1319,3 1-2,-8-20 0,0 0 2,-1-3 0,0-2 0,-1 0 0,0-2 0,9 10 0,-10-22 0,-9-11 0,-6-6 0,-15-6 1318,-11 3-1318,-30 10 0,4 10 0,14-3 0,1 4 5,-18 21-5,20-6 0,4 4 0,9-2 0,4 1 0,-1 0 0,8 0 0,33 27 0,4-46 0,5-5 0,0 2 0,2-4-112,5-5 1,-1-2 111,18-2 0,-5 0 0,-3 8 0,-4 8 0,-5 12 0,-5 10 0,-5 3 0,-7 6 0,-10-15 0,-1 0-630,2 14-449,3 6-630,-10-30-360,-3-10-629,-6-14 2698,-3-16 0,1-18 0,0-11 0</inkml:trace>
  <inkml:trace contextRef="#ctx0" brushRef="#br0" timeOffset="101602">9181 8408 23004,'-3'-30'1529,"2"7"-1169,-3 12-90,1 11-90,2 9-91,-3 8 1,-1 13 90,-2-1 90,-5-5-90,1-10 90,0-18 0,2-5-90,3-11-90,2-8 89,4-32-89,13-5-90,-3 26 0,3 2 90,17-11-90,7 23 90,-2 29 0,18 24-45,-22-6 0,-1 3-45,-2-2 0,-1 2 45,2 4 0,-2-2 135,-1-8 0,-4-3-180,-12-27 90,-9-10-90,-4-12 90,-3-11-90,-3 4 0,0-2 0,1 7 0,0 0-298,-2-13 0,-2 1 298,4 13 0,-2 0 0,-1-10 0,-1 1 0,-8-18-90,9 25 0,0 3-360,-3-1-179,4 9-91,3 9-1169,0 11 1889,-3 24 0,-3 5 0,-5 16 0</inkml:trace>
  <inkml:trace contextRef="#ctx0" brushRef="#br0" timeOffset="101830">9185 7164 22764,'-10'-46'809,"0"-1"1,0 4-1,0 2-629,1 6 0,-1 2 90,-6-17 29,2 23-209,7 18-50,2 27-130,5 21-359,0 22-814,0-22 1,0 3 632,0 5 0,0 2-404,0 2 0,0 0 940,0 1 0,0-2 0,0-3 0,0-1 0,0-2 1,0 0-1</inkml:trace>
  <inkml:trace contextRef="#ctx0" brushRef="#br0" timeOffset="102045">8877 7947 21385,'-17'10'1439,"12"-8"-1439,14-14-90,19-10-450,15-10-270,-15 13 1,1-1 718,3-3 0,1-1 1,3-1-1,0 0 0,0-2 1,1 0-1</inkml:trace>
  <inkml:trace contextRef="#ctx0" brushRef="#br0" timeOffset="103729">7724 11267 19496,'-9'11'4227,"0"-4"-2697,-7-3-901,2-4-89,-3 0-270,10 0-90,1 0-90,6-4 0,15-13-90,32-15 0,-4 5 0,4 0-402,0 3 0,2 1 402,6-1 0,-2 1 0,-15 8 0,-3 3 0,-1 0 0,-1 1 0,22-7 0,-10 4-360,-5-1-1439,-16 3-1979,-7-7 3778,-17 2 0,-10-3 0,-7 2 0</inkml:trace>
  <inkml:trace contextRef="#ctx0" brushRef="#br0" timeOffset="104403">8146 10733 23274,'-11'-3'1889,"2"1"-1709,4 2-1,25 0-179,2 0-90,42 0 1,-19-4 44,-6-1 0,-1-3 45,5-7 0,10-5 0,-27 5 0,-6-1 0,-4 0 0,-5-2 0,-3 2 0,-4 0 90,-2 5-90,-2 4 0,0 3 359,0 4 1,0 18-270,0 4 0,0 23 0,0 3-45,-4-10 0,-1 2-45,-3 21-72,1-21 0,0-2 162,-3 12-90,-4 11 0,9-20 90,-10 4 0,14-25 180,-8-4-180,2-11-90,-3-7 90,-2-14-90,-4-9 0,-2-9 233,-7-5-233,6 8 0,-1-1-90,-13-20-142,11 18 0,0 0-128,-10-14-495,10 19 1,1 1-585,-11-8-1080,-3 0 2519,15 25 0,5 7 0,1 2 0</inkml:trace>
  <inkml:trace contextRef="#ctx0" brushRef="#br0" timeOffset="105281">7281 9005 20036,'-5'0'3148,"-2"-2"-2609,6 0-269,-2-1 0,3 9-90,5 10 270,16 36-360,-5-16 0,2 2-45,7 13 0,-1 1-311,-4-7 1,-1-3 265,-1-1 0,-2-3-109,3 8 109,-3-8 0,-4-9 90,-4-15-90,-3-14 0,-9-16 434,-3-18-344,-7-11-180,2-12 135,1 12 0,0-4-45,1 1 0,1-1 90,-1-8 0,1 0 180,-1 4 0,1 4-270,4-10 205,-3 13-205,10 37 0,4 5 90,24 22-90,2-3-90,24 15 180,-5-7-135,-15-7 0,1 1 45,15 10 45,-21-10 0,-4 1-135,-4 11 180,-11 3-90,-19 6 0,-10-7 0,-3 1 0,-20 21-45,12-19 0,-1 0-135,-10 13-180,7-4-359,7 0-361,7 0-988,10 0 2068,2 0 0,12 0 0,0-2 0</inkml:trace>
  <inkml:trace contextRef="#ctx0" brushRef="#br0" timeOffset="106398">9108 10136 21115,'5'13'2249,"-2"-1"-1710,-3-5-359,2 1 0,0-7 0,3 3 0,-1-4 90,1 0-90,0-6 0,-1-1 89,-2-9 1,-2 0 90,0 0 90,-11 0-270,1 9 0,-12 9-1,4 12 1,-1 13-90,3 9 0,8 29-90,8-13 45,8-10 0,8-1-45,30 4 0,2-7 0,7-22 0,-20-16 0,-3-2 0,-4 2 0,-5-2 0,-5 2 0,-8 6 0,-7 3 0,-19 27 0,-2-6 0,-14 13 0,-7-14 0,9-14-90,-10-11 90,13-22 0,4-13 0,1-6 0,4 4 0,0-2-1096,-6-18 0,1-2 1096,5 9 0,2 1 0,0-3 0,1 1-86,1 3 1,1-1 40,-1-9 0,1 0-135,6 10 0,2 2 0,-3 2 0,3 2-359,9-9-91,0 27 0,4 6 91,0 7 2325,-1 3-2056,-3 4 308,-2 6-38,-2 2-90,0 6 90,-6 1 0,-1-1 180,-12 0-1,5-1 91,-5-8 0,6 1 180,3-6-270,0 0-90,6 0-90,2 0 0,11-6 0,12-5 0,13-14 0,17-9 0,-4 2 0,3-1-151,-10 6 1,1 0 150,14-7 0,-1 1-867,-18 9 0,-2 3 867,-3 2 0,-1 1 0,18-15-491,-4 1 581,-23 11 180,-7 1-180,-22 13 230,-6 9-230,-5 6 1660,1 9-1660,2 4 725,3 4-725,7 0 90,2 2-180,10-4 90,33 24-90,-8-15 0,-2-7 0,0 2 0,-4-1 0,-4 0 0,9 16 0,0 15 0,-21-14 0,-26 18-900,-9-1-314,7-27 0,-2-2-855,-11 4 2069,10-21 0,8-27 0,2-6 0</inkml:trace>
  <inkml:trace contextRef="#ctx0" brushRef="#br0" timeOffset="106921">9470 9462 21924,'-17'-23'1620,"3"1"-1441,2 6-179,5 2 90,4 5-90,5 3 0,4 3 0,6 1 0,8 0 0,8-2 0,5-4 0,2-1 360,3 0-90,-14 2 630,-2-1-541,-17 3-89,-3 0-180,-2 3 90,0 2 270,8 6-1,13 30-269,4 5-90,-6-6 0,-1 3-45,-1-4 0,1 2 0,9 19 0,3 3-501,-10-18 1,2 0-1,-1-1 456,11 18 0,-1-1 0,-3-9 0,-1-4 0,-7-13 0,-2-3 0,8 15 0,-12-11 0,-20-21 0,-21-15 0,-39-4 0,11 4 0,15 6 0,1 2 0,-14 9 683,22 8 1,3 5-684,8 3 0,3 3 0,-1 1 0,4 0 0,12 29 0,11-22-90,7-8-90,4-6-1439,10-11 180,-6-5-630,4-14 2069,-10-8 0,-4-12 0,0-9 0</inkml:trace>
  <inkml:trace contextRef="#ctx0" brushRef="#br0" timeOffset="107179">9998 9372 22104,'0'-64'2249,"0"7"-1799,0 10-90,1 11-91,3 8 91,5 14-90,5 10 90,4 17-180,6 15 0,5 17-135,-5 3 0,1 5-480,-6-10 0,0 1 480,7 18 0,-1-1-799,-8-18 1,-1-2 708,-1-2 0,0-1-135,-2-4 0,1-1-449,10 24-361,-4-12-449,-3-11-810,-5-17 2249,-6-11 0,-8-17 0,-4-6 0</inkml:trace>
  <inkml:trace contextRef="#ctx0" brushRef="#br0" timeOffset="107613">9766 9349 17366,'-45'-9'1619,"8"0"385,22-10-2004,20 1 0,27-10 0,21 0 96,-20 13 1,2-1-97,3-2 0,3 0 0,16-10 0,0-1 0,-15 7 0,-2 1 90,11-7 0,-5 1 90,1-4 179,-11 3 409,-13 6-498,-7 6 1116,-10 7-1206,-10 19-90,-8 21-90,-2 7 568,2 22-478,14-27-90,7 6 0,9-27 0,19-4 0,4-24 0,-1 0 0,-9-17 90,-23 3-90,-2-2 0,-12 3-90,-11-7 90,-2 14-180,-8 0-180,8 16-1259,-6 10-90,11 5 1709,-9 21 0,12 0 0,-3 12 0</inkml:trace>
  <inkml:trace contextRef="#ctx0" brushRef="#br0" timeOffset="107824">10355 9426 22824,'8'0'2249,"0"0"-1800,0 0 271,15 0-450,21 14-180,8 1-90,-17 2 0,0 2-286,-6-2 0,-1 2 286,0 4 0,-1 2 0,-1-1 0,-1 4-135,2 11 0,-2 1-45,-7-11 0,-1 0-675,1 13 1,-5-3-2924,-10-1 3778,-11-8 0,-14-26 0,-2-11 0</inkml:trace>
  <inkml:trace contextRef="#ctx0" brushRef="#br0" timeOffset="108603">10733 9069 21295,'18'-32'2339,"-2"4"-2160,-2 2-89,0 7 0,3 1 90,3 7-90,4 4 90,3 3 90,12 8-180,-10 5 270,12 17-270,-25-1 0,-1 10-1,-17-8-89,-4 1 90,-10 5-90,4-13 90,1-1-90,7-15 90,4-4-90,0-4 180,9-15-90,1 1 0,8-13 90,5 4-180,-5 14 90,6-1-90,-8 14 0,0 6 0,0 3 90,-1 7-90,-3 3 0,-6-1 0,-7 2 0,-8-10 90,-7 0-90,-6-14 0,-1-3 0,-5-10 0,3-6 0,0-11 0,5-7 0,13 7 0,3-4-90,1 1 0,3 0 45,2-1 0,2 2-45,8-21-90,6 30-90,3 11-89,3 8-451,10 6 450,-11 8 90,4-1 1,-13 6 89,-4-6 90,0-1 180,-4-4 269,4-4 361,-7-15-360,2-1 179,-5-14-179,0 7-90,-3 2 0,2 2-90,-3 5-90,4 5 0,0 4 359,0 4 451,11 35-450,1 7-405,-1-1 0,2 3-352,0-1 0,0 1 307,2 6 0,1 1-481,1 2 1,0 1 480,2 1 0,1 2 0,-3-5 0,1 3 0,0-2 0,3 4 0,0 0 0,-4-11 0,0 3 0,-1-4-1304,3 6 0,-1-4 1304,-3-7 0,-2-3 0,8 29 0,-10-22 0</inkml:trace>
  <inkml:trace contextRef="#ctx0" brushRef="#br0" timeOffset="109432">8666 13573 22104,'0'5'3059,"-6"-1"-2430,5-4-269,-8 0 0,8 0-90,-3 0-180,24-16-90,3 0 0,11-5 0,5-3 0,0 2 0,1-1-370,11-4 1,-1-1 369,-12 8 0,-3 1-225,-2 0 0,-5 2-224,-3 1-361,-2-1-359,-13 10-2339,-6-5 3508,0 4 0,-10-7 0,0 3 0</inkml:trace>
  <inkml:trace contextRef="#ctx0" brushRef="#br0" timeOffset="110163">8982 13062 19495,'-4'-11'2608,"0"0"-1432,4 4-906,0 2 289,0 3-289,4 2 57,2 6-57,6 6 457,5 10-277,14 32-360,-4-6-242,-9-12 1,-1 1 151,8 17 0,-11-18 0,-1-1 0,5 12 0,4 5 0,-12-29 0,-2-6 0,-2-9 0,-4-2-180,0-14 483,-7-8-483,-9-40 180,-4 3-311,5 13 1,0 0 310,3 9 0,-2-1 0,-6-10 0,-1-1 45,1 3 0,-1 1 0,1 1 0,1 2 0,-1 4 0,3 4 45,2-3 0,1 6 0,8 10 621,4 11-531,0 2 0,4 2-180,4 0 0,8 0 0,10 0 0,9 0 0,8 6-45,1 0 0,0 1-45,10 6 90,-13-6 0,-2-1-90,-9 4 90,-7-4 0,-5 5 0,-8 0 0,-4 1 0,-8 15 90,-4 2-90,-3 16 90,2-9 0,1 2 0,0 22-45,0-5 0,0 0 44,-1 10-44,2-16 0,0-1 135,-2 7 0,4-5-90,3-26 0,0-18-90,0-6 90,0 0-90,0-4-180,0-11 0,0-3-180,0-10-89,0 4-271,0 2-179,0 2-2519,0-6 3418,0 5 0,0-3 0,0 9 0</inkml:trace>
  <inkml:trace contextRef="#ctx0" brushRef="#br0" timeOffset="111032">9522 12424 22644,'0'-5'1619,"0"1"-1349,0 4 0,2 4-90,6 7 0,6 12 0,13 11-1,4 13-44,-12-20 0,0 1 0,1 4 0,1 2-635,-1 0 1,1 2 589,-1 1 0,0 1 45,-1-1 0,-1 1-90,-3-3 0,1 0-383,1 7 1,-1-1 427,4 13-90,1 6 90,-14-31 0,-7-22-90,-8-13 0,-9-37 0,-3-28 0,2 4-45,3 7 0,0-3-97,1 5 1,-3-8-1,1-1 1,3 7 141,5 10 0,2 4 0,1 1 0,1-1 0,0 1 0,2 0 0,0-16 0,4 2 0,2 6 0,4 2 0,2 5 0,3 4-45,3 6 0,4 4 0,1 3 0,3 4 321,3 6 1,5 4-772,14 1 1,4 6-766,1 9 1,0 5 135,0-3 0,-1 4 1124,-8 6 0,-4 4 0,0 10 0,-6 3 0</inkml:trace>
  <inkml:trace contextRef="#ctx0" brushRef="#br0" timeOffset="111397">10083 12221 20665,'-12'-9'3778,"1"2"-3418,5 2 0,2 3-1,4 12 91,0 9-270,5 12 0,1 4-90,6 27-90,5-3 0,4 4 0,1-13 0,0-2-880,1-1 0,1-3 880,0-8 0,-1-6 0,8-2 0,8-14 0,1-24 0,-4-11 0,-7-23 0,-16-2 0,-12 9 0,-2 0 0,-6-17 45,0 19 0,-2 3-45,-9 0 0,-6 7 0,-3 12 1850,-5 6-1940,-3 11-90,-2 4-270,2 7-269,3 1-1710,-9 11 90,12-7 2339,-8 4 0,10-11 0,1-2 0</inkml:trace>
  <inkml:trace contextRef="#ctx0" brushRef="#br0" timeOffset="112185">9799 12411 21835,'-17'-7'1619,"7"0"-1439,6-6-180,15-3 89,12-8-89,17-6 0,15-6-304,-21 15 0,1 1 304,4-2 0,2 1-334,2-2 0,1 1 378,0-1 1,0 0 45,-1 2 0,0-1-125,9-6 0,-2 1 170,-15 9 0,-2 1 0,6-4 0,-2 3 45,-3 0-90,-10 7-90,-4 0 577,-2 4-577,-5 2 896,1 7-537,-3 15 325,-2 1-504,0 25-180,-9-13 0,-7 12 90,-5-10-90,-4-5 0,-1-2 0,-1-7 0,2-8 0,0-4 90,-4-12-90,10-26 0,-1-2-580,24-21 0,8-3 580,-1 2 45,8 3 0,6 5 45,7 18-1,13 9 1,-14 21 0,-3 19 0,-16 15 0,-3 15-90,-6 10 45,-8-23 0,-1 1-45,-1 2 0,-1 1 45,0 1 0,-2 0-227,-2 1 1,-1-1 181,-1-1 0,-3-2 106,-2-1 0,-2-2-106,-2-1 0,-1-2 0,-15 24-797,-3-6 797,1-11 90,-6-4-90,13-19 90,4-4-90,15-19 337,14-19-247,4 3 464,7-3 0,6 1-509,7 4 0,5 3-45,9-6 0,3 3 328,-7 5 1,-2 4-329,-2 2 0,-3 3-90,5 2 0,-7 3-89,-9 2-181,-6 0-360,-6 0-269,-5-2-181,-4-2-359,-6-5-354,-4-3 1883,-3-3 0,-4-3 0,-1-3 0</inkml:trace>
  <inkml:trace contextRef="#ctx0" brushRef="#br0" timeOffset="112530">10895 11922 18057,'-5'-22'4587,"2"1"-4047,-1 3-270,3 3 89,-2 1 1,3 0 0,5 3-90,6 2 0,11 4-90,7 3-1,9 2-89,3 6 0,2 2 90,-3 3 90,4 4 90,-10-4-180,-9-2 0,-12-5-180,-13-4 0,0 0 0,-5 0 0,3 0-90,-9 0-540,10 0 0,-8-4-269,8-1-90,-6-5-451,6 1-808,-8-2 2248,4-2 0,-7-5 0,2-3 0</inkml:trace>
  <inkml:trace contextRef="#ctx0" brushRef="#br0" timeOffset="112837">10733 11665 22374,'-15'-4'2969,"7"-1"-2700,6-4-89,12-5 180,35-18-270,5 0-2171,-11 7 0,2-1 2126,-5 4 0,-1 1-45,1 0 0,-1 0 381,-1 2 1,0 0-382,4-2 0,-1 1 0,10-6 0,8-4-450,-33 23-2878,-6 1 3328,-16 12 0,-11 5 0,-7 8 0</inkml:trace>
  <inkml:trace contextRef="#ctx0" brushRef="#br0" timeOffset="113821">9425 15622 20485,'-16'8'3958,"0"-2"-3418,-1-6-1,3 0-449,5 0 0,7-6-90,11-4 0,7-8 0,23-15 0,-5 8 0,15-10 0,-12 12-180,-3 3 1,-1 2-901,-1 0-899,-9 10 180,-6-2 1799,-10 5 0,-7-2 0,0-2 0</inkml:trace>
  <inkml:trace contextRef="#ctx0" brushRef="#br0" timeOffset="114464">9600 15224 20395,'-9'-16'3418,"5"0"-3058,-3 5-90,6 4 0,-3 3 0,4 4-90,6 8 0,4 8-91,9 14 91,7 10-3482,3 10 3392,3 5-90,-16-26 0,1 1-81,15 26 81,-3-3 0,-3-10 0,-6-9 90,0-2-90,-10-14 0,-1-1 0,-9-13 3218,-15-24-3308,4-3 345,-16-24-255,5-4 0,-7-9 0,13 27 0,0-1 0,0-1 0,-1 1-1606,-1 0 0,0 0 1696,2 3 0,1 1 180,-15-24-1212,3 9 1122,7 6-90,2 10 0,4-2-90,3 15 0,5 2 2792,13 12-2792,19 2 1812,5 4-1812,11 1 0,12 6 0,-12 1-90,16 1 90,-19-1 0,-4-5 0,-5 1 0,-7-3 0,-4 6 0,-10 4 0,-1 6 90,-8 8-1,0 5 1,0 9-90,-4 5 180,3 6-180,-6 3 90,6 0-90,-8-3 0,8 12 0,-5-23 0,6 4 0,0-27 0,0-10 0,0-4-90,0-6-90,2 0-179,2 0-181,2 0-270,1 0-1528,2-16 269,-4-2 2069,3-20 0,-6-1 0,0-4 0</inkml:trace>
  <inkml:trace contextRef="#ctx0" brushRef="#br0" timeOffset="115497">10132 14514 23004,'-18'0'2878,"7"0"-2428,3 0-360,8 0-90,-4 0 90,31 0-90,-4 0 0,26 0 0,-10 6 0,2 4 0,-3 8 0,6 18 90,-15-3-90,-2 15 45,-22-7 0,-5 3-45,-2-8 0,-1 1-45,1 8 0,-1-1 45,-4 19 0,7-36 90,0-1-180,3-19 180,3-3-90,8-4 0,5 0 0,5 0-3392,3 0 3392,3 0-90,1 6 180,0-5-90,-5 5 0,-2-2 0,-5-3 0,0 3 0,-9-4 3392,-1-6-3392,-9-3 0,-6-11 0,0-6 0,-14-29 0,9 17 0,1-1 0,0 0 0,1-1-145,1-3 1,2 3 144,-1-12 0,6-6 0,8 13 0,3 8 0,12 16 0,-2 17 0,1 2 0,-1 2 379,-4 4-379,-3-3 0,-5 7 0,-2-7 0,-4 3 0,0-4-450,-2 0-450,3 0 91,0 0-270,1-6-361,-2-6-628,-2-8 2068,0-7 0,0-3 0,0-2 0</inkml:trace>
  <inkml:trace contextRef="#ctx0" brushRef="#br0" timeOffset="115745">10737 14130 15646,'-4'-30'4408,"3"3"-6851,-2 2 2892,3 3 1402,0 5-1492,0 4 1044,0 4-593,3 4 97,5 13-637,8 7 3301,7 16-3391,7 8-90,3 11-223,-15-22 1,1 0 132,-1 2 0,0 0 0,-1-1 0,1 0 0,5 8 0,-1-1-180,10 14-90,3 6-359,-17-29-271,-6-6-359,-6-12-3059,-6-7 4318,-8-13 0,-8-8 0,-5-6 0</inkml:trace>
  <inkml:trace contextRef="#ctx0" brushRef="#br0" timeOffset="117248">10225 14274 20665,'-37'23'2519,"4"-5"-2159,0 0-181,16-10 1,3-2 90,28-20-180,8-4-90,24-22 45,-17 18 0,1-1-522,8-6 0,1-1 477,5-2 0,4-2 60,0 0 0,3-3 0,-1 1-60,-11 9 0,-2 1 0,3-2 0,4-4 0,5-2 0,-1 0 0,-5 3 0,6-3 0,-2 2 0,8-6 0,-2 1-129,-17 12 0,-5 4-51,11-7 0,-1 1-180,-25 16 1,-6 6-361,-6 0-89,-6 12 179,-2 0 935,-4 7-1204,0-3-803,-4 6 1072,3-6 1260,1 0 449,4-7 91,4-4 1348,0 0-2248,0-4 0,0-1 90,0 0-1,0 1 541,0 4-540,0 8-1,-7 8-179,0 16-45,-3 0 0,0 3-45,-3 25-291,6-19 0,2 0 291,-1 17-90,6-5 90,2-8-90,4-9 0,4-7 90,7-4-90,3-5 0,2-1 0,5-4 0,-1-3 0,15 7 0,-11-8 402,9 2-402,-17-9 90,-1-4-90,-5 0 90,-6 0-90,-4 0 0,-4-6 0,-2-6 0,-5-8 0,-4-9 0,-9-8 0,-3-8 0,-5-7-1508,-1-5 1508,3 0 0,2 3 0,5 6 0,3 6 90,8 7-90,0 4 0,6 6 90,4 3-90,0 1 90,10 5-90,-1 7 0,3 3 1508,0 6-1508,-2 6 0,4 1 0,-1 9 90,-1 0-90,-4 2 0,-3 0 0,-5-2 0,-8 2 0,-5-4 0,-7 2 0,-2-9 0,-3-1-90,3-6 90,2 0-90,7 0-90,0-14 180,8 2 0,-2-14-90,6 4 90,4-3 0,3-3 0,2 3 0,0 3 0,-1 2 0,0-7 0,-4 7 90,-1-6-90,-2 8 90,-2 0 90,2-2-90,-2 7 0,0 1-90,-2 9 269,7 1-89,2 8 0,7 6 180,13 29-270,-4-3 0,-7-10 0,0 1 90,10 16-90,1 1 0,-1-5 0,10 13-90,-11-20 0,4 8 0,-15-23 0,-2-3 0,-4-9 0,0 1 0,-5-9 0,-2-4 0,-6-11 0,-4-11 0,-5-11 0,-6-10-90,-3-9 90,4 16 0,-1-1 0,-7-19 0,9 25 0,1 3 0,-1-3 0,3 11 0,7 5 0,-1 6 0,6 3 0,-3 2 0,10 0 0,2 0 0,23-2 0,11-3 0,5 2 0,-12 1 0,-1-1 0,-2 3-180,12-8-630,-28 15 91,-9 0-271,0 2-179,-7 0-360,0 0-630,-4 6 2159,-4 1 0,-6 9 0,-5 0 0</inkml:trace>
  <inkml:trace contextRef="#ctx0" brushRef="#br1" timeOffset="45083.08">25652 3831 21295,'-5'4'2069,"2"-3"-1620,3 7-89,0-7 0,-4 3-90,3-4 2878,-2 0-2788,13 0-270,4-2 0,14-2 0,6-3-90,14-2 0,17-2-389,-22 5 0,3 0 389,8-1 0,2 0-785,9 0 0,3-1 785,-21 3 0,1-1 0,3 1 0,3-1 0,5-1 0,-1 0 0,-2 1 0,2-1 0,-3 1 0,5-1 0,-8 0 0,4 0 0,2-1 0,-1 1 0,-3-1 0,14-2 0,-3 0 0,-1 0 0,-1-1 0,-1 0 0,-1 0 0,-8 1 0,-2 0 0,-4-1 0,0 0 0,-3 0-272,0-1 0,-1 1 272,1 0 0,0 0 0,-2-1 0,1 1 0,1 0 0,-1-1 0,0 1 0,0 0 0,-2-1 0,1 1 0,-1 0 0,-1-1 0,-1 2 0,-1 0 0,-1 0 0,0 0 0,-4 1 0,1 0 0,28-7 0,-6 2 605,-8 3-605,-7 2 1582,-7 2-1582,-7 2 705,-3 3-705,-8 2 0,-2 0 0,-4 0 0,-3 0 0,-2 0 0,-2-2 0,-1 0 0,-2-3 0,0 1 0,-4 1 0,-1 1-1260,-5 2-1798,-2 0 3058,-8 0 0,-12 4 0,-7 1 0</inkml:trace>
  <inkml:trace contextRef="#ctx0" brushRef="#br1" timeOffset="49213.08">14891 4804 21025,'0'-10'2159,"-4"1"-1799,3 2-1,-6 1 91,6 3-90,-8 1 0,8 2-90,-8 0-91,8 0 1081,-3 0-811,13 0-269,-1 0 180,10 0-90,1 0 90,39-6-180,4-3-841,-11-1 1,5 0 660,2-2 0,3-1-760,-9 2 0,3-1 0,3 1 760,-8 2 0,2 0 0,2 0 0,6-1 0,-7 2 0,4 0 0,4-1 0,2 0 0,1 1 0,-3-1 0,-1 1-367,-1 1 1,-2-1-1,0 1 1,0 0-1,2 0 1,2 0 366,-3 0 0,3 0 0,2 0 0,1 0 0,0 0 0,-1 0 0,-1 1 0,-3 0-246,5 0 1,-3 0 0,0 1 0,-2 0 0,1 0 0,1 0 245,1 0 0,1 0 0,0 0 0,-1 0 0,1 1 0,0-1-115,-1 1 0,1-1 0,-1 1 0,0 0 0,0 0 1,0 0 114,-2 0 0,0 0 0,0 0 0,0 1 0,0-1 0,-1 0-39,-2 1 0,0-1 1,0 1-1,-1 0 1,0 0-1,0-1 39,9 1 0,-1-1 0,-1 0 0,1 1 0,-1-1 0,-2 1 0,0-1 0,0 1 0,-1-1 0,1 0 0,-3 0 0,1 0 0,-1 0 0,0 0 0,-1 0 0,0 0 0,-1 0 0,0 0 0,0 0 0,-1-1 135,11 0 0,-1-1 1,1 0-1,2-1-135,-14 1 0,2-1 0,2 0 0,-1 0 0,-2-1 0,-3 2 87,9-3 0,-4 1 0,-1 0 0,3-1-87,-5 1 0,3-1 0,-1-1 0,-1 1 0,-6 0 0,6-2 0,-6 1 0,-1-1 0,-2 1 0,-1-1 0,-2 0 0,17-4 0,-2-1 0,-5 1 0,-2 0 0,-6 1 0,-1 1 680,-5 1 0,-1 1-680,-4 2 0,-1 0 0,25-6 0,-7 1 0,-6 2 2128,-8 1-2128,-7 4 0,-8 1 1175,-5 3-1175,-6 1 2416,-4 2-4215,-3 0-496,-2 0 2295,1-6 0,9-1 0,5-7 0</inkml:trace>
  <inkml:trace contextRef="#ctx0" brushRef="#br1" timeOffset="49923.08">27235 3062 18776,'7'-2'3778,"0"0"-3058,2-7-360,-4 2-91,2-4-89,-5 4 0,2-2-90,-2 4 0,0-2-90,-2 3 0,0-1 0,0 3-3868,0 0 3868,0 8 0,-7 1 0,-2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21:04.75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5226 6187 5734,'-17'-5'0,"-7"-5"0,6 3 0,-14-2 0,7 9 0,-1 5 0,-5 5 0,12 6 0,-12 14 0,13 7 0,-13 14-537,12 11 537,7-24 0,0 1 0,6 0 0,3 2 0,2 4 0,2 1 0,3-4 0,1 0 0,1 2 0,5-1 0,14 9 0,3-2 0,-9-12 0,3-3 0,14 4 0,7-8 0,0-18 0,2-10 0,-8-6 0,-1-5 0,13-9 0,-2-8-374,-12-6 1,-4-4 373,-4-3 0,-3-4 0,3-7 0,-6-4-478,-10-1 1,-3-1 477,1-2 0,-4-1 0,-10-1 0,-4 0 0,1 4 0,-3 1 0,-4 4 0,-3 1-247,-2 5 0,0 1 247,3 6 0,-1 2 0,-5 4 0,-2 4 0,-17-10 415,-1 18-415,-4 24 0,4 20 0,9 13 0,16-9 0,4 3 0,-2 31 0</inkml:trace>
  <inkml:trace contextRef="#ctx0" brushRef="#br0" timeOffset="281">6945 6228 5734,'9'-32'0,"-1"-2"0,-8 17 0,0 6 0,0 49 0,0 18 0,-3-10 0,-2 6-1131,1-1 0,-2 4 1,0-3 1130,-3 12 0,0 0 0,3-7 0,0 4 0,1-5-401,-3 5 1,1-2 400,2 1 0,1 3 0,1-13 0,-1 2 0,2-3 0,1 7 0,2-3 0,4 11 0,-1 0 0</inkml:trace>
  <inkml:trace contextRef="#ctx0" brushRef="#br0" timeOffset="805">9426 6290 5734,'-42'23'0,"16"-9"0,11-47 0,15 2 0,0-29 0,7 18 0,10-4 0,9 9 0,7 6 0,7 15 0,2 20 0,1 23 0,-3 25-1171,-25-18 1,-4 4 1170,-1 7 0,-4 3 0,-4 6 0,-4 1-454,-1 4 1,-3 1 453,-4 1 0,-4-2 0,-2-4 0,-1-1 0,4-2 0,-1-2-25,-6-10 0,1-1 25,9 5 0,2-3 0,-9 10 0,61-2 0,6-33-387,-2-13 1,11-6 0,-3-1 386,8-3 0,1-3 0,-7-1 0,4-1 0,-4-1 0,-10 1 0,-2 0 0,0-1 0,-2 0 0,0-1 0,0 0 0,0 0 0,0 0 0,1 1 0</inkml:trace>
  <inkml:trace contextRef="#ctx0" brushRef="#br0" timeOffset="1236">11691 6249 5734,'0'-16'0,"0"1"0,0 0 0,0-10 0,8 2 0,-7-16 0,22 7 0,-5-10 0,22 1-329,10 4 329,9 6 0,-23 22 0,1 2 0,-3 1 0,0 3 0,6 5 0,1 5 0,1 8 0,-1 5 0,-8-2 0,-4 4-110,-1 11 0,-8 4 110,-13 21 0,-16-11 0,-6 1 0,6-16 0,-2 0 0,-5 6 0,1-1 0,6 17 0,9-20 0,24 11 0,11-10 0,7 2-10,6 9 10,-6-3 0,0 7 0,-9-3 0,-9 5 0,-15-5 0,-16 3 0,-14-16 0,-6-2 0,1-6 0,-3 0 0,-15 11 0,0-1 0,-2-1 0,0 4 0</inkml:trace>
  <inkml:trace contextRef="#ctx0" brushRef="#br0" timeOffset="1584">13295 6197 5734,'33'-42'0,"-7"11"0,-2 16 0,-7 15 0,-1 19 0,1 14 0,6 14 0,-4 9-1981,12 1 1981,-5-4 0,7-2-437,7-19 437,-5-7 0,13-19 0,-6-12 0,1-24 0,4-8-208,-28 9 1,-3-2 207,5-2 0,-1-2 0,-3-11 0,-1 0 0,-3 14 0,-1 1 648,1-5 0,-2 9-648,-2 20 0,-1 55 0,-11-17 0,-2 7-287,3 11 0,-1 13 1,1 1-1,0-5 287,1-9 0,-1-3 0,3 6 0,3 2 0,0 8 0,2 3 0,2-4 0,2-8 0,3-5 0,2-5 0,3 0 0,6 15 0,1-1 0,-1 1 0</inkml:trace>
  <inkml:trace contextRef="#ctx0" brushRef="#br0" timeOffset="1803">16007 6414 5734,'0'-50'0,"0"1"0,-2 4 0,4 8 0,13 12 0,11 9 0,38 5-2439,-23 8 1,3 2 2438,12 0 0,3 2 0,7-1 0,1 0 2,-21 0 0,2 0 0,-1 0-2,1 0 0,-1 0 0,0 0 0,16-2 0,-2-1 0,-6 1 0,-3-2 0,-7-1 0,0 0 0</inkml:trace>
  <inkml:trace contextRef="#ctx0" brushRef="#br0" timeOffset="2051">16239 6094 5635,'-33'43'0,"1"1"0,-1-1 0,9-2 0,6 3 0,3 2 0,3 5 0,12-6-2024,19-4 0,11-5 2024,5-1 0,6-2 0,7 1 0,3-2 0,-4-2 0,-1-2 0,1-2 0,-3 0 0,-9-1 0,-4 0 1151,11 18-1151,-33 3 0,-27-1 0,-7-23 0,-7-1 142,-4 1 1,-6 0 0,0-2-143,-20 4 0,-1-2 0,20-5 0,1 1 0,1-2 0,-6-1 0,0 0 0</inkml:trace>
  <inkml:trace contextRef="#ctx0" brushRef="#br0" timeOffset="2402">18207 6022 5734,'21'-34'0,"0"0"0,5-24 0,-12 22 0,-28 30 0,-12 32 0,2 7 0,-2 6-928,-3 10 1,-1 6 927,10-13 0,0 3 0,2 4 0,1 5 0,1 6 0,2 2 0,4-1 0,4 0 0,5 1 0,1-1 0,1 1 0,0 0 0,0 1 0,2-1 0,5-3 0,4-7 0,3 0 0,3-5 0,3-5 0,18 7 0,5-10 0,1-4 0,2-9 0,-2-13 0,2-9 0,-1-3 0,-2-9 0,-5-8 0,-3-9-143,1-19 1,-8-6 142,-12 10 0,-6-2 0,-3-14 0,-11 2 0,-14 18 0,-6 4 0,-1 5 0,-4 3 0,-3 3 0,-4 6 0,-16 8 0,-1 7 0,14 2 0,1 3 0,-12 6 0,2 4 0,-10 16 0</inkml:trace>
  <inkml:trace contextRef="#ctx0" brushRef="#br0" timeOffset="2763">20555 6187 5734,'0'-36'0,"0"0"0,-1 1 0,2 2 0,6-29 0,10 10 0,17 26 0,9 6 0,-7 7 0,3 3-608,19 2 0,5 7 608,-15 8 0,1 4 0,-2 1-324,5 2 0,-1 2 324,10 5 0,-3 3 0,-23-7 0,-6 1 0,6 24 0,-11 9 0,-29-7 0,-11 8 0,0-3 0,1-1 0,-3 2-810,-3 5 1,-5 6 0,2-6 809,-1-4 0,0-4 0,0 5 0,1 0-212,2-2 0,1 3 212,4-4 0,0 2 0,3-2 0,4 5 0,0-2 0,0-7 0,-1 2 0,3-6 0,6 22 0,-13-12 0,6-15 0</inkml:trace>
  <inkml:trace contextRef="#ctx0" brushRef="#br0" timeOffset="2913">20588 6838 5734,'-9'-47'0,"9"6"0,16 10 0,32 1 0,13 13 0,-14 9 0,8 1 0,-1 2-1470,7 1 0,1 2 1470,0 1 0,4-1 0,-3 1 0,-17-1 0,-2 1 0,0-1 0,3 0 0,-1 0 0,1 0 0</inkml:trace>
  <inkml:trace contextRef="#ctx0" brushRef="#br0" timeOffset="3314">22423 6177 5734,'0'-32'0,"-7"-3"0,-2 18 0,0 7 0,9 20 0,9 21 0,15 11 0,4 5 0,6 4-1131,-2-14 0,3 1 1,-1 1 1130,-1 2 0,0 0 0,1 1 0,3-1 0,2-1 0,-5-2-205,-7 2 1,-3-2 204,3-2 0,-6 1 0,-14 3 0,-10 0 0,-23 16 0,-20-10 0,11-37 0,-2-9-728,-21-11 728,6-14 0,4-11 0,30-11 0,12 15 0,5-3 0,7-1 0,4-1 1042,5-9 0,3 0-1042,6-1 0,2 0 0,0-5 0,-1 0 0,1 3 0,-2 0 0,-3 4 0,-2 1 0,-5 3 0,-2 1 0,-2 5 0,-3 2 0,-7-29 495,-10 15-495,-13 20 0,-7 4 0,-25 4-259,15 8 1,-3 4 258,-1 9 0,0 6 0,5 3 0,1 3 0,-4 3 0,1 3 0,5 3 0,-1 1 0</inkml:trace>
  <inkml:trace contextRef="#ctx0" brushRef="#br0" timeOffset="3741">25020 6321 5734,'9'4'0,"-2"7"0,-29 48 0,6-20 0,-3 2-633,-5 3 1,-3 0 632,-1-2 0,-1-4 0,1-13 0,-1-4 0,-30 10 0,23-21 0,-1-4 0,3-6 0,0-5 0,-4-3 0,2-5 0,5-8 0,3-4-3,1-3 1,5-6 2,4-26 0,10-4 0,7 14 0,9 0 0,8-8 0,8-4 0,8 11 0,4 20 0,5 9 0,1 1-193,-1-3 1,0 2 0,1 9 192,24 14 0,-6 21 0,-27 15 0,-6 13 0,-4 0 0,-3-8 0,-2-1 0,-3 5-695,-3 1 0,-3 4 0,-2 2 0,-4-3 695,-4 6 0,-5-1 0,-3-1 0,-4 3 0,-4 0 0,-3 0-249,-1 0 1,-2-1-1,-8 2 249,0-11 0,-6 1 0,-3 0 0,-1-1 0,3-2 0,0-2 0,1-3 0,0-1 0,-4 2 0,-5 0 0,0 0 0,-1 1 0,1-1 0,0 0 0</inkml:trace>
  <inkml:trace contextRef="#ctx0" brushRef="#br0" timeOffset="6829">26657 6135 5734,'-12'59'0,"0"-1"0,0 1 0,0 0 0,0 3 0,-1 2 0,0 0 0,0 1 0,0-9 0,0 1 0,-1 0 0,0 0 0,1-3-882,0 3 0,0-1 0,0-2 0,1-1 882,-2 13 0,1-1 0,0-7 0,-4-4 0,2-5 0,6-6 0,0-3 253,-15 17 1,15-44 0,2-22-1</inkml:trace>
  <inkml:trace contextRef="#ctx0" brushRef="#br0" timeOffset="7050">26690 6218 5734,'16'-63'0,"1"2"0,14 41 0,4 18 0,-7 21 0,1 8-908,0 3 1,1 3 907,7 11 0,-1 4-546,-2 3 0,0 3 546,-7-16 0,1 1 0,-2 3 0,3 14 0,-1 5 0,-2-3 0,-4-14 0,-1-1 0,-2 2 0,2 8 0,-2 2 0,-4-4 231,-1 0 0,-4-4-231,-1 2 0,-1-2 0,1 15 0,-2-8 0,-14-39 0,-2-10 0</inkml:trace>
  <inkml:trace contextRef="#ctx0" brushRef="#br0" timeOffset="7228">26392 6683 5734,'6'5'0,"19"0"0,6 3 0,5-1-972,11-2 1,5-3 971,6 3 0,1-1-1479,7-3 1,1-2 1478,-1 1 0,0 0 0,-6 1 0,-2-2 0,-4 0 0,-2-2 0,-7 0 0,0 0 0</inkml:trace>
  <inkml:trace contextRef="#ctx0" brushRef="#br0" timeOffset="7855">29501 6414 5734,'8'-39'0,"1"0"0,-4 5 0,-1 1 0,3-19 0,-7 21 0,0 30 0,-7 36 0,1 6 0,0 13 0,0 4 0,0-4-930,-1-2 0,1-2 0,-1 4 930,0-4 0,1 6 0,-1 0 0,0-1 0,2-5 0,2 2 0,0-5 0,0-2-23,-5 17 1,2-4 22,5-7 0,0-5 0,-14 13 0,6-48 0,2-44 0,5-22 0,0 4 0,4-8-406,2 12 1,3-8 0,1-3 0,2 1-1,-1 5 406,5-11 0,1 5 0,2-4 0,0 2 0,1-4 0,1 1 0,1 6 163,1 3 1,2 5 0,-1 3-164,6-14 0,3 5 70,0 8 1,2 6-71,-5 16 0,3 8 0,35 17 0,-39 19 0,-3 9 0,3 9 0,-6 5 0,-12 11 0,-7 2-363,0 2 0,-6 1 363,-9 4 0,-7 0 0,-3-4 0,-3-1 0,-3-2 0,-1-2 0,1-10 0,-1-2 0,2-6 0,-1-4 995,4-6 1,0-4-996,-10 1 1188,4-13-1188,44-42 0,15 2 0,-5 5 0,5 1 0,18 6 0,2 7 0,11 10-371,-18 7 0,-3 7 371,-5 40 0,-26-19 0,-5 2 262,-1 6 0,-4 0-262,-10 4 0,-5-1 0,2-2 0,-3 0 0,-8 0 0,-3-3 0,1-4 0,-1-2 0,1-3 0,-1-3 0,-2-2 0,0-4-17,-19 6 1,-6-12 0,7-11 0</inkml:trace>
  <inkml:trace contextRef="#ctx0" brushRef="#br0" timeOffset="8235">31767 6621 5734,'-17'-37'0,"8"6"0,1 6 0,31 9 0,-3 6 0,27 1 0,-12 3 0,-2-5 0,-16-8 0,-32 6 0,-27-2 0,4 16 0,-7 8-1131,-7 6 0,-7 6 1,3 1 1130,11-2 0,2 1 0,-1 2 0,-13 10 0,-2 3 0,8 1-385,1 8 1,10 3 384,10 2 0,8 3 0,9-1 0,10 1 0,10 4 0,11-2 0,10-4 0,11-2 0,-7-14 0,6 0 0,2-1 0,0-3 0,7-1 0,1-4 0,2 0-100,-4-1 0,1 1 0,1-3 1,-1-4-1,5-4 0,-1-6 0,0-2 1,-4 0-1,0-1 0,1 1 0</inkml:trace>
  <inkml:trace contextRef="#ctx0" brushRef="#br0" timeOffset="8828">20472 9939 5734,'-24'-32'0,"6"16"0,-5 34 0,0 15 0,7-1 0,3 6-923,-1 5 1,-1 8 0,1 2 0,1-3 922,3-1 0,1-1 0,1 5 0,1-3 0,-1 4 0,2 3 0,0-1 0,2-3-682,1 15 0,4-3 1,-1-1 681,-3 0 0,0-2 0,3-3 0,7 9 0,1-8 0,1 1 0</inkml:trace>
  <inkml:trace contextRef="#ctx0" brushRef="#br0" timeOffset="9077">20406 9928 5734,'-5'-36'0,"1"-1"0,4-25 0,16 21 0,32 20 0,-16 24 0,4 8-1134,17 4 1,1 8 1133,-2 12 0,-1 7-404,-13-10 1,1 2 0,-3 3 403,-3 3 0,-2 2 0,-3 1 0,0 2 0,-3 2 0,-2 1 0,-4 1 0,-2 1 0,-4 0 0,-4-2 0,-3-1 0,-4 0 0,-4 1 0,-3 0 0,-5-1 0,-3-4 0,-4-1 0,-2-2 0,-11 18 0,-8-2 0,-3-14 0,-7-1 0,3-3 0,-2 1 0,-2-4 29,0-6 1,-4-1 0,6-7-30,-17-3 0,1-15 0,62-47 0,19-2 0,3 11 0,0-1 0</inkml:trace>
  <inkml:trace contextRef="#ctx0" brushRef="#br0" timeOffset="9299">22374 10135 5734,'9'-32'0,"-21"57"0,-5 17 0,5-13 0,0 5-853,-2 11 1,-1 10 0,0 3-1,4-6 853,3-7 0,2-3 0,1 4 0,0 7 0,0 5 0,2 0 0,2-6 14,4 7 1,1-2-15,-4 12 0,2-5 0,4-29 0,2-4 0,9 16 0,9-6 0</inkml:trace>
  <inkml:trace contextRef="#ctx0" brushRef="#br0" timeOffset="9476">22374 10125 5734,'-26'-58'0,"10"7"0,16 9 0,23 11 0,20 6 0,-9 16 0,5 2-1547,6 1 1,2 2 1546,7 1 0,0 1 0,0 2 0,1 0-33,-5 0 0,2 0 0,-3 0 0,-1 0 0,-1 0 0,16 0 0,-1 0 0</inkml:trace>
  <inkml:trace contextRef="#ctx0" brushRef="#br0" timeOffset="9679">22126 10797 5734,'42'-2'0,"0"0"0,2-2 0,2-3 0,-1-2 0,3-2 0,-1 0-854,-3 0 0,0 1 0,0-2 854,1 1 0,-1-2 0,0 2 0,15-3 0,-1 1 0,-3 1 0,-3-1 0,-10 3 0,-2 0 0,-3-1 0,0 1 0</inkml:trace>
  <inkml:trace contextRef="#ctx0" brushRef="#br0" timeOffset="9851">22308 11293 5734,'7'5'0,"24"0"0,24-14 0,8-5-1581,-8 2 1,4 0 1580,2-1 0,5-1 0,-2 0 0,-15 0 0,-2 0 0,0 1 0,5 2 0,0 1 0,0-1 0,-2-1 0,0 0 0,-1 1 0</inkml:trace>
  <inkml:trace contextRef="#ctx0" brushRef="#br0" timeOffset="10079">24739 9866 5734,'7'-57'0,"-5"10"0,5 16 0,-7 30 0,7 23 0,-5 38 0,6-15 0,-1 3-745,-6 13 1,0 4 744,3-18 0,2 2 0,-1 0 0,-4 4 0,-2 1 0,2-1 0,3-3 0,1 0 0,1 2 0,-1-2 0,1 3 0,1-1 0,-1-3 0,0-2 0,1-4 0,0 1 0,3 10 0,1 1 0,-1-6-212,-1-11 0,-1-4 1,1 18-1,-2-12 0</inkml:trace>
  <inkml:trace contextRef="#ctx0" brushRef="#br0" timeOffset="10253">24920 9629 5734,'-9'-59'0,"2"9"0,22 23 0,40 17 0,-21 9 0,3 3-624,15 4 1,3 3 623,-2-1 0,1 0 0,-1 0 0,2 0 0,3 0 0,0-1 0,-4-2 0,0 0 0,-1 1 0,1-1 0</inkml:trace>
  <inkml:trace contextRef="#ctx0" brushRef="#br0" timeOffset="10420">24904 10207 5734,'-44'25'0,"1"-1"0,-1 1 0,-4 4 0,16-1 0,33 8-732,27-25 0,11-7 732,16-2 0,5-4-537,-13-1 1,1-1 0,1 1 536,5-1 0,2 1 0,-1-2 0,0-2 0,1-2 0,-2 1 0,-3 1 0,-1 0 0,0-1 0,-1-2 0,0-1 0,0 1 0</inkml:trace>
  <inkml:trace contextRef="#ctx0" brushRef="#br0" timeOffset="24605">10220 14331 5734,'-8'11'0,"14"-10"0,-4-7 0,43-28 0,-6-1-1165,-4 8 0,2-1 1165,-12 6 0,1 1 0,6 0 0,0 1 400,20-15-400,5 8 0,-15-3 0,-9 13 0,-9-7 0,-7 12 0,-8-2 0,-2 22 0,-7 32 0,-7 21 569,6-18 1,0 5-570,-5-1 0,-3 2 0,2-1-537,5 10 0,0 0 537,-4-6 0,-3 3 0,2-2 0,3 7 0,-1-2 0,-3-3 0,-1 0 0,1 2 0,0-1 0,0-6 0,-1-2 0,1 0 0,0-3 0,0-5 0,-1-1 0,1-6 0,0 0 0,-1 28 0,-6-22 0,13 0 564,-5-41-564,-1 3 1301,7-21-1301,-7 6 0,8 2 0,0-3 0</inkml:trace>
  <inkml:trace contextRef="#ctx0" brushRef="#br0" timeOffset="24952">9955 15468 5734,'-40'17'0,"-1"-1"0,1 5 0,3 23 0,46-22 0,30 3 0,20-14-1736,-16-5 1,5-3 1735,9-6 0,2-3 0,3 3 0,1-1 0,-19-1 0,0-2 0,0 0 0,20-1 0,-3 0 0,-5-2 0,-3-1 206,-7 3 1,-2 0-207,-10 1 0,-2-1 0,17-7 0,-15 4 0,-11-4 0,-13 4 0,-3 1 2614,-7 0-2614,0-1 111,0 1 0,0 0 0,0-1 0</inkml:trace>
  <inkml:trace contextRef="#ctx0" brushRef="#br0" timeOffset="25573">12055 14042 5734,'-7'-10'0,"-2"4"0,-8 1 0,0 14 0,1-2 0,-8 13 0,6-9 0,-14 0 0,7-7 0,-1-4 0,-5-4 0,12-7 0,3-14 0,8-7 0,23-9 0,4-1 0,9 17 0,6 4 0,-4 7 0,3 4-396,25 1 0,3 9 396,-19 10 0,-1 6 0,12 5 0,-3 10 0,-23 5 0,-5 8 0,-5 3 0,-5 8 0,-5 4 0,-4 3 0,-5-2 0,-2 4 0,-5 1 0,-2-3 0,-3-8 0,-2-2 0,-3 0 0,-4 0 0,-7 7 0,-4 1 0,-2-3 0,0-7-427,3-10 0,1-6 0,-2 1 427,-3 6 0,-2 1 0,3-8 0,2-9 0,2-7 0,-18-2 0,32-23 0,27-24 0,41-6-436,-12 17 0,6 3 436,12 2 0,4 4-670,-14 4 1,1 2 0,2 2 669,2 2 0,2 3 0,1 2 0,3 1 0,1 2 0,-1 1 16,-4 0 0,0 1 0,1 2-16,-1 3 0,2 2 0,1 2 0,-5-3 0,0-2 0,-3-2 0,0 3 0,7 5 0,1 2 0,-7-3 0,-6-4 0,-5-1 0,12 8 0,-17-7 0,-10-3 0</inkml:trace>
  <inkml:trace contextRef="#ctx0" brushRef="#br0" timeOffset="27460">6780 7944 5734,'9'25'0,"13"15"0,-11 0 0,13 10 0,-7-4 0,-1 6 0,8 5 0,-5-10 0,2 0-552,0-9 1,3-1 551,7 13 0,2 0 0,-5-13 0,3-2 0,4 2 0,3-1-356,3 0 1,1 0 355,1-2 0,6 0 0,2-5 0,7 0 0,-2-2-455,-12-7 0,-2-1 0,3-1 455,12 5 0,4-1 0,-3-3 0,3-1 0,1-5 0,-5-4 0,3-2 0,-2-2 0,7-3 0,0-3 0,-7 1 0,2-2 0,-3-3 0,2-8 0,-3-4 0,2 2 0,0-2 0,4-4 0,-1-4-452,-5 0 0,-2-1 452,-13 7 0,0 0 0,-1-1 0,11-11 0,-1 0 0,0 2 0,-1 1 0,-6 0 0,-3 0 126,-6 4 0,-2 0-126,-3 2 0,-1-2 0,14-17 0,-2 0 741,-14-1-741,-6 15 0,-1-1 0,1-16 0,11-7 0,-7 15 1382,-6-4-1382,6 7 0,-7-7 0,-8 18 1253,-2 2-1253,-7 10 455,0 0-455,0-1 0,0 1 0,0-5 0,-7-1 0,-2-5 0,-15-4 0,6-6 0,-8 6 0,-2 0 0,-10-16-185,7 15 0,-3 3 185,-22-3 0,-3 0 0,0 10 0,-5 1 0,20 5 0,3 9 0,61 11 0,14-3 0,8-1 0,9 2 0,4-1-453,-8-7 1,3-2 0,-2-1 452,15-2 0,-1-1 0,1-4 0,-1-1 0,-6 1 0,-3-1-221,-7 3 1,-2 0 220,-6 1 0,-3-1 0,17-2 0,-12 4 303,-16 2-303,-8 4 0,-6 9 0,-3 7 1334,-14 15-1334,-3 19 0,2-17 0,0 2-51,3 4 1,1 1 50,-1 8 0,2 1 0,3-5 0,0 1 0,0 21 0,0-2 0,0-22 0,0-1-204,0 27 1,0-6 203,0-22 0,-7 12 0,-2-57 0,-15-11 0,-2-15 0,-22-10-6,4-7 6,9 20 0,-1 0 0,6 2 0,-1-1 0,-8-1 0,-3 0-193,1 4 0,0 1 193,-4-1 0,-2 2 0,-6 1 0,-1 1 0,7 1 0,0 1 0,-2 2 0,1 1 0,9 0 0,3 0 0,2 4 0,2 0 0,-18-9 0,10 0 0,21 9 0,4-4 586,15 4-586,0 1 211,0 13 0,0 9 0,0 14 1</inkml:trace>
  <inkml:trace contextRef="#ctx0" brushRef="#br0" timeOffset="28861">18124 14362 5734,'0'-25'0,"0"26"0,-15 58 0,10-17 0,-1 6-1045,-3 0 0,-2 5 0,0-1 1045,2 0 0,1-1 0,-1 1 0,-1 3 0,-2 0 0,1 2 0,0 1 0,1 2 0,-2 2 0,1-3 0,-2 2 0,0 1 0,2-3 0,1 3 0,1-2 0,-1 1 0,0-8 0,0 3 0,0-1 0,1-6 0,0 14 0,2-6 0,2-7 0,1-3 0,0-7 0,0-3 920,-3 16-920,5-26 504,-5-33-504,7-31 0,-8-25 0,7 20 0,1-3 0,-4-5 0,0 0 0</inkml:trace>
  <inkml:trace contextRef="#ctx0" brushRef="#br0" timeOffset="29147">17529 14528 5734,'43'-35'0,"0"1"0,-7 7 0,2 1 0,10-10 0,1 2 0,-12 12 0,-1 2 0,2 2 0,-2 1 0,10-5 0,7 7 0,-35 11 0,6 8 0,-14 2 0,4 9 0,-12-4 0,5 9 0,-7-4 0</inkml:trace>
  <inkml:trace contextRef="#ctx0" brushRef="#br0" timeOffset="29535">19248 14321 5734,'-13'63'0,"0"1"0,-1 0 0,1-1 0,0 1 0,-1-1 0,1 1 0,0 0 0,-1-1 0,1 1 0,-1-1 0,1-1 0,0-1 0,0 0 0,0 0 0,0 0 0,0 1 0,0-1 0,0 0 0,0 0 0</inkml:trace>
  <inkml:trace contextRef="#ctx0" brushRef="#br0" timeOffset="29728">19248 14197 5734,'17'-32'0,"7"26"0,1 53 0,-2 23 0,-4-16 0,0 4-1051,0-2 0,0 4 1,-2-1 1050,-5-11 0,-1-2 0,-1 0 0,1 1 0,0-1 0,0 6-481,0-1 1,1 5-1,0 3 1,-1-2 0,-1-7 480,-2-1 0,-1-5 0,1 3 0,4 9 0,1 7 0,-1-4 0,-4-14 1011,-7 2-1011,7-11 0,-8-29 0,0-10 0</inkml:trace>
  <inkml:trace contextRef="#ctx0" brushRef="#br0" timeOffset="30041">19116 14817 5734,'-31'0'0,"25"0"0,38 0 0,25 0 0,4 0 0,4 0 0,-15 0 0,-2 0-228,7 0 1,-4 0 227,8 0 28,-42 0 0,-28 0 0,-22 0 0</inkml:trace>
  <inkml:trace contextRef="#ctx0" brushRef="#br0" timeOffset="33698">9690 4296 5734,'-9'-22'0,"-6"-2"0,14 12 0,-14 2 0,6 15 0,-8 6 0,1 19 0,-1 11 0,1 17-278,8-25 1,-1 1 277,-3 4 0,0 1 0,3 0 0,0 0 0,0 3 0,1-1 0,0 1 0,2-1 0,4-4 0,2-1 0,-4-2 0,0-1 0,4 28 0,0-22 0,0-5 0,0-33 0,-7-12 0,-2-16 0</inkml:trace>
  <inkml:trace contextRef="#ctx0" brushRef="#br0" timeOffset="34022">9128 4854 5734,'18'63'0,"1"1"0,-1-1 0,1 0 0,-1 1 0,-3-3 0,-1-2 0,0-4 0,4-6 0,15 10 0,2-17 0,-6-22 0,5-48 0,6-27 0,-7 5 0,-16 22 0,-1-2 0,3-15 0,3-10 0,-2-1 0,-8 13 0,-12-6 0,-7-5 0,-2 40 0</inkml:trace>
  <inkml:trace contextRef="#ctx0" brushRef="#br0" timeOffset="34229">9194 5050 5734,'43'21'0,"1"1"0,0 0 0,-2 0 0,-8-3 0,-2-1-445,2 5 1,0 0 444,0-2 0,-2 1 0,-2-2 0,-3 1 0,15 15 0,-1-5 0</inkml:trace>
  <inkml:trace contextRef="#ctx0" brushRef="#br0" timeOffset="34631">7623 4409 5081,'-13'54'0,"1"0"0,-5 7 0,2 1 0,6 3 0,0 1-847,-1-17 1,-1 2 0,1-2 846,3-1 0,1-1 0,0 0 0,-1 1 0,-2 0 0,1-1 0,0 14 0,0-1-35,0-14 1,0 0-1,0-3 35,-1 1 0,0-3 0,0 6 0,1-5 0,1-6 708,-1-15-708,-1-21 0,-7-25 0,-1-13 0</inkml:trace>
  <inkml:trace contextRef="#ctx0" brushRef="#br0" timeOffset="34975">7309 5453 5734,'33'52'0,"-9"-20"0,0 1 0,-6-2 0,1-2 0,5-2 0,-1-1 0,3 13 0,-9-23 0,-3-6 0,3-10 0,1-15 0,-1 3 0,-10-12 0,-7 12 0,0-7 0,0 7 0,0-12 0,0 11 0,-7-11 0,-2 8 0</inkml:trace>
  <inkml:trace contextRef="#ctx0" brushRef="#br0" timeOffset="35503">7243 4874 5734,'16'64'0,"-1"-1"0,0-15 0,2 2 0,1-2 0,5 12 0,7 1 0,2-13 0,7 5 0,1-3 0,-6-9 0,-3-6 0,1-3 0,6 5 0,4 2 0,-8-12 0,-10-18 0,-15-13 0,-2-2 0,-7-4 0,0-5 0,0-1 0,0 0 0,0 1 0,0 4 0,0 1 0,0 0 0,0-1 0,0 1 0,-7 0 0,5-1 0,-13 1 0,6 4 0,-8 11 0,1 11 0,-1 15 0,1 10 0,-8 15-90,12-25 1,-2 2 0,-5 5 0,-2 1 0,0 0 0,0 0 0</inkml:trace>
  <inkml:trace contextRef="#ctx0" brushRef="#br0" timeOffset="36627">12154 3872 5734,'-15'32'0,"-1"-1"0,-4 31 0,0-13 0,1 3-953,9-3 1,2 1 952,-5 4 0,2 1 0,6 2 0,1 0 0,-4 2 0,1 0 0,6-1 0,0-1 0,-3-4 0,1 3 0,4-4 0,3 3 0,-2-5 0,-1-7 0,0-2 0,5 20 0,-5-12 0,-8-33 0,-2-12 0</inkml:trace>
  <inkml:trace contextRef="#ctx0" brushRef="#br0" timeOffset="37050">11493 4616 5734,'16'39'0,"1"0"0,0 4 0,-1 0 0,1 1 0,-1 1-2432,1 6 1,-1 1 2431,1 2 0,-1 1 0,1 2 0,-1 0 221,1-2 0,-1-1-221,1-2 0,-1-1 0,1-1 0,-1-2 0,1-5 0,0-2 339,-1-4 0,1-2-339,8 26 0,7-19 0,-14-11 0,13-16 0,-12-19 0,12-12 2468,-5-15-2468,7-6 0,-9 1 0,-1-2 0,14-11 350,-16 12 1,-1 1-351,3-6 306,-6 5-306,-8-7 0,-1 1 0,-14 5 0,-3-3 0,-10-22-266,8 20 0,-3 1 266,-2 10 0,0 2 0,-9-28 0,8 30 0,-7 0 0,-18-7 0,-12-1 0,5 5 0,12 9 0,-1 3 0,-14-9 0,-7-1 0,10 12 0,-2 26 0,-6 7 0,7 11 0</inkml:trace>
  <inkml:trace contextRef="#ctx0" brushRef="#br0" timeOffset="37832">27897 4709 5734,'5'-43'0,"-1"0"0,4-9 0,-16 49 0,-8 35 0,3-1 0,0 3-593,-3 5 1,-1 2 592,-3 11 0,-1 4-493,1 3 1,-2 1 492,4-18 0,-2-1 0,1 1 0,2 1 0,0 0 0,0 0 0,-2-1 0,0-1 0,0 0 0,-6 17 0,0-1-358,0-5 0,1-1 358,2-6 0,1-3 0,4-7 0,1-2 0,-8 23 0,8-19 0,-1-12 711,1-28-711,7-14 0,1-34 0,8-7 0</inkml:trace>
  <inkml:trace contextRef="#ctx0" brushRef="#br0" timeOffset="38206">27269 5019 5734,'0'36'0,"0"2"0,-3 0 0,-2 5-257,2 15 1,-3 2 256,-5 5 0,-2 0-553,4 1 0,0-2 553,-4-5 0,2-4 0,2 7 379,1-15-379,8-7 0,8-9 0,-6-5 0,12 0 234,25-1-234,-1-8 1006,19-2-1006,6-10 0,-32-5 0,15 0 0,-29 0 0,-1 0 0,1 0 0,-15-14 0,-4-3 0,-15-14 0</inkml:trace>
  <inkml:trace contextRef="#ctx0" brushRef="#br0" timeOffset="38747">27236 4885 5734,'0'-15'0,"0"3"0,0 7 0,0 6 0,0 14 0,0 5 0,14 34 0,-2-11 0,2 3 0,2 1 0,3 5-500,1 0 0,2 5 0,-2-5 500,-1 1 0,1-1 0,0-4 0,2 1 0,-2-2-368,2-1 1,-1-3 367,0 4 0,0-2 0,0-10 0,-2-1 0,-5 0 0,-2-3 0,12 12 0,-8-3 0,-6-18 0,4 2 0,-12-13 0,-9 0 0,-12-7 0,-14-4 0</inkml:trace>
  <inkml:trace contextRef="#ctx0" brushRef="#br0" timeOffset="40274">27021 14269 5734,'-43'16'0,"3"-5"0,14-7 0,2-4 0,22-9 0,12-12 0,23-15 0,7-5 0,6-2-659,-6 7 1,3 2 658,-2 4 0,3 1 0,-1 2 0,6-4 0,3 7 0,6 12 0,6 7 0,-6 3 0,-9 1 0,-2 3 0,2 3 0,2 4 0,-13 9-173,-19 22 0,-12 4 173,-7 22 0,-22-7 0,-12-1 0,0-20 0,-3-4 0,-2 1 0,1-2 0,2-8 0,9-2 0,23 8 0,15 1 0,39 9 0,-18-22 0,2 3 126,15 18 1,0 4-127,-15-10 0,-2 2 0,6 13 0,-6 2 11,-21-15 1,-6 0-12,-2-2 0,-6 0 0,-13 9 0,-6-1 0,0-12 0,-2-3 0,-12 7 0,-2-4 0,6-12 0,-2-5 0,-14 2 0,0-4 0,-10 0 0,16-8 0,6-6 0,18-13 0,3-10 0</inkml:trace>
  <inkml:trace contextRef="#ctx0" brushRef="#br0" timeOffset="40735">28972 14021 5734,'8'-39'0,"0"0"0,-2 2 0,-2 2 0,-4-23 0,-10 12 0,-13 25 0,-14 47 0,-4 21 0,11-5 0,0 7-687,5-8 1,-2 5 0,0 2 0,3-1 686,-1 9 0,4-1 0,1 1 0,-1 2 0,2 1 0,0 0 0,0-2 0,0 1 0,0-2-181,2-5 1,0 0-1,1-2 181,4-3 0,1-1 0,-1-3 0,-8 12 0,2-4 0,8-9 0,1-4 0,-7 10 0,9-46 0,14-43 0,0-2 0,2-5-408,1 8 0,2-3 0,0-1 408,1-10 0,1-2 0,1-1-27,1-3 0,0 0 0,1-1 27,-3 13 0,0 0 0,0-1 0,1 2 0,6-13 0,1 1 0,1-1 0,-1 8 0,0-2 0,1 1 0,1 5 0,1 2 0,2 4 0,0 0 175,-1-6 1,1 0 0,0 10-176,1 15 0,1 11 0,7 19 0,0 11 0,-7 6 0,-3 6 0,8 21 0,-4 7-435,-4-1 1,-4 3 434,-9-16 0,-2 3 0,0-1 0,2 2 0,1-1 0,0 1 0,-3 0 0,0 0 0,0-1 0,-3 0 0,0-1 0,1-1 0,7 14 0,0-1 369,-7-7 1,0-3-370,3-7 0,0-3 1703,-3 16-1703,-2-13 127,-7-33 1,-7-19 0,-2-20 0</inkml:trace>
  <inkml:trace contextRef="#ctx0" brushRef="#br0" timeOffset="40951">28459 14342 5734,'-34'0'0,"0"0"0,-15-5 0,32-1 0,41 1 0,35-5-798,-12 9 1,5 1 797,9-2 0,3 0-368,-15 1 0,1 1 0,0 1 368,0-1 0,0 0 0,0 0 0,1 0 0,-1 0 0,-2 0-326,16 0 0,-3 0 326,-10 0 0,-3 0 0,-9 0 0,-4 0 0,15 0 0,-25-5 0,-25-1 0,-18-4 0</inkml:trace>
  <inkml:trace contextRef="#ctx0" brushRef="#br0" timeOffset="41428">30030 13349 5734,'-15'-48'0,"-1"-1"0,-6-1 0,-6 1 0,4 12 0,-4 1 0,-2 1-1887,-8-1 0,-3 1 0,-3 2 1887,-8-3 0,-3 1 0,-4 2 0,9 8 0,-4 1 0,-1 2 0,-1 0 0,7 4 0,-2 1 0,0 0 0,-2 2 0,0 0 0,-4-1 0,0 2 0,-1 0 0,-1 2 0,0 0-15,-3 1 0,0 0 1,-1 2-1,-1 0 1,1 2 14,-3 0 0,0 0 0,0 2 0,-1 1 0,1 1 0,9 3 0,1 0 0,-1 1 0,0 1 0,1 1 0,-1 1 0,0 0 0,0 1 0,1 0 0,-1 1 0,0 2 0,1 0 0,-1 2 0,0 1 0,1 0 0,-1 2 0,1 0 0,1 2 0,-10 3 0,2 1 0,-1 2 0,2 1 0,0 1 0,1 2 0,0 1 0,1 2 0,2 1 0,0 2 0,3 1 0,1 2 0,1 1 0,1 1 0,2 3 0,1-1 0,1 1 0,2 2 0,1 5 0,1 7 0,11-6 0,0 7 0,0 5 0,1 3 0,0 2 0,2 0 0,2-1 0,1-3 0,3-4 0,-2 5 0,4-3 0,1-2 0,2 0 0,1 3 0,-1 5 0,3-6 0,-2 4 0,0 4 0,0 1 0,1 0 0,3 0 0,2-3 0,4-3 0,4-6 0,6 9 0,5-6 0,4-3 0,3-1 0,2 0 0,0 0 0,3-1 0,2 0 0,5-1 0,6-1 0,3-5 0,6 0 0,5-1 0,3 0 0,2-1 0,-1-3 0,-1-1 0,3-1 0,-1-3 0,0-2 0,2-1 0,3-1 0,3 0 0,-9-5 0,3 0 0,2 0 0,1 0 0,1-2 0,1 0 0,0-1 0,-1-3 0,-1-2 0,8 0 0,-1-2 0,1-3 0,-1-2 0,0-1 0,1-1 0,1 0 0,-6-2 0,1-1 0,0-1 0,0-1 0,0-1 0,1-1 0,0 0 0,0-1 0,0-1 0,1-1 0,1 0 0,-1-1 0,1-1 0,-1-1 0,0-2 0,0-1 0,0-1 0,0-1 0,-1 0 0,1-2 0,-1-2 0,1-2 0,1-3 0,1-4 0,-8 0 0,2-3 0,1-2 0,0-3 0,1-2 0,0-1 0,-1 0 0,-1-2 0,-1 1 0,-2 0 0,-3 1 0,2-1 0,-4 0 0,-1 0 0,-1-1 0,-1 0 0,0-1 0,-1-1 0,1-2 0,1-2 0,-2 1 0,1-2 0,2-1 0,0-2 0,-1-1 0,0 0 0,-1-1 0,-2 0 0,-3 0 0,-3 1 0,-3 1 0,4-11 0,-4 0 0,-4 0 0,-3-1 0,-1 1 0,-2 0 0,0-1 0,-2 2 0,-1-1 0,-1 0 0,-2 0 0,-1 0 0,-2 0 0,-3 0 0,2-5 0,-1 0 0,-2 0 0,-5-1 0,-5-1 0,-8-3 0,-6 11 0,-5-3 0,-5-2 0,-4-2 0,-3 1 0,-2-1 0,-1 2 0,-1 2 0,1 3 0,3 5 0,-9-11 0,1 6 0,-1 4 0,-2 0 0,-3 0 0,-5-2 0,8 9 0,-4-3 0,-2-2 0,-3-1 0,-1 1 0,-1 1 0,0 3 0,0 4 0,0 4 0,2 5 0,-12 1 0,-1 6 0,1 6 0,-1 4 0,1 0 0,-2 0 0,2 1 0,-1 1 0,0 2 0,0 0 0,0 2 0,0-1 0,-1 4 0,0-1 0,0 1 0,0-1 0,1 1 0,-1-1 0</inkml:trace>
  <inkml:trace contextRef="#ctx0" brushRef="#br0" timeOffset="42292">19513 13535 5734,'-38'-37'0,"1"0"0,-1 0 0,0 0 0,0 25 0,-9 2 0,-6 3 0,-7 2 0,-4 2 0,-5 2 0,-3 2 0,-1 1 0,-2 1 0,1 2 0,0 0 0,3 0 0,3 1 0,4 0 0,5 0 0,6 0-809,-14 2 0,8 1 1,5 1-1,1 2 1,-1 3-1,-6 2 0,-8 4 809,21-6 0,-4 1 0,-4 2 0,-4 1 0,-4 2 0,-1 0 0,-3 2 0,-2 1 0,0 1 0,0 1 0,-1 0 0,1 1 0,2 0 0,1 1 0,2 0 0,4 0 0,2 0 0,5 0 0,4-1 0,5 1 0,6-1-11,-16 17 1,11-1-1,7 1 1,5 1-1,2 2 1,-2 3 0,-3 5 10,4-8 0,-5 4 0,-1 2 0,-1 2 0,-1 2 0,2 2 0,2 0 0,3 1 0,5 0 0,5-1 0,7-1 0,7-2 0,9 7 0,10 1 0,8-1 0,6 1 0,4-1 0,3 0 0,1-1 0,-1-2 0,-2-2 0,-4-1 0,-3 0 0,-2-1 0,0-2 0,-1-1 0,2-1 0,3-1 0,4-1 0,6 1 0,0-5 0,4 2 0,2 1 0,4-1 0,1 0 0,4-1 0,1-3 0,2-3 0,2-3 0,2-5 0,0-5 0,-2-7 0,2-4 0,2-3 0,3-3 0,1-3 0,1-2 0,1-3 0,1-1 0,1-2 0,-1-2 0,0 0 0,-1-1 0,-1-1 0,-2-1 0,0-3 0,0-2 0,-1-2 0,2-1 0,-1-2 0,0 0 0,0-2 0,0 1 0,1-1 0,-1 1 0,1 0 0,-1 1 0,0 1 0,1 2 0,1 1 0,0 0 0,1 1 0,0 1 0,0-1 0,-1 0 0,0 0 0,0-2 0,-1-1 0,-2-1 0,0-2 0,-2-3 0,-2-2 0,5-3 0,1-2 0,-1 0 0,0-3 0,-1 0 0,-1-3 0,-3-1 0,-2-3 0,-4-2 0,-4-2 0,-4-3 0,-5-3 0,-5-6 0,-4-5 0,-5-5 0,-4-3 0,-4-2 0,-2-1 0,-2 1 0,-3 0 0,0 3 0,-1 3 0,0 5 0,3-12 0,-1 7 0,-3 2 0,-4 0 0,-6-3 0,-7-6 0,-3 18 0,-3-6 0,-4-3 0,-3-3 0,-3-2 0,-2-2 0,-2 1 0,-2 0 0,-2 2 0,0 3 0,-1 3 0,0 5 0,0 5 0,1 6 0,-11-5 0,-1 9 0,-2 7 0,-1 3 0,-3 1 0,-4-1 0,-4-3 0,12 5 0,-4 0 0,-3-2 0,-4 0 0,-1-1 0,-2 0 0,-1 1 0,0 0 0,0 0 0,1 2 0,2 2 0,1 1 0,4 2 0,3 2 0,-17-3 0,5 3 0,3 4 0,0 1 0,1 1 0,-2-1 0,-4-1 0,1 1 0,-1-1 0,1 1 0,-1-1 0,1 1 0,-1-1 0,1 1 0,-1-1 0,1 1 0</inkml:trace>
  <inkml:trace contextRef="#ctx0" brushRef="#br0" timeOffset="43063">11741 12078 5147,'-56'1'0,"1"0"0,-1 0 0,1 0 0,-2 5 0,-5 2 0,-2 3 0,0 0 0,0 2 0,3 0-1030,-1 1 1,2 2-1,1 0 1,-1 2 0,-4 3 1029,6-2 0,-2 1 0,-3 2 0,0 1 0,0 0 0,3 2 0,3 0 0,2 1 0,3 2 0,1 0 0,2 1 0,-1 0 0,0 2 0,-2 1 0,-1 2 0,0 0 0,1 1 0,1 0 0,0 2 0,1 0 0,1 1 0,0 0 0,1 2 0,0 0 0,0 0 0,-2 1 0,1-1 0,-1 1 0,1 2 0,0 2 0,0 3 0,10-7 0,-1 3 0,0 3 0,1 0 0,-1 2 0,1 0 0,1-1 0,1-1 0,2-2 0,-3 3 0,1-1 0,2-2 0,0 1 0,1 0 0,0 2 0,0 2 0,0 1 0,-2 2 0,0 2 0,1 1 0,1 0 0,2 2 0,3-1 0,4 0 0,3 4 0,3 2 0,3 0 0,3 1 0,1-1 0,2-2 0,1-2 0,-1 8 0,0-4 0,4 0 0,5 2 0,10 4 0,4-14 0,5 4 0,5 3 0,3 2 0,4 1 0,2 0 0,1-3 0,0-2 0,1-5 0,-2-6 0,6 6 0,-1-6 0,1-5 0,4-2 0,6-1 0,10 2 0,-17-16 0,6 0 0,4 1 0,5 1 0,2-1 0,3 0 0,3 0 0,0-1 0,2-1 0,-1-1 0,1-1 0,-2-2 0,-2-1 0,-2-2 0,-3-2 0,-4-3 0,11 1 0,-3-3 0,-3-4 0,-2-1 0,0-3 0,1 0 0,1-2 0,3 1 0,4 1 0,-7-1 0,3 0 0,3 1 0,2-1 0,2 0 0,0-1 0,1 0 0,0-1 0,0-1 0,-2-1 0,-2 0 0,-3-2 0,-2-2 0,-3-1 0,12-3 0,-4-3 0,-3-2 0,-2-2 0,-1 0 0,-1-2 0,0-1 0,1-1 0,1 0 0,-1-1 0,0-1 0,-1-1 0,0-1 0,-1-1 0,0-2 0,-2 0 0,-1-1 0,0-1 0,-1-1 0,-1-1 0,-1-1 0,0-2 0,-1 0 0,-1-2 0,-1-1 0,0-2 0,-1-1 0,-1-1 0,-1-2 0,-1 0 0,-1 0 0,-1-2 0,-1 2 0,0 1 0,-2 0 0,-1-2 0,0-1 0,-2-4 0,-2-4 0,-1-4 0,-8 7 0,-1-5 0,-1-4 0,0-3 0,-1-3 0,-1-2 0,-1 0 0,-1-1 0,-1 0 0,-1 1 0,-1 3 0,-2 1 0,0 5 0,-2 3 0,4-17 0,0 7 0,-3 3 0,-2 1 0,-4-1 0,-5-4 0,-4-6 0,-3 19 0,-2-4 0,-3-5 0,-1-3 0,-3-1 0,-1-2 0,-2-1 0,-1 1 0,-2 1 0,-1 3 0,-2 3 0,0 3 0,-2 6 0,0 5 0,0 7 0,-17-9 0,-1 10 0,-3 8 0,-3 3 0,-5 2 0,-5-4 0,9 5 0,-6-1 0,-5 0 0,-3-1 0,-2 2 0,-1 0 0,0 2 0,2 2 0,2 2 0,3 2 0,5 4 0,-9 2 0,5 4 0,3 3 0,0 3 0,-1 0 0,-4-1 0,3 2 0,-1-1 0,1 1 0,-1 0 0,0-1 0,1 1 0,-1 0 0,1 0 0</inkml:trace>
  <inkml:trace contextRef="#ctx0" brushRef="#br0" timeOffset="51213">14734 4006 5734,'-48'-31'0,"4"24"0,12 27 0,0 12-1230,2 9 1,1 5 1229,5-8 0,-1 2 0,1 2-482,-4 5 1,0 1 0,1 3 481,-2 4 0,2 2 0,-2 1-215,7-14 0,-1 2 0,0-1 0,1 1 215,1 1 0,1 0 0,-1 0 0,1-1 0,-8 15 0,0 0 0,1-1-324,4-4 0,0-1 1,1-1 323,0-5 0,0 0 0,2-2 0,-3 14 0,3-3 0,3-8 0,1-2 0,2-3 0,4-4 0,16 0 0,12-18 0,25-40 0</inkml:trace>
  <inkml:trace contextRef="#ctx0" brushRef="#br0" timeOffset="51478">16487 4626 5734,'26'-36'0,"5"5"0,-20 5 0,11 10 0,-20 20 0,-2 22 0,-10 24 0,-4 8 0,-3-5 0,-1 3-598,2-2 0,-1 3 0,0-1 598,1-7 0,-1-2 0,1 1 0,1 1 0,2 0 0,-2-1 0,-1 1 0,0-1 0,1 0-231,2-3 1,2-1-1,0 1 231,-3 9 0,-1 1 0,3-3 0,2 1 0,2-1 0,2 6 0,5-4 0,10-3 0</inkml:trace>
  <inkml:trace contextRef="#ctx0" brushRef="#br0" timeOffset="51705">18322 4482 5734,'33'-19'0,"1"0"0,24-6 0,-15 25 0,-12 29 0,-22 24-926,-7-11 0,-4 4 926,-4 7 0,-5 3-1049,2-13 1,-2 2-1,-2 1 1049,0 2 0,-1 1 0,-1 0 0,-1 3 0,0 0 0,-1 3-126,-1 0 1,-1 3-1,1 0 1,1-3 125,0 2 0,2-3 0,-1 2-26,0-5 0,0 2 0,-1-1 0,4-5 0,-1 10 0,2-4 0,0-5 0,0 0 0</inkml:trace>
  <inkml:trace contextRef="#ctx0" brushRef="#br0" timeOffset="51944">21249 4120 5734,'-7'51'0,"-10"11"0,2-22 0,-3 2-1097,-2 6 0,-2 3 1097,-3 7 0,1 2-369,7-17 0,0 0 1,1 1 368,1 3 0,1 2 0,1 0 0,-1-1 0,0 1 0,1 0 0,2 0 0,0 2 0,0-2 0,0-3 0,0-1 0,0-1 0,-3 19 0,2-2 0,3-8 0,2-2 0,3-5 0,0 0 0</inkml:trace>
  <inkml:trace contextRef="#ctx0" brushRef="#br0" timeOffset="52171">22688 4616 5734,'-15'-31'0,"-3"14"0,-22 17 0,-3 22-734,15 0 1,-1 6 733,0 9 0,0 3-432,-8 7 0,0 6 432,14-10 0,-1 5 0,2 2 0,1-3-330,-2 4 0,2-2 0,1 2 330,1-3 0,0 2 0,1 0 0,4-3 0,-1 19 0,4-3 0,-1-4 0,0 0 0</inkml:trace>
  <inkml:trace contextRef="#ctx0" brushRef="#br0" timeOffset="52384">23961 4378 5734,'17'-21'0,"-8"19"0,-24 56 0,6-19 0,-2 4-858,-3 1 0,-3 3 0,0 0 858,-2 18 0,-4 3 0,1-14 0,-4 3 0,-2 2 0,3-4 0,-1 6 0,2-3 0,-3 2-380,-1-3 0,-3 2 1,0 0-1,1-3 380,2-2 0,1-2 0,0-2 0,2-3 0,-1-2 0,1 0 0,1-1 0,-1-1 0,1 0 0</inkml:trace>
  <inkml:trace contextRef="#ctx0" brushRef="#br0" timeOffset="60764">27649 6032 5734,'0'-15'0,"0"-6"0,0-10 0,-6-6 0,-3-4 0,-2-20-362,0 12 1,-2 0 361,-3-14 0,8 27 0,-1 0 0,1 2 0,0 1 0,-4-1 0,0 0-37,0 0 0,-2 1 37,-19-24 0,0 1 0,-7 8 0,5 3 0,-13 8 0,13 1 0,-5 10 0,6 0 0,1 6 0,0 4 0,0-4 533,0 13-533,-7-6 0,-17 11 0,-4-2 0,6 7 0,0 3 0,21-3 0,0 1 12,-14 5 0,2 1-12,-3 2-19,6 3 19,-4 0 0,4 1 0,11-2 0,0 2 0,-21 16 0,21-13 0,-1 3 0,-3 9 0,1 2-296,7-5 0,1 1 296,-10 6 0,2 1 0,9-3 0,2-1 0,-1 0 0,1 0 0,2 3 0,2 2 0,-1 1 0,1 1 0,3 0 0,1 0 0,-4 4 0,0 1 0,2-2 0,1 0 0,-4 4 0,1 0 0,3-4 0,1 0 0,-1 4 0,1 0 0,3-5 0,0 1 0,1 2 0,1 4 0,5-1 0,2 6 0,0 1 0,1-4 0,-2 10 0,1 1-264,2-11 0,1 6 0,1-1 1,3-8 263,4 2 0,2-5 0,0 1 0,1-1 0,5 2 0,1-1-293,-3-3 0,0 0 293,2 3 0,3 2 64,-1-7 1,2 3-1,0-1-64,-2 2 0,0 1 0,2 1 0,7 8 0,2 1 0,-1-4-340,4 8 0,-1-5 340,-3-5 0,3-5 0,8-7 0,1-4 0,-11-7 0,1 0 326,14 5 1,2-3-327,-12-8 0,0-4 0,4-2 0,0-2 0,-4 2 0,2-2 0,4-5 0,2-3 0,1 2 0,-1-3 0,1-6 0,1-3-57,9 2 0,0-3 57,-5-5 0,0-2 0,7 0 0,-1-3 0,-7-2 0,-1-3 0,1-3 0,-2-2 0,-2 0 0,-1-3 0,1-3 0,-1-1 0,-3 1 0,-1-1 0,0-2 0,0-1 0,-3 4 0,-2-1 0,-6 0 0,-1 1-49,3 2 1,-1 0 48,-5 0 0,-1 0 0,0-1 0,0-3 0,7-12 0,-1-1 0,-8 11 0,-1-1 0,3-7 0,-2 1 0,5-17 0,-7-1 0,-5 13 0,0-2 0,-6 11 0,-1 0 0,3-15 0,-2 1 0,-5 16 0,-2 2 0,1-6 0,0-2 0,0 0 0,0 0-750,0-7 0,0-2 750,1-3 0,-2-2 0,-5-1 0,-2-1-184,4 16 0,1-1 1,-1 1 183,-6 0 0,-1 1 0,0-1 0,3-4 0,0 0 0,-1 0 0,-4 4 0,0-1 0,-2-1 0,-3-16 0,-1-4 0,-1 4 0,3 18 0,0 3 0,-2-2 0,-4-12 0,-1-2 0,-1 7 0,-3 7 0,-3 7 0,-4-1 0,-3 2 0,0 7 0,1 0 0</inkml:trace>
  <inkml:trace contextRef="#ctx0" brushRef="#br0" timeOffset="62730">30146 5505 5734,'-7'-25'0,"-3"-2"0,1-4 0,-5 0 0,4 0 0,-14 0 0,-1 0 0,-1 0 0,0 9 0,-1-1 0,-4-6 0,0 8 0,-1 3 0,-3 1 0,-13 3 0,13 8 0,-12 10 0,12 8 0,-13 13 0,-2 6-287,-1 10 287,8-4 0,0 1-444,10-7 1,1 1 443,-12 11 0,0-1 0,14-10 0,1-2-275,-3 1 1,0 0 274,6 3 0,1-1 0,-4-4 0,1 0-17,-4 15 0,-1 1 17,-1-4 0,0-1 0,3 5 0,2 0-144,0-4 0,3-2 144,4-5 0,3-1 0,2 1 0,-1 0 0,-2 2 0,0 0 0,3 0 0,1 0 0,-1-2 0,1 0 290,3 0 1,0-1-291,-18 24 0,12-1 0,-5-4 0,8-5 0,7 4 0,-6-4 0,13-6 0,2 2 0,-7 21 0,6-17 0,2 0 0,-1-10 0,0-2 0,0 2 0,0 0 0,0 4 0,0-1 0,-1-2 0,2-2 0,2 1 0,1-2 0,-2 27 0,13-1 0,1-8 0,3 8 0,12-8 0,-5 3 0,14-9 0,2-1 0,8-5 0,-22-19 0,1-2 0,0-4 0,1 0 0,6 2 0,1-2 57,0-6 1,1-2-58,3 0 0,1-2 0,3-2 0,0-3-323,1-2 1,0-3 322,4 0 0,-1-2 0,-3 1 0,0-1 0,0-4 0,-2 0 0,-5 2 0,-3 0 0,-2-2 0,-1-1 0,24-9 495,-15-1-495,-2-4 0,-7-2 0,8-13 0,-6-2-106,-15 14 1,0-1 105,1-1 0,-2-2 0,-1-1 0,-1-1 0,4-4 0,-1-1 0,-3 0 0,-1 0 0,-3-2 0,0-1 0,6-18 0,0 0 0,-9 17 0,0-1 0,10-11 0,-1 1 0,-9 17 0,-2 3 0,9-29 0,-2 1 0,-6 1 0,0-1 0,-5 28 0,-1 0 0,-2-4 0,-2-1 0,2-2 0,-2-1 0,-2 1 0,-1-1 0,0-2 0,-1 0 0,-3 3 0,-1 0 0,1-1 0,0 1 0,-1 2 0,1 0 0,0 0 0,0 1 0,-4 2 0,0 0 0,3-1 0,-1 1 0,-1 4 0,-1 1 418,-12-25-418,5 10 0,-5 9 737,8 2-737,-1 8 46,1-3-46,-1 13 492,8-7-492,-6 12 0,6 2 0,-7 6 0</inkml:trace>
  <inkml:trace contextRef="#ctx0" brushRef="#br0" timeOffset="71519">5044 8078 5734,'47'0'0,"20"-4"0,-17-1 0,9-2 0,4-1-1332,-3 2 1,4-1 0,1 0 0,0 0 1331,0 0 0,1-1 0,0 1 0,1 1 0,-9 1 0,1 1 0,0 0 0,0 0 0,0 2-82,0 0 0,0 0 0,0 2 0,1-1 1,-1 1 81,3 0 0,0 1 0,0 0 0,0 0 0,1 1 0,0-1 0,0 0 0,0 0 0,0 0 0,-1 0 0,-2 0 0,1 0 0,-2 0 0,-1 0 0,-2 1 0,-1 1 0,-4 1 0,0 0 0,1-1 0,5-1 0,1-1 0,0 1 0,-1 0 0,-1 1 0,0 1 0,0 0 0,0 0 0,0-1 0,0 1 0,0 0 0,0 0 0,0-1 0,0 1 0,0 0 0,-1 1 0,-3 0 0,0 0 0,0 0 0,-1 0 0,15 2 0,-1 0 0,3 0 0,-4-1 0,3 1 0,0-1 0,-3 0 0,-12-1 0,-3-1 0,-1 1 0,4-1 0,10 0 0,4 0 0,1 0 0,0-2 0,-7 0 0,1-2 0,1 0 0,-2-1 0,-1 0 0,2 0 0,-2 0 0,0-1 0,3 1 0,0 0 0,3-1 0,2 1 0,-2 0 0,-5 0 0,-3 0 0,-3-1 0,-2 1 0,0 0 0,15 2 0,0 1 0,-2 0 0,-6 1 0,-1 0 0,-1 1 0,-1 1 0,-2 0 0,0 1 0,-6 1 0,-2 0 0,1 0 0,0-1 0,0-1 0,-1 0 0,18 3 0,4-1 0,-20-3 0,3 0 0,2 0 0,1-1 0,5 0 0,1 0 0,2 0 0,3 0 0,-11-1 0,2 1 0,3-1 0,-1 1 0,-1-1 0,-1 0 0,3 0 0,-2-1 0,-1 0 0,0 0 0,1 0 0,0 0 0,0 0 0,0 0 0,-1 0 0,-4 0 0,13-1 0,-4 0 0,4 0 0,-11-1 0,4 0 0,1 0 0,0 0 0,-4 0 0,0 0 0,-3 0 0,-1-1 0,4 0 0,0 1 0,2-1 0,1 0 0,1 0 0,-1-1 0,0 0 0,0-1 0,1-1 0,-2 1 0,-3 1 0,1-1 0,-3 2 0,0-1 0,3-1 0,-1 0 0,3-1 0,1 0 0,-2 0 0,-4 0 0,8 0 0,-4 0 0,3-1 0,-1-1 0,3-1 0,0 0 0,-3 1 0,2 1 0,-4 0 0,3 0 0,-5-1 0,2-1 0,0 1 0,0 0 0,-1 0 0,0 1 0,-1-1 0,-3 2 0,3-2 0,-3 1 0,2 0 0,-1 0 0,4 0 0,-2 0 0,-3 0 0,-1 1 0,-4 0 0,0 0 0,3 1 0,1 0 0,0 1 0,-1-1 0,1 1 0,0-1 0,1 1 0,2 0 0,-1 0 0,-2 1 0,0 0 0,0 0 0,0 0 0,0 0 0,-1 1 0,0-1 0,0 0 0,0 1 0,-1 1 0,-1 0 0,0 0 0,0 0 0,0 0 0,0 0 0,2 0 0,0 0 0,0 0 0,-2-1 0,0-1 0,1 0 0,1 2 0,0 0 0,1-1 0,2 0 0,0-1 0,1 1 0,1 0 0,1 2 0,1-1 0,2 0 0,0 0 0,1 0 0,1 0 0,1 0 0,-1 0 0,1 0 0,0 0 0,-1 0 0,0-1 0,-1 1 0,4 1 0,-1 0 0,3 2 0,1-1 0,-3 1 0,2-1 0,-2 0 0,2 1 0,-6 0 0,3 1 0,1 0 0,-1 0 0,0-1 0,0-1 0,0 0 0,-2 1 0,-10 0 0,-2-1 0,1 1 0,4-1 0,0 0 0,5 0 0,3 0 0,0 0 0,-2-1 0,-5 1 0,3-1 0,-4 1 0,0-1 0,2 0 0,-1 1 0,1 0 0,2 0 0,0 0 0,0 0 0,2-1 0,1 0 0,0 0 0,-2 0 0,-1 0 0,0 2 0,-3 0 0,0-1 0,3 1 0,0-2 0,3 1 0,1-2 0,-1 1 0,-4 0 0,13 1 0,-4 0 0,-1-1 0,2 1 0,1-1 0,-1 1 0,0-2 0,0 0 0,0 1 0,1 0 0,-1 1 0,0-1 0,-2 0 0,-1-1 0,1-1 0,0 1 0,0 0 0,4 0 0,-15 0 0,2 0 0,1 0 0,2 0 0,0 0 0,5 0 0,1 0 0,1 0 0,1 0 0,-1 0 0,-10 1 0,1 1 0,0 0 0,0-1 0,0 1 0,-1 0 0,2-1 0,0-1 0,0 1 0,0 0 0,-2 0 0,-1 1 0,12 3 0,-2 2 0,-1-1 0,1 1 0,-9-3 0,1 0 0,0 0 0,0 0 0,0 1 0,1 2 0,-1 0 0,0 0 0,1 1 0,0-1 0,3 0 0,1 1 0,0-1 0,1 0 0,-1 1 0,2 0 0,-1 0 0,1 0 0,0 1 0,0-1 0,2 1 0,-1 0 0,1 0 0,0 1 0,0-1 0,-1 0 0,1 1 0,0 0 0,0-1 0,-1 0 0,-1 0 0,1-1 0,-1 0 0,-1 1 0,0 0 0,-3-1 0,0 2 0,-1-1 0,0 0 0,-1-1 0,10 1 0,0-1 0,-1 0 0,-2 0 0,-6-2 0,-1 1 0,-2 0 0,-1-1 0,9 1 0,-2 0 0,-3-2 0,-9-2 0,-2-1 0,-3-1 0,8 3 0,-5-3 0,-8-8 0,-12-5 0,-23-6 0,-41-18 0,-5 21 0,0-1 0</inkml:trace>
  <inkml:trace contextRef="#ctx0" brushRef="#br0" timeOffset="72399">19364 12295 5734,'-26'-31'0,"3"0"0,6 0 0,1 5 0,-1 5 0,8 6 0,1 5 0,23 4 0,4 1 0,26 6 0,16 3 0,-15-1 0,6 1 0,1 0 0,2 0-848,4-1 0,2 0 0,2 0 0,2 1 848,-12-1 0,3 0 0,1 0 0,1 1 0,0-1 0,-2 0-454,7 0 0,0 1 1,-1-1-1,0-1 0,2 1 454,-7-1 0,1 0 0,-1 0 0,2 0 0,0 0 0,0 0-13,5 0 1,0 1 0,0-1 0,1 1 0,1 0 0,-1-1 12,-8-1 0,1 0 0,0 0 0,0-1 0,0 1 0,1 0 0,-1-1 0,1 1 0,0 0 0,1 0 0,-1 0 0,0-1 0,1 1 0,-1-1 0,1 0 0,0-1 0,1 1 0,-1-1 0,0 0 0,0 0 0,0 0 0,-1 1 0,1-1 0,-1 0 0,0 0 0,0 1 0,0-1 0,-1 0 0,9-1 0,0 0 0,0 1 0,-1-1 0,0 0 0,0 0 0,-2 0 0,0 1 0,-1-1 0,1 0 0,-1 1 0,0-1 0,-2 0 0,0 0 0,-1 1 0,1-1 0,-2 0 0,0 1 0,8-2 0,-2 1 0,0 0 0,0 0 0,-1 0 0,-2 0 0,-1 0 0,0 0 0,0 0 0,-1 0 0,-5-1 0,1 0 0,-2 0 0,0 0 0,-1 0 0,7 0 0,-2 1 0,0-1 0,-1-1 0,-4 0 0,-1-1 0,-1-1 0,-1 2 0,7 0 0,-2 0 0,-2 0 0,15-3 0,-4-1 0,-12 3 0,-4 0 0,-10 0 0,-3 0 0,22-1 0,-22 1 0,4 5 1576,-21-4-1576,6 3 0,0-4 0,1 5 2297,9 5-2297,6 0 1861,10 6-1861,-14-5 0,3-2 0,-45-8 0,3-2 0,-21-5 0</inkml:trace>
  <inkml:trace contextRef="#ctx0" brushRef="#br0" timeOffset="74549">10980 9990 5734,'0'-20'0,"0"13"0,0 17 0,0 32 0,0-11 0,0 5-697,1 11 1,-1 7 0,-1-2 696,-2 12 0,-1 1 0,1-5 0,1 4 0,-2-3 0,-4 5 0,-1-3 0,1 0 0,0-2 0,0-4 0,-1 0-154,1-12 0,0 2 0,0-3 154,-1 2 0,0-1-90,-4 7 1,2-5 89,2-1 0,1-15 0,8-6 0,-7-36 1402,5 1-1402,-5-49 0,7 14 0,0-16 0</inkml:trace>
  <inkml:trace contextRef="#ctx0" brushRef="#br0" timeOffset="75138">11774 10083 5734,'0'-10'0,"-7"4"0,-10 2 0,-16 8 0,-2 11 0,-5 12 0,15 5 0,2 5 0,4-9 0,1 2-250,-7 14 0,2 2 250,9-12 0,3-1 0,-2 8 0,2 0 0,5-2 0,3 1 0,-2 6 0,2 0 0,2-2 0,2 1 0,2 15 0,2 0 0,1-14 0,4-1 0,8 16 0,5-4 0,-3-24 0,4-5 0,4 2 0,1-5 0,13-4 0,13-12 0,-12-27 0,2-10 0,-3 2 0,-1-5-316,-7-4 0,1-4 0,-7 0 316,-3-5 0,-8 1 0,-2-1 0,-7 3 0,-16-15 0,-1 8-1,-15 3 1,-2 8 0,-14 1 0,5 10 0,-13 5 0,-9 20 0,4 12 0,-4 20 0,17 6 0,7 9 0,14 1 0,5 5 0</inkml:trace>
  <inkml:trace contextRef="#ctx0" brushRef="#br0" timeOffset="76853">9062 10445 5734,'-55'14'0,"9"-1"0,11 1 0,-2 1-1643,4-3 1,0-2 1642,-4 3 0,-1 0 0,-6-3 0,-2 0 25,-2 1 0,-3-1-25,-6-4 0,-6-1 0,1 0 0,8-1 0,1 0 0,-4-2-244,1 0 0,-3-1 1,-3-1-1,-2-3 244,4-1 0,-2-2 0,-2-1 0,1-1 0,2 0-305,6 1 0,2 0 0,0-1 0,-1 0 1,-3-2 304,-2-1 0,-3-2 0,-1 0 0,-1-1 0,2-1 0,3 0 0,-2-1 0,3 0 0,1-2 0,0 0 0,-1-2 0,-1-2 0,-1-2 0,1-1 0,-1-1 0,1 0 0,8 4 0,2-1 0,-1 0 0,0-1 0,-2-2 0,-1-2 0,0-1 0,-2-2 0,-2-3 0,0-1 0,-1-1 0,1 1 0,1 1 0,2 1 0,1 1 0,2 1 0,1 1 0,1 0 0,-1-1 0,-1-1 0,-1-2 0,4 3 0,-1-2 0,-1-1 0,-1 0 0,0-1 0,1-1 0,-1 0 0,1-1 0,1 0 0,0-1 0,0-1 0,-1-1 0,1-1 0,0 1 0,2-1 0,0 1 0,1 0 0,2 1 0,-2-4 0,1 1 0,2 1 0,1-1 0,0 0 0,-1-1 0,-1-2 0,4 4 0,-2-2 0,0-1 0,-1-1 0,0-1 0,1 1 0,2 0 0,2 1 0,3 2 0,-5-8 0,4 2 0,1 0 0,3 1 0,0-1 0,1 0 0,-4-7 0,2 1 0,1 0 0,2-3 0,2-3 0,6 6 0,1-3 0,1-1 0,1-2 0,2 0 0,0 2 0,3 3 0,-2-8 0,2 3 0,2 1 0,1-1 0,1-3 0,1 0 0,1-3 0,1-2 0,1 0 0,2 2 0,1 3 0,4 4 0,1 2 0,2 1 0,1 1 0,0 0 0,0-1 0,1 1 0,1 0 0,0 0 0,1 0 0,1 0 0,0 0 0,1 0 0,0 0 0,2 1 0,0 0 0,0 1 0,2 1 0,-1-1 0,2 2 0,2-10 0,2 1 0,0 1 0,1 0 0,1 1 0,2 2 0,0-1 0,0 2 0,-1 2 0,1 1 0,0 1 0,1 0 0,1 1 0,2 1 0,0 0 0,1 1 0,-2-1 0,1 1 0,0 1 0,1 0 0,1 2 0,2 0 0,0 2 0,1-1 0,0 1 0,1 0 0,0 1 0,1 0 0,0 3 0,0 0 0,1 1 0,4-1 0,3 0 0,5-1 0,1 0 0,0 1 0,-4 2 0,0 1 0,-3 2 0,0 0 0,3 0 0,0 1 0,3-1 0,1 0 0,-2 1 0,-2 4 0,8-3 0,-3 4 0,-1 0 0,-1 0 0,0 0 0,0 2 0,0 4 0,0 1 0,-1 1 0,-4 1 0,-1 0 0,1 1 0,7-3 0,0 1 0,-2 1 0,4 1 0,-3 0 544,2-2 1,-4 1-545,2 4 1765,-23 10-1765,-1 0 350,-7 1 1,-15 2 0,-4-2 0</inkml:trace>
  <inkml:trace contextRef="#ctx0" brushRef="#br0" timeOffset="77384">5358 2683 5734,'-9'-29'0,"1"10"0,30-10 0,21 18 0,-8 1 0,5 0-648,12 6 0,2 2 648,0-5 0,3 0 0,-3 4 0,4 2 0,-3-1 0,2-1 0,-2 0 0,-9 1 0,1 1 0,-6 0 308,18 1-308,-11 0 0,-23 0 0,-1 0 0,-14 9 0,-33 48 0,13-26 0,-2 3 323,-14 20 1,-3 8-324,12-13 0,0 2 0,2-1-336,-4 7 0,1 2 336,3-1 0,2 4 0,2-6 0,6-12 0,1-2 0,0 9 0,1-3 0,3 3 0,-8-9 0,7-11 0,-14-11 318,6-14-318,-8-12 695,-7-24-695,-1-12 0,5 7 0,-1-6-577,0-5 0,-1-6 0,1 1 577,4 8 0,2 1 0,-1-2 0,-5-13 0,-1-4 0,3 5-383,1-1 0,3 5 383,1 2 0,2 2-102,0 10 0,0 2 102,-5-24 0,8 18 0,2 30 0,7 19 0,0 25 0</inkml:trace>
  <inkml:trace contextRef="#ctx0" brushRef="#br0" timeOffset="87439">10137 11241 5734,'-9'-5'0,"1"0"0,1-1 0,-2 1 0,0 1 0,-6 3 0,-16-13 0,-13 12 0,13-4 0,-5 2-715,-27 9 1,-6 4 714,12-2 0,-5 3 0,13 0 0,-6 1 0,-3 1 0,0 1 0,4 0 0,3-1 0,4 0 0,-1 1 0,-8 2 0,5-2 0,-7 3 0,-5 1 0,-2 1 0,0 1 0,1-1 0,4 0 0,6-2-584,-2 2 0,6-1 1,2-1-1,-1 1 0,-5 1 584,0-1 0,-4 2 0,-3 0 0,0 0 0,2 0 0,4-1 0,6 0 0,-15 8 0,9 0 0,0-1-241,0-2 1,1 1 0,-1 1 240,10-1 0,0 2 0,0 0 0,2-2 0,-3 1 0,2-1 0,0 2 0,-5 5 0,0 2 0,3-3 0,-1-1 0,4-1-175,5 0 0,1 1 175,0-4 0,1 1 0,-5 7 0,1 0 0,8-10 0,1 0 330,-5 4 1,1 0-331,-8 4 0,-4-5 0,4-1 0,1-4 2716,2-5-2716,7-1 1142,7-5-1142,24-4 679,13-1-679,15-5 0,-10-10 0,-8-1 0</inkml:trace>
  <inkml:trace contextRef="#ctx0" brushRef="#br0" timeOffset="88016">6912 11665 5734,'-16'14'0,"-9"13"0,-4 9 0,3 1 0,-3 5-1058,1-1 0,-3 5 0,0-1 1058,1-3 0,1 0 0,-2 4 0,3 1 0,-1 5 0,0 0 0,1-3 0,-2 2 0,0-3 0,0 3 0,5-5 0,0 2 0,0-1 0,5-4 0,-4 11 0,5-5 273,5-4 0,5-3-273,9 22 529,16-9-529,25-28 0,10-3-209,-15-20 1,1-2 208,1 2 0,0 1 0,3 0 0,1 1 0,-6-2 0,3 3 0,1 7 0,4 3 0,-3-1 0,-2-3 0,1 2 0,6 8 0,4 6 0,-7-4 0,14 7 0,-24-9 0,-3-3 1575,-6-9-1575,-15-20 350,-9-18-350,-17-29 0,5 16 0,-1-3-552,-3-8 0,-1-2 552,3 11 0,0-1 0,1-1 0,2 1 0,0-1 0,-2 0 0,-2-1 0,-2 1 0,1-1 0,-1-20 0,0 1 0,-4 4 0,1 1 0,3 4 0,1 1 71,0 5 1,-1 0-72,0-5 0,1 2 0,3 17 0,0 2 0,0-4 0,2 5 0,2 2 0,2 9 0,7 5 0,0 15 297,7 8 1,10 9-1,8-1 1</inkml:trace>
  <inkml:trace contextRef="#ctx0" brushRef="#br0" timeOffset="91571">1968 14920 5734,'17'-48'0,"0"0"0,0 0 0,3 3 0,2 1 0,-1 3 0,4-4 0,1 3-680,3 2 0,1 2 680,-1 3 0,-1 2 0,-6 3 0,-2 4 432,13-7-432,-1 14 0,-7 79 0,-11-29 0,-2 4-394,-5 9 0,-2 7 0,0 0 394,0-4 0,0 0 0,-1 0 0,-1 5 0,0 0 0,0 0 0,2 3 0,1 0 0,0 0 0,2-4 0,0-1 0,0 0 0,-2 1 0,0-1 0,0-1 0,7 15 0,-2-3-268,-6-8 0,-1-3 268,4-8 0,-1-2 560,-5 17-560,5-11 0,-7-20 0,-7-25 352,-2-9 1,-15-21 0,-2 2-1</inkml:trace>
  <inkml:trace contextRef="#ctx0" brushRef="#br0" timeOffset="91840">2051 16037 5734,'-17'16'0,"52"-20"0,5-8 0,8-3 0,11-3 0,-2 1-1322,1-1 1,0 1 1321,-3 0 0,3-1 0,-4 3 0,-2 4 0,-5 0 138,-5-1 0,-1 0-138,-4 6 0,-1 1 258,-2-5 1,-2 0-259,12-1 0,-5-9 0,-30-5 0,-1-7 0</inkml:trace>
  <inkml:trace contextRef="#ctx0" brushRef="#br0" timeOffset="92216">3307 14435 5734,'-16'-64'0,"1"26"0,-1 2 0,-12-6 0,2-1 0,4 32 0,13 21 0,0 25 0,4 1 0,2 5-647,3 12 0,0 4 647,0-11 0,0 1 0,0 1 0,2-1 0,0 0 0,2 0 0,0 1 0,1 1 0,2-3 0,8 14 0,3-4-24,3-2 0,8-5 24,15-9 0,8-13 0,-1-19 0,2-11 0,1-3 0,-5-10-252,-4-18 1,-11-13 251,-20 2 0,-7-5 0,-2 1-461,1-7 1,-5-1 460,-5 8 0,-5-4 0,-2 6 0,-4 1 0,-5 5 332,-3 5 1,-3 4-333,-2 2 0,-1 4 0,0 6 0,-1 3-38,-3 4 0,0 5 38,-26 8 0,-5 17 0,20 14 0,3 5 0,17 6 0</inkml:trace>
  <inkml:trace contextRef="#ctx0" brushRef="#br0" timeOffset="92517">4481 14342 5734,'-25'-27'0,"-7"6"0,14 7 0,-6 3 0,22 5 0,19 2 0,25 4 0,24-5-477,-22 1 0,6-1 0,-2-1 477,5-2 0,0-1 0,-1 2 0,4 0 0,-6 0-215,-6 0 1,-3 0 214,1 1 0,-3 1 0,12-5 0,-3 0 0,-22-5 0,-10 3 0,-16-7 0,-16 3 0,-17-5 0,-10 0 0</inkml:trace>
  <inkml:trace contextRef="#ctx0" brushRef="#br0" timeOffset="92783">4763 13763 5734,'-10'-21'0,"3"5"0,7 29 0,7 11 0,1 6 0,1 5 0,0 1 0,0 2-577,3 7 1,0 3 576,1 3 0,-2 1 0,-2 5 0,0 0-381,3 0 1,0 1 380,-3 1 0,-1 0 0,0-4 0,0-1-264,-3-4 0,0-1 264,2-7 0,0-2-73,-5 27 73,5-15 0,-7-16 0,8-10 181,-6-20 0,5-17 0,-7-11 0</inkml:trace>
  <inkml:trace contextRef="#ctx0" brushRef="#br0" timeOffset="93198">5573 13256 5734,'9'-26'0,"-2"1"0,-7 22 0,-7 10 0,-10 38 0,-1 18-797,2-16 1,1 4 796,4 7 0,3 3 0,2-16 0,1 0 0,0 1-314,1 3 0,1 1 1,3 0 313,3-2 0,2-2 0,1 1 0,-1 0 0,1 0 0,2-2-244,8 18 0,8-2 244,-1-17 0,5-2 0,0-5 0,7 1 0,4-7 0,16 1 0,2-12 0,-18-23 0,-1-9 0,15-17 0,-3-6 0,-20 6 0,-3-2 0,7-15 0,-6-2 0,-11-16-136,-17 2 136,-17 11 0,-16 14 0,-17 16 0,1 30 0,-4 10 0,6-3 0,2 5 36,6 2 0,0 6 0,3-1-36,-7 8 0,5 2 0,7 0 0,3 2 0,2-2 0,3 1 0,5-3 0,2 0 0,5 0 0,-1 0 0</inkml:trace>
  <inkml:trace contextRef="#ctx0" brushRef="#br0" timeOffset="95109">2150 17153 5734,'-17'6'0,"1"-2"0,14-18 0,18-7 0,9-5 0,7-4-2126,15-7 0,6-4 2126,-7 5 0,4-4 0,10-2 0,-13 12 0,6-3 0,5-1 0,2 0 0,2-1 0,-2 1 0,-2 1-202,-5 3 1,-1 1 0,-1 1 0,0 0 0,2 0 0,1-1-1,4-1 202,-7 3 0,3 0 0,2-1 0,2-1 0,0 1 0,0-1 0,1 1 0,-1 0 0,-1 2 0,-2 0-10,5-1 1,-2 1 0,-1 1 0,-1 1 0,2 0 0,0 0 0,2-1 0,3-1 9,-6 3 0,3 0 0,2-1 0,1-1 0,1 1 0,0 0 0,0-1 0,0 1 0,-2 1 0,-1 0 0,-2 1 0,0-1 0,-1 1 0,-2 0 0,-1 1 0,0 0 0,0 0 0,0 0 0,2-1 0,2 0 0,-4 2 0,2-1 0,1 0 0,2-1 0,-1 0 0,1 1 0,-1-1 0,-2 1 0,-1 1 0,-2 0 0,-3 2 0,16-6 0,-5 1 0,-2 2 0,-1-1 0,1 1 0,4-2 0,-7 2 0,4-1 0,1-1 0,1 0 0,-1 1 0,-1 0 0,-3 1 0,-5 1 0,5-1 0,-4 1 0,-3 1 0,1 0 0,1-1 0,2 0 0,3-1 0,1-1 0,-2 0 0,-6 3 0,-9 3 0,7-4 0,-10 4 0,13-4 0,-12 5 0,-16 4 0,-7 6 1511,-1 0-1511,-14 5 1455,-4-5-1455,-22-5 0,-16-38 0,18 21 0,0-2 709,-10-22 0,-1-4-709,11 16 0,1 0 0,-2-3-982,-4-9 1,-1-5-1,1-1 982,5 9 0,1-2 0,0-1 0,0-2 0,-3-6 0,-1-1 0,0-2 0,2 0 0,4 7 0,1 0 0,0-1 0,0-1 0,-1 1-288,-2-4 0,-1 0 0,0 0 0,1 0 1,0-1 287,2-2 0,0 0 0,1-1 0,0 1 0,-2 0 0,0 1 0,-1 0 0,-1 1 0,1 0 0,1 0 0,1 3 0,1-1 0,0 1 0,-1 0 0,1 2 0,0 4 0,-1 0 0,1 2 0,-1 0 0,1 0 0,-3-7 0,0 1 0,1 1 0,-1 2 0,-4-9 0,1 3 0,0 3 0,4 6 0,0 2 0,1 2 0,-6-10 0,0 4 0,4 12 0,2 2 0,-7-23 0,2 24 0,8 12 1744,-1 15-1744,-7 14 2282,-1 22-2282,-8 12 0,0 18 0,1-16 0,-6 0 0,-7 2 0,-4-2 74,13-11 0,-1-1 0,-2-1-74,-5-2 0,-2-2 0,0-1 0,3-4 0,-1-1 0,-1-1-656,-8 2 0,-2-1 0,-3 0 656,9-4 0,-2 0 0,-1 0 0,-1 0-562,-7 2 0,-2 0 1,-1 0-1,-1 1 562,8-3 0,-1 0 0,-2 0 0,1 1 0,-2 0-6,7-1 1,0 1-1,-1 0 1,0-1-1,-1 2 1,1-1 5,-2 1 0,-1 0 0,0 0 0,1 1 0,-1 0 0,0 0 0,-1 1 0,0 0 0,0 0 0,0 0 0,0 1 0,1-1 0,0 1 0,0 0 0,0 0 0,0 0 0,1 1 0,0 0 0,0-1 0,1 1 0,-1 0 0,1 0 0,1 0 0,-1 0 0,-9 3 0,1 0 0,0 0 0,1 0 0,0-1 0,3 0 0,0 0 0,1 0 0,1-1 0,-1 1 0,5-3 0,0 1 0,1-1 0,-1 1 0,0 0 0,-5 2 0,-2 0 0,0 1 0,2 0 0,4-3 0,3 0 0,4-3 0,1 1 0,-1 0 0,-4 2 0,-1 1 0,2-1 0,6-3 0,-4 0 0,6-1 0,-17 10 0,11-9 2021,30 4-2021,11-14 2456,8 8-2456,14 1 1257,-6 7-1257,15 18 0,-5 12-1111,-4-20 0,1 4 1111,-6 6 0,-2 7 0,1-2 0,1 7 0,0 2 0,0-2 0,2 10 0,-1 0 0,1 4-514,-4-11 0,0 5 0,0 2 0,1-1 0,0-2 514,3 4 0,0-2 0,1 0 0,-2 1 0,-4-10 0,0 0 0,-1 1 0,1 0 0,1 0 0,0-2 0,2 0 0,0 1 0,0-2 0,-1 1 0,2 12 0,-1 0 0,1 0 0,0-1-236,1-4 1,0 0-1,1-1 1,-1-1 235,-1-4 0,0 0 0,-1-1 0,1-1 0,2 12 0,1 0 0,-1-2 0,-2-5 0,0-1 0,0 1 0,-1-7 0,0 2 0,0-1 0,0-3 0,2 0 0,0-4 0,-1 2 0,0 8 0,0 1 0,0-7 0,5-7 0,0-4 0,-3 12 0,-1-3 0,7 3 0,-7-14 0,-2-3 0,-8-15 1467,5 2-1467,-7-8 1996,0 4-1996,0 1 1914,-7 4-1914,5 15 357,-13-11-357,13 6 0,-5-11 0,7-7 0,0 3 0,0 0 0,0 1 0,0 4 0,0 1 0,0 0 0,0 4 0,0-3 0,7-6 0,2-16 0,30-21 0,-11-2 0,3-4-929,19-9 1,6-2 928,-7 7 0,4 0 0,2-1-695,-9 6 1,1 0 0,2 0 0,2 1 694,4-2 0,3 0 0,0 2 0,2 0 0,-10 6 0,1 1 0,0 0 0,1 1 0,-1 0 0,3 0 0,-1-1 0,0 1 0,1 0 0,-1 0 0</inkml:trace>
  <inkml:trace contextRef="#ctx0" brushRef="#br0" timeOffset="101716">10699 1123 5734,'-16'-6'0,"-1"1"0,0 5 0,1 0 0,-8 0 0,-9 0 0,-31 14 0,29-6 0,0 1-324,-7 4 1,1 1 323,4 3 0,1 0 0,-2-1 0,2 0 0,5 6 0,2 2 0,-4 3 0,1 3 0,6 0 0,3 3 0,0 4 0,3 3 0,2 0 0,3 2 0,5 2 0,4 1 0,0 1 0,4 1-280,8-1 0,3 1 280,-2 0 0,4-1 0,11 1 0,4-1 0,2-3 0,3-2-456,8-1 1,5-3 455,-1-5 0,6-2 0,0-9 0,6-2 0,-1-3 0,6 0 0,1-3 0,-7-4 0,4-2 0,-3-5 0,12-8 0,-3-12 0,-22-4 0,-2-7 0,-3 1 0,6-4 0,-7-4 0,-10-15 0,-15-1 0,-20 19 0,-8 4-191,-6-1 1,-4 2 190,-3 0 0,-6 4 0,-7 9 0,-6 3 0,0 3-356,-11-2 1,-1 6 355,5 4 0,-3 3 0,4 2 0,-4 5 0,3 4 147,12 1 1,0 2-1,3 4-147,-7 10 0,6 3 0,3-2 0,12 3 0,24 7 0,15-3 0,34 3 0,-7-20 0,3-3 0,-4-11 0,-1 1 0</inkml:trace>
  <inkml:trace contextRef="#ctx0" brushRef="#br0" timeOffset="101962">11807 1619 5734,'0'-27'0,"0"2"0,15 9 0,10 1 0,32 5 0,-17 6 0,3 2-1076,10-1 1,3 1 1075,5 2 0,2 0 0,0 0 0,-1 0 0,-3 3 0,-2-1 0,-2-2 0,-3 1 329,-13 4 0,-1-1-329,7-3 0,-4 0 0,-2 3 0,-1-13 0,-30-3 0</inkml:trace>
  <inkml:trace contextRef="#ctx0" brushRef="#br0" timeOffset="102154">12386 1081 5734,'-17'10'0,"8"6"0,2 28 0,7 20-1060,-4-17 1,0 3 1059,3 7 0,1 1 0,-4 5 0,0 4 0,3-4 0,2 4 0,-1-3 0,0-15 0,0-2 0,0 2 0,0 11 0,-1 2 0,2-5 0,2-3 0,2-5 0,-1-4 0,1-3 0,4 22 0,-2-9 0</inkml:trace>
  <inkml:trace contextRef="#ctx0" brushRef="#br0" timeOffset="102388">13047 1360 5734,'26'-49'0,"-2"51"0,-16 35 0,-7 14 0,3 1 0,-1 5-844,-2-7 0,-1 4 1,-1-3 843,1 10 0,0-3 0,0-1 0,0 1-139,2-11 1,1 1 0,0-3 138,-3 2 0,2-2 104,4 9 1,2-5-1,1-2 1,8-6-1</inkml:trace>
  <inkml:trace contextRef="#ctx0" brushRef="#br0" timeOffset="102664">13560 1433 5734,'0'-59'0,"-22"18"0,-13 76 0,-2 16-897,18 2 1,7 5 896,9-8 0,6-1 0,3 1 0,4-1 0,8-3 0,5-4 169,0-3 0,5-5-169,18-6 0,4-9 0,-13-10 0,-1-7-31,10-6 1,-3-9 30,-12-10 0,-5-10 0,-6-26 0,-6-6 0,1 10 0,-6 0-297,-8 6 0,-4-1 0,-2 3 297,-1-4 0,-6 4 0,-17-1 0,-5 4 216,11 14 1,-2 4-217,-13 0 0,-3 8 0,-17 18 0,24 8 0,1 5 0,0 4 0,0 3 0,0 3 0,0 1 0</inkml:trace>
  <inkml:trace contextRef="#ctx0" brushRef="#br0" timeOffset="104500">10666 2766 5734,'-7'-6'0,"5"11"0,-6 11 0,23 20 0,11 11 0,0-17 0,5 2-1472,11 4 0,6 0 1472,-5-9 0,3-1 0,5-1-610,-4-4 1,3-1 0,3-1 0,2-1 609,-1-1 0,2-1 0,2-1 0,2 0 0,1-1-59,-4-2 0,0 0 0,2-1 0,1 0 0,4 0 1,4 0 58,-13-2 0,2 0 0,4 0 0,1 0 0,2 0 0,1 1 0,1-1 0,-1 0 0,-1 0 0,-1-1 0,-3 1 0,5 0 0,-1-1 0,-2 0 0,0 0 0,-1 0 0,1 0 0,2 0 0,0 1 0,4-1 0,-8 0 0,4 0 0,0 1 0,2-1 0,1 1 0,0-1 0,0 1 0,0 0 0,-1-1 0,-1 0 0,-2 0 0,-2 0 0,6 1 0,-2-1 0,-1 0 0,-1 0 0,0 0 0,-2 0 0,1 0 0,0 0 0,0 0 0,0-1 0,0 1 0,0 0 0,0-1 0,0 1 0,-1 0 0,1-1 0,-1 0 0,0 0 0,-1 0 0,-1 0 0,0 0 0,1-1 0,-1 1 0,-1-1 0,1 0 0,0 0 0,-1 0 0,7 0 0,-1 0 0,0-1 0,1 1 0,-1-1 0,-1 0 0,0-1 0,0 0 0,5 0 0,-1-1 0,-1-1 0,1 1 0,-1-2 0,-1 1 0,1-1 0,-3 0 0,1 0 0,-1-1 0,-1 0 0,0 0 0,0-1 0,-1-1 0,6-1 0,-1 0 0,-1-1 0,-1-1 0,0 0 0,0 0 0,-5 0 0,-1-1 0,-1 1 0,0-1 0,1-1 0,0-1 0,4-1 0,2-2 0,0 0 0,-1-1 0,-2 1 0,-4 0 0,6-2 0,-4 0 0,-2 0 0,1 0 0,7-2 0,2-2 0,-4 1 0,-8 0 0,-1-5 0,-7 0 0,-5 4 0,-3-3 0,-9-2 0,-3 0 73,15-12-73,-9 3 2269,-9 16-2269,-7 11 3392,-16-5-3392,-2 2 0,-23-13 0,-2 4 0</inkml:trace>
  <inkml:trace contextRef="#ctx0" brushRef="#br0" timeOffset="105085">20208 2291 5734,'0'-16'0,"-8"5"0,-1 7 0,0 17 0,-6 23-270,7-4 0,0 8 270,-2 12 0,0 11 0,-1 4 0,1-6-685,0-4 0,0-4 0,1 5 685,1-5 0,-1 6 0,1 1 0,0-3 0,2-6 0,2-2 0,1-6 0,1 0 0,-2 18 0,1-4 0,2-9 0,2-3-65,-1-7 0,0-3 65,0 21 0,0-15 0,0-10 0,0-19 312,7-23-312,10-25 0,-5 2 0,1-4 0,4-4 0,-1 0 0</inkml:trace>
  <inkml:trace contextRef="#ctx0" brushRef="#br0" timeOffset="105303">20604 2270 5734,'26'-40'0,"-2"31"0,0 56 0,-14-8 0,-2 5-1142,1 12 0,-1 7 1142,-4-13 0,1 6 0,-2 1 0,0-2-527,-2 4 0,-1-2 1,0 3 526,2-4 0,0 4 0,0 0 0,0-2 0,0 8 0,1-1 0,-1-5 24,-2 4 1,2-2-25,2-15 0,2 1 0,-1-5 0,-5-4 0,1-7 0,7-2 216,-16-22 0,-1-50 0,-7-16 0</inkml:trace>
  <inkml:trace contextRef="#ctx0" brushRef="#br0" timeOffset="105811">19893 2838 5734,'42'10'0,"-1"0"0,-1-5 0,5-2 0,5 2 0,6 0 0,-1-1-1145,-2-3 1,-1-1 0,1-1 1144,5-2 0,0 0 0,1 0 0,-1-1 0,1 1 0,-2-2 0,-3-2 0,-1-2 0,-2 0 107,-3 2 1,-2 0-1,0-1-107,1-3 0,1-1 0,-5 1 0,-1 1 0,-1 1 0,5-5 0,-8 4 676,-20 13-676,-10 14 0,-17 19 0,3 1 0,2 1 0,4 21 884,2-19 0,6-1-884,12-11 0,6-5 0,12 6 333,-7-14 1,2-11-334,2-28 0,1-16 0,-6 1 0,-8 10 0,-3-4-673,6-11 0,2-8 0,-13 7 673,-31-18 0,3 31 0,-5 3-130,-7 8 0,-5 4 130,-1 1 0,-4 7 0,-23 23 0,-1 13 0,17-1 0,2 7-336,2 0 1,0 6 0,6 1 335,7 16 0,8 2 0,0 1 0,5 1 0,10 5 0,6-1 0,2-4 0,6 1 0,8-9 0,6 1 0,1-3 0,5 1 0,4-4 0,-1-7 0,4-2 0,3-8-313,19-8 1,1-11 312,-16-5 0,2-8 0,0-11 0,2-8 0,-6-3 0,-7-5 0,-6-7 0,3-10 0,0-8 0,-5 3 0,-4-1 0,-4-1 0,-4 5 0,0 0 0,0-1 0</inkml:trace>
  <inkml:trace contextRef="#ctx0" brushRef="#br0" timeOffset="106029">21993 2508 5734,'45'34'0,"-1"1"0,-8-5 0,-1 2 0,14 12 0,-2 2-2353,-12-6 0,-2-2 2353,4 1 0,-1 0 0,-2 0 0,-1-1 396,-3-3 0,-2-2-396,-2-1 0,-2-2 0,16 22 0,-14-15 202,-9-8 0,-10-22 1,-7-3-1</inkml:trace>
  <inkml:trace contextRef="#ctx0" brushRef="#br0" timeOffset="106207">22589 2301 5734,'0'-37'0,"-8"11"0,-1 20 0,-15 31 0,-1 33 0,2-14 0,-2 5-1025,0 9 0,-2 3 1025,7-16 0,-3 1 0,0 3 0,0 2 0,-1 5 0,-1-1 0,2-2 0,-2 2 0,1-3 0,-1 3-240,4-5 0,-2 4 0,1-2 0,0-5 1,0-4-1,1-5 0,0 1 0,-9 17 1,1 0-1</inkml:trace>
  <inkml:trace contextRef="#ctx0" brushRef="#br0" timeOffset="107635">14354 1598 5734,'-24'0'0,"13"5"0,-11-4 0,27 4 0,-3-15 0,15 8 0,-8-12 0,5 13 0,-4-8 0,28 3 0,-7-1 0,4-1-920,23 0 1,7 0 919,-8 1 0,4 0 0,3 0-696,-2 2 0,3 0 0,2 0 1,2 0 695,-15 1 0,1-1 0,1 1 0,1-1 0,1 1 0,2 1-159,-1-1 0,2 2 0,1-1 0,1 1 0,0 0 0,2 0 1,-1-1 158,-2 1 0,1 0 0,1 0 0,0-1 0,0 1 0,2 1 0,-1-1 0,2 1 0,-3 1 0,1 0 0,0 0 0,1 0 0,0 1 0,1 0 0,0 0 0,0 0 0,1 0 0,-3 0 0,0 1 0,0 0 0,1-1 0,0 1 0,1 1 0,0-1 0,-1 0 0,1 1 0,1 0 0,-5-1 0,0 1 0,1 0 0,0 0 0,0 1 0,0-1 0,0 0 0,1 1 0,-1 0 0,1 0 0,0-1 0,-4 1 0,1 0 0,0 0 0,0 0 0,0 0 0,0 0 0,0 1 0,0-1 0,1 1 0,-1-1 0,0 1 0,0 0 0,0 0 0,-1 0 0,0 0 0,0 0 0,-1 0 0,1 1 0,0-1 0,1 1 0,1 0 0,0 0 0,2 0 0,1 1 0,-6-1 0,2 0 0,1 1 0,1 0 0,1 0 0,1 0 0,0 0 0,1 1 0,-1 0 0,0-1 0,0 1 0,-1-1 0,-1 1 0,-1-1 0,-2 0 0,-1 1 0,5-1 0,-2 1 0,-1 0 0,-2-1 0,0 1 0,-1-1 0,0 1 0,0 0 0,0-1 0,2 1 0,0 0 0,2 1 0,-2-1 0,2 0 0,1 0 0,1 1 0,1 0 0,0 0 0,0 0 0,-1 0 0,0-1 0,-2 1 0,-1 0 0,-2-1 0,-3 0 0,-2 0 0,12 2 0,-3-1 0,-2 0 0,-3 0 0,-1 0 0,-2 0 0,1 0 0,0-1 0,1 1 0,0 0 0,-1 0 0,-1 0 0,-1-1 0,1 1 0,1 0 0,0 1 0,2-1 0,-1 1 0,0 0 0,-1-1 0,-2 0 0,-4 0 0,12 2 0,-4-1 0,-2-1 0,1 1 0,3 0 0,1 1 0,-3-1 0,-8-2 0,-2-2 0,-8-2 0,18 1 0,-11-5 910,-23 0-910,-1 0 2683,-7 0-2683,-1 0 0,-14 0 0,-4 0 0</inkml:trace>
  <inkml:trace contextRef="#ctx0" brushRef="#br0" timeOffset="108436">24954 2322 5734,'9'-16'0,"5"-4"0,-12 9 0,6-4 0,-8 73 0,0-1 0,0 8-609,-2-15 0,-1 2 0,0 2 609,2 9 0,1 3 0,-1-4 0,-1-14 0,0-2 0,-1 0 0,0-1 0,1 0 0,0-1 0,1 16 0,0 0 0,-3 4 0,1-2-671,2-21 0,2-3 671,0 4 0,-2-6 0,-7-14 0,-8-77 0,-10-4-353,9 1 1,1-4 352,0 15 0,-1 1 0,-10-15 0,-1 1 0,6 20 0,-2 3 530,-10-8 1,-4 8-531,-21 16 0,0 30 0,26 2 0,2 6 0,4 9 0,3 4 0,-2 0 0,2 3 0,5 5 0,5 1 0,4 0 0,3 0 0,4 0 0,6 0 0,16 12 0,8-2 0,-1-13 0,4-3 415,14 10 0,9-7-415,-8-19 0,5-6 0,-2-2-446,8 3 1,0-3 445,-9-6 0,2-3 0,-1-3 0,14-12 0,-5-5 139,-18 4 0,-3-3-139,14-8 0,-6-1 324,-9-14-324,-11 1 559,-24-10-559,-9 17 0,-15-5 0,5 18 0,-4 0 0,6 1 0</inkml:trace>
  <inkml:trace contextRef="#ctx0" brushRef="#br0" timeOffset="108815">25334 2921 5734,'16'0'0,"1"0"0,29 9 0,-8-6 0,19 6 0,-9-14 0,-13-1 0,6-13 0,-16-3 0,-1-18 0,-15-3 0,-24 1 0,-6 1 0,-5-5 0,-8 16 0,-2 11 0,1 26 0,3 22 0,2 10 0,5 5 0,4 4 0,-2 3 0,3 1-279,6 2 0,6-3 279,11-16 0,2-2 0,-2 0 0,3 0 0,18 20 0,-2-26 0,4-4 0,20 0 0,-7-13 0,1-6 0,13-14 0,4-11 0,-17-5 0</inkml:trace>
  <inkml:trace contextRef="#ctx0" brushRef="#br0" timeOffset="109546">25946 2590 5734,'0'4'0,"7"-6"0,-5 15 0,5-16 0,-14-7 0,-2-3 0,-15 3 0,5 20 0,3 21 0,9 11 0,7 19-1531,0 2 1531,7 1 0,0-31 0,2-1 0,6 0 0,4-2 0,23 15-119,15-15 119,-6-36 0,6-16 0,-15-18 0,6-3 0,-13-8 0,6-1 0,-8 10 0,-8 1 0,-1 20 0,-15 1 0,6 14 1509,-13 6-1509,5 20 141,-7 17-141,0 20 0,0 6-181,0-27 0,0-1 181,0 24 0,0-17 0,0 0 0,0 6 0,0 6 0,0-35 0</inkml:trace>
  <inkml:trace contextRef="#ctx0" brushRef="#br0" timeOffset="109689">26524 2260 5734,'-16'-37'0,"-1"6"0,8 10 0,2 6 0,0 10 0,5 9 0,-6 3 0,8 8 0</inkml:trace>
  <inkml:trace contextRef="#ctx0" brushRef="#br0" timeOffset="110293">26839 2797 5734,'16'0'0,"-7"5"0,6 28 0,-13 3 0,5-5 0,1 3 0,-7 23 0,3-21 0,0 0 0,-4 14 0,0 0 0,0-30 0,0-19 0,0-8 0,7-27 0,0 1 0,3-4 0,2 1 0,1-2-280,3-10 1,2 0 279,-2 13 0,1 2 0,-1 2 0,1 1 0,8-12 0,7 6 0,-14 29 0,6 19 0,-15 20 0,-2 19 0,-7 1 0,0 6 0,0-7 0,0-9 0,0-11 0,0-6 0,0-23 559,0-13-559,8-21 0,8-23 0,3 1-195,-4 23 0,1 0 195,10-30 0,7 13 0,0 6 0,0 12 0,-7 28 0,-3 9 0,-13 24 0,4 10 0,-12 6 0,13 0 0,-6 13 0,0-24 390,6 3-390,-13-20 0,12-12 0,-4 2 0,6-18 0,-7-7 0,6-10 0,-13-10 0,5-1 0</inkml:trace>
  <inkml:trace contextRef="#ctx0" brushRef="#br0" timeOffset="110996">27880 2580 5734,'8'-16'0,"-14"10"0,4 17 0,-21 20 0,4 20-396,4-18 1,-1 2 395,3 3 0,0 2 0,0 1 0,1 1 0,2-1 0,3 0 0,2 8 0,3-1 0,2 15 192,0 0-192,7-47 0,2-11 0,22-43 0,-10-8 0,-2 5 0,0-4-325,-9 3 1,-1 0 324,3-2 0,-1 0 0,-1 2 0,-3 1 141,-2 2 1,-1 1-142,4-25 0,-8 7 0,0 14 0,-8 11 0,6 29 0,-12 19 0,4 35 0,6-17 0,-1 2-675,1 4 0,1 2 675,2 4 0,2-1 0,-3-4 0,4 0 118,18 23 0,11-16-118,26-56 0,-14 11 0,-1-8-371,-12-27 0,-5-14 0,-1-2 371,-3 5 0,-2-1 0,0-1-385,1-2 1,0 0-1,-2-2 385,0-3 0,-1-1 0,-2 0 0,-2 2 0,-3-1 0,0 0 0,-1 0 0,-1-1 0,-1 2 211,-1 4 1,0 1 0,-1 0-212,0-18 0,-1 2-218,1 8 1,-3 3 217,-4 6 0,-3 5 962,-4-9-962,-8 47 0,0 49 0,8-2 0,2 7 40,2 10 1,1 3-41,1-15 0,0 1 0,1 0-159,4 4 1,1-1-1,0 1 159,-1-1 0,1-1 0,1 3 0,1-1 0,1 3 0,1 0 0,-1-4 0,0-2 0,0-4 0,0 2 0,0 12 0,0 2 0,-1-6 0,-2-8 0,1 0 0</inkml:trace>
  <inkml:trace contextRef="#ctx0" brushRef="#br0" timeOffset="112152">23498 2725 5734,'0'-11'0,"-7"-8"0,5 6 0,-13-6 0,14 8 0,-14 1 0,6 0 0,-8-1 0,1 1 0,-8 0 0,-9-1 0,-24 6 0,-4 9 0,19 12 0,-5 6 0,4 2 0,-2 5 0,2 3-250,2-1 1,0 2 0,3 4 249,8 3 0,4 2 0,3-1 0,2 3 0,4 0 0,-7 17 0,9 2 0,19-6 0,7-3 0,-3-16 0,4-1 0,10 12 0,4-4 0,16-3 0,-15-20 0,3-4 0,29-1 0,-12-16 0,1-6 0,-11-2 0,0-5 0,12-10 0,-3-5 0,-15 4 0,-3-2 0,2-7 0,-3-3 0,-5 0 0,-2-2 0,2 0 0,-3-4 0,-4-20 0,-5-2 0,0 18 0,-3 1 0,-1-16 0,-5 2 0,-8-5-97,-2 7 97,0 10 0,-13 4 0,18 15 0,-18 3 0,13 41 741,-1 7-741,3 37 0,10-28 0,1 2-854,0 1 1,2 1 853,7 4 0,5 0 0,1-4 0,4-1-315,8 1 1,4-1 314,2-4 0,2-2 0,1-5 0,2-3 0,3-3 0,0-3 0,-4-6 0,3-4 0,-1-4 0,4-4 0,-3-2 0,0-6 0,-2-2 0,17-6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51:33.03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10907 1990 21025,'8'0'1889,"-1"0"-1529,-2 0 89,-2 0 1,-1 6-90,-2 6 0,0 9 0,0 8-1,0 7-89,0 13 0,0 10-529,0-22 1,0 1 348,0 5 0,0 2 90,0 6 0,0 2-670,0 5 0,0 2 610,-2-16 0,0 1 0,0 1-31,0 2 1,0 0 0,-1 1 30,0 3 0,-1 0 0,-1 5-8,0 4 1,-1 5-1,0 1 1,0-3-113,1-11 0,0-2 0,0 0 0,0 3-441,-1 1 1,0 3 0,0 0 0,0 0 0,0-3 440,0-1 0,-1-2 0,0-2 0,1 2 0,-1 1 0,1 0 0,-1 1 0,0 5-337,1-7 1,-1 4 0,0 2-1,0 1 1,0-2 0,0-2 336,1 0 0,-1-3 0,1 0 0,0 1 0,0 2-175,-1 2 1,0 4 0,0 0-1,1 1 1,-1-2 0,1-4 174,0 9 0,0-4 0,1 0 0,0 4-117,1-8 1,1 4 0,0 2-1,0-1 1,0 0 0,1-4 116,-1-1 0,0-3 0,1 0 0,0 0 0,0 2 0,0 2 0,1 2 0,0 2 0,0-1 0,0-1 0,0-4-53,0 6 1,0-2 0,1-3 0,-1 1 52,0 2 0,0-1 0,0 0 0,0 1 59,0-3 1,0-1 0,0 1 0,0 4-60,-2 1 0,1 4 0,-1 1 0,0 0 0,0-5 0,1 0 0,-1-4 0,1 0 0,0 6 0,-1-3 0,0 5 0,-1 3 0,1 0 0,0-4 0,0-6 0,0-2 0,0-5 0,0-1 0,0 3 0,0 11 0,-2 4 0,1-1 0,1-6 0,-1-3 0,1-4 0,-1 3 0,1-1 0,-1 3 0,1 1 0,0-4 0,0 5 0,0-4 0,0 3 0,-1-4 0,1 2 0,-1 0 0,1-3 0,0-1 0,-1-2 0,1-1 0,-1 1 0,1 0 0,-1 0 0,1 0 0,0 1 0,-1-1 0,1-1 0,1 0 0,-1 0 0,1 0 0,1-1 0,0 0 0,-1-1 0,1 0 0,0-1 0,1 0 0,0-1 0,0 0 0,0-1 0,0 0 0,0-1 262,0-2 1,0 0 0,0 2-263,0 12 0,0 2 0,0 1 0,0-3 0,0 1 0,0-1 290,0 0 1,0-1 0,0 0-291,0-6 0,0 0 0,0-4 0,0 5 0,0-4 0,0 3 0,0 0 0,-2-1 0,1 1 0,0 1 0,1 0 0,-2 3 0,0 1-136,0 1 1,0 1 135,0 2 0,0 1 65,-1-2 0,-2 6-65,0-12 0,-2 7 0,1 1 0,-1-6 0,2-7 0,0-3 0,0 3 0,-2 3 0,0 6 0,-1-2 0,1-8 0,-1-2 0,-1-2 0,-1 10 0,-1 1 658,3-14 1,0 1-659,-1 10 0,0 1 0,4-13 0,1 0 0,-1 3 0,1 0 0,0 2 0,-2 1 0,1 0 0,0 0 0,0 1 0,0-1 0,0-1 0,0 0 0,0-1 0,2 0 0,0-2 0,1 2 908,-2 15 0,1 1-908,2-15 0,1 1 0,-3 13 0,-1-1 0,2-18 0,-1-1 0,0-1 0,-2 0 0,1-1 0,-2 1 0,-2 12 0,0 2 0,3-12 0,-1 1 0,-1 7 0,-1 4 0,2-4 0,1 1 0,1-2-514,-2 16 1,2 1 513,0-18 0,0-3 0,4 0 0,-1-2 420,0 0 0,-1 1-420,2 11 0,0-1 0,0-13 0,0 0 0,0 23 0,0-1 0,0-25 0,0 0-222,1 11 0,0 0 222,0-13 0,0 1 99,0 15 1,0 2-100,0 4 0,0 1 0,-1-1 0,0 0 743,0-1 1,0-1-744,0-1 0,0-1 0,0-12 0,0 0-607,0 9 1,0-1 606,-5 12 0,0-5 1269,-5-2-1269,5-4 0,-4 1 287,4-3-287,-6-7 0,-2 1 0,1 5 0,-2-6 0,2-2 0,6-12 0,-4 5 0,9-10 1753,-3-5-1753,8-8 77,2-12-77,8-14 0,5-6 0,7-6 0,10-4 0,13-3-299,-18 18 1,3 2 298,6-2 0,3 1 0,5 0 0,3 2-1597,7 0 0,2 2 1597,-17 6 0,1 1 0,1 0 0,3 1 0,1 0 0,0 1-385,4 0 1,0 1 0,2 0 384,2 0 0,1 1 0,1 0 0,4 0 0,0 0 0,2 0 0,-15 1 0,1 0 0,1 1 0,4-1 0,-4 1 0,3 0 0,3-1 0,1 1 0,-2 0 0,-2 0-351,0 0 0,-2-1 0,-1 1 0,1 0 1,3-1 350,1 0 0,2 1 0,2-1 0,0 0 0,1 0 0,-1-1 0,0 0 0,1-1 0,0-1 0,-1 0 0,-1 1 0,-2-1-206,-1 1 1,-2-1-1,-2 1 1,2-1 0,2 0 205,1 0 0,2-1 0,2 0 0,-1 0 0,-2-1 0,-3 1 82,7-1 1,-4 0 0,-2-1 0,1 1-106,1-1 1,-1 1-1,-1-1 1,1 0 22,-2 1 0,-2-1 0,2 0 0,3-1 18,0 1 0,4-1 0,1 0 0,-2 0 0,-2 1-18,-2 0 0,-2 0 0,-1 1 0,6-1 0,-4 1 0,4-1 0,3 0 0,0 0 0,-1 1 0,-4 0-106,-1 0 0,-1 0 1,-3 1-1,1 0 1,0-1 105,0 1 0,-1 0 0,1 0 0,-1 0 0,-1 0 117,8-1 1,1-1 0,-3 0 0,-4 1-118,-2-1 0,-5 1 0,4-1 0,-1 2 0,2-2 0,1 2 0,-3-1 0,2 1 0,-3 0 0,3 1 0,12-1 0,3 0 0,-4 2 0,1 2 0,0 2 0,-5 1 0,3 2 0,-2 0 0,-13 0 0,-3 0 0,3 1 0,13 2 0,3 0 0,-5 1 0,6 1 0,0 2 367,-7-1 1,3 2 0,1 0-368,-1-1 0,1 1 0,-1 0 150,0-1 0,-1 1 0,-1-1-150,-5-1 0,-1 0 0,-4-1 0,3 0 0,-1-2 0,-3-2 0,3-1 0,-3 0 0,8 0 0,3 0 590,3-1 1,7-1-1,-3-1-590,-10-1 0,-1 0 0,-1 0 194,1 1 1,0 0 0,-1-1-195,-3-1 0,0-1 0,-4 1 0,1 1 0,-1 1 0,13-1 0,0 0 3,-9 2 0,-2 0-3,-2 0 0,-2 0 1236,16 0-1236,-35 0 492,-10 4-492,-18 3 1133,-6-2-1133,-6 1 676,3-6-676,2 0 0,-3-4 0,2-9 0,0-18 0,-2-27 0,6 15 0,2-9-848,0 1 0,2-9 0,-1-4 0,1 3 848,0 6 0,1 1 0,-1-2 0,1-3 0,0 6 0,0-3 0,1-3 0,-1 0 0,1 1 0,-1 2-454,1-3 0,0 1 1,0 2-1,0-1 0,0-1 454,0-3 0,1 0 0,-1-1 0,1 0 0,-1 0-275,1 1 1,-1 0-1,1 0 1,0-2-1,0-4 275,1 6 0,0-3 0,0-3 0,0-1 0,1 1 0,-1 2 0,0 2-177,1 3 0,-1 4 0,0 0 0,0 0 0,1-2 0,-1-5 177,1 4 0,-1-5 0,1-2 0,0-3 0,-1 0 0,1 0 0,0 2 0,-1 4 0,1 4 0,0-3 0,-1 5 0,0 3 0,1 0 0,-1-3 0,1-5 0,-1 8 0,0-3 0,0-2 0,0-3 0,0-1 0,1 0 0,-1 0 0,0 0 0,0 1 0,0 3 0,0-10 0,0 2 0,1 0 0,-1 1 0,0 0 0,0 0 0,0 0 0,0 0 0,0 6 0,0 1 0,0-1 0,0 0 0,0 0 0,-1 0 0,1 1 0,0 0 0,0 0-12,0-6 0,0-1 0,0 0 0,0 0 0,0 2 0,0 1 0,-1 1 0,1 4 12,0-3 0,0 5 0,-1 1 0,1 0 0,0-1 0,0-3 23,0-2 1,0-3 0,1-1 0,0-2 0,0 1 0,0-1 0,0 1-24,0 8 0,-1-1 0,1 0 0,0 0 0,0 1 0,0-1 0,0 0 0,0 1 0,0-8 0,1 1 0,-1 0 0,1 0 0,-1-1 0,1 0 0,0-2 0,0 10 0,0-3 0,0-1 0,0 0 0,0-1 0,0 2 0,1 2 0,-1 2 0,0 4 0,1-13 0,0 6 0,0 2 0,1-1 0,-1-3 0,1-1 0,0-4 0,0 0 0,0-1 0,0 3 0,0 4 0,1-7 0,0 4 0,0 1 0,0 0 79,1-1 0,-1 0 1,0 1-1,0-1-79,0 1 0,-1 0 0,1 1 0,0-1 0,-1 0 0,1-1 0,1 1 0,-2 0 0,1 1 0,0-1 0,-1 1 0,1 0 0,0-1 0,1 1 0,-1 0 0,1 0 7,0 2 0,0-1 0,1 1 0,-1 1-7,0 1 0,0 0 0,0 0 0,1 1 0,-1 3 0,1 0 0,-1 0 0,1 1 0,-1 3 0,0 2 0,0-2 0,1-3 87,0-7 0,2-5 0,0-1 1,0 0-1,-1 3-87,0-2 0,-1 3 0,0 1 0,0-3 0,0 6 0,0-2 0,0 0 0,0 1 0,-1 2 0,-1-5 0,-1 1 0,-1 4 0,0 4 0,0-13 0,-1 2 0,0 10 0,0-2 0,-1 1 114,-1-2 1,0 0 0,0 3-115,2-11 0,0-1 0,-1 9 0,0-4 0,0 3 0,1-6 0,0 3 0,0-3 0,0 1 0,1 3 0,0 0 595,-1 4 0,0-1-595,0 12 0,0-1 0,0 1 718,-1-12 0,-1 1-718,1-4 0,-1 3 0,-2-9 0,0 26 1657,0 22-1657,0 2 1323,0 3-1323,0-1 916,0-2-916,0-2 378,0-4-378,0-3 0,4-19 0,-1 11 0,1-13 0,-2 15 0,-2 3 0,0 2 0,0 5 0,-8 1 0,-1 2 0,-20-4 0,1 7 0,-18-1 0,-4 10-1946,-13 3 1946,25 2 0,-1 0 0,-7 1 0,-1 0-469,-6 0 1,-2-2 468,-9 0 0,-2 0 0,17 0 0,-1-1 0,-1 1-557,-6-1 1,-1 0-1,-2 0 557,-4-1 0,-2 0 0,-1 1 0,15 0 0,-1 0 0,-1 0 0,-4 0 0,5 0 0,-2 0 0,-3-1 0,-1 0 0,0 0 0,-1 1-314,-4-2 0,-1 1 0,0 0 0,-1-1 0,-1 1 0,1 0 314,9 0 0,0 1 0,0-1 0,-1 1 0,1 0 0,-1-1 0,1 1-111,-9-1 1,0 0-1,-1-1 1,2 1 0,1 1-1,3-1 111,1 1 0,3 1 0,2 0 0,0 0 0,-1 0 0,-1 0 0,0 0 0,0 0 0,0 0 0,0 1-142,0-1 0,1 1 1,-1 0-1,0 1 1,0-1 141,1 0 0,0 1 0,0 0 0,0-1 0,0 1-66,1 0 0,0 0 1,0 0-1,0 0 1,1 0 65,0 1 0,0-1 0,0 1 0,1 0 0,0 0 0,-11 0 0,1 0 0,-1 0 0,-7 1 29,18 0 0,-4 0 0,-3 1 0,-1 0 0,-2 0 0,1 0 0,2 0 0,2-1-29,-9 1 0,2 0 0,1 0 0,0 0 0,-1 0 0,-2 0 0,2 0 0,-2 1 0,-2-1 0,0 0 0,2 1 0,2-1 0,4 0 0,-4 0 0,4 1 0,2-1 0,3 0 0,3-1 0,-9 0 0,4-1 0,2 1 172,1 1 0,1 1 0,0-1-172,4-2 0,1-1 0,-2 1 354,-12 2 1,-4 1-1,1 1-354,17-3 0,1 0 0,-2 1 0,-3-1 0,-4 1 0,-4 1 0,-1-1 0,0 1 0,2 0 6,-4 2 1,1 0 0,2-1 0,0 1-7,1-2 0,0 0 0,2 1 0,3-1 0,0 2 0,3 0 0,3-1 0,-2 1 0,3-1 783,-1 1 0,1 0-783,3 0 0,0 1 0,-19 2 0,1 0 0,17-2 0,1 0 0,-14 1 0,1 0 0,21-2 0,3-1 0,-31 0 0,8 3 953,-4-3-953,20 0 0,1-1 578,22-4-578,6 0 2374,-2 0-2374,3 0 660,-5 0-660,0 4 167,-4-3-167,-5 3 0,-3-4 0,-3 0 0,1 0 0,-8 0 0,15 0-270,-3 0-1169,19 0-630,1 0-7762,8 0 8533,6 6 0,10-4 1,7 4-1</inkml:trace>
  <inkml:trace contextRef="#ctx0" brushRef="#br0" timeOffset="1574">11910 3854 18315,'-8'-15'4408,"4"8"-3296,0-3-573,4 6 90,31-1 1,35 2 0,19 2 0,-1 0-1,-18 0-2570,-2-2 0,0-1 1941,-10 3 0,9-1 0,7 0 0,0 1 0,-2 0 0,-8 2 22,1 3 1,-4 0-1,-4 1 1,-6 0-632,5-1 0,-2 0 639,11 1 0,6 2 0,-13-3 288,-9-4-318,-20 0 0,2 0-90,-19 0 20,-4 0-4068,-6 10 4986,-4-2 0,-5 12 0,-1-4 0</inkml:trace>
  <inkml:trace contextRef="#ctx0" brushRef="#br0" timeOffset="1995">12771 4559 25343,'12'0'359,"6"0"-359,6 0 0,15-2 0,12 0 0,14-5-239,-29 5 0,1-1 194,2 1 0,3 0-225,17 0 0,0 2 0,-16 0 0,-1 0-720,12 0 1,-3 0 89,4 0-644,-7 0-345,-9 4-7942,-9-3 9657,-8 3 1,-11 4 0,-6 2 0</inkml:trace>
  <inkml:trace contextRef="#ctx0" brushRef="#br0" timeOffset="2306">12921 5021 21924,'-39'29'2069,"7"-2"-1889,9-2 90,13-4 90,5-1 90,12-2-181,9-2-59,22-7 0,17-3 0,4-1-278,-4-1 1,4-1 0,3-1-1,-1 1-859,4 0 1,1 0 0,0 0 0,-1-1 701,-4-1 0,0-2 0,-2 1 0,-7 4-286,17 9 1,-19 4 0,-32 1 0,-2 25-1</inkml:trace>
  <inkml:trace contextRef="#ctx0" brushRef="#br0" timeOffset="2489">13441 5527 20305,'-50'27'1139,"1"-1"1,14-7-1,2 0-1049,-12 3 0,19 1-90,49-5 0,32 1 0,14 1 0,-4 0 0,-20-2 0,-7 23 0,13-23 0,1 0 0,-1 0 0,0 0 0,0 0 0</inkml:trace>
  <inkml:trace contextRef="#ctx0" brushRef="#br0" timeOffset="2640">13461 6065 11394,'-43'30'1769,"0"0"0,18 17 0,8 3 1032,-6 7-2711,48-29 0,22-2 0,7-6-450,1-12 0,7-8 1,2-3-1,-3 1 295,7 3 0,-3 1 1,2-2 64,-4-1 0,3-2 0,-4 1 0,-13 0 0,5-1 0,3-4 0</inkml:trace>
  <inkml:trace contextRef="#ctx0" brushRef="#br0" timeOffset="3973">11399 8788 20886,'-5'-4'2428,"1"1"-1361,4 1-257,0 2 191,0-2-281,15 0-450,1-1 0,22 1-1,6 2-134,6 0 0,6 0-414,-6 0 0,5 0 279,0 1 0,9-1 0,2 2 0,-4-1-585,0 1 0,-2 0 1,3 1 584,0 0 0,4-1 0,1 1 0,-4 1-811,3 0 1,-3 1 0,0-1 810,-2 0 0,0 0 0,-1 0 0,-4-2 0,-1 0 0,2 1-407,-8 0 1,2 0 0,-1 0 0,-3 0 406,18-2 0,-3 0-22,-13 1 1,0 2 0,-7-2 21,20-2 0,-17 0 950,-11 0-950,-11 0 2065,-6 0-2065,-6 0 3088,-2 0-3088,-4 0-990,-9 4-898,-8 3 378,-11 5 1510,-7 3 0,-3 5 0,-3 3 0</inkml:trace>
  <inkml:trace contextRef="#ctx0" brushRef="#br0" timeOffset="4455">12897 9810 20305,'-5'-11'4048,"2"2"-2249,10-8-1439,7 8 90,44-14-360,0 10-865,-11 5 1,2 1 819,-5 2 0,1 1-90,3 1 0,2 1-45,2 1 0,0 0-90,-1 1 0,0 0-180,-2 0 1,-1 0-136,-3 0 0,-1 0-45,-4 0 1,-2 0-136,-4 0 1,-1 0-1215,18 4 155,-15 1 1734,-14 4 0,-12 6 0,-6 2 0</inkml:trace>
  <inkml:trace contextRef="#ctx0" brushRef="#br0" timeOffset="4705">13331 10149 21025,'-57'33'2609,"4"-4"-2250,9-7 1,9-4 270,9-2-91,24-8-269,12-2-180,26-6 0,13-4 0,14-1-415,-25 0 0,3 1 265,2-1 0,4-1 0,-2 1-568,7 1 0,1 0 388,-7 0 0,3 0 0,-5 1-165,-1 2 1,-3 0-46,-2 1 0,-3 0-539,25 0-360,-14 8-181,-17 2-179,-13 13-6656,-24 0 8365,-16 6 0,-23 2 0,18-13 0,0-1 0</inkml:trace>
  <inkml:trace contextRef="#ctx0" brushRef="#br0" timeOffset="4915">13372 10656 21295,'-50'27'1049,"-1"-1"1,10-3-1,1 0-959,2-4 0,5 0 450,5 13-271,46-15-179,16-3-90,11-6 0,10-4 45,9-3 0,4-1-571,-21 1 1,1 1 0,1-1 465,3-1 0,2 0 0,-1 0-360,5 0 0,1 0 1,-3 0-121,8 0 0,-1 0-60,-9 0 1,1-1-1,-6 2-614,-3 1 0,-6 2 1214,25 6 0,-28 8 0,-14 2 0</inkml:trace>
  <inkml:trace contextRef="#ctx0" brushRef="#br0" timeOffset="5088">13360 11479 22962,'-11'23'1799,"11"-9"-1074,24-6-1025,19-9 0,16-6 0,-3-1-105,3 0 1,1-2-761,-8 3 1,6-2-1,1 0 1,-6-1 534,-7-2 0,-4 0 1,2-3 629,12-7 0,2-3 0,-4-1 0,3-6 0,-1-3 0,-11 3 0,0 0 0,0 1 0</inkml:trace>
  <inkml:trace contextRef="#ctx0" brushRef="#br0" timeOffset="5916">14440 3469 19136,'12'-45'3508,"-3"2"-3148,-3 0-180,-5 4-5571,-6 1 5661,-2 4 1409,-7 0-1319,0 5 769,-2 2-949,1 6-90,-10 5 0,-8 21-90,-3 11 3482,-4 20-3482,10 11 0,3 12-912,14-26 1,2 2 911,1 2 0,1 1 0,1 0 0,1 1-11,3-2 1,1 1 10,-2 10 0,1 2 0,3-4 0,1-1 0,0 5 0,2-3 0,3 17-270,5-21-180,-2-20-269,-4-5-91,0-9-539,-4-2 1349,0-7 0,0 0 0</inkml:trace>
  <inkml:trace contextRef="#ctx0" brushRef="#br0" timeOffset="6122">14006 3822 20126,'-11'-11'3418,"5"-1"-3149,2 5-89,4 1-90,0 1-90,0 3 90,6-2-90,26-5 0,0 3 0,5 0-270,14-1 1,2 0 44,-5 1 0,0 1-720,5 0 1,-4 2-1215,-4 0 2159,1-5 0,-28 5 0,-4-4 0</inkml:trace>
  <inkml:trace contextRef="#ctx0" brushRef="#br0" timeOffset="6365">14761 3573 15970,'20'-29'3328,"-1"0"-2519,-3-1 91,-2 3 1811,-4 4-2081,-2 5 403,-4 6-763,-2 6 139,-2 4-319,0 12 1261,0 31-1351,0 6-45,1-9 0,-2 2-848,-1-6 0,-1 0 218,1 3 1,-1 1-496,-3 1 1,0 0 1169,0 2 0,0 0 0,-2 4 0,0 0 0,-2 1 0,1-1 0</inkml:trace>
  <inkml:trace contextRef="#ctx0" brushRef="#br0" timeOffset="7098">14432 8227 21205,'-7'-36'2339,"-4"2"-1980,-8 2 91,-1 5 0,-2 5 269,-10-1-269,-3 13-180,-3 6 0,3 17 0,6 11-135,9 5 0,1 5-135,-9 25-97,16-19 0,1 7 1,3 0 96,5 1 0,4 1 0,0 1-496,-1-1 0,1 2 1,2-1 495,2 2 0,1 0 0,1-3 0,2 2 0,0 0-172,2 10 0,2 1-548,1-11 1,1-1 134,-4-3 0,0-3-764,10 9-720,-17-32 2069,0-16 0,-4-6 0</inkml:trace>
  <inkml:trace contextRef="#ctx0" brushRef="#br0" timeOffset="7244">13981 8879 21295,'-7'-19'1799,"2"3"-1709,12 1 0,8 1-180,11 1-360,11-1-629,7 1-1170,6-3 2129,4 2 1,1-2-1,2 3 1</inkml:trace>
  <inkml:trace contextRef="#ctx0" brushRef="#br0" timeOffset="7640">14704 8833 22374,'-18'5'2159,"-1"-1"-1799,-1-4 90,0 0-1,1-2-179,3-2-90,8-5-90,2-5-90,12-6 90,4-3 0,10-4 0,9 0 270,18-6-181,-10 12-89,7 2 90,-19 19-90,-5 11-90,-4 10 0,-6 10 90,-4 12-90,-9 7 45,-7-5 0,-3 1-311,1-11 1,-2-1 265,-5 15 0,-1-2 0,3-16 0,1-3 90,-13 25-214,3-11 214,8-10-90,7-9 90,11-8-90,34-8 0,9-7 0,-8-3 0,4-1-45,-1-2 0,3-1-75,3-1 0,4 0 0,2-1-880,2 1 1,1-1 0,0 0 519,0 1 0,0-1 0,-1 1-330,-5 0 1,-2 2 0,-5 0 652,-4 2 1,-5 1 0,18-1-1,-11 4 1</inkml:trace>
  <inkml:trace contextRef="#ctx0" brushRef="#br0" timeOffset="8618">11415 13560 22194,'28'-23'2159,"6"-2"-1529,11 2-271,-15 11 1,2 0-949,6 0 1,3 1 858,9-1 0,4 1-700,7 0 0,4 0 490,-18 4 0,1 0 0,1 0-358,4 1 1,1 0 0,0 0 327,1 1 0,0-1 0,0 2-30,-1-1 0,-1 2 0,3-1-106,-6 1 1,1-1 0,1 1 0,-2 0 45,9 0 0,-2 1 0,-1-1 0,-2 1 0,-1 0 0,-3 0 15,4 1 1,-8 0 340,-4 1-386,-12 0 1066,-9 0-1156,-9 0 1981,-6 0-1981,-4 0 572,-2 0-662,-6 0-25,-1 6-335,-7 1-629,-4 13 269,5-1 720,-3-4 91,12-1 89,0-13 359,6 7-179,2-7 180,4 3-360,1-4-180,-3-4-629,-2-1-900,-2-2 1799,0 0 0,0 1 0,0-1 0</inkml:trace>
  <inkml:trace contextRef="#ctx0" brushRef="#br0" timeOffset="9299">12808 14333 21475,'14'-20'2248,"2"-3"-2113,18-1 0,6-1-45,18-6-717,-5 5 1,5 3 176,5 10 0,-1 4-568,-13 2 1,0 1-63,18 0 1,-3 2 1079,-21 4 0,-4 0 0,-2 0 0,-1 0 0,30 0 0</inkml:trace>
  <inkml:trace contextRef="#ctx0" brushRef="#br0" timeOffset="9506">13409 14419 22014,'-41'15'749,"1"1"1,5-3 0,4 0-660,0 0 0,17-2-90,12-6 0,16-1 90,13-4-180,15 0-270,15 0-186,-23 0 0,1-2 186,5 1 1,0 0-271,0-1 0,1-1-1124,10 1 0,-2 2-7240,13 4 8994,-5 7 0,-53 14 0,-14 5 0</inkml:trace>
  <inkml:trace contextRef="#ctx0" brushRef="#br0" timeOffset="9666">13327 14935 22104,'-38'28'659,"-1"0"1,3-1 0,2-1-615,5-3 0,1 1-1295,-12 17 1340,19-7 453,19-5-453,24-8-90,21-10 0,-10-8 0,3-4-299,7-3 1,4-3 28,7-1 0,4-3-1542,4-1 0,2-3 1002,-20 5 1,0 0 0,1-1 809,-2-1 0,1 0 0,-1-1 0,18-5 0,-2-2 0,-3-1 0,1 1 0</inkml:trace>
  <inkml:trace contextRef="#ctx0" brushRef="#br0" timeOffset="10102">15090 12750 21205,'0'-43'1889,"-6"0"-1619,-2 2 0,-10 5-1,-5 4-89,-9 7 90,-7 7-90,-8 9 90,10 10 0,-4 6-91,-2 11 1,0 6-135,-2 0 0,1 3-497,2 10 0,6 4 497,10-7 0,5 4 0,-4 21 0,4 6-45,12-18 0,3 2 0,0 0 0,-1-1 0,0 1 0,3-1 0,4-1 0,1 0 0,2-5-717,1 1 1,0-4 536,2-2 0,0-1-449,9 22-815,1-10 95,-1-14-540,-3-8 1889,-6-13 0,-2-5 0,-4-8 0</inkml:trace>
  <inkml:trace contextRef="#ctx0" brushRef="#br0" timeOffset="10275">14282 13501 20755,'-35'-21'2609,"6"1"-2339,5 4-181,13 3 271,9-1-180,15 7-90,11-2-90,14 5-90,2 2 0,2 1-180,-6 0 1,3-2-934,6 1 0,5-1 1,-3 0-3714,-1-1 1,-1 0 4854,13-4 1,-1 1-1,-18 2 1,-3 0-1,0 0 1,-1-1-1</inkml:trace>
  <inkml:trace contextRef="#ctx0" brushRef="#br0" timeOffset="10822">15191 13324 20305,'3'6'3239,"-2"2"-2880,-1-7 1,0 7 0,0-7 1709,0 3-1979,6-10-90,-1-4 0,8-8 0,2-3 0,21-11 0,9 3 0,2 1 90,-4 13 0,-19 11 269,-4 24-179,-9-3 90,-4 22-90,-17 9-90,0-9 0,-16 16-90,16-29 0,-3 1 0,21-19 0,4-2 0,11-6-90,7 0 90,3 4 0,20 7 0,-16 3 0,9 6 0,-23 1 0,-7-1 90,-8 5-90,-11 2 0,-12 3 0,-12-1 0,-7 0 0,-5-3 0,0-4 0,-10-4 0,15-8-180,-5-4-90,19-6-180,2-2-359,5-3-270,5-2-271,5-2-629,3 0-629,0 0 2608,0 0 0,3 4 0,2 1 0</inkml:trace>
  <inkml:trace contextRef="#ctx0" brushRef="#br0" timeOffset="48411">25055 7875 22554,'4'0'1080,"0"0"1078,-4 0-1798,0-2 180,0-3-180,0 2-1,0-3-179,2 1 90,5-6-180,11-19-90,4 0 0,12-14 0,0 4 0,1 10 0,2 0 0,-8 6 0,2 1-1489,10-7 1,2 3 1488,-12 10 0,-1 2-383,27-7 383,-2 10 0,-8 10 89,-5 13-89,-5 12 90,-7 13-90,-5 12-102,-9 8 192,-8 8-90,-4 1 90,-12 1-90,-3-21 0,-3 0 0,1-13 0,-1-1 0,-7 9 0,-2-2 0,-11 5 0,-3-7 0,2-8 0,3-8 2831,5-7-2831,5-6 435,8-3-435,7-8 0,29-13 0,8-1 0,28-9 0,1 9 0,-26 13 0,1 1-177,3 0 0,-1 2 177,1 5 0,0 4 0,15 9 0,0 4 0,-16 0 0,-1 3 0,9 10 0,-5 5 0,-17-7 0,-7 3 0,-4 4 0,-3 1 0,-5 4 0,-5 0 0,-4 3 0,-4-1 45,-4 2 0,-6 1-45,-3-5 0,-4 2 0,-3-2 30,-3-1 0,-3-2 0,-2 0-30,-7 8 0,-3-1 0,1-4-326,9-11 1,0-4 0,1-2 325,-13 5 0,4-7 0,-11-4-116,9-11 116,5-9-180,-8-31 90,28 8-180,-6-23-89,29 19-181,0 2-180,2 3-1051,4-1-28,2 13 308,4-2 1491,4 11 0,3-1 0,3 2 0</inkml:trace>
  <inkml:trace contextRef="#ctx0" brushRef="#br0" timeOffset="48952">26842 8006 21835,'10'-38'539,"0"1"1,1 2 0,-2 1-91,4-28 91,-1 11-90,-8 9 0,0 8-91,-4 7 1,0 6-180,0 6 0,0 4-90,-6 6 90,-8 7-90,-3 11 90,-9 16-90,2 17-90,10-16 0,1 3 45,-1 5-1,1 3-14,4 2 0,0 3 0,1-2-812,0 8 1,3 0 781,1-7 0,2 2 0,2-4 45,3 0 0,5-2-45,7 10 0,6-1 0,5-8 0,2-2 0,0-2 0,2-5 0,2-11 0,1-8 90,14-8-90,2-16 0,-4-11 180,-3-17-512,-9-13 512,-18 20 0,-4-3-45,-2-2 0,-3-1-45,-1-3 0,-3-1-90,-5-1 0,-3 0 0,1 0 0,-5-2 0,-12-13 0,-6 0 0,-3 2 0,-3 1 0,1 3 0,-3 2 0,-6 1 0,0 8-540,-4 7 853,-6 4-2022,24 29 1709,-7 29 0,13 4 0,-4 21 0</inkml:trace>
  <inkml:trace contextRef="#ctx0" brushRef="#br0" timeOffset="49642">28754 7567 16209,'5'-46'1979,"-2"6"887,-3 10-2596,0 8 1287,0 12-1107,-3 14 508,-4 21-688,-5 23-180,4-15 0,0 4 794,-2 6 0,0 2-839,-1 4 0,1 2-15,1-3 0,-1 4 0,0-1-99,0-2 1,0 0-1,-2 1 69,-2 7 0,-1 0 0,-2-3 45,-2 4 0,-2-6-45,-2-10 0,-2-8 0,-15-3 0,-3-15 0,-2-14 0,2-17 0,3-15 0,3-17 329,8-10-329,18 23 0,2-2 0,3 0 0,2-1 0,5-1 0,2-1 0,2 1 0,2 1 0,5 1 0,3 2 0,1 2 0,2 3 0,3 2 0,3 4 0,27-11 90,8 16-30,-19 31 0,6 14 0,-4 1-15,1 1 0,-1 5-325,3 7 1,3 7 0,-7-1 279,-4 5 0,-4 0-605,-1 2 0,1-1 650,-3-3 0,-1 0-45,-3-3 0,-1-2 0,-4-5 0,0-2-138,-4-5 1,-2-1 47,10 20 172,-9-13-712,-6-10-629,-6-15 735,-2-6-1725,-2-18 2599,2-13 1,4-20-1,2-12 1</inkml:trace>
  <inkml:trace contextRef="#ctx0" brushRef="#br0" timeOffset="50147">29542 7906 22554,'18'-30'1349,"-3"7"-989,-7 12 360,-4 21-450,-17 10-91,3 6 1,-12-2 0,8-14 90,1-4-90,3-6 90,6-12-180,0-1 0,6-16-90,4-1 0,4-2 90,7-1-90,3 5 0,2 7 90,3 10 0,-1 15 0,1 12-90,-1 14 89,0 9-89,-1 2 90,-3-2 0,-4-6 0,-3-8 450,-4-4-90,-4-14-360,-1-11-90,-4-19 0,-4-12 0,0-5 45,4 3 0,-1-1-448,-5-18 1,-1-1 402,5 8 0,-1 3-45,-3 0 0,0 1 45,2 3 0,0 0-270,-2-4 1,2 3 179,-1-13 0,2 0-540,3 27 181,0 12-181,0 4 489,0 9-848,-4 4 495,3 0-3374,-12 18 3868,6-3 0,-9 15 0,4-7 0</inkml:trace>
  <inkml:trace contextRef="#ctx0" brushRef="#br0" timeOffset="50655">28161 7535 21835,'-41'-7'2338,"5"-1"-1708,7 5-1,9-3-269,10 1-90,10-4 0,17-6 0,22-6-180,-7 7 0,6-1-664,12-3 0,6 0 604,-11 4 0,4 0 0,1 0-945,7-1 1,2-1 0,2 0 936,-11 4 1,1 1 0,0-1-1,1 1 0,1 0 1,-1 0 0,3 1-1,3-1-22,3 1 0,4 1 0,3-1 0,-2 1 0,-3 1 22,-1 0 1,-3 0-1,-1 1 1,4 0-247,-3 1 1,3 0-1,1 0 1,-2 1-1,-6 0 224,7 0 0,-5 1 0,1 0-28,6 2 0,1 0 1,-4 1 57,-13 0 0,-2-1 0,-1 1-30,18 1 0,-6 0 755,5-2-665,-38 0 2611,-10-1-2701,-4 1 1906,-6 2-1906,-2 0-451,-2 0-1617,-6 0 2068,-13 0 0,-3 8 0,-12 2 0</inkml:trace>
  <inkml:trace contextRef="#ctx0" brushRef="#br0" timeOffset="64586">16824 3306 19406,'0'-13'3418,"0"1"-3148,0 3-90,0 3 0,0 3 0,0 1-1,0 0 631,0 2-540,0-4-90,0 1 90,0 1 719,0 0-809,0 12 90,0 4-90,2 7-90,0 4-1,0-5 91,0 3 0,-2 1 180,0 18-270,0-7 90,0 15 0,0-9-90,0 20 0,0-13 0,0 13-90,0-23 0,0-2 0,0-2 0,0 10 0,0-13 0,0 7 0,0-13 0,0 10 0,0 7-3392,0 0 3392,0 0 0,0-9 0,0 1 0,0 3 0,0-1 0,0 0 0,0-2 0,0 0 0,0-2 0,0-3 0,0 2 0,0-1 3392,0 2-3392,0 13 0,0-7 0,0 10 0,-4-14 0,0 0 0,-4 9 0,3-8 0,1 9 0,4-13 0,0 1 0,0 2 0,0 18 0,-1-19 0,-1 1 0,0 0 0,-1 1-106,1 2 0,0 0 106,-2 22-450,-1 2 450,0 3 0,-1-3 0,1-20 0,0 1 0,2-2 0,0 0 0,-2 8 0,-1-1 0,3-13 0,0-1 0,1 6 0,0-1 0,2 27 0,-1-31 0,-1 1 101,2-1 0,-1-1-101,-6 17 0,6 0 0,-3 0 0,1-3 0,2-1 0,-3-8 0,0-2 0,4-4 0,-4-1 460,0 1-460,3 0 0,-2 1 0,3 1 0,0 3 0,-4-1 0,3 2 0,-6 1 0,6 1 0,-10 19 0,10-14 0,-10 16 0,6-18 0,1 3 0,-4 1 0,8 1 0,-4 5 0,0 2 0,3 4-3392,-2 0 3392,-1 0 0,3-3 0,-2-1 0,1-19 0,0 2 0,0 2 0,0 1 0,-2-1 0,-1 0 0,3 0 0,0-1 0,-2 17 0,-1 1 0,4 2-193,-8-1 193,4 1 0,1 0 0,-2-15 0,1 1 0,4-10 0,0 0 1418,-5 12 0,-1 0-1418,7-11 0,-1-2 0,-4 0 0,1 0 0,3 2 0,1 0 0,-2-1 0,0 1 0,2 0 0,0 0 0,-1 1 0,-1 0 0,2 1 0,-1-1 0,-3 2 0,1-1 0,2 2 0,1-1 0,-2-1 0,0 3 0,2 9 0,0 6 0,0-2 0,0-7 0,0 0 0,0 0-319,0 11 0,0 1 0,0-4 319,0 10 0,0-6 0,0-15 0,0-2 0,0 0 0,0 0 0,0-1 0,0 2 0,-2 13 0,1 1 0,0-14 0,1 2 0,-2 2 0,1 5 0,0-4 0,1-4 0,0 0 0,0 3 0,0 4 0,0-1-1331,0 10 1,0-1 1330,0-1 0,0-1 0,0-4 0,0-4-542,0 17 542,0-5 135,0 0-135,0-2 0,0-1 0,0 1 0,0-17 0,0 1 0,0 22 0,0-11 0,0 2 0,0-9 0,0-2 0,0 2 0,0-2 80,0 0 0,0-2-80,0 18 0,0-18 0,0 1 0,0 21 0,0-21 0,0-1 0,0 14 0,0-1 0,0-18 0,0-1 0,0 20 0,0-22 0,0 0 0,0 12 2615,2-2-2615,2 1 0,0-1 838,2 0-838,0 16 0,-1-13 0,1 8 204,-4-15-204,0 13 0,-1-9 0,2 12 0,1-18 0,-2 1 748,0-3-748,-2 19 0,0-13 0,-4-7 0,-1 0 0,-1 7 0,-8 11 0,6-17 0,0 19 0,4-13 209,0 18-209,4-20 0,0 6 0,0-1 0,0 3 0,0 1 0,0 0 0,0-16 0,0 2 0,0-1 0,0 1 0,0-2 0,0-1 0,0 26 0,0-23 0,0 16 0,2-12 0,-2-5 0,0-1 0,2 4-527,-2 10 527,0-21 0,2-5 0,0-4 0,0-4 0,0-9 0,-2-20-360,-5-3-193,-2-15-2055,-14 0 1259,3 10-450,-6 1-540,6 16 2339,1 4 0,1 2 0,0 0 0</inkml:trace>
  <inkml:trace contextRef="#ctx0" brushRef="#br0" timeOffset="65321">16101 14324 21655,'-8'-14'3688,"3"3"-2969,-2 0-89,6 2 719,-2-2-809,19-1-540,2 5 0,11 7 0,-1 13 0,-2 12 0,-3 4 0,1 3 0,16 19 0,-3-4 0,-1 0 0,-14-18 0,0-2-1046,6 7 1,0-1 1045,9 8 0,-3-5 0,-1-6 0,1 0 0,-12-12 0,-1-3 0,-11-11 0,-4-4 2091,-2-4-2091,-2-3 0,-2-9 0,4-6 0,2-10 0,5-9 0,2-6 0,6-6 0,3-3-551,7-1 551,-13 28 0,0-1-1359,17-26 1359,1 3 0,-3 6 0,-4 6 0,4-3 0,-13 17 0,3-1 0,-14 17 474,-4 2-474,-3 0 1436,-5 2-1436,-13 0 0,-4 5 0,-13 0 0,2 3 0,-2 2 0,-26 2 0,0 2 0,-7 3-341,17-3 1,-1 1 0,2 0 340,-14 0 0,1 0 0,17-1 0,-1 0 0,4-1 0,2-3 0,4-1 0,-11 9-360,-12-1-1439,39-3-450,5-3-629,11-4 2878,5-2 0,3-3 0,2-2 0</inkml:trace>
  <inkml:trace contextRef="#ctx0" brushRef="#br0" timeOffset="66590">24442 12339 22914,'-13'-37'3778,"3"3"-3239,4 5 91,-1 4 0,6 5-540,-3 0-90,8 19 0,0 10 0,6 25 0,-4 1 0,0 3 0,5 26-380,-6-20 0,-2 2 380,1 19 0,-4-1-253,0-27 0,0-1 253,0 11 0,0 5 0,0-32 0,0-4 0,0-15 0,0-15 0,-4-22 0,3-25 0,3-2 0,2-4 0,0 13 0,3 0-144,0 5 1,1-1 0,1 3 143,3-1 0,1 5 0,1 5 0,2 1 133,-1 6 0,1 2-133,16-15 0,1 15 0,-1 16 0,1 11 0,19 37 0,-22-11 0,12 24 0,-28-28 0,-4-2 0,0-3 1185,-2-6-2174,0-1-836,0-8 1825,13-4 0,-1-1 0,12-5 0</inkml:trace>
  <inkml:trace contextRef="#ctx0" brushRef="#br0" timeOffset="66937">25274 12063 24713,'-12'-3'3058,"-2"9"-2248,-5 10-810,-1 14 0,0 7 0,3 5 0,7 1 0,8 3 0,23 9 0,5-17 0,19-2 0,-3-25 0,3-15 0,-2-10 0,-2-17 0,-9-10 0,-5-9 0,-15-7 0,-8 3 0,-14-1 0,-10 8 0,-9 6 0,-24 3 0,1 16 0,4 5-990,14 13-359,25 4-90,4 0-270,5 6-270,3 0 1979,5 1 0,3-3 0,3-4 0</inkml:trace>
  <inkml:trace contextRef="#ctx0" brushRef="#br0" timeOffset="67371">25481 11637 18173,'35'-47'3598,"-3"4"-2878,-3 8 1414,-7 11-155,4 12-984,-3 30-995,-10 11 0,-1 7 0,-2 2 0,-2 4-161,-1 15 0,-2 2 161,-2-7 0,0 0-129,-1 1 1,0 1 128,0 0 0,2 0 0,-1-3 0,0-2 0,1-2 0,0-1 0,1-7 0,0-1-90,3 27-1169,2-15-270,0-12-90,3-19 0,1-7 362,4-24-542,2-13 270,1-20 1034,-9 13 0,-2-2 962,0-4 1,-1-1 926,0-5 0,0-1-495,-2-3 1,0-1-893,0 0 1,0-2 441,-1 1 1,-1-2 359,-1-13 1,0 1-405,-2 20 0,0-1-592,-1-24 0,0 5 366,-1 22-179,0-8 0,0 63 0,0 16 0,-1 11 0,2 6 0,1 11 0,1 1-202,-1 4 1,1 0-249,2 0 1,2-4-451,-3-19 1,2-1 965,2 8 1,2 0-1,3 19 1,-4-26-1,0 0 1</inkml:trace>
  <inkml:trace contextRef="#ctx0" brushRef="#br0" timeOffset="67836">27223 11692 24083,'-3'-18'2789,"2"4"-2430,-3 1 91,4 3 0,0 1 0,2 0-450,6-4 0,8-1 0,12-4 0,11-2 0,8-1 0,4 1 0,-17 6 0,-1 2 0,15-4 0,4-3 0,-28 12 0,-6 2 0,-7 12 0,-5 11 0,-5 16 0,-1 16 0,0 13-544,0-8 1,0 3 543,0-14 0,0 1 0,0 16 0,0-2 0,0-20 0,0-3 0,0-2 0,0 0 0,4 24-113,1-8 113,3-7 0,2-9-359,0-5-1261,2-6-2607,9-11 4227,-3-4 0,8-10 0,-6-1 0</inkml:trace>
  <inkml:trace contextRef="#ctx0" brushRef="#br0" timeOffset="68104">27707 12501 22014,'-25'0'4138,"3"0"-3328,-1 0 179,5-2-359,-2-2-630,11-3 0,0 0 0,14 2 0,5 1 0,52-4 0,-18 0-360,6 0 0,0 1-1079,-2-3-270,8-1-360,-28 2 2069,0 0 0,-11 4 0,3 1 0</inkml:trace>
  <inkml:trace contextRef="#ctx0" brushRef="#br0" timeOffset="69628">28852 11321 23004,'-6'-45'1709,"-2"-1"-1349,-10 1-1,-5 0 1,-4 0-90,-5-2-3159,-4-3 3069,-7 0-233,19 23 0,-1 2 188,-1 0 0,-2 2 0,-2-1 0,-1 1-45,-3 1 0,-1 1 0,-3 0 0,-1 1 0,-4 0 0,-2 2-45,-1 0 0,-1 1 0,-4 0 0,0-1 0,-1 1 0,-1 0 44,-1-1 1,0 1 0,0 1 0,-2-1-30,4 3 0,-3 1 0,2 0-60,-10-2 0,0 0 0,9 4 0,-3 0 0,3 1 0,-5-1 0,-1 2 0,5 1 0,-3 2 0,-2 0 0,-1 1 0,-2 1 0,0 0 0,2 0 0,1 0 0,-2 1 0,9 2 0,0 1 0,-1 0 0,4-1 0,-3 1 0,3 0 0,1 0 0,-1 0 0,0 0 0,2 0 0,-18 0 0,5 0 0,17 0 0,3 0 229,-3 2 0,1 0-229,0 1 0,0-1 0,-2 3 0,1 0-225,0-1 1,-1 1 224,-21 3 0,0 1 0,16-3 0,-1 3 0,-3 1 0,-4 3 0,5 0 0,5 0 0,1 2 0,-3 4 0,-5 4 0,5 0 0,4 2 0,2 1 199,5-3 1,-2 2 0,4 0-200,-5 4 0,2 0 0,0 1 0,1-1 0,1 0 0,-1 1 0,4-3 0,-2 1 0,1 0 0,-3 3 0,-1 1 0,-11 8 0,0 0 0,18-13 0,0 0 0,-12 13 0,1 1 0,11-10 0,1 1 0,-9 10 0,2 0 0,15-11 0,1 2 0,-8 20 0,2 4 0,7-12 0,3 1 0,1-4 0,1 2 0,1-1 0,1 5 0,2 1 0,1-3 0,1 2 0,0-2 0,0 7 0,1 0 0,2-9 0,-1 2 0,2-4 0,1 2 0,1 0 381,0 17 1,0 2-382,3-18 0,1 1 0,0-1-213,0 1 0,1-1 0,1 0 213,1 20 0,2-3 0,2-17 0,0-2 0,2-2 0,1 0 0,0-1 0,2-1 0,0-3 0,0 0 0,1-3 0,1 0 0,13 28 0,1-7-2161,1-4 2161,2-3 0,1-4-24,1-2 24,4-3 29,3-2-29,-4-10 0,2 0 0,-7-5 0,1-1-136,13 6 0,2-2 136,-10-7 0,2-2 0,23 5 0,2-1 0,-12-5 0,2-1 0,-7-1 0,2-1 0,-1-1 0,9 1 0,-2-2 0,2 0 0,2 0 0,-2 1 0,5 0-137,-9-2 1,6 0 0,0 0-1,-5-1 137,-4 0 0,-3-1 0,3 0 0,4 0 0,5 0 0,-1-1 0,-7-1 0,9-1 0,-4-2 0,1 0 0,0-2 0,-2 1 0,3 0 0,-5 0 0,3 0 0,-3 0 0,7 0 0,0 0 0,-10 0 0,3 0 0,-5 0-317,1 0 0,-5 0 317,-1 0 0,-2-2 364,-4 1 1,1-2-365,8-3 0,0-1 1003,-11 0 1,-1-1-1004,9-2 0,0-2 0,19-9 0,-29 10 0,1 0 0,0-1 0,1 1 0,1 0 0,2 0 0,18-5 0,2-1-561,2-3 0,1-1 561,0 1 0,0-1 0,-6-1 0,-3 0 507,-17 7 0,-1-1-507,10-8 0,1-2 0,-3-1 0,0 0-693,-1-2 0,-1-1 693,-4 2 0,-4-1 0,14-20-9,-22 22 1,-1-3 8,1-2 0,0-5 0,1-4 0,2-4 0,-2 1 797,7-9 1,-1-1-798,-3 5 0,1-2 0,-2 2-831,3-3 0,-1 2 831,-1 2 0,0 1 0,-2 4 0,0-2 392,6-13 1,-2-1-393,-8 15 0,-1 0 0,4-12 0,-1 1 0,-11 19 0,-2 1 112,0-9 1,-4-1-428,-5 2 1,-4 1-721,-2 0 1,-4 2-271,-6 4 1,-4 3 1379,-26-10 1,-8 12-1,-6 6 1</inkml:trace>
  <inkml:trace contextRef="#ctx0" brushRef="#br0" timeOffset="70669">26671 15179 23004,'25'-23'3418,"-3"3"-2788,-6 4 269,-4 4-269,-2 8-630,-3 8 0,-3 10 0,-6 11 0,-13 29 0,-2-12 0,-7 12 0,8-25 0,2-6 0,7-7 0,-2-7 0,8-17 0,0-7 0,17-35 0,3 12 0,15-15 0,-4 21 0,3 8 0,1 6 0,-1 8 0,0 10 0,-3 16 0,-12 10 0,-2 5 0,6 26-325,-9-14 1,-3 2 324,-5-10 0,-3 2 0,-3 15 0,-2 1 0,-1-13 0,-1 0 0,-3 10 0,-2-2 0,-10 13 0,-5-8 0,0-8 0,-4-1 0,11-17 0,2-1 0,13-15 0,8-6 0,9-3 0,13-9 0,15-6 0,13-8-729,-22 9 0,1-1 729,4 0 0,1 1 0,3-2 0,0 1-294,2 1 1,1 1 293,1-1 0,0-1 0,-1 3 0,0 0 0,-2 1 0,-1 2-180,-5 0 0,-1 1-1079,25-1-91,-16 2-359,-17 3-449,-14 10 2158,-17 4 0,-16 13 0,-10 3 0</inkml:trace>
  <inkml:trace contextRef="#ctx0" brushRef="#br0" timeOffset="71488">27154 16879 23184,'-5'5'1979,"-4"-1"-1799,-5-4 89,-2 0 181,-1 0 90,3 0-90,0-2-91,4-2-89,3-1 0,4-8-270,3 3 0,3-7 0,4 1 90,16-19-90,-5 9 0,12-11 90,-12 14 0,0 5-90,-3 7 90,1 4-90,-2 5 0,2 2 90,2 0-90,3 6 180,10 14-180,-6 3 0,3 16 0,-14-3 0,-9-3 0,-2 2 0,-6 0 0,-3 1 0,0 1 0,-2-2 0,-20 24 0,0-29 0,-2-4 0,-3 3 0,-21 10 0,36-28 0,2-6 0,16-2 0,6-8 0,16-2 0,5-2 0,5 2 0,1 2 0,1 3 0,13 6 0,-11 3 0,9 9 0,-7 19 0,-13-5 0,2 16 0,-19-12 0,-2 0 0,-13 0 0,-4-6 0,-26 4-90,3-18-810,-17 2-629,6-22-450,-5-5-809,-5-12 2788,-4-6 0,27 11 0,1-1 0,-1 0 0,1 0 0</inkml:trace>
  <inkml:trace contextRef="#ctx0" brushRef="#br0" timeOffset="79779">30935 8643 23634,'0'-20'3058,"0"-4"-2069,-4-8-89,3-9-900,-2-8 0,4-10-695,5-7 695,-1 30 0,1 0 0,1-2 0,0 1 0,2-2 0,0 1 0,0-1 0,-1-1 0,0-1 0,0-2 0,-1 0 0,-2-2 0,-1-3 0,-1-1 0,-1-2 0,-1 0-392,-1-2 0,0-1 392,1 0 0,-2 0 0,-1 1 0,-1-1 0,-1 2 0,-1 0 0,-3 1 0,-2 1 0,-1 0 0,-2 0 0,-3 0 0,-1 1 0,-1 0 0,-2-2 0,-2 4 0,-2-4 0,0 4 0,-4-7 0,-1 1-340,4 6 1,-2-1 0,2 4 339,-3 0 0,1 4 0,1 2 0,0 1-78,1 4 1,-1 1 77,-14-8 0,-5 1 0,-6 1 0,-6 1-73,7 5 1,-4 0-1,1 2 73,7 4 0,1 2 0,0 1 0,-3 0 0,1 0 0,1 1 0,-7-2 0,2 1-58,-4-1 1,-1 0 57,-2 2 0,-4-1 0,4 3 0,-5-1 0,-2 1 0,15 6 0,-1 0 0,-1 1 0,0 1 0,1-2 0,0 1 0,0 1 0,0 0-224,-13 0 0,0 1 0,5 2 224,-5 1 0,4 3 0,0-1 0,-2 2-697,5 2 0,-2 1 1,1 0 696,-7-1 0,-3 2 0,15 2 0,-5 0 0,-1 2 0,3 0-100,-6 1 1,3 2 0,-2 0 99,4 0 0,-4 1 0,1 1 0,3-1 0,-6 2 0,3 0 0,0 0-88,1 0 0,-1 0 1,3-1 87,11-1 0,3 0 0,-4 1 0,-2 0 0,-3 2 0,-2 0 0,0 1 0,-3 1 0,-1 0 0,0 1 0,1 0 0,0 0 0,0 0 0,0 1 0,-2 0 0,6 1 0,-3 0 0,0 1 0,3 0 0,4-1 0,-3 2 0,5 0 0,-2 1 0,4-3 0,-2 2 0,0 0 0,-2 2 73,-7 6 0,-2 3 0,1 0 1,4-2-74,3-3 0,4-1 0,-4 2 0,-2 2 0,-5 2 0,0 1 0,3 0 0,-5 2 0,4 0 0,-1 1 0,10-6 0,-1 0 0,1 1 0,0 0 0,0 0 0,0 1 0,0 0 0,-2 2 104,3-1 0,-2 1 0,1 1 0,0 0 0,5-3-104,-4 6 0,4-2 0,-2 1 0,3 0 0,-3 0 0,1 2 0,4-2 0,0 3 0,4-2 0,0 2 0,0 2 0,0 1 0,1 0 112,-1 2 1,2 2 0,0-1-113,1 2 0,0 1 0,0 4 0,-1 1 0,-2 5 0,0 0 0,3-2 0,-2 4 0,2-3 0,-3 6 0,9-15 0,-2 6 0,-1 1 0,1 1 0,1-2 0,2-4-211,0 1 0,3-4 0,1 0 0,-1 2 211,0 1 0,-1 2 0,0 1 0,1-1 0,2-3 0,-4 15 0,3-3 0,0 1 0,0 2 0,1 0 0,1 2 0,5-15 0,1 1 0,0 1 0,0 0-49,1-1 1,1 1 0,0 1 0,1 3 48,0 4 0,1 3 0,0 3 0,0 0 0,1 0 0,1-9 0,1 0 0,0 0 0,0 1 0,1 0 0,-1 0-74,1-1 0,-1 1 0,0-1 0,1 1 0,0-1 0,0-1 74,0 8 0,0 1 0,0-2 0,1-1 0,0-4 0,1-4 0,1-3 0,-1-1 0,1 4-164,-1 4 0,0 3 0,0 1 0,0 0 0,1-4 164,0 2 0,1-3 0,0-1 0,0 4 0,-1-1 0,0 3 0,0 1 0,1-1 0,-1-4 0,1-3 0,0-2 0,0-2 0,0 2 0,1-1 0,0 1 0,0-1 0,0 1 107,0-2 0,0-1 0,1 2 0,0 2-107,1 1 0,0 3 0,0 2 0,0-2 0,1-2 0,0-2 0,-1-3 0,1 1 0,0 4 0,0-4 0,0 5 0,0 1 0,0 1 0,0-1 0,0-3-150,1 12 0,0-2 1,0-2-1,0 1 150,0-1 0,-1 0 0,0 0 0,1 2 0,-2-5 0,1 2 0,0 0 0,0-1 0,0-2 73,-1 5 1,1-3 0,-1 0-1,1 0-73,0 1 0,0 0 0,0 0 0,1-1 148,-1-4 0,1-1 0,0-1 0,2 1-148,2 0 0,2 0 0,0-1 0,1-3 0,0 4 0,1-3 0,1 3 0,-1-4 0,1 3 0,1 0 0,0-5 0,0-1 0,0-4 0,0 1 0,-1-1 0,0-1 0,0 1 0,8 17 0,-1 0-289,-1-2 1,0-1 288,1-2 0,-1-1 0,0 0 0,1 0 515,-2-1 0,0 3-515,0-5 0,1 4 0,0-3 0,-5-10 0,-1-3 0,2 3 232,3 11 0,2 2 0,1-1-232,3 1 0,0-1 0,-1-2 0,-4-10 0,-1-2 0,2 1 0,4 9 0,1 3 0,1-2 0,-1-5 0,1 0 0,-2-4 0,4 7 0,1-2 0,-6-8 0,2 2 0,-2-5 0,2 0 0,-1-3 0,0-1 0,0-1 281,0-2 0,1-1-281,0-3 0,1 0 0,-1-1 0,1-1 0,-1-2 0,1 0 0,25 18 0,3-2 0,-27-18 0,1-1 0,0 1 0,1 0 0,2 3 0,0 0 0,2 0 0,0 1 0,2 2 0,1 0 1061,0 1 0,3 0-1061,-3-1 0,3 1 0,-2-1-60,7 5 1,1-1 59,-7-5 0,2 0 0,-2-2 0,3 1 0,-1-2 0,2-1 0,0 0 0,-3-1 0,3-1 0,16 7 0,-1 0 0,-14-8 0,-1 0 0,12 5 0,1-1 0,-18-7 0,-2-3 333,2 1 0,0 0-333,0-1 0,1 0 0,-1 0 0,1-1 0,0 0 0,-1 0 0,1 0 0,3-1 0,20 0 0,1-2 0,-13-2 0,2-2-129,-8-3 0,3 0 0,0-3 129,4-4 0,0-1 0,-2-2-213,11-3 1,0-3 212,-9 1 0,2-1 0,-3 0 0,5-6 0,-2-2 0,-5 0 0,3-2 0,-3 0 0,8-5 0,-1-1 0,-9 5 0,2-2 0,-4 1 0,3-2 0,-3 0 0,0-1 0,0 1 0,-1-2 0,1 1 0,-2 0 0,-1 1 386,0-1 0,1-1-386,-5 4 0,2-1 0,-3 2-131,5-4 1,0 0 130,11-8 0,-1 2 0,-19 11 0,-1 1 0,1 0 0,0 0 0,0-1 0,0 0 0,1-2 0,0 0 0,3 0 0,-1-1 0,3-2 0,0-2 0,1-1 0,1 0 0,1-2 0,1-3 0,-2-1 0,1-4 0,-1 0 0,-7 10 0,-3 0 0,2-2-316,9-12 0,1-3 0,-4 3 316,4-6 0,-4 1 0,-2 0 0,-1 0 0,-3 2 0,-1 1 0,-4 1 0,-1 1 0,-2 0 0,-2 1 53,-1 1 1,-1 0-54,-1 1 0,0-1 0,-2 3 0,2-3 0,-2 2 0,3-7 0,0 0 0,-2 5 0,0-3 0,-1 3 0,2-5 0,-1 0 0,0-1 0,0-2 0,1 0 0,-1 0 0,-1 4 0,1-4 0,1-5 0,2-6 0,0 2 0,-4 10 0,-1 1 0,1-2 0,4-10 0,0-1 0,-1 2 0,-4 14 0,-2 2 0,0 2 0,3-10 0,0 0-110,0 1 1,3-7 109,-4 8 0,3-9 0,1-3 0,0 0 0,-3 8-601,2-4 1,-2 6-1,2-7 601,-1 3 0,2-8 0,0-2 0,-1 4 0,-2 7 0,-2 7 0,-2 5 0,2-5-76,0-2 0,2-6 0,1-2 0,0 0 0,-2 6 76,3-8 0,-2 5 0,2-5 0,-3 10 1,2-5 0,-1-1 0,1 1 0,-2 4-1,-1 2 0,-1 2 0,0 1 0,-1 0 0,0-2 0,-1-1 0,0 0 0,-1 1-177,1 0 0,1 0 0,-2 0 1,0 1 176,1-13 0,-2 1 0,-1 3 0,1-4 0,-2 2 603,1 1 0,-1 0-603,0 1 0,0-1 0,0 2 0,0 1 0,0 0 0,0-1 0,0 0 0,1 1 0,-1-1 0,0 1 0,0 0 0,0 1 0,-1 1 0,0 1 582,0 2 0,-1 1-582,-2 3 0,0 1 0,-2 2 0,0 0 243,-1-11 0,0-2-243,1 2 0,1-2 0,0 9 0,0-2 0,1 2 0,3-9 0,0 1 814,0 0 0,1-2-814,0 5 0,1-5 0,-1 5 0,0-1 0,-1 0-10,2-2 0,-1-3 0,0 5 10,-1 8 0,-2 4 0,2-1 0,-1 2 231,0 2 1,0 1-232,0 3 0,0 2 0,4-26 105,-4 24 0,-2 0-105,1-26 0,-3 23 0,-1 2 0,-1-14 0,0 7 0,-5 16 1109,0 0-1109,-7 2 373,2 0-373,-2 5-2339,-6-7 2339,-8 0 0,-4 1 0,-6 0 0</inkml:trace>
  <inkml:trace contextRef="#ctx0" brushRef="#br0" timeOffset="82521">30882 8309 18416,'0'-9'3868,"0"0"-3508,0 2-90,0 2 0,0 3 1709,0 2-1799,0 6-1,0 4 1,0 12 0,0 3-90,0 1 90,0-2-90,-4-4 0,0 3 0,-4 2 0,0 4-90,3 1 90,-4 1 0,8 1-90,-8 10 0,8-10 0,-3 3 90,4-7-90,0-10 0,0-3 0,0-5 0,0-2 0,0 1 0,0 4 0,0-1 90,0 1-90,2 1 0,0-1 0,2-1 0,0 1 0,0-1 90,2 9 89,4 3 1,7 9-180,-2-6 0,1-1 90,-6-8-90,-1 0 90,4-2-90,1 0 0,1-5 90,4 6 0,-6-4-90,7 2 0,-7-8 90,1 3-90,-4-8 0,0 8 0,-2-5 90,0 0-90,4 5 0,-3-2 90,3-1-90,-4 3 0,0-5 0,0 0 0,0 3 0,-2-7 90,0 3-90,-2-4 0,0 0 0,-1 0-180,-2 0-1079,-1 4-2339,0-3 3598,-3 3 0,-4 2 0,-3 2 0</inkml:trace>
  <inkml:trace contextRef="#ctx0" brushRef="#br0" timeOffset="106313">26488 4202 21655,'7'-3'2338,"-3"1"-1978,-3 2 2069,-1 0-1800,0-6-179,0-1-360,0-5 0,0 1 90,-3 2-90,-7 2-90,-9 3 0,-4 2 0,-6 8 0,-4 3 0,-4 13 0,-5 8 0,-3 11-1750,0 6 1795,22-20 0,1 1-45,1 0 0,2 1 0,1-1 0,1 2 0,-2 9 0,4 1 45,7 0 0,3 0 0,0-2 0,4-1-1530,19 26 1485,7-27 0,8-4 0,1-5 0,5-5 0,-2-3 0,1-10 1444,-3-3-1444,-1-6 0,17-10 0,-11-3 0,-3-4 0,1-2 0,8-7 0,-17 7 0,0 1 0,6-3 1791,-5 3-1791,0 1 0,-10 7 0,-1-1-270,-12 9-360,-4 0-1349,-3 2-3597,2 0 5576,-2-6 0,4 0 0,-2-5 0</inkml:trace>
  <inkml:trace contextRef="#ctx0" brushRef="#br0" timeOffset="107206">27296 4207 22734,'0'-21'2429,"0"3"-1890,0 2-179,0 5-90,0 2-180,0 2-90,0 5 90,0 0 90,0 8 90,2 5 179,0 16-89,2 12 0,-1 17-519,-2-23 0,0 2 249,-1 4 0,0 2-90,0 1 0,0 1 0,0 2 0,0 1 0,0 0 0,0 1 0,0-1 0,0-1 0,-1-2 0,2 0 0,-1 6 0,1-1 0,2 15 0,-1 3 0,1-39 0,-2-9 0,1-33 0,-2-15 0,0-2 0,0-3 0,0-4 0,2-4-434,0-4 0,1-5 0,1 1 434,0-9 0,1-2 0,0 9 0,1-4 0,-1 1 0,1 3 0,0-1 0,0 4 0,0-6 0,1 1 0,0 9 0,-1 0 0,1 3 165,0 4 0,0 4-165,9-26 0,3 9 0,-1 11 0,4 12 0,17 9 0,-5 17 0,-3 11 0,1 7 0,-4 7 0,-2 5 0,6 12 0,-3 3 0,-6-5 0,-4 0 0,-6 3 0,-3-1 0,-3 18 0,-14-1 0,-7-4 0,-9-15 0,-5-2 0,6-10 0,-3-1 462,-11 7 1,-1-4-463,-21 2 0,3-8 0,6-5 0,9-9 198,7 1-198,9-7 0,6 3 0,9-6 0,4-1 0,5-1 0,0-3 437,4 0-437,2 0 0,4 1 0,2 1 0,1 3 0,2 0 0,-3 2 0,1 0 0,-5 0 0,2 0 0,4 6 0,7 5 0,30 24 0,-3-1-312,-10-9 0,1 1 312,-6-3 0,-1-1 0,5 3 0,1 0 0,1 1 0,2 0-1290,0-1 1,3 2 0,-1-2 1289,7 4 0,0 0 0,-5-6 0,1 1 0,-2-2 0,3 1 0,0-1 0</inkml:trace>
  <inkml:trace contextRef="#ctx0" brushRef="#br0" timeOffset="109131">28393 12854 21025,'14'-25'2878,"-2"4"-2698,-2 4 630,6 3-1,1 7 1,11 1-1,4 18-89,9 9-180,6 20-540,-8 0 0,3 8 0,-8-9 0,1 3 0,0 1-644,1 1 0,0 0 0,1 1 644,2 4 0,1 1 0,-1-3 0,-9-10 0,0-1 0,1 3-688,2 3 0,3 4 0,-1 0 0,-2-1 688,3 2 0,-2 0 0,1 2 0,-2-2 0,1 3 0,0 0 0,-3-3-314,-1 1 1,-3-3 0,0 0 313,-1 1 0,0 1 0,-1-1 0,-1-1 0,-1 0 0,-1 0 0,-1 0 0,-1-1 0,0 0 0,-1 0 0,-1-1 0,0 0-147,-3-1 1,0 0-1,0 0 147,6 21 0,-2-1 0,-3-1 0,-2 0 0,0-4 0,-3 4 0,-7-11 0,-1 5 0,-2 2 0,-4-3 0,-4 11 0,-4-2 0,-3 3 0,1-11 0,-1 3 0,-2 2 0,-2-3 0,-1-4 18,-3-3 0,-1-4 0,-1-2 0,-2 0-18,-2 1 0,-2-1 0,0-2 0,1-2 0,-3 0 0,0-4 0,-2 2 0,2-2 0,-3 0 0,0 1 0,0 0 0,-9 9 0,1-1 0,1 0 0,0-2 0,0 0 0,3-2 0,-5 10 0,7-5 0,5 12 1052,29-21 1,8 2-1053,12 5 0,6 1 480,2 1 0,4-1-480,9 4 0,1-3 0,-8-7 0,-1-1 0,2 2 0,-3 2 64,-2 2 0,-2 2-64,-3 1 0,-4 2 0,-5 1 0,-5 2 0,-3-1 0,-4 0 0,-6 1 0,-3-2 0,-2-2 0,-2 0 0,-7 14 0,0-2 0,5-17 0,0-2 0,0 11 0,3-2 0,4 6 1575,12-8-1575,20 6 0,3-18 0,14 5 0,-10-20 0,-5 0 0,-9 1 0,-8 4 0,-19 7 0,-12 4 0,-18 6 0,-10-1 205,23-22 0,-3-1-205,-10 3 0,-2-2-45,10-6 0,-1-3-1484,-19 0 0,0-8-330,-6-16 510,19-4 0,2-6 1349,12-4 0,3-5 0,1-7 0,2-3 0,1-4 0,0 1 0</inkml:trace>
  <inkml:trace contextRef="#ctx0" brushRef="#br0" timeOffset="118489">2660 2823 23993,'-16'-23'2069,"-1"4"-1619,3 2 0,0 3-1,2 3-179,5 2 0,-4 4-180,4 3 90,-8 16 90,-11 22-225,6-2 0,-3 6-1132,-7 14 0,-3 6 1087,8-13 0,-1 3 0,-1 0 0,-2 7 0,1 0 0,-1 2 0,9-14 0,-1 1 0,1 0 0,2 1 0,-6 14 0,2 0 0,2 1 0,3-3 0,2 0 0,3-1-891,3-4 1,4-1-1,4-1 891,2-4 0,3-1 0,5-2 0,12 16 0,9-6-287,8-7 0,9-8 287,7-6 0,10-11 0,-14-15 0,5-5 0,3-4 0,0-5 0,3-4 0,1-6 0,0-3 0,0 0-305,0 0 0,1-1 0,-1-2 0,-3-4 305,-2-4 0,-2-4 0,-3-1 0,-5 0 0,-4-3 0,-6-1 0,-1-1 128,-4 1 0,-1-3 0,-3 1-128,-4 1 0,-3 0 0,-3 0 0,3-16 0,-7 1 806,-8 4 1,-5 2-807,-6 8 0,-4 2 333,-4 7 0,-3 3-333,-25-3 2122,-6 28-2122,-4 31 0,25-2 0,1 5 359,1 6 1,3 3-360,3 4 0,3 2 0,4 0 0,4-1 0,6-1 0,4-2 0,4-4 0,5-3-2623,26 20 2623,17-18 0,-21-24 0,2-6-108,1-4 0,1-6 108,1-4 0,-1-4 0,-1-5 0,-2-3 0,-3-4 0,-3-4 0,-3-1 0,-5-3 0,-4-2 0,-6-2 0,-4-2 0,-5 1 0,-6-1 0,-5 1 0,-2 2 0,-6 1-23,-13-4 0,-3 4 23,-20-5-945,9 23 1,-2 9-585,-4 22-900,17 10 1,4 6 2428,7 11 0,16 17 0,20-26 0</inkml:trace>
  <inkml:trace contextRef="#ctx0" brushRef="#br0" timeOffset="119060">3984 3379 24173,'8'-39'1889,"-2"5"-1619,-4 5-90,-2 8 180,20 20-270,3 15-90,23 25 0,-23-14 0,1 2-265,1 3 1,1 0 264,-1 0 0,1 1 0,-3-3 0,1-1-9,14 20 99,-7-11 90,-9-9-90,-11-13-90,-8-16 90,-7-18 0,-1-21 0,1-20-920,4 23 1,0-1 874,3-6 0,0-1 0,1-2 0,2 0-242,2 3 0,1 1 197,1 5 0,0 1 0,12-18 90,3 20-90,5 18 0,3 24 0,3 15 0,1 16 2138,-4 4-2138,4 12 90,-10-16-90,-7-6 632,-11-19-632,-9-20 0,0-8 0,0-16 0,5-13 0,4-12 0,5 13 0,3 0 0,-4 13 0,1 1 0,5-7 0,5 7 0,33 18 0,-12 22 0,-13 3 0,-1 6 0,10 26-270,-3 5-450,-7 3-539,-5-4-270,-5-7-540,-5-9-449,-2-16 2518,-4-11 0,0-21 0,-2-7 0</inkml:trace>
  <inkml:trace contextRef="#ctx0" brushRef="#br0" timeOffset="119530">5299 2827 21745,'5'-61'3777,"-2"6"-3147,-3 8-180,0 9-270,0 10-90,0 6 0,0 12 0,8 36-90,2 15 45,1-2-1,1 4-540,0 2 0,0 1 496,2 4 0,1 2 0,-1-3 0,1 3 0,-1-4 0,1 5 0,0-1 0,6 12 0,-1-3 0,0 0 90,-2-12-90,-6-14 0,-3-17 0,-11-20 0,-6-27 0,-11-28 0,8 15 0,0-4-466,-1-8 0,1-3 466,0-6 0,2-2 30,3 21 0,0-1 0,2 0 14,-1-18 1,1 1 0,0 4 0,3 1-45,1 7 0,3 3 306,0 6 0,2 2-306,12-23 0,5 20 0,8 20 0,3 18-90,2 19 90,-3 15 1087,-5 15-1087,-8 12 0,-9 9 203,-12-30 0,-4 0-203,-1 0 0,-3-1 0,-5 0 0,-2-2-135,0-4 0,-2-1-134,-17 17-361,7-11-1169,0-16-1259,20-33 719,8-14 2339,24-33 0,-8 31 0,3 0 0,1-3 0,1 0 0</inkml:trace>
  <inkml:trace contextRef="#ctx0" brushRef="#br0" timeOffset="119756">5774 2452 20665,'33'-42'4138,"-6"4"-3419,-9 7-89,-8 6-270,-6 4-90,-2 8-90,-2 4-180,0 14 0,2 10 90,5 41-90,0-8 0,-1-12 0,0 1 0,4 17-180,-1 0-360,1-3-449,-2-4-451,-2-10-988,-2-8 2428,-2-15 0,-7-10 0,-2-9 0</inkml:trace>
  <inkml:trace contextRef="#ctx0" brushRef="#br0" timeOffset="119896">5718 2135 20570,'-29'-45'359,"1"0"1,8 13 0,0 1-360,-3-4 0,2 3 1073,1 1-1883,11 10 944,11 0 1,11 12 0,8-1 0</inkml:trace>
  <inkml:trace contextRef="#ctx0" brushRef="#br0" timeOffset="120332">5904 1823 20867,'0'-18'1619,"2"0"123,-1 2-1562,2 0 508,1 7-599,4 2 316,6 15-315,10 13-90,11 19 45,-12-12 0,1 1-646,2 6 0,1 1 601,2 3 0,1 1 0,-1 0 0,1 0 35,-1-2 1,1 1-36,11 4 0,0-2 0,-11-13 0,-1-2-45,8 4 0,-2-6 45,8-8 0,-7-14-89,2-39 178,-15-9-89,-11-8 0,-5-4 45,-7 19 0,-2 1-69,-1-14 1,-3 2 113,-8-5 2057,0 10-2147,0 16 22,-2 9-22,5 21 0,-3 39 0,12-2 0,3 3 0,0 1 0,3 1-147,2 3 0,4-2-393,14 12-539,7-8-360,4-10-900,-1-8 2339,-1-16 0,-3-6 0,-1-8 0</inkml:trace>
  <inkml:trace contextRef="#ctx0" brushRef="#br0" timeOffset="120757">6924 2008 22374,'6'-65'2789,"0"3"-2385,-6 26 1,0 2-315,0-9 0,0-2 0,2 33-90,3 14 90,15 45-90,-2 4 0,-4-9 0,0 2-224,-4-6 0,0-1 224,0-1 0,-1-1 0,7 28 180,-2 1 0,-7-26-90,-15-42 0,0-31-45,0-6 0,2-5 0,2 1 0,2-1-285,3-2 0,2 0 240,0 0 0,2 1 45,1 5 0,3 2 163,-1 6 1,4 2-119,32-17 90,15 39-180,3 16 45,-30 8 0,-1 6-45,-5 4 0,-3 0 0,9 9 90,0 8 600,-19-22-780,-3-8-270,-6 1-269,0-10-631,-4 4-988,0-2 2248,-7-3 0,-10 11 0,-8-2 0</inkml:trace>
  <inkml:trace contextRef="#ctx0" brushRef="#br0" timeOffset="121424">2071 5993 24623,'-46'32'1259,"6"-5"-1169,15-9-90,17-11 90,29-17-45,7-7 0,6-4-1243,1-1 1,4-3 0,3-2 1242,-2-1 0,3-1 0,2-2 0,1-1-413,0 1 0,1-1 1,1 0-1,2-2 0,0 0 428,-1 1 0,1 0 0,1-1 0,1 0 0,1-1 0,1 0-121,-3 2 0,2-1 1,0 1-1,1-1 1,0-1-1,2 1 0,-1-1 117,-2 2 0,1 1 0,0-2 1,0 1-1,1 0 0,1-1 1,-1 0-1,2 0-131,-4 2 0,0 0 0,1 0 0,0 0 0,1-1 0,-1 1 1,1-1-1,1 0 0,-1 0 93,-3 3 0,0-1 0,1-1 0,0 1 0,0 0 0,0 0 0,0-1 0,0 1 0,0-1 0,1 1-59,0-1 1,1 0 0,0-1-1,-1 1 1,1 0 0,0-1 0,0 1-1,0 0 1,0 0 0,0 0 40,0 0 0,-1 0 0,1 1 0,0-1 0,-1 0 0,1 1 0,0 0 0,-1 0 0,0 0 0,1 0 0,3-2 0,0 0 0,0 1 0,0 0 0,0-1 0,0 2 0,0-1 0,-1 1 0,0 0 0,-3 2 0,0 0 0,-1 1 0,1-1 0,-1 1 0,0 1 0,-1 0 0,1 0 0,-1 0 0,2 0 0,0 0 0,0 1 0,-1 0 0,0 1 0,0-1 0,-1 2 0,0-1 0,1 0 0,0 0 0,0 1 0,-1 0 0,0 1 0,-2 0 0,0 1 0,12-6 0,-2 2 0,-1 1 0,0 0 0,0 0 42,0 0 1,1-1 0,-1 2 0,-1 0 0,-5 2-43,9-4 0,-5 3 0,-1 0 275,4-2 0,0 1 0,-9 3-275,-15 6 0,-5 2 1530,15-7-1530,-14 7 1297,-8 4-2916,-13 8 1993,-2 8-374,-9 11 0,-7 9 0,-2 6 0</inkml:trace>
  <inkml:trace contextRef="#ctx0" brushRef="#br0" timeOffset="129075">28904 3899 23094,'0'-32'2069,"0"1"-1440,-3-3 1,-3 0-180,-5-4-91,-3-3-134,1 9 0,-1-1-135,-13-22-45,8 18 0,-5-3 15,-6 3 0,-6-3 0,2 4-743,-4-2 0,-1 1 713,-2-1 0,-5-1 0,2 5-30,-3 6 0,0 4 0,-4 1 0,-2 1 0,-3 1 0,-1 1 0,-2 2 0,-1 0 0,-1 1 0,-1 2 0,0 2 0,0 1 45,0 1 0,0 2-45,0 2 0,0 1 45,1 0 0,0 1-45,0 2 0,0 1 0,0-1 0,1 1 0,-1 2 0,0 0 0,1 3 0,-2 3-254,7 0 1,-3 2-1,0 2 254,3 1 0,-1 2 0,-1 0 0,8 0 0,-1 0 0,0 0 0,4 1 0,-2 0 0,3 1 0,3 0-893,-13 7 0,7 2 893,16-5 0,3 2 45,1 2 0,0 2-90,-1 2 0,1 2 90,-1 1 0,1 2-45,0 0 0,-1 3-288,3 1 1,-2 3-1,2-1 288,-6 6 0,1 1 33,5-5 0,-1 3 1,2-2 11,-3 3 0,3-1-45,0 0 0,1 1 0,1-1 0,1-2 78,1 0 1,0 0-34,2-2 0,1 1-45,0-3 0,2 1 0,2-2 0,1 0 0,2-2 0,2 0 1616,-5 29-1616,7-2 712,4-2-712,6-1 0,4 3 0,5 1 0,4 1 0,-6-30 0,0-1 0,2 0 0,1 0 0,0 1 0,0-1 0,1-1 0,1 0 536,4 10 0,1 3-536,2 0 0,0 1 0,0-2 0,0 1 30,0-4 1,-1-2-31,10 14 0,1-3 0,-1 1 0,3-2 0,-10-15 0,-1-1 0,14 14 0,-14-17 0,0-2 0,6 7 0,1-4 509,11 11-509,-7-13 0,11 7 0,-9-15 0,7-2 0,2 0 0,5 0 0,1-2 0,2-2-285,2-7 285,0 3 0,3-5 0,3 6 0,-15-5 0,0-1 0,-10-2 0,-1 0 0,12 2 0,-1 0 0,17-4 0,-29 1 0,-1 0 0,1-2 0,-1 0 0,2 0 0,1 0 0,16 0 0,0 0 0,-12 0 0,-1 0 0,13-1 0,-2 0 0,15-4 0,-4 0 0,-4-3 266,-22 2 1,2-1-267,-2-3 0,0-1 0,0 0 0,-1-1 0,-4-1 0,0-3 0,13-14 0,-1-1 0,-14 9 0,0-1 0,17-13 0,-1-5 0,-8 1 0,-4 0-132,-5 6 0,-2 0 132,8-13 0,-1 0-863,-10 11 0,-2 1 863,1-1 0,-1 0 0,-1 0 0,1 0-188,-1-1 1,0-1 187,-1 2 0,1-3 0,6-15 0,2-3 0,3 0 0,1-1-361,-1-1 1,1 1 360,-1 4 0,-1 4 0,-8 15 0,-1 1 15,-1 1 0,0-1-15,-2 3 0,-1 1 0,14-29 0,-11 19 0,-2 0 0,6-23 0,-5 12 0,0 1 0,0-8 0,-7 24 0,-1 1 0,4-5 1748,-3 8-1748,-1 0 427,-2 10-427,-4-2 954,0 11-3563,-4-4 499,0 5 2110,0-7 0,-7 5 0,-2-4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6:54:07.69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9376 3438 21924,'0'-12'3149,"-3"5"-2160,2 1-629,-3 4-90,4-1 90,0 1-91,0 12 1,11 25-90,-2-4 0,1 2-90,2 2 0,2 0-498,1 6 0,-1-1 453,-1-8 0,-1-1-45,-1 1 0,0 0 0,0-1 0,0 1 0,3 8 0,0-1 90,4 12-180,5 9 180,-12-35-90,-3-5 180,-4-10-180,0-4 906,-2-6-906,6-8 0,-2-10 0,6-18 0,-2-17 0,2 2 0,1-4 0,-3 12 0,1-1-449,5-16 0,0 0 449,-4 18 0,0 1 0,5-15 0,1 0 0,-5 16 0,-1-1 0,5-7 0,-1 1 0,8-15 0,-8 23 0,-1 2 0,-9 22-180,-2 8-2069,4 11 1618,-1 6-1528,5 10-7672,-2 0 8938,0 3 0,2 2 0,-2 0 1</inkml:trace>
  <inkml:trace contextRef="#ctx0" brushRef="#br0" timeOffset="416">10253 3275 21385,'0'-18'3418,"0"2"-2878,0 2-91,0 5-269,-5 5-180,0 2 90,-5 2-90,0 10 90,0 10-90,-6 23 0,-1 18-1696,1-2 0,-1 4 1696,5-14 0,1 1 30,0-6 0,0 2 0,2-3-114,2 2 1,3-4 83,0-2 0,1-3 90,5 28-90,3-15 0,9-12 90,7-19-90,11-8 0,5-20 0,6-8 90,0-19-90,-2-12 1699,-23 19 1,-2-2-1655,-1-3 0,-3-2-35,-3 0 1,-2-1 79,-1 0 0,-4-1 45,-7-9 0,-5-1-135,-3 6 0,-3 2 0,0 2 0,-1 2-270,-20-14-90,15 31-359,3 4-361,3 9-449,2 3-809,7 4 2440,2 0 0,5 6 0,0 1 0</inkml:trace>
  <inkml:trace contextRef="#ctx0" brushRef="#br0" timeOffset="673">10590 3325 22824,'14'-36'4587,"-3"12"-4497,-11 16 0,2 12-90,2 9 60,1 24 0,2 17 0,-2-3-15,-1-7 0,-1 1-1045,2 15 0,1 7 1,-3-8 999,-2-11 0,-2-5 0,1-2 0,0-1-90,0-3 0,0-1-450,0 25-269,0-9-361,0-14-628,0-8-811,0-16 2609,-5-12 0,-2-16 0,-5-7 0</inkml:trace>
  <inkml:trace contextRef="#ctx0" brushRef="#br0" timeOffset="849">10619 2899 22824,'-7'-33'989,"0"0"1,-8-26-810,1 14-90,0 9-90,7 11-180,2 7-360,5 7-539,0 7 1079,9 16 0,0 3 0,9 14 0</inkml:trace>
  <inkml:trace contextRef="#ctx0" brushRef="#br0" timeOffset="1349">11102 2795 23813,'21'-29'3059,"-3"0"-2700,-6 6-89,-6 2-90,-2 12-90,-2 9 360,9 44-180,1 10-750,-1-6 0,-1 4 480,-1 0 0,-1 1 0,1 6 0,0 2 0,-1 1 0,0 3 0,-1-7 0,0 2 0,-1-2 0,2 4 0,0 0 0,-3-13 0,0 3 0,0-7 0,1-5 0,-2-5 0,3 24 0,-1-14 0,-4-14 0,0-8 0,-2-13 0,0-15 0,-8-16 0,-2-13 1050,-9-9-1050,-3-3 0,-1 3 0,-3 5 0,1 10 0,-1 8 0,2 11 0,1 15 0,3 11 0,4 29 0,11-8 0,8 12 0,13-16 0,6-7 0,9-2 0,1-13 0,5-4 0,14-10 0,-4-9 0,-1 1 0,-13-10-1170,-15 2-809,-4-4-989,-3-4 2968,-5-1 0,-8 2 0,-3 1 0</inkml:trace>
  <inkml:trace contextRef="#ctx0" brushRef="#br0" timeOffset="2333">13230 3198 21565,'0'-9'3508,"0"-2"-2969,0 1 1,4 1-360,-4 5 0,8 6 180,-4 9-91,6 13 1,0 17-180,3 14-338,-7-22 1,0 2 292,0 2 0,0 1 0,0 0 0,0 1-45,0-1 0,0-1 0,0-3 0,1 0 0,3 23 0,-2-10 90,-2-13-90,-4-9 90,0-14-90,-2-5 0,0-16 0,0-39 0,0-10-172,1 10 1,2-2 171,-1 3 0,2 0 0,1-1 0,2-2-1543,3-14 1,2 0 1542,-3 20 0,0 2 0,2-9 0,-1 5 0,4 2 0,-1 11 0,2 13 0,2 16 0,5 19 0,3 18 0,3 20 0,-9-6 0,-2 2 53,-3-10 1,-1 0-54,2 12 0,-1-2 0,0 11 1535,-7-25 0,0-2-1535,0 9 90,-2 3-90,-5-28 0,0-7 0,0-9 0,0-13-90,6-38 90,0-4-128,1 12 1,0-3 127,1 7 0,1 1-45,0-1 0,2 1 45,0 2 0,0 1 0,2 3 0,1 1 66,12-19-66,1 9 0,1 16 0,0 12 90,19 39-90,-8 4 0,-13 0 0,-1 4-747,-6-6 0,-2 1 747,1 3 0,-1 2 0,-1-2 0,0 1-108,-1 0 1,-1 0 107,10 28 0,-11-23 0,0-1 0,3 11 825,-1 8-735,-7-25-180,-4-11 0,2-5 1441,-2-11-3240,-2-4 648,0-6-1008,0-8 2249,2-15 0,6-10 0,3-9 0</inkml:trace>
  <inkml:trace contextRef="#ctx0" brushRef="#br0" timeOffset="2868">14858 3085 20935,'7'-32'3328,"-2"3"-2788,-5-1-180,-5 5-91,-2 1 1,-5 1-180,0 4 0,0 2 0,1 5-90,0 5 0,-2 3 90,-3 12 0,-6 10 0,-5 21 90,-5 13-1373,14-18 0,-1 2 1193,1 3 0,-1 2 0,1 1 0,2 2-659,-2 15 0,4 3 659,6-6 0,3 0-318,1-3 1,4-2 317,6-11 0,4-5-300,13-1 300,5-15 1610,5-13-1610,1-17 0,3-14 0,-2-17 552,-18 13 1,-2-2-553,1-4 0,-2-5 0,-2-1 0,-1-4 0,-2 1 90,2-6 0,-1 0 78,-4 6 1,0-2-1,-1 4-78,-3 0 0,0 4 45,-2 3 0,0 2 561,0-21-516,0 13-180,-4 10 90,3 11-90,-6 4 489,6 9-489,-3 7 900,4 13-900,0 12 53,0 18-53,3 2 0,2 3 0,-1-9 0,1 1-410,3 17 1,2 0 409,-2-16 0,2-3-45,0 0 0,0-1 0,0-2 0,1-2-404,9 24-294,0-10-426,-1-11-361,-1-9-898,-2-13 2428,2-12 0,2-17 0,3-9 0</inkml:trace>
  <inkml:trace contextRef="#ctx0" brushRef="#br0" timeOffset="3123">15337 2904 22464,'3'-39'3238,"-1"3"-2338,-2 7-450,0 10 179,0 38-449,0 13-135,-1 3 0,2 3 0,-1-1 0,1-1-442,0 5 1,1 0 396,0 1 0,1 0-298,0-1 0,-1 0 298,2-3 0,0 0 0,-1-3 0,0-2-90,3 24-180,0-10-179,-4-10-271,0-10-449,-2-9 101,0-9 1068,0-31 0,-5-11 0,-2-26 0</inkml:trace>
  <inkml:trace contextRef="#ctx0" brushRef="#br0" timeOffset="3284">15423 2416 22284,'0'-67'2069,"0"10"-1889,0 13-90,0 12 0,0 7-90,0 9-360,0 3-270,0 8-359,0 1-1080,2 10 2069,0 2 0,2 11 0,0 2 0</inkml:trace>
  <inkml:trace contextRef="#ctx0" brushRef="#br0" timeOffset="3718">15626 2605 22194,'12'8'1889,"0"2"-1619,-7-5 180,2 6-90,-3 5-1,6 8-89,1 13 0,3 14-135,-7-19 0,0 2-575,2 4 0,0 1 530,0 3 0,-1 0-90,1 1 0,0 0 45,-2-1 0,0 0-256,3 9 0,-2-2 391,0 16-90,-2-29 0,-2-4 360,-3-4-180,1-14-180,-2-8 0,0-31-90,0-9 0,1-29 351,2 28 1,2-2-307,6-23 0,2 0-1400,-3 15 1,3 0 1354,-1 1 0,2-3 0,2 7-813,2 8 1,1 5 902,21-22-18,2 45-72,-6 24 0,5 16 0,0 5 0,0 4 0,-7-2 0,-2-2 0,-7-5 22,3 2-1101,-13-13 1777,1 0-698,-10-13 0,-4-5 0,0-3 0</inkml:trace>
  <inkml:trace contextRef="#ctx0" brushRef="#br0" timeOffset="4234">17717 2311 20935,'0'-16'2968,"0"-1"-2248,0 3-180,0 0-91,-4 3-179,4 4-180,-9 3 630,-4 14-181,-4 15-179,-9 24-551,13-13 1,0 3 325,-3 8 0,-1 3-615,1 6 1,1 2 524,1 3 0,2 3-45,5-7 0,2 2 0,2-2 0,3 6 0,2-2 0,1-10 0,1 1 0,4-6 0,5-3 0,4-4 0,0-5 0,3-2 0,2-6 0,3-3 0,24 11-446,-13-25 0,2-6-273,17-4 224,-20-6 0,-2-4-854,4-14-270,-9-9-810,-8-3 2429,-11-5 0,-4 1 0,-5-2 0</inkml:trace>
  <inkml:trace contextRef="#ctx0" brushRef="#br0" timeOffset="4732">18720 2167 17787,'-4'-12'4587,"0"3"-3417,4 1-721,0 5 91,0-1 270,4 4-541,2 0 181,26 10-180,2 8-90,-6-1 0,2 6-586,12 26 1,-2 7 585,-9-6 0,-2 3-61,-3-3 1,0 4 0,-4-1-60,-7-9 0,-4 0 0,-1 2 0,-1 15 0,-2 4 0,-2-3-60,-1-14 0,-2-3 0,0 1 0,-1 10 0,-2 1 0,-2-5-71,-2-4 0,-2-4-379,-3 7 0,-2-3-1079,-4 15 315,7-27 0,-1-5 1214,-2-12 0,-2-3 0,-3-11 0</inkml:trace>
  <inkml:trace contextRef="#ctx0" brushRef="#br0" timeOffset="6052">11090 5206 18776,'-8'-34'3688,"-2"2"-3238,-1 3-90,-2 4 0,-2 2-1,-1 3 1,-2 4 0,-1 1-180,-3 3 0,0 5-90,-5 3 0,-1 10 0,-4 4-90,-1 8 0,-2 4 0,14 6 0,3 2 0,-2 7 0,-2 25 0,22-33 0,2 0 0,2-4 0,2 6 89,-1 3-178,-2-1 178,-8 7-89,-4-4 90,-10 7-45,-6-3 0,-2 2-375,3-9 1,-1 0 329,-11 14 0,-1-2 0,9-12 0,1-2 0,1-3 0,1 0 0,3-1 0,1-2-150,-9 18 150,13-4 0,10-8 0,14-2 0,8-6 0,13 0 0,29-7 0,-13-3 0,11-6 821,-27 1-731,-10-7 438,-4 7-348,-7-7-90,-4 3 0,-3 0 0,-5 3-90,-4 5 90,-7 4-90,-4 2 0,-8 14 0,8-4 0,-2 7 0,16 0 0,4-10 0,6 8 0,4-13 0,5 6 0,-4-10 0,0 5 0,-5 3 0,-2 0 0,0 14 0,-2-4 0,0 2 90,2 0-90,2-1 0,10 4 0,-1-11 0,7 0 90,-2-19-90,1 1-90,3-5-3508,15 4 3598,-15 2 0,8 7 0,-20 3 0</inkml:trace>
  <inkml:trace contextRef="#ctx0" brushRef="#br0" timeOffset="6908">10948 9928 23364,'2'-7'1259,"0"0"-1169,2 5-90,4 0 0,2 2 0,4 0 0,4 0 180,12 18 449,-2 19-224,-14-4 0,-4 4-180,-4-4 0,-3 1-45,-6 4-1,-3-1 181,-10 17-180,-3-2-90,-1-2 0,-6 7-90,17-24 0,2 0 90,6 29-180,10-8 180,28-10 0,-9-6 0,1 1 0,-11 1-90,-12-8 0,-1 7 0,-1-9 0,3 3 0,0-15 90,3 1-90,7 0-90,-2-1 90,1 0 0,-5-2 90,0 0-90,1 4-90,11 21 90,-6-6 0,1 12 90,-11-10-90,-12-3 90,-18 27-90,-4-15-64,6-13 0,-2-3 64,-16 7-135,10-14 0,-3-2-720,-1-7 1,-1-3-46,1 4 1,-1-6 899,-7-14 0,3-8 0,-5-15 0,17 2 0,-1 0 0</inkml:trace>
  <inkml:trace contextRef="#ctx0" brushRef="#br0" timeOffset="8906">11736 6364 16887,'4'-9'5577,"-2"2"-5037,0 0-90,-2 3-91,0-1 541,0 1-630,1 1 0,2 1-1,1 2-89,-2 0 540,0 0 89,-8 8-629,-4 6 0,-23 32-180,10-17 0,-2 2 0,1 1 0,0-1-592,-1 0 0,2-2 592,-4 8 0,5-8 0,6-2 0,7-6 0,4-3 0,5-3 0,0-7 1184,0 4-1184,9-5 0,6 7 90,15-1-90,-2 1-90,5 0 180,-6-1-180,12-1 90,-11-1 90,10-6-90,-20-1 0,-1-4 0,-9 0 90,-4 0 0,-2 0-90,-2 0 0,0-4 0,-9-17 0,3-20 0,-7-8 0,8-12 0,2 11 0,2 12 0,2-1 0,-1 4 0,0 0 0,0 1 0,0 2 0,0-14 0,0 26-90,3 3 90,5 9 0,10 0 0,9 14 0,6 5 0,4 10 0,-3 8 0,-1 3 0,2 22 0,-12-15 0,0 11 0,-17-25 90,-2-3-90,-4-6 0,0-6 0,-4-4 0,-2-12 0,1-18 0,0 0 0,5-13 0,1 10 0,4 0 0,1 2 0,4 2 0,0 3 0,2 4 0,0 3 0,2 5 0,3 4 0,-1 4-90,4 0 180,-1 9-90,1 1 0,6 22 90,-1 7-90,-2 6 90,-4 3-90,-6-9 180,1 22-90,-5-15-90,0 14 90,-7-23-90,0 7 0,-2-19 0,0 5 0,0-22 90,0-2-90,0-6 90,0 0-90,0-32-90,9-27 90,-5 24 0,0-3-264,5-6 1,1 1 263,-2 9 0,1 2-45,2-1 0,2 0 45,12-28 0,3 5 0,1 8-90,-1 7 90,0 8 0,1 7 0,-1 6 0,1 7 0,-1 6 0,1 3 0,-1 12 0,0 4 0,10 29 0,-11-8 0,-8 3 0,-2 1 0,1 6 0,-2 16-45,-54-40 0,-3-8 482,31-5-347,50 35-30,-9-8 0,6 4 0,3-3-60,9-7 0,4-3 0,-8 6-861,-13 11 0,-7 5 0,-8-8 861,-5-4 0,-6-9 0,-2-5 0,-2-7-90,-2-5-1440,0-4 541,-5-15 2313,-2-1-2853,-5-13-630,-2-2 2159,-1-7 0,-1-2 0,0-5 0</inkml:trace>
  <inkml:trace contextRef="#ctx0" brushRef="#br0" timeOffset="9200">12747 6396 21745,'-23'-17'1978,"3"4"-1618,4 2-180,7 4 0,4-2-180,8 4 90,7-1-90,12 1-3302,15-1 3302,12 1 0,10-4-92,2 2 182,0-2-90,-6 2 0,-8-2 0,-10 4 0,-9-1 0,-10 3-180,-2 1-90,-7 2 2987,-3 0-3707,-3 0-761,-2 0 1751,0 0 0,1 0 0,1 0 0</inkml:trace>
  <inkml:trace contextRef="#ctx0" brushRef="#br0" timeOffset="9520">13717 5957 22284,'7'-25'3238,"-3"2"-2698,-3 5-180,-1 4-90,0 5 359,0 5-359,2 24 90,0 10 0,3 28-225,-3-25 0,1 2-1103,0 3 0,-1 1 968,2 4 0,0 0 0,-2-1 0,0 1 0,2 15 0,0-1 0,-2-17 0,0-1 0,1 10 0,0-3 0,1 4 0,-2 0 0,0-19 0,-2 0-989,0-23-630,0-2 1518,0-6 0,-9-8 0,-2-2 1</inkml:trace>
  <inkml:trace contextRef="#ctx0" brushRef="#br0" timeOffset="11090">11719 7979 20665,'4'-12'3058,"-1"1"-2608,-2 2 90,-1 2-90,0 2-91,0 3 91,0 2-360,-3 6 0,-5 4 0,-7 10 0,-5 7-90,-3 9 90,-3 4-90,1 4 0,1-3 90,4 2-90,4-6 0,7-1 0,4 5 90,10-11-90,4 5 0,7-15 0,15 2 0,-6-7 0,10-2 90,1-5-90,-13-7 0,6 3 0,-15-4 90,-4 0 90,-2 0-90,-2 0-90,-4 0 89,0-16-89,-5-2 0,-2-19 0,-3-4 0,-2-7 0,2-4 0,1-2 0,3 19 0,1 1 0,2-15 0,-2-8 0,3 24 0,12-7 0,13 10 90,7 6 0,8 22-90,-7 18 90,-1 11-90,-1 10 0,-1 1 0,-5 1 0,-3-3 0,-6-6 90,-4-6-90,-5-6 0,-4-4 0,-3-7 0,0-3 90,0-4-90,0-10-90,0-7 90,0-14 0,2-6 0,2-4 0,4 1 0,3 1 0,3 5 0,7-3 0,-3 14 0,6 1 0,-6 16 0,9 14 90,5 27-90,0 5 90,-14 2 0,-2 2 0,2 12-45,-7-18 0,-2 0 45,1 26-90,-6-21 0,0 14 90,-4-34-90,0-4 0,0-13 90,0-6-90,0-6-90,2-27 90,2-5-30,1-2 0,2-9 0,0 5 75,1 5 0,0 0-478,1-4 0,1-3 0,1 5 433,0 7 0,0 5 0,15-30 0,3 6 0,0 6 0,-1 7 0,13-3-90,-15 16 90,10 2 0,-17 18 0,-1 9 0,-2 11 1209,4 32-1119,-6 1-135,-7 2 0,-1 2 135,-2 14-932,-3-20 0,0-1 842,-1 12 0,0-8 0,0-6 90,-9-1-90,-6-16 0,-4-4 0,-3-14 0,4-12 0,1-8 0,-1-11-90,6-9 1774,3-5-1684,6 1 0,3 4 0,2 4 0,4 6 0,4 3 0,17-3 0,-4 11 0,12 0-90,-8 11 180,16 24-90,3 24 0,-22-19 0,-1 3-79,-2 5 1,-3 2 78,4 20 0,-11-20 0,-2 1 0,2 14 0,0 7 0,-8-32-180,-2-7-90,-1-7-179,0-6-451,0-3-269,-3-10-2002,-11-21 742,0-8 2429,-7-25 0,3 1 0,8 26 0,1 0 0</inkml:trace>
  <inkml:trace contextRef="#ctx0" brushRef="#br0" timeOffset="11283">12783 7698 19496,'-7'-20'3598,"-2"3"-3238,9 4-180,-4 4-1,4 4 91,11-5-180,4 5-90,17-8 90,7 1-90,6-1-180,2-1-90,-2 2-1349,6 5-539,-15 3 2158,3 10 0,-19 4 0,-2 6 0</inkml:trace>
  <inkml:trace contextRef="#ctx0" brushRef="#br0" timeOffset="11835">13555 7712 21745,'14'0'2968,"-3"0"-2518,-6 0-1,-3 0 361,-2 0-630,-7 0 0,2-2 0,-3-3 89,0-4-179,7-2 90,-2-5-90,3 2-90,0-2 0,2 3 0,0 1 90,4 5-90,2 7 0,4 11 0,2 12 0,5 9 90,-6 1 0,-1 3 0,7 24 0,-8-16 0,-1 0 0,-6-9 0,-2 0 45,-2 16 0,-3 1-135,-2-14 0,-3 0 0,-7 21 0,-3-1 0,0-22 0,-1-3 0,-2 4 0,1-3 0,-3 2 0,7-19 0,17-13 0,3-4 0,30-6 0,4-1 0,7-2 0,3-2 0,-13 4 0,0-1-248,14-3 1,0 1 247,-11 3 0,1 0 0,17-5 0,0 0 0,-14 4 0,-2 0 0,11-2 0,-2-1-45,-15 3 0,-3 0-2924,9-6 721,-7 2 2248,-33 2 0,-15 7 0,-10-1 0</inkml:trace>
  <inkml:trace contextRef="#ctx0" brushRef="#br0" timeOffset="13072">9998 13125 21385,'-25'-13'2788,"1"-1"-2248,1 1 90,3-1-181,6 3-179,5 0-180,6 4 0,3 2 0,0 3-90,3 10 90,6 6 180,16 37-180,-2-4-235,-6-13 1,-1 2 234,7 18-90,-8-19 0,1 1 90,10 24 45,-11-28 0,-2-3 135,4 0 0,-10-15 0,-3-14 198,-2 0-378,4-6 0,6-21-90,3-8 0,7-27 0,-9 31 0,0-2-984,2-3 0,1-2 984,2-3 0,0 0 0,1 0 0,-1 0-245,1 0 1,1 1 244,-3 3 0,0-1-180,3-6 0,-2 0-315,-2 9 0,-2 2-360,0-1 1,-2 3-135,2 2 1671,-8 27-2660,-1 19 244,0 14 1734,3 6 0,0 6 0,0 0 0</inkml:trace>
  <inkml:trace contextRef="#ctx0" brushRef="#br0" timeOffset="13390">10603 13008 19586,'12'5'4317,"-4"-1"-3597,-2-4-90,-4 0-91,-2 0-179,-4 0-180,-2 4-90,-4 5 0,-4 9 0,-1 9-90,1 9 0,2 8 90,5 3-90,4 3 0,9-17 0,2 0 90,5 13-90,14 5 0,-4-28 0,1-11 0,-1-10 90,6-28-90,-10-4 0,2-23-90,-15 1 90,-7 13 0,-3-1 0,-6-18 0,2 23 0,-4 2-90,-8 0-180,-2 10-270,-5 9-359,3 8-450,1 4 1349,7 8 0,11-1 0,6 6 0</inkml:trace>
  <inkml:trace contextRef="#ctx0" brushRef="#br0" timeOffset="13652">11143 13040 22374,'11'-4'4408,"-4"-2"-3779,-5-3 1,-2 0-270,0 0-180,0 2-180,0 1 0,0 3 0,0 13 0,0 13 0,1 8 0,2 6 0,0 6 0,2 3 0,-2-1 0,1 0 0,1-1 0,-1-3 0,0 11-900,-1 5-2248,-1-13 270,-2-10 2878,-4-20 0,-2-22 0,-5-4 0</inkml:trace>
  <inkml:trace contextRef="#ctx0" brushRef="#br0" timeOffset="13835">11074 12714 22464,'-11'-46'2519,"1"7"-2339,6 8-180,-3 11 90,6 4-90,-3 5-90,4 6-990,2 1 1,4 12-720,4 0-630,5 10 2429,1-4 0,2 3 0,0-1 0</inkml:trace>
  <inkml:trace contextRef="#ctx0" brushRef="#br0" timeOffset="14372">11435 12759 22284,'15'0'2519,"-3"0"-2159,-4 0-91,-2 0 91,0 6 0,-2 4 0,4 12 0,0 9-180,2 15-1,2 10-134,-6-23 0,1 0-146,0 3 0,0 1 101,0 1 0,0 1-273,1-2 0,0 1 273,0-1 0,-1 0 0,0-3 0,0-2 63,5 25-63,-2-10 0,-2-11 0,0-2 89,-5-19 268,2-1-357,-4-14 659,0-6-659,-1-5 30,-9-26-120,2 2 90,-9-14 0,-5 5 0,4 14 0,-8 2 0,5 17 0,-3 6 0,-1 9 0,0 6 90,1 12-90,3 6 0,4 6 90,7 2-90,4-2 90,19 6-90,2-15 0,18-3 90,15-16-90,-10-6 0,12 0 0,-23-4 0,6-3 0,-8-9-270,0-11-449,-14 3-2070,-4-21 91,-12 15 2698,-2-10 0,-8 15 0,-3 3 0</inkml:trace>
  <inkml:trace contextRef="#ctx0" brushRef="#br0" timeOffset="15663">14355 12085 20665,'0'-18'3958,"-4"0"-3149,3 0-179,-6 2-180,6 2-180,-2 3-90,3 6-90,0 1 359,0 28-179,1 11-135,1-2 0,0 5-90,1 2 0,1 4-15,-1 3 0,2 5 0,-2 2 0,1 2 0,-1 2 0,-1-1-730,1 0 0,0-1 1,0 1 474,-2-5 0,0 3 0,0-3 0,-1-7-225,0 0 1,0-4-1126,-1 18 1,-1-9-674,-3-33-7583,1-22 9635,0-27 0,4-23 0,0-9 1</inkml:trace>
  <inkml:trace contextRef="#ctx0" brushRef="#br0" timeOffset="15984">14343 12424 19946,'-4'-64'1319,"-1"0"0,3 5 0,0 6-959,-2-4 180,4-2-90,15 16-271,3 11-89,18 24 90,3 28-180,4 19 45,-20-13 0,-2 4-206,1 5 0,-3 3 161,1 3 0,-1 2-1144,-3 2 0,-2 1 1189,-1 1 0,-3 1-45,-2-1 0,-2 1-193,-2-3 1,-2 0 237,-3-2 0,-2-2-45,0-3 0,-2-1 0,-12 24 90,-3-9-90,2-24 0,-5-1 0,-27 12-90,-2-8 120,4-16-389,21-15 2081,5 0-2442,8 0 434,5 0-704,6-4-629,8-4 1619,18-19 0,3 3 0,13-13 0</inkml:trace>
  <inkml:trace contextRef="#ctx0" brushRef="#br0" timeOffset="16468">14875 11972 21924,'12'-64'2339,"-2"8"-1889,0 8-90,-4 12-180,0 9 89,-2 11 361,8 29-360,-1 19-90,-2-1 0,0 3-45,-1 5 0,0 2-301,0 5 1,-1 3 300,-1 2 0,0 4 14,-2-2 1,0 3 0,-1-3-692,1 8 0,-1 0 542,-1-11 0,0 2 0,0-4 45,-1-5 0,0-3-155,-1 6 1,0-4 199,0 11-90,0 0 89,0-34 425,0-18-514,0-36 0,0-10 0,1 11 0,0-1 0,3-26 0,4 6 0,4 7 0,3 10 1216,1 11-1306,0 11 355,2 8-265,2 12 0,5 7 0,1 14-1696,-5 1 0,-1 4 1786,10 21-90,-11-16 0,-1 0-90,2 15-810,4 9-179,-8-21-360,1 5-540,-7-31-540,0-4 2519,1-18 0,3-4 0,0-12 0</inkml:trace>
  <inkml:trace contextRef="#ctx0" brushRef="#br0" timeOffset="16890">15630 12289 21745,'0'-34'3508,"0"4"-2879,-6 5-179,1 9-180,-4 5-90,-1 7-90,-1 14-90,-1 13 90,0 20-90,0 16 0,6-26 0,1 0-181,2 3 0,0 1 181,1-3 0,0 0 0,2 29 0,4-9 0,0-8-90,8-2 0,-1-23 0,3-1 0,0-30 0,0-9 0,3-17 90,-3-13 0,0-13-164,-8 27 0,-1 0 209,-2-1 0,0-1 90,-1 1 0,-1 0 135,-1-28-90,0 10 0,0 5-90,0 24 346,0 10-346,4 51-90,1 5 45,-1-6 0,1 3-45,6 26 0,1-18 0,1 0-45,-4-13 0,1-1-180,4 9 0,1-4-674,3 4-17,-1-9-793,-3-8-990,-2-12 2699,-2-10 0,0-15 0,-2-8 0</inkml:trace>
  <inkml:trace contextRef="#ctx0" brushRef="#br0" timeOffset="17141">15938 11954 21835,'5'-61'2968,"-1"6"-2428,-2 10-271,0 9 1,-2 13 0,1 9 180,3 18-180,5 21-1,1 23-134,-3-14 0,0 2-475,0 8 0,0 3 430,1 3 0,1 2-90,-1 2 0,2 3 30,-2-8 0,1 1 0,-1-2-30,2 6 0,-1-2 0,3 10 0,-1-3-90,-1 4-270,-2-13-359,-3-12-451,-4-13-539,-1-11-809,0-12 2518,0-15 0,0-12 0,0-10 0</inkml:trace>
  <inkml:trace contextRef="#ctx0" brushRef="#br0" timeOffset="17520">16560 11746 21835,'10'-14'2698,"-4"9"-2158,-9 12-1,-13 18-179,-13 11-180,-12 14-942,18-22 0,-1 1 807,-1 0 0,-1 1-229,-8 10 1,-1-1 183,10-12 0,1-1 0,-6 6 0,3-3 0,-1-2 0,7-7 0,7-7 90,8-6 1032,2 1-1032,4-7 1039,0 3-1129,4-4 90,1 0-90,5 0 90,18 7 0,1-2-90,21 8 0,-3 1 0,6 0 0,0-1-90,-11-6 0,-1-3-450,7 1-180,14-1-449,-44-4-450,-6 0-720,-4-6 2339,-2-3 0,0-5 0,0-2 0</inkml:trace>
  <inkml:trace contextRef="#ctx0" brushRef="#br0" timeOffset="18087">16962 11999 20215,'16'-27'3059,"-2"0"-2520,-1 4 91,-7 1 0,-2 6-91,-4 0-179,0 3-90,0 1-90,-4 3-90,3 4 0,-3 3 90,-1 2 0,-2 8-90,-9 9-1,0 14-44,-1 2 0,1 4-45,-6 21 0,7-18 0,1 1 45,9-5 0,2-1-135,1 12 90,6 7 0,6-27 0,12-2-90,-4-13 1,10-1-1,-8-16 0,0-4 0,-1-11 90,4-23 0,-9-14 90,0 1 0,-11 1 0,-8 17-1,-2 3 1,-5 4 0,2 6-90,3 7 90,0 2 0,6 9-90,-3 5 0,8 23 90,2 4-90,7 17 0,3-3 0,2 4 0,4 0 0,-4-14 0,0-1 0,9 14-90,8 6-90,-13-23-269,-3-5-271,-1-4-359,-4-8-720,-1-2-810,-3-8 2609,-2-7 0,-2-5 0,0-7 0</inkml:trace>
  <inkml:trace contextRef="#ctx0" brushRef="#br0" timeOffset="18635">17985 11312 20188,'0'-23'2158,"0"3"-709,0 2-909,0 2 144,0 4-504,0 3 166,0 5-346,0 2 787,0 2-607,-4 10 0,0 10 0,-6 17 0,0 15-1,-3 7-202,8-26 1,0 2 112,0 17 0,4 5-90,5 0 0,3 2 0,0 0 0,4-1-1430,5-5 1,4-4 1429,-1-18 0,2-3 0,2-1 0,3-2-347,13 2 0,4-3-148,1-6 1,2-2-1,-3-1 1,0-4-136,-6-4 0,-4-8-3777,7-28 4407,-20-2 0,-3-24 0,-15 7 0</inkml:trace>
  <inkml:trace contextRef="#ctx0" brushRef="#br0" timeOffset="18902">18846 11077 23184,'10'-12'1979,"0"1"-1799,0 6 269,2 1-89,8 14 0,9 9-180,11 19-135,-15-12 0,1 2-1663,4 5 0,-1 2 1663,3 5 0,0 4-45,-5 0 0,1 4 0,-2-1-87,2 7 1,-2 2 86,-5-8 0,0 2 0,-5-3 0,-4 1 0,-4-3-180,-3 1 0,-3-2-366,-4-3 0,-4 0-4370,-14 14 1,-6-3 3955,1-13 0,-4-2 0,-13 11 0,-5-3 0,5-16 0,0 0 0</inkml:trace>
  <inkml:trace contextRef="#ctx0" brushRef="#br0" timeOffset="19956">11707 14392 20485,'-5'-20'3238,"-2"-1"-2158,-11-12-720,5 8-1,-7-5-89,4 12 0,-13 4-90,4 7 0,-10 9-90,8 10 90,-3 10-90,1 8-90,1 4 0,3 0 90,0 10-90,12-14 0,3 13 0,23-17 0,-1-3 0,17-4 0,-13-9 0,3 3 90,-12 0 0,-9 19-90,-5-1 0,-7 15 0,0-9 89,-4 17-89,8-24 0,1 10 0,9-29 0,6 0 0,-1-2 0,6-4 0,3 7 0,-2-6 0,-1 8 0,-7-1 0,-2 3 0,-2 6 0,-3 5 0,-4 3 0,-3 2 0,-2-3 0,-1 1 0,1-3 0,2 0 0,4-2 0,2-2 0,4 7 0,0-8 0,0 9 0,0-6 0,9 14 0,8 3-89,10 9-271,-2-17-2159,0-2-359,-12-17 2878,-3 7 0,-6-6 0,-4 2 0</inkml:trace>
  <inkml:trace contextRef="#ctx0" brushRef="#br0" timeOffset="21003">11947 18119 21924,'-8'-9'3059,"-1"0"-2610,1 2-269,4-2 0,0 4-180,4-4 90,6 2-90,6-2 0,12-2 0,11 2 0,10-2 0,2 6-90,2 1 180,-6 4 0,-7 8 270,-9 4 360,-11 26-271,-19-2-89,-11 14-180,-14-9 0,-1-4-90,1-4 0,-6 1-90,13-12-90,2-1 90,17-6 0,7-5 90,10 8-90,-1-12 0,5 6 0,-2-11 0,-3 7 0,0-7 0,-3 9 0,-3-5 0,-1 8 0,-2-1 0,2 1 0,2 7 0,5 1 0,0 0 0,6-1 0,1-5 0,1 6 0,3 0 0,4 19 0,-8-1-180,-4 3-989,-33-4-1,-6-24-269,-23 0-360,4-18 1799,-4-5 0,-1-9 0,-1-5 0</inkml:trace>
  <inkml:trace contextRef="#ctx0" brushRef="#br0" timeOffset="21920">12503 15509 21924,'13'-41'2789,"-3"5"-2339,-6 2 89,-3 7-89,-1 4-90,0 5-180,-5 9 180,-11 13-181,-4 14-89,-9 16 0,0 10-90,-1 3 90,-3 1-90,4-3 0,3-4 0,6-5 0,3 2 0,12-12 90,21 5-90,9-17 0,17 3 0,-4-7 0,3 3 0,-2-4 0,-3-2 0,-5 2 0,-7-8 0,-6 3 90,-2-4-90,-9-17 0,-5 1 0,-8-17 0,-7 0 0,3-6 0,4-4 0,-2-1 0,8 4 0,0-21 0,13 18 0,14-4 90,3 28-90,7 25 0,-6 8 0,16 28 90,-6 1-90,1 1 0,-12-3 0,-19-24-360,-1-2-179,-8-11-451,-2-10-179,0-3-270,-4-11-630,3-5 2069,1-29 0,5 12 0,3-19 0</inkml:trace>
  <inkml:trace contextRef="#ctx0" brushRef="#br0" timeOffset="22151">12954 15224 20665,'12'-23'3058,"0"1"-2608,0 1 180,-1 3-1,-1 5 1,-2 6 539,5 13-629,4 30-360,2 5-90,1 21 0,-4-10-90,0 0 0,1 0 0,-1-4-90,0-5-360,-2-7-269,-1-5-91,-5-6-359,-4-4-1,-2-8-629,-2-6-539,0-3 2338,-6-8 0,-2-3 0,-7-4 0</inkml:trace>
  <inkml:trace contextRef="#ctx0" brushRef="#br0" timeOffset="22809">12576 15229 21295,'-55'-14'2698,"-9"-2"-2518,28 6-90,3-2 0,33 5-90,20-4 0,23-3 0,13-1 0,7-2-784,-7 1 0,2 0 814,-2 1 0,5-1 0,-3 0-30,-9 2 0,-2-1 0,1 1-917,1 1 1,1-1-1,-1 0 917,-1 0 0,1-1 0,-2 1 30,-2 2 0,0 0 0,-2 0-110,15-5 0,0 0 349,3 0 1,-3 1-135,-21 5 0,-1 2-45,3-2 0,-5 3 270,-5 3 449,-11 21 486,-10 7-1205,-10 22 2963,-7 2-3008,0-10 0,-1 3-45,2-2 0,2 0 0,-2 7 0,2-1 580,2 17-580,6-13 0,2-16 0,4 12 0,-3-12 0,1 7 0,-6-14 0,-16-6 0,1-8 0,-19-5-90,5-10 0,-3-3 1,-1-10-1,3-7 0,3-9 90,7-28-90,10 12 90,7 15 0,4 1 0,9-8 0,24-4 90,21 20 0,-19 25 0,2 7-45,-4 3-1,-3 5 46,-1 13 0,-3 4-45,-8-4 0,-2 1-336,6 15 1,-2 2 290,-6-13 0,-1 0 45,3 8 0,-1 0-45,6 17-90,-9-23-1169,2-1-1530,-10-37 630,-1-12-7672,-10-23 9253,-1-10 0,1-11 0,0-5 0</inkml:trace>
  <inkml:trace contextRef="#ctx0" brushRef="#br0" timeOffset="23038">13985 15034 21205,'-7'-22'3508,"-2"3"-3058,9 8-181,-4 0-89,4-1-90,0-1 0,36-12-90,-5 3 0,1 7 0,2 0 0,22-5 0,1 6 0,0 1-180,-8 7-179,-5 2-631,0 4 181,-15 0-361,0 0-809,-17 0 1979,-6 0 0,-2 0 0,-4 0 0</inkml:trace>
  <inkml:trace contextRef="#ctx0" brushRef="#br0" timeOffset="24152">14769 14812 17337,'-7'0'4857,"-4"0"-4407,10 0-180,-4 0-90,5 0 2968,0 0-3058,-4 0-90,3 0 0,-3 0 90,4 4-90,0-2 0,-3 2 0,2-4 0,-6 4 0,6-3 0,-6 9 0,-2-5 90,-1 2-90,-3-3 0,4-4 0,4 0 0,1 0 90,4 0 0,-3-2-90,2-2 0,-3-11 0,4 2 0,0-7 0,4 6 0,2 1 0,8-3 0,14-8 0,7 2 90,1 1-90,-2 11 90,-14 8 90,5 22 89,-5 19-179,-1 10 0,-10 12 0,-7-13 0,-2 0 0,-5-3 0,-2-6-90,-3-8 0,-2 0 0,7-14 90,-4-1-90,8-12 0,-3-4 0,4-6 0,0-6 0,0-7-90,6-3 90,2-1 90,9 3-180,17-3 90,-2 11 0,13 1 0,-6 9 0,16 22 0,-14 2 0,-15-2 0,-2 4 0,3 19 45,-15-9 0,-5 4 45,-8 2 0,-3 2-90,0-1 0,-5 0-105,-6 0 0,-5-3 105,-19 14 0,16-28 0,-1 0-135,-2-2 0,-1-2-494,-26 16-810,-2-6-720,3-3 1335,1-9 1,-2 0 0,2-5 0</inkml:trace>
  <inkml:trace contextRef="#ctx0" brushRef="#br0" timeOffset="87956">1466 3510 23274,'-26'-23'1439,"1"-1"-1259,1 1 180,1-2-91,3 0 1,2 0 90,0-4 0,1 2-90,1-3-90,-2 5 179,-13 3-89,-2 14 0,-16 15 90,0 26-763,19-6 1,1 5 402,-3 9 0,1 4-1329,-3 9 1,1 3 1328,10-14 0,1 1 0,1 1 0,0 2 0,1 2 0,2 0-291,1 1 1,2 1-1,2 0 291,2-2 0,1 0 0,3 0 0,2-1 0,2-1 0,2-1 0,6 17 0,4-2-270,6-6 1,5-3 269,5-7 0,5-4 0,5-7 0,5-5 0,3-7 0,4-5 0,5-6 0,1-7 0,5-6 0,0-7 0,3-4 0,-1-6 0,0-6 0,-2-4 0,-3-3 0,-2-6 0,-12-2 0,0-5 0,-4 1 0,2-7 0,-4-2 0,-8 8 0,-1-2 0,-6 2 0,-7-1 0,-6 3 0,-2 4 0,-4 1 186,-9-1 1,-3 3-187,-8-7 2461,-11 8-2461,8 43 0,5 19 0,7 23 0,12 14 422,4-29 1,4 1-423,4-1 0,3 0 0,4-2 0,2-2 0,4-3 0,1-2 0,2-5 0,2-3 0,31 2 0,-4-10 0,-6-20 936,-10-8-936,-14-18 0,-14-10 0,-24-8 0,-14-1-609,3 27 1,-3 2 608,-2 2 0,-1 2 0,-2 2 0,-1 4 0,-32-5-585,19 17 1,-1 4-1035,-18 5 816,25 2 1,4 2 802,2 5 0,26-7 0,10-3 0</inkml:trace>
  <inkml:trace contextRef="#ctx0" brushRef="#br0" timeOffset="88518">2181 3582 23634,'12'-32'1439,"0"1"0,9-26-810,-7 10-269,-6 10 0,-4 10-90,0 13 90,1 20-315,7 21 0,1 14-45,3 12 0,2 9 0,-1-2-551,-2-12 1,-1-1 0,1 3 550,-2-3 0,1 4 0,0 0 0,-1-6 0,3 11 0,-1-6 0,4 13 0,-6-34 0,-15-58 0,-3-8 0,-1-6 0,2-7 0,1-2-511,0-9 1,1-1 510,1 18 0,2-1 0,-1 0 0,1-1 0,0 0 0,1 2 0,0-18 0,4 0 0,5-5 0,3 4 676,-3 26 0,3 5-676,3-2 0,3 12 0,13 37 0,1 31 0,-15-12 0,-3 3-533,1 6 0,-1 2 533,-2 3 0,-2 0 0,-1-2 0,-1 1 0,-1 7 0,-1-2 1061,-1 14-1061,1-3 102,-8-77-102,0-17 0,2-8 0,2-11 0,1 2 0,1-10 0,3-1-412,0 3 0,1-2 0,1 2 412,5-6 0,3 3 0,-1 7 0,3 2 345,-2 10 1,2 4-346,18-12 0,-1 30 0,-1 29 0,-2 26 0,-18-9 0,-2 3 0,0 2 0,-1 5-630,1 20 1,-2 3-226,-4-16 1,-1 0 112,0 12 0,-2-1 742,-3 7 0,-3-13 0,0-8 0</inkml:trace>
  <inkml:trace contextRef="#ctx0" brushRef="#br0" timeOffset="89138">3338 2931 23903,'5'-43'689,"0"-1"1,0 4 0,0 1-240,3-22 180,2 20 89,2 23-89,8 33-540,1 32 0,-1 14-90,0-6 0,-1 5-1418,-1 0 1,1 6 0,-1-2 1417,-4-9 0,0-1 0,-1 0 0,1 1 0,-1 0 0,0-1-33,0-1 1,-1-1-1,0-1 33,-1-4 0,0-2 0,-1-1-316,5 16 0,-1-4 316,-2-11 0,-2-2 0,7 20 0,-15-41 2604,-10-34-2604,-15-47 0,8 13 0,0-5-287,2 9 1,1-3 0,0-2 286,-1-7 0,1-2 0,0-1 0,-1-7 0,1 0 0,1-1 0,2 15 0,1 0 0,0 0 0,0-3 0,1 1 0,1-4 0,0 0 0,0 1 0,1 4 0,-1-12 0,0 4 0,2-2 0,1 9 0,-1-3 0,2 3 0,2 7 285,3-2 0,4 8-285,15-9 0,11 39 0,12 35 0,-20 1 0,-1 6-229,1 7 1,-1 3 228,-2 8 0,-3 2 0,-4 2 0,-3 1 0,-3 0 0,-5 2-302,-8-10 0,-4 1 0,-1-3 32,-1 2 1,-3-2-91,-9 9 0,-3-7-316,-14-10-223,0-17-1,4-23 181,9-23 683,11-21-99,15-6 0,6-6 135,-1 12 0,4 0 60,-1 2 0,3-2 0,-1 2 119,4-2 1,1 2 45,2-1 0,1 2-66,-2 2 0,2 2 155,1 3 1,1 2-45,-1 3 0,0 3 360,22-15-91,0 18-89,-1 22-135,-8 27 0,-1 11-270,-8-3 0,0 5-202,-3 1 0,2 4 1,-4-1 156,1 15 0,-3 0 879,0 4 1,-2 0-1240,-2-2 0,-1 0-690,-5-11 1,0 1 0,-2-4-436,-1 0 1,-2-2 1484,-1 4 0,-6-10 0,-13-23 0,-5-19 0</inkml:trace>
  <inkml:trace contextRef="#ctx0" brushRef="#br0" timeOffset="89306">3833 1656 23274,'-21'-61'479,"-1"0"1,3 6 0,0 4-435,2 11 0,1 5-45,-8-10 0,11 29-270,6 28-360,12 22-269,6 20-91,-1-21 1,2 1 929,2 2 0,3 1 1,1-1-1,2 0 1,2-1-1,-1 0 1</inkml:trace>
  <inkml:trace contextRef="#ctx0" brushRef="#br0" timeOffset="89639">4077 1990 22284,'27'48'2429,"-3"1"-1889,-2 6-91,0 3-706,-10-26 1,1 0 390,0 0 1,2 0-90,1 0 0,0-1 0,2-2 0,1-1-45,22 19 0,3-8 90,7-16-90,2-10-90,4-17 90,-4-12 96,-22-10 0,-6-8-141,-10-10 0,-6-5 135,2 0 0,-8-3 30,-11 8 0,-6-2 0,-1 5-96,-1 6 0,-3 3 111,-4-5 0,-3 8 45,-8 20 0,3 23-91,4 28-89,16-11 0,2 2-8,3 7 1,2 2 7,1 4 0,2 1-45,4 3 0,2 0-180,0-1 1,3 0-602,2-2 1,2-2 105,-1-3 0,2-4-359,2-6 0,2-5-8752,18 5 8980,4-24 1,3-30-1,1-11 1</inkml:trace>
  <inkml:trace contextRef="#ctx0" brushRef="#br0" timeOffset="89994">4889 2022 22464,'0'-49'779,"0"0"1,1 5 0,0 2-555,-1 5 0,0 4 314,4-13 271,0 25-181,2 32-89,6 33-405,-6-10 0,1 5-340,2 8 0,2 3 250,-2 5 0,1 2-1189,1 2 1,0 0 1143,-1-4 0,0-1 45,-2-4 0,1-3-45,-1-8 0,-1-3 0,4 16 0,-5-29 0,-2-30 0,-4-33 0,2-19 0,3-11-442,0 11 1,0-5-1,1 1 472,0-2 0,1 1 0,0 0-30,1-1 0,1 1 0,2 5 972,4-3 0,7 11-972,24 7 0,19 49 0,-38 17 0,-3 8-183,2 11 1,-3 2 182,-7-11 0,-2-1 0,-1 1 0,1 0-990,1 6 1,-1-1-1080,1 13-899,-1 8 2968,-26-29 0,-13 3 0,-15-3 0</inkml:trace>
  <inkml:trace contextRef="#ctx0" brushRef="#br0" timeOffset="90518">1466 5098 20729,'-47'33'269,"-1"0"1,1 0 0,0 1 0,0-1 0,0 2-1037,1-1 1,0 0-1,0 2 887,2-1 0,0 2 0,0-1 30,2 0 0,-1-1 0,2 1-612,3-2 1,1 1-1,0-2 777,-13 12 0,3-1 0,7-7 0,4-2 188,7-7 0,2-2-53,-8 10-6,22-17-264,27-26 0,35-26 45,-8 1 0,7-6-304,-6 3 0,4-4 1,3-2 78,-2 4 0,2-2 0,2-2 0,2 0 5,-11 8 1,1-1 0,1 0 0,2-1-1,0 0 1,1 0-6,-2 1 0,2 0 0,0 0 0,1-1 0,1 1 0,0-1 0,0 0-138,-2 2 0,1 0 0,0 0 0,1 0 0,0 0 0,0-1 1,1 1-1,-1-1 138,3 0 0,1-1 0,-1 0 0,1 0 0,0 0 0,1 0 0,-1 1 0,1-1-147,0 0 1,0 0 0,0 1 0,1-1 0,0 0 0,-1 1 0,1-1 0,-1 1 146,0 1 0,0-1 0,0 0 0,-1 1 0,1 0 0,-1 0 0,0 0 0,0 1-21,-2 1 0,-2 1 0,1 0 0,-1 0 0,1 0 0,0 0 0,0 0 0,2-1 21,-1 0 0,1 0 0,1-1 0,1 0 0,-1 0 0,0 0 0,-1 1 0,-2 1 0,-2 2-3,7-5 0,-3 2 1,-2 1-1,0 1 1,0-1-1,1-1 3,6-2 0,1-2 0,1 0 0,-2 1 0,-3 2 0,-6 3 0,7-4 0,-6 4 0,-2 1 130,12-7 1,-5 3-131,-10 6 0,-5 2 576,-7 5 1,-3 0-577,12-8 1466,-14 9-1466,-10 5 1065,-43 24-2775,3 9 811,-6 2 0,-1 5 815,6 3 0,3 4 84,-2 3 0,1 3 0,-1 4 0,1 2 0,1 2 0,0 0 0</inkml:trace>
  <inkml:trace contextRef="#ctx0" brushRef="#br0" timeOffset="104158">11589 9173 17067,'0'-9'5307,"0"-1"-4767,0 1-90,0 0 89,0 0 1,0 0 539,-3 0-719,2 2-180,-6 3 0,6 2-90,-3 2-90,4 8 90,0 4 0,0 28 0,0 24-90,0-31 0,0 2 0,1 17 0,0 1-1696,1-10 0,0 0 1696,0-1 0,1 0 0,0-7 0,-1-3 0,1 4 0,-2-9 0,-1-7 90,0-10-90,0-4-90,0-6 3482,0-10-3392,0-11-45,-3-10 0,-1-5 45,-1-23 0,-1 6 0,0 1-652,-2-10 652,6 26 0,-1 2 0,-4-11 0,6 8 0,-2 2 0,3 7 0,0 4 0,0 5 0,0 0 652,0 10-652,0-3 90,0 10-90,3-3 0,4 3 0,7 0 0,4 2 0,8 0 0,25 0 0,-10 8 0,20 4 0,-20 10 0,12 16 0,-17-6 0,3 9 90,-23 9-90,-8-10 0,-11 17 0,-10-12 0,-9 3 0,-5 2 0,0-4 0,-1-4 0,-5 7 0,6-17 0,-2 5 0,9-19-90,10-8 0,-2-4 0,11-6-180,-3 0-180,4-2-89,0-3-91,0-4-90,0-3-179,4-1-450,2-1-720,4 1 2069,3-3 0,-1 4 0,0-1 0</inkml:trace>
  <inkml:trace contextRef="#ctx0" brushRef="#br0" timeOffset="104691">12154 9087 19026,'-5'-39'2249,"-2"3"-1285,6 4-874,-2 7 276,3 3-276,0 6 322,3-4-232,2 12 526,3-2-436,-2 10 270,4 24-360,-4 0 0,4 27-1,-2 0-134,-2-5 0,0 4-45,0 7 0,-1 1-392,1 0 1,0 0 391,-1-2 0,0-3 0,1 10 90,2-6-90,-3-16-128,2-2 128,-4-23 0,1-6 90,-1-43-90,2-4 0,6-24 0,2 8 0,1 20 0,1 0 0,8-12 0,10-5 855,-8 30-855,1 6 326,1 8-326,1 12 90,0 6-90,-1 12 0,-3 6 0,-2 6 0,-3 1-180,1 15-90,-7-16-269,-1 9-271,-8-20-2068,-3 2 2878,1-14 0,2-5 0,3-13 0</inkml:trace>
  <inkml:trace contextRef="#ctx0" brushRef="#br0" timeOffset="105191">13031 9263 20126,'0'-25'3148,"0"0"-2878,-5 5-1,-2 2-179,-4 2 90,5 4-180,-3 5 90,4 3-90,-7 4 90,2 10 0,-2 5 0,0 12 0,-2 7 0,1 5 0,-1 4 0,2 20 0,5-5-90,2-3 0,10-16 0,4-23 0,7-7 0,4-5-90,12-14 90,-7-5 0,2-12 0,-13-4 90,-4-4-90,-5-1 270,-5-12-180,-5 17 0,1-5-90,-4 20 89,7 4-89,-2 3 0,3 3 0,0 3 0,0 9 0,0 8 0,3 12 0,7 21 0,2-8 0,3 13 0,-1-18-89,-1-2-271,1-3-1079,2 0 179,-7-7-809,1-7 2069,-8-9 0,1-12 0,2-1 0</inkml:trace>
  <inkml:trace contextRef="#ctx0" brushRef="#br0" timeOffset="105425">13271 9127 21205,'4'-32'2249,"0"5"-1890,0 7 181,-2 6-270,0 15 90,-2 11-180,2 22-90,2 14 0,0 15-376,0-27 0,0 1 286,-1 3 0,0-1 0,1 1 0,0 0 0,1-3 0,0-1-180,4 29-450,1-11-269,-2-10-720,0-13-900,-2-15 2519,2-16 0,-2-18 0,2-10 0</inkml:trace>
  <inkml:trace contextRef="#ctx0" brushRef="#br0" timeOffset="105808">13681 8974 21924,'-14'4'1260,"-4"5"-990,-5 9 89,-22 27-269,19-17 0,0 1-90,-1 0 0,0 1 0,-3 4 0,1-2 180,-4 5 0,6-3-90,15-19 90,12-11 180,0-4-270,5 0-90,5 0 0,11 0 0,27 4 0,-3 1 0,21 0 90,-12 5-90,-1-5 0,0 7-90,-6-7 0,5 3-630,-15-7-89,-7 3-631,-17-4 855,-11 0 1,-17-4-1,-3-1 1</inkml:trace>
  <inkml:trace contextRef="#ctx0" brushRef="#br0" timeOffset="106493">14302 9109 21295,'-14'-16'1619,"-2"1"-1349,-14-3-90,4 5-90,-10 2 179,8 7 1,-1 4 0,1 4 90,-1 5-180,1 10 0,-2 8-90,7 0 0,1 2-90,-11 19 0,12-14 0,2 0 0,0 14 90,9-3-90,4-4 0,12-7 0,4-5-90,10-8 90,9-10-90,4-7 0,5-12 0,-1-8 90,10-30 0,-17 8 0,-12 0 0,-5-3 180,-5-24-90,-5 28 0,-2 1-90,-5-14 90,3 20-90,-2 27 89,3 10-89,0 16 0,3 6 0,3 8 0,17 19-179,2-10-181,13 8-360,-2-20-179,5-7-540,2-4-810,1-11 2249,1-4 0,-2-14 0,-1-2 0</inkml:trace>
  <inkml:trace contextRef="#ctx0" brushRef="#br0" timeOffset="106723">14842 8906 21025,'2'-48'2878,"0"3"-2428,-2 6-90,0 1-90,0 24 0,0 35-270,0 23 0,4 13 0,1 6-626,-1-18 0,2 1 626,3 18 0,1-1-90,1-17 0,1-3-90,-1-2 0,2-1-180,2-4 1,1-1-821,14 21-709,5-13 1889,-1-22 0,3-11 0,-1-12 0</inkml:trace>
  <inkml:trace contextRef="#ctx0" brushRef="#br0" timeOffset="106957">15362 8684 22914,'16'-53'2159,"-1"8"-1710,-2 15 1,1 15 270,15 47-450,-5 8-483,-6-2 0,-1 8 258,-1 14 0,-2 2-45,-4-12 0,-2 3-120,0 4 0,0 6 0,-3-5-150,-2-6 1,-1-3-425,0 16 0,-1-4 64,-1-25 0,0-4-1349,0 26-7852,-3-18 9358,-4-18 1,2-16-1,0-11 1</inkml:trace>
  <inkml:trace contextRef="#ctx0" brushRef="#br0" timeOffset="107164">15955 8567 22554,'4'-17'2519,"0"4"-2249,-4 2-181,0 4 1,0 0 0,0 5-4137,0 0 4047,0 8 0,0 1 0,0 7 0</inkml:trace>
  <inkml:trace contextRef="#ctx0" brushRef="#br0" timeOffset="107358">16194 8969 23454,'11'5'2338,"-5"-1"-2068,-2 2 90,-4 2-90,0 7-180,0 3-360,-15 25-630,-3-1 45,0-9 1,-2 1 729,-1-3 0,-1 1 1,-3 4-1,-2 0 1,-2 3-1,0 0 1</inkml:trace>
  <inkml:trace contextRef="#ctx0" brushRef="#br0" timeOffset="111140">25904 14089 22824,'-4'-41'3508,"-1"2"-2968,1 5-91,0 5-89,4 6-180,0 5 90,0 5 0,0 6-90,4 11-180,4 14 0,4 14 0,1 6 0,0-5 0,-1 1-593,5 17 0,0 2 593,-4-14 0,-2-1 0,1-1 0,-2-2-10,7 27 10,-1-13 0,-4-6 0,-3-27 0,-2-13 0,-1-32 0,1-21 0,-3 17 0,1-2-145,1-6 0,1 0 145,-1-4 0,2 1 0,1 2 0,0 0-191,-1 2 0,1 1 191,0 4 0,0 2-449,7-24-361,0 10-449,1 11-540,-1 7-720,2 6 2519,4 3 0,6 4 0,5 0 0</inkml:trace>
  <inkml:trace contextRef="#ctx0" brushRef="#br0" timeOffset="111440">26683 13704 24173,'-12'0'1529,"-11"16"-1259,0 3 0,-6 14 0,10-1-90,11 18-180,10-14 0,12 14 0,11-23 0,16 4 0,-7-18 0,5-3 0,-18-21 0,-9-9 0,-6-12 0,-23-29 0,-2 13-104,2 14 0,-3 2-165,-15-4-271,0 4-270,4 10-1438,0 8 359,16 9-540,6 10 2429,20 7 0,11 3 0,5 1 0</inkml:trace>
  <inkml:trace contextRef="#ctx0" brushRef="#br0" timeOffset="111639">27020 13686 24083,'19'-7'2069,"-5"3"-1169,-6 12-631,-4 6-179,-4 16 90,0 30-630,2 1 1,1 3-2282,-2-12 1,0-1 1875,2 11 1,-1-6-1845,-2-14 2699,-5-30 0,0-12 0,-5-8 0</inkml:trace>
  <inkml:trace contextRef="#ctx0" brushRef="#br0" timeOffset="111826">26862 13076 19330,'-8'-39'1350,"3"5"-664,-2 7-596,6 7 438,-2 6-618,3 7-123,0 3-3475,9 10 3862,2 2 0,13 7 0,1 1 0</inkml:trace>
  <inkml:trace contextRef="#ctx0" brushRef="#br0" timeOffset="112342">27568 13116 23544,'9'-11'2158,"-5"0"-1888,0 4 180,-4 2 90,0 7-1,0 11-269,0 12-90,0 20-90,0 14-90,-1-23 0,2 1-1585,0 4 1,1 0 1584,0 1 0,1 0 0,0-2 0,2 0-29,0-5 1,0 0 28,3 23 90,2-15-90,-3-1 0,-3-19 0,-2-4 0,-2-21 3053,-15-24-3053,-8-14 83,-9-1-83,-4 4 0,8 26 0,-5 11 0,-1 15 45,7 10 0,1 4-246,5-3 1,1 1 200,-4 11 0,3 2 90,-1 16-153,11-4 63,6-7 90,14-8-90,8-8 0,15-15 0,11-6 0,8-16 0,-12-5 0,0-4 0,17-14 0,-21 8 0,-2-2 0,-1-11 0,-8 1 309,-5 4-579,-9 4-205,-4 4-1504,-13-3 270,-3 10-899,-8-1 2608,0 13 0,1 2 0,-1 2 0</inkml:trace>
  <inkml:trace contextRef="#ctx0" brushRef="#br0" timeOffset="114159">29311 12746 19766,'8'-64'3058,"-4"1"-2608,0 0-1,-4 3 1,0 4 90,-7 6-90,-2 9-181,-6 5 91,1 13 90,0 10 0,-4 15-90,-6 16-91,-7 22-134,13-11 0,1 3-447,-2 9 1,0 2 356,0 8 0,1 2-573,-1 4 1,1 2 527,1 3 0,2 3 0,3-6 0,1 5 0,2-4 0,3-13 0,0-3 0,2 2 0,-2 11 0,0 3 0,3-6 0,3-1 0,2-4 0,0-3 0,2-1-406,5 8 0,1-3 226,-2-16 0,1-2-269,3 6 1,-1-3-361,2-4-181,-5-8-179,-4-12 104,-2-4-1183,-2-14 2531,-9-4 1,-3-10-1,-8-4 1</inkml:trace>
  <inkml:trace contextRef="#ctx0" brushRef="#br0" timeOffset="114334">28685 13478 21924,'-25'-29'2249,"3"1"-1889,11 6-180,4 2-90,13 2 0,9 0-90,18-1 0,20 3-45,-20 8 0,1 1-573,6 1 1,2 0 32,-1 2 1,0-1-541,0 1 1,1 0 1124,-5-1 0,-1-1 0,-1-1 0,-1 0 0,29-12 0</inkml:trace>
  <inkml:trace contextRef="#ctx0" brushRef="#br0" timeOffset="114826">29558 13062 21745,'0'-7'1439,"0"3"-1169,0 2 89,-3 6 1,-2 3 0,1 2-180,-5-2 180,4 1-90,-2-7 179,0 3 91,6-4-180,-2 0 89,3-4-269,3-3-90,5-6-90,5-3 90,7-3-90,1 3 0,5 3 0,0 6 90,5 9 0,-3 11 0,1 13 90,-7 10 0,-7 7-90,-7 7 45,-17-9 0,-4 2-90,3-10 0,-2 0-216,-16 22 0,-2-2 171,-5 2 0,12-25 0,5 1 0,13 14 0,12-27 0,21 9 0,15-27 0,10-3 0,-20 1 0,1-2-457,1 1 0,2-2 367,0-1 0,1-1-135,-3 3 0,-1-1-495,26-6-49,-12 6-580,-15 1-180,-9 4-8302,-10 0 9005,-12 0 1,-6 8 0,-9 2 0</inkml:trace>
  <inkml:trace contextRef="#ctx0" brushRef="#br0" timeOffset="115374">30764 12506 22824,'-3'-34'1799,"2"4"-1169,-6 5-91,2 7-179,-3 5 0,-2 6-270,-4 11 90,-5 14-180,-5 20 90,-1 19-384,13-23 1,0 3 293,2 3 0,1 1 0,3 1 0,2 0 0,3 1 0,2 0-135,4-1 0,4 0-540,13 11 1,4-3 89,-4-13 0,4-3-1439,23 12 1,4-7 2023,-18-23 0,0-6 0,12 3 0,0-6 0,-12-9 0,-1-1 0</inkml:trace>
  <inkml:trace contextRef="#ctx0" brushRef="#br0" timeOffset="115635">31410 12411 22464,'2'-62'1709,"2"8"-1439,4 13 270,6 14-91,4 13-89,9 20-90,1 22-180,3 24-45,-16-17 0,-1 3-380,-1 5 0,-2 2 290,-2 3 0,-1 2-135,-2 0 0,-2 2-270,-4-1 1,-4 2-841,-3-7 1,-2 3 0,-2-2 1289,-4 6 0,-2-1 0,1-6 0,-2 1 0,-1-3 0,-5 1 0,1 1 0</inkml:trace>
  <inkml:trace contextRef="#ctx0" brushRef="#br0" timeOffset="116460">27983 14835 22194,'-17'-43'1979,"3"2"-1799,0 7 0,7 7-90,-4 7 0,10 6-90,-10 3 0,10 6 0,-8 1 0,8 4 0,-6 10 0,0 5 0,-3 10 0,-2 4 0,1 1 0,2-1-90,4 0 0,-2-1 0,6-3-90,-3-3 0,4 4 90,0-8 90,0 2 0,0-13 90,0 1-180,0-7 180,0 3-180,0 0 90,4 1 0,2 0 0,8 3 0,3-3 90,3 4 0,0-4 90,6 11-90,-10-5 0,0 21 0,-13-9-90,-3 8 0,0-11 0,0 0 0,0-2 90,0-2-90,0-2 0,0-1 0,0 1 0,0 14 90,-3 1-90,2 13 0,-8-1 0,8 0 0,-5 2 0,6-5 0,0-1 90,6 0-90,-3-12 90,4 1 0,-1-15 0,-3-4-90,4 5 0,-2-10 0,3 12-90,0-6-180,0 3-180,2 0-359,0 0-721,4 3-988,3 4 2518,3 9 0,4 11 0,3 8 0</inkml:trace>
  <inkml:trace contextRef="#ctx0" brushRef="#br0" timeOffset="117010">29262 17725 19946,'-12'11'3598,"-2"1"-3239,1 1-89,-3 1 0,4-3 0,3-3-90,4 0-90,5-7-90,0 3 90,7 0-90,5 1 0,13 4 0,4 0 0,3 0 180,4 10 269,-15 10-359,-8 5 0,-18 8 0,-9-10 0,0 0-90,-1-7 0,1 1 0,7-9 0,6 5 90,9-4-90,8 4 0,7 5 90,5 7 0,3 3 45,-11-6 0,-1 1-45,8 14 0,1 15-90,-20-13-90,-12-13-1080,-18 8-89,-2-28-720,-10-1 1979,4-20 0,1-5 0,-3-8 0</inkml:trace>
  <inkml:trace contextRef="#ctx0" brushRef="#br0" timeOffset="117458">28949 15654 22284,'-18'-11'2609,"3"1"-2429,14-11-90,16 3 0,19-10-90,19 3-525,-19 11 1,1 1 524,6 0 0,2 2 0,3 1 0,2 0 0,0 3 0,3 1 0,-4 3 0,2 0 0,-2 2-90,5-2 0,-1 2 0,13 0 0,-3 2-269,4-1 250,-17 0-250,-13 0-721,-15 0-1978,-15 0 3058,-28 4 0,-5 3 0,-18 4 0</inkml:trace>
  <inkml:trace contextRef="#ctx0" brushRef="#br0" timeOffset="118742">29371 15581 23544,'-19'24'1888,"-6"8"-1438,-10 13-778,16-17 0,0 1 418,0 3 0,1 0-45,0 2 0,1 0 0,4-3 0,2 2 0,2 7 0,3 1-45,3 14 327,11 10-417,6-31 90,6-5-90,5-8 0,0-10 258,-1-5-258,2-28 90,-12-2 0,-1-26-45,-9 12 0,-1-1 182,4-26-92,-2 22 0,2 1-45,7-17 90,2 8-90,1 9 90,3 14 0,-4 13 0,4 19 0,-1 16-90,1 19 0,0 13 90,-1 7 294,-5 3-384,-6-25 0,-2-1 0,-1 9 90,0 2-180,-5-35 90,0-14 0,2-16 0,4-15 0,4-12 0,5 6 0,3 0 0,10-19 0,-7 20 0,1 3 0,9 1 90,-3 11 89,-2 12-89,-5 19 90,-3 9 180,-8 35-180,-7-1-90,-6 9 0,-2-22-90,2-21 0,3-15 0,7-25 0,8-4 0,13-22 0,11 5-1638,8-1 1638,5 6 0,2 8 90,-3 12-90,-5 9 90,-7 20 90,-8 9-90,-11 15-90,-10 7 0,-14 2 0,-10 0 0,-9-4 1638,-6-8-1638,3-6 0,1-9 0,5-13 0,11-27 0,10-6 0,15-19 0,10 10 0,7 5 0,4 9 0,-1 11 0,19 27 0,-16 3 0,14 19-90,-25-7-1979,2 7-2518,-16-8 4587,-7-9 0,-17-14 0,-7-14 0</inkml:trace>
  <inkml:trace contextRef="#ctx0" brushRef="#br0" timeOffset="118891">30407 15590 21862,'8'-41'2069,"0"5"-1135,2 9-934,4 7 299,8 6-839,9 5-539,8 5-720,5 2-8032,0 2 9358,-2 0 1,-7 0 0,-3 0 0</inkml:trace>
  <inkml:trace contextRef="#ctx0" brushRef="#br0" timeOffset="122200">31073 15220 21385,'-11'-10'3148,"5"1"-2968,3 0 0,8-2 0,9-2 0,16-5-90,19-5-46,-17 10 1,3 1-594,6-2 0,2 1 549,3-2 0,1 1 0,2 1 0,0 0 45,1 0 0,0 1-45,-3 3 0,-1 0 0,-2 1 0,-2 1-53,-4 1 0,-3 0-37,24-5-1350,-9 6-89,-25 1-1079,-9 4 2608,-26 0 0,-12 0 0,-7 0 0</inkml:trace>
  <inkml:trace contextRef="#ctx0" brushRef="#br0" timeOffset="122567">31438 15011 23813,'-16'9'1080,"0"7"-811,4 12 1,2 9-135,0 16 0,1 4-1496,1 3 0,1 2 1391,3-16 0,1 2 0,1-2-30,1 4 0,2 0 408,2 9 0,1-1-363,0-12 0,1-3-45,1-2 0,3-5 440,10-2-440,27-42 0,1-8 45,-12 1 0,2-1 0,5 1 0,-1 2 225,20-2 823,-16 13 0,-2 8-869,-16 15 1,-4 7-180,-1 0 0,-5 5-354,-3 12 1,-8 3 308,-9-5 0,-5 0 0,1 4 0,-3-1 0,-3 1 0,-6-1-540,-2-6 0,-4 2 1,-2-3 223,-5-2 0,-3-2 0,0-2 1,-1 0-1,0-1 0,-2-4 0,-1-7 1,0 0-1,-1 0 0</inkml:trace>
  <inkml:trace contextRef="#ctx0" brushRef="#br0" timeOffset="123681">29542 17038 22014,'0'-14'2699,"-5"3"-2249,-6 4 269,-22 15-539,0 11-90,1 7 0,0 6-45,5 2 0,2 3-45,0 6 0,4 1 0,6-7 0,7-3-90,11 5 90,11-21 0,6-18 0,14-12 0,-9 1 0,6-13 0,-15 1 0,-2-2 0,-1-4 90,-3-1-90,0 0 90,-2 5-90,0 5 90,6 7 180,-3 10 0,6 10-181,-4 15 1,1 10 0,-2 7-90,4 16 90,-3-9-90,1-5-90,-4-20 90,-2-25-90,15-30 90,-7 5 0,3-4 0,6-7 0,2 0 0,-5 6 0,0 3 0,17-14 90,-18 33 0,-5 14-90,-4 11 90,-4 7 0,-4 13 0,-2-10-90,-2 5 0,2-18 90,2-4-90,4-10-90,6-5 90,26-28 0,-3 6 0,-9 6 0,1-1 0,14-6 0,-2 5 90,-6 13 90,-7 14 0,-8 22-90,-15 12 0,-6 8 45,-8 8 0,-4 4-135,1-11 0,-2 1 0,-1-2 0,-5 9 0,-3-5 0,0-6 0,0-9 0,3-15-180,2-11 180,17-30-90,12-16 0,12-13 90,-8 23 0,3 0 0,9-8 0,3 2 45,-2 12 0,2 5-45,28-10 0,-11 38 0,-19 24-360,-2 4-450,-1 3-449,-1-3-540,0-4-809,4-7 2608,5-11 0,7-6 0,6-8 0</inkml:trace>
  <inkml:trace contextRef="#ctx0" brushRef="#br0" timeOffset="124210">31426 16816 19226,'14'-6'4228,"-1"-4"-3599,1-1 1,-2-3 179,-2 1-89,-2-1 629,-3 1-899,-4 3-180,-1 2 0,0 5-270,-5 7 0,-5 10 0,-5 12 0,-2 7 0,4-3 0,-1 3-320,-5 16 0,0 4 320,6-8 0,2 3 0,4-4 0,2 3 0,0-3 0,2 7 0,2-1 0,3 13 0,4-4 0,5-23 0,3-4 0,21 22 0,9-15 0,-8-22 0,4-8 0,0-9 0,0-6 0,-1 2 0,-2-5 0,19-26 0,-36 3 0,-14 2 0,-30-5 0,-8 17 0,-24-1 0,3 23 0,-2 8 422,2 8-1142,2 9-989,7 4-720,5 5 2429,6-2 0,7 1 0,4-4 0</inkml:trace>
  <inkml:trace contextRef="#ctx0" brushRef="#br0" timeOffset="186279">11183 9797 19946,'4'-9'2428,"0"-2"-1888,5 3 539,-1 0-539,-4 5-180,0 1 2788,-4 2-3058,-7 0-90,5 0 0,-5 0 0,7 0 180,0 0-180,3 0 90,3-2-90,7-3 0,3-2 0,17-6 0,3 3 0,11-1 0,-17 7 0,-11 2 0,-15 2-1507,-4 0 0,5 6 1,2 1-1</inkml:trace>
  <inkml:trace contextRef="#ctx0" brushRef="#br0" timeOffset="196164">15017 10439 22104,'-13'-9'540,"1"0"-900,2 0-179,4 0-271,2 0-629,4 2-540,0 2 1979,2 1 0,2 4 0,2-2 0</inkml:trace>
  <inkml:trace contextRef="#ctx0" brushRef="#br0" timeOffset="198413">26984 15713 21924,'-12'-12'2789,"1"5"-2609,5 1-90,2 5 0,4-1-90,6 10 90,26 29-90,8 9 0,-15-16 0,0 0 0,-3-3 0,-3-1 0,5 15 180,-7 19 89,-18-10-168,-5-17 0,-5 0 258,-26 19-89,1-13 0,-2 0-180,10-10 0,0-1-892,-11 9 0,2-3 802,-4 4 0,5-8 90,9-5-180,4-9 0,11-9 0,3-12 207,13-15-297,4-14-90,6-8 0,3-4 45,-2 7 0,1-1 463,8-19 1,2-2-464,-5 13 0,1 0-285,-2 2 1,2-3-1,-2 2-165,3-4 1,-2 0-106,-3 10 1,1-2-1,-3 4 780,-4 4 0,-2 4 0,8-18 0,-6 7 0</inkml:trace>
  <inkml:trace contextRef="#ctx0" brushRef="#br0" timeOffset="-192880.73">12747 16237 20665,'0'-5'2069,"0"1"-1799,0 2-90,-4 2-90,3-4-90,-6 1 90,6 1 0,-3 0 90,4 2-1,0-2 1,0-1 90,-5-2 0,-2 1-90,-5 1 270,-11 1-181,-10 19-179,-3-5-45,8 7 0,1 2 45,-6 4-90,-10 15 90,18-11-90,5 3 0,9 2 0,9 14 0,20 4 0,-3-18 0,3 1 0,19 19 0,-16-26 0,1-1 0,10 18 0,1 2 0,-3 6-885,-3-1 885,-3 0 0,-5-7-180,-3-4-90,-4-9-179,-2-10-811,-4-10-1078,-2-6-1260,-18-40 3598,1 9 0,-17-29 0,8 18 0</inkml:trace>
  <inkml:trace contextRef="#ctx0" brushRef="#br0" timeOffset="-192661.73">12353 16816 18327,'-25'0'4047,"3"0"-3777,6-2-90,3 0-90,7-5 0,8-2-90,10-5 0,11-4 90,9-4-180,9-3 90,6-3 0,4 1-180,1 2-180,-1 3-630,-16 8 1,-1 1-900,14-4 1889,10-3 0,-25 9 0,-3 2 0</inkml:trace>
  <inkml:trace contextRef="#ctx0" brushRef="#br0" timeOffset="-192131.73">13067 16305 18596,'9'-12'3958,"-5"3"-3598,0 5-180,-4 2 0,0 2 0,0 4 0,0 3-91,-6 4 181,-6 11 0,-9-2-90,0-4-90,0-6 90,6-10 0,1-4-90,4-1 0,3-6-90,4 0 0,3-1 90,5-7-90,16 0 90,1 2 0,11 4 89,-7 15 1,1 9-90,1 8 90,-1 12-180,-3 4 180,-3 7-45,-13-8 0,-2 0 45,2 19-180,-5-18 0,-2 0 90,-7 10 0,-6 6-90,4-18 0,-8 1 90,14-25-90,-3-3 0,5-6 0,0-4 0,5-5 0,4-7 0,9-6 0,21-20-180,-11 18 0,3-1-90,0 2 0,1 0-239,4 1 1,-1 4-752,18 2-719,-1 7-7852,-2 11 9253,-6 11 0,-5 12 0,-5 7 0</inkml:trace>
  <inkml:trace contextRef="#ctx0" brushRef="#br0" timeOffset="-190488.73">13165 17743 18327,'0'-13'4047,"-4"-1"-3507,-2 1-270,-4 1 90,-3 5-91,-1 3 271,-13 12-360,1 4 0,-14 11 0,5 2 0,-1 4-180,1 1 90,-14 9 0,17-11-90,-7 2 0,23-20 0,8 0 0,9-9 0,10 3 0,13-4 0,9 0-90,29 0 0,-10 0 90,-18 0 0,-1 0-90,12 0 90,-5 0 0,4 0 0,-15 0 0,0 0 0,-17 0 0,-4 0 90,-4 0-90,-2 0 0,-6-4 0,-2-3 0,-2-5 0,-4-1 0,0-5 90,-1-1-90,-3-5 0,4-18 0,3 7 0,4-15 0,5 13-90,5 1 180,5 5-90,7 5-90,20 4 90,-8 12 90,27 10-90,-22 14 90,9 9-90,-18 5 90,2 5-90,-11-11 89,-2 2-89,-11-17 0,-8-3-89,-9-18 89,-2-2-90,-4-15 90,8-2 0,6-6 0,2-4 0,8-1 0,2 4 0,6 4 0,5 6 0,3 5 90,13 7-90,-4 9 0,9 9 89,-8 11 1,0 10 0,1 6 0,-2 3 0,-5 3 90,-4-1-90,-4 0 0,-2-3 0,-5-2-90,-1-2 0,-6 2 0,2-4 0,-4 0 0,2-3 0,-2-2 0,0-2 0,0-2 0,0-3 0,0-6 0,0-1 0,0-4 0,0 4 0,0-3 90,0 3-180,-4-14 90,-2-3 0,-6-13-90,-5-6 90,-1-9 0,3 4 0,1-4-45,0-3 0,1-2 45,2 1 0,1-2 0,2-3 0,4 2 0,9-12 0,13-3 0,2 25 0,30 3 0,-16 20 0,17 0 0,2 27 0,-14 4 0,10 19 0,-21 1 0,-4 7 0,-3 5 90,-7 2 0,-7-17 0,-2 0 90,-1 17-90,0 6 0,-17-12-90,1-18 0,-14 1 0,4-20-90,-1-3 90,1-10-90,6-3 0,0-21 90,9 2 0,2-10 0,5 9-90,5 4 90,5 2 90,27 7-90,-3 13 0,21 13 0,-8 13 0,4 11 0,0 2-246,-2 7 246,-6 0 0,-5 3 0,-7-5-90,-5-3-270,0 0-1079,-11-14 449,-1-4-449,-10-20-540,-10-10 1979,-6-24 0,0 5 0,-3-14 0</inkml:trace>
  <inkml:trace contextRef="#ctx0" brushRef="#br0" timeOffset="-190297.73">14123 17345 20935,'-22'-18'2069,"3"2"-1889,3-2-180,10 0 0,4-2 0,10-3 0,8 1-90,9-1-90,5 0-270,5 3-2338,18-4 2788,-14 7 0,9-1 0,-17 7 0</inkml:trace>
  <inkml:trace contextRef="#ctx0" brushRef="#br0" timeOffset="-189663.73">15264 16965 11064,'-18'-22'3148,"0"-1"-229,5 0-2469,5 5 1246,4 0-1336,4 7 794,0 0-794,4 4 3022,1 2-2842,-1 1 89,0 4-89,-4-2 0,-8 18-360,-2 2-90,-12 19-1,-1 2-44,5-10 0,2 1-45,-3 16 0,0 8 0,19-20 90,8-7-90,9-2 0,7-7-90,10-8 90,7-4 0,6-10-90,2-3 0,-17-4 1,1-2 44,-2-4 0,0-3 45,-3 1 0,-2-3 90,13-26-90,-25 8 90,-8-26-1,-8 15 181,-5-14 270,-5 16-270,5 17 90,-2 0-360,9 18 0,-4 5 0,11 59 0,1-5 0,0 6 0,2 9 0,0 4-408,-1-15 1,-1 1 0,1-2 407,2 8 0,0-1 0,1 0 0,0 1-1494,1-4 1,1 0 1493,0-4 0,1-1-90,-3-5 0,0-2-585,0-7 1,0-1-1575,0 3 0,-2-2 2249,2 7 0,-1 1 0,-11-23 0</inkml:trace>
  <inkml:trace contextRef="#ctx0" brushRef="#br0" timeOffset="-186840.73">14046 16052 21025,'-7'-32'3148,"-2"4"-1709,-33-10-1349,22 22 0,-20-6 0,34 22 0,0 8 0,6 10 0,0 14-90,2 16 0,4 6 0,5-9 0,3 0 0,-2-11 0,3 0-180,5 10 0,2-3-449,18 9-541,-11-22 1,3-3-990,17 5 2159,-17-14 0,-1-4 0,10-6 0,-3-6 0</inkml:trace>
  <inkml:trace contextRef="#ctx0" brushRef="#br0" timeOffset="-186555.73">14562 15902 22284,'-5'-22'2069,"-2"1"-1799,6 3 0,-2 5 359,8 4-359,5 4-90,11 11-90,5 8 0,7 15-45,-8 1 0,-1 3 0,-5-5 0,-1 2-200,5 10 1,-2 1 154,-7-9 0,-3 0 0,7 29-90,-6 0-179,-6-6-91,-4-4-360,-7-8-179,0-6-451,-2-10 1350,0-15 0,6-13 0,-2-11 0</inkml:trace>
  <inkml:trace contextRef="#ctx0" brushRef="#br0" timeOffset="-186226.73">15216 16002 21745,'14'-23'3148,"-2"3"-2698,-5 4-91,-4 5 1,-3 0-360,0 6 90,0 1-90,0 4 90,2 0-90,-2-2 0,2-3 0,-2-2 0,-11-6 0,5 3 0,-11-1 0,8 4-180,3 3-180,-1 1-269,6 1-1440,-3 2 360,4 6-630,0 4 2339,4 6 0,2 6 0,5 1 0</inkml:trace>
  <inkml:trace contextRef="#ctx0" brushRef="#br0" timeOffset="-186059.73">15358 16111 21655,'18'16'2608,"-1"-7"-1888,-5 3 449,5 0-809,-5 4-180,3 6-90,-8 3-90,-4 7-360,-3 6-630,-7 10-629,-6 6-2204,-13 5 3823,10-27 0,-2 0 0,-4 0 0,-1 1 0,-2 0 0,1 0 0</inkml:trace>
  <inkml:trace contextRef="#ctx0" brushRef="#br1" timeOffset="-174923.73">2936 4537 12930,'-5'-5'1619,"2"1"-1439,3 4-90,-4 0 89,3 0 3959,-2 0-2699,3 4-719,0-3-360,0 7-91,0-7 811,0 3-810,0 0-90,0-3 179,0 3-179,1 0 0,4-3-90,3 9 180,9 1-180,1 4-90,6 1 90,-2-3-90,0-2 90,6 5-90,3 0 90,6 4 0,1 1 0,5-1 0,0 0 90,1-4-91,3 0 91,2-5-135,-10-5 0,3 0 0,8-1 0,2-1-45,3-2 0,0 1-783,6-1 0,-2 0 828,-8-2 0,0 0-45,5-3 0,2 0 45,3-2 0,2 0-45,-20 0 0,1 0 0,3-1-110,0-1 0,4-1 1,0-1-1,1 1 132,2-1 1,0 0-1,0-1 1,0 0-23,0 0 0,1 0 0,-1-1 0,-1 0-368,-2 0 1,-1 0 0,-2 0-1,-2 0 368,2 0 0,-3-1 0,0 1 0,2-1 0,-1 0 0,1 0 0,1 0 0,1 0 0,-1 0-266,0 0 1,0-1-1,0 1 266,0 1 0,-1 0 0,0-1 0,-1 1 0,-1 0 0,1 0 0,-2 1 0,0 0 0,-1 0 45,20-5 0,-2 1-90,-1 1 0,-2 1 90,-4 1 0,2-1-45,-10 2 0,2-2 0,-3 2 0,7-1 0,-1-1 0,10-4 0,1-1 0,-5 3 0,-4 0 0,-14 2 0,1-1 330,21-4 0,-1 0-330,-28 6 0,-1 0 0,8-3 0,-2 1 0,9-3 0,1 1 0,1 1 0,7 1 0,-13 3 0,2 0 0,-8 2 0,0 1 0,11-3 0,0 0 0,-12 3 0,-3 1 0,2-1 0,-1 0 0,30-6 320,-2 1-320,-6 1 0,-6 4 0,-6 1 0,-9 1 1604,-4 2-1604,2-1 0,-8 2 1158,4-5-1158,-6 0 549,0 0-549,3-1 251,-1 1-251,-2 0 0,-1-2 0,-5 4 0,-4-1 90,2 1-90,-3-1 0,19-12 0,-9 7 0,15-10 0,-12 11 0,-1-1 0,-1 2 0,7 0 0,-8 2 0,4 3 0,-13 2 0,-2 0 0,-4 1 0,-1-1 0,-4 2-4857,-1 0 4857,-5 0 0,-4 0 0,-5 0 0</inkml:trace>
  <inkml:trace contextRef="#ctx0" brushRef="#br1" timeOffset="-174213.73">8361 3600 20395,'-31'-13'2429,"3"-1"-2159,5 1 0,4 1 0,4 1-91,1 4-89,7 1 0,2 3 0,5 1 0,5 2 90,9 0 90,42-2-180,1-2-172,-13 0 1,1 0 81,-8 0 0,0-1 0,-1 2 0,-1-1 0,26 0 0,-8 2 0,-13 2 0,-7 0 0,-9 0 90,-6 14-90,-9-2 90,-9 16-90,-9-3 0,-9 8 0,-5 8 90,-7 9-1682,-3 5 1592,15-26 0,0 0 0,0 1 0,1-1 213,-15 28-213,5-5 0,7-4-186,9-10 186,6-4 90,5 1-90,0-12 1597,0 2-1597,2-7 0,-2-5 0,2-2 311,-2-3-221,0-7 629,0 3-629,-4-4 0,-2-2-90,-8-5 0,-3-4 90,-3-8 0,-2-5-90,-1-8 45,7 1 0,1-5 0,-1-5 0,2-4-45,-3-12 0,1-1-197,5 11 1,2 1 196,2 5 0,2 3 0,-2-7-90,6 7-179,-3 10-1261,1 4 271,-2 14-1080,-5 10 2339,0 14 0,-1 13 0,2 6 0</inkml:trace>
  <inkml:trace contextRef="#ctx0" brushRef="#br1" timeOffset="-172277.73">26139 579 20575,'0'-29'3059,"0"3"-2520,0 6-269,0 7-90,0 4 0,0 4-180,0 3 180,0 2 90,0 8 89,0 6-89,0 17 90,0 11-45,-2-2 0,0 6-46,2 5 1,0 2-594,-4 13 0,0 0 369,2-14 0,0-3 0,0-7 0,-1-4-45,0 2 0,3-8 90,0-7-90,0-7 0,0-9 0,0 1 1098,0-9-4876,0 3 900,0 2 2878,-8 6 0,-4 13 0,-9 5 0</inkml:trace>
  <inkml:trace contextRef="#ctx0" brushRef="#br1" timeOffset="-170029.73">25952 2013 22194,'-3'9'720,"2"-4"-540,-3 3 90,4-7 0,0 3-1,-3-4 91,2 0 90,-7 0-90,8 0 719,-4 0-989,4-4 0,0-1-90,5-6 0,6-1 0,9-3 0,8 1-3392,25-10 3392,-9 11 0,14-2 0,-17 11 0,-2 8 0,-5 3 90,-3 6-90,-9 5 90,-6 3 3392,-8 3-3392,-15 18 0,-4-9-90,-15 11 90,-1-13 0,-5-4-90,-3 3 90,-2-3-90,3-2 0,1-1 0,7-3 0,-2-3 0,10-4 89,4-7-89,5-3 90,9-4 270,-4 0-270,11 0-90,8 0 90,18 0-90,20 0 45,-16 0 0,3 0-334,9 0 1,2 0 333,8 0 0,2 0-746,5 0 0,1 0 731,-21-1 0,1 1 0,0-1 0,-1-1 0,0 1 0,-1-1-352,19 0 1,2-1 381,-14 0 0,1 0 0,-3 1-60,3 0 0,-1 1 0,8-1 0,-4 0-10,-4 0 10,-11 1 512,-13-1-512,-8 0 1448,-6 2-1448,-4-2 928,-4 2-1108,0 0-1066,-7 0-732,-4 0-1081,-10 0 3059,-13 4 0,-17 5 0,-11 5 0</inkml:trace>
  <inkml:trace contextRef="#ctx0" brushRef="#br1" timeOffset="-162655.74">26033 3261 21924,'-19'14'1979,"-8"1"-1709,-5 6-90,-9 4 0,0 2 0,2 0 90,7-4 0,5-7 89,9-7 1,4-5-180,8-4 0,2-2-180,8-6 90,7-6-90,12-11 0,10-3 90,7-1-90,3 2 0,2 6 0,0 9 90,-3 16 0,-3 15 45,-19 8 0,-5 8-90,-7 9 0,-4 3-45,-1 0 0,-4 2 0,-11 13 0,-3-4-274,-7 5 274,9-28 0,1-3 90,4 5-90,6-17 0,12-3 0,10-13 0,15 2 0,10 4 0,8 8 0,0 7 0,0 8 90,-8 9-90,-23-7 0,-4 3-42,-4 23 42,-11-20 0,-7 1-90,-9-11 0,-8-1-720,-7 3 1,-7 1 0,1-2-1345,-9 7 0,-3-1 2154,2-3 0,-3 3 0,2-3 0,8-6 0,2-1 0,-1 1 0,-1 1 0,-1 1 0,1-1 0</inkml:trace>
  <inkml:trace contextRef="#ctx0" brushRef="#br1" timeOffset="-157355.74">25595 5563 21924,'-7'-7'2339,"-2"1"-1979,8 1-90,-2 1-90,3-3-90,3 0 0,5-4 0,10 0-1,11-5 1,11-2-90,11-3 0,10 1 0,-16 7 0,7-1 0,-6 3 0,-7 1 0,-2 1 0,29-6 0,-6 3 90,-30 8-90,-10 4-90,-6 0 0,-4 0-179,-5 0-901,-2 0 361,-15 6-540,-1 1 1349,-29 15 0,9-4 0,-17 6 0</inkml:trace>
  <inkml:trace contextRef="#ctx0" brushRef="#br1" timeOffset="-156776.74">25765 5486 20845,'-3'-9'2429,"2"0"-1980,-6 2-89,6 1-90,-3 3-90,4 1 90,0 2-270,-3 4 90,-2 7-90,-5 14 90,0 14 0,1 2 0,0 4-45,3-8 0,0 0-325,-2 15 1,-1-1 324,5-15 0,0-2-45,-3 28 90,0-13-90,6-10 0,-2-12 90,3-7 89,0-11 1,0-3-90,0-6-90,16-10 649,1-2-649,18-11 0,16-7 0,-8 9 0,16-1 0,-15 16 90,0 8 0,-2 7 0,-7 9 90,-7 11 90,-9 10-90,-15-4-1,-7 4-44,-11 5 0,-7 3-90,-7 8 0,-4-2-294,2-10 0,-2-4 339,2-7 0,2-5 180,-1-1 180,3-6-450,15-11 0,-4-3 0,14-10 0,-2-3 678,3-2-678,0-2 0,2 4 0,0 0-990,2 4-359,-2 1-450,0 2-1079,2 6 2878,0 6 0,4 15 0,0 5 0</inkml:trace>
  <inkml:trace contextRef="#ctx0" brushRef="#br1" timeOffset="-154220.74">25822 7305 20755,'-4'-18'2069,"-3"-3"-1799,6 3 359,-3-10-359,4 10 0,0-4-90,-4 11 180,0 2-180,-4 4 0,3 1-90,-2 4-90,6 0 90,-8 6-1,2 5 1,-7 12 0,0 11 0,-2 9 0,1 11-1418,3 8 1328,6 3 0,2-31 0,1 0-90,2 0 0,1 0 90,-4 32 0,8-3 90,4-2-90,6-6 0,8-3 0,5-9 0,4-7 90,3-9-90,-1-7 90,1-10 89,-3-4-89,-3-6 90,-3-4-90,-5-5-90,-2-7 1379,-4-7-1289,-1-4 220,-3-3-310,-6 1 90,0-3 0,-4 5-1,-4-4-89,-4 1 90,-7 0-90,-3 3 90,-2 7-90,1 2 0,3 6-90,2 5 90,2 3 0,5 4-269,-2 0-1620,8 14-270,-3 8 2159,1 19 0,2 11 0,-3 5 0</inkml:trace>
  <inkml:trace contextRef="#ctx0" brushRef="#br1" timeOffset="-145222.74">25770 8806 14189,'16'-13'6926,"0"-1"-6117,2 1-269,-1-1 90,4-8-360,-5 7 89,0-7-179,-7 9 0,-2 1-90,-1 3 0,-2 2-90,0 3 90,0 1 90,0 1 0,0 2 0,-2 0 539,0 0-539,-6 4 0,-4 7-90,-10 8 90,-8 10-90,-9 5 0,-2 5-45,10-11 0,1 1-45,-10 12 0,-7 8 90,22-24-90,11-2 0,8-1 90,27 1-90,6-4 0,25-6 0,-11-10 0,3-2-361,-8-1 1,1 0 360,15 0 0,-1 0 0,-14 0 0,-3 0 0,-1 0 0,-1 0 0,27 0 0,3-2 0,-26 1 90,-2-1-90,-24 2 0,-7-6 0,-4 1 631,-3-8-631,0 1 0,0-3 0,0-3 0,0-17 180,-3-9 89,2-4 271,-3-10-360,4 25 90,0-3-90,0 16 0,0 4-90,0 2-90,0 5 0,0 4 0,0 18 0,2 6 0,4 21 0,4 8 0,5 11-1682,-7-26 1,2 2 1681,0 3 0,0 1 0,1 1 0,1 2-141,0 1 1,0 1 140,0 0 0,0 1 0,6 18 0,0 1-295,-6-18 1,1-1 294,4 12 0,-1-1 0,-7-22 0,0-3 0,7 24 0,-2-6 0,-1-10-337,-1 0 337,-4-14 2773,-2-1-3403,-2-17-629,-4-3-989,-5-12 2248,-10-6 0,-18-8 0,-9-2 0</inkml:trace>
  <inkml:trace contextRef="#ctx0" brushRef="#br1" timeOffset="-139620.74">24027 10348 21722,'-43'3'749,"-1"0"1,0-1 0,1 0-571,2-2 1,0 0-1045,1 0 1,1 0 1223,4 0 1,1 0 180,-24-4 844,20-4-934,30-7-2302,46-8 1942,7 6 0,10 1-90,1 1 0,5 1 0,4-1-360,-16 4 0,3 0 0,1 0 0,2 0 0,1-1 360,-1 1 0,2 0 0,1 0 0,1-1 0,1 1 0,1-1-117,-4 1 0,0 0 0,1 0 0,2 0 0,1 0 0,2-1 0,4 0 117,-9 1 0,3 0 0,3 0 0,2-1 0,2 1 0,0-1 0,0 0 0,-1 0 0,0 1 0,-2 0 0,-2 0-113,3 0 0,-3 0 1,0 1-1,-2 0 0,1-1 1,0 1-1,0 0 1,3 0-1,2-1 113,-8 2 0,3-1 0,2 0 0,0 0 0,2 0 0,-1 0 0,1 0 0,-1 1 0,-2-1 0,0 2 0,-3-1 0,-2 1 0,9-1 0,-2 1 0,-2 0 0,-1 1 0,-2 0 0,1 0 0,-1 1 0,0-1 0,7 0 0,-2 1 0,0-1 0,0 1 0,0 1 0,1-1 0,1 1 0,-9 0 0,2 1 0,1 1 0,1-1 0,-1 1 0,0-1 0,-1 1 0,-3 0 0,-2 1 0,8-2 0,-3 2 0,-2-1 0,-1 1 0,1 0 0,1 0 33,6 0 1,3 0 0,0 0 0,-2 0 0,-4 1 0,-6 0-34,10 0 0,-7 2 0,-4-1 235,-8 0 0,-2 0 1,-3 0-236,8 0 0,-3 0 732,-11 0 0,-4 0-732,15-2 2190,-17-3-2190,-12-6 2384,-17-21-2384,-8-1 0,-12-19 0,-3 0-414,10 19 0,0-3 414,-2-9 0,1-3 0,-2-13 0,0-6-415,4 15 1,1-3-1,0-7 415,3 8 0,-1-6 0,1-4 0,0-2 0,0 2 0,0 2-459,0-3 0,1 3 1,1 0-1,-1-2 1,0-4 458,2 12 0,-1-2 0,0-3 0,1-1 0,-1 0 0,1 1 0,0 1 0,0 2-256,1-7 0,0 2 1,0 1-1,1 0 1,-1 0-1,1-1 256,1 6 0,-1 1 0,1 0 0,0-1 0,0-1 0,0-2 0,0-3-50,-1 7 0,1-4 0,0-2 0,-1-1 0,1-1 0,-1 0 0,1 1 0,-1 0 0,1 2 0,-1 2 50,1-3 0,0 3 0,0 2 0,0 1 0,-1-1 0,1-2 0,-1-2 0,0-3-46,0 5 0,0-2 1,-1-2-1,0-2 0,1-2 1,-1 0-1,-1-1 0,1 0 1,-1 2-1,0 0 1,0 2-1,0 2 46,-1-1 0,-1 2 0,0 0 0,0 1 0,0 1 0,0 0 0,-1 0 0,1 1 0,-1-1 0,1 0 53,-1-5 0,0 1 1,1 0-1,0 0 1,-1 0-1,0-1 1,-1 0-1,-1-2 1,-2-1-54,2 8 0,-2-2 0,-1-3 0,-1 0 0,0-2 0,-1 1 0,1 1 0,-1 0 0,1 3 0,0 3 0,0 2 0,2 5 0,-4-12 0,2 6 0,0 4 0,0 0 0,0 0 0,-2-5 0,0 2 0,-2-5 0,0-1 0,0-2 0,-1 2 0,2 3 0,0 4 0,2 7 0,-7-19 0,3 9 0,0 2 332,1 5 1,0 0-1,0 0-332,-3-11 0,-2-1 0,2 4 0,4 15 0,0 2 0,1-2 0,-4-8 0,0-2 0,2 0 0,0 1 0,2-1 0,1 2 0,4 8 0,0 2 0,1-3 310,-2-13 0,-1-3 0,2 2-310,3 13 0,1 1 0,1 0 0,0 0 0,1-1 0,-1 1 142,-3-19 0,0 1-142,1 6 0,-1 1 1171,-2-6 1,-5 3-1667,-2 12 1,-4 4-136,1 4 1,-5 6-136,-3 14 0,-5 11 765,-19 22 0,-3 13 0,6 0 0,0 4 0,2 0 0,0 1 0,0-1 0</inkml:trace>
  <inkml:trace contextRef="#ctx0" brushRef="#br1" timeOffset="-138826.74">23199 1420 20845,'-4'-47'1349,"0"0"-989,4-5 0,0-1 180,4 1-91,0 0-89,4 5-90,0 6-180,-1 7-90,-1 11 90,-1 12 0,2 13-90,-1 16 90,2 20-90,-6 21-532,0-16 1,-1 6 0,0 0 576,-1 15 0,0 2 15,-1-2 0,-1 4 0,0-1-30,0-10 0,0-1 0,-1 1-688,-1 6 1,-1 2 0,0 1 747,1-11 0,1 1 0,-1 0 0,0 2-519,0 5 0,-1 0 1,0 2-1,0 0 465,0-9 0,2-1 0,-1 2 0,-1 1 0,1 4-24,-1-2 1,0 3 0,0 3 0,0 0 0,-1 1 0,1-2 0,1-3-252,-1-2 0,1-2 0,0-1 0,1 0 0,-1 1 0,0 2 239,0 4 0,0 2 0,-1 3 0,1-1 0,0 0 0,0-2 0,0-3-111,1 5 0,0-2 0,0-2 1,1-1-1,-1 1 111,1 2 0,-1 0 0,1-1 0,-1 1 0,1 0-49,0 0 1,-1 0 0,1-1-1,-1 1 1,1-1 48,-1-1 0,0-1 0,1 0 0,-1 0 0,0-1 0,0-2 0,0-1 0,0 0 0,0 1 0,0 3 6,0-1 0,0 3 1,0 2-1,0-1 1,0-1-1,0-3-6,1-3 0,0-3 0,0 0 0,1-1 0,-1 4 15,0-2 0,0 3 0,1 2 0,-1-2 0,1-1 0,0-4 132,0 7 0,1-5 0,0 0 0,1 5-73,0-9 1,0 4 0,1 2 0,-1-1 0,1 0 0,0-3 67,0 12 0,0-3 0,1-1 1,-1 4-125,1-2 0,1 3 0,0 1 0,-1-2 0,1-5 4,1-4 0,-1-3 1,1-2-1,0 0 0,-1 0 1,0-2 0,0 0-1,0 0-22,3 14 0,-1 0 0,1 2 22,-1-3 1,0 3 0,0 0-1,0-3-22,0 3 0,0-3 0,0 2 22,-1-4 1,1 2 0,-1 1-1,0-5 8,0-1 0,-2-3 0,1 0 241,1 1 0,-1-1 0,1 3-249,0-1 1,1 4 0,0 0-1,-1-4-22,1 3 0,0-4 0,0 2 0,0-5 0,0 3 0,0-1 0,0-6 0,2 17 0,0-7 0,0-5 0,0-1 0,0-7 0,0-2 0,0-5 0,1-3 1752,7 26-1752,0-11 0,-2-11 1247,0-10-1337,-3-6 885,-3-7-3314,-8-16 900,-4-12-720,-8-22 2339,-5-13 0,-1-14 0,8 26 0,0 0 0</inkml:trace>
  <inkml:trace contextRef="#ctx0" brushRef="#br1" timeOffset="-136989.74">23272 1117 20126,'0'-22'2068,"-5"1"-1798,3 3 0,-8 3 90,8 1 0,-3 0-91,5 3 1,0 0 180,0 2-360,0 2 0,0-2 0,5 0 0,7-4-90,11-10 90,9-4 0,13-11-90,-19 16 0,3 0-226,4-2 0,1-1 226,3-2 0,1-1-424,3 0 1,1 0 423,1-2 0,0 1 0,1 0 0,1 1 45,0 0 0,0 2-90,0 0 0,1 2 45,0 0 0,-1 1 45,2 0 0,0 1-45,-1 0 0,1 0 0,0 2 0,0 0 0,-1 1 0,1 1 0,-1 2 0,0 1-237,-1 1 0,1 1 282,-3 1 0,1 1-45,11-3 0,1 2 0,-5 4 0,0 0 186,4-1 1,-1 1-142,-8 5 0,-5 2-45,15-1 935,-10 2-935,3 0 0,-8 0 0,16 0 0,-13 4 0,5-3 0,4 7 0,2-7 0,2 9 0,0-9 0,-1 9 0,1-9 0,-2 3 0,-2 0 0,-4-3 555,-4 7-555,-5-7 89,-1 10-89,-3-6 0,1 6 0,1-6 0,4 5 0,5-8 0,6 10 0,6-11-317,4 11 317,-30-11 0,1 0 0,14 4 0,0 2 0,-11-3 0,0-1 0,9 3 0,0 0 0,-3 0 0,0-1 0,8 0 0,1-1 0,3 1 0,0-1 0,-6-1 0,-2-1 0,-10 2 0,-2 0 0,12-3 0,1 3 0,-5-4 0,-4 0 0,-5 4 407,-3-3-407,-5 3 0,0 0 0,-1-3 0,10 3 0,-10-4 90,8 0-180,-14 0 90,-3 0 0,-2 0 90,-2 0-90,0 4-90,0-3 180,1 7-90,-1-7 0,0 9-90,0-8 90,0 8 0,2-5 90,1 0-90,1 3-90,0-7 180,4 7-90,-5-3 0,1 0 0,-8-1 0,-4-4-90,0 0 180,2 0-90,-1 0 0,4 0 0,-4 0 0,1 0 0,0 0 0,-2 0 0,2 0 0,-4 0 0,0 4 0,-2-3-269,0 3-2250,0 12 2519,-7 2 0,-8 24 0,-8 0 0</inkml:trace>
  <inkml:trace contextRef="#ctx0" brushRef="#br1" timeOffset="-103516.46">1117 5808 22014,'-49'11'2879,"4"0"-2340,4-2-89,9-4 0,9-1 0,11-4 269,7 0 91,15 0-540,17-2-270,24-4 0,-14 0 0,5-2-458,8-3 0,3-2 458,-10 2 0,1-1 0,1-2-770,7-2 0,1-1 0,2-1 770,-8 1 0,0 0 0,1-1 0,1 0 0,6-3 0,0-1 0,1 0 0,1-2 0,-7 4 0,-1-1 0,1 0 0,1-1 0,0 0 0,3-2 0,1 1 0,0-2 0,1 1 0,0 0-465,2-2 0,0 0 1,1 1-1,0-1 0,0 0 465,-9 3 0,1 1 0,1 0 0,-1 0 0,0-1 0,1 1-259,-1-1 0,1 1 0,0-1 0,0 0 0,0 1 1,0-1 258,-1 1 0,1-1 0,-1 1 0,0-1 0,0 0 0,0 0 0,9-3 0,-1-1 0,0 0 0,0-1 0,-1 1 0,-2-1 0,-1 1 0,0-1 0,0 0 0,-2-1-163,-2 1 0,0 0 0,-1 0 0,0-1 0,-2-1 163,-1 1 0,-2-1 0,0-1 0,0 0 0,-2-1 0,9-6 0,-3 0 0,1-3 0,0-3 0,-9 6 0,0-2 0,1-2 0,0-2 0,-1 0 0,-1 0-35,0-1 0,0-1 1,-1 0-1,-1-1 0,1 0 1,-1 1 34,-1 0 0,1 0 0,-1 0 0,-1 1 0,0-1 0,-1 1 0,3-5 0,-1-1 0,-1 0 0,-2 3 0,-2 3 215,4-7 1,-4 4 0,-1 1-216,0 2 0,-1 0 0,-2 2 0,-2 3 0,-1 2 0,0 0 0,7-14 0,-1 1 554,-5 5 1,-2 1-555,-4 2 0,-3 1 0,-4 1 0,-4 0 0,-1 1 0,-4-1 0,-6-2 0,-5 0 589,-2-2 0,-5 0-589,-5-4 0,-5 0 0,-3-2 0,-3 0 0,-1 1 0,-5-2 0,3 6 0,-4-2 0,-1 1 649,0 1 0,0 0 1,-4 0-650,4 5 0,-2-2 0,0 1 0,1 3 0,-3-3 0,1 3 0,-1 2-67,0 3 1,-2 1-1,1 4 67,-9-2 0,-1 3 0,-8 2 0,-2 3 0,16 8 0,-2 2 0,-1 2 0,-5 0 0,-2 2 0,-1 2-438,-5 1 0,-2 1 1,-1 2 437,13 2 0,-1 0 0,0 2 0,0 0 0,-2 2 0,0 0 0,0 1 0,0 2-353,-2 0 0,0 1 1,0 1-1,0 0 353,0 2 0,0 0 0,-1 2 0,1 0 0,-1 0 0,0 2 0,0-1 0,0 2-198,0 0 1,-1 1 0,1 0 0,0 0 197,-1 1 0,0 0 0,1 0 0,0 1-174,0 0 0,1 0 0,0 1 0,1 0 174,1 0 0,-1 0 0,2 0 0,0 1 0,2-1 0,1 0 0,0 1 0,-3 1 0,2 1 0,-4 2 0,0 0 0,1 1 0,3-2 0,0 0 0,4 0 0,-1-1 0,-1 2 4,2-1 0,-2 1 0,-1 0 1,3 0-1,3-1-4,-10 6 0,6 0 0,-1-1 164,2 0 1,-1-1 0,1 2-165,2-1 0,0 2 0,1 0 158,1-1 1,1 0 0,-3 3-159,1 1 0,-2 2 0,-1 2 0,3-3 0,-3 4 0,2-2 0,-2 3 140,3-3 1,-3 2 0,0 0 0,4-1-141,-2 0 0,4 0 0,-1-1 0,-2 0 0,0 1 0,2 3 0,10-1 0,2 3 0,2 2 0,2-3 0,0 1 0,4-1 0,3 4 0,5 4 0,2 5 0,4 0 0,3-5 376</inkml:trace>
  <inkml:trace contextRef="#ctx0" brushRef="#br1" timeOffset="-103516.46">0 3270 23235,'0'46'0,"0"1"0,0-4 0,0 1 0,0-4 0,0-2 0,0 1 430,0 10 1,0 0-431,0-11 0,0-1 0,0 10 0,0-1 461,0-11 0,0-2-461,0 2 0,0 2 599,0 18 1,0 1-600,0-12 0,0 0 0,0 14 0,0 0 0,0-16 0,0-3 0,0 1 0,0 0 0,0-2 0,0 1 0,0-2 0,0 0 357,0-1 0,0 0-357,0-1 0,0 1 0,0 14 0,0 0 21,0-13 0,0 1-21,0 12 0,0 0 0,0-15 0,0-2 0,0 3 0,0 0 0,0-2 0,0 1-137,0 1 1,0 0 136,0-2 0,0 0 398,0-1 1,0 2-399,0 8 0,0 1 0,-1-4 0,2-1 0,4 0 0,3-2 0,11 19 165,12-24-165,2-5 0,-3-4 595,-3-5-595,0-3 0,0-1 0,3-7 324,3 3-324,3-9 0,5 8 0,2-8 0,2 3 0,-1-4 0,1 0 0,1 0 0,1 0 0,2 0 0,1-2 0,1-3 0,2-4 0,2-3 0,-17 3 0,1-1 0,17-3 0,-20 4 0,-2 1 0,7 1 0,-3-2 0,-3 4 0,-1-1 0,-3-1 0,10-2 0,-10-1 0,25-7 0,-20 5 0,15-6 0,-14 7 0,-1 0 0,-3 1 0,-3 1 0,-3 2 0,-1-1 0,-2 3 0,-1-4 0,-1 4 0,7-3 0,-6 3 0,4-2 0,-7 3 0,-7 1-1440,-1 1 1440,-6 8 0,-2 6 0,0 6 0</inkml:trace>
  <inkml:trace contextRef="#ctx0" brushRef="#br1" timeOffset="-92548.46">9210 2293 15718,'0'-9'5127,"0"0"-4587,0 2-270,0 1-90,0 1-91,0 3 1531,0 0-1441,-6 2-89,0 4 90,-7 3 0,-1 4-90,0 3 90,-4-3-180,1 2 90,-1-1-90,2 0 90,2-1-90,5-2 0,-2-4 0,4 5 0,1-3 90,-5 5-90,6-1 0,-5-2 0,0 0 0,1 2 0,-2 1 90,0 1-90,1 1 90,4-3-90,-3 0 90,4-6-90,-2 5 90,-2-4-90,2 5 0,-5 0 0,0 3 90,0 4-90,0 4 0,-2 6 0,-1 5 90,-3 4-90,2 6 0,2-13 0,1 3 45,1 0 0,0 0-45,-4 7 0,1 0 0,-5 19 0,2-8 0,6-13 89,0 3-89,-1 2 0,1 6 0,-2 3 90,0 5-90,-2 4-333,1 0 333,1 1 89,2-4-89,0-3 49,1 8 41,2-18 0,0 7 90,1-22-180,0 1 90,4-2-90,-7 15 512,9-9-512,-9 8 43,10-13-43,-8 1 90,4-1-90,-1 2 0,-3-3 0,8 0 0,-8-1 90,8-3-90,-3 1 90,0-3 0,4 2 0,-9-2 0,7 1-90,-9 1 90,10 5 0,-10-1-90,6 5 89,-7 2-89,2 3 90,-2 3-90,2 0 0,3-4 0,0-2 0,2-6 0,1-1 0,-5-2 0,8 2 0,-8 3 0,4 4 0,1 5 0,-5 4 0,4 5 0,-1-13 0,0 2 0,2 1 0,-1 0 0,-1 0 0,1 0 0,2-4 0,1-3 0,-7 10 0,0 22 45,3-27 0,0 1-45,-1 2 0,1 0-404,0 2 0,0 0 404,2-7 0,0 0 0,2-1 0,0 1 45,-3 1 0,1 2-45,1 13 0,1 1 0,-1-13 0,-1 0 0,2 11 0,1-1 0,1 11 45,-2-22 0,0 0-45,1 16 0,-1-20 0,1-2 0,1 10 90,-4-5-90,3 2 180,-2 19-90,-1-11 90,3 15-90,-8-15 0,8-1 0,-8 3 0,8 0-90,-3 0 90,4-1-90,0-1 0,0 1 0,0-1 0,0 2 0,0 0 0,0-1 0,0 1 0,0 0 0,0 0 0,2-1 45,1-14 0,0 0-45,2 18 0,4 12 0,-4-24 0,2-3 808,-2-4-808,3 0 0,-4-2 0,4-3 0,-2 0 0,2-1 0,0-3 0,1-1 0,-1 1 0,0 0 0,0 2 0,-2 0 0,4 17 0,-4 3 0,3 4 0,-4-3 0,0-12 0,0 1 0,0-1 0,3 0 0,-4 2 0,7 19 0,-3-10 0,-2-7 0,1 2 0,-1-7 0,-2 0 0,1 1 0,-1 0 0,1-1 0,0-2 0,1 17 0,2 2 0,2 2 0,0 1 0,0-14 0,0 0 0,5 18 0,-5-20 0,0 0 0,1-4 0,0-2 0,4 17 0,-4-17 0,0-1 0,5 9 0,0 2 0,1-3-1696,-6-8 0,1 1 1696,8 18-91,-7-16 0,0 0 91,7 15 0,-6-15 0,0 1 0,6 18 0,-7-19 0,-1-1-480,3 9 480,0-2 3022,-2-3-3022,1-4 0,-2 2 0,0-2 250,-1 0-250,-1 2 0,7 14 0,-3-7 0,7 11 0,-4-15 0,-1-1 735,0-2-735,6 15 47,-6-16-47,3 11 0,-5-19 0,-1 0 0,1-2 0,0 2 0,-2-2 0,2 2 0,0 0 0,-1 0 0,1 0 0,0 2 0,2-1 0,3 1 0,-1-4 0,0 0 0,-2-2 0,8 9 0,-8-9 0,3 7 0,-9-13 0,0-2 0,1-1 0,8 9 0,-3-7 0,13 14 0,-11-15 0,16 15 0,-13-12 0,15 14 0,-15-14 0,4 3 0,-9-5 0,8 2 0,-8-2 0,5 0 0,-7-3 0,1-1 0,3 1 0,6 3 0,-3-2 0,3-1 0,-4-1 0,-2-1 0,3-2 0,1-2 0,13 7 0,-7-5 0,10 6 0,-13-4 0,1 0 0,-1 1 0,10 6 0,-1 0 0,10-1 0,-12-2 0,8-6 0,-13 2 0,8-1 0,-6 1 0,12 0 0,-10-6 0,9 5 0,-14-9 0,-2 7 0,-1-7 0,8 7 0,-8-7 0,4 7 0,-9-7 0,-3 3 0,-1-4 0,9 0 0,-3 0 0,11 4 0,-2-3 0,2 3 0,-1-4 0,2 0 0,-3 6 0,1-4 0,6 8 0,-2-9 0,-1 3 0,3 0 0,-13-3 0,4 3 0,-7-4 0,-1 0 0,1 0 0,11 4 0,-6-3 0,7 3 0,-10 0 0,3-3 0,-5 3 0,4-4 0,-10 0 0,2 0 0,-2 0 0,10 0 0,-4 0 0,7 0 0,12 0 0,13-6 0,-16 2 0,1-1 0,27-7 0,1 2 0,0 0 0,-14 7 0,12-8 0,-21 4 0,-1-2 0,-1 0 0,3 0 0,0 0 0,1 0 0,1-2 0,1 1 0,0-1 0,0 2 0,15 0 0,-16 0 0,11 4 0,-21-1 0,0 4 0,-3-1 0,-1 1 0,13-2 0,-10-1 0,22-6 0,-22 2 0,7-2 0,-15 3 0,0 2 0,1 1 0,-3 1 0,4-3 0,-1 0 0,12-6 0,-8 3 0,10-5 0,-10 6 0,3-2 0,19-3 0,-10 4 0,12-3 0,-17 4 0,15-2 0,-14 4 0,10-4 0,-19 4 0,0 0 0,1-1 0,1 1 0,3-3 0,-2 3 0,19-5 0,3-2 0,0-1 0,-4 0 0,-19 6 0,11-6 0,-9 4 0,-1-2 0,0-1 0,-2 2 0,20-9 0,-28 14 0,10-3 0,3 0 0,-2 0 0,-3 4 0,-13 4 0,0 2 0,-3-2 0,-3-1 0,0-1 0,0-1 0,2 1 0,4-3 0,3 2 0,1-1 0,3-1 0,-3 2 0,2-1 0,-1 1 0,-1 3 0,2 0 0,8-2 0,-6-1 0,20-6 0,-15 1 0,15-1 0,10 0 0,-6 3 0,-9 2 0,1 0 0,9-2 0,14-3 0,-21 2 0,21-6 0,-16 4 0,16-4 0,-22 6 0,19-4 0,-16 3 0,14-5 0,-1 0 0,-26 4 0,0 1 0,1 0 0,0 1 0,0-2 0,-1 0 0,17-7-1192,1-4 1192,2-2 0,2-2 0,0 1 0,4 0-186,1-2 186,-13 10 0,4 1 0,6-3 0,1 1 0,2-1 0,0 0-438,2 1 0,-2 1 438,-14 5 0,0-1 0,-2 1 0,3-1 0,-1 1 0,5 0 0,0-1 0,-7 2 0,1-1 0,0 0-257,19-5 1,-4-1 256,-13 5 0,-1-1 0,13-5 0,-2-1-386,-17 4 1,-2 0 385,-1-3 0,3-2 0,-3-1 0,2-3 0,-2 0 0,7-7 0,0-1 0,-7 5 0,3-1 0,0-4-48,-1-1 0,1-3 1,0 0-1,-1 0 48,6-4 0,-1 2 0,3-4 0,-9 9 0,2-4 0,2 0 0,-2 1 0,-4 3-31,5-3 1,-3 3 0,1-2 30,8-6 0,0-1 0,-3 3 0,-4 2 0,-1 0 0,-5 5 0,3-2 0,-3 1 0,4-5 0,0-1 0,-2 1 0,2-4 0,1-1 0,0-5 0,0-2 0,0-1-259,0 2 0,0 0 0,-2-1 259,-2 0 0,-2 1 0,-2-2 0,0 1 0,-3-2 0,0 3 0,-7 8 0,0 3 0,0-3 0,6-12 0,0-2 0,-1 3 0,0-7 0,-1 2 0,-8 16 0,1 0 0,-1-1 0,0 1 0,0-1 0,0-1 0,0-1 0,1-1 0,0 0 0,0-2 0,0 1 0,0-1 0,2-2 0,-1-1 0,1 1 0,0-2 0,1 0 0,-1-1 16,2-1 0,1-1 0,-1 0-16,0-1 0,-1 1 0,2-4 0,-5 11 0,1-2 0,1-2 0,-1 0 0,0-1-339,0-2 1,0-1 0,-1 0 0,0 0 0,0 0 338,1 0 0,-1 0 0,0 0 0,0 0 0,-1 1-111,-2 1 1,0 0-1,0 1 1,-2 1-1,-1 3 111,2-13 0,-1 4 0,-2-1 18,0 0 0,-1 0 0,0 1-18,0 2 0,-1 0 0,0 0 0,-1 2 0,0 1 0,0 0 0,0 3 0,-1 1 0,1 1 0,-1 2 0,0 1 0,1-2 203,2-12 0,1-2 1,-1 0-204,0 1 0,0-1 0,0 1 0,1-1 0,0 0 0,-2 1 0,0 5 0,-1 2 0,-1 2 0,0-7 0,-2 3 0,0-1 0,-2-1 305,0 0 0,-2-1-305,0-2 0,0 0-472,-1 0 1,0 0 471,0-1 0,0 0 0,0 1 0,0 0-253,0 2 1,0 0 252,0 3 0,0 2 766,0 4 1,0 0-767,-2-10 0,-1 0 0,-4 5 0,0 1 0,0 3 0,-2 1 0,-2 8 0,-3 2 0,-9-4 0,0 2 0,-10-11 0,7 13 0,-2 1 0,-15-10 0,7 11 0,7 6 0,-1-2 0,4 8 0,0 0 0,-8-11 0,0 1 0,8 8 0,0 1 0,-1 0 0,3 0 660,-9-10-660,-1 2 0,-11-12 0,13 15 0,-9-7 2707,17 15-2707,-2 0 0,-1-1 1880,-3-1-1880,-3-2 0,-3-1 0,5 9 0,-2-1 0,-23-12 0,16 12 0,-1 0-180,6 5 1,1 1 179,-3 0 0,-2 1 0,-2 0 0,-1 1 0,-1-2 0,-1 1 0,-3 2 0,1-1 0,-2-1 0,0 0 0,-1 0 0,0 0 0,2 0 0,-3-1 0,4 2 0,-2-1 0,1 1-414,-6-2 1,0 0 413,7 3 0,-1-1 0,3 1 0,-3-1 0,3 1 0,-1 0 0,1 0 0,0-1 0,0 1 0,-1 0 0,1-1 0,1 2 0,0 0 0,0-1 0,-1 0 0,1 1 0,-1 1-282,1-1 1,-1 0 281,-2 1 0,1 0 0,-3 0 0,0 0-395,-3-1 1,-1 2 394,-4-1 0,-2 2-352,-3-1 1,-2 0 351,19 3 0,-1 1 0,0-1 0,-1 1 0,-1-1 0,0 1 0,-1 0 0,0 0 0,0 0 0,-1 0 0,0-1 0,0 1 0,1 1 0,-1 0 0,0 0 0,2-1 0,0 0 0,-3 1 0,1-1 0,-2 1 0,0 0 0,2 0 0,-2 0 0,2 0 0,-2 0 0,-12 0 0,-3-1 0,4 1 0,-5 1 0,4 1 0,-1 0 0,0 0 0,0 1 0,0 0 0,1 0 0,0 0 0,-1 0 0,1 0 0,-1 0 0,1 0 0,-1 0 0,-1 0 0,2 2 0,-2 0 0,3 3 0,-3 1 0,2 1 0,14-2 0,2 1 0,-2 1 0,-13 2 0,-3 1 0,5-1 0,-5 2 0,4-1 0,0 1 0,2 0-43,1-2 1,0 1 42,3 0 0,0 2 0,2-2 0,-1 0 0,1 1 0,1 1 0,0-1 0,0 1 0,0-2 0,0 0 0,2-1 0,-1 0 0,1-1 0,0 0 0,0-1 0,-1-1 0,2 1 0,0 0 0,0 0 0,-1-1 0,1 0 0,0 0 0,1 0 0,-1-1 0,2 0 0,0-1-35,1 1 1,1-1 34,3 1 0,-1-1 349,-11 0 1,-2 1-350,0 3 0,0-1 0,3-1 0,1 1 215,4 1 1,3 2-216,-14 3 0,0 1 398,4-1-398,0-1 628,4 1-628,1-2 0,5 1 0,-2 0 0,5-1 0,-1 0 0,-18 4 0,-2-1 0,9-1 0,3-1-196,9-3 0,2 0 196,0 0 0,2 0 0,-19 5 0,-4-1 0,-2 1 0,29-7 0,1-1 0,0 1 0,0 0 0,-30 4 0,5 1 0,3-3 0,2 0 0,2 0 0,2-4 807,3 5-807,1-5 0,2 6 0,1-2 493,0 2-493,-21 5 0,15-3 0,8-3 0,0 1 0,-5-1 0,-14 7 0,18-5 19,3-1-19,-1 0 0,3 1 0,-1-1 453,1 3-453,-14 1 0,16-3 46,-8 1-46,19-4 0,3 0 0,2-4 0,3 6 0,1-10 0,2 11 0,-2-4 0,0 5 0,-2 1 0,-4 7 0,4-5 0,-1 6 0,5-9 0,-1-1 0,3-1 0,-2-2 0,4 0 0,1 0 0,-3 0 0,8 2 0,-16 3 0,11-2 0,-4 1 0,2-4 0,2 2 0,-11 6 0,5-8 0,-5 10 0,6-14 0,0 2 0,0 1 0,-1-3 0,1 0 0,0 5 0,2-8 0,-2 10 0,2-11 0,-1 9 0,-1-5 0,4 0 0,2 3 0,-2-3 0,2 1 0,-3 4 0,-2-3 0,2 1 0,-1 4 0,2-11 0,0 11 0,-2-6 0,5 5 0,-4 0 0,5-6 0,-5 7 0,1-4 0,4 4 0,-3-1 0,2-6 0,1 3 0,-4-3 0,4 4 0,-1 0 0,2 0 0,3 0 0,-4-4 0,3 3 0,-6-1 0,2 3 0,1 1 0,-3-6 0,6 3 0,-6-7 0,2 7 0,1-3 0,-4 4 0,7 0 0,-6 0 0,3-4 0,-4-1-270,3 0-1079,1-3-540,4 7 1889,-7-3 0,-4 6 0,-7 1 0</inkml:trace>
  <inkml:trace contextRef="#ctx0" brushRef="#br1" timeOffset="-90173.46">1978 9801 20215,'-21'-52'2519,"5"0"-2249,0-2 0,9 2 90,-2 2 89,8 7 1,-6 9-90,2 7-180,-3 11-90,-3 15 269,-4 23-89,-7 38-180,7-11 0,0 6-553,3-9 1,-1 3 0,1 2 492,-2 5 0,0 3 0,-1 3-509,3-9 1,-1 3-1,1 2 1,-1-1 0,2-3 500,0-1 0,1-3 1,1 1-1,-1 1-22,-2 11 0,0 3 0,1-2 0,2-5-227,3-9 1,2-5 0,2-1 271,2 14 0,3-5-171,3-8 1,5-4 125,5-8 0,4-5-360,29 2-360,16-18 135,-29-16 1,0-9-1035,17-18 0,-2-10 1619,-14 3 0,-4-5 0,-5 3 0,0-4 0,-5 0 0,-5-13 0,-1 0 0</inkml:trace>
  <inkml:trace contextRef="#ctx0" brushRef="#br1" timeOffset="-89980.46">1685 9883 20485,'-30'-23'1169,"1"0"1,-24-18-990,14 8-180,13 7 90,17 4-90,37-10-90,10 11 0,6 0-135,1 0 0,2 1-747,13-1 1,0 3-199,-16 7 1,-2 2 1169,-3 3 0,-2 2 0,22 6 0,-10 8 0</inkml:trace>
  <inkml:trace contextRef="#ctx0" brushRef="#br1" timeOffset="-89788.46">1604 10475 22734,'-28'19'270,"14"-8"-450,24-19 90,27-17 90,-6 4 0,4-2-1003,9-3 1,3 0 327,7-2 1,2 1-4242,1 1 1,0 2 4816,-2 3 0,-1 1 0,-6 6 0,-1 1 0,-5 2 0,0 0 0</inkml:trace>
  <inkml:trace contextRef="#ctx0" brushRef="#br1" timeOffset="-88633.46">2367 10177 22374,'-4'-34'1439,"0"-16"-1349,4 12 0,2-8 90,4 23 90,6 12 0,27 47-90,-5 11-552,-7-4 1,-1 5 371,-5-3 0,-3 0 0,1 2 0,-1 0 45,-1-1 0,-2-1-45,-1-5 0,-1-1 270,7 25 269,-4-11-359,-9-48-180,-5-18 45,-2-17 0,-1-10-45,0-24 0,2-5-464,1 17 0,2 0 464,-1 7 0,0-3 0,5 5 350,8 2 1,5 8-351,11-2 0,19 19-90,-14 42-90,1 12-360,-1 6-359,-1 1-91,-1-6 1,0-9-630,-3-14-270,0-16 90,-1-20 180,-2-19 629,-5-22 1784,-13 23 0,-2-3 1140,0-7 0,-2-2-1217,2-3 0,-2-1 2,-1 2 1,-1-1-46,0-7 1,-2 3-585,0 21 0,-2 4 90,-8-28-90,-2 66 0,-8 29-45,9-4 0,0 4-351,0 7 1,2 2 305,1 5 0,1 2 29,2-5 1,1 3 0,0-3-30,3 3 0,1-1 0,0 10 0,2-6 0,5-9 429,2-21-429,-1-26 851,-1-23-851,-4-24 0,-4 18 0,0-3-153,-1-3 1,0 0 152,-1-3 0,0 0 0,0 2 0,0 2 0,2-25 669,2 15-669,6 25 180,8 25-90,10 34-90,-9-2 0,1 6-755,3 14 0,-1 4 755,-5-12 0,-1 3 0,0 1-433,-1 5 1,-1 2-1,0 1 463,-1 0 0,0 1 0,-2 4-30,-4-2 0,0 5 0,-2-1 0,-2-3 30,-1-1 0,-2-2 0,-1 1-30,0-7 0,-2 2 0,0-1 0,-4-6-164,-7 7 0,-4-6 209,1-9 0,-3-6-45,-22 7 90,0-30 1176,2-33-1266,15-18 0,6-9 0,7 7 0,2-2 211,2 2 0,-1-4 0,5 2-211,6-10 0,5 2-45,0-3 1,3 1-1,3 0 0,4 1-90,2 3 0,1 3-71,-1 3 1,1 2-155,0 4 0,-1 1-90,-4 6 0,-2-1-584,2-8 0,-4-1-316,0-22 720,-5 20 1,-3 0 44,-3 5 1,-3 0-156,0-6 0,0-1 695,-2-4 0,1-2 720,0-1 0,2-4 464,0 5 0,1-2 1,0 2-736,1-7 1,0 1-225,0 11 0,0-1 0,0 2 314,1-7 1,0 5 45,-1-16-216,2-3 126,-2 39 854,0 6-1034,0 8 248,2 12-429,4 12 883,6 21-792,8 20-90,-7-17 0,1 2-363,2 7 0,2 5 302,0 3 1,2 5 0,-1-3-916,-4-10 0,0-3 0,1 2 856,3 13 0,1 2 0,-1-5-105,1 0 0,-1-4-415,-2-2 1,0-3 54,-1-6 0,-1-1-584,13 22-180,-4-17-540,-1-21-8032,4-41 9730,-7-24 1,-7 2-1,-2-5 1,-3-2-1,0 1 1</inkml:trace>
  <inkml:trace contextRef="#ctx0" brushRef="#br1" timeOffset="-88490.46">4045 9679 21924,'10'-56'1079,"1"-1"1,2 14 0,2 20-1035,0 44 0,0 18-45,7 10 0,0 4-180,0-3 0,-1 1-1422,-2-2 1,-1-2 612,4 7-720,-7-18 1709,-7-17 0,-12-22 0,-5-12 0</inkml:trace>
  <inkml:trace contextRef="#ctx0" brushRef="#br1" timeOffset="-88350.46">3959 9195 22374,'-20'-33'509,"0"0"1,1 3 0,1 1-420,-15-16-90,7 11-180,7 14-1709,5 17 1889,17 33 0,5 10 0,12 22 0</inkml:trace>
  <inkml:trace contextRef="#ctx0" brushRef="#br1" timeOffset="-87957.46">4719 9069 24263,'-4'-33'1080,"-4"4"-1080,-5 9 0,-5 8 89,1 6-89,1 12 0,8 4 0,11 20 0,23 9 45,-4-11 0,3-1-90,0-4 0,2-1 45,1-1 0,1-1 0,18 9 0,1-1 0,1 1 0,7 4 0,-22-10 0,-5 5 0,-33-14 0,-14 3 0,-15-1 0,-12 2 0,-4-2 0,12-7 0,-1-2-89,-13 5-361,-10-5 450,32-3-1080,9-6-179,9-5-810,6-4 2069,9-12 0,2-6 0,4-8 0</inkml:trace>
  <inkml:trace contextRef="#ctx0" brushRef="#br1" timeOffset="-87389.46">4857 8449 23274,'-8'-37'1079,"3"4"-899,1 7-90,4 6 0,0 7 0,0 4 0,0 4 90,4 11 0,6 10-1,8 18-89,11 16-45,-12-20 0,2 4 15,1 3 0,1 4 0,-1 0-1401,5 7 1,0 0 1370,-4-5 0,2 2 0,-3-2-30,3 5 0,-3-3-193,0-2 0,-1 0 238,-1-2 0,-2 0-45,-1-7 0,-1 0 39,0 3 0,0-2 321,3 8-90,-1 0 0,-10-32-180,-4-13 2508,0-14-2508,-2-15 516,0-13-516,0-6 0,-1 12 0,2 0-90,2-14 0,4-12 144,7 36-144,6 6 0,10 12 0,9 4 0,11 14 0,-9 1 0,1 0 45,-9 1 0,0 1-45,8 1 0,-2 0 0,8 3 0,-11-7 0,-7-2 0,-9-6 0,-6 0 0,-4 0 0,-4 0-180,0 0 0,-2-8-179,-2-6-91,0-11-270,-2-5-269,-3 2-181,-2 6-3147,-14 20 4317,1 15 0,-13 25 0,2 8 0</inkml:trace>
  <inkml:trace contextRef="#ctx0" brushRef="#br1" timeOffset="-86047.46">1401 12339 14279,'-12'0'5757,"0"4"-4858,-1 3-359,1 2-270,-2 2-91,2 0 1,-2-1 90,1-3 90,1 1 90,2-7-180,4 3-1,2-4 1980,4 0-2069,5-4-90,6-5 0,13-11 0,16-16-30,-2 3 0,10-8 0,1 0-1131,0 3 0,1 0 1,5-4 1088,-7 6 0,4-4 0,3 0 0,1-1 0,0 2-382,-9 7 1,1 1 0,0 0 0,1 1 0,2-1 0,0 0 363,-2 1 0,2 0 0,0 0 0,1 0 0,1 0 0,1-1 0,0 1-179,-3 2 1,0 0 0,2 0-1,0 0 1,0 0 0,1 0 0,0 0-1,0 0 179,2-1 0,0 0 0,1 1 0,-1-1 0,2 1 0,1-1 0,1 0 0,3-1-77,-11 5 0,3-1 0,1 0 0,2 0 0,0-1 0,1 1 0,0-1 0,0 0 0,0 1 0,-2 1 0,-2 0 0,-1 2 97,5-3 0,-3 1 0,0 0 0,-2 2 0,0-1 0,1 1 0,-1-1 0,2 1 0,2-2-2,1 0 0,3-2 0,1 0 0,1 0 0,1 0 0,-2 0 0,0 1 0,-3 1 0,-2 1 0,-3 2 26,8-3 1,-2 1 0,-4 2 0,-1 1 0,-1 0 0,0 0 97,4-2 1,0 1-1,-2 0 1,-1 0-1,-1 1-30,5-2 1,-2 2-1,-1-1 1,-3 2-83,8-3 0,-3 0 0,-4 2-30,-9 3 0,-3 2 0,-2 0 0,7-3 0,-3 0 557,-5 0 1,-3 0-558,5-3 1785,-6-2-1785,-28 15 1239,-4 3-1239,-4 1 3284,0 21-4543,-7 2-214,-4 27-1135,-10 2 2608,-5 8 0,11-23 0,0 1 0,-3 0 0,1 0 0</inkml:trace>
  <inkml:trace contextRef="#ctx0" brushRef="#br1" timeOffset="-82556.46">1872 15423 21835,'-7'-32'2248,"2"1"-1798,5 3 180,0 3 179,0 7-89,0 9-181,0 3-89,-4 14-180,-2 12-90,-8 25-135,5-14 0,-1 6 15,-1 6 0,-2 6 0,0 0-494,1 1 0,0 0 0,-1-1 434,1 1 0,0 0 0,1-2 45,-1 11 0,3-7-227,3 0 182,12-11 0,6-8 0,37-3 0,-2-15 0,-11-8 0,1-2-180,18-11 90,-4-4-90,-5-10 0,-7-7 1,-8-9 89,-11-10 0,-15-8 90,-16 10 0,-7-1 45,2 10 0,-2 1-236,-11-12 1,-2 3 234,7 15 1,1 4-45,-22-22 1379,8 10-1379,9-11 0,17 12 200,13-13-111,41 9-89,0 19 90,23 10-90,-15 26 90,-3 14-90,-3 8 0,-6 3 0,-7 0-90,0-1 0,-7-21 1,-1-14 555,-4-36-556,-2-26 45,-8 16 0,-1-3-479,2-8 0,0-1 479,-1-4 0,1-1 90,-1 3 0,0 1-45,-2 7 0,0 1 23,-1 9 0,-2 2 67,5-17 0,-1 19-90,-1 17 90,2 16-90,2 12 1033,4 10-1033,4 1 149,1 2-149,-1-6 0,-3-8-90,-5-5-540,-6-16-269,-10 2-540,-5-8-810,-9 7 2249,0 4 0,-1 3 0,1 2 0</inkml:trace>
  <inkml:trace contextRef="#ctx0" brushRef="#br1" timeOffset="-82385.46">2782 15079 23184,'28'20'1619,"-1"1"-1529,-7 4 0,-2 0-90,-4 2-1080,6 8 91,-8-10-630,5 3-450,-9-18 2069,2-6 0,-3-17 0,-2-4 0</inkml:trace>
  <inkml:trace contextRef="#ctx0" brushRef="#br1" timeOffset="-81736.46">2997 14894 22284,'2'-55'3238,"0"9"-2968,-2 15-90,0 11-180,2 11 90,2 7 0,2 13-90,8 19 90,-1 4 0,3-1-90,-2-32 90,-4-19-90,-2-21 0,-2 3 90,-2 4-180,0 7 180,4 7-90,6 9 0,1 9 0,11 1 0,-11 3 90,5-4-90,-8 4 0,2-3 90,0 7 0,5-1-90,1 4 0,2 5 0,1-4 0,-3-3 0,-2-5 0,0-18 0,-8-10 0,-1-23 0,-18-14-528,2 24 1,-1-1 617,-5-4 0,-2 0 0,-4-2 0,-1 0 0,-2 1 0,-1 1-45,-2 3 0,-1 1-45,2 6 0,-1 1 0,2 5 0,1 2-180,-14-14 90,9 9-90,13 8 90,12 6 0,16 2 90,11 1 1055,11-3-1055,5-4 0,0 1 270,-4-2-91,-7 2 91,-7 0 90,-4-1-90,-4 3 90,-3 3-270,-6 6-90,2 3 0,-2 20 0,6 14 0,6 29-30,-6-20 0,2 7 0,1 0-1486,3 5 0,2 0 0,0 0 766,0 2 1,1 1-1,0-3-2527,1-3 0,2-3 0,-1-4 2789,2-3 0,1-5 0,0-6 0,1-2 0,-1-4 1,0 0-1</inkml:trace>
  <inkml:trace contextRef="#ctx0" brushRef="#br1" timeOffset="-81480.46">4572 14021 25432,'5'-14'3149,"-7"3"-3149,-6 0 0,-5 2 0,4-2 0,4-3 0,14-8 0,11-10 0,23-11-463,-13 16 1,5 0 462,6-4 0,3 1 0,5-3 0,3 0 0,-6 4 0,3 0 0,-2 1-135,3-3 0,0 1-225,9-4 0,-4 0-989,-21 10 0,-4 1-810,7-9-539,-4-4 2698,-25 11 0,-1-2 0,-3-3 0</inkml:trace>
  <inkml:trace contextRef="#ctx0" brushRef="#br1" timeOffset="-81086.46">6343 12560 26872,'30'10'1709,"-16"9"-1709,-21 15 0,-19 9 0,-13 1 0,-6-1 0,13-23 0,-1-2 0,-24 0 0,6-11 0,24-27 0,22-14 0,14-12 0,8-4 0,13 0 0,9 9 0,8 12 0,7 13 0,5 20 0,-27 6 0,0 5 0,-1 5 0,-1 5 0,-1 6 0,-3 4 0,-1 4 0,-4 2-164,-2 0 0,-3 4 164,1 16 0,-2 1-437,-5-19 1,-1 0 436,0 9 0,0-2-52,10 11 52,-4-23 0,13-8-540,0-24-1978,27-35 1079,-13-4 355,-13 2 0,-3-4-220,-12-1 0,-5-3 1304,-3-6 0,-4-3 0,-6-6 0,-3-3 0,-3-3 0,-1 0 0</inkml:trace>
  <inkml:trace contextRef="#ctx0" brushRef="#br1" timeOffset="-80653.46">6319 11836 15495,'-42'-33'749,"0"0"1,2 3 0,2 1 401,6 5 1,1 1-1062,-16-11 90,17 11 1620,18 12-1530,18 17-90,38 39-180,-2 4 187,-9-10 1,-1 1-233,-8-7 0,-3 0-90,-1 0 0,-1 0-135,-1-2 0,0-1-359,13 26 1350,-14-23 1,0 0-1442,8 27 540,1-5 180,-10-24 521,0-23-251,0-17 539,19-19-449,-7 4 707,13-8-887,-14 13 0,-3 4-91,-2 5 91,-2 2 0,2 3-90,3-1 0,1-3 0,1-5 90,-1-2 0,-5-4 0,-3-3 0,-9 0 0,-9-3-90,-14 2-270,-35-2-180,3 13-45,13 9 0,-1 4-854,-15 14-450,7 13-810,9 7 2519,14 7 0,14 2 0,9 2 0</inkml:trace>
  <inkml:trace contextRef="#ctx0" brushRef="#br1" timeOffset="-80432.46">6903 12424 18483,'43'32'2699,"-4"2"-2519,-7 2-90,-4 3 1255,-5-1-1255,-1 1 0,-2-5 0,2-3 374,-1-3-464,1-6 241,-3-4-241,-3-4 491,-4-7-851,-5-5-269,-7-9-91,-9-6-2788,-16-28 3508,0 5 0,7 8 0,-1-1 0,-12-14 0</inkml:trace>
  <inkml:trace contextRef="#ctx0" brushRef="#br1" timeOffset="-79265.46">7054 12361 21295,'6'-25'2968,"0"0"-2608,-2 5 0,-2 2 359,2-2-269,0 12 0,4 6-180,6 16-90,2 11-91,5 8 1,6 18 0,-3-5-90,-1-2 0,-11-23 0,-7-15 90,-1-30-90,1-6 90,2-28 90,0-4-90,1 1 90,0 2-180,0 9 90,0 11 0,0 12 0,0 10 0,2 10 0,2 7 0,3 7 0,1 6-90,-2 1 0,0 2 0,-5-9 0,-9-9 0,-8-14 0,-12-17 0,-9-17 0,12 17 0,-1-4 0,0-5 0,-1-7 0,0-1-1030,-2-8 1,1-3-1,1 0 1030,-1 0 0,1-1 0,1 0 0,2 0 0,1 0 0,3 5-404,4-1 0,2 4 269,1 6 0,3 1-135,3 11 1,3 2-271,8-11-359,11 23-91,7 30-179,7 22 674,-17-4 0,-1 7 195,-1 5 0,0 5 1,-1-1-130,3 11 0,-2 1 459,-2-5 0,-2 2 0,-1-2 105,-1 3 0,-2 0 725,-2-8 0,-2 1 0,0 0-545,1 12 0,-1-1-136,1-2 1,-2-3 0,-3-14 0,0-5 1037,2-1-587,0-8-360,2-15-180,2-11 1221,0-17-1311,0-12 0,2-9 545,3-7-545,1 2-90,8-5 90,-7 19 90,5 4 0,-10 20 0,2 10 0,-3 7-90,0 5 90,1 2-90,-1-3 0,1-6 90,-2-3 0,-2-4-90,2 0 0,0-8 90,4-8 270,10-23-180,-6 5-1,5-5-179,-10 19 90,-1 7 90,-2 4 0,9 4-90,-3 3-90,8 8 90,-6 0 90,6 7 0,-7-8-90,3 1 90,-10-6-90,-2 0-90,-4-6 0,0-9 0,-2-9-90,0 0 90,0 7-90,0 8 0,0 5 90,0-1-90,0 3 360,0 0-270,2 0 0,0-1 90,2-1-90,-2-1 0,0 1 0,-2-1 0,0-2 0,-12-4 0,1 1 0,-11-1 0,6 5 0,2 1 0,0 3-630,-4 0-359,3 12-541,-9 4-3237,-13 32 4767,5-4 0,9-11 0,-1 2 0,-10 21 0</inkml:trace>
  <inkml:trace contextRef="#ctx0" brushRef="#br1" timeOffset="-77765.46">4122 12687 21385,'24'16'2698,"-1"-7"-2158,-7 1 180,-6-9-1,-4 3 1,-4-4 449,-2 0-899,0-8-180,-6-12-90,-6-24 45,2 9 0,-2-3-1283,-3-12 1,-1-4 1237,4 12 0,-1-2 0,0-1 0,-1-5 0,0-1 0,1-1-450,-2-2 0,1 0 1,0-1 449,0 0 0,0 1 0,1 0-30,1 2 0,-1 0 0,2 1-284,0 4 0,1 1 0,0 1 314,-4-16 0,2 3-171,1 8 1,1 2 170,2 7 0,0 3 1517,-4-21-1607,6 17 1064,-2 4-1603,8 18 1067,-4-1-3316,4 16 1187,-5 1 1691,0 4 0,-9 0 0,1 0 0</inkml:trace>
  <inkml:trace contextRef="#ctx0" brushRef="#br1" timeOffset="-76872.46">1555 8123 24173,'-8'-45'1259,"0"4"-1169,4 7-90,-4 9 0,7 7 90,-2 9-90,3 21 0,3 20 0,6 31 45,-1-21 0,2 3-566,1 6 0,2 2 566,2 3 0,1 0-45,0-2 0,1-1 0,-2-4 0,0-3 0,-1-6 0,-1-3 90,7 20-90,-6-17 0,-8-22 0,-7-14 0,-12-21 0,-9-17 90,-9-21 187,13 20 0,0-4-277,0-5 0,0-3-1016,1-3 0,2-2 1016,2-2 0,3 1 0,3 2 0,2 0 0,4 4 0,4 1 0,3 5 0,4 3-78,4 5 1,5 4 77,30-11 0,10 20 0,7 28 0,-35 3 0,-1 6 0,-2 7 0,-3 4 45,-5 4 0,-3 2-207,-5 3 0,-4 1 162,-6 1 0,-4 1 0,-5-1 0,-5 0 0,-12 7 0,-4-2 0,6-15 0,-1-2 103,-9 3 0,0-5-103,9-11 1871,11-16-1871,57-6 0,5 2 96,-7 6 0,2 7-96,8 17 0,-3 7 0,-13-4 0,-3 3-16,7 13 0,-7 4 16,-18-11 0,-9 1 0,-11 11 0,-7-2 0,-9 18 0,0-28 0,-4-5 27,-23-5-117,13-16-180,-9-11-270,21-10-359,2-5-361,1-7-433,3-4 1693,-2-9 0,2-7 0,-3-5 0</inkml:trace>
  <inkml:trace contextRef="#ctx0" brushRef="#br1" timeOffset="-76415.46">2258 8092 22644,'10'-26'1709,"-2"4"-1529,-4 4-90,-2 2 0,-2 5-90,0 2 0,2 4 0,0 3 0,4 2 90,0 0-90,3 0 90,2 0-90,5-4 90,9-3-90,6-9 0,7-6 0,-6 1 0,2 0 45,1 3 0,-1 1 0,0 1 0,-2 4 135,14 13-91,-40 59-44,-13-13 0,-5 4 0,1 0 0,-2 2-304,-4 1 1,-2-3 348,-3 9-90,12-12 0,4-12 0,16-9 0,8-13-90,16-8-360,13-14-449,11-7-600,-26 3 0,1-2 419,-1-2 1,-1-2 1079,1-5 0,-3-2 0,-2-2 0,-3-2 0,-1-3 0,0 0 0</inkml:trace>
  <inkml:trace contextRef="#ctx0" brushRef="#br1" timeOffset="-76203.46">3070 7499 22194,'-6'-35'1349,"0"-1"1,-6-25-1170,1 12 0,5 15-90,2 13 89,4 20-89,2 26-587,6 29 542,-3-14 0,2 4-501,4 9 0,0 3 456,2 7 0,1 1-438,-4-19 1,1 0 0,1 0 287,-1-1 0,2 0 1,-1-1-346,6 18 0,1-2-568,-1-6 0,-1-4-241,-2-6 0,0-2 1304,6 20 0,-5-20 0,-6-13 0</inkml:trace>
  <inkml:trace contextRef="#ctx0" brushRef="#br1" timeOffset="-75997.46">3123 7590 23544,'-23'-58'1439,"5"9"-1349,7 0-90,20 6 0,13 1-270,20 2-180,9 9-526,5 1 257,1 3-181,-6 4-719,-8 7-630,-7 5 2270,-12 6 1,-9 9-1,-8 4 1</inkml:trace>
  <inkml:trace contextRef="#ctx0" brushRef="#br1" timeOffset="-75822.46">3305 7567 21475,'-26'44'1259,"1"-6"-1079,7-11 0,8-9-90,20-17-180,11-11-180,21-15-540,1-7-1211,8-4 2021,-2-3 0,-1 5 0,-1 1 0</inkml:trace>
  <inkml:trace contextRef="#ctx0" brushRef="#br1" timeOffset="-75622.46">3301 8083 22644,'-18'21'1799,"3"-4"-1619,7-10-180,5-3 90,8-4-90,11-6 0,16-3-90,19-11-225,-18 9 0,2 1-225,1-3 1,2 1-577,0 1 1,-1 1 1115,-3 0 0,-1 0 0,24-4 0,-7 1 0</inkml:trace>
  <inkml:trace contextRef="#ctx0" brushRef="#br1" timeOffset="-74427.46">6051 9240 25343,'-3'-47'509,"0"-1"1,-1 1 0,-2-1-465,-3 0 0,-1-1-716,-2-1 0,-2-1 716,-2-6 0,0-1-222,4 17 0,0 0 0,-1-6 289,-3-9 1,-2-6-1,0-2 1,0 2-574,3 10 1,0 0 0,1 0 0,-2-3 478,-1-2 0,-1-5 0,0 0 0,0 0 0,0 2-493,-2-3 0,0 3 0,0 0 1,-1-1 492,3 11 0,1-1 0,-1 0 0,-1 0 0,-1 0-18,0-1 0,-1-1 0,-1 1 0,-1-1 0,0 1 0,-1-1 0,-1 0 0,0 0 0,-1 0 0,-1 0-211,-2 0 1,1 1 0,-2 0 0,0 0 0,-2 0 210,-1 1 0,0 0 0,-1 1 0,-2 0 0,0 1 0,-2 2 0,0 0 0,-1 1 0,-2 1 0,0 1 18,-2 1 0,0 1 0,-2 1 0,0 1 0,-2 2-36,0 2 0,0 1 0,-2 1 0,-2 3 0,-5 2-87,2 5 1,-3 3 0,-4 1 0,-1 1 0,-1 3-1,2 0 1,2 3 104,1 1 0,3 2 0,0 2 0,0 1 0,-2 2 0,-3 1-18,-3 2 0,-3 1 0,-2 1 0,-1 2 0,1 2 0,2 3 0,4 2 18,1 5 0,3 2 0,1 3 0,2 2 0,0 1 0,-1 2-8,-2 2 1,1 2 0,-1 2 0,1 1 0,0 1 0,1 2 7,5-2 0,1 0 0,1 2 0,-1 1 0,1 0 0,1 2 0,-1 1-13,0 1 0,1 2 0,-1 1 0,1 1 1,1 1-1,0 0 0,0 1 13,5-4 0,1 0 0,0 2 0,0-1 0,0 2 0,1-1 0,0 1 0,1 1 0,-1 0 0,1 1 0,1 1 0,-1 0 0,1 0 0,1 1 0,0 0 0,0 0 0,1 0 0,0-1 0,1 0 0,0 1 0,0 0 0,1 2 0,-1 2 0,0 2 0,4-4 0,0 2 0,-1 3 0,0 1 0,0 1 0,0 0 0,1 1 0,1-1 0,0 0 0,2-2 0,1-1 0,-4 8 0,2-2 0,1-2 0,1 1 0,1-1 0,1 2 0,0 1 0,0 3 0,5-9 0,0 2 0,0 2 0,-1 0 0,2 2 0,0 0 0,1-1 0,1 0 0,1-1 0,2-2 0,2-2 0,-2 14 0,3-2 0,1-2 0,3-1 0,0 0 0,2 0 0,1 0 12</inkml:trace>
  <inkml:trace contextRef="#ctx0" brushRef="#br1" timeOffset="-74427.46">0 10569 20119,'4'58'0,"0"0"0,2-1 0,1 0 0,0 0 0,2-1 0,1 0 0,2 7 0,2-1 0,1 0 0,1 0 0,3-2 0,3-1 15,3-1 0,2 0 0,3-2 0,2-1 0,1-1 0,3-2-15,1 0 0,2-2 0,2-1 0,2-1 0,1-2 0,2-1 0,1-1 0,3-2 0,0-1 0,2-2 0,1-1 0,1-2 0,2-1 0,1-2 0,1-1 0,1-2 0,1-2 0,0-2 0,-6-5 0,0-1 0,1-2 0,0-1 0,1-2 0,1-1 0,-1-1 0,2-2 0,1-1 0,0-2 0,0-2 0,1-1 0,-1-1 0,1-2 0,2-2 0,0-2 0,0-1 0,0-2 0,0-2 0,1-1 0,-1-1 12,2-2 1,1-2 0,-1-1 0,1-2 0,0-2 0,-1 0 0,0-2-13,-7 2 0,1-2 0,-1-1 0,0-1 0,0-1 0,-1-1 0,0 0 0,0-1 0,1-1 0,-1-1 0,0-1 0,0-1 0,-1 0 0,0-1 0,0-1 0,-1 0 11,-1-1 0,0 0 0,-1-1 1,0 0-1,-1-1 0,0-1 1,-1 0-1,-1-1-11,-2 0 0,0 0 0,0-1 0,-1-1 0,-1 0 0,-1-1 0,0 0 0,-2-1 0,5-5 0,-1-1 0,-1 0 0,-1-1 0,-1 0 0,-2-1 0,0-1 0,-3 1 0,-2-1 0,0 0 0,-1-1 0,-2-1 0,-1 0 0,-1 0-13,-1 0 0,-2 0 0,-1 0 0,-1-1 1,-2 0-1,0-1 0,-2 1-17,2-9 0,-2 0 0,-1-1 0,-2 0 0,-2-1 0,0 1-60,-3 0 0,-1-1 0,-2 0 0,-1 0 0,-1 0 0,-2-1-60,-1 1 0,-1 1 0,-1 0 0,-2-2 1,-2-1-1,-1-3-130,-2 11 0,-2-2 0,0-2 0,-2-2 1,-1 1-1,0-1 0,-1 2 0,1 2 0,0 2-50,-2-12 0,0 3 0,0 2 1,-1 1-1,-1-2 0,-1-2 330,1 9 0,-2-3 0,1-2 0,-2 0 0,0 1 0,1 2 0,-1 3 0,0 5 0,-2-5 0,0 5 0,0 3 0,0 1 0,0 0 0,-5-8 0,0-1 0,0 1 0,0 0 0</inkml:trace>
  <inkml:trace contextRef="#ctx0" brushRef="#br1" timeOffset="-74427.46">0 10081 20119,'0'63'0,"0"-2"0,-1 1 0</inkml:trace>
  <inkml:trace contextRef="#ctx0" brushRef="#br1" timeOffset="-66472.46">5043 2918 17517,'-4'0'4048,"-3"0"-3509,6 0 901,-3 0-1350,1 0-90,2 0 0,-3 0-990,13 0-2428,2-6 3418,4 0 0,-1-1 0,-6 3 0</inkml:trace>
  <inkml:trace contextRef="#ctx0" brushRef="#br1" timeOffset="-65588.46">4796 3076 16258,'-4'-12'4857,"0"1"-4317,-1 4-181,-2 1-89,6 3 0,-6 1-90,6 2 809,-3 0-269,22-6-450,5-3 0,27-12-135,-1-5 0,8-5-46,-5 5 1,4-2 0,2 0-612,-13 6 0,0 0 1,1-1-1,1 1 522,5-1 0,1-1 0,0 2 0,-3 2 30,1 1 0,-1 2 0,-2 1-142,-2 1 1,-1 0-1,-2 2 157,13-4 0,-2 2 45,-10 3 0,-3 2-45,-7 0 0,-3 2 135,13-4 0,-14 5-90,-12 3 0,-9 4 2086,-6 0-2266,-24 0 606,-5 8-516,-29 7 0,24-3 0,-1 3-315,-6 1 0,-2 2 315,-3 1 0,-2 1 0,0 1 0,-1 0 0,-1 1 0,1-1 0,0 2 0,0 0 0,1-1 0,1 1 0,1 0 0,0-1 0,3-1 0,1-1 0,3 0 0,1-1-230,-25 10 230,14-6 0,14-8 0,26-20 0,19-10 0,32-23 0,-14 14 0,3-2-436,7-3 1,3-1 390,5-2 0,2 0 90,3 0 0,1 1-45,-3 2 0,0 1 0,-5 4 0,-3 0 0,-6 5 0,-3 0 552,22-14-552,-38 15 220,-25 4-220,-39 20 0,12 0 0,-1 2-319,-6 4 1,0 3 318,-5 2 0,0 0 0,0 2 0,1 1-90,0-1 0,2 1-180,3-3 0,1 2-321,-4 2 0,3 2 591,11-3 0,2 2 0,-17 19 0,29-3 0</inkml:trace>
  <inkml:trace contextRef="#ctx0" brushRef="#br1" timeOffset="40737.54">14554 5021 21475,'-43'-9'1709,"4"0"-1349,5-1-1,5 1 1,7 2 90,4 1-180,9 3 0,4-1-91,5 2-89,0-3-90,0 3 90,3 0 0,4 0 90,7-1-90,4-3 90,10-1-90,5-2-90,6 2 90,1 0-90,-3 5 0,-4 0 0,-1 0 0,-13 1 90,1-3-90,-12 4-90,-4-4 0,-2 1-360,-2 0-539,0 1-3149,7 0 4138,6 0 0,16-1 0,7 1 0</inkml:trace>
  <inkml:trace contextRef="#ctx0" brushRef="#br1" timeOffset="42253.54">19886 3162 20126,'-21'-23'2878,"1"1"-2338,0-1-91,3 2 91,1 3-180,9 3-90,2 3-90,5 1-91,4 0 1,5-1 0,15 1-90,15-2 180,18 1-449,-23 6 1,2 1 403,2 0 0,1 1-45,1 1 0,0 1 45,-2 1 0,-1 0-45,-2 1 0,-1 0 180,25 6 44,-27 3 1,-1 6 135,-4 10 0,-3 6-450,0 0 0,-3 5-236,-2 11 1,-5 3 235,-3-1 0,-1 1-1514,1 9 0,0 2 1514,-4-16 0,1 2 0,-1 0 0,1 4 0,0 1 0,1 0-228,-1 3 1,1 0 0,0 5 227,-2-8 0,1 4 0,0 2 0,0-1 0,0-2-397,0 3 0,0-3 1,0 1-1,0 3 397,0 1 0,0 1 0,0 3 0,0 0 0,1 0 0,-2-8 0,0 2 0,0 0 0,-1-1 0,1 0 0,0-3 0,1 13 0,-1-3 0,1 0 0,0 3 0,-1-12 0,0 2 0,0 1 0,0 0 0,0-3 0,-1-2-286,2 5 1,0-3 0,0-3 0,0 2 285,0-2 0,0 0 0,1 0 0,-1 0 0,1-2 0,0 0 0,1-1 0,-1 1 161,3 14 0,-1-1 1,1 0-162,-2-2 0,0 0 0,0 0 0,0-2 0,-2-1 0,0 1 0,-1-1 0,0 0 0,-2 0 0,-1-1 0,0 1 0,-2-1 0,1 0 0,-1 1 0,-1-1 0,-1-2 0,0 0 0,0 3 0,-1-3 0,1 3 0,-1 1 0,-1 0 0,0-4 0,-1 1 0,-1-1 0,1 0 0,1-1 0,0-1 0,-1 0 0,0 0 0,0 0 0,-2 1 0,1-3 0,1-6 538,0 5 0,2-4-538,-2 9 0,2-5 0,1 0 2112,-7-2-2112,0-18 1711,-11 0-1711,-4-14 1609,-9-3-1609,-9 1 0,-11-3 174,-12 3-174,26-9 0,-3 1-467,-6 1 0,-3 0 467,-6-1 0,-2 1-667,-6 1 1,-2 0 666,18-3 0,0 0 0,-1 1-459,-2 0 1,-1 1-1,-1 0 459,-1 0 0,-1 0 0,-1 0 0,-2 1 0,-1 0 0,1 0 0,-3 1 0,0 0 0,-1 0-426,-4 1 0,1 1 0,-2 0 426,15-2 0,0 1 0,0 1 0,-1-1 0,-2 1 0,0 0 0,-1 1 0,0 0 0,-1 1 0,-1 1 0,0 1 0,0-1 0,-2 1 0,0 0 0,-1 1 0,1 0 0,-2 0 0,2-1 0,-3 2 0,-4 0 0,7-1 0,-3 1 0,-3 0 0,-1 0 0,-1 0 0,0-1-185,4-1 0,0-1 0,-1 0 0,-1-1 1,0 1-1,0-1 0,0 0 185,0 1 0,0 0 0,0 0 0,-1-1 0,1 1 0,0-2 0,0 0-112,0 0 0,-1-1 0,0-1 1,0 0-1,2-1 0,1 0 1,2-1 111,-6 0 0,2 0 0,3-2 0,-1 0 0,0 0-106,-2 0 1,0-1-1,0 1 1,0-1 0,0 0 105,0 0 0,0 0 0,1 0 0,-1 0 0,0 0-60,1 0 0,0-1 1,-1 1-1,1 0 1,0 0 59,2 0 0,0 0 0,0 0 0,0 0 0,1 0 65,3 1 1,1-1 0,-1 1 0,0 0 0,-2 1-66,3 0 0,-3 0 0,0 2 0,-1-1 0,1 1 0,2 0 0,-5 2 0,1-1 0,1 1 0,0 1 0,1-1 0,3 0 0,-1 0 0,1 1 0,3-1 0,2 0 0,-17 6 0,5-1 0,8-1 583,11-2 1,4-1-584,1 1 0,3-2 0,-7 0 1755,4 3-2115,26-13-90,8 3-2609,2-4 3904,11-4 1,13 1 0,10-4-1</inkml:trace>
  <inkml:trace contextRef="#ctx0" brushRef="#br1" timeOffset="43389.54">19573 11258 24173,'-27'-14'2159,"5"2"-1979,4 1-90,9 4 90,9 3-90,16 2 90,20 2 224,17 0 1,9 0-1196,-3 0 1,3 0 880,-1 0 0,4 0 0,0 0-90,-6 0 0,0 0 0,0 0 0,3 0 0,0 0 0,1 0 0,2 0 0,0 0 0,0 0 0,-2-1 0,-1 0 0,3-1 0,-5 0 0,3 0 0,1-1 0,-2 1-680,-6-1 0,-1 0 1,-1 0-1,-1 0 680,-1 0 0,0 0 0,-1 0 0,-4 0 0,3 1 0,-4-1 0,-5 2-60,22-1 60,-13 2 0,-7 8 0,2 20 0,-14 10 0,-12-7 0,-3 3-505,-5 4 1,-3 2 504,0 10 0,0 4 0,-3-9 0,0 1 0,-1 3 0,0 6 0,0 1 0,0 7 0,0-5 0,0 5 0,1 3 0,0 2 0,0 0 0,1-4 0,0 1 0,1 1 0,0 1 0,0 0 0,0-1-105,-1-7 0,0 0 1,0 0-1,1 0 0,-1 0 1,1 0-1,1 0 105,0 1 0,0 0 0,1 1 0,1-1 0,-1-1 0,1-1 0,-1-3 0,2 8 0,0-2 0,1-2 0,-1 0 0,1 0 0,1 2 0,0 0 0,1 0 0,-1 1 0,1-1-140,-1-2 1,0-1 0,1 1 0,1 2 0,1 5 139,-2-13 0,2 3 0,0 2 0,1 3 0,1 0 0,-1 0 0,1 0 0,-1-3 0,0-1 0,1 4 0,-1-1 0,0-2 0,0 0 0,1 0 0,-1 1 0,1 1-67,0 0 0,1 2 0,0 2 1,1-1-1,-1 0 0,-1-2 0,0-2 1,-2-4 66,4 8 0,-2-2 0,-1-3 0,-1-3 0,-1-4 0,0 6 0,-1-5 0,-3 2 327,1 8 0,-3 1 0,-1-1-327,-4-11 0,-2-1 0,-1-1 0,-1-1 0,-1-2 0,-3-3 0,-6 4 0,-7-6 0,-10-8 0,-6-7 0,5-6 0,-2-2 0,-13 5 0,-3-3 0,5-6 0,-1-3 0,-5 0 0,-5 0 0,-5 1 0,-5 0 0,0-1 209,9-2 0,2 0 0,-4 1-209,2-1 0,-3 1 0,-2 0 0,-2 0 0,5-1 0,-2 1 0,-2 0 0,2 1 0,1-1 0,-3 1 0,3-1 0,0 1 0,-4 1-115,-1 1 1,-4 0 0,-2 0 0,2 1-1,4-1 115,-1 1 0,4 0 0,0 0 0,0 1 0,-3 0 0,0 1 0,0 0 0,0 0 0,0 1 0,-1 1 0,1-1 0,-1 1 0,-1 0 0,1 0 0,-1 1 0,0-1 0,0 1 0,0 0 0,0 1 0,0-1 0,11-4 0,1 1 0,-1-1 0,1 1 0,-1-1-200,0 0 1,1 0 0,-1 0 0,1 0-1,-1 0 200,0-1 0,0 0 0,1 0 0,-1 0 0,1 0 45,-11 3 0,0 0 0,0-1 0,-3 1-45,13-3 0,-3-1 0,-1 1 0,0-1 0,2 0 0,3 0 71,-9 2 1,4-1 0,1 0-1,-2 0-71,3-1 0,-1-1 0,-1 1 0,3-1 0,4-1 0,-2 0 0,4 0 0,1-2 734,-13 2 0,1-1-734,11-3 0,0-1 0,4 0 0,6 1 0,1-2 782,-13 0 1,7-1-2851,26 0 380,1-8 1688,15-7 0,0-11 0,0-8 0</inkml:trace>
  <inkml:trace contextRef="#ctx0" brushRef="#br1" timeOffset="80095.53">13242 4482 15268,'-10'4'6117,"0"1"-5488,-4 0-269,1 4-90,1-8 0,2 3 180,2-4-91,3 0 181,-2 0-90,3 0 0,-1 0-1,-2 0-89,6 0 360,-6 0-1,6 0 451,-3 0-1170,12 0 0,-3 0 0,16 0 0,-4 0 0,26-4 0,-9 1 0,11-4 0,-9 2 0,-1 1 0,2 1 0,-1-1 0,1 2 0,1-3 0,15-1 0,-10 1 0,9 0 0,-15 3 0,14 2 0,-13 0 0,11 0 0,-15 0 0,3 0 0,3 0 0,5 0 0,4 0 0,4 0 0,2-2 0,2 2-1297,-2-4 1297,-1 1 0,-3-1 0,-2 1 0,-15 2 0,0 0 0,16 1 0,16-2 0,-21 0 0,0-3 0,-2 3 0,-1 0 0,-1 2 0,14 0 0,-13-2 0,11-1 0,0-1 0,-14-1 1297,11 1-1297,-17-1 0,1 0 0,1 1 0,-1-1 0,1 1 0,-3-1 0,-1 1 0,-1-1 0,-2 1 0,17-5 0,2-2 0,3-1 0,8-1 0,-6 0 0,1 2 0,-2-2 0,-13 6 0,-1 1 0,-1 1 0,1 1 0,1 1 0,-1-1 0,3 2 0,-1-3 0,4 3 0,1 0 0,5 0 0,-14 0 0,1-1 0,20 0 0,-22 1 0,0 0 0,31 2 0,-19 0 0,12 0 0,-25 0 0,-3 0 0,-6 0 0,2 0 0,-8 0 0,-1 0 0,-9 0 0,-2-4 0,-2-1 0,0-4 0,6-16 0,-3-4 0,5-22 0,-4-6-230,-4 23 1,0 0 229,0-4 0,0-1 0,0-2 0,0-4 0,-1-1 0,-1-3 0,0 1 0,0-10 0,0 0-398,-1 6 0,-1-3 0,0 2 398,-1-5 0,-1 1 0,1-2 0,1 0 0,-2 3 0,0-1 0,2 8 0,0-2 0,0 2 0,0-5 0,0 0 0,-1-11 0,-1 0-20,-2 10 0,0-1 20,1 10 0,0-2 0,0 1 0,-1 2 0,-1 0 0,2 0 0,0-17 0,1 4 0,0 19 0,1 4 0,1-8 0,-4 2 0,-2-17 0,1 15 0,-4-16 0,8 18 401,-6-11-401,0 4 0,-3 4 1244,3 12-1244,-2 16 48,8 2-48,-6 3 0,3 2 0,-1 2 0,-4 3 0,-5-2 0,-5 3 0,-31-8 0,5 6 0,11 1 0,-3 1-192,1 2 1,-1 0 191,-5 1 0,-1 0-1153,-8 0 1,-2 0 1152,-3 0 0,-2 0 0,-3 0 0,-6 0 0,19 0 0,-4 0 0,-2 0 0,4 0 0,-6 2 0,2 0 0,-3 0 0,2 0 0,-4 0 0,1 0 0,2 2 0,-2 0 0,2 2 0,0 0-507,-3 0 0,0 1 1,0 0 506,-2 0 0,-1 1 0,0-1 0,0 1 0,1 0 0,-1 0 0,1 0 0,-1 0 0,2 0 0,0-1 0,1 0 0,1 0 0,3 0 0,1 0 0,0 1 0,4-1 0,0 0 0,0-1 0,4 1 0,1 0 0,-1 0-94,-11 2 1,-1 0 0,3-1 93,-4 1 0,1 0-264,12-4 0,-1 0 1,6 0 263,5 1 0,5-2 0,-20-3 1514,13 7-1514,4-7 1632,14 3-1632,1-4 394,15 7-394,0 2 1739,4 9-1739,0 5 0,0 6 0,0 3 0,0 6 0,0 3 0,0 4 0,0 5 0,0 4 0,0 3 0,0 2 0,-5 0 0,0-3-1370,-5 1 1370,2-1 0,0 1-327,-1 4 327,1-2 0,0 2 0,6-18 0,0 1 0,-2-11 0,0 1 0,4 12 0,0 0 0,-4 20 0,4 0-1298,-4-1 1298,3-4 0,-6-2 0,6-5 0,0-12 0,-1 0 1119,-2 24-1119,2-20 0,0-2 0,-7 9 0,5-4 320,-3-15-320,6 1 0,-8 0 1556,7 1-1556,-8 2 0,8-1 0,-9 17 0,7-16 0,-3 12 0,-2-21 0,8 1 0,-8-1 0,4 12 0,1-8 0,0 8 0,1-14 0,2-1 0,-7 0 0,8 9 0,-4-5 0,4 5 0,0-8 0,0-4 0,0 2 0,0-3 0,0-1 0,0-1 0,0-4 0,0 0 0,0-3 0,0-1 0,0-1 0,0-2 0,2-4 0,-2-7-1619,2-6 1619,-7-21 0,-2 5 0,-5-13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00:03.365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5766 3175 16618,'-7'-7'5306,"2"-1"-4856,1 3-180,4-4 0,-9 4-90,4-1 0,-2 1 0,0 3 89,6 0-89,-8 2 0,4 0 0,-7 0 0,2 0 0,-2 0 0,1 0 0,0 0 0,2 4 0,-1-3 89,-1 7-89,5-7-90,-5 3 90,7-4-90,-1 0 0,-4 0 90,2 0 0,-3 0-90,0 0 0,0 0 90,-6 8-180,3-6 90,-5 12-1,6-9 91,-7 16-180,3-5 90,-8 12-90,4-1 180,-2 9-90,-5 12 90,3 8-135,10-22 0,1 0-421,1 4 0,0 1 420,1 2 1,0 0 0,-1 3 0,1 0-45,2-1 0,0 1 0,0-1 0,2-1 45,2-1 0,1 0-45,1-3 0,1-1 45,1-3 0,2 0-25,1 24-20,5-6 0,9-7 45,6-16 0,5-3-45,18 10 0,-11-14 0,3-3 0,9-6 0,2-4 0,-10-3 0,1-2-345,14 2 1,0-2 344,-16-3 0,1-2 0,13 1 0,2-2 0,-2-3 0,0-2 203,0 1 0,-2-1-203,-4-5 0,-4-3 0,14-12 0,-2-7 0,-5-9 34,-17 6 0,-1-5-34,-3-10 0,-2-3 0,0 0 0,-3-2 53,-4-2 1,-5-2-54,-6-4 0,-4 1-528,-2 15 1,-3 0 527,-1-16 0,-5 2 0,-2 21 0,-4 2 0,-14-14 0,-4 3 0,6 13 0,-2 3 0,-13-10 0,-3 5 0,9 16 0,-3 5 91,-17 1 0,-6 6-91,-2 11 0,-2 9-510,12 3 0,-1 4 1,3 3-768,-9 9 1,7 7 61,4 6 1,9 3 1214,18-8 0,5 1 0,2 3 0,4 1 0,2 1 0,0 0 0</inkml:trace>
  <inkml:trace contextRef="#ctx0" brushRef="#br0" timeOffset="302">5957 4555 24983,'-14'-10'2069,"0"4"-1440,-3 20 181,1 18-765,7 0 0,2 5-1029,-2 15 1,2 6 983,1-10 0,2 3 0,-1 7 0,2 0 0,0 8 0,0 3 0,1 0 0,-1-3-441,1-10 0,0-2 0,0-1 0,0 3 1,0 5 440,0-2 0,0 5 0,-1 3 0,1 3 0,-1-1 0,1 0 0,-1-4 0,1-5 0,-1 7 0,1-6 0,-1-2 0,0 2 0,0 6 0,0-8 0,-1 4 0,0 3 0,0 2 0,0-1 0,0-1 0,0-5 0,0-4-403,0 2 1,0-5 0,0-2 0,0-1 0,0 3 402,-1 10 0,0 3 0,0 1 0,-1-4 0,1-6 0,-1 4 0,0-6 0,0-2-621,2-7 0,-1-2 1,2-1-460,-2 8 1,1-5-1364,1 10 2443,3-45 0,7-51 0,-2 5 0,-1 0 0</inkml:trace>
  <inkml:trace contextRef="#ctx0" brushRef="#br0" timeOffset="520">5925 5306 24345,'-5'-45'562,"0"1"0,0 0 1,-2-16-1,0 2-382,3 12 0,1 4 719,0-15-449,16 34-450,15 39 0,-1 6 0,3 6-995,9 13 0,3 4 995,-7-9 0,1 1 0,1 2-456,4 4 1,2 1 0,0 0 455,1 2 0,1 1 0,0-1-180,1 0 0,0 1 0,-1-2-240,-2-1 0,0-1 1,-1-1-181,-3-3 0,-1-1 1,-1-1-331,-3-4 1,-2-1-1,-1-2 749,9 8 0,-4-2 0,-10-8 0,-3-1 0,12 17 0</inkml:trace>
  <inkml:trace contextRef="#ctx0" brushRef="#br0" timeOffset="733">6063 5021 16701,'-46'-23'749,"0"-1"1,1 5 0,-1 2 197,3 6 1,0 4-768,1 6 0,1 4 680,1 6 0,1 5-770,1 6 0,1 5 170,-1 8 0,1 4-260,0 7 0,3 5 456,9-12 0,2 3 0,0 0-516,-1 5 0,1 0 0,1 2-210,-1 1 0,1 2 0,0 3-720,-1 1 1,0 4 0,0 0 0,1-3 989,0 3 0,2-3 0,-1 2 0,1-5 0,0 4 0,0-2 0,2-4 0,3-5 0,-1 1 0,1-1 0</inkml:trace>
  <inkml:trace contextRef="#ctx0" brushRef="#br0" timeOffset="1041">5547 7739 24443,'6'-5'2249,"22"23"-1935,6 10 1,4 6-1520,4 2 0,3 2 1235,-3-2 0,3 2 0,-1-2-30,-5-5 0,0 0 0,3 1-23,3 1 1,3 3 0,2 0-1,-1 0-247,-1-1 0,0 0 1,1-1-1,-1 1-577,-1-2 1,1 0 0,-2 0 0,-1-2 486,6 5 0,-3-3 1,-6-3-271,-7-5 0,-5-3 825,20 13 1,-33-17-1,-10-8 1</inkml:trace>
  <inkml:trace contextRef="#ctx0" brushRef="#br0" timeOffset="1269">5620 7879 26782,'-53'5'1799,"1"22"-1799,23 0 0,1 7-1255,-3 11 0,-1 5 1255,8-10 0,0 1 0,-1 1-922,-2 4 0,0 0 1,0 1 921,-2 2 0,1 0 0,-1 0 0,0 0 0,0-1 0,0 0 113,2-1 1,0-1 0,1-1-594,1-2 0,-1 0 0,2-2-644,-8 16 0,1-1-3792,2-5 1,1-2 4263,3-6 0,0-2 1,2-5-1,-1-1 1,1-3-1,0-1 1</inkml:trace>
  <inkml:trace contextRef="#ctx0" brushRef="#br0" timeOffset="3195">9738 3515 23094,'-4'-7'2159,"-2"2"-1890,-3 3 1,3 2-90,-1 0-90,6 0 180,-3 0-180,4-2 90,0-3 0,0-2 359,4-26-449,-3 8 0,-3-25 0,-9 12-90,-5-4 90,-8 0-90,-5 5 90,-5 5 0,1 19 0,-2 6 90,-22 10-370,16 3 1,0 9 278,7 13 1,1 8 0,2 0-954,-6 9 0,1 7 864,6-2 0,-2 8 0,1 2 0,4-3 0,6-3 0,3-2 0,0 3 0,1-2 0,0 3 0,1 1 0,4 0 0,5 3 0,4 2 0,2-2 0,1-2 0,0 3 0,2-4 0,3 5 0,4-9 0,2 6 0,3 1 0,0-3 0,1-6 0,3 0 0,2-6 0,4 1 0,5 1 0,5 2 0,2-3 0,2-8-222,5-10 0,1-9 0,2-1 222,-3 0 0,2-3 0,-2-6 0,20-11 0,-5-13 0,-20-5 0,-4-6 0,-3-4 0,-3-3 0,-4-2 0,-4-5 0,1-18 0,-6-2 0,-6 16 0,-2-1 0,1-11 0,-4 2 0,-11-8 0,-2 10 0,-16 0 350,10 25-350,-6 4 1747,17 33-1747,-5 8 857,4 9-857,-2 3 0,0 2 0,6-3 0,-2-2 0,3-4 0,0-5 0,0-4 0,0-9 0,0-4 0,0-7 0,0-3-90,2 1-3778,0-1 900,4 7 2968,-2 0 0,7 6 0,0 1 0</inkml:trace>
  <inkml:trace contextRef="#ctx0" brushRef="#br0" timeOffset="4752">25506 3098 23544,'18'-63'3058,"-3"4"-2519,-4 11-269,-4 10 630,-3 25-630,-3 30-270,-1 41-850,-2-11 0,-3 5 850,0 10 0,-2 8 0,-2-14 0,-2 6 0,-1 1 0,1-3-341,2-10 0,-1-2 0,1 1 1,-2 2 340,1 0 0,-1 2 0,-1 2 0,1-2 0,0-3 0,-3 12 0,0-5 0,1 0 0,1-3 0,0-1 0,0-1 0,1-4 0,0-1 0,0-2 0,-3 16 0,2-4 0,1-8 0,1-3 0,3-8 0,0-2 0,1 21 0,13-19 0,18-17 0,27-19 0,-12-8 0,5-4-167,14-4 0,5-2 167,-10 4 0,3-1 0,2-1-286,-7 3 0,1 0 0,1-1 0,1 1 286,7-1 0,1 1 0,0 0 0,2-1 0,-10 3 0,0 0 0,1 0 0,0 0 0,1 0 0,0 1 0,1 0 0,0 0 0,0 1 0,0 0-176,0-1 1,0 1 0,0-1-1,0 1 1,-1 1 175,-2 0 0,-1 0 0,0 1 0,1 0 0,2-1 0,-3 1 0,3-1 0,1 0 0,-1 1 0,-2 0 0,-3 0 0,6-1 0,-4 2 0,0-1 0,2-1 0,-1 1 0,5-1 0,-1 0 0,-4 0 0,-8 0 0,8-2 0,-7-1 0,2-1 0,-11-4-362,-23-13 362,-26-7 899,-23-15-899,-3-1 0,-4-8 0,8 5 0,0-6 0,1 0 196,6 14 0,1-1 0,0 0 1,1-2-197,-1-6 0,1-2 0,2 0 0,2 2 0,0-5 0,4 3 0,-1-1 0,1-1 0,0 1 0,1-1 124,2 3 1,1 0 0,0 0-125,0 4 0,1 0 0,0 1 0,2 5 0,0 1 0,0 0 0,-1-7 0,-1-1 0,1 3 0,0-1 0,-1 2 0,-3-7 0,-2 5 530,-13 7-530,-14 30 0,-14 11 0,8 6 0,-5 4 0,-6 4 0,-2 0-390,4 0 1,-4 1 0,-3 2 0,-1 0 0,0 0 0,1 1 389,3-1 0,-1 0 0,1 1 0,0 0 0,0 0 0,-1 1-86,5-2 0,-1 0 0,0 1 0,0 1 0,1-2 0,1 1 0,4-1 86,-5 1 0,3-1 0,2 0 0,1 0 0,-1 1-194,-10 2 1,0 1-1,0 0 1,2-1 193,3 0 0,0 0 0,1-1 0,2 1-122,5-2 1,0 0 0,2 1 0,1-1 121,-9 4 0,3-1 0,3 1-135,-12 7 0,6 2-944,12-1 0,7 2 162,12 0 0,9 2 917,11 34 0,16-31 0,7-1 0,5 2 0,0-1 0</inkml:trace>
  <inkml:trace contextRef="#ctx0" brushRef="#br0" timeOffset="5654">25416 6093 25343,'-59'-14'1169,"10"-2"-1079,18 0 0,26-6-90,31-7 45,3 10 0,5-1-654,14-4 0,9-1 609,-12 8 0,7-1 0,4 0 0,1 0 0,-3 2-663,8-3 0,-2 2 0,2 0 0,3-1 678,-6 2 0,3 0 0,3 0 0,0-1 0,-1 2 0,-3 1-419,3 0 0,-2 1 0,-1 1 0,0 1 0,1 0 404,1-1 0,0 1 0,1 1 0,0 0 0,-1 0 35,-1 1 1,0 0 0,0 0 0,0 1 0,-1 1-263,-1-1 1,-1 2 0,1 0 0,-2 0 0,0 0 280,-4 0 0,-1 1 0,-1 0 0,1 1 0,2-1-78,5 1 1,2 1 0,1 0 0,-2 0 0,-5 0 143,12 0 0,-5 0 0,0 0 96,-10 1 0,1 1 0,-2 0 0,-7 1-216,0 3 0,-7 2 1519,17 13-1519,-29 22 0,-29 13 0,-12 10 7,-1-6 0,-3 4 1,-2 1-8,4-14 0,0 1 0,0 1 0,0 0 0,-3 5 0,0 3 0,1-2 0,1-2 0,0 4 0,2-3 0,1 0 0,1 2 0,1 0 0,1 1 183,1-2 0,0 1 0,1 0-183,2-2 0,0 0 0,2 0-414,1-2 1,1-1 0,0-1 413,1-2 0,1-2 0,0 0 0,2 16 0,0-1-233,0-8 0,0-2 233,0-7 0,0-2 592,-2-7 0,-1-2-592,-4 24 999,-9-15-999,-28 3 0,-6-20 0,8-10 0,-4-3 990,-3-6 0,-3-2-990,-12 2 0,-4-1 0,17-2 0,-3 0 0,-9 2 0,10 0 0,-7 2 0,-6 1 0,-2 1 0,0 0 0,3 0 0,5-1-312,-1 0 1,5 0 0,0 0-1,-2 0 1,-6 3 311,12-3 0,-5 2 0,-4 0 0,-2 2 0,-1-1 0,0 1 0,1 0 0,3 0 0,4-1 0,5 0-344,-10 3 0,7-1 0,3 1 0,-1 0 0,-3 1 344,0-1 0,-3 2 0,-1 0 0,1 1 0,1-1 0,5 0-252,-5 3 1,3-1 0,2 1 0,0 0 251,2-2 0,0 1 0,0 0 0,-1 2 0,0 0 0,-2 1 0,-1 1 0,2-1 0,3-1 0,-14 5 0,5-1 0,-3 0 0,7-2 0,-2 1 0,0 0 0,7-4 0,-12 5 0,6-2 0,7-5 0,2 0 0,9-4 0,2-1 175,2-2 0,2-2-175,-6 1 1572,4-4-1572,29-10 0,10-9 0,16-13 0,11-18 0,-11 9 0,1-6 0,0-1 774,6-16 0,-1-4-774,-9 18 0,1-4 0,0-2 0,-1-4-122,0-2 1,-1-4-1,0-3 1,0 1-1,-1 2 122,1-1 0,-2 2 0,2-2 0,2-7 0,-5 16 0,3-6 0,1-4 0,0-2 0,1-1 0,0 0 0,-1 3 0,0 4 0,-3 5-410,3-4 1,-3 5 0,1 3 0,-1 0 0,2-5 409,0 2 0,0-4 0,2-3 0,0 1 0,-1 2 0,-1 3 0,-1 6 0,7-17 0,-1 7 0,-3 5-132,2-2 0,-1 4 42,1-4 0,-2 8-442,-3 12-907,-9 18 1543,-5 14-2893,-3 16 2789,-3 11 0,2 11 0,-3 5 0</inkml:trace>
  <inkml:trace contextRef="#ctx0" brushRef="#br0" timeOffset="5940">26553 6034 16922,'5'-47'779,"-1"1"1,2 4 0,-5 1 1077,-6 0 0,-8 15-1812,-9 40 0,-5 17-45,-6 3 0,0 10-288,9-1 1,0 8 0,0 3 0,1 1 287,0-1 0,1 1 0,0 3 0,-1 5 0,4-8 0,-1 4 0,-1 3 0,1 2 0,-1 0 0,2-2 0,0-2-78,1-2 1,1-2-1,1-1 1,0 0 0,0 2-1,0 2 78,1-5 0,-1 2 0,0 1 0,0 1 0,0 1 0,1-1 0,1-2 0,1-1-8,0 10 0,1-2 0,1 0 0,1-2 0,1-2 0,0-2-195,-1 6 1,1-3 0,2-2 0,2 3-739,2-5 1,1 5-1,2-1 1,3-6-1,3-10-318,6 2 0,8-13 1386,10-8 1,4-15 0,1-34 0,1-15 0,3-8 0,0 0 0</inkml:trace>
  <inkml:trace contextRef="#ctx0" brushRef="#br0" timeOffset="6141">27154 6251 25427,'21'-53'467,"-1"0"1,1 1 0,-3 6 0,-1 2 0,-1 4-154,2-4 1,-3 8-132,-3 14-183,-20 54 0,-4 7 0,-3 8-1417,2-6 1,-2 3-1,0 3 1417,-2 8 0,0 2 0,0 3 0,3-10 0,0 1 0,0 2 0,1 5-235,1-3 0,0 5 1,0 3-1,0 1 0,1-2 1,1-3 234,-1 1 0,2-3 0,0-1 0,1 1 0,-1 3-234,0 1 1,0 4 0,1 1 0,-1-1 0,2-3 0,1-3 98,0 3 0,2-5 0,1-1 0,1 2-833,0 4 0,1 2 1,2-1-1,3-7 968,5-4 0,2-5 0,2-4 0,3 15 0,6-19 0,36-50 0</inkml:trace>
  <inkml:trace contextRef="#ctx0" brushRef="#br0" timeOffset="6334">27694 6029 23241,'11'-50'329,"0"-1"1,0 1 0,0-1 0,1-6 0,0 1 0,-2 5 74,1-2 1,-3 13 495,-5 24-630,-18 78-270,5-24 0,-1 6 0,-1 6-920,-1 4 0,-2 8 0,-2 3 1,1 2-1,1-4 920,2-8 0,0-1 0,0 0 0,1 1 0,-2 3-115,2-4 0,-1 3 1,0 1-1,0 1 1,0 0-1,1-1 0,0-4 115,0 9 0,1-3 0,0-2 0,1 0 0,-1 1 0,1-1 0,0 0 0,0 0 0,1-1 0,0 0-180,-2 8 0,1 0 0,0 0 1,0 1-878,2-8 1,-1 2 0,0 0 0,1-2 0,1-4 1056,-3 10 0,2-4 0,-1-1 0,-2 6 0,0 0 0,0-8 0,1-16 0,0-1 0</inkml:trace>
  <inkml:trace contextRef="#ctx0" brushRef="#br0" timeOffset="6586">25770 7083 24623,'-35'-26'419,"1"0"1,6 1 0,7-2-330,6-25-888,40 0 828,9 24 0,12 0 0,2 2-935,-4 2 0,2 3 0,3-2 905,5 0 0,4-2 0,3 1 0,-2 2-433,-3 3 1,-1 1-1,1 1 1,1 0 432,5-1 0,1 0 0,0 1 0,2 0 0,-12 4 0,2 0 0,-1 1 0,1 0 0,0 1 0,1 0 0,-1 0 0,1 1 0,0 1 0,0 0-18,-1 1 0,1 1 0,0 0 0,-1 1 0,0 0-50,10-1 1,0 1-1,0 1 1,-1 1-316,-5 1 1,0 0 0,-2 1 0,-1 1 202,11-1 0,-2 0 1,-2 2-662,0 1 0,0 2 1,-7 1-240,-5 1 1,-7 2 1292,19 13 0,-96 7 0,3-13 1,-1 0-1</inkml:trace>
  <inkml:trace contextRef="#ctx0" brushRef="#br0" timeOffset="6819">25948 7305 22684,'-52'23'224,"-1"0"1,0 1 0,0-1 0,1 1 0,-7 2 0,1-1 0,4-1 0,7-3 0,-1 0 0,11-4 1108,8-2-1153,47-16-120,23-9 0,17-8 0,1 1-1065,-3 2 0,0 0 0,5 0 1005,-7 1 0,3-1 0,3 1 0,0-1 0,-1 2 18,-4 1 0,-2 0 0,1 2 0,2-1 0,3 1-31,0 1 0,4-1 0,2 1 0,1 1 0,1-1 1,-3 1-1,-3 1-255,-2 0 1,-4 1 0,0 0 0,-1 1 0,1-1 0,3 1 125,0 0 1,4-1 0,1 1-1,-1-1 1,0 2 0,-4 0 0,-4 0-332,10 1 1,-4 2 0,-4-1 0,0 1-941,10 0 1,-2-1 0,-3 1 1412,-12 1 0,-2 0 0,-4 0 0,2 2 0,-5 0 0,13 3 0</inkml:trace>
  <inkml:trace contextRef="#ctx0" brushRef="#br0" timeOffset="9737">10493 4139 21924,'-10'-2'1440,"1"-1"-1170,0-1-1,4 1 1,-2 1 90,6 2-90,-8 0 90,8 0-1,-8-2-89,8 2 2159,-3-2-2339,6 0 0,4-3-90,6-2 90,8-4-90,7-1 0,5-1 90,26-7-90,-8 5-1696,-2 4 0,2 1 1696,-17 2 0,-1 1 0,15 0 0,0 1-228,-10 0 1,0 1 227,3 0 0,1 1 0,0-1 0,0 1 0,0-2 0,1 1 0,-3-1 0,-1 0-46,0 1 1,1-1 45,13-3 0,2 1 0,1-2 0,2 1 0,-2 0 0,1-1-275,9-2 0,-3 0 275,-26 6 0,-2 0 0,9-3 0,1 1 1244,-1 0 0,-2 0-1244,25-5 0,-23 6 0,0-1 0,18-1 293,-21 3 0,2-1-293,-1 2 0,1 0 0,8-1 0,-1 1-43,-11 2 1,-1 0 42,-3 0 0,-1 1 0,17-2 0,1-1 0,2 1 418,-18 0 0,3 1-418,8-1 0,2-1 0,-3 0 0,0 0 0,-1 2 0,-2-1 420,13 0-420,-16 4 0,1 0 0,-3-2 0,1 2 243,1-2-243,-1 2 0,5 0 0,0 0 0,3 0 0,1 0 0,-12 0 0,2 0 0,4 0 0,0 0-288,1 0 0,0 0 288,0 0 0,-1 0 0,22 0 0,0 0 0,-30 0 0,1 0 0,-1 0 0,1 0 0,-1 0 0,1 0 0,31 0 0,-6 0 0,-4 0 0,8 0 0,-18 0 0,5 0 0,-21 0 0,-3 0 0,-2 0 0,0 0 0,-1 0 576,10 0-576,-10 0 0,8 0 0,-12 0 0,-1 0 0,-2 0 0,0 0 0,0 0 0,2 0 0,-1 0 0,1 0 0,-2 0 0,1 0 0,-1 0 0,7 0 0,-3 0 0,4 4 0,-6-3 0,0 3 0,1-4 0,3 0 0,9 0 0,-4 0 0,6 0 0,-8 0 0,-1 0 0,0 0 0,-1 0 0,12 4 0,-10-3 0,10 3 0,-10-4 0,15 0 0,-6 4 0,15-3 0,-10 7 0,2-7 0,-1 3 0,1-4 0,-1 0 0,19 0 0,-14 0 0,14 0 0,-17 0 0,1 0 0,2 0 0,-2 0 0,-1 0 0,-1 0 0,1 0 0,1 0 0,0 0 0,-1 0 0,-1 0 0,-4 0 0,-3 0 0,5 0 0,-12 0 0,6 0 0,-7 0 0,-8 0 0,3 0 0,-10 0 0,0 0 0,-2 0 0,-1 0 0,-2 0 0,-2 0 0,-2 0 0,0 0 0,2-4 0,0-1 0,3-2 0,2-2 0,-4 6 0,3-1 0,-4 4 0,0 0 0,0 0 0,2 0 0,2-2 0,-1 0-1080,0-3-359,-13 3-360,-2 0-899,-10 2 2698,-2-2 0,-1 1 0,-3-1 0</inkml:trace>
  <inkml:trace contextRef="#ctx0" brushRef="#br0" timeOffset="10542">16596 3379 21115,'-22'-14'2788,"0"1"-2338,3 1 0,3 1 90,2 4-91,7 1-179,-2 1-90,8 3 90,-2-1-90,13 18-90,6 0 0,18 14-90,8 0 0,2-7 0,2-2-406,-11-4 0,2-1 406,13 5 0,-1-2 0,14 3 0,-8-1 0,-10-4 0,-5-2 0,-18-3 90,-5-2 90,-19 4-90,-10 3 90,-14 9-90,-4 0 0,-4 6 44,-7 10 1,-3 6-494,7-5 0,-2 3 0,3-1 359,5-5 0,3-1 0,0 2 30,-1 6 0,1 2 0,4-5-157,5-7 1,3-2 126,-2 6 0,3-2 180,5 8-90,4-21 90,6-3-90,0-18 1742,0-6-1742,0-7 220,0-7-310,0-41 0,0-1 0,1 12 0,0-3-568,0 5 1,0-1 567,1-1 0,-1-3 0,-1 4 0,1-4 0,0 3 0,-1-5 0,0 1 0,0-14 0,0 4-90,0-4 0,0 13-809,-4 11-91,3 20-269,-3 4-450,1 24 1709,-4 16 0,-3 6 0,-2 12 0</inkml:trace>
  <inkml:trace contextRef="#ctx0" brushRef="#br0" timeOffset="12319">26760 10724 24713,'3'-46'1349,"-2"5"-989,-4 10 359,-20 4-539,-7 15 90,-26 12-180,5 14 0,-5 8-658,14-2 1,-2 2-1,1 1 598,-2 0 0,1 0 0,0 1-30,3 1 0,1 1 0,5-1 0,2 0 0,6 1-71,4 8 0,6 1 71,6 13 0,24 13 0,28-21 0,-13-20 0,3-1 0,4 1 0,1 1-1373,3-2 1,0 0 1372,0 0 0,1-2 0,-3-1 0,1 0-86,8 2 0,-3-1 86,16 6 1037,3 1-947,-34-17 90,-10-3 108,-4-4-198,-6-4 3092,-4-5-3182,-2-10 0,-2-8 0,0-11 0,-3-10 0,-4-12-47,2 26 1,0-1 46,-1-3 0,0-3 0,-5-18 0,-1-2-321,3 14 1,1 1 320,-4-14 0,1 0-225,0 6 0,2 3-90,3 14 0,1 1-135,-2-8 1,2 1-1890,-2-8 810,6 25-720,-3 10 2382,-1 28 0,-2 13 0,-5 5 0</inkml:trace>
  <inkml:trace contextRef="#ctx0" brushRef="#br0" timeOffset="12635">26549 11479 22824,'-10'39'240,"0"-1"0,-2 2 0,-2-1-106,-2-1 1,-4 1-1159,-18 16 0,-4-3 1159,10-14 0,-3-2 44,-3-1 1,-4 0 0,3-6 232,5-8 0,2-5-368,-7 4 1,2-8-45,1-16 90,11-19 0,20-9 0,7-5 90,8-23-135,1 18 0,4 1 135,21-6 45,-4 27 0,3 5-45,25 9-135,-17 11 0,1 8-326,-8 7 1,-1 5 280,3 5 0,-1 2 0,1 2 0,0 4-360,-5-4 0,1 3 0,-1-3-225,3 4 1,0-1-316,7 8 1,-2-4-2323,5-9 3222,-7-22 0,-8-27 0,-4-16 0</inkml:trace>
  <inkml:trace contextRef="#ctx0" brushRef="#br0" timeOffset="12968">27110 10823 23723,'5'-55'779,"0"0"1,-1 6 0,0 3-735,-2 11 0,0 3 135,0-7 90,2 30 90,0 31-136,4 24 1,1 9-135,-2-6 0,0 3-547,0-1 0,1 3 0,-1-2 502,1 13 0,0-3-735,0 1 0,0-1 690,0-5 0,1-2 0,-2-7 0,0-2 45,0-3 0,0-5-45,0-6 0,-2-30 0,-5-59-319,0 12 1,0-7 318,0 2 0,0-8 0,0-2 0,0 2-350,1 5 1,0 2 0,0-1 0,0-3 349,0-5 0,0-3 0,1-2 0,0 0 0,0 3 0,1-4 0,1 2 0,0 1 0,1-1 0,0-1 0,0 0 0,1 0 0,1 1 0,0 3 0,0 0 0,2 0 0,0 2 0,0 3 0,1 2 0,1 0 0,1 3-15,4-11 1,2 2 0,1 3-76,2 7 0,1 2 0,2 3-90,11-10 0,4 6-135,1 12 1,3 7-341,-1 9 1,1 8-66,1 9 1,0 10 719,8 21 0,-4 12 0,-17-2 0,-5 4 0,-6-1 0,0 0 0,0 0 0</inkml:trace>
  <inkml:trace contextRef="#ctx0" brushRef="#br0" timeOffset="13589">26545 10430 20526,'-45'14'539,"-1"0"1,6-2 0,3-2 891,-12 2-1341,31-6-90,34-10 0,37-5 0,-8 1 0,10-2 0,3 0-826,-4 0 1,5 1 0,1-1 0,0 1 825,1-1 0,2 1 0,-1 0 0,2 1 0,-11 1 0,2 0 0,0 0 0,-2 1 0,-3 0 24,14 1 0,-5 0 0,3 2-2,-4 0 1,1 1-1,1 0 1,-2 2 67,9 1 0,-2 2 0,-2 1 29,-1-1 1,-2 1 0,-6 2 60,3 5 0,-14 5 90,-17 15 28,-37 0 1,-10 3-209,1-4 0,-4 0-90,-17 14 0,-3 0 45,7-9 0,0-2-45,1 1 0,1 0 0,4-3 0,1-1-87,-3 4 1,2-1 176,-5 9 2539,0-1-2629,28-26 1275,2-8-1275,6-3 704,-3-4-614,-2 0 233,-5-4-413,-2-5 180,-4-7-90,-5-7 0,-1-4 0,-1-2 0,3-3 0,4 2 0,7-1 0,4-12 0,10 5-90,6-10 180,9 14-90,10 2 0,9 5 0,8 7-1516,-6 16 0,3 6 1606,-10 3 0,1 5 0,14 7 0,0 6-285,-12 4 0,-3 3 195,2 2 0,-1 4 30,-5-1 0,1 2 0,-3-2-30,3 4 0,-1-1 0,4 11 0,-2-3 0,0 4 0,-4 1-180,-14-21-360,-2 2-2158,-15-25 3379,-3-5-681,-5-13 0,4-14 0,2-7 0</inkml:trace>
  <inkml:trace contextRef="#ctx0" brushRef="#br0" timeOffset="14191">28779 10633 23274,'24'-2'1709,"-3"8"-1260,-11 10 1,-5 12-90,-10 8 270,-7 15-271,-7-6-89,5-5-180,0-19 0,13-17 0,-3-10-90,6-8 0,4-11 90,4-9-90,9-5 0,3 0 0,5 5 0,-1 7 90,2 9 0,-1 9 0,0 15 0,1 9-90,-4 14 90,10 19-90,-12-10 0,2 8 90,-9-16-90,-10-16 0,3 0 0,-8-16 90,0-6-90,0-11 0,-6-10 0,0-12 0,-7-9 0,8 11 0,0-1 0,-7-20 0,8 22 0,0 2 0,-8-5 0,0-5 0,-1 18 0,1-4 0,6 16 0,-2 5 0,7 2 0,-2 2-90,3 5 0,0 0-630,0 18-809,0 4 630,0 6 89,0 0 180,0-10-539,0 10 450,0-8-451,0 0-629,0-8 1799,-4-9 0,0 3 0,-4-4 0</inkml:trace>
  <inkml:trace contextRef="#ctx0" brushRef="#br0" timeOffset="15134">28092 10606 21115,'15'-45'3418,"-3"0"-2878,-6 4 89,-2 2-179,-4 10-90,-9 4-90,-8 13-90,-14 10-90,-2 20-1,-1 8-44,5-3 0,0 3-45,-12 15 0,2 4 0,11-6 0,2 1-322,2 1 1,2 0 321,3-1 0,3 0 0,4-4 0,2 0 0,0 27 90,16-10-90,34-1 0,3-21 0,-9-17 0,3-3 0,7-4 0,1-4-45,-11-2 0,2-1 90,16 4 0,0 0-45,12 1 180,-3 0-90,-30-1 0,-24-12 0,-18-4 553,-9-12-643,-6-8 45,4 0 0,0-5-90,2-6 0,1-3-407,2 1 1,2-1 271,4 1 1,4 3-541,7-5-359,0 8-271,0 12-449,0 9-449,2 9 2248,2 5 0,3 4 0,1 0 0</inkml:trace>
  <inkml:trace contextRef="#ctx0" brushRef="#br0" timeOffset="15385">28125 10674 21655,'4'36'2248,"0"2"-1798,2 3 180,4 4-91,4 5-89,6 2-180,5 3 0,3-3 0,5-2-90,1-5-4252,3-8 4432,-4-8 859,-3-11-949,-7-9 0,-5-15-90,-1-45-180,-5-7-317,-5 8 0,-1-4 317,-1 5 0,0-2 0,1-7 0,0-1-90,1-3 0,1-1-225,0-2 0,2 0-270,-1 3 1,0 0-316,1 2 1,1 2-115,-1 4 0,2 2 1014,-1 3 0,2 3 0,1 6 0,0 2 0,2 4 0,-1-1 0</inkml:trace>
  <inkml:trace contextRef="#ctx0" brushRef="#br0" timeOffset="15851">28640 10172 22194,'-17'0'1350,"9"0"-1081,47-20 91,13 1-225,-5-1 0,4-2-1065,-1 4 0,2 0 1110,3-3 0,2 1 0,2 0 0,0 1-160,-2 1 1,0 0 294,-2 2 0,-2 0-301,-4 3 1,-2 1 345,-7 1 0,-1 2 269,24-3-629,-19 12 0,-12 20 0,-13 25 0,-13-8 0,-2 5 218,-4 10 0,-2 7-218,-1-10 0,-2 7 0,0 1 0,0-2-288,0 5 1,0-1 0,0 2 287,1-1 0,-1 2 0,0 2 0,2-1 0,1-1 0,0 0 0,1-1 0,0-3 0,1 3 0,0-3 0,0 2-90,0-6 0,0 3 0,0-1 0,0-4-1080,0 16 1,0-5-360,0-5 0,0-3 1562,1-4 0,-2-3 0,0-7 0,-1-2 0,0-3 0,-1-1 0</inkml:trace>
  <inkml:trace contextRef="#ctx0" brushRef="#br0" timeOffset="19021">25128 14500 23634,'-8'-36'629,"1"0"1,-3 2-1,-1 2-359,-22-25 360,-5 14 89,-5 12-2121,-4 14 2032,-2 28-450,-2 25-180,23-3 0,2 7 0,-2 8 0,3 6 0,7-14 0,2 2 0,0 1 0,2 3 0,2 1 0,1 0-288,3 1 1,2 0-1,2 0 288,3-2 0,3-1 0,3 0 318,6 16 0,7-2-318,5-7 0,7-5-497,2-7 1,5-7 496,4-6 0,3-6-309,2-10 1,2-6 308,1-8 0,0-8 0,-1-7 0,-2-7 286,-2-6 0,-5-9-286,-10-2 0,-4-8 0,-4 1 0,-1-10 0,-6-3-369,-6 8 0,-3-4 0,-6 4 369,-13-8 0,-9 4 0,-5-2 0,-5 2 0,8 20 0,-3 1 0,-1 1 0,-1 1 0,-1 1 0,-2 1 0,-15-14 0,-2 4 0,3 4 0,1 3 0,4 4 0,0 5-1204,-5 7 0,3 7-1495,6 13 2699,7 28 0,57 31 0,-7-24 0,0-1 0</inkml:trace>
  <inkml:trace contextRef="#ctx0" brushRef="#br0" timeOffset="19291">25920 14265 22704,'-11'-41'689,"0"0"1,0 3 0,-1 1-330,-10-24-270,1 16 1423,5 22-1513,2 31 0,4 39 0,4-4 0,2 7-472,2-8 0,0 3 0,1 2 472,0 7 0,-1 3 0,2 0 0,-1 4 0,1 2 0,1-1 0,0 3 0,1-1 0,0 0-250,0-1 1,1-1 0,1-1 249,0-3 0,2-1 0,0-2-270,0-5 0,0-1 0,2-1-1300,2 5 1,2 0 0,0-4 1569,1-2 0,2-3 0,3 2 0,2-7 0,8-14 0</inkml:trace>
  <inkml:trace contextRef="#ctx0" brushRef="#br0" timeOffset="19593">26375 14451 25163,'0'-42'2248,"-20"20"-1798,-3 43-270,-5 14-180,12 27 90,26-14-373,21-3 283,20-8-90,2-20 0,5-5 45,-15-6 0,0-2 45,16-2 0,-3-9 0,-19-15 0,-7-8 90,-1-23-45,-19 13 0,-10-2 45,-11 9 0,-7 2-90,-4 2 0,-6 4 45,-21 1 0,-5 7-90,11 8 0,-2 5-367,-15 5 1,1 6-39,19 6 0,4 7-1259,-3 11 0,11 7 1709,24 28 0,9-32 0,9-3 0,23-9 0,-1 0 0</inkml:trace>
  <inkml:trace contextRef="#ctx0" brushRef="#br0" timeOffset="19786">27313 14134 24646,'31'-55'2519,"-9"8"-2249,-10 17 286,-12 38-556,-4 27-1947,-1 1 0,1 7 1947,2 6 0,0 4 0,0 6 0,0 2 111,2 3 1,2 4-112,1-8 0,2 3 0,0-2-540,-1-16 1,1-1-1,0 0-240,2 11 1,2 0 0,-1-4-706,1-5 1,1-4 1484,-2-5 0,2-1 0,6 18 0,0-10 0</inkml:trace>
  <inkml:trace contextRef="#ctx0" brushRef="#br0" timeOffset="19987">27857 14175 17960,'1'-35'630,"0"1"0,1-25 2261,-2 20-2352,2 53-494,1 26 0,1 9-225,1 6 1,-1 3-268,1-6 0,1 3 1,-1-1-319,1 11 1,1-1-316,0-1 1,2-1-316,-2-3 1,2-2 1503,0-8 1,2-3-1,1-7 1,2-3 0,15 23-1</inkml:trace>
  <inkml:trace contextRef="#ctx0" brushRef="#br0" timeOffset="20294">28462 14469 24983,'-4'-58'2158,"-4"11"-1798,-6 15 270,-10 25-450,11 17-90,-1 19-90,21 14 0,7 5-90,17 4-180,-2-21 0,4-4 180,22 2 90,-19-14 0,-1-8 0,4-26 180,-16-20 180,-20-22-478,-10 23 1,-6-2 117,-3-1 0,-7-2 0,-5 5 0,-6-1 0,-1 4 0,-4-3 0,-3 2-264,6 7 1,-3 1-1,2 4 264,2 4 0,1 6 0,-21-3 0,16 15-1709,19 19-450,22 12 2159,25-2 0,10-1 0,-3-7 0,3-1 0,22 5 0,0 0 0</inkml:trace>
  <inkml:trace contextRef="#ctx0" brushRef="#br0" timeOffset="20481">29229 13881 26782,'11'-48'1799,"-3"7"-1799,-6 18 0,-8 20 0,-2 24 0,-5 28 0,8-13 0,1 3-431,1 10 1,1 4 430,2 6 0,2 3-842,0 3 0,2 1 842,1 0 0,2 0-360,0-5 1,3 1-1470,-1-15 0,3 0 1,-1-3 1828,1-1 0,0-4 0,4 5 0,1-7 0,3-14 0</inkml:trace>
  <inkml:trace contextRef="#ctx0" brushRef="#br0" timeOffset="20672">29631 13908 25073,'11'-43'479,"-1"1"1,0 5 0,0 4 60,4-11 179,-1 33-89,-5 31-450,-1 37-180,-4-16 0,-1 6-429,0 9 0,1 8 0,0 1-156,-2-14 0,-1 1 1,0 1-1,1 0-244,0 0 1,1 1-1,-1-1 1,1-1 48,-1 10 1,1-2-1,0-7 780,3-7 0,1-5 0,12 19 0,3-16 0</inkml:trace>
  <inkml:trace contextRef="#ctx0" brushRef="#br0" timeOffset="20858">30123 14211 20921,'13'-46'944,"1"0"1,0 1-1,3-18 1,0 4-496,-2 12 1,-2 5 450,4-13 82,-7 46-982,-6 41 0,-4 3 0,0 5-544,0 12 1,1 3 543,1 9 0,1 2-269,-1-20 1,2 0 0,-1 0 268,2 0 0,0 0 0,0-2-720,4 19 1,0-3-246,2-6 1,1-4-205,-2-7 0,2-4-1753,16 15 2922,6-31 0,9-32 0,6-22 0</inkml:trace>
  <inkml:trace contextRef="#ctx0" brushRef="#br0" timeOffset="20975">30797 14292 24353,'29'-48'1139,"-1"0"1,-2 6-1,-3 2-689,12-12-90,-13 30-360,-12 51-450,-5 14-270,-4-6 1,-2 2-361,2-4 1,-2 0 1017,-1-1 0,-1 1 0,-1 0 0,-1-1 0,-2 0 0,0 0 0</inkml:trace>
  <inkml:trace contextRef="#ctx0" brushRef="#br0" timeOffset="25736">24478 16432 25163,'-32'0'2248,"-1"0"-2068,4 0 90,5 0 90,6 0 0,9 0-360,4 0 0,9-4 0,11-1 0,23-10 0,-2 4 0,6 1-980,18-6 1,8-2 979,-9 4 0,5 0 0,3-1-686,-6 2 0,3-1 0,2-1 1,2 1 685,-14 3 0,1-1 0,1 1 0,1-1 0,1 0 0,1 0-263,-2 0 1,1 0 0,0 0 0,2-1 0,0 1 0,2-1 0,0 1 262,-2 0 0,1 0 0,1-1 0,1 1 0,0 0 0,1 0 0,1-1 0,0 1-137,-3 0 1,1 0 0,1 1 0,0-1-1,1 0 1,0 0 0,1 1 0,0 0-1,0-1 137,-3 2 0,1 0 0,1 0 0,0-1 0,0 2 0,1-1 0,0 0 0,0 1 0,0-1 0,1 1-39,-4 1 0,1 0 0,0 0 0,1 0 0,-1 0 0,1 0 0,0 1 1,0-1-1,1 1 0,-1 0 0,0 1 39,-4-1 0,-1 2 0,0-1 0,0 0 0,0 1 0,0 0 0,1 0 0,0 0 0,2 0 0,0 1 0,2-1 0,1 1 0,-6 1 0,2-1 0,2 1 0,1 0 0,1 0 0,0 0 0,2 0 0,-1 1 0,1-1 0,-1 1 0,0-1 0,-1 1 0,-1 0 0,-1 0 0,-1 0 0,-3 0 0,8 0 0,-2 0 0,-2 0 0,-1 0 0,-1 1 0,0-1 0,0 1 0,-1-1 0,2 1 0,0 0 0,2 0 0,1-1 0,-6 1 0,2 0 0,1 1 0,2-1 0,0 0 0,0 0 0,1 0 0,-1 1 0,0-1 0,-1 0 0,0 1 0,-3-1 0,0 1 0,-3 0 0,-2-1 0,13 1 0,-3 0 0,-2 0 0,-3 0 0,0 0 0,-1 0 0,2 0 0,1 0 0,2 0 0,-3 0 0,2 0 0,2 0 0,1 0 0,0 0 0,1 0 0,-2 0 0,-1 0 0,-3 0 0,-1 0 0,-5 0 0,16 0 0,-4 1 0,-4-1 0,-2 0 0,1 0 0,2-1 89,-4 1 1,4 0 0,2 0 0,-3 0-1,-4-1 1,-9-1 0,-11-1-90,22-8 1303</inkml:trace>
  <inkml:trace contextRef="#ctx0" brushRef="#br0" timeOffset="25736">33866 15569 24050,'-14'23'0,"-4"-7"0</inkml:trace>
  <inkml:trace contextRef="#ctx0" brushRef="#br0" timeOffset="27311">30817 14157 17877,'8'-23'4497,"0"0"-4137,-1 1-90,0 1 0,0 1 179,1 2 91,0 2 0,-2 0 629,-2-7-449,-2 5-91,-2-6 361,0 4-720,0 7-270,0-2 0,0 6 0,0-2 0,0 12 0,0 8 0,4 25 0,0 18 0,1-17 0,0 3-377,-1 4 0,1 2 377,0 3 0,0 1 0,-1 2 0,0 0 0,0-1 0,0-1-1572,0-1 1,0-1 1571,-1-3 0,0-2 0,1-4 0,0-1 0,0 23 0,2-14 0,-2-12 0,-1-10 505,-2-7-505,-1-5 3392,2-6-3392,0-1 0,4-4-360,1-2-899,1-3-271,2-2-358,2 0-901,1-1 2789,1 1 0,-1 1 0,2 2 0</inkml:trace>
  <inkml:trace contextRef="#ctx0" brushRef="#br0" timeOffset="31894">11325 12669 22914,'-14'-7'3148,"2"0"-2878,6-2 0,2 0-90,9-2 90,9-1-91,17-1-89,17-1-45,-15 7 0,1 1-483,8-1 0,2 0 438,5 1 0,1 1 0,5 0 0,1 1-491,1 1 0,0 1 491,0 1 0,-1 0 0,-3 1 0,-1 0-135,-5 0 0,-1 0-135,-7 0 0,-3 0-449,23 0-181,-18 0-269,-15 0-2609,-32 0 3778,-18 4 0,-35-3 0,25 1 0,0 0 0</inkml:trace>
  <inkml:trace contextRef="#ctx0" brushRef="#br0" timeOffset="32328">11541 12605 20665,'-50'-6'3328,"8"-1"-2428,4-15-450,16 9-91,1-4 1,15 12 630,-2 17-631,7 14 1,-8 23-225,6-16 0,0 4-716,-7 27 0,0 3 626,3-13 0,0 1-15,1-8 0,-1 3 0,1-5-30,0 1 0,1-3 45,2-5 0,0-2-530,0 23 485,3-12 0,0-11 0,0-11 0,3-7 0,3-11 0,10-3 1352,7-4-1352,38-6 0,-4 4-63,-14-1 1,1 0 62,-7 6 0,-1 2 0,2 2 0,0 3 0,-2 4 0,-1 3-43,-1 3 1,-1 3 42,4 16 0,-4 3 0,-11-9 0,-3 2-1216,2 10 0,-6 2 1216,-21 18 0,-4-32 0,-5-2-68,-5-2 0,-6-1 68,-19 5 0,-4-3 0,10-10 0,0-3 0,-12 2 0,0-5 0,-14-8 249,29-11 0,3-4-249,-10-2-630,1-26-809,35 10-293,10-10-697,13 3 2429,12 0 0,11 0 0,8 0 0</inkml:trace>
  <inkml:trace contextRef="#ctx0" brushRef="#br0" timeOffset="32659">13904 13306 27052,'2'-30'1079,"5"7"-989,12-7 0,13 9 0,20-3-818,-18 12 1,5 1 727,11 0 0,6 2 0,-1 0-850,-8 2 0,-1 2 1,2-1 826,1 2 1,3 0-1,0 0 1,-3 1 22,2 1 0,-2 1 0,-1 0-22,-2 1 0,0 0 1,-1 0-69,15 0 0,0 0-703,4 0 0,-4 0 388,-21 1 1,-2-2-543,8 0 1,-7-2-404,-16-4 1730,-4-6-2539,-27-7 2159,-8-4 0,-15-5 0,-7 0 0</inkml:trace>
  <inkml:trace contextRef="#ctx0" brushRef="#br0" timeOffset="32868">14940 12755 18188,'-42'-50'4048,"6"0"-3418,6 2-1,4 3 985,5 4-984,3 7-91,4 7 266,7 7-355,-2 10-130,8 19-320,-1 21 0,0 9 0,2 2 0,0 3-473,0 1 0,0 4 1,0 0 472,0-4 0,0 0 0,0 1 0,0 2 0,0 2 0,0-1 0,1 1 0,0 0 0,1 0 0,0-1 0,1 0 0,0 0 0,1-2 0,1-1 0,1-1 0,3 19 0,2-1-765,0-6 1,2-1-557,1-5 1,1-3-164,0-5 0,2-2 1484,1-4 0,1-4 0,21 19 0,3-7 0</inkml:trace>
  <inkml:trace contextRef="#ctx0" brushRef="#br0" timeOffset="33394">16608 12592 25253,'21'-29'1124,"0"0"0,13-20-1034,-10 13 0,-9 11 450,-5 9-180,-6 9-360,-3-1 0,-1-1 0,6-17 0,2 1 0,12-12 0,7 9 0,8 1 0,3 8 0,5 8 0,-2 17 0,0 17 0,-16 14 0,-3 11-1131,-10-4 0,-3 4 1,-2 1 1130,0 1 0,-2 0 0,-3 2 0,-4 6 0,-3 1 0,-4-3-796,-10 8 1,-4-4 795,-3 1 0,-2-1-442,-2-5 1,-1-1 441,1-6 0,-1-1 0,2-7 0,1-2 0,5-6 0,1-2 0,-14 15-39,18-16 39,15-15 2147,28-12-2147,28-11 0,-13 1 0,7 0 78,-2 0 1,5 0 0,3-1 0,-3 1-79,8-1 0,-1 1 0,3-1-148,2 1 0,4 0 0,0 0 0,-2 2 148,-13 1 0,-1 2 0,-1 0 0,1 0 0,2 1 0,0 0 0,0 1 0,1 0 0,-2 0 0,1 0 0,-1 1 0,0 0 0,0-1 0,-1 1 0,1 0 0,-1 1-673,13 0 0,0 1 0,0 1 673,-5-1 0,0 0 0,-2 1 0,-4 1 0,-1 1 0,-1 0-170,16 0 0,-4 1-370,-9 0 1,-3-1-631,-9 0 1,-3-1-1799,19 5 3164,-20 2 0,-19 3 0,-11 2 0</inkml:trace>
  <inkml:trace contextRef="#ctx0" brushRef="#br0" timeOffset="38988">9681 15030 22464,'-55'21'479,"1"1"1,4-1 0,4 1-390,11-5 0,3 2 90,-8 17 90,29-2 90,35-4-135,7-19 0,8-6-2831,21-1 1,9-6 2695,-22-1 0,2-2 0,4-2 0,1 0-36,-1 0 0,2-1 0,2-1 0,2 0 0,1-1-204,-1 0 0,2 0 1,2-1-1,0-1 1,2 1-1,1-1 161,-12 2 0,1 0 0,0 0 1,1 0-1,1-1 0,2 0 1,3 0-1,4 0-30,-13 2 0,3 0 1,3 0-1,1-1 1,2 1-1,1-1 1,2 0-1,-1 0 1,1 1-1,-1-1 1,0 1-1,-1-1 1,-2 1-1,-1 1 27,7-2 0,-1 0 0,-2 1 1,0 0-1,-1 0 0,0 1 0,0-1 1,2 0-1,0 0 0,3 1 0,1-1-66,-10 1 0,1 0 0,2 1 1,0-1-1,2 0 0,0 0 0,1 0 1,1 0-1,-1 0 0,0 1 0,0-1 1,-1 1-1,-1 0 0,-1 0 1,-2 1-1,-1-1 65,7 1 1,-3 0-1,-2 0 1,0 0-1,-1 1 1,-1 0-1,0 0 1,1 0-1,1 0 1,1 0-1,1 1 1,3-1 14,-6 1 1,2 0-1,2 0 1,1 0-1,1 0 1,0 0-1,1 0 1,0 1-1,1-1 1,-1 0-1,0 1 1,-1 0-1,-1-1 1,-2 1-1,0 0 1,-2 0-9,6 0 1,-2 0 0,-1 0 0,-2 1 0,0-1 0,0 1 0,-1-1 0,0 1 0,1 0 0,1 0 0,1-1 0,1 1-3,-1 0 1,2 0 0,1 0 0,1-1 0,0 1 0,1 0 0,0 0 0,0 0 0,-1 0 0,-2 1 0,0-1 0,-3 1-1,-2 0 1,-3 1-2,15-1 0,-3 1 1,-2 0-1,-3 1 0,-1 0 1,-1 0-1,-1 0 0,1 0 1,3 0 1,-1 0 0,-1 0 0,0 0 0,-2 1 0,0-1 0,-2 1 2,2 0 0,0 1 0,-2-1 0,-1 1 0,-1 0 0,-2 0 3,2 1 0,-2-1 0,-1 1 0,-2 0 0,-1-1 158,1 1 0,-2 0 0,-2 0 0,-2 0-116,2 1 0,-3 0 0,-4-1 577,8 1 0,-9-3-637,-11-4 0,-41-32 0,-26-12 727,10 4 0,1-4-727,4-5 0,1-3 402,6 11 0,0-3 1,1-1-403,-2-5 0,1-2 0,1-6 0,3 11 0,1-5 0,0-3 0,0-1 0,0 0 0,2 2-266,-2-4 1,2 1 0,0 1 0,1-2 0,-1-4 265,1 6 0,0-4 0,-1-2 0,1-1 0,0 1 0,1 0 0,0 3-286,0 0 0,2 1 0,-1 1 0,1 1 0,0-1 0,0 0 286,-1-2 0,1 1 0,-1-1 0,0 0 0,1 0 0,-1 1-159,0-1 1,1 1-1,-1 0 1,0 0 0,1 0-1,-1 1 159,0 0 0,-1 1 0,1 0 0,0-1 0,-1 2 0,0-1-19,0 2 1,1 1 0,-1 0 0,-1 0 0,0-1 0,-2-2 18,-1 0 0,-2-3 0,0-1 0,-1 0 0,-1 0 0,0 3 0,1 2 0,-3-5 0,0 2 0,-1 3 0,0-1 0,-3-1 0,1 1 0,-2-2 0,-1-1 0,-1 2 0,-1 3 0,-1 6 0,-4-1 0,0 5 0,-3 3 0,-6 2 0,-5 1 0,-7 2 0,-3 1 0,-1 3 0,1 4 0,-3 0 0,0 4 0,-1 3 0,-5 1 0,9 5 0,-4 0 0,-2 1 0,-1 2 0,1 2 0,1 4 0,-3 2 0,2 4 0,-1 3 0,0 1 0,-1 1-60,7-1 1,-1 2-1,0 1 1,-1 0-1,0 2 1,-1-1 59,-3 2 0,0 1 0,-1 1 0,0 0 0,-1 1 0,0 0 0,5 0 0,0 0 0,0 1 0,0 0 0,-1 0 0,0 1 0,0 0 0,-4 1 0,1 1 0,-1 0 0,0 0 0,-1 1 0,0 0 0,0 0 0,6-2 0,-1 1 0,0 0 0,0 0 0,0 0 0,-1 0 0,1 1 0,-1-1 0,-1 1 0,-1 0 0,1 0 0,-1 0 0,0 1 0,0-1 0,-1 0 0,1 0 0,-2 1 0,0-1 0,-1 1 0,1-1 0,-1 0 0,1 1 0,-1-1 0,0 1 0,7-3 0,-1 1 0,1 0 0,-1 0 0,1 0 0,-1-1 0,0 1 0,0 0 0,0 0 0,1-1 0,0 1 0,0-1 0,0 0 0,0 0 0,-1 1 0,-1-1 0,-2 2 0,-2-1 0,4 0 0,-2 1 0,-2 0 0,-1 0 0,-1 1 0,-1-1 0,0 1 0,0 0 0,2-1 0,0 1 0,2-2 0,2 1 0,-7 1 0,3-1 0,2 0 0,0 0 0,1 0 0,-1 0 0,0 0 0,-2 0 0,-2 1 0,8-2 0,-2 1 0,-2 0 0,-1 0 0,0 0 0,-1 1 0,1-1 0,0 0 0,2 0 0,1 0 0,2-1 0,3 0 0,-8 1 0,4 0 0,2-1 0,1 0 0,1-1 0,-1 1 0,-1 0 0,-3 1 0,3-1 0,-1 0 0,-2 1 0,-1 0 0,0 0 0,0 0 0,1 0 0,1-1 0,1-1 0,3 0 0,-7 2 0,3-1 0,1-1 0,2-1 0,-1 1 0,-1 0 0,-2 0 0,1 0 0,-3 1 0,-1 0 0,-1 0 0,1 0 0,2-1 0,4-2 0,3-1 49,-17 3 0,6-2 0,3-2 0,0 0-49,6-2 0,1 0 0,1-1 0,2-1 0,-8 0 0,1-2 0,0-1 0,-3 0 0,1-2 0,2-3 0,12-1 0,2-2 0,1 0 0,-17 0 0,5-3 0,20 0 0,7-1 1111,2-2-1111,9 4 1662,6 2-1662,6 19 0,2 24 0,4-1 0,0 9-110,-2 6 1,-2 9 0,0 4-1,0-3 110,1-6 0,0-1 0,0 2 0,-1 4 0,0-6 0,0 4 0,-1 2 0,0 0 0,0 0 0,1-2 243,-1 1 0,0-5 0,1 2 0,0 4 1,1 9-244,1-21 0,1 6 0,0 4 0,0 4 0,1 3 0,-1 1 0,1 2 0,0 1 0,0-2 0,0 0 0,1-3 0,-1-3 0,0-4 0,1-4-275,0 12 1,-1-6 0,2-5 0,-1-1 0,0 2-1,1 3 1,0 5 274,0-4 0,0 5 0,-1 6 0,1 2 0,-1 3 0,2-1 0,-1 0 0,1-3 0,0-5 0,1-5 0,1-7 0,0-9-213,7 20 1,2-15 0,1-3 212,6 17 0,1-6 0,-3-11 0,1-6-450,-4-9 0,2-7-1184,14-2 1634,-8-60 0,-6-16 0,-13 6 0,-1 1 0</inkml:trace>
  <inkml:trace contextRef="#ctx0" brushRef="#br0" timeOffset="41055">14777 16328 22374,'0'-30'3148,"0"3"-2338,0-2 89,-4 6 1,4 2-450,-8 6-450,7 3 0,-6 1 0,3 12 0,-1 15 0,-2 25-544,5 12 1,3 16 0,-1-3 543,-1-21 0,-1-2 0,1 6 0,2 6 0,1 8 0,0 3 0,0-2 0,0-8 0,0-2 0,0-6 0,0 2 0,2 12 0,1 2 0,0-6 0,-1-4 0,0-6 0,-1-5 0,0-2 0,3 22-14,-4-14 14,0-14 0,0-9 0,0-10 0,2-7 0,0-11-1619,2-19 1447,-3-4-2256,1-17 2428,-3 5 0,3-3 0,3-1 0</inkml:trace>
  <inkml:trace contextRef="#ctx0" brushRef="#br0" timeOffset="41626">15321 16522 16797,'11'-13'5487,"-1"-1"-4767,-4-2-90,0 2-91,-4-1 91,0-1-1,0 0 541,2-12-631,0 5 91,2-7 0,0 7-450,-3 2-180,2 3 0,-5 3 0,4 23 0,-2 18 0,1 40 0,-2-22 0,1 3-311,-1 8 0,0 5 311,2 1 0,1 4 0,-1-3-475,-1-13 0,0-2 0,1 2 475,1 11 0,1 3 0,0-6 0,0-2 0,0-4-286,3 6 0,0-3 286,-3-17 0,1-2 0,1 2 0,0-3 0,-3-3 0,0-11 493,-2-4-493,0-9 1412,2-3-2672,-2-10 1438,0-16 1,-2 3 0,0-11-1</inkml:trace>
  <inkml:trace contextRef="#ctx0" brushRef="#br0" timeOffset="43570">15370 16662 21115,'0'-13'2878,"0"1"-2158,0 1-1,0 6-179,-4 1 629,-6 10-629,-1 12-180,-3 18-180,4 21-90,8 0 0,3 5-675,1-13 1,1 1 614,1-4 0,2 3 0,2-4-30,3 4 0,3-3 0,2 0 0,2-1 0,0-4 0,1-1-45,2-4 1,2-1 44,-1-4 0,1-2 0,0-4 0,1-2 0,25 15 0,-4-12 0,3-13 0,-1-13 0,0-11 0,-3-14 0,-3-7 0,-4-13 0,-5-5 0,-14 8 0,-2-1 0,-3 8 0,-2 0-256,1-12 0,-3 0 256,-3 10 0,-2 2 0,-1-3 0,-2 1 0,1-1 0,-2 1 0,0 0 0,0 0 0,0-1 0,0 1 0,1 0 0,-2-1 0,-2 0 0,-1-1 0,0 2 0,-3-2 0,-8-14 0,-3 0 0,4 14 0,-1 1 0,-6-10 0,-3 2 0,4 16 0,-1 4 0,-26-20 0,-5 8 0,-7 11 0,15 17 0,-2 4 108,10 4 1,-1 3-109,-9 3 0,0 4 0,-13 17-388,8 9 388,9 9-1080,9 7-629,13 9 1709,18-17 0,6 1 0,16 19 0,0-24 0,-1 1 0</inkml:trace>
  <inkml:trace contextRef="#ctx0" brushRef="#br0" timeOffset="43919">16450 16328 22734,'4'-35'1259,"1"1"1,1-31-721,-5 8 271,-1 9-1,0 10 361,0 1-1170,0 14 0,0 0 0,0 22 0,2 14 0,0 26 0,2 24-467,-2-19 1,-1 2 466,0 8 0,0 4 0,0 2 0,1 5 0,0-3-432,0-12 0,0-3 0,1 3 432,1 13 0,0 3 0,2-5 0,2 0 0,2-4 0,-1-4 0,3 0-855,5 8 1,4 0 854,0-8 0,1-3 0,-1 1 0,0-4 0,-1-11 0,-1 0 0</inkml:trace>
  <inkml:trace contextRef="#ctx0" brushRef="#br0" timeOffset="46290">21624 16120 22374,'6'-34'3058,"0"0"-2248,-4 0-90,0 0-1,-2 2-89,0 3-360,0 1-270,0 8 0,0 2 0,3 27 0,2 15 0,5 37-270,-5-17 0,-1 7 0,1 2 270,0 10 0,1 4 0,-1 0 0,-1-16 0,0 1 0,0 0 0,-1 3 0,2 8 0,-1 4 0,0-2 0,1-3-513,-1-2 1,0-3 0,0-2 512,0-1 0,0 0 0,1-3 0,1 16 0,1-8 0,2-12 0,-1 0 0,-2-35 0,-2-6 0,2-14 0,2-23 0,0-4-899,1-20-630,-2 7-180,-2-1-194,2 1 1903,-2 1 0,-1 3 0,-2 2 0</inkml:trace>
  <inkml:trace contextRef="#ctx0" brushRef="#br0" timeOffset="46739">22411 16043 22554,'0'-44'2968,"-12"-10"-2338,1 18 90,-10-5-271,3 23-89,1 5 0,-3 6 0,0 13-3572,-1 16 3212,-3 21 0,13-12 0,1 4-1135,-1 25 1,2 4 1134,3-13 0,1 0-114,3-6 0,2 2 0,2-4 114,3 0 0,5-2 0,9 6 0,8-4 0,7-12 0,4-6 932,-1 0 1,2-7-933,4-15 0,-2-9 0,17-24 0,-24-9 0,-5-8 0,-8 9 0,-3-3 1169,2-15 0,-6-2-1169,-10 15 0,-6 0 0,-6-13 0,-7 0-1170,-7 6 0,-3 2 1170,0 0 0,-2 4 0,-3 10 0,-1 6-80,-1 10 1,1 4-731,-16-1-809,-14 11-360,20 22-899,1 17 2878,19-10 0,1 3 0,0 6 0,1 3 0,0 4 0,0 0 0</inkml:trace>
  <inkml:trace contextRef="#ctx0" brushRef="#br0" timeOffset="47979">14651 11714 22734,'-18'50'1619,"0"0"-1259,-4 0 270,1-5 1079,-3 4-270,9-23-1349,3-44-90,14-28 0,2-1 0,4-4-1696,3-3 0,2-1 1696,-1 13 0,2-2 0,0-1 0,3-4 0,2-2 0,0-1-757,5-4 1,1-1 0,1-1 756,-4 11 0,0-1 0,2 1 0,0-1-281,1-2 1,1 1 0,2-2-1,4-1 281,-2 5 0,3-2 0,1-1 0,3-1 0,1 1 0,1 2-164,-1 5 1,2 1-1,1 1 1,1 0-1,1 0 1,0 1-1,0 0 164,0-1 0,0 0 0,0 0 0,0 1 0,1 1 0,1 1 0,1 1 0,8-3 0,3 2 0,0 1 0,1 1 0,-2 4 0,-2 1 0,-2 4 0,-1 3 0,-2 1 0,1 2 0,0-1 40,1 1 1,-1 1-1,0 0 1,1 0-1,0 2-40,10-5 0,-1 2 0,2 0 0,2 0 0,-12 5 0,2 0 0,2 0 0,0 0 0,-2 1 0,-3 1 0,8-2 0,-3 1 0,0 1 0,2-1 0,-5 2 0,3 0 0,-1 0 0,-1 1 0,-6 1 0,2 0 0,-4 2 0,-2 0 0,13-2 0,-3 1 258,-9 3 0,-3 1-258,-7 2 0,-3 1 1501,18 1-1501,-6 2 2244,-18 0-3863,-3 0 1462,-16 0 157,-4 0 0,-3 6 0,0 2 0</inkml:trace>
  <inkml:trace contextRef="#ctx0" brushRef="#br0" timeOffset="48473">19479 8802 22194,'4'-46'2519,"2"1"-1620,1 2 1,-1 4-181,-2 8 541,-2 10-1170,-2 22-90,0 20 0,2 27 0,0 18 0,3-6 0,1 7-1131,0-16 0,0 1 1,1 0 1130,0 2 0,0 0 0,0-1 0,2-1 0,-1 1 0,1-5-200,1 2 0,0-3 200,0-4 0,-1-2 0,0-6 0,0-2 0,7 31 0,-3-27-1259,-5-9-3419,-3-48 5476,-1-16 1,6-24 0,3 1 0</inkml:trace>
  <inkml:trace contextRef="#ctx0" brushRef="#br0" timeOffset="48739">20044 8811 22464,'5'-34'1019,"0"0"1,1-10-1,0 0-479,1-15 270,-1-5-91,-3 45 271,3 29-990,1 17 0,3 27 0,-4-11 0,2 7 0,-1-3 0,0 0 0,0 2-238,2 2 1,0 5-1,0-2 238,5 10 0,0-4 0,-3-13 0,1-1 0,2 11 0,1-3 0,3 10-566,-1-13-693,-3-12-2339,9-24 809,-1-20 2789,12-32 0,-2-17 0,-15 21 0,1-1 0</inkml:trace>
  <inkml:trace contextRef="#ctx0" brushRef="#br0" timeOffset="48991">20909 8331 23364,'4'-50'2338,"0"7"-1798,-4 9 90,-4 12 809,3 20-1169,-2 43-270,3 16-249,1-12 0,3 6 249,2-6 0,3 4 0,-1-2-431,3 9 1,2 2 430,-2-12 0,1 6 0,1-1 0,-1-5-534,3 10 1,-1-2 533,-2-8 0,0 1 0,-1-3 0,0 1 0,-1-2-315,-2-1 0,0 0-854,-2-1 0,-2-1 1158,0-2 1,-2-1 0,0-2 0,-2 0 0,0 30 0</inkml:trace>
  <inkml:trace contextRef="#ctx0" brushRef="#br0" timeOffset="49893">18813 16224 21835,'9'-35'3777,"-5"4"-1528,0-8-1709,-4 17-360,0-3-180,0 20 0,0 9 0,0 14 0,0 16 0,0 6 0,0-3 0,0 3-478,0 13 1,0 7 0,0-3 477,0-1 0,0 0 0,0-9 0,0 3 0,0-2-23,-1 14 0,2-3 23,0-8 0,1-1 0,0-3 0,1-3 0,5 14 0,-2-35-1529,6-14-180,-5-13-90,8-17 705,-2-15 1094,5-14 0,0-9 0,-8 26 0,1 0 0</inkml:trace>
  <inkml:trace contextRef="#ctx0" brushRef="#br0" timeOffset="50205">19244 16047 22734,'0'-27'3598,"0"2"-3058,0 4-181,0 4 91,0 7 270,0 4-540,0 26-180,4 7 0,2 31 0,1-8 0,2 6 0,-3-12 0,0 1 0,1 0-76,-1 0 1,0 0 0,1 1 75,-1 5 0,1 1 0,-1-5 0,1-2 0,0-4 0,-1-2 0,-1-3 0,3 7-270,-6-28-1979,-2-26 900,0-7-360,1-31-540,4-10 1875,-1 23 0,1-3 0,2-3 1,1-2-1,1-3 0,0 1 0</inkml:trace>
  <inkml:trace contextRef="#ctx0" brushRef="#br0" timeOffset="50472">19609 15794 21115,'13'-39'3508,"-3"3"-2788,-4 4-91,-2 5 91,-4 7 359,0 0-449,0 12-450,2 4-180,0 15 0,4 14 0,0 15 0,2 19-374,-4-21 0,0 1 374,0 6 0,0 1 0,0 5 0,1 2 0,-1 1 0,2 1 0,-1 1 0,0-1 0,0-1 0,0-1 0,1-3 0,0-1 0,-1-3 0,0-1 0,0-6 0,1-1 0,4 27 0,-4-15-720,0-12 720,-2-13 0,-2-19 0,0-10 0</inkml:trace>
  <inkml:trace contextRef="#ctx0" brushRef="#br0" timeOffset="53778">16527 15287 20935,'3'-47'2609,"-9"-1"-2250,-7 7 91,-13 3 90,-8 6 89,-11 3-179,-8 6 180,-8 3-360,27 13-1,-1 2-414,-2 1 0,-1 2 280,-5 4 0,-1 2-45,-3 2 0,-1 2 0,-6 5 0,0 3-298,-3 2 1,-4 3 296,2 2 1,-5 3 0,3-1-1083,12-5 0,1-1 0,-1 2 993,1 0 0,-3 1 0,1 1 0,3-2 0,-2 2 0,2-1 0,1 1-389,-4 3 0,1 0 1,0 1 388,-2 2 0,0 1 0,0 2-276,-1 1 0,0 1 0,0 1 276,-1 1 0,1 2 0,0 1 0,1 1 0,0 2 0,1 0 0,1 1 0,0 1 0,2 1 0,1-1 0,2 2 0,0 0 0,3-1 0,2 0 0,1 0-115,3-2 0,1 1 0,1-1 115,4-3 0,2 1 0,0 0 0,4-3 0,1 0 0,2 3 0,0 8 0,1 4 0,4 0 0,5-1 0,3 0 0,1 0 0,1-1 0,1 0 0,3-2 782,8 15 0,8-4-782,13-4 0,6-5 0,-5-13 0,3-1 181,-2-5 0,4 1 1,-1-2-182,9 2 0,2-3 0,5 2 0,3-1 0,3 0 0,3 0 0,-15-11 0,0 1 0,1-2-295,3 1 0,1 0 0,2-1 295,2 1 0,1-1 0,2-1 0,1 0 0,2-1 0,1 0-275,2 0 0,2-2 0,1 0 275,-14-3 0,0-1 0,0-1 0,1 0 0,3 0 0,0-1 0,1 0 0,-1 0 0,3 0 0,1 0 0,-1 0 0,1 0 0,2-1 0,-1 0 0,2 0 0,-1-1 0,2 1 0,1-1 0,-1 0 0,1 1 0,-1-1 0,0 1 0,0 0 0,0 0 0,0 0 0,0 0 0,0-1 0,0 2 0,-3-1 0,0 0 0,0 1 0,4 0 0,-2 0 0,4 1 0,2 0 0,-2 0 0,-4-1 0,0 0 0,-3 0 0,0-1 0,2 1 0,-3 0 0,4-1 0,-1 1 0,-1-1 0,-4-1 0,11 2 0,-5-2 0,-1 0 0,0-1 0,1-1 0,-1 0 0,-3-1 0,0-1 0,3-1-304,0-2 0,4-2 0,1-1 0,-4 0 304,3-1 0,-2 0 0,2-1 0,-3 0 0,3-1 0,0-1 0,-5 0-86,0 0 1,-4-2 0,0 1 85,-2 0 0,1 0 0,4-1 0,-6-1 0,5 0 0,3-2 0,-1 0 0,-3 0 0,4-1 0,-3 0 0,0-1 0,2 0 0,-6 2 0,2 0 0,1-1 0,-1 0 0,-2-1 0,5-3 0,-2-2 0,-1 1 0,-2-1 289,5-1 0,-3-1 0,2-1-289,-6 3 0,3-2 0,0 1 0,-3 0 0,3-1 0,-1 1 0,-2 0 0,-5 3 0,0 0 0,-4 2 0,0-1 0,-3 3 0,-3 0 0,-1 0 0,-2 2 0,-1 0 0,29-11 0,-6 1 0,-1-2 1434,-1-1-1434,-14 4 0,4-3 0,5-7 0,2 0 0,0 0 0,0 0 966,1-4 1,-2 2-967,-14 10 0,-1 1 0,-1 0 0,-1 1 0,-2 1 0,-1 0 0,24-15 0,-7 2 0,-5 3 0,-5 2 1603,-1-2-1603,-3-3 0,2-4 810,5-5-810,2-4 0,-18 21 0,0-2 0,9-10 0,-1-2 0,-7 8 0,0 0-689,5-8 1,-2 0 688,6-19 0,-3 1 456,-5-3-456,-8 15 0,-1-1 0,-6 10 0,0 0 0,4-11 0,0 2 0,2-19 0,-2 8 0,0 3 0,-3 7 0,-3 4 0,-2 3 0,-4 2 193,0-18-193,-6 11 0,-2-16 0,-2 25 0,-2-1 0,-4-8 0,0 0 0,0-2 0,-1 0 480,-2-1 1,-1 2-481,3 9 0,0 3 0,-2-1 0,-1 2 0,-3-2 0,-2 0 0,-2 2 0,-1 1 0,-3 0 0,-1 1 0,-3 1 0,-1 0-1012,-1 1 1,-1 2 1011,-1 1 0,-3 0 0,1 5 0,-2-1 0,-2 2-385,-4 1 0,-2 2 0,0 0 385,0-1 0,-1 2 0,-1 0-220,1 1 1,0 2-1,-1 1 220,-7 0 0,-3 1 0,3 1 0,10 0 0,2 0 0,-6 0-255,1 0 1,-7 0 0,-2 0-1,1-1 1,5 1 254,-10-2 0,5 1 0,-3-1 0,0 0 0,-3-1 0,0 0 0,3 1 0,-1-2 0,2 1 0,0 0 93,0-2 1,-1 0 0,0 0-94,0 1 0,0 0 0,0 0 0,0-1 0,0 0 0,-1 1 0,-1-1 0,-1 1 0,0 0 0,16 4 0,0-1 0,-1 1 0,-3-1 0,-6 1 0,-3-1 0,-3 1 0,-1 0 0,0 2 0,8 0 0,0 2 0,-2 0 0,1 1 0,-1 0 0,1-1-162,-1 1 0,0 0 0,0 0 0,0 0 0,0 1 0,1 1 162,1 1 0,1 0 0,0 1 0,0 1 0,3 0 0,2 1 0,-7 2 0,3 1 0,2 0 0,0 2-129,0-1 1,1 0 0,-1 2 0,2 0 128,0 0 0,1 1 0,1 1 0,0-1 0,-15 4 0,1 1 0,2 0 0,2-1 0,1 1 0,1 1 158,2-1 1,1 0-1,2 0-158,3 0 0,0 0 0,-1 2 0,-11 6 0,-2 1 0,4-1 0,15-5 0,4-1 0,-2 1 0,-3 3 0,-2 2 0,1 0 0,6-2 0,-3 1 0,4 0 0,-8 4 0,3-1 769,1 2-769,4-8 1016,18-4-3084,6-4 1243,22 0 825,16-1 0,19 3 0,11-2 0</inkml:trace>
  <inkml:trace contextRef="#ctx0" brushRef="#br0" timeOffset="54934">20336 14559 24623,'-10'-2'2429,"2"0"-1620,1 2-179,0-2-540,6-3-90,-2-2 0,3-8 0,3-6 0,5-12 0,9-10 0,7-14-305,-9 26 1,3-4 304,1-3 0,3-4 0,1-3 0,5-9 0,2-4 0,0 0-423,-6 12 1,0 0 0,0-1 0,1-2 422,2-4 0,0-1 0,0-1 0,0 2 0,-4 8 0,-2 1 0,1-1 0,1-4 0,-1 3 0,0-3 0,1-2 0,1-1 0,0-1 0,0 0-439,2-3 1,0-1-1,0-1 1,1 0 0,-1 0-1,1 0 439,-1 0 0,1 0 0,-1-1 0,0 1 0,1 1 0,-1 0-294,-1 2 1,1 0 0,-1 0 0,0 1 0,-1 2 0,0 3 293,2-4 0,-1 4 0,0 1 0,2-3-131,0 0 0,1-1 1,1-1-1,1 0 1,-1 0 130,1 1 0,1 0 0,0 0 0,0 1 0,0-1 0,-1 1 0,0 0 0,1 1 0,-1 0 0,0 0 0,6-6 0,-1 0 0,0 1 0,0 1 0,0 0 0,1 0 0,-1 1 0,-2 2 0,2-3 0,-1 3 0,1-3 0,-2 5 0,2-2 0,-1 0 0,-1 4-11,-2 4 0,-2 2 0,0 1 11,1 2 0,0 0 0,-1 1 0,0 2 0,0 0 0,-1 1 0,14-14 0,-1 1 511,-3 4 1,-1 0-512,-2 3 0,-1 1 0,-3 4 0,-1 0 0,-1 2 0,-1 1 0,-3 1 0,1 1 833,-1 1 0,0 1-833,0 0 0,-1 0 0,1 0 0,-1 0 0,-1-1 0,1 1 0,-2-2 0,0 1 0,0 1 0,-1-1 0,-2 0 0,1 0 0,-1 2 0,0-1 0,16-28 0,-1 4 0,-3 2 0,-1 3 0,-4 3 1682,-1 4-1682,-5 4 0,-4 6 0,-2 5 1639,-3 7-1639,-1 5 906,-2 2-906,-2 6 458,0-2-458,-2 5 0,-2-3 0,0 1 0,-2-1 0,0 1 0,0-1-990,-3 3-359,2 0-4498,-21 20 4999,10-14 0,-15 15 0,11-19 0</inkml:trace>
  <inkml:trace contextRef="#ctx0" brushRef="#br0" timeOffset="55472">23589 8680 19316,'-20'-4'3688,"-3"-3"-3148,1-5-1,-4 0 1,1 1-90,-1 2-1,3 2-89,5 1-90,4 1 0,7 1-90,22 1-90,27-3-90,11-1-170,-17 2 1,-1-1 259,24-10 90,1-2-1,-7-1 1,-7 1 90,-11 5-90,-9 2-90,-8 4 180,-6 2 0,-5 11 249,-13 24-519,0 5 0,-7 21 0,5-9 0,3 5 0,2 0 0,3 1 0,0-2 0,5-3 0,0-5 0,12 8 0,-7-19 0,4 11 0,-10-25 0,-2 1 0,-6-16 0,-6-6 0,-9-8 0,-7-7 0,-25-17 0,10 5 0,14 9 0,-1 0 0,-10-11 0,3-1 0,1 1 0,5 0 0,5 5-270,2 2-630,12 13-449,-4 2-360,7 16 1709,-18 15 0,1 6 0,-12 13 0</inkml:trace>
  <inkml:trace contextRef="#ctx0" brushRef="#br0" timeOffset="57162">14521 10484 21475,'-28'-29'479,"0"-1"1,-5 1 0,-2 2-390,-6-1 0,-4 3-1168,-7 1 0,-3 3 1168,-5 3 0,-1 2-353,17 6 0,0 2 1,-2 1 292,-1 2 0,-1 1 0,-1 2 30,-3 0 0,0 1 0,-2 2-1,-4 2 1,-2 2 0,-2 2-281,12-1 1,0 0 0,-3 2 0,-4 1 265,-1 2 0,-3 2 0,-4 1 0,-2 1 0,-1 0 0,0 1-251,11-2 0,-1 0 0,-1 1 1,0 1-1,-1-1 0,0 1 1,0 0-1,0-1 239,-2 1 1,0-1 0,0 1 0,0 0-1,-1-1 1,1 1 0,-1 1 0,1-1-124,-1 1 1,0 1 0,-1-1-1,1 1 1,0 0 0,1 0-1,2-1 1,2-1 134,-4 2 0,3-2 0,1 0 0,1 1 0,-3 0 0,-2 1-50,3 0 1,-2 2 0,-3 0 0,0 0 0,-1 1 0,2 0 0,1 0 0,3-1 49,-5 3 0,3-1 0,2-1 0,0 2 0,-1 0 0,-3 1-56,8-2 1,-3 1-1,-1 0 1,0 1-1,0 1 1,2-1-1,2 1 1,4 0 46,-10 7 0,4 0 0,3 1 0,1 0 0,-1 2-18,1 0 0,0 2 0,1 1 0,1 0 0,0 2 18,2 0 0,1 0 0,1 2 0,1 1 0,0 0 36,3 1 0,0 1 0,1 1 0,2 0 0,1 1-36,2 0 0,1 0 0,2 1 0,1 1 0,2 0 17,2 1 0,2 0 0,1 1 0,3 0 0,2 1-35,2-1 0,2 0 0,2 2 0,2-1 0,3 1 18,2 1 0,3 0 0,2 1 0,3 0 0,2 0-18,2 1 0,3 0 0,3 0 0,1-1 0,3 1 0,3 1 0,3 1 0,2-2 0,2 1 0,3-2 0,3 2 0,3-1 0,2-1 0,3-1 0,2-1 27,-4-9 0,1 0 0,2-1 0,2-1 0,5-1 0,4 0-27,-5-8 0,4 0 0,3 0 0,4-1 0,1 0 0,1-1 0,1 0 0,0-1 0,-2-1 0,-2-1-18,0-1 0,-4-2 0,-1 0 0,-1-1 0,2-1 0,3 0 0,3 0 0,6 0 0,7 1-11,-25-9 1,4 0-1,3 1 1,3-1 0,2 1-1,3 1 1,2-1 0,1 0-1,3 1 1,0-1-1,2 1 1,1-1 0,1 1-1,0-1 1,0 0 0,0 0-1,0-1 1,0 1-1,-2-1 1,0 0 0,-1-1-1,-2 0 1,-1 0 0,-3-1-1,-1-1 1,-3 0-1,-3-1 11,19 4 0,-5-2 0,-2 0 0,-3-1 0,-2-1 0,0-1 0,-2 0 0,1 0 0,0 0 0,1-1 0,2 1 0,3 0 0,3 1 0,3 0-3,-17-2 0,3 0 0,1 1 0,2 0 0,2 0 0,2 0 0,1 0 1,0 1-1,2-1 0,0 1 0,1 0 0,0-1 0,0 1 0,0-1 0,0 0 1,0 0-1,-2 0 0,0-1 0,-1 0 0,-2-1 0,-1 0 0,-1-1 1,-3 0-1,-1-1 0,-3 0 0,-2-1 3,21 1 0,-4-2 0,-3 0 0,-2-1 0,-2-1 0,-2-1 0,-1 0 0,0 0 0,0-1 0,0 0 0,1 0 0,2 0 0,0 0 0,1 0 0,-1 0 0,0-1 0,1 0 0,-1 0 0,0-1 0,0 0 0,0 0 0,0-1 0,0 0 0,0 0 0,-2 0 0,1-1 0,-1 0 0,1-1 0,-1 1 0,0-1 0,0-1 0,0 1 0,0-1 0,0-1 0,-1 0 0,0 0 0,4 0 0,-1-1 0,0 1 0,-1-1 0,0 0 0,0-1 0,1-1 0,-1-1 0,2-1 0,0-1 0,1-2 0,-7 0 0,2-1 0,1-1 0,1-2 0,0 0 0,0-2 0,0 1 0,1-2 0,-2 0 0,0 1 0,-2-1 0,0 0 0,-3 0 0,-1 1 0,7-3 0,-2 2 0,-3 1 0,0 0 0,-2-1 0,0-1 0,0-3 0,0-2 0,1-5 0,2-3 0,-12 3 0,3-3 0,0-3 0,2-2 0,0-3 0,1-2 0,0-1 0,-1-2 0,0 0 0,-1-1 0,-1 0 0,-2 1 0,-1-1 0,-3 2 0,-2 2 0,-3 1 0,-3 2 0,6-11 0,-4 2 0,-4 1 0,-3 2 0,-2-1 0,-1-1 0,0-2 0,0-2 0,1-4 0,-2 6 0,2-3 0,0-2 0,0-1 0,1-2 0,-2-1 0,0-1 0,-1 0 0,-3-1 0,-2 1 0,-2 0 0,-4 1 0,-4 1 0,-3-5 0,-4-1 0,-4-1 0,-2 1 0,-3 0 0,-2 0 0,-1 1 0,-1 0 0,-1 2 0,2 0 0,0 2 0,0-3 0,0 2 0,-1 2 0,-1 0 0,0 1 0,-1 0 0,-1-2 0,-1 0 0,-1-3 0,1 8 0,0-3 0,-1-1 0,-1-1 0,-1-1 0,0 0 0,0 1 0,-1 0 0,-1 1 0,0 3 0,-1 1 0,0 3 0,-6-9 0,0 3 0,-1 2 0,-1 2 0,0 1 0,-2 1 0,-1 0 0,-1 1 0,1 1 0,-2 2 0,-1-1 0,0 2 0,-2 1 0,0 0 0,-1 2 0,-1 1 0,-5-4 0,-2 1 0,0 1 0,-2 2 0,0 1 0,-2 2 0,-2 2 0,0 2 0,-2 1 0,-1 2 0,-1 1 0,-2 2 0,0 2 0,-1 1 0,-2 1 0,1 2 0,-1 1 0,-2 2 0,-2 3 0,-2 1 0,-5 2 0,12 5 0,-4 3 0,-3 0 0,-2 2 0,-1 2 0,-1 0 0,0 1 0,0 1 0,1 1 0,2 0 0,2 1-80,-3 0 0,2 0 0,1 2 0,0 0 0,1 2 0,0 0 0,-2 1 0,0 1 0,-3 0-55,6 1 0,-1 0 0,-2 0 0,-1 1 0,-1 1 0,0 1 1,0 0-1,1 0 0,1 2 0,2 0 0,2 0 0,2 2-75,-3 2 0,3 0 0,1 2 0,1 1 1,2 0-1,0 1 0,1 0 0,-1 1 0,1 0-150,-5 2 0,0 1 0,1 1 1,0 0-1,1 0 0,0 1 1,2 1-1,0 0 360,-3 2 0,0 1 0,1 1 0,1 0 0,1 1 0,2 0 0,0 1 0,-1 2 0,0 1 0,3 0 0,0 1 0,1 0 0,1 1 0,5-2 0,0 0 0,-1 1 0,1-1 0,0 0 0,0 1 0</inkml:trace>
  <inkml:trace contextRef="#ctx0" brushRef="#br0" timeOffset="58698">19557 10995 22734,'-25'-18'1799,"3"0"-1529,0-2-90,5 1-90,6-3-90,10 2 0,14-3 90,16-2-90,21 0 0,-16 11 0,2-1-484,6-1 0,1 0 529,4 0 0,0-2 90,0 0 0,0 0 45,-3 1 0,-2 0 45,-4 1 0,-1 0 314,22-11-89,-11 5 360,3-5-630,-23 16-1,6 1-89,-21 21-90,1 13 0,2 15 0,4 17 69,-9-21 1,1 1-70,0 3 0,0 2 0,-1 2 0,1 0 0,-1-1 0,0 0 0,-1-2 0,0-1-96,-1-3 1,0-2 95,9 25 0,-3-12 0,-1-4 0,-13-23 0,-7-10 0,-19-24 0,-10-13 0,-7-7 0,-7-3 0,-2 3 0,13 16 0,0 3 812,-19-1-812,20 10 0,2 4 0,-10 16 0,4 11 0,7 11 0,5 5 0,9 5 208,9-1-208,8-2 0,9-4 0,6-8 0,5-8 0,1-12 0,2-4 0,7-14 0,-4-2-630,10-19-180,-17 3-359,-1-8-360,-11 6-630,-2 2 2159,-2-6 0,0-2 0,0-3 0</inkml:trace>
  <inkml:trace contextRef="#ctx0" brushRef="#br0" timeOffset="58954">20535 10575 23723,'19'-46'1889,"-3"3"-1439,-4 9 90,-2 9-1,0 11-89,0 18-90,4 17-180,1 20-90,1 13-185,-7-20 1,0 0 94,0 3 0,1 1 45,0 1 0,0 0-45,-1-1 0,0 0 0,0-2 0,0-1-45,0-2 0,-1-1-225,8 25-360,-2-7-1618,2-2 359,-7-18 1889,4-14 0,-10-24 0,3-16 0</inkml:trace>
  <inkml:trace contextRef="#ctx0" brushRef="#br0" timeOffset="59106">20446 10715 23634,'-42'-31'449,"0"1"1,4 0 0,2-1-405,7 1 0,3-2-45,9 2 0,5 0 90,9-27-90,27 19 0,14 3-585,17 2 0,8 4-896,-20 9 1,1 1-1,2 3 1481,5 2 0,1 2 0,-3 4 0,2 2 0,-2 3 0,-2 1 0,0 0 0</inkml:trace>
  <inkml:trace contextRef="#ctx0" brushRef="#br0" timeOffset="61488">9514 10896 22464,'17'-12'1529,"-1"5"-1439,2 9 90,4 12 90,5 11 0,7 11 0,7 7-452,-6-8 1,2 0 271,-8-9 0,1-1-45,8 9 0,1-3-25,9 3 340,-7-7 90,-1-8-360,-12-16 0,1-17 0,-5-20 0,4-24-90,-10 21 0,3-4-994,4-10 1,4-8-1,0 1 994,-4 9 0,-1 1 0,3-3 0,1-2 0,3-4 0,0 0 0,-1 2-419,-3 8 1,-1 2-1,0 0 1,1 1 418,2-3 0,1 0 0,1 0 0,-1 1-134,1 1 0,-1 0 0,2 0 0,2-1-64,-1 2 0,2-1 0,1 0 0,1 0 0,-1 2-252,3-4 0,1 1 1,-1 2-1,0 0 135,-1 2 0,0 0 1,-1 3-1,-3 2-900,17-13 1,-9 11 1214,-16 17 0,-26 26 0,-16 11 0</inkml:trace>
  <inkml:trace contextRef="#ctx0" brushRef="#br0" timeOffset="61821">10400 9946 22284,'-9'-34'1529,"1"2"-1349,12 0 180,4 5 0,8 7 90,12 8-91,9 22-179,8 22-135,-19-3 0,-1 4-645,0 7 1,-1 4 599,1 5 0,-1 4 45,-2 1 0,1 3-15,-4-6 0,2 2 0,-1-3 105,3 4 0,1-2-75,-4-10 0,1 0 0,1-7-15,0-7 0,4-8 0,16-10 0,3-10-45,-8-6 0,-1-7-482,17-12 0,0-7 482,-9-6 0,-3-5-689,-9 9 1,1-2-1,-1 0 689,3-4 0,0-1 0,3-4 0,-4 7 0,1-4 0,3-1 0,0 0 0,0 0-351,2 1 1,-1 0 0,2 1 0,-1-1 0,0 1 260,0-1 0,1 0 0,-1 0 0,0 2 1,0 1-91,4-2 0,0 0 0,-1 3 0,-3 5-697,11-7 0,-3 6 112,-4 5 0,-2 3-4151,-5 6 1,-1 2 4349,23-6 0,-9 12 1,-8 6-1</inkml:trace>
  <inkml:trace contextRef="#ctx0" brushRef="#br0" timeOffset="62790">21177 15111 23723,'-12'-4'-449,"1"1"-91,5-2-270,2 3-809,4 2 1619,0-4 0,0-1 0,0-4 0</inkml:trace>
  <inkml:trace contextRef="#ctx0" brushRef="#br0" timeOffset="62958">21705 15247 22914,'-12'-9'360,"-1"0"-7100,3-5 5031,4 0-7226,2 1 8935,6-3 0,4-2 0,2-2 0</inkml:trace>
  <inkml:trace contextRef="#ctx0" brushRef="#br0" timeOffset="63147">22265 15328 24893,'-27'8'809,"3"-2"-899,4-8-90,4-1-359,7-3-361,4-3-719,5-3 1619,0-6 0,0 0 0,0-5 0</inkml:trace>
  <inkml:trace contextRef="#ctx0" brushRef="#br0" timeOffset="71391">17392 2321 20305,'0'-17'3149,"0"4"-2520,0 2 1,0 2 0,0 2 89,0 0 1,0 5 539,0-4-719,0 3-540,0-2 0,-5 3 0,3 8 0,-3 4 0,-4 30 0,3-4 0,-9 25 0,4-8 0,6-10 0,0 5 0,-3 5 0,1 5 0,2-7 0,1 4 0,0-3-564,-1-6 0,0-3 0,0 1 564,1 0 0,0 1 0,0-1 0,2 1 0,-1 0 0,0-2-421,-2 9 0,0-1 421,1 15 0,0-1 0,1-19 0,0-2 0,-2 1 0,0-1 0,3-2 0,0-1-57,-2 0 0,1-1 57,-1 10 0,1-1 0,1-12 0,-1-1 0,-1 6 0,0-2 0,0 9 0,-5-5 0,7-2 0,-7-1 1503,9 0-1503,-8-1 992,4 1-992,-4 2 0,0 0 153,3 0-153,-4 0 0,8-2 0,-10-1 0,9 1 0,-8 0 0,5 0 0,-2-3 0,-2 0 0,8-3 0,-8-4 0,8-2 0,-6-3 0,6-2 0,-6 7 0,6 4 0,-3-2 0,1-1 0,2-1 0,-3-8 0,4 7 0,-4-12 0,4 2 0,-9 7 0,4-9 0,-2 5 0,4-11 0,3-1 0,0-2 0,-4 0 0,3 2 0,-6 7 0,6-3 0,-3 14 0,4-15 0,0 8 0,0-13 0,0 0 0,0 10 0,0 8 0,0 3 0,0 0 0,0-10 0,0 4 0,0-8 0,0 3 0,0-10 0,0 0 0,0 2 0,0 9 0,0-3 0,0 8 0,0-7 0,0-2 0,2-1 0,0-3 0,4 1 0,-3-4 0,1 3 0,-4-3 0,0 0 0,0 0 0,0 0 0,0 2 0,-4 0 0,3 3 0,-6 5 0,6-3 0,-6-3 0,6-3 0,-3-5 0,4 4 0,0 0 0,0 6 0,0-4 0,0 6 0,0-5 0,0 1 0,0-1 0,0 1 0,0-2 0,0 1 0,0 5 0,0-6 0,0 4 0,0-4 0,0 2 0,0 3 0,0 14 0,0-6 0,0 6 0,0-10 0,0-4 0,0 0 0,0-4 0,0-1 0,8-8 0,8-4 0,4-4 0,7 1 0,-4 0 0,3 1 0,0-2 0,35-1 0,-19-1 0,-8 4 0,0-1 0,5-5 0,-1 4 0,11-3 0,-9 6 0,2 1 0,17-3-180,-20 3 0,-2 2 180,0-1 0,-5 0 0,5 0 0,10 8 0,2-2 0,7 3 0,-14-5 0,6-4 0,-19 0 0,12 0 0,8 0 360,-8 0-360,-5 0 0,1 0 0,6 0 0,-8 0 0,1 0 0,15 4 0,11 1 0,-15 0 0,3 7 0,-22-10 0,6 10 0,-12-11 0,-2 3 0,1 0 0,8-3 0,-5 7 0,17-7 0,-5 3 0,-1 0 0,-3-3 0,-8 7 0,9-3 0,-8 0 0,10-1 0,-12-4 0,12 0 0,-1 0 0,-1 0 0,4 0 0,-19 0 0,7 0 0,-5 0 0,-4 0 0,10 0 0,-8 0 0,15 0 0,-5 0 0,1 0 0,-4 0 0,-6 0 0,-1 0 0,-4 0 0,0 0 0,-3 0 0,-1 0 0,-2 0 0,0 0 0,2 0 0,-4 0 0,4 0 0,-4 0 0,2 4 0,-1-3 0,-1 7 0,1-7 0,-2 3 0,3-4 0,-6 4 0,0 1 0,0 0 0,0 0 0,2-5 0,-2-15 0,0-4 0,-2-21 0,0-12 0,0 20 0,0-4 0,0-28 0,0-4-1696,0 12 0,0-2 1696,0 6 0,0-3 0,0 2 0,0-9 0,0 2-561,0-1 1,0 0 560,0-1 0,0 0 0,-2 1 0,1 2 0,0 0 0,1 2-147,-5 3 0,1-1 147,3 11 0,1-2 0,-1 3 0,-2-4 0,1 1-386,1-10 0,2 4 386,-1-9 0,0 7 2193,0 4-2193,0 5 0,0 2 0,2 2 1341,0-1-1341,2-22 0,0 12 0,-2 17 0,0 0 444,0-21-444,0-6 0,-1 29 0,0-1 348,0-3 1,0-1-349,1 0 0,0-1 0,0-2 0,-1 0 0,-1 2 0,1-1 0,0 0 0,0 1 0,0 2 0,0-1 0,1 2 0,0 0 0,1 2 0,-2 0 0,2-31 0,-1 3 0,-1 2 0,2 1-187,2 2 187,0 1 0,-2 17 0,0-1 0,-1-20 0,0 20 0,0 0 0,0-17 0,2-2 0,0 2 0,0 3 0,-2 6 0,4-8 0,-5 18 0,2-7 0,-3 19 717,0 0-717,0 3 374,0-4-374,0 2 0,0-4 0,-3 1 0,-2-1 0,1 0 0,-4-1 0,4-1 0,-1-3 0,-2 0 0,6-2 0,-2-1 0,3 3 0,0 1 0,0 5 0,0 3 0,0-1 0,0 9 0,0-3 0,0 9 0,-4 4 0,3-2 0,-6 2 0,6-10 0,-6 2 0,6-3 0,-3 5 0,1 4 0,2 2 0,-6 0 0,-1 3 0,-3 1 0,-1 1 0,0 2 0,1 0 0,-1 0 0,0 0 0,-15 0 0,1 0 0,-16 0 0,-1 0 0,-5 0 0,-9 0 0,-6 0 0,28 0 0,1 0-108,-3 0 1,1 0 107,-3 0 0,0 0 0,1 0 0,-3 0 0,-20 0 0,-1 0-328,15 0 1,-1 0 327,-14 0 0,-3 0 0,0 0 0,3 0 0,14 0 0,0 0-409,-12 0 1,1 0 408,21 0 0,3 0 0,1 0 0,1 0 0,-26 0 0,6 0 0,7 4 0,5-3 0,7 7 184,-9-7-184,12 3 610,-10-4-610,-4 8 893,8-6-893,-10 10 0,19-11 0,0 4 0,0-5 0,8 0 0,-1 0 0,10 0 0,1 0 0,2 0 0,-2 0 0,2 0 0,-2 0 0,2 0 0,0 0 0,3 4 0,1 1 0,4 10 0,0-3 0,0 8 0,0-4 0,0 10 0,0 2 0,0-2 0,0-2 0,0-11 0,0 1 0,0 2 0,0 0 0,-3 0 0,2 1 0,-6-3 0,2 2 0,1 0 0,-4 0 0,8 12 0,-8-6 0,7 9 0,-6-8 0,-1 13 0,-1-5 0,1 10 0,1-9 0,6 0 0,-3-3 0,4-2 0,0-2 0,0-4 0,0-3 0,0-5-450,0-2-1529,0-6 929,0-1 1,0-4 0</inkml:trace>
  <inkml:trace contextRef="#ctx0" brushRef="#br0" timeOffset="73642">11849 4998 21295,'-63'16'2428,"4"-6"-2068,8 0 0,10-9-90,11 3-90,10-4 90,9 0-1,13-4 1,13-3-180,15-7 0,15 0 0,12-4-90,-24 10 0,1 0-309,3-1 0,1 0 309,1 1 0,1 0 0,2 0 0,0 1 0,-2 0 0,2 0-315,9 0 0,0 0-450,-11 3 1,-1 1 179,-2-1 1,-5 2-3644,-5 2 4228,-36 0 0,-19 0 0,-10 0 0</inkml:trace>
  <inkml:trace contextRef="#ctx0" brushRef="#br0" timeOffset="74005">11813 4871 20845,'-35'-4'2878,"4"1"-2608,7 1 0,6 10 360,-2 47-360,7 8-998,5-12 0,-1 10 0,1-4 773,0 6 0,0-1-45,2-5 0,0 3 0,0-4 0,2 3 0,0-4 177,2-5 1,1-1-133,0 4 0,2-4-45,2 11 90,16-9-90,31-73-90,7-10-230,-18 0 0,1-3 320,-4 7 0,-1 2 0,2 0 0,0 1 0,0 4 0,1 4 0,-1 4 0,-1 5 45,-1 7 0,-1 6 829,-2 5 0,-2 10-814,-5 17 0,-2 12 0,-4-2-60,-1-1 0,-4 2-408,-3 5 0,-2 5 0,-6-6 408,-9-8 0,-5-3 0,-1-2 0,-3 0-359,-8 8 1,-3-4 178,9-13 1,0-1-136,-6 5 0,1-4-585,0-5 351,5-11-1700,9-16 2249,10-16 0,10-17 0,7-8 0</inkml:trace>
  <inkml:trace contextRef="#ctx0" brushRef="#br0" timeOffset="74196">12653 5799 23094,'21'-32'1259,"1"4"-1169,4 2 0,10 5 90,11 1-180,-16 10 0,2 2-247,4-1 0,2 0 247,5-1 0,3 2-150,-2 1 0,3 0 0,-3 1-210,6-2 1,-1 1-46,13 1 0,-4 1-1214,4 1 1654,-11-2 1,-25-2 0,-7-5 0</inkml:trace>
  <inkml:trace contextRef="#ctx0" brushRef="#br0" timeOffset="74405">13258 5297 22554,'-30'-44'2249,"1"4"-1620,-1-5 361,12 18-181,3 39-719,11 23-45,6 6 0,0 5-407,0-1 0,1 1 317,1 5 0,2 2-45,-1 2 0,2 1-300,-1-6 0,2 2 0,-1-2-150,1 4 1,1 0-721,-2-3 1,1 3 0,0-7 1259,-2-12 0,0-4 0,1 4 0,0-4 0,5-5 0</inkml:trace>
  <inkml:trace contextRef="#ctx0" brushRef="#br0" timeOffset="74840">13774 5147 22644,'15'-32'1709,"-3"9"-1349,-2 10 90,0 9-1,-2 8-89,-2 3-90,-2 3 90,-4-3-90,0-3 89,0 0 1,0-3 270,4 3-540,-2-10 90,8-6-180,0-9 90,19-14-90,7 6 0,6 3 0,1 26 0,-6 26 0,-12 16 0,-4 14-660,-9-8 1,-3 5 0,-2 0 659,0 4 0,-1 1 0,-4 0 0,-4 7 0,-4 1 0,-3-4 0,-1-14 0,-2-2 0,-3 1-448,-5 13 1,-4 2-1,1-4 448,-1 4 0,0-3-224,3-11 0,0 0 0,3-6 224,3-7 0,3-5-458,-8 18 458,12-14 1386,13-18-1386,16-16 1393,21-16-1393,6-9 0,5-4 0,-9 4 0,1-1-113,-2 2 0,3-2 1,-3 1-248,7-4 0,-2 0-585,1 0 1,-1 1-405,-1 1 0,0 2 1349,-2 0 0,1 0 0,-1 3 0,1 1 0,0 0 0,0-1 0</inkml:trace>
  <inkml:trace contextRef="#ctx0" brushRef="#br0" timeOffset="76190">19658 3768 20395,'-5'5'2879,"-2"-1"-2519,0-4 89,-2 0 91,8 0 0,-6 0 269,6 0 810,-3 0-1529,15 0 0,5-2 0,14-1-90,12-1-1651,4-1 0,6-1 1651,-3 2 0,2 0 30,0 0 0,3-1 0,0 1-424,-4 0 1,0 1 0,6-1 429,-4 1 0,6 0 0,2 1 0,0-1 0,-2 1-14,3-1 1,-3 0-1,1 1 1,4-1-313,-10 2 1,3-1 0,2 0-1,-1 0 1,-1 0 0,-2 1 289,9 0 0,-3 0 0,-1 1 0,0-1 0,1 1 0,-1-1 0,0 1 0,-1-1 22,-1 1 1,-1 0-1,0 0 1,3 0-278,-2 1 1,3 0-1,0 0 1,0 0-1,-4-1 255,-2 1 0,-3-1 0,-1 0 0,3 0 0,9 1 0,3 1 0,-2-1 0,-5-1 343,-8 1 1,-5-1 0,2-1-344,9 1 0,1 0 0,0 0 0,-7 1 0,0-1 0,-1-1 0,-2 1 0,0-1 0,-3 0 0,10 0 0,-7 0 0,10-2 0,-23 2 0,0 0 0,16 1 0,14 0 0,-21 0 280,-9 0 0,2 0-280,20 6 843,-17-5 0,-1 0-843,17 9 0,0-9 0,-4 7 0,-1-7 0,-3 7 0,-2-7 0,-5 3 2841,-3-4-2841,-5 0 0,-3 0 813,2 0-813,-1 0 554,-5 0-554,-2 0 263,-7 0-263,-3 0 13,-1 0-13,-4 4 0,-2-3 0,0 7 0,2-7 0,-2 3 0,3-4 0,0 0 0,4 0 0,-3 0 0,2 4 0,-6-3 0,0 7 0,0-7 0,1 3 0,-1-4 0,0 0 0,-2 0-2699,-2 0-1798,0 0 4497,-2-6 0,-6-1 0,0-7 0</inkml:trace>
  <inkml:trace contextRef="#ctx0" brushRef="#br0" timeOffset="76724">24356 3451 22464,'-20'-7'2159,"2"1"-1709,1 1 89,3 3-179,8 0 0,0 2-90,6 0 0,0 0-180,6 6-90,8 1 0,12 7 0,15-1 0,10-1 0,6-5-1448,4 1 1448,-4-7 0,-6 7 90,-8-7 0,-13 9 0,-8-2 180,-9 9 90,-7 8 89,-26 37-359,0-2-374,1-15 0,-2 1 328,5-8 1,0-1-45,-1 1 0,1 1 0,1-2 0,-1 1 0,-1 9 0,1 0 0,4-14 0,2-1 0,-2 7 0,1-2 984,-2 3-984,7-3 0,0-8 0,3-6 0,2-6 0,-10-13 738,4-11-738,-7-16 0,4-7 0,2-5 0,-6-23-307,6 14 1,1-2 306,3 9 0,1 1 0,1-2 0,1-1 0,1 3 0,0 0-58,0 1 0,0 2 58,0-24 0,0 8-450,0 10-989,0 7-3148,0 0 4587,0 12 0,0 2 0,0 12 0</inkml:trace>
  <inkml:trace contextRef="#ctx0" brushRef="#br0" timeOffset="77823">20446 4568 19586,'-16'-4'3508,"1"1"-2968,1-5-91,7 3 181,-2-2 89,9 3 1,-8-1 0,7 3-91,-6 0 451,3 2-1080,-6 12 0,-10 39 0,2 9-738,4-10 0,1 2 738,2-5 0,1 1 0,-2 6 0,0 1 0,1 0 0,1-1-1452,1 1 1,0-1 1451,1-5 0,2-1 0,2-4 0,2-2 0,-1-6 0,2-1-540,1 31-989,4-29-360,0-9 1889,19-57 0,-3-11 0,-3 4 0,0 0 0</inkml:trace>
  <inkml:trace contextRef="#ctx0" brushRef="#br0" timeOffset="78114">20584 4650 22644,'-5'-8'2609,"-4"12"-1890,-16 35-449,4 2-180,7-9 0,2 2-45,7 5 0,3 0-45,7 20 45,2-21 0,6-2-45,10-9 0,5-5 0,17 1 0,-12-12 0,-1-6 0,15-20 0,-4-13 0,-8-12 45,-21 6 0,-4-2 45,-1-22-90,-13 14 0,-4 1-90,-10 1-450,-30 1-989,-8 36 270,-1 11-810,-3 12 2069,23 0 0,4 2 0,5-2 0</inkml:trace>
  <inkml:trace contextRef="#ctx0" brushRef="#br0" timeOffset="78382">21023 4501 23544,'16'-21'2068,"0"5"-1708,-6 3 90,-2 6 269,-2 2 1,-3 13 0,6 35-720,-4 7 0,2 10 0,1 8-557,-3-21 1,-1 1-1,0 0 557,0 1 0,1 1 0,-1-1 0,0 0 0,0-1 0,-1-3 0,1 0 0,-1-3-152,1-3 0,-1-3 152,2 28-900,3-15-449,-4-10-2968,11-14 4317,-1-24 0,11-16 0,0-19 0</inkml:trace>
  <inkml:trace contextRef="#ctx0" brushRef="#br0" timeOffset="78807">21879 4727 22644,'0'-27'2699,"0"1"-2070,0 2 451,0-3-721,0 10-179,0 1 0,0 12 90,0 17-90,0 10-135,1 13 0,-2 5-45,0-6 0,-1 1-327,1 16 0,1 0 327,-2-13 0,0-1-45,2-4 0,0 0-405,0 27-359,0-11-1800,0 4-1888,0-14 4497,0-9 0,0-21 0,0-15 0</inkml:trace>
  <inkml:trace contextRef="#ctx0" brushRef="#br0" timeOffset="79090">22095 4727 20629,'0'-35'4227,"0"-14"-3597,0 21 692,0-8-962,0 27 130,-4 5-220,3 2-111,-3 24-159,4 4 0,0 11 0,0 5 0,0 23 0,0-20 0,0 3 0,0 0 0,0 0 0,2-3 0,0-1 0,0-3 0,1-1-360,3 15-405,0-30-2833,3-13 1259,0-10 2339,9-17 0,-1-15 0,3-9 0</inkml:trace>
  <inkml:trace contextRef="#ctx0" brushRef="#br0" timeOffset="79477">22318 4790 10533,'8'-36'5666,"0"2"-1740,-2-6-2307,-1 7 111,-4 5-1101,-1 11 472,0 10-651,0 3 1847,0 1-1847,0-1-270,0 2-180,0-3 0,0 3 0,0 8 0,0 2 0,0 6 0,0-1 0,0-2 0,2 3 0,0 1 0,4 19 0,-1 1 0,-1 6 0,-1 4 0,0 18 0,0-16 0,0 0-1541,-1 20 1541,0-2 0,0-8 0,0-7 0,2 0 0,-2-20 0,4 0 0,-4-23-3508,2-11 2080,0-12 1428,2-16 0,2-7 0,3-6 0</inkml:trace>
  <inkml:trace contextRef="#ctx0" brushRef="#br0" timeOffset="80091">23057 4559 19496,'10'-2'4407,"0"-4"-3777,-5 0 0,-2-4-1,-3 7 271,2-1-1652,8 37 1,2 18 751,-1 0 0,3 10 0,-2 2-186,-8-27 0,-1-3 186,1 1 0,-1 0 0,2 27 0,2-7 0,-2-9 0,1-8-539,0-4-631,-4-12-269,2-5 2758,-2-10-3837,2-12 2656,4-6 1,1-12 0,1-6 0</inkml:trace>
  <inkml:trace contextRef="#ctx0" brushRef="#br0" timeOffset="80430">23439 4532 21475,'2'-27'3418,"0"-2"-2429,-2 22-539,-6 6-90,0 26-180,-1 7 89,1 31-179,8-12-496,0-17 1,2 0 405,6 9 0,5-5 0,1-6 90,2-7-90,1-11 0,1-6 90,7-26 90,-1-27 0,-6-7-264,-13 16 1,-2-1 173,-5-17 0,0 1 699,-5-8-789,0 23 0,-7-3-180,0 28-180,-6 6-449,-5 13-361,-3 8-539,-3 13-899,1 7 2608,3 7 0,3 4 0,4 3 0</inkml:trace>
  <inkml:trace contextRef="#ctx0" brushRef="#br0" timeOffset="89842">17737 4749 19674,'0'-27'3868,"0"12"-3291,0-15-307,0 16 46,0 1 133,-9-7-110,2 5-249,-9-5 389,0 9-299,-2 2 0,-7 4 180,-16 15-90,6 10-91,-13 22-89,13 15-45,15 1 0,3 5-553,6-13 1,3 2 507,1-5 0,0 3 0,4-3 0,6 3 0,4-2-313,1-2 0,4-2 313,4-5 0,3-3 0,3-5 0,3-5 0,2-5 0,3-4-230,33-1 230,-30-16 0,1-4 0,1-6 0,-1-3 0,0-6 0,-1-3 0,0-3 0,-3-4 0,6-18 0,-4-4 0,-5-2 0,-4-1-247,-2 0 1,-4 2 246,-7 8 0,-3 4 0,-5-1 931,-8 14-931,-4 13 635,-16 30-635,0 38 0,5 8 45,14-10 0,6 0-45,12 6 129,-3-24 0,2-3-129,13-4 720,3-13-720,-1-14 0,8-32 0,-12-2 0,-2-25 0,-13 11 0,-12-2 0,0 7-450,-14-1-89,4 19-361,-7 3-359,5 18-540,-1 10-720,3 2 2519,7 4 0,6 1 0,5-2 0</inkml:trace>
  <inkml:trace contextRef="#ctx0" brushRef="#br0" timeOffset="90605">18261 4862 20036,'10'-24'3148,"-1"-1"-2339,1-11-539,-4 11-90,2-3-90,-4 15 180,4 6 989,11 17-809,5 17-270,10 25-90,-7-3-90,-5 3 0,-11-20 90,-6-3-90,-3-8 0,-2-10 90,0-5-180,0-30 90,2-16 0,2-15-215,4-8 215,3 8 90,1 1 0,2 1-1,6-4-89,-3 22 90,5 5 0,3 38-90,-5 12 90,6 22-90,-10 2 0,-3 3 0,-4-1 215,-4-6-125,-1-5-90,-4-12 0,0-18 0,0-17 0,0-18 0,9-33 0,2 10 0,-2 17 0,2 0 0,0 1 0,6 8 45,16 16 0,3 6-45,5-10 0,-5 26 0,-5 10-90,-10 10-180,-5-1-269,-2-3-361,-5-4-269,-4-3-450,-3-4-720,-2-6 2339,-7-4 0,-2-6 0,-7 0 0</inkml:trace>
  <inkml:trace contextRef="#ctx0" brushRef="#br0" timeOffset="90945">18927 4451 20575,'25'-46'950,"0"0"1,1 0 0,-1 0 0,23 23 0,12 9 0,-3 7 0,-17 1-861,-14 1-90,9 30 0,6 17 0,-22-7 0,-50-9 0,-14 1 0,19-20-180,-4-3-89,12-8-271,2-3-1439,7-14 540,8 1-720,-2-11 2159,3 6 0,0 0 0,0 0 0</inkml:trace>
  <inkml:trace contextRef="#ctx0" brushRef="#br0" timeOffset="91734">19163 4311 21475,'0'-16'3598,"0"8"-3508,0-3 90,0 9-1,0 2 1,1 10 0,5 9 90,3 17-90,1 14-599,0 11 509,-6-25 0,-1 1 0,0 1 0,-1 1-45,0 3 0,0-1-45,1 1 0,0-2 0,0 0 0,1 0 45,0 16 0,7-18-45,17-51 0,-12 24 0,-5-55 0,0 0 0</inkml:trace>
  <inkml:trace contextRef="#ctx0" brushRef="#br0" timeOffset="92076">19508 4107 20126,'18'-32'3148,"-1"-1"0,25 3-2698,-34 71-270,7 13-91,-13-10 1,-3 8-330,3 7 0,0 6 1,0-7-1111,-1-15 1,-1-2 1349,0 30 0,-2-26 0,-5-78 0,-7-23 0</inkml:trace>
  <inkml:trace contextRef="#ctx0" brushRef="#br0" timeOffset="92231">19354 3809 19856,'-27'-36'3148,"8"11"-2878,5-5-90,9 14 0,5-4-270,0 10-180,3-1-270,2 9-1079,3 2 1619,0 0 0,-2 0 0,0 0 0</inkml:trace>
  <inkml:trace contextRef="#ctx0" brushRef="#br0" timeOffset="92510">19524 3483 20352,'17'60'161,"0"0"1,-1 0 0,1 0 0,0 0 0,0 0 0,-1-2 0,1-1 0,-1-3 0,-2-4 0,-1-6-1377,1 11 1,-3-14 1369,-2-18 1,-3-25 0,0-5-1</inkml:trace>
  <inkml:trace contextRef="#ctx0" brushRef="#br0" timeOffset="93274">19877 3917 19226,'0'-9'3418,"0"2"-3058,0 2-180,0 3 270,0 2-361,0 6-89,0 2 90,4 6 90,1-3 0,3-4 90,2 1-90,0-7 0,4 3-90,2-10 0,4-3-90,3-11 180,10-20-180,-10 7 0,6-13 0,-14 13 90,-1-1-90,-4-1 0,-2 2 0,-4 1 0,-2 2 0,-2 3 0,0 3 90,0 3-90,0 5 89,-4 3-89,0 4 0,-11 0 0,3 4 0,-6 1 0,6 4 0,2 0 0,-2 0 0,7 0 0,0 0 0,1 0 0,3 0 0,-6 0 90,2 0-90,-3 6 90,0 3 0,-2 10 90,-6 21-90,1-4 0,-3 17 90,2-11-45,6-10 0,-1 0 45,-7 16-90,-4 15 0,8-25 90,7 15-180,2-16 89,10 9-89,18-9 0,4-14 0,17 5 90,16-20-90,-10-2 0,15-10 0,-17-3 45,-13-4 0,-1-2 45,16-8-90,-17 6 0,-1 0 90,2-8-90,-5 0 90,-7 1-90,-2-7 0,-7 7 0,-2-2-90,-6 10-90,-4 7-179,-1 3-1260,-5 4 269,-5 6-1168,-11 6 2518,-9 7 0,-9 9 0,-6 2 0</inkml:trace>
  <inkml:trace contextRef="#ctx0" brushRef="#br0" timeOffset="185193">24222 13673 23454,'13'-48'2068,"-3"1"-628,3-11-811,-5 14 181,-1-6-630,-5 20-180,-2 6 0,-3 12 0,-9 8 0,-13 21 0,-17 17 0,11-2 0,-3 7 0,0 1-504,5-3 1,1 0-1,-2 8 504,4-4 0,-2 6 0,-2 4 0,0 1 0,2-1 0,3-2-723,-3 7 0,4-2 0,0 0 0,0 5 723,3-9 0,-1 3 0,-1 3 0,2-1 0,1-1 0,2-2-213,-3 9 1,3-3 0,3 1 0,1 3 212,4-10 0,2 2 0,0 3 0,3-1 0,1 1 0,3-1 0,3 10 0,4-1 0,2 1 0,2-1 0,0 0-242,1-1 1,-1 0-1,3-1 1,2-1-1,3-3 242,3-5 0,4-1 0,2-2 0,1-3 0,1-5 0,11 7 0,3-7 0,5-2-1237,-1-8 0,5-1 1,2-3-1,-4-3 1275,1-3 1,-2-4 0,3-3-1,10 0 1,4-3 0,-6-8-1,-3-13 1,-1-1 0</inkml:trace>
  <inkml:trace contextRef="#ctx0" brushRef="#br0" timeOffset="186163">24438 13691 22374,'-19'-57'1124,"10"20"1,2 0-585,-2-14-91,4-9-89,7 28 0,7 5 360,46-4-586,-21 19 1,4 2-1075,2 1 0,5 1 0,2 1 1090,1 1 0,1 2 0,6 0-60,0 2 0,6 0 0,3 0 0,1 1 0,-3-1-466,-7 1 0,-2 0 0,1 0 1,1 0-1,4 1 376,-5-1 0,4 1 0,1-1 0,2 1 0,-1 0 0,0 0 0,-3 0-286,3 0 0,-2 1 0,-1 0 0,1 0 0,-1 1 0,2-1 286,3 0 0,0 1 0,1-1 0,1 1 0,-1-1 0,1 1-192,1 0 1,-1 1 0,0-1 0,2 0-1,2 1 1,3-1 191,-16 0 0,3 1 0,0-1 0,3 0 0,0 0 0,1 1 0,0-1 0,1 0 0,-1 0 0,-1 0-27,2 0 0,0-1 0,1 1 0,-1-1 0,1 0 0,0 0 1,-1 0-1,1 1 0,0-1 0,-1 0 27,1 0 0,0 1 0,-1-1 0,1 1 0,0-1 0,0 0 0,-1 1 0,0-1 0,-1 0 0,0 0 0,2 0 0,0 0 0,0 0 0,-1 0 0,0 0 0,-2 0 0,-1-1 0,-2 1 0,-2 0 0,7 0 0,-3 0 0,-3 0 0,-1 1 0,0-1 0,1 0 21,0 1 0,-1 0 0,0 0 0,-1 0 0,1 0 0,-1 0-21,9 0 0,1 0 0,-2 1 0,1-1 0,-1 0 0,-2 1 0,0-1 0,0 0 0,-1 1 0,0-2 0,-2 1 0,0-1 0,0-1 0,-1 1 0,0 0 0,-3 1 0,0 0 0,0 0 0,-1-1 0,0 0 0,10 0 0,0-1 0,0 0 0,-2 0 85,-3 1 1,-1 1 0,0-1 0,-2 0-86,-4-1 0,-1 0 0,0 0 0,1 0 0,6 0 0,2 0 0,-1 0 0,-4 0 0,-1 0 0,-3 0 0,0 0 0,7 0 0,2 0 0,-7 0 0,-5 0 0,-5 0 413,-1 0 1,-1 0-414,-2 0 0,1 0 0,16 0 0,0 0 0,-15 0 0,0 0 0,10 0 0,-1 0 0,8 0 0,-10 0 0,-9 0 1656,-4 0-1656,-13 0 0,-1 0 2477,-12 0-2477,-2 0 2181,-2 0-2181,0 0 582,0 0-582,-2-3 0,-7 3 0,-4-2 0,-6 2 0,-2 0 0,-5 0 0,-29-8 0,7 2 0,-20-9 0,17 3 0,-2 1-717,0-2 717,4 3 0,7 3 0,9 3 0,15 14 0,16 11 0,18 23 0,-3-11 0,3 4-623,5 14 0,1 6 623,-7-11 0,0 3 0,-2 3-473,-3-6 0,-1 2 1,-1 2-1,-1 1 473,-1 4 0,-2 2 0,-1 1 0,-3 1 0,-1 4 0,-3 1 0,-2 1 0,-2-1 0,-2-10 0,-2-1 0,-2 1 0,-1 0 0,-3-1 0,-1 0 0,-1 0 0,-2 0 0,-4 0 0,-4 2 0,-3-3 0,-3 1 0,-5 2 0,-1 0 0,-2-1 0,1-2 0,1-2-593,-1-1 1,1-3 0,0-1-1,-2-1 1,-1 0 0,-3 2 592,3-3 0,-3 1 0,-1 0 0,-2 1 0,-1-1 0,1-1 0,0-2 0,1-3 0,-5 1 0,0-2 0,0-2 0,0-2 0,-1 0 0,0 0 0,-2 1 0,0-1 0,0 0 0,-1 1 0,1-1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02:18.281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7894 4595 23903,'-38'-52'2699,"-6"6"-2070,-13 12-706,25 23 1,-2 4 390,-3 8 1,-1 6-315,-1 6 0,1 6 0,-2 11 0,2 6-765,0 9 0,3 7 765,14-12 0,1 3 0,3 1 0,1 3 0,2 3 0,4 3 0,5 2 0,3 3 0,4 2 0,6-3 0,6-6 0,6-1 0,3-1 0,0-1 0,-1 0 0,0 1 0,4-4 0,4-6-738,17 0 0,7-7 0,0-12 738,9-13 0,0-19 0,-8-16 0,0-13 0,-6-2-92,-11 9 0,-5-2 0,-5-10 92,-11-7 0,-5-13 0,-3-6 0,-3-2 0,-3 4 0,-2 10-319,-3-6 0,-4 9 1,-5-5 318,0-1 0,-4-7 0,-1-2 0,-4 8 0,-2 15 0,-14 6 0,-5 14 0,0 6 0,-3 9-680,-2 14 0,0 8-355,-1 11 1,1 9-450,-1 14 0,4 8 1484,15-11 0,2 3 0,2 2 0,3 6 0,2 3 0,2 1 0,2 3 0,0-1 0,0 1 0</inkml:trace>
  <inkml:trace contextRef="#ctx0" brushRef="#br0" timeOffset="210">7894 5862 25379,'28'-41'2968,"-10"2"-2806,-15 5-162,-13 13 0,-35 53 0,22-3 0,0 7-569,-2 5 1,-2 6 0,2 2 568,1 7 0,3 3 0,0 2-562,4-8 0,0 2 0,0 3 0,-1 4 562,4-8 0,0 5 0,0 3 0,-1 1 0,1 1 0,0-2 0,1-2-341,1-2 0,0-2 1,0-1-1,1 0 0,-1 2 1,0 2 340,0 3 0,0 2 0,-1 3 0,1 0 0,0 0 0,0-2 0,1-1-570,1 1 0,0 0 1,1-1-1,1-2 0,0-2 1,0-3-196,0 8 1,0-4-1,2-2 1,-1 1 699,0 7 1,-1 3-1,2-5 1,2-9 0,2-6-1,2-7 1,5 19-1</inkml:trace>
  <inkml:trace contextRef="#ctx0" brushRef="#br0" timeOffset="414">7748 6111 26962,'-5'-36'764,"1"1"1,-6-4-720,1 63 0,0 18-45,7 0 0,3 5-1128,1 6 0,2 5 0,4-1 1128,4-5 0,4-1 0,2 0-758,5 6 1,2 1-1,3-1 758,-4-12 0,1 0 0,2 0 0,1 0 0,1 1 0,2-1 0,1 0 0,0 0-118,0-1 0,1-2 0,1 1 0,2 1-674,-1-4 1,2 1-1,1 1 1,-1-2-1,-3-3-2485,9 8 0,-3-3 0,1 0 2561,5 4 0,2 0 1,-7-8-1,-13-14 0,-3-5 1,12 7-1</inkml:trace>
  <inkml:trace contextRef="#ctx0" brushRef="#br0" timeOffset="583">7699 5961 25432,'-50'-12'510,"0"-1"0,1 12 0,-1 8-465,0 15 0,1 9-1115,14-2 1,0 4 0,2 3 1039,-3 5 0,0 3 0,2 1-518,-3 3 1,1 2 0,1 1 157,0 2 0,1 1 1,1 0-241,1 3 0,0 0 1,2 1 629,2-1 0,0 2 0,1 0 0,2 2 0,0 0 0,0 1 0,2 0 0,-1 0 0,1 0 0</inkml:trace>
  <inkml:trace contextRef="#ctx0" brushRef="#br0" timeOffset="810">6980 8449 24083,'23'21'1529,"-1"5"-1349,4 5 360,8 17-1417,-10-18 0,4 3 1087,11 5 0,7 5 0,0-3-560,-5-4 1,-1-2 0,4 2 349,1 0 0,4 2 0,1-1 0,-2-1-709,6 2 1,-1-1-1,1-1 484,-13-8 0,1 0 0,0-1 1,0 1-256,11 7 0,1 0 1,-2-1-318,-4-2 0,0-1 0,-2 1 797,2 2 0,0 0 0,-6-2 0,-3-1 0,-3-2 0,-2 3 0,0-1 0</inkml:trace>
  <inkml:trace contextRef="#ctx0" brushRef="#br0" timeOffset="957">7447 8919 21546,'-49'7'252,"0"0"0,-1-1 0,0 6 0,0 1 0,0 6-222,-2 7 0,2 5 0,0 4-30,11-5 0,0 2 0,1 3 0,1 2 0,-1 3 0,1 1 0,1 4 0,-1 4-606,5-5 1,0 5 0,0 2 0,0 1 0,1 0 0,2-4-25,-5 10 0,3-2 1,0 0-1,0 3 607,2-1 0,-2 3 0,1 1 0,2-3 1,3-3-1,-1 7 0,5-5 0,0 0 1,1-2-1,1 0 0,-1 0 0</inkml:trace>
  <inkml:trace contextRef="#ctx0" brushRef="#br0" timeOffset="2277">12008 5663 23723,'-5'-3'1440,"2"1"-1081,8 2-89,9-4-90,18-1-45,17-3 0,9-1-1267,-5 3 0,3 1 1132,-1 0 0,5-1 0,-1 2-90,-8 2 0,-2 1 1,4 0-541,2 0 0,4 0 1,0 1-1,-3 0-210,2-1 1,-4 1-1,3 1 840,-5-1 0,4 0 0,-2 0 0,-6 0 0,14 0 0,-5 0 0,-3 0 0,0 0 0</inkml:trace>
  <inkml:trace contextRef="#ctx0" brushRef="#br0" timeOffset="2482">12280 6160 23634,'-60'23'449,"0"0"1,6-2 0,3-1-405,12-3 0,4-1 45,-11 12 0,30-4 0,32-3-1,32-9-89,-7-7 0,5-2-2126,13-4 1,5-2 2125,-15 1 0,2 0 0,2-1-120,2-1 0,2 0 0,0 0-260,2 0 1,-1 0-1,0 1 50,-3-1 1,0 1-1,-1 1-150,-4 0 0,-1 0 1,-2 1-601,14-1 1,-4 2 1011,-9 2 1,-5 2 0,14 10 0,-16 7 0</inkml:trace>
  <inkml:trace contextRef="#ctx0" brushRef="#br0" timeOffset="2646">12556 6766 21706,'-51'16'395,"1"-1"1,-1 0 0,4-1 0,1 0 0,1-1-351,-11 3 0,2 0 45,5-1 0,6 0 0,8 3 195,32-3-195,54-9 0,25-8-90,-31 1 0,0-1 0,3 1-788,6 0 1,4 0 0,1 1-1,-1-1 765,-5-1 1,-1 1 0,0-1-1,1 0-180,2 1 1,1 0 0,0 0 0,1 0-181,-1 0 1,0-1 0,1 1 0,2 0 382,-3 1 0,2-1 0,1 1 0,-1-1 0,-5 1 0,12-1 0,-4 0 0,1 1 0,-8 0 0,1 0 0,-1 0 0,1 0 0</inkml:trace>
  <inkml:trace contextRef="#ctx0" brushRef="#br0" timeOffset="2843">12670 7766 23200,'-44'18'517,"0"-1"0,0 1 1,-15 5-1,4-1-472,12-5 0,5 0-45,-11 7 90,35-12 342,38-6-432,41-14 0,-14 0 0,5 0-1326,-9 0 0,1-1 0,2 1 1176,6-2 0,2 0 0,0 0-240,1 0 1,2 0-1,2 0-1023,-2 1 0,3-1 1,0 1-1,-4 0 1413,-3 0 0,-2 1 0,0 0 0,9 0 0,1 0 0,-7 2 0,-13 2 0,-1 0 0</inkml:trace>
  <inkml:trace contextRef="#ctx0" brushRef="#br0" timeOffset="3028">12828 8354 22914,'-44'24'449,"1"1"1,0-1 0,2-1 0,0 0 0,2-1-360,-15 6 0,2 0-680,2 3 0,4 0 680,-1 8 341,21 5-386,60-31 0,17-6-45,-4-1 0,4-2-504,2-3 1,6-1 0,-2-2 203,-5-1 0,0-1 1,-1 0-181,3-1 0,-1 0 1,0-1-301,-2-1 1,0 1-1,-1-1 780,-4 0 0,-1 0 0,-1 0 0,12-2 0,-2-1 0,-6 2 0,-1-1 0</inkml:trace>
  <inkml:trace contextRef="#ctx0" brushRef="#br0" timeOffset="3211">12978 8897 23274,'-59'20'404,"0"0"1,5 0 0,-3 1 0,6-1-360,7-2 0,4 0 0,-10 7 0,20-4-45,56-11 0,6-9 0,5-2 0,9-3 0,6-2-1163,6-2 0,7-1 0,-3 0 833,-11 2 0,-2 0 0,2 0-30,-1 1 0,2-1 1,0 0-1,-4 1-675,18-2 1,-6 1 1034,-4 1 0,-4 2 0,-8 0 0,-2 2 0,-7 1 0,1 0 0</inkml:trace>
  <inkml:trace contextRef="#ctx0" brushRef="#br0" timeOffset="3389">13019 9381 14182,'-42'19'557,"0"-1"1,-1 1 0,-8 5 0,-1 0 0,3-1 752,-2 2 1,4 2-1266,-6 8 0,14 0-45,32-1 0,37 0 0,1-27 0,7-5 171,8-2 1,3-2-577,9-2 1,2-2-43,5-1 1,1 0-244,-21 2 0,0 1 1,0 0-3957,19-1 0,-2 1 4646,-4 0 0,-2 3 0,-8 2 0,-2 2 0,-4 1 0,0 0 0</inkml:trace>
  <inkml:trace contextRef="#ctx0" brushRef="#br0" timeOffset="3579">13108 10064 22409,'-47'18'359,"-1"1"1,1 0 0,2-1 0,0-1 0,-2 1-300,-9 2 0,-3 1 0,5-1-275,-2 0 0,2 0 260,-9 2 0,7-1-3078,13-1 3123,21-4 728,24-8-818,24-2 0,25-6-45,-13-2 0,3 0-521,8-2 0,4 1 206,7-3 0,2 0-270,3-1 1,1 0-451,0 1 1,-2 1 1079,-4 0 0,-1 1 0,-10 1 0,-1 1 0,-5 1 0,0 0 0</inkml:trace>
  <inkml:trace contextRef="#ctx0" brushRef="#br0" timeOffset="3745">12499 10873 26512,'-41'15'689,"-1"0"1,5-1 0,2-1-780,-13 3-180,28-7-90,32-9-360,38-9 225,-9 0 1,4-2-2397,12-2 1,4-2 2050,-16 4 1,1 0 0,0-1 839,3 0 0,0 0 0,0 0 0,-2 0 0,0 1 0,0 0 0,-1 0 0,-1-1 0,1 1 0</inkml:trace>
  <inkml:trace contextRef="#ctx0" brushRef="#br0" timeOffset="7501">22155 3451 26512,'28'-43'2069,"-6"6"-2069,-10 23 0,-6 33 0,-8 10 0,-5 11-1063,-3 11 0,-2 12 0,-2 5 0,0-2 1063,3-15 0,0 0 0,-1 1 0,0 1 0,-1 4 0,1-1 0,-2 4 0,0 2 0,0 1 0,-1 0 0,1 1 0,0-3-202,1-4 1,0-1 0,0-1 0,1 1 0,-1 1-1,-1 2 1,0 3 201,1-4 0,0 2 0,-1 3 0,-1 1 0,1 1 0,-1 1 0,0 1 0,0-1 0,1 1 0,-1-2-138,2-4 0,0 1 0,0 0 0,0-1 0,0 2 1,0-1-1,0 0 0,0 0 0,0 0 0,0 0 0,0 0 138,0-2 0,0 1 0,0 0 0,0 0 0,0 0 0,0 0 0,0-1 0,0 0 0,1-1 0,0 0 0,0-1-113,-1 7 0,0 0 1,0 0-1,0 0 0,1-2 1,0-1-1,1-2 1,0-3-1,0-2 113,-1 12 0,0-5 0,1-2 0,0-2 0,0 3 37,0 3 1,-1 1 0,1 0 0,0-2 0,1-5-38,-2 11 0,2-6 0,0-1 125,-1 4 0,1 0 1,6-12-126,16 5 373,29-53 0,17-16-373,-6-1 0,6-5 0,5-3 0,-1 1 5,-8 3 1,0-1 0,1 0 0,3 0 0,1 0-6,1 0 0,1-1 0,2 0 0,2 1 0,2 1 0,1 2-36,-7 4 0,3 2 0,1 0 1,1 1-1,1 1 0,-1 1 1,-2 0-1,-1 1 36,-3-1 0,-2 1 0,-1 0 0,-1 1 0,2 1 0,3 1 0,4 0 0,-7 1 0,4 2 0,3-1 0,2 2 0,1 0 0,1 0 0,-1 1 0,-1 0 0,-2 1 0,-4 0 0,-3-1-64,4 2 0,-4 1 0,-2 0 1,-2 0-1,0 1 0,1 0 1,3 2 63,1-1 0,2 2 0,2 0 0,0 0 0,0 1 0,-3 1 0,-2-1 0,-4 0-42,5 2 0,-5 0 0,-2 1 0,0 0 0,1 2 42,6 2 0,1 3 0,0 0 0,-2 0 0,-3-1 0,-6-2 0,-3-1 0,-1-1 0,1 1 0,5 3 0,1 2 0,-2-2 0,-6-3 402,3 2 0,-5-6-402,-7-6 0,-2-8 1451,25-27-1451,-30-20 0,-5-17 0,-3-3 0,-5 19 0,-2-1 0,-1-3 0,0-3 0,-1 1 0,1-3 0,-1-3 0,0-1 0,-1-1 0,-1 2-122,0 0 0,-2 1 1,0-1-1,-1 0 1,1-2-1,0 0 122,-1 3 0,1-1 0,-1-1 0,1-1 0,0 0 0,-1-1 0,1 0-127,-1 4 1,1 0 0,-1-1 0,0-1 0,1 1 0,-1-1 0,1-1 0,-1 1 126,1-3 0,0 0 0,0 0 0,0-1 0,0 0 0,0 1 0,1-1 0,-1 0 0,0 0 0,1 0 0,0-1 0,-1 1 0,1-1 0,0 1 0,-1 0 0,1 0-115,-1 1 1,1 0 0,-1 0 0,1 0 0,-1 1-1,1-1 1,-1 1 0,0 0 114,1 3 0,-1 1 0,0 0 0,0 0 0,0 0 0,0-1 0,-1-1 0,1-1 0,-2-1 0,1-2 0,-1-1 0,0-2 0,-1 1 0,1 1 0,-1 1 0,-1 1 0,1 4 0,-1-10 0,0 3 0,-1 3 0,0 0 0,-1 0 0,-1-3 0,0 3 0,1-2 0,-2-2 0,0 1 0,-1 3 0,-2 2 0,-2 6 84,-5-6 0,-1 5 1,-4 3-1,-1 2-84,-8-11 0,-4 3 0,-5 4 0,-2 4 0,-6 5 0,-15 5 0,11 20 0,-10 1 0,-8 4 0,-4 1 0,-2 2 0,0 1 0,3 0 0,4 2-120,-2-2 0,3 3 0,2 1 0,-1 1 0,-4 0 1,-5 1-61,14 2 0,-3 0 0,-4 0 0,-2 1 0,-1-1 0,-1 2 0,0 0 0,0 0 0,2 2 1,3 0-1,3 1-192,-6 2 1,2 1 0,2 1 0,2 1 0,0 1 0,0 0 0,-1 0 0,-1 0 371,-3 1 0,0-1 0,-1 2 0,0-1 0,0 1 0,0 1 0,-1-1 0,1 1 0,6 0 0,0-1 0,0 1 0,0 0 0,-1 1 0,1-1 0,0 1 0,-1 0 0,1 0 0,0 0 0,-1 1 0,1-1 0,-1 1 0,1-1 0,-1 0 0,1 1 0,-1-1 0,1 1 0</inkml:trace>
  <inkml:trace contextRef="#ctx0" brushRef="#br0" timeOffset="8838">14842 5943 23544,'-16'-24'1888,"1"-3"-1708,1-7 90,12-4 0,5-3-90,2 3 0,4-1-665,3-2 0,4-2 0,2 1 575,6 1 0,3 0 0,3 1-837,8-7 1,5 1 0,3 0 835,-3 7 1,3 0 0,2 1 0,3 0 0,-3 5 0,3 1 0,1 0 0,2 1 0,2 1-357,-3 2 0,2 1 1,2 1-1,1 0 1,1 0-1,1 2 267,-3 1 0,2 1 0,2 0 0,0 1 0,1 1 0,1 0 0,0 1-164,-3 1 0,2 1 0,0 0 1,0 1-1,2 1 0,-1-1 0,2 2 1,-1-1 163,-3 2 0,0 1 0,1 0 0,0 0 0,1 1 0,0 0 0,0 0 0,1 1 0,0 0-60,-5 1 0,2 1 0,-1 0 0,1 0 1,0 0-1,0 1 0,0 0 0,1 0 1,0 1-1,-1 0 60,2 0 0,-1 1 0,1 0 0,0 0 0,1 1 0,-1 0 0,0 0 0,0 0 0,1 1 0,-1 0 0,0 0 0,0 0 0,1 1 0,-1-1 0,0 2 0,0-1 0,1 1 0,-1-1 0,-1 2 0,1-1 0,-2 1 0,1 0 0,-1 1 0,0-1 0,0 2 0,-1-1 0,1 0 0,-1 1 0,0 0 0,-1 0 0,5 1 0,-1 0 0,0 0 0,0 0 0,0 0 0,-1 1 0,-1 0 0,1 1 0,-2-1 0,4 2 0,-1-1 0,-1 0 0,-1 1 0,1 0 0,0 1 0,0 1 0,2 0 0,-1 0 0,1 2 0,2 0 0,0 1 0,0 0 0,-1 0 0,-1 0 0,-3 0 0,-2-1 0,8 2 0,-2 0 0,-3-1 0,-1 1 0,1 0 0,1 1 0,-3 0 0,3 0 0,0 2 0,0-1 0,-3 0 0,-3 0 0,-5-2 0,4 3 0,-5-1 0,-4-1 0,0 0 205,7 3 1,-2 0-1,-3-1-205,12 4 0,-4-1 561,-12-4 1,-3-1-562,-9-2 0,-2 0 0,14 3 1875,-13-5-1875,-10-5 2805,-8-4-2805,-5 4 1265,-6 1-1265,-1 0 508,2-1-508,1-4 0,2 0 0,0 0 0,1 0 0,-2 4 0,0-3 0,-4 7 0,0-3-810,-2 4-809,0-4-2788,-4 3 4407,3-7 0,-2-3 0,3-5 0</inkml:trace>
  <inkml:trace contextRef="#ctx0" brushRef="#br0" timeOffset="9245">23183 4654 18008,'0'-25'2608,"-6"5"478,0-2-2817,-5 11 878,5 1-1057,6 8 500,10 10-500,30 16-90,3 2 885,-10-8 1,2-1-886,22 5 0,-2-1 0,3-5 90,-24-1 180,-6 3-90,-32 6-90,-16 19-90,1-13 0,-3 3 0,-4 8 0,-3 4-560,-2 4 0,-3 5 0,3-2 560,7-10 0,1-2 0,0 2 0,-6 11 0,-1 2 0,4-3 2,5-2 1,3-1-3,3 6 0,2-2 0,6-18 0,2-2 0,0 10 0,2-18 0,7-58 0,2-19-947,1-7 1,0-6 946,3 2 0,1 0 0,-4 17 0,2 0 0,-1 0 0,2 2 0,0-1 0,1 0 0,2-11 0,2-2 0,0 3-578,-1 8 1,1 2 0,-1 1-368,6-20 1,0 6-405,-5 19 0,-2 9 1396,0 12 0,-7 18 0,-2 10 0</inkml:trace>
  <inkml:trace contextRef="#ctx0" brushRef="#br0" timeOffset="10244">28409 3008 23274,'18'-64'959,"0"1"1,-5 3-1,-4 2-779,-5 5 0,-6 2-391,-5 6 1,-4 4 390,-4 6 0,-3 4 641,-27-10-191,-8 33-585,21 24 0,1 10-555,-4 19 0,1 11 510,7-4 0,2 4 0,0 4-715,4-6 0,1 1 0,1 3 1,-1 0 714,4-6 0,0 0 0,0 2 0,0 0 0,1 0 0,-1 3 0,1 0 0,0 1 0,0 0 0,1 0-348,-1 0 1,2 1 0,-1-1-1,1 1 1,0 0 347,1-1 0,0 0 0,1 1 0,0-1 0,1 0-120,0-2 0,1-2 0,1 1 0,-1 1 1,2 2-1,0-1 0,0 4 0,0 0 0,1 0 0,0-2 0,1-3-356,0 8 0,1-3 0,1-2 0,-1 2 188,0-5 0,0 2 0,0 0 1,0-3-1,2-6-432,2 22 1,-1-10 45,-3-13 0,-1-6 674,-4 4 0,-7-36 0,-2-25 0</inkml:trace>
  <inkml:trace contextRef="#ctx0" brushRef="#br0" timeOffset="10386">27382 4794 23723,'-12'-41'480,"1"0"0,0 3 0,2 2-390,-2-21 0,4 12-90,9 16 0,9 8-90,15 12-630,23 5-45,-15 3 1,3 0-715,8-1 0,3 0 1479,7-2 0,2-1 0,6-2 0,1-2 0,-20 3 0,1 0 0,0 0 0</inkml:trace>
  <inkml:trace contextRef="#ctx0" brushRef="#br0" timeOffset="11111">28856 3695 23505,'10'-54'989,"0"-1"0,-1 5 1,-1 0-181,-3-6 1,-2 2-810,-1 19 0,-1 3 0,1-9 0,-4 13 241,-1 28-241,-5 30 0,0 5 0,-1 6-569,-2 9 1,-2 6 568,0 4 0,-2 5 0,2-2 0,2-14 0,0-2 0,1 2 0,-4 14 0,0 3 0,1-6 0,2-2 0,1-5 0,0-4 0,0-3 41,3-6 0,0-3-41,-7 24 0,7-14 0,-2-12 110,8-11-110,-2-40 0,11-31 0,3-8 0,-6 18 0,-1-1-135,8-27 1,0 6 134,-5 16 0,-1 7 0,-4 4 0,0 1 892,-2 1-892,0-4 265,1-4-265,5-9 0,5-10-260,-3 24 1,2-2 259,0-1 0,4-2 0,4-3 0,5-4 0,-1 3 0,7-9 0,1 0-344,-1 6 1,3-2-1,0 4 344,8-3 0,0 5 0,0 4 0,1 4-222,-1 7 1,0 4 221,-4 7 0,1 6-252,28 17 252,-12 28 0,-30-4 0,-5 5 3,-5 8 0,-6 3-3,-3 3 0,-6 3 0,-6 2 0,-6 1-155,-5-2 1,-5-1 154,-5-2 0,-5-2 0,-4-4 0,-3-4 0,-2-3 0,0-3-114,-1-6 1,0-4 113,4-3 0,1-3 72,5-4 1,2-3-73,-18 1 397,15-6-397,26-10 1585,23-2-1585,35-3 0,-13 4 0,4 1 107,8 2 0,2 4-107,4 2 0,0 4-365,0 5 1,-1 4 364,-4 2 0,-3 5 0,-6 4 0,-4 4 0,-7 1 0,-6 2 0,-6 3 0,-7 2 0,-8 1 0,-8 0 0,-8 1 0,-8-2-585,-10 1 0,-6-4-225,-10 0 1,-5-3-384,12-14 1,-2-2 0,-1-1 262,-5-1 1,-1-3-1,-2 0 930,-3-2 0,-2-2 0,0-2 0,-2-2 0,-1-2 0,0-1 0,-2-1 0,1 0 0,-1-1 0</inkml:trace>
  <inkml:trace contextRef="#ctx0" brushRef="#br0" timeOffset="11999">27711 6215 21475,'-46'0'3148,"4"4"-2069,4 1-809,16 0 0,15-1 0,14 2 0,10 1-180,21 1 0,26-2-485,-17-7 0,7-4 417,0-3 1,8-3-1,3-2 1,-3-1-774,-5 0 1,-2 0 0,1-3 0,3-1 750,-6 1 0,4-2 0,1-1 0,1-1 0,-1-1 0,-3-1-422,3-5 1,-1-1 0,-2-2 0,0-1 0,0-2 436,-5 4 0,0-1 0,-1-1 0,1-1 0,0-1 0,0-1-250,1-2 0,1-1 0,-1-2 0,1 1 1,-1-2-1,1 0 247,-7 5 1,0-1 0,0-1 0,1 0 0,-1 0 0,-1-1 0,1 0-97,0-1 1,0 0 0,0-1-1,0 0 1,-1-1 0,0 0-1,-1-1 122,0 0 1,0-1-1,-1 1 1,0-2 0,-1 1-1,0-2 1,-1 1-6,-1-1 1,-1 1 0,0-2 0,-1 1 0,-1-1 0,0-1 0,-2 1-4,5-8 0,-2 0 0,-1-1 0,-1 0 0,-2-1 0,-1 1 46,-3 2 1,0 0-1,-2 1 1,-1-2-1,-3-1 1,-2-4-52,-4 0 1,-1-4 0,-3-1 0,-2-2-1,-1 1 1,-2 2 0,-1 3-26,-1-7 0,-2 3 0,-2 2 0,-3-1 0,-2-3 0,-1 11 0,0-1 0,-1-2 0,-3 0 0,-2 1 0,-3 2 0,-4 1 0,-8-4 0,-4 2 0,-4 1 0,-4 2 0,-2 2 0,-1 0 0,2 7 0,-3 1 0,-2 1 0,-1 1 0,-1 1 0,-1 1 0,1-1 0,-1 1 0,0-1 0,-1 1 0,0 1 0,-1 1 0,-2 2 0,0 2 45,-1 2 1,-1 1 0,-1 2 0,-1 2 0,-1 2 0,-1 3 0,-1 3-46,-5 4 0,-1 3 0,-3 4 0,1 2 0,-1 2 0,2 1 0,2 1-53,1 0 0,2 1 0,0 2 0,1 1 0,-1 2 0,-4 1 53,6 1 0,-3 1 0,-2 2 0,-1 0 0,1 2 0,1 1 0,1 2 0,4 1 0,-6 4 0,3 1 0,2 2 0,1 3 0,-2 2 0,-1 5 0,11-5 0,-1 1 0,-1 3 0,-1 2 0,0 2 0,0 1 0,0 1 0,1 1 0,1 1 0,1 1 0,0 2 0,1 2 0,1 2 0,0 2 0,1 0 0,1 1 0,0 0 0,0 0 0,0 1 0,0-1 0,0-1 0,0 1 0,-1 0 0,1 0 0,0 0 0,1 1 0,1 0 0,1 1 0,3 0 0,1 1-32,1 5 1,0 1 0,2 1-1,1 1 1,2-1 0,2 1 0,2-2-1,3-1 1,3-2 31,-1 8 0,4-2 0,3-2 0,3 0 0,2 0 0,1 0 0,2 0 0,1 0 0,3 1 0,1-1 0,3 0 0,2 0 0,1-1 0,3-1 0,2 1 0,2-1 0,2-1 0,2 0 0,1 0 0,3-1 0,1 0 0,2-1 0,2 0 0,1-2 0,2 0 0,0-2 0,2-1 0,2 0 0,3 0 0,4-1 0,0-5 0,3 1 0,4 0 0,2-1 0,1-1 0,0-1 0,-1-2 0,-1-2-128,4 2 1,0-2 0,-1-3 0,0 0 0,3-2 0,2 1-130,2-1 0,3 2 0,2-1 0,1-2 0,0-1 0,-2-4 0,-3-5-238,4-2 0,-1-4 0,-2-4 0,0-2 0,0-2 495,-2-1 0,0-2 0,0-2 0,-1-1 0,-1-3 0,8-2 0,0-3 0,-2-2 0,0-1 0,-3-3 0,0-1 0,-1 1 0,1-1 0</inkml:trace>
  <inkml:trace contextRef="#ctx0" brushRef="#br0" timeOffset="14196">14931 5107 22284,'0'-12'1260,"0"1"-991,0 2 271,0 0 0,0-2-90,0-5-91,-5-8-89,-4-11-90,-7-8-90,-8-7 0,-8-4-176,12 25 0,-3-1 86,-21-15 0,-5-1-640,10 8 0,-1 1 670,2 4 0,-3 0 0,1 1-30,-6-6 0,1 3 0,-2 0 0,0 0 0,1 1 0,1 2 0,1 2 0,0 1-308,3 4 1,1 0 307,4 4 0,1 0 45,4 3 0,1 2 0,-2-2 0,-1 2 0,-6 6 0,-1 3-45,-22-8 0,25 15 0,2 2 0,-5 5 90,1 3 0,1-3 0,1 1 212,-1-3-212,-3 0 0,6-1 0,-2 0-90,-24 3 135,-1 4 0,-4 4-90,21-3 0,-2 3-563,-12 5 1,-6 5-1,3 0 548,18-5 0,3 0 0,-3 2-8,1 0 1,-4 1-1,1 2 1,2 0 37,-5 5 0,3 1 0,0 2 30,-3 5 0,0 3 0,1 2-424,11-9 0,0 2 0,1 3 0,-1 5 334,3 1 0,0 5 0,-1 3 0,0 2 0,1 2 0,1 0 0,2-2 0,2 1 0,-1 0 0,1 3 0,0 1 0,0 1 0,0 3-174,4-9 1,0 2 0,0 3 0,0 0 0,0 2 0,0 0 0,0 0 0,1-1-1,1-1 1,1-2 173,0 0 0,1 0 0,0-2 0,1 0 0,1 0 0,0 0 0,0 0 0,1 0 0,0 1-145,-2 7 0,1 0 1,0 2-1,1-1 0,0 0 1,1-2-1,1-1 0,1-2 145,-2 5 0,2-3 0,1-2 0,1 0 0,0 0 0,-1 0-12,1 0 0,0 1 0,1-1 1,-1 0-1,1 1 0,0-1 12,0-2 0,0 0 0,1-1 0,0 2 0,-1 1 0,1 3-28,2-5 1,-1 4 0,1 2 0,0 1 0,0 0-1,0-1 1,1-1 0,0-3 27,-1 5 0,1-2 0,0-2 0,0 0 0,1 1 0,0 4 0,1-8 0,-1 2 0,1 3 0,0 0 0,0-1 0,1 0 0,0-3 0,2-4 0,-1 12 0,1-3 0,0-3 0,2-1 0,-1 1 27,1-1 0,0-1 1,1 0-1,0-1 1,1 0-28,0-3 0,0-1 0,1 0 0,1-1 0,-1 0 0,2 9 0,-1-1 0,2 0 0,2 2 0,1-6 0,2 3 0,1 0 0,1-1 0,-1-3 0,0-3 0,0-3 0,1 0 0,2 1 0,3 9 0,1 2 0,3-2 0,-1-6 0,3-6 0,0-5 0,2-1 0,2 0 0,0-1 0,3-2 0,0-1 0,2-2 0,3 1 0,3-3 0,4 2 0,1-1 0,-2-2 0,3 2 0,0-2 0,1 1 121,-1-4 1,2 2 0,1-2 0,-3-3-122,1 0 0,-2-4 0,1 0 0,-1-2 0,1 0 0,1-2 0,0-1 0,0-1 0,1-2 206,-1-1 0,0-2 0,5-2-206,1-4 0,5-1 0,1-3 0,-3 0 0,5-2 0,-3 0 0,3-3 122,-3-1 1,2-2-1,2-1 1,-1-4-123,4-3 0,0-4 0,0-2 0,-4 1 131,5-2 1,-3 0 0,3-3-132,-16 6 0,3-2 0,1-1 0,-2 0 0,-3 1 0,10-7 0,-4 0 0,0-1 0,-1-2 0,0-1 0,-2-1 0,-1 0 0,-1-2 0,-1-1 0,-2-1 0,-1-1 0,-1-1 0,0-3 0,-1-1 0,-1-1 0,-1-3 0,-1 0 0,-1-3 0,1-2 0,-1-3 0,-1-1 0,-9 12 0,0-2 0,-1 0 0,0-1-123,0-2 1,-1-2 0,1 0-1,-2-1 123,1-2 0,0-2 0,-1 0 0,0-1-220,0-2 0,-1 0 0,-1-2 0,0 0 220,-4 11 0,0-2 0,-1 1 0,0-1 0,0-1 0,-1 0 0,-1-2 0,1 1 0,-1-1 0,-1 0 0,1-1 0,0 0 0,-1-1 0,1 0 0,-2 0-73,0-2 1,-1 0-1,0 0 1,0-1-1,-1 0 73,1-1 0,-1 0 0,0-1 0,-1 1 0,0-2-47,0 0 1,-1 0 0,0-1 0,-1 1 0,0-1 46,-1-1 0,0 1 0,-1-1 0,0 0 0,0 0 0,-1 0 0,0 1 0,-1-1 0,0 1 0,-1 0-33,-1 0 0,0 0 1,-1 0-1,0 0 1,0 1 32,0 0 0,0 0 0,-1 1 0,0-1 0,-1 1 0,-1 0 0,-1-1 0,-1 1 0,1-1 0,-1 1 0,0 0 0,0 0 0,-1 0 0,0 0 0,-1-1 13,-1 2 1,-1 0 0,-1-1 0,-1-1 0,-1-2-14,-1 6 0,-2-4 0,-1-1 0,-1 0 0,0 0 0,-1 2 0,1 3 0,-3-7 0,1 3 0,-2 1 0,0 1 0,-2-4 0,2 10 0,0-3 0,-2 0 0,0-1 0,-1 2 0,1 2 0,-1 5 5,-8-13 1,0 6 0,-1 3 0,0 0-6,0 1 0,-1 2 0,1 1 0,-1 1 0,1 3 0,0 1 0,-1 1 0,1 1 177,-6-9 0,-1 2 0,-1-1-177,7 10 0,-1-2 0,1 1 0,1 2 265,-3-4 1,2 2 0,0 2-266,2 1 0,0 2 0,4 3 0,0 1 0,3 5 1548,1 7-2088,6 8 2046,4 6-2585,2 10 1472,2 5-1473,3 9-89,-4 9-540,2 7 2045,-7 19 1,7-13-1,0 10 1</inkml:trace>
  <inkml:trace contextRef="#ctx0" brushRef="#br0" timeOffset="15836">28567 11276 21745,'5'-32'2968,"-1"4"-2608,-4 4-90,0 6-1,0 4 811,0 7-226,-2 44 1,-2 27-765,-2-4 0,-2 8-769,3-21 1,-1 6-1,0 3 1,-1 1 0,-1-1 678,-1 3 0,-1 0 0,-2 2 0,1 0 0,-2 1 0,2-4 0,-2 1 0,1 0 0,-2 2 0,1 0 0,-1 0-325,1-5 1,0 0 0,0 1 0,-1 0 0,0 0 0,1 1 0,-1-1 324,-1 2 0,0 0 0,0 1 0,0-1 0,0 1 0,1-1 0,-1 0-217,0 0 0,1 0 1,-1 0-1,1 0 1,0 0-1,0-1 0,0 1 217,0-3 0,1 0 0,-1 0 0,1 0 0,0 0 0,1-1 0,-1-1 0,0 5 0,-1 0 0,1-1 0,0 0 0,1-1 0,0-1-203,-1 5 0,0 0 0,1-1 1,0-1-1,1-2 203,-1 7 0,0-2 0,1-2 0,1-2 175,-1 10 1,1-3-1,1-4-175,3-10 0,0-2 0,4-4 577,1 8 1,7-6-578,24 11 0,8-52 0,14-12 0,6-6 0,-6 2 0,1 1 0,-3-1 0,6-3 47,-1-1 1,6-3 0,2-2 0,-1 1 0,-3 0-48,-3 1 0,-3 1 0,-1-1 0,2 1 0,3 0 0,0 0 0,2 1 0,4 1 0,-5 3 0,4 2 0,2 0 0,2 1 0,-2 1 0,-4 0 0,0 2 0,-3 0 0,-1 2 0,1 0 0,3 2-136,1 0 1,4 1 0,2 0 0,-2 2 0,-1 1 0,-5 1 135,7 4 0,-5 1 0,-1 2 0,-1 1-170,-1 0 1,-2 1-1,0 1 1,0 1 169,-4-1 0,-1 1 0,-1 0 0,0 0 192,10 5 1,-1 1 0,-1-1-193,-7-1 0,-1-1 0,-1 0 0,14 6 0,-4-1 0,-11-4 0,-3-3 543,-8-5 1,-4-4-544,16-5 2028,-15-30-2028,-13-31 0,-15 13 0,-2-9-182,-2-2 0,-1-10 0,0-3 0,0 2 182,0 8 0,1 2 0,-1-2 0,1-5-216,-1 7 0,1-2 0,-1-3 0,1-2 0,0-2 1,0 0 215,1 9 0,0-3 0,0-1 0,1-1 0,0 0 0,-1 1 0,1 1 0,-1 2-182,1-7 1,0 2 0,0 2-1,-1-1 1,1-1 0,0-3 181,0 6 0,0-3 0,0-2 0,0 0 0,1 0 0,-1 1 0,-1 3 0,1 4-202,0-11 1,0 4 0,0 3 0,-1 1 0,1 0 201,-2 4 0,1 1 0,-1 1 0,-1 1 0,1 0 100,-1-5 0,0 1 0,0 2 0,-2 1-100,-2-9 0,-1 1 0,-1 3 0,-1 8 0,0 1 0,-3 3 0,-7-15 0,-4 4 0,0 7 0,-5 5 0,-2 5 0,-8 5 199,-5 9 0,-8 4 0,1 3-199,5 5 0,0 3 0,-4 1 0,-1 2 0,-5 0 0,0 3 0,1 1 0,-9 4 0,1 4 0,-5 0 0,6 1 0,-4 0 0,-3 2 0,0-1 0,3 1 78,-2 0 0,1 0 0,1 1 1,-4 0-79,10 0 0,-3 0 0,-1 0 0,-1 0 0,2 0 0,3 0 0,-12 1 0,3 0 0,2 0 0,-2 1 0,1 1 0,0-1 0,-1 1 0,-2 1 0,12-2 0,-3 1 0,-1 0 0,1 1 0,1-1 0,3 1 0,-8 1 0,4 0 0,1 0 0,-2 1 58,5-1 1,-3 0 0,0 0 0,4 0 0,5 0-59,0 0 0,5 1 0,2-2 0,-11 3 0,5 0 0,9-3 0,3 0 743,-15 3-2182,17-2 1389,22-6-2109,18-1 2898,21-10 0,13-1 1,9-7-1</inkml:trace>
  <inkml:trace contextRef="#ctx0" brushRef="#br0" timeOffset="16513">28864 12479 23993,'-9'-22'990,"5"0"-900,21-4-90,22 1 45,-8 10 0,5 1-828,11-1 1,3 2 557,9-1 0,3 1-462,-16 5 0,1 1 1,0 1 26,2 1 1,1 0-1,0 2 660,0 0 0,1 0 0,-1 2 0,-3 2 0,0 0 0,0 1 0,-3 1 0,1-1 0,0 1 0</inkml:trace>
  <inkml:trace contextRef="#ctx0" brushRef="#br0" timeOffset="16702">29481 12800 23184,'-47'5'389,"0"0"1,5 0 0,2-2-390,-23-3 90,25 0-90,21 0 0,27-2-90,25-3-270,24 0 45,-21 3 1,2 0-750,5 1 1,1 0 208,2 0 1,0 2 854,14 6 0,-3 4 0,-19-3 0,-2 3 0,6 6 0,-1 1 0</inkml:trace>
  <inkml:trace contextRef="#ctx0" brushRef="#br0" timeOffset="16866">29250 13356 21655,'-34'18'674,"-1"1"1,-23 12-585,21-6-90,21-13 0,24-4-90,24-8-90,23-6 0,-19 3 0,2-1-541,4-4 0,1 0-89,3 1 1,0 0-271,-2-1 1,-2 0 1079,-2 3 0,-1 1 0,24-3 0,-7 5 0</inkml:trace>
  <inkml:trace contextRef="#ctx0" brushRef="#br0" timeOffset="17051">29319 13641 21565,'-60'25'989,"9"-4"-899,15-4 0,28-9-90,21-2 0,32-6 0,18-2-398,-26 2 1,2-1 172,3 0 0,0 0-315,-2 3 0,-1 0-315,-1 2 1,-3 2-8320,21 8 9124,-18 8 0,-20 5 0,-10 5 0</inkml:trace>
  <inkml:trace contextRef="#ctx0" brushRef="#br0" timeOffset="17205">29246 14215 21344,'-31'19'720,"0"-1"0,-22 16-720,18-11 154,23-9-334,22-8-90,26-8-90,22-5-268,-21 3 1,1 0-93,3-1 1,2-1 719,16 2 0,0 1 0,-19 1 0,-1 0 0,9 1 0,-1 0 0</inkml:trace>
  <inkml:trace contextRef="#ctx0" brushRef="#br0" timeOffset="17996">29388 14650 22014,'-19'20'1530,"8"-8"-1440,8-4-1,13-8-89,12-4 90,13-3 0,10-6 90,7-3-90,2 0-90,-2 2 90,-6 5 180,-8 2 0,-8 5 90,-7-2-91,-5 3-89,-6-1 0,-2 0 270,-4 0-360,-2-1 0,-2 1-855,-2 2 1,-9 0-1,-2 0 1</inkml:trace>
  <inkml:trace contextRef="#ctx0" brushRef="#br0" timeOffset="22347">32121 4745 22014,'11'-38'2069,"2"1"-1439,3-3 89,0-1 1,-1-6-90,-1-6-271,-4-5 91,-2-4-270,-5 29 0,-2-1-408,1 0 0,0 0 363,-2-3 0,0-1-46,1-2 1,0-1-90,0-2 0,-2-2 0,-1-6 0,-1-2 0,-1-5 0,-1-3-613,-1 16 1,-1 0 0,-1-1 612,-1-6 0,-1-1 0,-2 0 0,-2-3 0,-3 0 0,0-1 0,-4-2 0,-1-1 0,-2 1 0,-2-2 0,-2 1 0,-2 0 0,6 15 0,-1 0 0,-1 0 0,-1 1 0,0-1 0,0 1 0,-2 0 0,1 0 0,-2 1 0,1 1 0,-2 0 0,1 0 0,-2-1 0,0 1 0,-1 1 0,0 0 0,-1-1 0,-1 2 0,-1-1 0,-1 1 0,-1-1 0,-2 0 0,0 0 0,-2 1-530,-2-1 1,-1 0-1,-2 0 1,0 1 529,-2-1 0,-1 0 0,-1 1 0,0-1-342,8 9 0,-1 0 0,0-1 0,0 2 0,-1-1 342,0-1 0,-2 0 0,1 1 0,-1-1 0,-1 1 0,0 0 0,-2 1 0,1-1 0,-1 1 0,-1 0-235,0 0 0,-2 0 0,0 0 0,0 1 1,0 0 234,-2 0 0,-1 1 0,1 0 0,-1 1 0,-1 1-89,0 0 1,0 1 0,-1 0 0,0 0-1,-1 2 89,1 0 0,-1 1 0,-1 0 0,1 1 0,-1 1 55,1 0 0,2 1 1,-1 1-1,-5 0 1,-6 1-56,18 6 0,-4 0 0,-4 0 0,-3 0 0,-1 1 0,-1 0 0,-1 0 0,2 0 0,1 1 0,2 1 0,4 0-16,-9-1 1,3 1 0,2 0 0,2 1-1,-2 1 1,-3-1 0,-4 0 15,9 1 0,-5 0 0,-2-1 0,-2 0 0,-1 1 0,-1 0 0,1 0 0,1 1 0,3 0 0,2 2 0,5 1 0,-16 1 0,4 1 0,4 2 0,2 1 0,-1 0 0,-2 0 0,8 0 0,-1 0 0,0 1 0,-1 0 0,1 1 0,0 0 0,-1 1 0,0 0 0,-1 1 0,0 0 0,0 1 0,0 0 0,0 1 0,1 0 0,-2 1 0,1 0 0,0 2 0,-1-1 0,1 1 0,0 1 0,0 0-64,-1 1 1,1 0-1,-1 1 1,1 0 0,-1 1-1,1 1 1,0-1 63,-1 2 0,1 0 0,0 0 0,-1 1 0,1 0 0,-1 1 0,1 0 0,-1 0 0,-1 2 0,1-1 0,-1 1 0,1 0 0,0 0 0,-1 1 0,1 0 0,-1 0 0,0 0 0,1 1 0,-1 0 0,1 0 0,0 0 0,-1 1 0,1 0 0,0 0 0,1 0 0,-1 1 0,0-1 0,1 1 0,0 0 0,1 0 0,0 0 0,0 0 0,0 1 0,0-1 0,1 1 0,0-1 0,1 1 0,-1-1 0,1 1 0,0 0 0,0 0 0,0 1 0,0-1 0,1 0 0,0 1 0,0 0 0,0 0 0,0 1 0,0 0 0,0 1 0,1-1 0,-1 2 0,1-1 0,0 2 0,0-1 0,0 2 0,1 1 0,-1 0 0,1 1 0,0 1 0,0 0 0,1 1 0,0 1 0,6-3 0,1 0 0,0 1 0,0 1 0,0 0 0,1 0 0,0 1 0,0 1 0,1 0 0,-1 1 0,1 1 0,1 0 0,0 1 0,0 0 0,0 1 0,1-1 0,0 2 0,0-1 0,1 2 0,-1-1 0,2 1 0,-1 0 0,1 1 0,1-1 0,-1 0 0,2 1 0,-1-1 0,1 1 0,0 0 0,1 1 0,0-1 0,1 1 0,0 0 0,0 0 0,1 0 0,0 1 0,1 0 0,0 0 0,0 1 0,1-1 0,-3 8 0,0 0 0,0 0 0,1 0 0,1 1 0,1 1 0,0-1 0,1 1 0,1 0 0,0 1 0,1 0 0,0 0 0,2 1 0,0 0 0,1 0 0,1 0 0,0 0 0,2 1 0,0-1 0,0 1 0,2 0 0,0-1 0,1-1 0,0 0 0,1 0 0,1 2 0,1 2 0,1 2 0,4-8 0,0 2 0,0 2 0,1 2 0,1 0 0,0 1 0,1-1 0,0-1 0,2-1 0,0-3 0,0 11 0,1-4 0,2 0 0,0-1 0,1 0 0,1 2 0,1 2 0,1-5 0,0 2 0,0 2 0,1 1 0,1 0 0,1-1 0,2-1 0,2-4 0,2-2 0,4 8 0,2-4 0,4-2 0,1-2 0,1-1 0,2 1 0,1-2 0,1 1 0,2-2 0,2-1 0,1 0 0,2-2 0,2 0 0,2-2 0,1 0 0,2-2 0,2-1 0,2-1 0,3-1 0,1-1 0,3-1 0,1-1 0,2-2 0,1-2 0,-4-4 0,-1-2 0,2-1 0,2-1 0,2-1 0,4-1 0,5-2 0,-11-6 0,5-2 0,2 0 0,3-1 0,2 0 0,1-2 0,2 0 0,-1-1 0,0 0 0,0-1 0,-3 0 0,-1-1 0,4 1 0,-1-1 0,-2-1 0,0-1 0,0 0 0,1-1 0,0-1 0,2 1 0,1-1 0,3-1 0,-11-1 0,1 0 0,2 0 0,2-1 0,0 0 0,1 0 0,1 0 0,0-1 0,0 0 0,0 0 0,0-1 0,-2 0 0,0-1 0,-1-1 0,-2 0 0,5-1 0,0 0 0,-2-1 0,0-1 0,-1 0 0,0-1 0,-1-1 0,1 1 0,0-1 0,0-1 0,0 1 0,2 0 0,-3-1 0,0 0 0,0 0 0,1 0 0,0-1 0,-1 0 0,1 0 0,0 0 0,1-1 0,-1 0 0,0 0 0,0-1 0,1 0 0,0 0 0,1-1 0,0 0 0,0 0 0,0 0 0,0-1 0,0 0 0,0-1 0,0 1 0,1-2 0,-1 1 0,1-1 0,-1 0 0,-2 0 0,-1 0 0,1-1 0,0 0 0,0 0 0,0 0 0,0-1 0,0 0 0,0 0 0,0-1 0,1 0 0,-1 0 0,0-1 0,0 1 0,1-2 0,0 1 0,-1 0 0,0-1 0,-1 0 0,1 0 0,0 0 0,1-1 0,0-1 0,1 0 0,1-1 0,1 0 0,1-2 0,2 0 0,-13 4 0,1-2 0,1 0 0,1 0 0,2-1 0,0-1 0,1 0 0,0 0 0,1-1 0,0 0 0,0 0 0,1-1 0,-1 1 0,0-1 0,0 0 0,-1 1 0,0-1 0,-1 1 0,-1-1 0,-1 1 0,-1 1 0,-1 0 0,6-3 0,-2 1 0,-1 0 0,0 0 0,-2 0 0,0 1 0,-1-1 0,0 1 0,0-1 0,0 0 0,0 0 0,0-1 0,1 1 0,1-1 0,0-1 0,1 0 0,1-1 0,-3 2 0,1-1 0,1 0 0,1-1 0,0 0 0,2 0 0,-1-1 0,2 0 0,-1 0 0,0 0 0,0-1 0,0 1 0,-1-1 0,0 1 0,-1-1 0,-2 1 0,0 0 0,-1 0 0,-2 1 0,-2-1 0,-2 1 0,13-6 0,-3 0 0,-2 0 0,-1 0 0,-1 1 0,-2-1 0,0 1 0,-2 0 0,0-1 0,0 0 0,-1 1 0,1-1 0,0-1 0,0 0 0,0 0 0,-1 0 0,0-1 0,0 1 0,-1-1 0,-1 0 0,0 0 0,0 0 0,-2 0 0,0 0 0,0 0 0,3-4 0,0 1 0,-1-1 0,0-1 0,-2 1 0,0 0 0,-1-1 0,-1 1 0,0 0 0,-2-1 0,5-4 0,-1 0 0,-1-1 0,-1 1 0,-1-1 0,-2 1 0,-2-1 0,-1 0-65,0-1 1,-2-1 0,-1 1 0,-2-1 0,-2 0-1,-2 0 1,-3-1-314,5-12 0,-2-1 1,-5 0-1,-4 0 0,-5-1-225,-5 5 0,-4-1 0,-4 1 0,-5 0 0,-6 0 603,-6 2 0,-5-1 0,-5 1 0,-4 2 0,-5 3 0,-7-2 0,-7 3 0,-4 1 0,-2 3 0,-2-1 0,0 9 0,0-1 0,0 1 0,0-1 0,0 1 0,0-1 0</inkml:trace>
  <inkml:trace contextRef="#ctx0" brushRef="#br0" timeOffset="22952">21384 10765 23813,'-26'35'1350,"-4"8"-1171,12-15 1,-1 2-777,-3 8 1,-1 3 956,-2 8 0,-1 2-181,8-11 1,0 1 0,-1 4-23,-1 8 1,0 6-1,-1 1 1,2-2-98,-1 4 0,1-1 0,1 2-448,0-1 1,-1 3 0,1 0 0,3-5 387,2-4 0,1-4 0,2-2 29,1-4 1,0-1 0,1-2-242,-2 12 0,2-4 257,3-11 0,1-5-45,1 4 0,10-45 0,9-57 0,-2 9 0,1-12-324,-4 16 0,2-7 1,1-4-1,-1-1 1,0 4 323,0-3 0,0 1 0,0-1 0,1-2-3,-2 8 1,0-2 0,1-1 0,0-1 0,0 0 0,-1 3 2,1-6 0,-1 0 0,1 2 0,-1 2 0,-1 2 0,0 5 0,-1 3 0,-1 0 0,2-1 0,1-11 0,0-3 0,0 3 0,-1 11 462,0 8 1,0 8-463,12-16 0,-3 78 0,-6 1 0,-1 6-334,3 11 0,0 4 334,3 8 0,1 2 0,-6-18 0,1 0 0,1 1 0,-1 0 0,1 1 0,-1 0 0,1-3 0,1 1 0,-1-1 0,8 17 0,1-1-495,-2-6 1,1-2-361,-2-5 1,1-2-271,-4-6 1,0-3 1124,12 18 0,-12-19 0,-8-11 0</inkml:trace>
  <inkml:trace contextRef="#ctx0" brushRef="#br0" timeOffset="23112">21148 11488 23454,'-35'-3'944,"-1"0"1,-29 0-856,16-1 1,14 4-90,23 0 90,22 0-630,22-3 1,12-2-1485,18-5 0,5-2 1647,-21 3 0,1-1 0,1-1 0,3-2 1,1-1-1,-4-1 0,4-4 0,-1-1 0</inkml:trace>
  <inkml:trace contextRef="#ctx0" brushRef="#br0" timeOffset="23497">21818 11031 23094,'-9'-52'2518,"7"16"-2338,-7-3 630,9 34-450,6 14-91,6 25-89,10 18-135,-7-18 0,1 3 0,2 2 0,0 4-45,0-3 0,1 5 0,0-4-372,0 5 1,1-2 371,5 13 0,-2-4 90,0 1 180,-5-7-180,-10-28-90,-11-18 0,-12-37 90,-10-26-90,10 21 0,2-6 59,1-4 1,1-5 0,1-2-589,3-1 0,2-1 1,1 0 528,-1 0 0,1 1 0,2 2 0,3 8 0,2 2 0,3 7 360,15-21-360,5 23 0,7 17-90,1 17 90,-1 15 0,-2 10-90,-7 9 0,-7 6 1394,-13 23-1844,-11-14-359,-13 14-2519,-15-13 809,9-17 2685,1-4 1,17-19 0,8-6-1</inkml:trace>
  <inkml:trace contextRef="#ctx0" brushRef="#br0" timeOffset="23868">22525 10647 25073,'21'-30'2248,"-5"5"-2068,-8 7 0,-4 9 90,-4 17-90,0 19-90,0 28-357,0-17 1,0 3 266,0 8 0,0 2-1303,1 5 0,1 2 1303,1 0 0,1 2 0,1-2 0,0-1 45,0-4 0,0-1-90,1-6 0,-2-2 90,0-7 0,-1-1 45,1 18 0,-2-16-90,-2-19 0,0-13 0,-8-25 0,0-19 0,0-7 0,0 0 0,0-3-1,2-1 0,0-3 0,2-4 1,2 2 0,1-2 0,0-2 0,1 4 592,1-5 1,1 3-1,1-5-592,1 7 0,0-4 0,1-3 0,1 4 0,0 6-400,2 0 0,1 6 1,1 0 399,4-10 0,2 0 0,2 7 0,2 8 0,6 8-123,14 7 0,3 10 123,17 15 0,-21 14 0,-6 10-135,-16 10 0,-9 6-694,-4 7 1,-6 2-251,-9 6 0,-6 1-3837,-7 1 1,-5 0 4333,5-18 0,-2-1 0,-2-2 0,-2-1 0,-1-2 0,-2-1 0,-1-1 0,0 1 0,0-1 0</inkml:trace>
  <inkml:trace contextRef="#ctx0" brushRef="#br0" timeOffset="24822">20324 12917 22374,'-50'0'2879,"0"0"-2340,0 0 1,5 0 90,4 0-91,10-4-179,15-1 90,12-8-180,25-7-270,29-13-911,0 5 1,12-3-1,1 0 911,-7 3 0,1 1 0,5-2 0,-10 4 0,5-1 0,2-1 0,0 0 0,-2 2-498,-4 2 1,-2 2 0,0-1-1,1 1 1,1-1 497,5 0 0,0-1 0,1 0 0,1 1 0,0-1 0,-8 3 0,-1 1 0,1 0 0,1-1 0,2 1 0,2-2 0,-3 3 0,2-2 0,3 1 0,0-1 0,1 0 0,-1 0 0,-2 2 0,-3 0-278,4-2 1,-3 2 0,-1 0 0,-1 1 0,1-1 0,2 0 277,0 0 0,1 0 0,2-1 0,0 0 0,-2 1 0,-4 1 0,-3 1-102,5-2 0,-5 3 1,-3 0-1,1 0 102,2-1 0,-1 0 0,-1 0 0,-4 2 0,15-6 0,-3 1 0,8-3 0,-8 3 1074,-18 4-3323,-39 13 181,-30 16 673,-6 1 1,-5 3 1394,-2 6 0,-2 2 0,-10 5 0,-3 2 0,16-9 0,1 1 0,-1-1 0</inkml:trace>
  <inkml:trace contextRef="#ctx0" brushRef="#br0" timeOffset="25174">20084 13356 27861,'-42'19'240,"-1"-1"0,69-28 0,18-9-240,-4-1 0,7-3-1070,-4 3 1,9-3 0,4-1-1,1-1 1,-3 2 1069,-1 0 0,-1 1 0,0 0 0,2 0 0,0-1-206,-3 3 1,0-1-1,1 1 1,0-1 0,1 1-1,1 0 206,3-1 0,0 0 0,1 0 0,0 1 0,1 0 0,0 0-83,2 0 1,1 1 0,0 0-1,0 0 1,1 1 0,-1 0 82,1 0 0,0 0 0,0 1 0,0 0 0,0 1 0,0 0-175,-2 1 0,-1 0 0,1 1 0,0 0 1,-1 0-1,-1 0 175,-3 1 0,-1 1 0,-1 0 0,1-1 0,0 1 0,1 0-12,6-2 1,1 0-1,2 0 1,-2 0-1,-2 1 1,-3 0 11,7-1 0,-5 1 0,-1 1 0,1-1 0,7-2 0,1 0 0,-3 0 0,-8 2 0,4-2 0,-9 3 387,-8 1 0,-5 1-387,18-8 1397,-10 5-1397,-22 5 1371,-5 2-6409,-30 12 5819,-4 2 1,-22 9-1,1 2 1</inkml:trace>
  <inkml:trace contextRef="#ctx0" brushRef="#br0" timeOffset="28554">11695 14035 25343,'-28'-24'1709,"-1"10"-1620,2 20 1,3 14 0,6 16 0,7 1-90,6-3 90,8-7-90,4-7 0,7-10 0,2-12 90,7-14-90,-4-16 0,-3-11 270,-8-7 0,-14-3-90,-10 6 90,-22 12-270,-19 23 0,18 17 0,-5 12-636,4 9 0,-5 9 0,0 5 0,2-1 636,5-4 0,3 0 0,-1 2 0,-1 3-420,-4 5 1,-1 3-1,-1 3 1,2-1-1,3 0 420,1 1 0,3 0 0,2 0 0,0 5 0,3-1 0,0 4 0,2 2 0,1-1 0,3-4 0,3-2 0,3-3 0,1-1 0,2 3 0,0 8 0,0 3 0,5-2 0,9-7 0,16 10 0,12-10 0,9-6 0,8-8 0,10-9 0,6-9-246,-16-12 0,2-4 1,2-3 245,3-3 0,1-4 0,0-2 0,3-4 0,0-3 0,0-1-269,-2-2 1,0-1-1,-1-2 269,-3 0 0,-1-1 0,-1 0 0,13-9 0,-4-1-269,-8 2 1,-5 0-227,-11 2 1,-5 0-946,5-20-1561,-51-12 3001,-19 11 0,3 15 0,-3 2 0,4 5 0,-1 1 0</inkml:trace>
  <inkml:trace contextRef="#ctx0" brushRef="#br0" timeOffset="28964">11236 13419 23128,'-40'-37'449,"0"0"1,0-1 0,-3 4 0,-1 1 0,-2 3-271,-3 2 1,-3 3 0,-1 4-1602,-2 1 0,-2 5 0,0 2 1631,-2 3 1,-1 4 0,0 3 30,-1 5 0,0 3 0,0 6-6,0 3 1,1 6-1,0 11-219,19-2 0,-1 7 0,1 5 0,-1 3 0,3 1 0,2-2-252,-1 4 0,3-1 1,2 3-1,0 1 1,0 5 236,3-4 0,0 4 0,-1 2 0,1 2 0,2 0 0,2 0 0,2-1-235,3 0 0,2-1 0,3 1 0,1 0 0,2 2 0,0 3 235,3-3 0,0 3 0,2 3 0,1 1 0,1 1 0,1-2 0,1-1 0,0-4-38,0 6 1,2-2 0,1-3-1,1 1 1,1 0 0,2 3 37,0-8 0,1 2 0,1 2 0,1 0 0,1 0 0,1-2 0,2-3 0,3-3-96,4 9 0,3-4 0,2-4 0,5 1 0,4 0 96,2-4 0,3 0 0,4 1 0,3-1 0,3-1 0,1-2 0,2-2 0,-2-7 0,3-2 0,2-1 0,2-2 0,1-1 0,0 0 0,1-1 0,-1 0 0,0 0 0,1 1 0,0 0 0,1-2 0,0-1 0,1-2 0,0-2 0,2-3 0,0-3 0,2-2 0,2-1 0,-1-3 0,1-2 0,-2-2 0,-1-3 0,-2-2 0,5-2 0,-3-4 0,-1-3 0,-1-2 0,0-2 0,1 0 0,-1-2 0,0-1 0,0-1 0,-1-2 0,0-2 0,-1 0 0,-2-1 0,-1 0 0,-1-2 0,0-1 0,0-4 0,0-3 0,1-5 0,1-5 0,0-2 0,0-3 0,-2-1 0,-3 0 0,-3 1 0,-2 0 0,-4 1 0,-2 0 0,-1-2 0,-1-3 0,1-2-2,-5 4 0,2-1 0,0-2 0,-1-1 0,-1-3 0,-3-2 0,-4-3 0,-4-3 2,-7 4 0,-3-3 0,-3-4 0,-2-3 0,-2-1 0,-2-2 0,-2 0 0,0 0 0,-1 1 0,0 2 0,0 3 0,1 3 0,0-7 0,-1 3 0,0 2 0,-2 2 0,0 0 0,-2-2 0,0-2 0,-1-4 0,0 6 0,0-5 0,-1-2 0,0-2 0,-1-1 0,0-1 0,-2 0 0,0 2 0,-1 2 0,-1 3 0,-2 4 0,0 5 0,-5-7 0,-2 5 0,-2 4 0,0 2 0,-2 1 0,0 1 0,-1-1 0,-2-5 0,-2 0 0,-1 1 0,-1 1 0,-1 1 0,0 2 0,-6-6 0,-1 3 0,-1 1 0,-2 1 0,-5 3-165,1 5 0,-5 1 0,-2 1 0,-1 2 0,1 2 0,3 4-264,-8-4 1,2 3 0,0 4 0,-6 2 428,6 7 0,-6 1 0,-2 2 0,1 2 0,3 3 0,6 4 0,-10 4 0,7 6 0,-2 2 0,5 3 0,0 0 0,0 0 0,0 0 0</inkml:trace>
  <inkml:trace contextRef="#ctx0" brushRef="#br0" timeOffset="32464">28803 16662 15628,'-7'-4'810,"-2"-3"-810,8 2 359,-6 1 271,6 0 359,-3 3 1620,4-1-1889,0 0-361,0-2 1,0-1 0,0-4 90,0 0 89,0-3 1,-3-1 90,-2-1-91,-3 3-269,0 0-90,4 4 0,-5 2 90,0 13-90,-9 11 90,-5 21-90,-3 17-228,11-22 1,1 5 77,3 1 0,1 5 0,1-3-387,0 7 1,2 0 356,-1 16 0,7-2 45,11-13 0,5-5-45,10 15 0,-5-26 0,4-8 0,21-19 0,-13-20 0,-12-18 0,-5-9 0,-8 7 0,-4-2-169,-1-16 0,-4-1 169,0 11 0,-2 2 0,-2 1 0,-1 0 0,1 4 0,0 0 93,1-4 0,0 1-93,-1-7 701,7-4-701,10 35 0,24 12 0,-3 12 0,15 11 0,2 14 90,-15-7 281,5 6-371,-15-16 0,-11-11 67,1-3-67,-7-6 0,0-4 0,4-7 0,15-21 0,-5 5 0,8-10 0,-11 19 0,-1 9 0,-1 7 0,-2 11 90,0 9-90,4 17 0,-5-7 0,5 7 0,-6-17 0,2-9 0,2-5 0,5-14 0,21-27 0,-7 3 0,-10 8 0,1 0 0,10-6 0,12 0 0,-14 17 0,6 3 0,-8 18 0,-11-4 0,3 8 0,-13-9 0,-1 3 0,3-4 0,0 0 0,7 0 0,2-4 0,7-1 90,5 0 0,9-1 0,2 3 45,-10 1 0,0 0-45,18-3 0,-13 2 0,-1 0-90,-1 0 0,3-1-630,-22 4-449,-10-2-720,-9-3-990,-14-4 2789,-16-3 0,-15-1 0,-9-1 0</inkml:trace>
  <inkml:trace contextRef="#ctx0" brushRef="#br0" timeOffset="33479">23824 10887 21385,'2'-43'1439,"-1"-4"-1169,2-8 90,0-10-1046,-1 29 1,1-1 865,1-5 0,1-1 90,-1-3 0,0-1 0,0-4 0,0 0-46,-1-4 1,-2-1-45,-2-1 0,-1-1-582,-3-4 0,-2 0 492,-5-1 0,-3 0-90,-3 0 0,-4 0-194,4 21 0,-2 1 0,-1 0 194,-3-1 0,-1 2 0,-3 0 30,-3-1 0,-1 2 0,-3 0-30,-1 1 0,-3 1 0,-7 1 18,3 9 0,-4 0 0,-5 1 0,-2 2 0,-3 3-392,2 4 1,-4 3-1,-2 2 1,-2 2-1,0 0 1,1 0 373,-3 0 0,0-1 0,0 1 0,-1 1 0,-1 2 0,0 3-170,3 3 0,-1 2 1,0 1-1,-1 2 1,1 2-1,1 0 1,2 2 184,0 2 0,2 2 0,1 1 0,0 1 0,1 2 0,-2 0-113,-2 3 1,0 0-1,0 3 1,-1 0 0,1 2-1,1 1 110,7-2 1,0 1 0,0 2 0,1 0 0,0 1 0,0 1 0,1 1-75,-1 2 0,1 0 0,0 2 0,0 1 0,1 0 1,0 1-1,1 1 87,-1 1 1,2 1 0,0 0-1,0 2 1,1 0 0,0 0 0,1 1-1,0 1 1,0 0 0,1 1-1,0 0 1,1 1 0,1 1-1,0 0 0,0 1 1,1 0 0,1 1 0,0 0 0,0 1 0,2 1-1,0 0 0,0-1 1,2 1 0,0-1 0,0 2 0,2 1-1,-1 3 1,2 3 1,5-7 0,0 2 0,0 2 0,0 2 0,1 0 0,0 2 0,2 1 0,1-1 0,1 1 0,3-1 0,1-1 0,3 0 0,1 1 0,1 0 0,2 0 0,0 1 0,1 0 0,0-1 0,0 1 0,0 0-27,-1 5 0,-1 1 0,0 0 0,1 0 0,1 0 0,1 0 0,3-1 0,2-1 0,3-1 11,3 1 0,3 1 0,1-1 1,3 0-1,2-2 0,2-3 1,2-1-1,2-5-11,7 11 0,2-5 0,4-3 0,5-2 0,7-1 0,-3-11 0,5-1 0,5 0 0,2-1 0,2-2 0,1-1 0,-1-2 0,-1-2 0,7 3 0,-1-4 0,1-1 0,0-3 0,4-1 0,3 0 0,-10-6 0,2 1 0,2 0 0,2-1 0,1-1 0,2-3 0,0-1 0,0-3 0,1-4 0,1-3 0,1-4 0,2-3 0,1-2 0,0-2 0,1-2 0,-1 0 0,-2-1 0,0 0 0,-3 1 0,4-1 0,-2 0 0,-1-1 0,-2-1 0,1-1 0,0 0 0,1-2 0,3-1 0,-8 1 0,1-1 0,3 0 0,0-1 0,1-1 0,0-1 0,-1 0 0,-2-1 0,-1-1 0,-2 0 0,-4-1 0,5-4 0,-3 0 0,-2-1 0,-2-1 0,-1-1 0,-1-1 0,-1-1 0,1-1 0,5-5 0,0 0 0,-2-1 0,-1-2 0,0-3 0,-1-2 0,-1-5 0,-9 6 0,0-4 0,0-2 0,0-3 0,-1-1 0,-1-2 0,-1 1 0,-2 0 0,-1 1 0,-2 2 0,0-3 0,-1 2 0,-2 0 0,-2 0 0,-1 0 0,-1-2 0,0-1 0,0-2 0,-2 2 0,0-2 0,1-1 0,-1-2 0,-1-1 0,-1 0 0,-1 1 0,-3 1 0,-1 1 0,-4 3 0,0-7 0,-4 2 0,-2 1 0,-3 0 0,-1 2 0,0-1 0,-1 0 0,-1-8 0,-1-1 0,-1 1 0,-1 0 0,-2 1 0,-1 1-30,-1 3 0,-2 1 0,0 0 0,-2 1 0,-1 2 0,-1 0-94,-2-6 0,0 2 1,-2 1-1,-5 1 1,-8 1 123,-4 8 0,-8-1 0,-5 0 0,-3 2 0,0 2 0,0 4 0,4 4 0,1 2 0,1 5 0,1 3 0,-3 1 0,-4-1 0,-6 4 0,1-1 0,-1 1 0,0 0 0,1 0 0,-1 0 0,1-1 0</inkml:trace>
  <inkml:trace contextRef="#ctx0" brushRef="#br0" timeOffset="34719">20864 15125 23903,'-30'-26'1889,"-3"4"-1709,0 4-90,1 6 0,5 6-90,5 2 90,8 3-90,6-1 0,4 2 90,4 0-90,0-2 90,0-2-90,-7-3 180,-33-1 0,-9 14-1191,8 6 0,-8 5 1,3 3 1054,-6 8 1,0 4-15,3-2 0,-3 4 0,4 4-347,3 6 1,3 5-1,5-2 317,-3 6 0,6 1 0,10-9 0,1 3 0,10-4 0,13-4 0,10-3-91,10-3 1,9-5 90,9-3 0,7-7-45,11-4 0,5-6-322,-16-5 0,1-2 0,1-2 337,3-4 0,1-2 0,-1-2 0,0 0 0,-1-2 0,1-4 30,-3-4 0,1-3 0,0-2 0,-4 1 0,0 0 0,-5-1 0,2-4 67,-2-4 1,2-4-1,-3-1 1,-7 3 1084,-4-5 0,-7 2-1107,4-9 0,-9 3 45,-22 8 1191,-12 16-1281,-10 22 252,-2 15-252,12 39 0,18-7-45,16-5 0,7-3 45,20 1-45,-11-19 0,1-4 45,13-9 1971,-2-24-2061,-39-33-90,-11-7-45,-13 16 0,-6 2-468,2 5 0,-1 3 108,-1 1 0,-1 0-270,2 2 1,1 1-1754,-17-14 2608,13 6 0,13 8 0,8 2 0</inkml:trace>
  <inkml:trace contextRef="#ctx0" brushRef="#br0" timeOffset="35239">21420 15048 22554,'5'-16'2429,"-1"2"-2069,-4 17-1,0 38-359,1 12 45,1-10 0,0 2-427,2-4 1,1 0 381,0 2 0,2 0 0,-1 0 0,0-2 0,1-3 0,0-1 0,4 24 275,-1-11-95,-6-16 90,2-12-270,-6-21 90,4-19-90,0-27 0,0 12 0,2-2-14,0-8 1,2-3 13,3-3 0,0-2-434,0-2 1,1 1 388,1 4 0,0 1 45,-1 5 0,-1 2 90,11-19-90,-3 21 0,0 26 90,0 24-90,-1 20 0,-1 16 275,-8-12 1,-1 3-231,-1-4 0,-1 0-45,5 27 90,-6-22-180,-5-30 1011,2-6-921,2-15 0,17-40 0,-4 16 0,1-2 0,-1-1 0,2 0 0,1 2 0,0 5 90,3 4-90,11 19 0,-8 16 0,11 17 0,-11 9-450,3 7-360,-3-2-449,1-1-450,-3-8-629,-1-10 2338,-1-13 0,0-14 0,0-9 0</inkml:trace>
  <inkml:trace contextRef="#ctx0" brushRef="#br0" timeOffset="35646">22419 14957 21205,'13'-32'1529,"-1"0"0,10-26-1079,-7 10-180,-3 10 179,-6 13 91,0 15-90,0 23-180,-3 24 0,0 9-225,0-4 0,0 3-401,-1-1 0,-1 4 0,0-1 356,0 10 0,0 2 30,-1-8 0,0 3 0,0-4-30,0 5 0,0-2 0,0 11 0,0-4 0,0-3 0,0-14 0,-4-26 0,-4-22 0,-3-27 0,1-13-45,-1 3 0,1-3-394,1-2 0,1-4 0,0 1 439,1 1 0,2 1 0,0-1 0,2-3 0,0-1 0,1-1 0,0 0 0,2-1 0,0 1 0,2 2 0,1 1 0,0 2 0,1 2 0,1 2 0,1 1 489,3-14 0,4 3-489,0 9 0,2 3-318,2 10 1,3 5 407,21-4-180,2 36 90,-6 35 0,-22-5 0,-4 5-411,-2 8 1,-4 4 410,-5 6 0,-3 1 0,-3 3 0,-3-1-475,-4 1 0,-3-2 385,1-5 1,-3-1-470,-4 6 1,-1-3 63,7-20 1,2-2-91,-1 3 0,3-6-1304,5-12 2308,25-41 1,4-17 0,-1 4 0,-1 0 0</inkml:trace>
  <inkml:trace contextRef="#ctx0" brushRef="#br0" timeOffset="35830">22955 14460 23454,'20'-37'1019,"0"0"0,-3 4 1,0 1-570,7-18-91,-7 14 271,-6 17-180,-4 21-270,-2 28-180,0 28 0,-3-15 0,0 6 0,-1 2-1251,1 7 0,0 2 1,-1 0 1010,0 1 0,1 0 0,-1-1-90,0-3 0,-1-1 1,1-6-410,-1-4 1,0-4-1601,1 3 1,-2-4 2338,-6-1 0,-2-6 0,-8-39 0</inkml:trace>
  <inkml:trace contextRef="#ctx0" brushRef="#br0" timeOffset="35965">23029 13921 23364,'0'-58'359,"0"0"1,0 6 0,0 2-360,0 9 0,0 3-1636,0-18 1186,1 16-1968,11 16 2418,1 17 0,11 15 0,-1 10 0</inkml:trace>
  <inkml:trace contextRef="#ctx0" brushRef="#br0" timeOffset="36671">23313 13777 22824,'8'11'1349,"-4"6"-989,2 4-90,-2 13 90,4 7-226,3-3 1,5 4-90,5 2 0,3 0-45,0 1 0,2-1-165,4-4 0,1-6 165,16 2 0,1-17 0,-1-15 0,-16-18 0,-3-10 0,-3-9 0,-4-5 45,1-1 0,-5-3-215,-4-4 1,-7 0 349,-13-15 105,-7 27 0,-4 4-105,-14-6 89,-19 9-179,12 40 90,0 21-180,20-7 0,4 5 45,-1 26 0,5 4-45,4-13 0,3 1-167,2 16 0,5 1-193,9-8 1,3-6-179,-2-15 1,1-2-3,6 6 1,2-5-631,12-7-179,3-17-180,-2-19 449,-3-19 631,-2-21 1033,-15 16 1,-1-3-168,0-6 1,0-3 121,1-4 1,-1-2-135,-1-2 0,0 0-46,0 3 1,0-1 90,2-8 0,-2 2-270,-2 18 0,-2 1-136,1-3 1,0 3 451,0 6-136,-2 15 0,2 12-90,0 20 670,2 18-760,-1 23-180,-8-22 0,0 1-817,-1 5 1,0 1 816,-2-1 0,0 0 90,0-3 0,0-3 807,0 27-537,0-17-90,0-37-180,3-30-90,5-42 45,1 19 0,2-2-1100,3-7 0,1-1 1145,4-3 0,3 1-90,-1-1 0,3 3 343,0 3 0,2 2-343,-2 7 0,1 3 0,-1 7 0,1 5 0,20-10 0,-3 25 0,-3 18 0,-4 18 0,-7 12 0,-6 6 0,-2 18 0,-10-18-449,-1 9-631,-9-27-359,0-3 1891,-4-4-452,-9 8 0,-1-1 0,-8 6 0</inkml:trace>
  <inkml:trace contextRef="#ctx0" brushRef="#br0" timeOffset="36980">25091 14930 23634,'46'-32'2878,"-15"5"-2338,-23 8 89,-32 19-314,-5 10 0,-6 6-180,-17 11 0,-7 5-2006,6-3 1,-4 3 0,-2 2 1870,7-3 0,-2 0 0,-2 3 0,-2-1-221,6-2 1,-1 0 0,-1 1-1,-1 0 1,-1 1 220,6-3 0,-1 1 0,0 0 0,-1 1 0,0-1 0,-1 1-75,-3 2 0,0 1 1,0-1-1,-1 1 1,0 1-1,-1-1 75,7-3 0,0 0 0,0 0 0,-1 1 0,0-1 0,1 1 0,-1 0-146,0 0 0,0 1 1,-1-1-1,1 1 0,-1 0 1,1 0-1,0-1 146,0 1 0,0 0 0,0 0 0,1-1 0,-1 1 0,0 0 0,1-1-53,0 0 0,1 0 0,0-1 0,0 1 0,0-1 0,0 0 0,0 0-82,-7 4 0,0-1 0,1 1 0,0-1 0,-1-1 1,1 0-76,2-1 0,0-2 0,0 1 0,0-2 0,0 1 0,1-2-90,1-1 0,0 0 0,1-2 1,-1 1-1,1-2 0,0-1-258,-7 3 0,1-1 1,0-2-1,0 0 1,1-2 557,4-2 0,0-1 0,1-2 0,0 0 0,1-2 0,-7 0 0,2-1 0,0-2 0,0-1 0,5-3 0,0 0 0,0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03:26.963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19471 3306 24443,'4'-42'569,"0"0"1,0 3 0,1 3 330,3-20 269,-2 15-809,2 20-360,-4 23 0,0 40 0,-6 5 0,-4 13 0,-2 5-851,-1-11 1,-2 5 0,-2 2-1,0 2 1,0-1 850,2-7 0,0 0 0,0 1 0,-1 1 0,-1 1 0,0 0-202,-1-2 1,0 1 0,-1 1 0,-1 0 0,0 0-1,0-2 1,1-2 201,-2 10 0,-1-2 0,0-1 0,1-2 0,-1 2 0,1-1 0,0-2 0,1 1 0,-1 2 0,1 0-253,1-1 0,1 2 0,0 2 1,0-1-1,1-2 0,1-4 253,-2 8 0,1-5 0,1-1 0,2 4-107,2 0 0,0 4 0,2 1 0,2-5 0,3-8 107,6 10 0,7-7 472,6 6 0,15-13-472,8-38 0,12-15 0,4-5 0,1-4 0,4-7 0,4-4 0,4-1 0,-16 6 0,4-2 0,2 0 0,1-1 0,1-1 0,-2 0 0,-1 0 0,-4 1 0,-1-1 0,-1 0 0,0-1 0,0 1 0,0 0 0,1 1 0,2-1 0,2-1 0,-1 1 0,1 0 0,-2 1 0,-2 1 0,-3 1 0,16-5 0,-4 3 0,-3 0 0,1 1-165,-4 2 1,-1 0-1,0 1 1,-2 1 164,10-2 0,-2 0 0,1 1-15,2 0 0,0 1 1,-3 0 14,-14 4 0,-2 1 0,-2 0 0,18-3 0,-7-1 0,4-5 0,-33-3 0,-8-20 0,-7 10 0,-2-4 0,2-11 0,0-3 0,3-13 0,1-3 0,-4 15 0,1-2 0,0-1 0,1-8 0,1-1 0,-1-2 165,-2 13 0,0-1 0,0-1 1,-1-5-166,-2 4 0,1-5 0,-1-2 0,-1-1 0,0 1 0,-1 3 3,-1 2 0,-1 2 0,0 0 0,-2 0 0,0-3-3,0-1 0,0-3 0,-2-2 0,0 1 0,-2 2 0,-3 5 0,-4-6 0,-3 4 0,-2 3 0,-4 1-197,-1 1 1,-3 2 0,-3 1 0,-3 2 196,-3 3 0,-2 1 0,-5 2 0,-6 3 0,-1 8 0,-7 2 0,-3 1 0,-3 2 0,0 2 0,4 3 0,-2 0 0,2 3 0,0 3 0,-2 0 0,-4 2-86,-2 1 1,-4-1-1,-3 2 1,0 2 0,3 3-1,3 4 86,4 4 0,3 3 0,2 3 0,0 2 0,0 1-200,1 1 0,1 2 1,0 2-1,1 1 0,1 2-340,-9 5 0,2 2 1,0 4-1,0 5 534,13-4 0,-1 5 1,1 2-1,0 1 1,2 0-1,3-2 1,-7 7-1,4 0 1,1 1-1,-1 2 0,3 2 1,1 1-1,-1-1 1,0 0-1,0 0 1</inkml:trace>
  <inkml:trace contextRef="#ctx0" brushRef="#br0" timeOffset="873">19004 6595 25972,'-16'-30'1619,"9"1"-1529,22 0-90,33-3 45,-6 14 0,6 0-816,-6 3 0,3 0 0,2 0 771,9-1 0,3 0 0,3 0-569,-9 2 0,2 0 1,1-1-1,1 2 569,5-2 0,2 2 0,1-1 0,1 1 0,-11 2 0,1-1 0,1 2 0,1-1 0,-1 0 0,1 1 0,1 1 0,1-1 0,-1 1 0,0 0 0,-1 0 0,-1 0 0,1 1 0,1 0 0,2 1-214,0 0 1,3 1-1,1 0 1,0 1-1,-2 0 1,-3 0 303,8 1 0,-3 0-1,-1 1 1,2 1-326,-5 1 1,3 0-1,0 1 1,-3 1-1,-7 3 236,2 5 0,-6 2 0,-2 3 0,-4 2 0,-3 2 0,-2 3 117,11 15 1,-5 5-118,-7 2 0,-5 5 0,-6 2 0,-3 4 0,-5 1 0,-2 1 0,-3 1 0,-2 1 0,-1 0 0,0 0 0,0 0 0,0-1 0,1-3 0,0-1 0,2-2 0,1-1 0,-1-5 0,1-3 0,-1-4 0,0-2 0,10 23 0,-3-14 1475,-10-13-1475,-55-8 0,-15-8 0,0-7 0,-6 0-117,19-2 1,-1 0 0,-2 1 116,-8 1 0,-4 1 0,-1 1 0,9-3 0,-2 1 0,0 1 0,-2-1 23,-5 2 1,-2 0 0,-1-1 0,0 1-24,10-3 0,-1 1 0,-1-1 0,0 0 0,1 0 0,-2 0 0,1 1 0,-1-1 0,0 0 0,1 0 0,2-1 0,0 0 0,0 0 0,0 0 0,-2-1 0,-8 0 0,-3 0 0,0-1 0,2-1 0,4 0 0,3 0 0,4-1 0,2-1 0,-3-1 0,-6 0 0,-2 0 0,2-3 0,4-5-95,1-9 0,4-5 0,5-2 95,-3-5 0,5-5-71,11 2 1,0-3-1,7-4 71,12-4 0,6-2 0,2-2 0,1-2 0,2-1 0,1 1-90,1 0 0,2 1 0,1 0-720,2-18 1,1 5 465,0 20 0,0 1 344,0-14 0,-2 1 0,-4 15 0,-1 0 0,-2-9 0,1 0 0</inkml:trace>
  <inkml:trace contextRef="#ctx0" brushRef="#br0" timeOffset="2168">9039 5622 16652,'37'-52'2699,"-4"2"-577,-9 5-1582,-6 6 0,-9 6 179,-4 3 1204,-5-3-1563,0 11 262,0-2-532,-3 17 1132,2 3-1222,-7 4 12,4 0 78,-1 0-90,-4 0 90,3 6-90,-7 2 90,1 7 90,0 3 90,-2 11-90,-4 10 0,-3 19-387,9-23 0,0 3 207,-1 5 0,2 2 0,0 3 0,1 2 0,0 0 0,2 0-314,3-1 1,1-1 313,0-2 0,3-1 0,3-5 0,3-1 0,1-4 0,2-2-76,19 19 76,11-12 0,9-17 0,8-12 0,4-17 0,1-17-535,-31 5 0,-2-4 535,-1-5 0,-2-3 0,-2-6 0,-2-3-158,-3-3 1,-3-2 157,-4-4 0,-2-1 0,-1 0 0,-4-2 0,-9 6 0,-3-2 0,-2 3 0,0-4 0,-4 2 0,-11-11 0,-6 6 0,7 23 0,-3 6 333,-29-10-692,0 17-1126,23 17 1,1 6-495,-10 12-561,4 18 2540,31 1 0,22 2 0,5-1 0</inkml:trace>
  <inkml:trace contextRef="#ctx0" brushRef="#br0" timeOffset="2377">9937 5238 23364,'22'-43'1259,"1"-1"0,-3 5 0,-1 1-944,-5 4 0,-2 3 135,4-19-90,-8 14-360,-4 23 0,-9 37 0,-3 22 0,1 5 0,0 8 0,0 1-506,0-12 1,0 0-1,0 2 1,0 3 505,0 8 0,0 6 0,0 2 0,0-2 0,2-6-529,-1 6 1,1-5-1,2 1 146,-1-4 1,2 2 0,0-2 0,2-5-653,4 11 1,4-6-519,3-9 1,5-5 1552,1-12 0,4-7 0,30 1 0,7-22 0</inkml:trace>
  <inkml:trace contextRef="#ctx0" brushRef="#br0" timeOffset="2569">10696 5491 25792,'13'-51'749,"-1"1"1,0 5 0,-2 2-570,0-16 180,-4 27-360,-8 38 0,-4 37 0,0-3 0,0 4-1487,-2 13 0,0 4 1487,2-14 0,0 2 0,1 1 0,-1 2 0,0 1 0,2 1 0,0 0 0,1 1 0,1-1-240,0-2 0,0-2 0,1 2-600,1 8 1,2 0-1,3-3-2035,7 4 1,5-5 1749,-4-4 1,8-14 1030,34-36 1,-27-27 0,-1-11 0,3-7 0,-1 0 0</inkml:trace>
  <inkml:trace contextRef="#ctx0" brushRef="#br0" timeOffset="2733">11131 5817 18435,'17'-55'877,"0"0"0,1 0 0,-1 0 0,-1 2 0,1-2 0,0-2 0,-1 2 0,-1 2-652,1-4 0,-1 1 0,0 1 0,0 2-76,5-15 1,-1 1 0,-2 12-150,-3 9 0,-4 23 0,-6 56 0,-8 14 0,-3 8 0,1-8 0,-1 3 0,0 1-815,-1 7 0,0 2 0,-1 4 815,2-10 0,-1 5 0,-1 1 0,1-1 0,1-2-283,0-2 0,0-2 0,1 0 1,0 2-60,1-3 0,-1 4 0,1 0 1,0-2-1,1-6-498,0 5 1,2-4-1,1-3 840,0 13 0,3-3 0,2-11 0,2-2 0,0-9 0,1 1 0</inkml:trace>
  <inkml:trace contextRef="#ctx0" brushRef="#br0" timeOffset="3101">12190 5505 19970,'-28'-39'810,"0"3"1088,-3 4-1898,2 5 1438,7 4-1438,4 3 889,9 2-889,9-6 0,23-10 0,2 8 0,6-1-95,2 2 0,5 1 0,4 0 95,-2 1 0,4 0 0,2 0 0,2 1 0,0 1 0,1 0 0,3 0 0,1 0 0,1 1-300,-3 1 0,1 1 0,1 0 0,2 0 0,3 0 0,4 0 300,-8 3 0,4 0 0,2 0 0,3 0 0,1 0 0,0 0 0,1 0 0,-1 1 0,-2 0 0,-2 1-190,5-1 0,-2 1 1,-2 0-1,1 1 1,-1 0-1,2 0 1,1 0-1,3-1 190,-8 3 0,2-1 0,3 0 0,0 0 0,2 0 0,-1 0 0,1 1 0,-2 0 0,-1 0 0,-2 1 0,-2 1-127,5 0 0,-2 1 0,-2 0 1,-1 1-1,0 0 0,-1 1 1,0 0-1,0 0 127,7-1 0,0 1 0,-1-1 0,1 2 0,-2-1 0,1 1 0,-2 0 0,6 0 0,-1 0 0,0 1 0,-1-1 0,-1 2 0,-1-1 0,5 0 0,-1 1 0,-1-1 0,-2 1 0,-1 1 0,5-1 0,-2 1 0,-2 0 0,-2 0 0,6 0 0,-3 1 0,-3-1 233,-12 1 0,-3 0 0,-3 0-233,7 0 0,-6 0 0,17 0 1360,-29 0-1360,-24 0 2034,-18 0-2034,-13 0 3043,-7 0-3043,-5 0-1529,-23 6-1080,10 0 2609,-17 1 0,22-3 0,1-4 0</inkml:trace>
  <inkml:trace contextRef="#ctx0" brushRef="#br0" timeOffset="3457">16872 4075 26782,'-16'-43'1709,"5"2"-1619,10 5-90,12 3 0,15 3 0,19 3 0,5 12 0,5 3 0,-10 4 0,1 3-480,20 4 1,0 6 479,-18 6 0,-2 8 0,-4 11 0,0 8 0,-4 1 0,5 11 0,-4 4-435,-6-3 0,-1 6 1,-6 0 434,-10-8 0,-6 0 0,-1 2-498,-1 5 1,-2 1-1,-3 2 498,-2 2 0,-3 0 0,-2 5 0,-1-13 0,-1 4 0,-1 1 0,-1-1 0,1-4 0,-1-1 0,0-2 0,0-2 0,-1 3 0,-2 10 0,-1 2 0,0-1 0,2-8 0,-4 10 0,1-6-13,1 2 0,-1-7 13,-7-1 494,-9-46-494,10-66 0,6 3 0,2-6 73,4 18 0,1-2 1,1-1-74,0-6 0,1 0 0,0-2 30,1-1 1,0-2 0,1 1-31,0-1 0,1-1 0,0 2 0,2 1 0,1 2 0,1-3-315,0 5 0,2-3 1,0 1-1,1 4-675,0 1 1,1 3 0,1-1 989,1-8 0,0-2 0,1 9 0,-2 12 0,0 5 0,4-20 0</inkml:trace>
  <inkml:trace contextRef="#ctx0" brushRef="#br0" timeOffset="9303">8316 7730 24173,'-60'8'1619,"-1"4"-1439,1 11 90,4 2 90,6-2 90,12-1 809,49-12-989,52-10-270,-19-4 0,7-1 0,3-2-1063,0 0 0,2-2 0,3 1 0,2-2 1063,-2 1 0,2-1 0,2 0 0,1 0 0,1-1-235,-4 1 0,1 0 0,0 0 1,3-1-1,3 0 0,3 0 235,-16 2 0,2-1 0,2 1 0,2-1 0,2-1 0,0 1 0,2 0 0,0-1 0,0 1 0,-1 0 0,1 1-127,-3-1 1,1 1-1,1 1 1,0-1 0,0 0-1,1 1 1,0-1 0,0 1-1,-1-1 1,1 1 0,0-1-1,-1 1 127,-1-1 0,1 0 0,-1 1 0,0-1 0,0 0 0,0 1 0,0-1 0,1 1 0,-1-1 0,1 1 0,-1 0 0,1 0-78,-2 1 0,2-1 0,0 1 0,1-1 0,1 1 0,-1 0 0,0 0 0,-2 0 0,-1 0 0,-1 0 0,-3 1 0,-3-1 0,-3 1 78,19-3 0,-6 2 0,-4-1 0,-2 1 0,1-2 0,2 0 12,-2 0 1,2 0-1,2 0 1,-2-1 0,-2-1-1,-4 0 1,-5-2-13,4-2 0,-5-1 0,-4-2 0,-2-7 58,6-11 1,-3-7 0,-2-3 0,-6-1-59,-1-7 0,-6-1 0,-3-7 0,-9 14 0,-1-3 0,-1-4 0,-4-4 0,-4-5 0,-6 13 0,-4-4 0,-1-4 0,-3-3 0,-1-1 0,-2-2 0,0 0 0,0 0 0,-1 1 0,1 1 0,1 2 0,-2 1 0,0 0 0,-1-1 0,0 1 0,0 0 0,0-1 0,-1-1 0,0-1 0,0-1 0,1 4 0,0-3 0,0 0 0,0-2 0,-1 0 0,0 0 0,0 0 0,0 0 0,0 2 0,-1 0 0,0 1 0,0 2 0,-3-8 0,0-1 0,-1 2 0,0 1 0,-1 1 0,1 1 0,-1 2 0,0 2 0,1 2 0,-3-10 0,-1 4 0,1 3 0,-1 1 0,0 0 0,-2 1-17,1 1 1,-1 1 0,0 1 0,-1 0 0,0 2 0,-1 0 16,-4-6 0,-1 1 0,-1 0 0,0 3 0,-3 0-33,1 5 0,-1 1 0,-1 0 0,-1 3 0,-2 1 33,-7-6 0,-2 2 0,-1 3 0,-3 3 0,0 5 0,-2 2 0,-1 3 0,-2 4 0,-1 4 0,-1 2 0,-3 6 0,-6 7 0,9 8 0,-4 6 0,-5 4 0,-1 3 0,0 3 0,1 1 0,3 0 0,-1 2 0,2 1 0,2 3 0,-2 2 0,-2 4 0,-4 6 0,17-8 0,-2 3 0,-3 2 0,-1 2 0,-2 2 0,0 2 0,-1 1 0,-1 2 0,2 1 0,0 0 0,1 1 0,2 1 0,2 0 0,5-2 0,1 1 0,1 1 0,1 1 0,1 0 0,0 2 0,1 0 0,-1 1 0,2 1 0,-1 1 0,-1 0 0,1 1 0,-1 0 0,0 2 0,2-4 0,0 2 0,-1 2 0,-1 0 0,1 1 0,-1 1 0,0 0 0,1 1 0,0 0 0,0 0 0,0 0 0,1 0 0,1 0 0,0 0 0,2-1 0,0-1 0,2-1 0,-3 4 0,2 0 0,0-1 0,0-1 0,1 1 0,1 0 0,1-1 0,0 0 0,1 0 0,1 1 0,1-1 0,1 0 0,0 1 0,2 0-6,-2 4 1,0 1 0,1 0 0,1 1 0,1 0 0,1-1 0,1 0 0,1 0 0,2-2 0,2-1 0,2-1 0,1-2 5,-2 13 0,4-2 0,2-2 0,3-2 0,1 0 0,2 0 0,2 0 32,0 7 0,2 0 0,2 0 0,2-2 0,3 1 0,2-2-32,1-4 0,1-1 0,1-1 0,5 0 0,5 1 0,7-1-540,2-11 0,6 2 1,5 0-1,3 0 1,4 0-1,1-1 0,0-1 1,0-2-1,-2-3 1,-3-2 539,10 8 0,-2-4 0,-1-3 0,2-2 0,2 0 0,6 2 0,-10-8 0,3 2 0,4 1 0,1 0 0,2-1 0,0 0 0,0-3 0,-1-1 0,-3-4 0,-3-4 0,6-7 0,0 0 0,0 0 0,0-1 0,0 1 0,0 0 0</inkml:trace>
  <inkml:trace contextRef="#ctx0" brushRef="#br0" timeOffset="10086">9502 11294 24263,'-16'-21'2069,"-2"3"-1979,1 4 0,1 5 90,4 3-90,5 3 0,4 1 0,3 2 0,0-2-1,2-2 1,11-9 0,-1-2 720,8-19-360,-21-2-450,-39 3 0,-14 19-299,11 22 0,-8 11 1,1 5 298,9 2 0,0 6 0,0 2 0,0 0-774,-1 0 0,0 1 0,1 2 1,1 1 773,-2 6 0,1 3 0,2 1 0,5-2 0,1 3 0,6-1 0,3 4-518,6-2 1,2 3-1,3 0 1,3-3 517,2 2 0,3-3 0,4 2-207,2 9 1,5 3-1,7-8 207,14-5 0,7-7 0,7-7 0,4-7 0,4-5 0,4-7 0,2-8 0,2-5-475,2-4 0,0-5 475,-3-4 0,-2-2 0,-1-2 0,-2 0 401,-8-1 0,-1-1-1616,1-2 1,-4-1-315,6-10 1643,-10-4-114,-42 1 0,-7 9 0,-12-7 0</inkml:trace>
  <inkml:trace contextRef="#ctx0" brushRef="#br0" timeOffset="10518">9242 10041 16521,'-50'-43'341,"0"0"1,0 0 0,-4 5 0,-3 3 0,-3 6-207,12 10 0,-3 4 0,-2 3 0,0 3-68,-3 4 1,-2 3-1,0 4 1,0 3 89,-5 5 0,1 4 1,-1 4-1,1 3 41,10-1 0,0 3 0,0 3 0,2 2 0,-1 1-162,-1 4 0,2 2 0,-1 2 0,1 4 0,-1 6-54,14-9 0,-2 2 0,1 4 0,-1 2 1,1 1-1,0 3 0,1 0 0,2 2 1,2 0 17,2-1 0,1 2 0,2 1 0,1 2 0,0 1 0,2 0 0,-1 0 0,1 1 0,0 0 0,1-1-8,-2 0 0,0-1 1,0 0-1,0 0 1,0 1-1,2 0 0,1 1 1,2 1-1,2 1 1,2 2 7,5-3 0,0 2 0,3 1 0,1 3 0,1 0 0,1 0 0,2 0 0,1-1 0,2-2 0,0-2 0,1-3 0,2-3 0,1 10 0,3-5 0,2-2 0,1-3 0,2 1 0,2 0 0,1 3 0,0 1 0,3 2 0,0 2 0,2 0 0,2-1 0,1-3 0,2-3 0,2-5 0,9 8 0,2-5 0,4-4 0,4-3 0,6-1 0,-6-12 0,5 0 0,3-2 0,3-1 0,2-1 0,0-2 0,-2-2 0,-1-2-36,7 3 0,-1-4 1,-1-2-1,2-1 1,1-2-1,4 0 36,-12-5 0,1 2 0,2-1 0,1 0 0,1-2 0,1-2 0,1-2 0,2-4 0,0-4 0,-6-3 0,2-3 0,2-3 0,1-3 0,1-2 0,1-1 0,-1-1 0,-1-2 0,-1 1 0,-2 0 0,-2 0 0,-3 1 0,5-2 0,-3 1 0,-2-1 0,-2 0 0,-1-1 0,1-1 0,2-2 0,3-2 0,-2 1 0,4-2 0,3-1 0,2-1 0,-1-2 0,1 0 0,-3-1 0,-2-1 0,-3-1 0,-6 0 0,-6-1 0,6-10 0,-8-2 0,-4-1 0,-5-1 0,0-1 0,-1-1 0,0-2 0,-2-1 0,-1-1 0,-2-1 0,-2-1 0,-1 0 0,-2-1 0,-1-1 0,-2 0 0,-2-1 0,-2-3 0,-4-4 0,-4 10 0,-2-3 0,-3-3 0,-1-2 0,-1 0 0,-1 0 0,-1 1 0,-1 1 0,0 3 0,-1-4 0,-1 3 0,-1 1 0,-2 0 0,0 0 0,-2-1 0,-1-2 0,0 3 0,-1-1 0,-1-2 0,-1-1 0,-1 0 0,-1 1 0,-1 2 0,-1 2 0,-1 4 0,-5-7 0,-1 3 0,-3 3 0,0 2 0,-1 1 0,-1-1 0,0 3 0,-1 0 0,-1 1 0,-1 2 0,0 0 0,-2 1 0,-5-4 0,-1 0 0,-2 2 0,-1 2 0,0 2-162,0 4 0,-1 1 0,-1 1 0,0 3 0,-1 1-24,1 4 1,0 0 0,-1 3 0,-2 3 0,-4 2-400,-5 3 0,-5 4 1,-2 2-1,-2 2 0,2 2 1,3 1 80,1 1 0,3 3 1,0 1-1,0 2 0,-4 2 504,-1 1 0,-4 1 0,-2 3 0,1 1 0,3 2 0,4 3 0,5 2 0,4 3 0,2 2 0,0 0 0,0 1 0,0 3 0,1-1 0,-1 0 0,0 0 0,0 0 0</inkml:trace>
  <inkml:trace contextRef="#ctx0" brushRef="#br0" timeOffset="13352">15869 8544 23544,'-6'-41'2338,"-3"7"-2158,8 7 90,-6 13 539,6 15-4250,-3 28 4070,4 34-629,0-12 0,0 4-470,0-9 1,0 3-1,0 2 470,0 9 0,0 3 0,0 1-312,-1-11 1,1 2 0,-1 1-1,-1 0 312,1 3 0,0 1 0,-1 1 0,0 4-184,1-7 0,-1 3 0,0 2 0,1 0 0,-1-1 0,0-4 184,-1-1 0,1-3 0,-1-1 0,1 0 0,0 3 0,0-1 0,1 3 0,0 2 0,0-2 0,0-2 0,0-4 116,-1 2 1,1-3 0,-1-3 0,1 0-117,1 12 0,0-2 0,0 1 0,1 6 0,1 2 0,1-6 0,0 2 0,2-3 0,3 8 0,6-9 0,20-14 0,16-37 0,9-10 0,-5-3 0,4-4 0,1-3 0,5-4 0,0-1 0,-6 1 0,1 0 0,5-2 0,-8 3 0,5-2 0,3-1 0,1 1 0,1 1 0,-7 3 0,2 0 0,1 1 0,0 0 0,0 1 0,0-1 47,-1 0 0,2-1 1,-1 1-1,0 1 0,0 0 1,-1 1-48,-1 1 0,0 1 0,0 1 0,-1 1 0,-2 0 0,-3 2-61,6 0 1,-4 2-1,-2 0 1,0 1 60,13-1 0,-2 1 0,-1 0 0,-8 0 0,-1 2 0,0-1 275,-1 0 0,0 0 1,-3 0-276,-1 0 0,-1 0 0,6 1 0,-5-2 0,-13-7 785,-6-14-785,-23-30 0,-9 11 0,-2-6 134,-1-15 1,0-7-135,-1 13 0,-1-2 0,0-2 103,1 9 1,0-2-1,0 0 1,0-1-104,-1-5 0,1-2 0,-1 0 0,0 0-266,1-5 0,-1 0 0,0 0 1,1-1 265,1 11 0,-1 0 0,1-1 0,0 0 0,1 0 0,-1-2 0,0 0 0,1-1 0,0 1 0,0-1 0,1 0 0,0 0 0,1 0 0,-1 0 0,1 1-257,-1 1 1,1-1 0,0 1 0,0 1 0,0 0 256,1-10 0,0 1 0,0 0 0,0 2 0,1 7 0,-1 1 0,1 1 0,-1 1 79,0-9 0,0 2 1,1 3-80,0 9 0,0 2 0,-2 3 0,-3-12 0,-4 4 0,-2 9 0,-5 5 508,-6 6 1,-9 7-509,-8 11 0,-8 6 0,-4 6 0,-1 6 0,-4 7 0,-2 2 0,1 1-26,-4-1 1,-1 2-1,-1 2 1,-1 2 25,3 1 0,-1 4 0,-1 0 0,1 1 0,2-1 0,6-2 0,3-1 0,-1 1 0,-1 0 0,-5 1 47,8-4 0,-3 1 0,-2 0 0,-1 1 0,-2 0 0,0 0 0,0 0 0,1-1-47,-1 1 0,-1-1 0,-1 1 0,1-1 0,-1 0 0,0 0 0,1 0 0,-1 0-115,1 0 1,-1 0-1,1 0 1,-1 0 0,1-1-1,0 1 1,1-1-1,1-1 115,-1 1 0,-1-1 0,0 0 0,2 0 0,2-1 0,2-1 0,4-1 0,-8 2 0,5-1 0,3-1 0,-2 0-123,-2 1 0,0 0 0,2 0 0,4-2-282,-14 5 0,7-1-1013,4 4 0,21-3 1418,47-9 0,13-1 0,7-2 0,6-3 0,-1 0 0</inkml:trace>
  <inkml:trace contextRef="#ctx0" brushRef="#br0" timeOffset="13627">16665 8883 24353,'-46'-10'839,"0"0"1,7 2 0,1-1-750,-26-8-90,46 5 90,46 1-90,37 2-120,-17 3 0,8-1 0,-1 1-741,-9 1 0,0 1 1,2 0 590,1-2 0,3 1 0,1-1 0,-4 1-240,-1 0 1,-2 2-1,-1-1-524,18 0 0,-2 1-3882,-10 0 1,-3 2 4434,-9 4 1,-4 2-1,7 11 1,-15 10 0</inkml:trace>
  <inkml:trace contextRef="#ctx0" brushRef="#br0" timeOffset="13804">16836 9218 21104,'-49'19'689,"0"1"1,-5 3 0,4-2-600,-7-2 1085,16 1-1085,57-24-180,29-7 109,-12 2 0,3-1-64,10-3 0,2-1-508,5-1 1,2 0 102,3 0 0,4-1-600,-8 3 1,2 0 0,-2 1-76,4-1 1,-2 1 1124,11 0 0,-6 2 0,-10 4 0,-14 6 0</inkml:trace>
  <inkml:trace contextRef="#ctx0" brushRef="#br0" timeOffset="13967">17234 9326 20435,'-38'24'683,"0"1"1,1-1 0,-1 0-1,0 0 1,-1 0-594,1 0 0,0 1 0,0-2-663,-16 11 0,2-1 663,7-3 0,0 1 45,1-2 0,7-1 472,9 7-697,54-13 0,5-23 0,8-6-563,20-4 1,3-3 202,-4-1 0,3-2-720,-4 2 1,6-2 0,-4 3 1169,-14 3 0,-2 1 0,1 0 0,8-1 0,1 2 0,-4 1 0,-6 4 0,-1 0 0</inkml:trace>
  <inkml:trace contextRef="#ctx0" brushRef="#br0" timeOffset="14153">17116 10100 22734,'-46'33'659,"0"0"1,4-3 0,1-1-615,5-3 0,3 0 45,-20 14 0,16-6-90,19-9 0,16-11 90,20-6-180,18-12 0,23-5-627,-20 0 1,2-2 536,6-2 1,3-2-1,7-2 0,0-2 0,2 0 0,3 0-510,-7 1 1,3 0-1,-2 1-4226,5-2 1,-2 0 4546,-12 4 0,2 0 0,-7 2 0,-5 1 1,-5 1-1,24-9 0</inkml:trace>
  <inkml:trace contextRef="#ctx0" brushRef="#br0" timeOffset="15186">17685 7513 21745,'-10'4'2518,"-1"1"-2158,-3 6 90,0 2 179,-4 5-89,-1 5 0,-1 0-91,1 0-89,3-3-90,2-4 0,7-6 90,-2-4-270,5-6-90,-1-6 0,2-14 0,3-23 0,1 8 0,1-4-474,3-11 0,0-5 474,1 12 0,0-3 0,1 0-1026,2-8 0,2-1 0,1-1 1026,-2 8 0,0 0 0,1-2 0,1-1 0,2-5 0,1-1 0,1-1 0,1-1-412,-2 7 0,0 0 1,2-1-1,-1 0 1,2 0 411,2-4 0,1-1 0,1 0 0,1 1 0,0-1-276,2-1 1,1 0 0,1 0-1,1 0 1,1 1 275,0 1 0,1 1 0,1-1 0,2 1 0,3-1-105,-4 9 1,4 0-1,1-2 1,2 1 0,-1 1-1,0 2 1,-2 3 104,4-4 0,-2 2 0,0 3 0,1 0 0,2-1 50,0 3 0,2-3 0,1 1 0,0 2 1,-1 2-1,-2 5-50,14-8 0,-3 6 0,-1 3 147,-2 3 0,0 1 1,1 2-148,8-2 0,2 1 0,-4 2 356,3 0 1,-2 3-357,-14 5 0,2 1 0,-6 2 0,18-4 1736,-15 4-1736,-13 7 1592,-10 3-1592,-8 4 597,-9 0-4195,-15 0 2541,0 0 1057,-10 0 0,10 0 0,-1 0 0</inkml:trace>
  <inkml:trace contextRef="#ctx0" brushRef="#br0" timeOffset="15704">19589 4351 21745,'-16'-11'2968,"1"0"-2338,3 2 629,2-2-1079,6 5-90,0 0 0,4 6-90,6 0 0,6 4 90,12 1-90,34 4 0,-5 0-121,-16-6 0,1-1 121,17 2 90,-3-4 270,-6-2 90,-8 0 90,-12-3-450,-6 3-90,-7 0 0,-18 38 0,-14 25 0,7-22 0,-3 4 0,-1 2 0,-4 5 0,3-5 0,3-8 0,1-1 17,-8 17 1,2-5-18,2-12 0,3-7 0,8-8 0,-5-9 0,6-6 0,-18-16 0,3-5 0,-12-14 0,3-7 0,3-10 0,8 7 0,1-2 0,4 9 0,1 0 0,-3-11 0,0 1 0,-1-12 206,2 8-206,7 8 0,2 3-270,1 15-1079,4 3-3149,-4 27 4498,4 9 0,0 26 0,0 3 0</inkml:trace>
  <inkml:trace contextRef="#ctx0" brushRef="#br0" timeOffset="17025">19122 7956 20575,'21'-27'4498,"-5"0"-3779,-8 0-179,-4-3 269,-10-3 1,-2-6-180,-10-8-630,-1 7 0,-1-3-313,2 8 1,-2-2 312,-6-9 0,-5-5 0,2 3-693,-3-2 0,-2 1 693,4 4 0,-3-2 0,0 2 0,-8-9 0,-1 4 0,12 14 0,-1 2 0,-2-1 0,-1-1 0,-1 1 0,-1 0 0,-2 1 0,-1 1 0,-5 0 0,-5 1 0,-6-1 0,-1 1 0,2 4 0,8 6 0,3 2 0,-3 1 0,-6 2 0,-4 2 0,-6 0 0,-5 1 0,-2 2 0,-1 3 0,2 4-390,9 4 1,-1 4-1,0 2 1,-1 2 0,1 1-1,-1 1 1,0-2 389,-1 0 0,0 0 0,0 0 0,-1 1 0,1 1 0,0 2 0,-1 1-203,6 0 0,-2 2 0,0 1 0,0 1 0,1 0 0,2 2 0,1 0 0,2 0 203,-3 3 0,2 0 0,3 0 0,0 2 0,0 3 0,-3 4-124,6-2 0,-1 3 0,-1 3 0,-1 2 0,-1 1 0,2 0 0,0 1 0,2-1 0,1-1 124,-3 4 0,1 0 0,3-1 0,0 1 0,0 1 0,-1 1 0,-1 3-61,7-5 1,-1 1-1,-1 1 1,-1 2 0,0 0-1,1 1 1,1 0 0,1 0-1,2-1 1,2-1 60,-5 10 0,3-1 0,1-1 0,2 1 0,1 0 0,1 1 0,0 1 0,-1 1 0,1 1 0,0 1 0,2 0 0,0 1 0,1 0 0,1 1 0,1 0 0,0 1 0,1 0 0,2 1 0,0 0 0,1 1 0,1-1-16,1 1 0,0 0 0,2 1 0,1 0 1,0 0-1,2 0 0,0 0 16,2 0 0,1-1 0,0 0 0,2 1 0,1 0 0,0-1 0,2 1 0,1-2 0,1 1 0,1-1 0,1 1 0,1-1 0,2 0 0,0 0 0,1-1 0,2-1 0,0 1 0,1-1 0,2 0 0,0 0 0,2-1 0,3 9 0,0-1 0,3 0 0,1 0 0,1-1 0,2-1 0,0-1 0,0-2 0,1-1 0,3 1 0,5 0 0,7 2 0,-4-15 0,4 2 0,4 1 0,2 1 0,3 1 0,1-1 0,2-1 0,1-1 0,1-2 0,0-3 0,0-3 0,1-1 0,2-4 0,0-2 0,2-1 0,0-2 0,1-1 0,1 0 0,1 0 0,0 1 0,1 1 0,-4-1 0,1 1 0,1 2 0,0 0 0,1 0 0,1-1 0,-1 0 0,2-2 0,-1-2 0,0-3 0,0-2 0,0-5 0,11 1 0,-1-3 0,1-4 0,0-2 0,0-3 0,1-3 0,-1-2 0,2-2 0,-1-3 0,-7-2 0,1-3 0,0-2 0,1-2 0,0-2 0,1-2 0,-2 0 0,0-1 0,-1-1 0,-2 1 0,-1 1 0,10-4 0,-3 1 0,-2-1 0,0-1 0,-1-2 0,0 0 0,2-2 0,2-2 0,-8 3 0,2-1 0,1-2 0,1 0 0,1-2 0,-1 0 0,0-1 0,-2-1 0,-2-1 0,-2 0 0,-4-1 0,5-5 0,-3-1 0,-2-1 0,-3-1 0,-1-1 0,0-1 0,-2-1 0,1-1 0,0-1 0,-1-2 0,-1 0 0,-1-2 0,0 0 0,-2-1 0,0-1 0,-1-1 0,-1-1 0,0-2 0,-1 0 0,-2-1 0,0 0 0,-1-1 0,-1-1 0,-1 0 0,-1-1 0,0 1 0,-2-1 0,-1 0 0,0-2 0,-1-1 0,-1-2 0,0-3 0,-6 11 0,-1-1 0,0-3 0,0-1 0,0-1 0,-1-1 0,-1-1 0,0 1 0,0 1 0,-1 1 0,-1 2 0,-1 1 0,1-4 0,-1 1 0,0 2 0,-1 0 0,-1 1 0,-1 0 0,0-1 0,-1-1 0,1-2 0,0-3 0,0-1 0,0-1 0,0-2 0,0 0 0,-2 0 0,-2 1 0,-1 0 0,-4 3 0,-2 1 0,-4-5 0,-2 1 0,-3 1 0,-2 1 0,-2 1 0,-4 2 0,-1 0 0,-3 2-57,-3 2 1,-4 2 0,-2 1 0,-3 1 0,-1 1 0,-1 1-1,0-1 1,1 1-124,0 1 0,1-1 0,-1 0 0,0 1 0,-2 1 1,-1 2-1,-2 2 0,-2 3-116,-7-2 1,-2 3-1,-2 2 1,-2 2-1,-2 3 1,0 1-1,0 3 296,-1 3 0,-2 3 0,-1 2 0,-1 1 0,1 3 0,2 0 0,1 0 0,-7-1 0,3 1 0,1 2 0,-1 0 0,-3 0 0,7 4 0,0 1 0,0-1 0,0 0 0,0 0 0,0 0 0,0 0 0</inkml:trace>
  <inkml:trace contextRef="#ctx0" brushRef="#br0" timeOffset="18101">11776 4103 15232,'-54'-5'2878,"0"1"1,9-16-1600,6 4 1,11-4-1280,46-20 0,22 9 0,-7 14 0,5 2 9,13 0 0,7 3-9,-10 4 0,4 2 0,2 1-157,-6 2 1,2 1 0,1 2 0,1 0 156,7 2 0,0 2 0,2 0 0,1 2-58,-9-1 1,1 1 0,1 1 0,0 1 0,0 0 57,4 2 0,0 1 0,0 1 0,1 0 0,0 1 0,2 1 0,1 1 0,0 0 0,1 2 0,-1 0-239,-10-2 1,1 1 0,0 1 0,0 0 0,-1 1 0,1 0 238,0 1 0,0 0 0,0 1 0,-1 0 0,0 1 0,0 0-101,-1 2 0,-1 0 0,1 0 0,-2 2 0,1 0 0,-2 1 101,9 5 0,-1 1 0,-1 1 0,-1 1 0,0 1-47,-3 1 1,-1 1 0,0 0 0,-2 2 0,0 0 46,-4-1 0,-1 0 0,-1 1 0,0 2 0,1 3 42,-2 1 0,1 3 0,0 2 0,0 0 0,-1 1 0,-2-1-42,-2-2 0,-2 0 0,-1-1 0,0 1 0,0 0 0,-1-1 34,-1 0 0,1 0 0,-1-1 1,-1 1-1,-1-2 0,-2 0-34,6 12 0,-1-1 0,-3-2 0,-4-5 0,3 11 0,-6-5 490,-3-5 0,-3-3-490,-4-8 0,-2-3 1727,6 23-1727,-4-9 1726,-5-20-1726,-4-2 2588,-1-21-2588,-2-3 714,2-4-714,0 0 0,6-30-900,-3-16-854,-2 6 0,-2-4 1754,0-1 0,-2 0 0,-2 10 0,-2 2 0,-1-25 0</inkml:trace>
  <inkml:trace contextRef="#ctx0" brushRef="#br0" timeOffset="18469">15561 6500 25882,'-19'23'1439,"3"-3"-1349,7-5-90,4-3 90,10 1 90,6-1 0,11 3-90,14 3 0,15 5-194,0-3 1,9 3 103,-6-3 0,5 2 0,-3-2-524,-9-3 0,-2-1 1,1 0 552,6 2 1,0 0 0,-8-4 240,7-5-270,-15-3 0,0-18 0,-16-9 0,-7-14 0,-3-7 0,-5 7 0,-2-3-305,1-18 1,-2-3 304,0 12 0,-2-1 0,-5-18 0,-2 0 0,1 19 0,-2 1 0,-5-9 0,-4 4 0,-16-1 0,-7 14 0,-9 13 0,3 19 0,-3 8 0,8 5 0,-1 5-465,0 1 0,-2 4 0,2 3-345,3 3 1,2 3-1,-1 1 806,-5 5 1,-1 2-1,-1 0 1,-3 6-1,-1 1 1,-1 1-1,12-9 1,-1 0-1,0 0 1,1 0-1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04:40.401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12397 4600 26422,'-14'-62'2159,"0"6"-2159,4 13 0,3 17 0,4 22 0,3 28 0,-1 30 0,2 17-1039,0-17 1,1 6 0,0 3 0,0 0 1038,-1-11 0,1 1 0,-1 0 0,1 2 0,-1 0 0,1 9 0,1 0 0,0 2 0,-1 2 0,0 2-208,0-9 1,0 4 0,-1 1 0,1 0-1,-1 0 1,0-1 0,0-3 207,0-2 0,-1-3 0,0-1 0,0 0 0,0 1 0,0 2-205,1-2 0,-1 3 0,1 2 0,0-1 0,-1-1 0,0-4 0,0-4-65,-2 8 0,0-4 0,0-5 0,1-4-948,0 9 0,1-6 49,-1-12 0,2-3-8662,11 3 9397,12-44 0,18-44 1,-16 10-1,0 1 0</inkml:trace>
  <inkml:trace contextRef="#ctx0" brushRef="#br0" timeOffset="370">13721 4718 17914,'32'-23'1034,"0"1"1,25-5 1526,-15 23-2111,-9 26 0,-9 22 179,-17 5 1,-7 5-306,-1-9 0,-5 2-205,-1-4 1,-3 4 0,-3-4-75,-7 8 0,-7-2-45,-4-4 0,-6 0 0,-1-3 0,-8 2 0,-3-3-687,4-8 1,-3 0-1,1-9 687,-8-11 0,1-10 0,0-7 0,2-10 266,4-10 1,6-13-267,14-10 0,6-10 0,5-1 0,6 10 0,5 1 0,3-4-254,2 1 1,3-3 0,3-1 0,3 5 253,7 0 0,5 3 0,2 3 0,2 1 0,3 2 0,2 4 0,17-11 0,5 9-92,2 9 1,6 13 91,0 20 0,4 12 0,-3 6 0,-13-1 0,-2 5 0,-1 9 0,-3 7 0,2 9 0,-1 5 0,-4 2 0,-5-3 0,-7-1 0,-6-2 0,-2 3 0,-1 2 0,0 4 0,0 4 0,-2 1 0,-2 0 0,-4-3-328,-4-1 0,-4-1 0,-3-2 0,-1 1 328,0 0 0,-2-1 0,-2 1 0,-4 2-349,-3-2 1,-4 3-1,-1 0 1,-1-1-1,0-3 34,1-4 0,0-2 1,-1-2-1,-1 2-76,-6 8 1,-3 2-1,-1-3 1,3-7-735,-10 8 1,2-11 1124,6-13 0,1-8 0,-8-4 0,12-28 0</inkml:trace>
  <inkml:trace contextRef="#ctx0" brushRef="#br0" timeOffset="757">15670 4274 25343,'21'-37'839,"0"-1"1,-4 4-1,-3 0-299,1-20-360,-18 15-180,-14 19 0,-15 28 0,-11 36 0,16-1 0,1 9-1095,6-6 0,0 5 1,1 3 1094,3-6 0,0 1 0,0 4 0,1 4 0,2-2 0,0 6 0,0 3 0,1 1 0,1-2 0,1-3 0,0 0 0,2-3 0,1-1 0,0 0 0,1 4 0,0 0 0,-1 3 0,2 2 0,0-1 0,2-3 0,3-5-458,3 3 0,3-4 0,2-3 0,2-1 458,3 13 0,4-3 0,4-2 0,1-7 0,4-3 0,3-3-241,1-6 1,2-2 0,4-5 240,18 6 0,4-8 0,-1-7 0,2-12 0,-10-17 0,1-8 0,-4-4 0,2-7 0,-5-8 0,-8-1 0,-2-5 0,-9-2-114,-7-16 1,-13-4 113,-10 4 0,-7-5 0,-4 5 0,3 12 0,-3 2 0,-4 1 307,-7-11 1,-4-1 0,-8 10-308,-9 14 0,-8 8 0,2 5 482,10 5 0,2 2 1,-5 5-1181,-8 5 1,-6 5 0,0 3 0,8 2-233,9 2 1,5 3 0,-1 1 929,-9 4 0,0 3 0,9 0 0,13 2 0,6 0 0,-10 21 0</inkml:trace>
  <inkml:trace contextRef="#ctx0" brushRef="#br0" timeOffset="1084">17356 4270 28311,'-15'-49'270,"-14"17"-270,-17 44 0,-8 16-1562,9 1 0,0 6 1562,1 3 0,-2 6 0,4 7 0,9 2 0,3 6 0,3 2 0,3-2 0,6-11 0,3-1 0,2 1 0,0 3-484,1 0 1,0 4-1,1 1 1,4-2-1,5-3 484,7 11 0,7-4 0,5-1 0,3-4 0,5-2 0,4-3 49,3-5 0,4-3 1,4-5-50,2-6 0,4-4 0,2-6-277,2-7 0,1-5 0,1-6 277,1-5 0,0-6 0,0-10 0,-1-10 0,0-10 0,-1-5 0,-6 1-114,1-4 0,-6-2 0,-1-5 114,-11 11 0,0-4 0,-1-1 0,-4 0 0,-5 1 0,-4-14 0,-9 0 0,-4 0 0,-3 1 0,-4-1 0,-4 2 0,-3 2 0,-4 2 0,-8 1 0,-8 9 0,-8 1 0,-3 2 0,0 6-80,-5 2 0,-1 6 0,-5 4-78,-1 3 1,-5 3 0,-1 4-1,2 7-314,9 8 0,2 5 0,-1 5 0,-2 5 472,3 1 0,-3 6 0,-2 2 0,1 3 0,1 0 0,3-1 0,0 3 0,3-1 0,1 2 0,0 1 0,-3 2 0,-2 6 0,-1-1 0,1 1 0,-1-1 0,0 1 0,1-1 0</inkml:trace>
  <inkml:trace contextRef="#ctx0" brushRef="#br0" timeOffset="2052">10923 8585 15082,'-43'7'539,"-1"1"1,0 0 0,-22 6 0,23 2 2366,43-8-2591,27-2 0,18-5-364,-2-3 0,8-4 0,5-1 0,0 0 246,-1 0 1,1 1 0,2-2 0,2 1 0,1-1-226,-2 0 0,0 0 0,1 0 0,3-1 0,3-1 0,5 0 28,-18 3 0,3-1 0,2-1 0,2 0 0,2 0 0,2 0 0,0-1 0,2 1 0,0-1 0,1 0 0,-1 0 0,1 0 0,-6 1 0,1 0 0,1 0 0,1-1 0,0 1 0,1-1 0,0 1 0,1-1 0,0 0 0,0 0 0,0 0 0,1 1 0,-1-1 0,0 0 0,0 0 0,-3 1 0,0-1 0,1 1 0,-1-1 0,1 1 0,0-1 0,0 1 0,-1-1 0,1 1 0,1-1 0,-1 1 0,0-1 0,0 1 0,1-1 0,-1 0 0,0 1-59,-2 0 0,1-1 1,0 1-1,0-1 0,1 1 1,0-1-1,-1 1 0,1-1 1,0 1-1,-1 0 0,0-1 1,-1 1-1,-1 0 0,0 0 1,-2 0-1,0 0 1,-1 1 58,9-3 0,-1 2 0,-2-1 0,-1 0 0,0 1 0,-1 0 0,-1 0 0,0-1 0,0 1 0,0 0 0,0 0 0,1-1-2,-1 1 1,1 0 0,-1 0-1,0 0 1,0 0 0,0 0-1,0-1 1,-1 1 0,1 0 0,-1 0-1,0 0 1,0 0 1,3 0 0,0 0 0,0-1 0,-1 1 0,1-1 0,-1 1 0,0 0 0,0-1 0,-1 1 0,0 0 0,0 0 0,2 0 0,0 0 0,-1 0 0,1 0 0,-1 0 0,-1 0 0,0 0 0,0 1 0,-1-1 0,0 1 0,1-1 0,0 1 0,0 0 0,-1 0 0,-1-1 0,0 2 0,0-1 0,-2 0 0,1 1 0,7-2 0,0 1 0,-1 0 0,-1 0 0,0 0 0,0 0 0,0 0 0,1 1 0,0-1 0,1 0 0,-1 0 0,-1 1 0,-2 0 0,-2 0 22,6-1 1,-2 0 0,-2 0 0,-2 1 0,0-1-23,8 0 0,0 0 0,-3 0 0,-8 1 0,11-4 0,-14 1 0,-13-2 999,-21-22-999,-19-4 0,-5 5 0,-3-3 0,-5-6 0,-1-2 486,-1-12 0,0-5-486,4 10 0,1-3 0,0-3 0,3 6 0,0-2 0,0-2 0,1-2 0,1 4 0,1-2 0,0-1 0,0-1 0,1-1-44,0-6 1,1-1-1,0-2 1,1 0-1,1-1 44,-1 7 0,1 1 0,1-1 0,0-2 0,1-2 0,0-3-138,1 7 1,1-3-1,0-2 1,1-2-1,0-1 1,0 0-1,0 1 1,0 2 0,0 2 137,0-4 0,1 2 0,-1 2 0,1 0 0,0 0 0,0-2 0,0-2-70,-1 4 0,1-2 0,1-1 0,-1-2 0,1 0 0,-1 1 0,0 2 0,-1 2 0,0 4 70,1-7 0,-1 3 0,0 3 0,-1 1 0,0 0 0,-1 1 10,0-9 0,-1 0 0,-1 2 0,-1 0 0,-1 2-10,-2 4 0,0 1 0,-1 1 0,-2 1 0,-1 1 0,-3-9 0,-2 1 0,-2 1 0,-2 2 0,-3 5 0,-1 1 0,-2 1 0,-3 2 158,0 3 0,-1 1 1,-4 1-1,-5 0-158,-4 2 0,-5-1 0,-4 2 0,-4 1 0,-1 3 0,2 6 0,-4 3 0,-2 1 0,-2 1 0,0 1 0,0 0 0,8 4 0,-1 0 0,-1 1 0,0 0 0,-1 1 0,-1 3 0,-1 0 0,-5 2 0,-2 2 0,-1 1 0,-1 2 0,0 1 0,1 1 0,1 3 0,5 1 0,1 2 0,1 1 0,-1 2 0,0 0 0,0 0 0,-2 1 0,-5 0 0,-1 0 0,-1 2 0,0-1 0,-1 1 0,-1 1 0,0 0-9,5 0 1,0 0 0,-1 1 0,0 0 0,-1 1 0,-2 0 0,-3 1 0,-2 0 8,16-1 0,-2 1 0,-2 1 0,-2-1 0,-1 1 0,-1 1 0,-1-1 0,0 1 0,0 0 0,1-1 0,0 1 0,1 0 0,2-1 0,1 1-57,-5 0 1,1 0 0,1 0 0,2 0 0,0 0 0,0 0-1,-1 0 1,1 1 0,-2-1 0,-2 1 0,-1 0 56,7-1 0,-1 0 0,-2 1 0,0 0 0,-2-1 0,0 1 0,0 0 0,-1 0 0,1 1 0,0-1 0,1 0 0,1 0 0,1 0 0,2-1 0,2 1 0,-12 1 0,2 1 0,1-1 0,2 0 0,1 0 0,1 0 0,-1 0 0,1 0 0,0 0 0,-1 0 0,1 0 0,1 0 0,0 0 0,1-1 0,-1 1 0,0 0 0,0 0 0,-2 0 0,0 1 0,-2-1 0,6 0 0,-1 0 0,-2 1 0,-1 0 0,-1-1 0,0 1 0,0 0 0,0 0 0,1 0 0,1 0 0,1 0 0,1-1 0,3 0 0,-11 2 0,4-1 0,1 0 0,2 0 0,0-1 0,0 1 0,-2 0 0,-2 1 0,-3 0 0,9-2 0,-3 1 0,-3 0 0,0 1 0,-2 0 0,-1 0 0,1 0 0,0 0 0,1 0 0,1-1 0,2 0 0,3 0 0,3-1 0,-10 2 0,2 0 0,3-1 0,2 0 0,2-1 0,-1 0 0,1 1 0,-1-1 58,-6 2 0,-1-1 0,0 1 0,2-1 1,1 0-1,2 0 0,4-1-58,-4 0 0,1 0 0,4-1 0,4-1 0,5-1 0,-13 2 0,7-2 0,12-3 0,4-1 1125,-14 1-1125,19-4 1773,21 0-1773,14 10 0,28 47 0,-16-18 0,0 6 397,-1 3 1,1 7 0,-3 2-398,-4-8 0,-1 1 0,-2 3 0,0 2-217,0-2 0,-1 3 0,-1 1 0,1 2 0,-2 1 217,1-2 0,-2 2 0,1 2 0,-1 0 0,0 2 0,-1 0-246,1-3 1,-1 1 0,-1 1 0,1 0 0,-1 1 0,0 1 0,0 0 245,0-4 0,0 1 0,0 1 0,-1 0 0,1 0 0,-1 1 0,1 0 0,-1 0-138,0-5 0,1 0 0,-1 1 0,0 0 1,0 0-1,0 0 0,0 0 0,0 0 0,0 0 138,1 1 0,-1-2 0,1 0 0,-1 1 0,1-1 0,-1 2 0,2 0 0,-1 2 0,0 1-42,1-1 1,1 2-1,-1 3 1,1 0-1,-1 1 1,1 0 0,1 0-1,-1-1 1,1-2-1,-1-1 1,1-3 41,1 7 0,-1-3 0,1-2 0,0-1 0,0 0 0,1 0 0,0 1 0,0 2 0,1-6 0,-1 1 0,0 3 0,1 0 0,0 0 0,0-1 0,0-1 0,1-3 0,1-2 0,0-4 0,4 19 0,1-6 0,0-3 0,2-2 0,0 0 28,0-5 1,1 0 0,0-2-1,1-1 1,1-1-29,3 6 0,0-2 0,1-1 0,4 0 0,-1-8 0,2 2 0,1-1 0,1-2 0,-2-3 0,7 8 0,-2-4 0,3 0 0,6 6 0,2-1 0,-3-9 332,-3-12 0,-1-8-872,-5-7 0,1-5-809,20-7-90,-9-28-270,-9-22 1709,-16-14 0,-5-8 0,-1 11 0,-2-1 0,-3 0 0,1 1 0,-1 0 0</inkml:trace>
  <inkml:trace contextRef="#ctx0" brushRef="#br0" timeOffset="3307">22066 8711 23940,'11'-44'292,"-1"0"1,0 0-1,4-17 1,-2 2-293,-3 9 0,-1 2 0,-1 4 0,-6 18 644,-28 66-644,9-6 0,-1 7 0,2 1 0,-3 6 0,0 4 0,0 0-490,-1 1 1,0 2 0,0 1-1,0 1 490,1-5 0,0 1 0,0 1 0,0 0 0,0 1-213,-1 3 1,1 1 0,0 0-1,-1 3 1,1 2 212,1-5 0,-1 4 0,1 1 0,-1 2 0,1-1 0,0-2 0,2-3 0,-1 7 0,0-4 0,2-2 0,0 3 0,-1 3 0,3-5 0,0 5 0,-1 3 0,1-1 0,1-1 0,2-5 0,2-6-168,2 0 0,2-6 0,3-2 0,0 1 168,2 7 0,0 2 0,3-4 0,6-7 0,12 5 0,8-11 0,9-6 0,11-10 0,1-16 0,9-7 0,5-4 0,-3 0 0,-4-1 0,-1-1 0,1-1 0,5-2-181,-6 0 0,4-2 1,2 0-1,1-1 0,0 0 1,-2 1 180,-6 0 0,1 1 0,-2-1 0,1 1 0,0 0 0,1 0-39,3 1 1,1-1-1,1 1 1,0 1-1,0 0 1,1 0 38,1 1 0,0-1 0,0 2 0,1 0 0,2 1 0,3 1-8,-11 2 1,4 0-1,1 1 1,1 1-1,1 1 1,-1 0-1,-1 0 1,-1-1 0,-3 1 7,2 0 0,-2 0 0,-2-1 0,0 2 0,-1-1 0,2 1 0,2 1-4,0 0-1,3 1 1,0 0 0,2 1 0,-1 0 0,-2 1 0,-1-1 0,-3 1 4,3 0 0,-2 1 0,-1 1 0,-2-1 0,-3 0 0,-2-1 0,6 2 0,-3-1 0,-3 0 0,2 0 0,4 0 0,1 1 0,-2 0 0,-8-3 373,1 1 0,-7-2-373,-7-1 0,-3-5 0,1-15 0,-3-8 0,-9-5 0,-3-7 0,-1-4 0,-1-7 0,-2-3 0,-1-9 0,-3-4 0,1-3 0,-1 6 0,1-3 0,0-1 0,0-2 0,-1 5 0,0-1 0,0-1 0,1-1 0,0 0 0,-1 5 0,1-1 0,-1 0 0,1-1 0,-1-1 0,1 1-58,1-4 1,0-1 0,0 0 0,1 0 0,-1-1 0,1 0 57,-3 7 0,1 1 0,1-1 0,-1-1 0,0 1 0,0 0 0,0 0-95,0-1 1,1 1-1,-1-1 1,1 1 0,-1-1-1,0 1 1,1 0 94,0-7 0,1 0 0,-1 0 0,0 1 0,0 0 0,0 1 0,-1 4 0,0 1 0,-1-1 0,0 2 0,0 0 0,-1 1 0,1-5 0,-1 1 0,0 1 0,-1 2 0,-1 0 67,1-5 1,-2 1 0,-1 2 0,-2 1-68,-1-8 0,-2 2 0,-5 3 0,-1 10 0,-3 2 0,-10 4 0,-21-1 0,-14 4 0,-2 8 0,4 9 0,-2 6 0,-10 5 0,10 8 0,-9 3 0,-5 2 0,-4 2 0,0 2 0,2 2 0,4 0 0,2 2 0,4 2 0,1 1 0,-2 2 0,-3 2 0,-7 1 0,18-3 0,-3 2 0,-5 0 0,-1 2 0,-3 1 0,-1 1 0,-1 0 0,0 0 0,1 0 0,1 1 0,2-1 0,2 0 0,3-1-150,-7 2 0,4 1 0,2-2 0,1 1 0,1 0 0,-1 1 0,-2 1 0,-3 1 0,-4 1 150,13-5 0,-3 2 0,-1 1 0,-3 0 0,-2 1 0,-1 1 0,0 0 0,-1 0 0,0 0 0,0 1 0,1-1 0,2 0 0,1-1 0,1 0 0,4-1 0,2-1 0,-9 4 0,3-1 0,3-1 0,1 0 0,2-1 0,0 1 0,0-1 0,-1 1 0,-2 1 0,-1 0 0,-3 1 0,0 0 0,1 0 0,-1 0 0,1 0 0,-1 0 0,1 0 0,-1 0 0,1 0 0,-1 0 0,1 0 0,-1 0 0</inkml:trace>
  <inkml:trace contextRef="#ctx0" brushRef="#br0" timeOffset="10143">13681 13587 20575,'-5'0'2789,"-2"0"-2609,6 0 1079,-3 0-1169,4 4 0,0-3 0,0 7 0,0-7 0,2 3 89,2-4 91,3-4-90,-3-5 270,0-21-180,-13 2 0,-6-14-1,-14 12 1,-9 7 0,-12 9 0,-14 25-1062,26 3 0,-1 8 926,-4 9 1,-1 10-113,10-3 1,-2 7 0,0 3-1,3 2-22,6-5 0,1 1 0,1 3 0,0 0 0,1-1-511,-1 1 1,-1 1 0,2-1 0,1 1 0,3 0 510,-1 10 0,2 1 0,4-2 0,5-4 0,4-6 0,4-3 0,4-3 0,6 16 0,6-5-113,3-8 1,9-8 112,25-5 0,7-11 0,-11-12 0,2-6 0,-5-4 0,3-4 0,0-5 0,0-8 0,-1-6 0,-3 0 0,4-3 0,-1-2-390,10-8 0,-4 0 390,-24 12 0,-5 1-90,17-20 259,-13 0-1069,-9 4-449,-10 1-270,-10 0 1612,-6-1 7,-8-4 0,-3-4 0,-1-3 0</inkml:trace>
  <inkml:trace contextRef="#ctx0" brushRef="#br0" timeOffset="10537">13632 12497 17511,'-45'-26'287,"0"1"1,0-1 0,-2 6 0,-3 1 0,-1 6-144,-5 3 0,-3 6 0,-1 4-54,-2 5 0,-2 6 0,-3 9 69,18 0 1,-3 5 0,-2 4 0,0 3 0,2 0 0,2 0-160,0 2 0,3 0 0,1 2 0,0 2 0,-2 4 0,5-3 0,-3 2 0,0 3 0,0 2 0,2 0 0,2 1 0,4 0-10,2 1 0,4 0 1,1 1-1,3 1 1,1 3-1,0 5 10,4-6 0,2 4 0,0 3 0,0 2 0,2 1 0,0 1 0,2-1 0,0-2 0,1-2 0,-1 4 0,2-1 0,1-2 0,2 0 0,0 1 0,0 2 0,2 1 0,0-3 0,1 2 0,0 2 0,1 1 0,0 1 0,2-2 0,1-1 0,1-2 0,3-3-28,2 7 1,2-2 0,1-3-1,3-1 1,1 0 0,2-1 27,0-1 0,2 0 0,2-2 0,1 1 0,1-2 0,2 0 0,4 7 0,2 0 0,2-1 0,2-2 0,2-2 25,2-2 0,1-1 1,3-2-1,1-2 0,2-2-25,1-2 0,2-2 0,2-1 0,1-3 0,1-2 0,2-3 0,1-1 0,2-3 0,1-3 0,1-1 0,1-3 0,1-2 0,2-2 0,0-3 0,0-3 0,2-1 0,1-4 0,1-2 0,-1-2 0,1-2 0,1-2 0,1-3 0,-1-2 0,0-1 0,1-3 33,-1-2 1,1-2-1,-1-1 1,1-3-1,-2-1-33,-1-1 0,0 0 0,-1-3 0,1-4 0,0-4 0,-8 1 0,2-3 0,0-3 0,0-3 0,-1-2 0,-3-3 0,-2-2 0,-7 2 0,-2-2 0,-1-2 0,-2-2 0,-1-2 0,-1-1 0,-1-3 0,-1-1 0,-3 2 0,-1-2 0,0-3 0,-2-2 0,0-1 0,-2 0 0,-1-1 0,-1 1 0,-3 0 0,-1 2 0,-1 0 0,-2 1 0,-1 0 0,-1 0 0,-2 0 0,-3 0 0,-1-2 0,-3 0 0,-2-3-13,-3 3 1,-3-4 0,-3-1-1,-1-1 1,-3-2 0,0 1-1,-2 1 1,-1 2 0,0 1-1,0 4 1,-1 3 12,-2-6 0,-1 4 0,-1 4 0,-1 0 0,-1 2 0,-2-2 0,-1-2 0,2 4 0,-3-2 0,0-1 0,-1-1 0,-2 1 0,1 1 0,-1 2 0,-1 3 0,1 3 0,-5-3 0,0 3 0,-1 3 0,-1 2 0,0 1 0,-1 1 9,-5-6 1,-1 2 0,-1 2 0,-1 1 0,0 3-10,-6-5 0,-1 3 0,-1 3 0,-4 5-522,5 9 0,-4 3 1,-1 3-1,0 4 1,5 2-229,-13 1 1,4 6-1,-1 6 750,7 3 0,-3 4 0,3 4 0,8 6 0,9 9 0,8 6 0,1 1 0,3 4 0,0-1 0,0 0 0</inkml:trace>
  <inkml:trace contextRef="#ctx0" brushRef="#br0" timeOffset="11736">16751 12985 27231,'-23'-33'450,"0"0"0,-1 4 0,-2 3-450,-29-6 0,-1 27 0,18 36 0,4 18 0,11 5 0,4 9 0,3 2-1416,2-13 1,2 1 0,1 2 0,2 2 1415,3-2 0,1 3 0,2 2 0,1-1 0,2-3 0,2 7 0,2-3 0,2 0 0,0 1-7,0 1 1,1 0-1,2 1 1,2 3 6,-1-12 0,1 2 0,2 2 0,0 0 0,1-1 0,1-2 0,1 6 0,0-2 0,2 0 0,0-1 0,1 1 0,2 4 0,2 1 0,0 0 0,0-4 0,-1-4 0,6 8 0,-2-5 0,2-8 0,6 3 0,0-16 1022,5-22-1022,-10-35 0,-2-12 0,-6-1 0,-3-6-616,0-1 1,-1-5 0,-3 0 615,0-17 0,-4-1 0,-1-4 0,-3 0 739,-1 4 1,-3-1-740,-3 14 0,-1-2 0,-2 4 0,1-2 0,-3 2 0,-6-10 0,-7 14 1188,-17 36-1188,3 17 0,3 43 0,25-12 0,7 1 0,4 0 0,3-2 0,2 0 0,3-3 3168,26 14-3168,-5-39 0,16-35 0,-17-6 338,-12 3 0,-5-5-338,-7-2 0,-4 0 0,0-28 0,-2 6 0,-2 23 0,2 23 0,2 13 0,2 8 0,4 9 0,1 4 0,6-2 0,17-1-720,10-16-89,13-29 629,-11-13 135,-25 8 0,-4-2 45,3-22 90,-4 4 90,-4 5-1,-2 9 181,-1 12-90,-3 10 90,-4 30-270,-2 10 0,-2 26-90,1-4 0,0 12 0,8-20-270,9-16 90,4-33 45,0-19 0,-1-8 135,6-16-45,-9 16 0,-1 0-559,2-4 334,-5 11 0,-4 9-269,-4 9-91,2 5-269,-2 12-91,6 2 1,4 6-1,10-7 91,9-3 514,8-12 205,-10-6 0,0-3 1529,16-14-765,-19 7 1,-2-4 1574,0-29-1349,-13 14 449,-24-10-899,-8 33-91,-15 8-89,6 17 0,5 9-90,3 0-90,10 4 90,2-2-90,6 0 0,0-1 90,6-2-90,2-3 0,10 1 180,5 2-90,5 12 90,5 16-867,-15-13 0,-2 3 732,2 8 0,-3 4-45,1 8 0,-1 2 0,-3 6 0,-2 2 0,-4-19 0,0 1 0,-2-1 0,2 22 0,-4 0 45,-1-4 0,-3 1-45,-3-15 0,-1 1 0,-1-3-415,-1 1 0,-1-1 415,-2 5 0,-3-6-90,-6-11-90,7-82 0,3 3 0,9-7 0,4-3-216,1 18 1,1 4-594,9-29 916,2 14-1816,1 15-809,1 17 2929,-2 14 1,0 17 0,0 9 0</inkml:trace>
  <inkml:trace contextRef="#ctx0" brushRef="#br0" timeOffset="13018">21835 3596 21835,'7'-45'1049,"0"-1"0,0 4 1,0 0-736,1 3 1,0 1 135,7-25 0,-1 15 359,-4 18 91,-4 25-720,-5 34 0,-5 17-180,-3 0 0,-2 4-1133,-1 4 0,-1 5 0,-1 1 1133,-2-1 0,-2-1 0,-1 2 0,3-11 0,-1 1 0,0 0 0,0 1 0,-1 2 0,0 1 0,-1 1 0,1 0 0,-1 1 0,0 0 0,0 0 0,0 0 0,1 1 0,0-1 0,1 0 0,-1 0 0,2-2 0,0-1 0,0 1 0,1-2 0,-3 13 0,0 0 0,2-3-110,1-6 0,2-1 1,0-2 109,1-7 0,1 0 0,2-3 0,-1 11 0,3-4 0,1-8 0,3-3-347,12 20 347,12-19 0,21-19 0,21-17 0,-21-8 0,5-4 0,11 0 0,3-2-379,-13 2 0,1 0 1,1 1 378,7 1 0,2 2 0,0 0-130,3 0 1,1 2 0,0 1 129,1 3 0,-1 2 0,0 1 0,-4 1 0,0 1 0,0 3-63,-8 2 1,1 3 0,-1 0 0,-3 0 62,-2-2 0,-4 1 0,1 1-60,5 4 0,0 1 1,-5-1 59,-4 0 0,-5-2 952,8 5-952,-4-5 2408,-26-19-2408,-4-16 0,-4-24 0,-2 8 0,0-4 258,0-14 0,0-5-258,0 13 0,-1-3 0,1 0-289,0-7 0,0-2 0,0 0 289,0-3 0,1-2 0,0 0 0,0-3 0,0 0 0,1-1 0,0 0 0,1-1 0,0 0 0,0 1 0,0-1 0,0 0 0,-1 2 0,1 1 0,-1 0 0,-1 4 0,-1 0 0,1-2-598,-2 6 0,0-3 0,0 0 0,-1 4 598,0 0 0,0 2 0,-1 0 0,1-11 0,0-2 0,0 6-26,-1 4 1,-1 4 25,2 6 0,-1 0 0,0-13 0,0 3 714,-3-10-714,-1 24 0,-4 4 0,-13 13 0,-18 8 0,-17 7 408,18 8 0,-3 4-408,-9 2 0,-3 3 876,-10 3 0,-2 1-876,15-2 0,-2 1 0,-2 0-871,-4 1 0,-3 0 1,0 0 870,-2 1 0,-2 1 0,1 0 0,-2 0 0,1-1 0,1 1-305,3-1 0,0 0 0,2 0 305,7-2 0,1-1 0,1 0 104,-1 1 0,0 0 0,5 0-104,-4 2 0,8 0 825,0 10-825,56-10 0,19-9 0,9-4-675,-2 0 1,4 0-2603,1 2 0,4 0 0,-1 0 2569,8 3 0,1 0 0,-9 1 0,1 0 0,-2 2 0,2 4 1,1-1-1</inkml:trace>
  <inkml:trace contextRef="#ctx0" brushRef="#br0" timeOffset="13474">23613 5369 24173,'-7'-37'539,"0"0"1,2 0 0,1 1-360,1 1 0,1 1 90,2-24 0,3 8-90,7 14 0,14 8 89,17 21 1,23 22-608,-21 7 1,2 6 367,-9-2 0,1 3 0,0 4-451,4 6 0,0 4 1,0 2 420,-9-7 0,-1 2 0,0 1 0,-1 1-548,1 3 0,-2 1 1,0 1-1,-2 1 548,-1 0 0,-1 0 0,-1 1 0,-1 4 36,-3-1 0,0 4 0,-1 2 0,-2-2 0,-1-3 9,-1-1 0,-2-3 0,-1-1 0,-1 3-45,1 9 0,-1 3 0,-1-2 0,-4-5 0,-2 13 0,-6-6 0,-1-7 0,-4-2-181,-5 2 1,-2-4 180,4-18 0,-1-3 196,-2 3 0,-1-6-645,0-12 291,-2-12-1731,3-19 2061,-1-17-172,8-20 0,0-14 0,6 28 0,0 1 0</inkml:trace>
  <inkml:trace contextRef="#ctx0" brushRef="#br0" timeOffset="13791">24064 6468 14992,'-37'25'1619,"6"4"-375,9 7-884,12 9 1230,8 7-1051,16 5-179,10 2-225,-4-30 0,3-1-45,3 0 0,3 0-45,3-1 0,3-2 0,2 1 0,1-2-45,2-2 0,0-1 0,0-1 0,-1-2 45,-1-2 0,0-2-45,-2-3 0,0-1 90,30 1 737,-5-15-647,-9-10 0,-9-17 0,-10-11 1303,-20 3 0,-6-6-1438,-10-4 0,-8-1-45,-8-8 0,-9 4 543,-3 13 1,-5 6-634,-7 11 1,-3 9-361,6 13 0,0 8-270,-2 2 1,-1 4-316,0 6 1,-2 5 1034,5 4 0,-2 4 0,3 0 0,-6 8 0,3 2 0,6-3 0,0-1 0,0 0 0</inkml:trace>
  <inkml:trace contextRef="#ctx0" brushRef="#br0" timeOffset="15169">27240 2773 23634,'-20'-35'419,"0"-1"1,-1 3 0,-1 1-330,-3 2 0,-1 3 45,1 3 0,0 3 314,-19-13-89,9 9 90,7 7 539,9 5-179,9 18-630,-1 18-180,3 37-702,-1-17 0,0 5 702,-2 13 0,-1 5-517,2-17 1,0 1 0,0 1 516,-1 4 0,1 0 0,-2 5 0,-1 1 0,0 4 0,-1 1 0,1-3 0,0 2 0,1-2 0,-2 4 0,3-9 0,-2 5 0,0 2 0,0-3 0,2-6 0,0 0 0,1-6 0,-1 2 0,-1 10 0,0 2 0,1-6 0,1-6 0,2-5 0,1-6 0,2-2-989,-1 24-3755,11-20 1956,15-30 2788,19-28 0,-9-8 0,1-6 0,4-6 0,0 1 0</inkml:trace>
  <inkml:trace contextRef="#ctx0" brushRef="#br0" timeOffset="15447">27548 3080 24443,'15'-49'809,"0"0"1,-6 1 0,-5 4-181,-13 1 181,-42 56-630,10 37-809,13-5 0,4 5 629,12-8 0,5 0 0,4 4 0,4-1 0,5-2 0,5-2 0,2-2 0,6-3 0,15 0 0,4-7 0,-8-13 0,2-6 110,9 0 1,-1-13-111,-8-30 0,-8-13 0,-8 6 0,-5-3-43,-3 1 0,-3-3 0,-5-1 43,-8-7 0,-5-1 0,-1 3-1758,-4-6 1,-1 2 1457,2 10 0,-2-2 0,1 7-330,1 7 1,0 5-281,-12-15-529,14 21-431,10 17-468,19 13 2338,16 10 0,21 0 0,-19-8 0,0 0 0</inkml:trace>
  <inkml:trace contextRef="#ctx0" brushRef="#br0" timeOffset="15708">28121 2682 23094,'34'-5'1844,"0"-1"0,26-3-1125,-17-2 271,-11 6-900,-17 11-90,-15 16 0,-8 18 0,-2 6 0,2-7 0,3 4 0,0 8 0,2 8 0,5-4 0,11 11 0,6-4-639,-3 0 1,4-4 638,3-14 0,3-10 0,11-12 0,-5-20 0,-3-24 0,-7-23 0,-12 13 0,-3-2-244,-2-7 0,-2-4-26,-5 0 0,-1-2 0,-1 1-727,-1-7 0,-1 1 232,-4-14 1,1 2-226,3 27 1,3 4-1620,1-25 2877,14 10 0,16 10 1,10 2-1</inkml:trace>
  <inkml:trace contextRef="#ctx0" brushRef="#br0" timeOffset="16051">29112 2406 23634,'35'4'1798,"-7"10"-1258,-12 9-90,-8 13-180,-6 25-180,-2-13-90,3 13-270,6-23-1079,23 1 539,6-19 360,25-14-74,-29-14 1,-1-5 523,7-6 0,0-5 90,3-3 0,1-2-392,1-5 0,0-1 527,-1 0 0,0-1 0,7-6 0,1 0-180,-11 9 0,-2 2-45,-2 2 0,-3 3 90,6 1 90,-22 19-90,-2 16 0,0 4 0,1 13-90,2 7-270,4 1-180,7 3-450,5-4-179,6-6-1260,1-8 2339,3-11 0,0-5 0,-1-4 0</inkml:trace>
  <inkml:trace contextRef="#ctx0" brushRef="#br0" timeOffset="17024">31357 1651 22824,'-25'-61'404,"0"0"1,6 21 0,-1 1 0,-3 0-345,-5-1 0,-2 2 0,-3 1-887,-5-1 0,-3 2 0,-4 1 947,-6 0 0,-3 2 0,-3 1-655,10 8 0,-2 0 0,-1 1 0,-2 2 692,-3-1 1,-2 2-1,-1 1 1,-1 0-46,-4 1 1,-1 1-1,-1 1 1,-1 2-269,11 2 0,-2 1 0,0 1 0,0 1 0,-1 1 192,-4 0 0,0 1 0,-1 1 0,-1 0 0,0 1-224,9 1 0,-1 1 1,0 0-1,-1 0 1,1 2-1,-2 0 248,-1 1 0,-1 0 0,0 2 0,-1 0 0,1 1 0,-1 0-113,-1 0 0,-1 1 0,1 1 1,-1 0-1,0 1 0,0 1 98,-1 1 0,-1 0 0,1 2 0,-1 0 0,0 1 0,0 1 6,8-2 0,1 1 1,-1 1-1,0 0 1,0 1-1,0 0 1,0 1-52,0 0 0,0 1 0,0 1 0,0-1 0,0 2 0,0 0 0,0 0 0,1 1 0,-1 1 0,0 0 0,1 1 0,0 0 0,0 1 0,0 0 0,1 1 0,0 0 0,0 0 0,1 1 0,0 1 0,0 0 0,1 0 0,1 1 0,0 0 0,1 0 0,0 1 0,1 1 0,0 0 0,0 1 0,-6 4 0,2-1 0,0 1 0,0 2 0,0 2 0,1 5 0,5-2 0,0 4 0,-1 3 0,1 1 0,1 2 0,1-1 0,2 0 0,2-1 0,-2 4 0,3-1 0,2 0 0,2 1 0,0 1 0,-1 4 0,6-6 0,-2 3 0,0 2 0,1 1 0,2 0 0,2 0 0,2-1 0,5-2 0,2 3 0,5-1 0,2 0 0,2-1 0,3 0 0,0 0 14,0 11 1,2 1-1,3-1 1,2 0 0,3 0-15,2 0 0,2 0 0,3-1 0,2 0 0,3 0 0,3-1 0,2 0 0,3 0 0,2-1 0,3-1 0,-2-10 0,0-1 0,2-1 0,2 0 0,5 0 0,5 0 0,-1-7 0,5 0 0,3 1 0,3 0 0,3-1 0,0 0 0,1-2 0,-2-2 0,-1-1 0,-1-2 0,-1-2 0,-1-2 0,1 0 0,1-2 0,1 1 0,2-1 0,3 0 0,-1 0 0,2 1 0,2 0 0,1-1 0,2 1 0,1-2 0,1-1 0,1-2 0,0-3 0,2-2 0,-7-5 0,2-2 0,2-2 0,1-1 0,0-1 0,1-2 0,0-1 0,0-1 0,-1 0 0,0-1 0,-2 0 0,-1-1 0,2 0 0,-2 0 0,-1-2 0,-1 0 0,0-1 0,0-1 0,1-1 0,0 0 0,2-1 0,2-1 0,-4 0 0,1 0 0,2 0 0,1-2 0,1 1 0,0-1 0,1-1 0,-1-1 0,-1-1 0,-1-1 0,-1 0 0,-2-2 0,-3-1-8,5-3 1,-2-1 0,-2-1-1,-1-2 1,-2-1 0,0 0 0,0-2-1,-1 0 1,1-1 0,0-1 7,0-1 0,1-1 0,-1 0 0,0-2 0,0 0 0,-1-1 0,0-1 0,-1-1 0,0 0 0,0-1 0,-1-1 0,0 0 0,0-1 0,-1-1 0,-1-1 0,0 0 0,0-1 0,-1-1 0,0 0 0,-2 0 0,0-1 0,-1 1 0,0-1 0,-1 0 0,-1-1 0,0-1 0,-1-1 0,1-1 0,-2-2 0,1-2 0,-3 1 0,1-3 0,-1-2 0,1-2 0,-1-1 0,-1 0 0,0-1 0,-1 0 0,-1 1 0,-2 0 0,-1 2 0,-1 1 0,1-3 0,-2 1 0,-1 1 0,-1 1 0,-2 0 0,-1-1 0,0 0 0,-1-2 0,0-2 0,0-1 0,0-2 0,1-2 0,-1-2 0,-1 1 0,-1-1 0,-3 2 0,-4 1 0,-3 2 0,-4 3 0,-4-11 0,-5 2 0,-4 2 0,-5 2 0,-3 1 0,-3 0-106,-2 2 0,-3 1 0,-2 0 0,-5 2 0,-6 1 0,-5 2-304,0 10 0,-6 0 0,-5 1 1,-3 1-1,-3 1 0,-1 2 1,-1 1-1,2 2 0,2 2-14,-6-2 0,1 2 0,0 3 0,0 1 0,-2 2 0,-3 1 0,-2 0 424,8 5 0,-3-1 0,-2 1 0,-1 0 0,-2 1 0,1 2 0,-1 1 0,2 2 0,1 2 0,3 2 0,-10 2 0,1 4 0,2 3 0,1 1 0,0 2 0,0 1 0,-1-1 0,-1 3 0,0-1 0,0 1 0,0 0 0,0-1 0,0 1 0,0 0 0</inkml:trace>
  <inkml:trace contextRef="#ctx0" brushRef="#br0" timeOffset="18244">25274 2615 23274,'0'-10'2248,"2"3"-1618,-2 1 0,4-1-91,-4-2-89,2-2-90,-2-3 90,0-15-450,-11-17 0,0-5 0,-13-10-1678,-1 9 1678,-5-3 0,13 26 0,-2-1-144,-3 1 1,-1 0 143,-2-1 0,-5 1 0,-3 2 0,-4 0 0,-1 2-587,-11-4 1,-3 2 586,5 4 0,-5 1 0,1 2 0,7 7 0,-1 4 0,0 0 0,-3 0 0,-1 1 0,0 2 0,-2 1 0,1 1 0,-4 1 0,-1 3 0,-3 0 0,-1 2 0,4 1-498,-4 1 0,3 1 1,-3 2 497,4 0 0,-2 1 0,-1 1 0,5 1 0,2 2 0,3 2 0,-3 3 107,0 1 1,-2 3 0,-1 2 0,1-1-108,1 2 0,0 0 0,0 1 0,1-1 0,0 1 0,1-1 0,1 0 0,2 0 0,-9 6 0,3-1 0,7-3 0,6-3 0,4-1 0,6-3 0,2-2 0,-15 12 210,8-2-210,15-14 582,1 3-1751,14-15 1758,2 3-2118,3-4 569,3 0-1558,2-2 2518,3-6 0,-2-6 0,0-7 0</inkml:trace>
  <inkml:trace contextRef="#ctx0" brushRef="#br0" timeOffset="18703">22480 2112 22104,'0'-36'1979,"0"4"-1619,0 5 0,0 7 90,0 10 359,-18 34-539,-6 18-180,1-2 0,-2 5-807,-3 3 1,-1 4 776,0 5 0,-1 5 0,2-2-60,6-15 0,2-2 0,-1 3 30,-3 12 0,-1 2 0,5-5-30,5-5 0,4-5 0,4-6 0,3-3 0,8 22 0,19-21 0,17-17 45,9-20 0,6-6-976,-8-1 0,0-2 931,-2 1 0,3-3 0,-3 1 0,6-2 0,-2-1-260,15 0 1,-2 1 304,-19 6 0,-2 0 429,9-1 1,-3 4-295,-2 7 900,-2-3-901,-20 3 1751,-2-4-1930,-21-6 877,-6-6-877,-11-14 0,-1-6 0,-2-5 0,-8-14 0,0-2-1577,-2-2 0,0-1 1577,8 16 0,0 0 0,1 2 0,-3-4 0,1 1-438,-7-12 0,1 2 438,8 15 0,1 1 0,-4-5 0,2 3-270,-1 1-900,5 11-179,9 7-2159,4 9 3508,5 13 0,4 10 0,0 9 0</inkml:trace>
  <inkml:trace contextRef="#ctx0" brushRef="#br0" timeOffset="21022">15025 12388 22824,'-22'16'2788,"-1"0"-2428,-3-9 90,1-1 180,1-6-91,3-6-89,3-5-90,6-16-180,5-21-180,14 3 0,6-9 0,2-1-995,0 4 0,2 0 1,2-5 994,-1 7 0,1-4 0,3-2 0,0 0 0,1 1-481,1 0 0,2 2 0,0-1 1,1 0-1,1-2 481,-1 3 0,1-1 0,0-1 0,1-1 0,1 0 0,1-1-230,-1 3 0,0-1 1,1 0-1,0 0 1,1-1-1,1 0 1,-1-1 229,0 3 0,-1-1 0,1 1 0,1-2 0,0 1 0,0-1 0,0 0 0,1 0-120,-3 2 1,1 1-1,0-1 1,1 1 0,-1-2-1,1 1 1,0 0-1,0-1 1,1 0 119,-2 4 0,-1-1 0,1 0 0,0-1 0,1 1 0,-1 0 0,1-1 0,0 1 0,0-1 0,0 1-13,1-1 1,1-1 0,-1 1 0,1 0 0,-1-1 0,1 1-1,0-1 1,1 1 0,0 0 0,0 0 12,0 0 0,1 0 0,0 0 0,0 0 0,0 0 0,1 0 0,0 1 0,0-1 0,1 2 0,-1-1 0,1 2 0,0 0 0,0 0 0,0 0 0,1 1 0,0 0 0,0 1 0,0-1 0,0 1 0,1 1 0,3-4 0,-1 1 0,1 0 0,-1 1 0,2 0 0,0 0 0,1 0 0,2 0 0,1-1 0,-5 7 0,2-1 0,1 0 0,1-1 0,2 1 0,0-1 0,-1 1 0,1 0 0,-1 2 0,0 0 0,-2 1 0,-2 2 0,4-3 0,-1 2 0,-2 2 0,0 0 0,-1 1 0,1 1 0,0-1 0,1 0 0,2-1 0,1 0 0,1-1 0,1-1 0,1 0 0,0 0 0,1 1 0,-1 1 0,-1 1 0,-1 1 0,-1 3 0,8-4 0,0 2 0,-1 1 0,-1 2 0,-1 1 0,-2 1 0,-3 1 25,4-2 0,-3 2 0,-2 1 0,-1 1 0,2-1-25,5-2 0,2 0 0,-1 0 0,-4 2 0,-6 4 0,15-9 0,-9 5 0,-9 6 0,-5 2 1077,19-11-1077,-15 6 1609,-19 12-1609,-8-1 2407,-15 11-2407,-8 0 2974,-1 2-2974,-6 0 0,6 0-90,-3 4-1080,2-3-4856,-22-1 6026,7-9 0,-19-7 0,13-5 0</inkml:trace>
  <inkml:trace contextRef="#ctx0" brushRef="#br0" timeOffset="21492">20170 4926 26422,'-37'-9'1439,"4"4"-1349,9 1-90,11 2 0,6-1 90,11-1-90,7-1 0,14 2 0,15 1 0,17 2 0,-4 0 0,3 0 0,-10 0 0,0 0-338,16 0 1,-1 0 337,-19 0 0,-2 0 0,-4 3 0,-1 1 0,22 7-2,-30 11 1,-4 7 181,1 26-150,-16 0 0,-6 15 0,-2-2-30,-3-10 0,-2-1 0,-1 2-398,2-5 0,-1 2 0,0-1 0,0-2 398,-1 3 0,-1-3 0,2-4 0,2 3 0,0-5 0,1-3 0,0-1 0,2-4 0,0-1 0,0 25-12,4-5 12,-3-22 543,3-6-543,-10-27 241,-19-31-241,-4-11 0,-4-13 0,-2-5 622,12 16 0,0-1-622,3 3 0,-1-2 0,2 1-1605,0-4 1,1 2 1604,2-1 0,0 0 0,2 2 0,1 0-1078,2 2 1,0 0 1077,2 2 0,2 1-423,2 2 0,1 0-1016,-1-23-360,5 10-674,-6 15 2473,5 12 0,-4 17 0,5 7 0</inkml:trace>
  <inkml:trace contextRef="#ctx0" brushRef="#br0" timeOffset="67423">26687 12244 22554,'-3'-44'2249,"2"4"-1889,-6 5-1,6 8-89,-3 7 0,4 11 360,0 9-1,0 25-89,4 30-360,-2-11 0,0 7-829,2 11 1,0 5 708,-1-15 0,0 2 0,-1 1-643,2 3 0,-1 2 0,0-1 583,0 3 0,0 0 0,0 0-726,0 0 1,1-1-1,-1 0 726,0-4 0,-1 0 0,1 1 0,-1-6 0,1 3 0,-1-2 0,1-2 0,0-2 0,0-4 0,-1 2 0,2 7 0,-1 2 0,0-7-90,0-9 1,1-5-541,0 2 0,1-4-449,0 5 455,5-6-815,-2-38 690,4-19 749,6-23 0,-7 16 0,0-2 0,3-4 0,-1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05:06.370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14777 6726 24803,'13'-60'1709,"-3"10"-1259,-6 25 359,-8 31-404,-10 45 0,-4 21-1506,5-23 1,0 1 0,-3 9 1100,2-7 0,-1 5 0,-2 6 0,-1 4 0,0 1 0,-1 1 0,1-1-203,2-10 0,0 2 1,0 1-1,0 0 0,-1 1 1,1 1-1,-1-1 0,1 1 1,-1 0 202,2-5 0,0 0 0,-1 0 0,1 1 0,-1 0 0,1 0 0,-1 0 0,1 0 0,-1 1 0,1-1-170,-1 3 1,0 1-1,0 0 1,0 0-1,0 0 1,0 0 0,1-1-1,0-1 1,0-1-1,1-3 170,-1 9 0,0-2 0,0-2 0,1-1 0,1 0 0,-1-1 0,1 1-162,-1-1 0,1 0 0,0 0 1,1 0-1,-1-1 0,1 0 0,-1 0 162,0 6 0,-1 0 0,1-1 0,0 0 0,0 0 0,0-1-40,2-4 0,-1 1 0,1-2 0,0 1 1,0-2-1,0 0 40,-1 6 0,0 0 0,1-2 0,0 0 0,0-1 51,2-5 0,0-1 0,0-1 0,1-1 0,0-1-51,0 6 0,-1-2 0,1 0 0,1-3 0,0 7 0,0-2 0,1-1 0,0-2 0,1-1 0,2-5 342,1-4 1,3-4-343,1-1 0,6-11 1441,25-28-1441,16-21 0,12-11 0,-16 12 0,5-1 0,1-1 0,1 0 0,2-1 0,1 0 0,2 0 0,1 1 0,-5 3 0,3 0 0,0 1 0,0 1 0,-3 3 0,3 0 0,-3 3 0,2 2 0,3 0-98,4 1 0,5 1 0,1 1 0,0 1 0,-4 2 98,-1 0 0,-4 1 0,2 1 0,3 1 5,-3 1 0,3 0 0,4 2 0,-1-1 0,-3 1 1,-5 1-6,3 1 0,-5 1 0,-1 0 0,-1 0 0,0-1 0,-1 1 0,-1-1 0,-5-1 0,21 4 0,-11-6 0,-7-12 35,-17-12-35,-14-24 0,-13 13 0,-4-3 263,-2-11 1,-4-3-264,-1-10 0,-2-9 0,1 20 0,-1-6 0,0-4 0,-1-3 0,2 0 0,1 6 0,0-2 0,1-2 0,0-1 0,0 0 0,-1-1 0,1 0 0,0 0 0,-1-1 0,-1 1 0,2-1 0,-1-2 0,1-1 0,1-4-97,2 13 0,-1-3 0,1-2 0,1-1 0,-1-1 0,2-1 0,-1 0 0,1 0 0,0 1 0,0 2 0,0 1 97,1-7 0,1 2 0,0 0 0,0 1 0,1 1 0,0-1 0,0 1 0,0-1 0,-1 1-128,1-1 1,0 0-1,0-1 1,0 1-1,0 0 1,0 0-1,1 1 1,-1 1-1,1 1 128,0-3 0,1 0 0,0 0 0,0 2 0,0 0 0,0 3 0,0 2 0,0 3-27,1-7 1,-1 5-1,0 2 1,1 2-1,-2-1 27,2-8 0,-1 1 0,0 1 0,0 2 0,0 5 0,-1 1 0,0 1 0,-1 1 0,1-9 0,-1 2 0,-1 1 0,-1 7 0,0 2 0,-1 1 0,-1-13 0,-4 1 532,-5-5 0,-5 3-532,-7 10 0,-5 4 0,0 1 0,-5 6 550,-8 11 0,-3 9-550,0 9 0,-2 6 0,-8 0 0,-3 2 0,-7 6 0,-2 2 267,17-2 1,-1 1-1,-1 1-267,-2 2 0,-1 1 0,0 1 0,-2 0 0,-1 1 0,-3 2 0,-1-1 0,-4 1 0,-1 1 0,1-1 0,0 0 0,1 1 0,0-1 0,0 0 0,2 0 0,-1 0 0,1 0 0,3-1 0,-7 0 0,3 0 0,7-2-346,8 0 1,5-2-3612,-23 6 4108,40-7 1,27 5 0,32-4-1</inkml:trace>
  <inkml:trace contextRef="#ctx0" brushRef="#br0" timeOffset="789">21319 6142 27681,'35'-52'90,"-5"10"-180,-6 20 90,-5 34 270,-8 35-90,-9-1 0,-3 5-1323,-2-4 0,-4 4 0,0 2 1143,-1-2 0,-1 1 0,0 3 0,-2 1-330,1-2 0,-1 1 1,-1 1-1,-1 2 1,0 0 329,1-3 0,-1 1 0,-1 1 0,0 1 0,0 0 0,0 1-271,-2 4 1,0 0 0,0 2 0,-1-1 0,1 2 0,-1-1 270,2-7 0,0 1 0,0 0 0,-1 1 0,1-1 0,0 1 0,0-1-155,-1 1 0,0 0 0,1 0 0,-1 1 1,1-1-1,-1 0 0,2 1 155,-1-2 0,1 1 0,1 0 0,-1 0 0,1-1 0,0 1 0,0-1-20,2-2 0,-1 1 0,1-1 0,0 0 0,0 0 0,1-1 0,1 0 20,-1 6 0,1 0 0,1 0 0,0-1 0,2-1 0,0 0 0,1 8 0,1-2 0,1 1 0,1-2 0,2-1 0,0-5 0,1-1 0,1-1 0,3 0 0,3 2 23,3-5 1,3 2 0,2 0 0,2 0-1,1-3 1,-1-3-24,4 6 0,0-3 0,4-3 0,6 2 37,0-7 0,6 1 1,3 1-1,1-2 1,1-5-1,-3-5-37,4-4 0,-2-7 0,2-2 0,2 0 0,13 4 0,3-1 0,1-2 0,-2-3 0,1-5 0,-2-3 0,1-2 0,-1 1 0,1-2 0,-1 1 0,-3-1 0,0-1 0,0 2 0,-5-1 0,0 1 0,-2 0 0,-3-1 0,-2 0 0,-1 0 0,14 4 0,-2 0 276,-9-3 1,-3 0-277,-6-3 0,-3-1 1272,20 1-1272,-15-3 1685,-9-4-1685,-9-12 0,-4-19 0,-6-27 0,-3-12-69,-3 25 0,-1-1 0,0-4 69,0-5 0,0-5 0,0-3 0,0-4 0,-2 14 0,0-3 0,-1-2 0,1-2 0,0 0 0,-1 1 0,1 2-178,0-2 1,-1 2-1,1 0 1,-1 0-1,1-2 1,0-3 177,0 3 0,0-4 0,0-2 0,0 0 0,0-1 0,0 0 0,1 2 0,-1 3-200,0 0 1,1 3-1,-1 0 1,0 1-1,1 1 1,0-2 0,-1 1 199,1-3 0,1 1 0,-1 1 0,0-2 0,1 0 0,0-2 0,1-2-120,-1 3 0,1-3 1,1 0-1,-1-3 0,1 1 1,0-2-1,0 2 0,1 0 1,-1 1 119,1 3 0,0 1 0,0 0 0,0 1 0,0-1 0,1 1 0,-1 0 0,1 0 0,-1 1-17,1-7 1,0 0 0,0 0-1,0 0 1,0 1 0,0 0-1,0 3 1,1 1 16,1-7 0,0 0 0,1 2 0,-1 2 0,0 4 0,-1 4 0,0 0 0,-1 5 0,0 2 0,-1 1 0,2-10 0,-1 2 0,-1 1 188,-2 7 0,0 1 0,-2 2-188,2-14 0,-4 3 626,-4 8 0,-7 3-626,-13-2 0,-10 6 0,1 13 0,-8 8 0,-19 5 0,-11 5 0,1 5 217,13 6 1,3 3 0,-5 2-263,-2 0 0,-4 2 0,-2 0 0,4 1-203,9 0 1,2 0 0,0 0-1,-4 1-382,-5 1 1,-4 0-1,-2 1 1,-1-1-1,0-1 630,11-3 0,-1-1 0,0-1 0,0 1 0,0-1 0,0 0 0,0 1 0,0 0 0,-1 1 0,1-1 0,0-1 0,2-1 0,-6-2 0,0-1 0,1 1 0,-1 0 0,0-1 0</inkml:trace>
  <inkml:trace contextRef="#ctx0" brushRef="#br0" timeOffset="1809">13604 4546 21058,'-63'-24'149,"1"0"1,12 3 0,8-3 877,7-19-1116,73 0 44,17 19 0,15 3-467,-21 7 1,6 1-1,2 0 1,3-1 511,-2 2 0,1 0 0,3-1 0,4 1 0,6-2-70,-19 4 1,4 0-1,3-1 1,3 0-1,1 0 1,2 0-1,0-1 1,1 1 0,-2 0-1,-1 0 1,-2 1 69,0 0 0,-2 0 0,-1 0 0,-1 1 0,1 0 0,0 0 0,1 0 0,1-1 0,2 1 0,2-1-55,-6 1 1,2 0 0,1 0-1,2-1 1,1 1 0,1-1 0,1 1-1,-1-1 1,1 1 0,-1 0 0,-1 0-1,0 0 1,-2 1 0,-2 0 62,8 0 0,-2 0 0,-1 0 0,-1 1 1,0 0-1,-1 0 0,1 1 0,-1-1 0,1 1 1,0 0-1,1-1-77,-3 2 0,0-1 0,0 0 1,1 1-1,-1 0 0,1 0 1,0 0-1,0 0 0,0 0 1,0 0-1,0 1 0,0-1 69,0 1 0,1-1 0,-1 1 0,1 0 0,0 0 0,-1 0 0,1 1 0,0-1 0,0 1 0,-1-1 0,1 1 0,-1 0 7,1 0 1,-1 0-1,1 1 1,-1-1-1,0 1 1,1-1-1,-1 1 1,0 0 0,0 0-1,1 0 1,-2 0-1,1 1-7,-1-1 0,-1 1 0,0-1 0,1 1 0,-1-1 0,0 1 0,0 0 0,0 0 0,0 0 0,-1 1 0,0-1 0,1 1 0,3 0 0,-1 0 0,1 0 0,0 0 0,-1 1 0,0-1 0,0 1 0,0 0 0,-1 0 0,1 0 0,-2 0 0,5 0 0,-1 0 0,-1 0 0,1 0 0,-1 0 0,0 0 0,-1 0 0,0 1 0,0 0 0,0-1 0,2 1 0,1 1 0,-1-1 0,0 1 0,-1-1 0,0 1 0,0 0 0,-2-1 0,1 1 0,2 0 0,-1-1 0,0 1 0,-1 0 0,0-1 0,-1 1 0,0-1 0,-2 0 0,4 1 0,0-1 0,-2-1 0,0 1 0,-1 0 0,0-1 0,-2 1 15,5-1 0,-2 1 0,0 0 0,-1-1 0,-2 0 0,0 0 70,5-1 0,-2-1 0,-1 1 0,0-2 0,1 1 65,-7-2 0,2 1 0,0-2 0,-1 1 0,-2-1 0,-3 0-16,4 0 1,-3 0 0,-1-1 0,0 0-23,5-2 1,2-1-1,-2 0 1,-8 0 559,1-2 0,-6 0-672,-2-1 0,-4 6 1757,8 22-1757,-12 17 0,-27 2 0,-8 7 832,-2 7 0,0 3-832,1-10 0,0 2 0,1 1 0,-2 5 0,0 2 0,3 8 0,4-9 0,2 6 0,2 6 0,2 2 0,0-1 0,-1-2 0,0-5-96,0 0 1,0-4 0,0-2 0,1 2-1,1 5 96,1 2 0,2 5 0,0 4 0,1 0 0,0-2 0,1-4 0,-1-7-533,4 3 1,0-5-1,1-4 1,0 0 532,-2-2 0,1-2 0,0 0 0,0-2 0,3 8 0,0-1 0,-1-3-86,7 12 0,-5-3 86,-9-3 0,-11-5 0,-30 4 0,-9-28 0,-11-8 0,5-12 0,-5-7 0,-6 0-200,-5 0 0,-7-1 0,-5-1 0,0 1 0,2-1 200,6 2 0,2 0 0,0 1 0,-2-1 0,-4 0-31,11 0 0,-2-1 0,-2 0 0,-1 1 0,-1-1 1,1 1-1,0 0 0,2 1 31,-2 1 0,1 0 0,0 1 0,1 0 0,-1 1 0,0-1 0,-1 1 0,2 0 0,0-1 0,-1 1 0,0 0 0,0 0 0,-1 1 0,-1-1 0,1 2 0,-4-1 0,0 1 0,1 1 0,-1-1 0,-1 1 0,-2 1 0,-3 0 0,-2 0-64,16-1 0,-1 1 0,-3 0 0,-1 0 0,-2 0 1,-1 1-1,0 0 0,0 0 0,-1 0 0,1 0 0,1-1 1,1 1-1,1 0 0,2-1 64,-6 1 0,1-1 0,2 1 0,1-1 0,1 1 0,-1-1 0,0 1 0,0-1 0,-1 1 0,-2 0 0,-2 1 0,5-1 0,-1 0 0,-1 0 0,-1 1 0,-1-1 0,0 1 0,-1 0 0,0 0 0,0 0 0,0 0 0,0 0 0,1 0 0,-1 0 0,2 0 0,0 0 0,0-1 0,0 1 0,0 0 0,-1-1 0,1 1 0,0 0 0,0 0 0,1-1 0,0 1 0,1-1 0,1 1 0,1-1 0,1 0 0,-9 1 0,2 1 0,2-1 0,1-1 0,1 1 0,-1 0 0,0 0 0,-3 0 0,-1 0 0,-4 0 0,12-1 0,-2 0 0,-2 1 0,-2-1 0,-2 1 0,0 0 0,-2 0 0,1 0 0,-1-1 0,2 1 0,0 0 0,1-1 0,3 0 0,1 0 0,3 0 0,3-1 0,-12 1 0,4 0 0,2 0 0,3-1 0,1 0 0,0 1 0,0-1 0,-2 0 0,-3 0 0,5 0 0,-3 0 0,-1 0 0,0 0 0,-1 0 0,0 0 0,0 0 0,2-1 0,2 1 0,2-1 0,3-1 0,-19 3 0,5-1 0,2-1 0,2 0 0,1 0 0,-1 0 0,3-1 0,0 0 0,1 0 0,0 0 0,1-1 0,0 1 0,-6 1 0,-1-1 0,2 0 0,1 1 0,0-1 0,6-1 0,1 1 0,0-1 0,1 1 0,1-1 119,-7 2 1,2-1-1,0 1 1,-1 0-120,-5 2 0,-2 1 0,1 0 0,5 0 0,3-1 0,4 1 0,-2 1 0,3 3 0,-3 1 0,3 2 0,7-1 0,0 3 0,5 2 0,-6 6 0,5 1 0,1 9 1251,13-7-1251,8-6 1871,8-7-1871,6-13 2798,2-18-2798,4-24 0,0 7 0,0-6-301,0-15 0,0-8 1,0-1 300,0 7 0,0-1 0,0-3 0,-1 9 0,0-4 0,0-1 0,0-1 0,0 2 0,0-8 0,1 1 0,0 0 0,-1-1-497,0 7 0,0-1 1,0 0-1,0-1 0,0 0 497,0-1 0,1 0 0,0-1 0,0-1 0,1-3 0,0 6 0,0-3 0,1-1 0,0-1 0,0 0 0,1 2 0,-1 4 0,0-7 0,0 4 0,0 1 0,1 0 0,0-3 0,0 3 0,1-2 0,-1-1 0,2 0 0,-1 3 0,1 3-195,1-7 1,0 3 0,1 3 0,-1 4 194,0 1 0,0 5 0,0-1-99,1-3 0,1 1 0,-1 7 99,5-14 1425,9 11-2684,-5 25 1755,11 12-496,-4 22 0,9 15 0,3 6 0</inkml:trace>
  <inkml:trace contextRef="#ctx0" brushRef="#br0" timeOffset="2669">26947 9150 24893,'-8'5'1169,"-2"-1"-539,0-4-91,-4 0 271,-13 0-450,4-4-180,-18-13-180,26-9 0,2-21 0,31-10-240,-2 22 0,4 0 240,7-4 0,4 0-602,5 1 0,5 1 602,0 2 0,6 4 0,-5 11 0,5 4 0,-3 3-353,4 2 0,-1 6 353,9 4 0,-6 10 0,-7 41 0,-33-16 0,-8 5 0,-5 8 0,-8 3 0,-7 8 0,-5 2-737,3-17 1,-2 1 0,-1 0 736,-2 3 0,-1 0 0,-1 0 0,-1 0 0,-1 0 0,0 0-113,2-4 0,0 0 0,0 0 113,-3 6 0,1 1 0,4-3 0,2 1 0,4-2 0,-3 5 0,11-5 0,29-3 0,18-16 0,25-13 0,-22-12 0,2-2 0,7-4 0,2-1 0,1-4 0,2-1-495,2-1 0,-1-3-539,-1-1 0,-1-3-316,-3-1 1,-3-3 1349,-3-3 0,-4-4 0,-6-2 0,-1-4 0,-5-2 0,1-1 0</inkml:trace>
  <inkml:trace contextRef="#ctx0" brushRef="#br0" timeOffset="2907">27861 8996 19718,'-5'-65'899,"-1"-1"1,3 4-1,0 1-764,1 3 0,1 3-45,0 7 0,2 3 90,-1 7 0,1 3 2196,5-12-1476,17 48-900,0 34 0,-4 6 0,-2 8-133,-3 6 0,-2 8 133,-2-11 0,-1 7 0,-1 1 0,1-3-451,-1 5 0,0-2 1,0 4 450,0-4 0,0 4 0,0 0 0,0-1 0,-2-7 0,0-1 0,0-1 0,0-4 0,0 0 0,-1-3 0,1 0 71,0 7 0,1 0 0,-2-7-161,1 16-810,-2-31 1,-8-32-361,-2-38 540,3 4 1,1-5-602,-2-13 1,2-4 1320,3 11 0,0-1 0,1-1 0,1-6 0,0-1 0,1-1 0,1-3 0,0 0 0,0-1 0</inkml:trace>
  <inkml:trace contextRef="#ctx0" brushRef="#br0" timeOffset="3320">28385 8146 20036,'18'-46'2518,"2"5"-2068,4 10 90,5 8 89,3 12 91,3 11 89,2 11-359,-3 12 0,-1 10-180,-5 7-90,-5 5-91,-5-2-89,-6-2 270,-6-9 0,-2-7-90,-4-14-90,0-13 0,0-20 0,0-21-45,9-10 0,5-4-544,-1 11 1,2-1 498,0 4 0,3-1 0,1 4 0,7-2 0,3 7 45,-2 5 0,3 5-45,1 5 0,1 10 45,9 26 0,-3 13 0,-9 0 0,-5 6-45,-3 5 0,-3 4 0,-5 2 45,-7 16 0,-8 1-669,-4 2 1,-6-1 623,-6 0 0,-7-3 0,-5-4 0,-7-5 0,-1-5 0,-9-6 0,-2-15 0,-6-5 0,1-4 0,-8-3 0,0-6-792,8-6 0,-2-3 1,5-7 791,1-11 0,7-7-225,4-3 0,6-8-765,13-4 1,4-7 0,7-1 989,8-1 0,7-2 0,2 1 0,0-1 0,1 0 0,6 3 0,10 5 0,0 0 0,0 1 0</inkml:trace>
  <inkml:trace contextRef="#ctx0" brushRef="#br0" timeOffset="3567">28969 8472 20208,'-1'62'719,"0"0"1,-4 1 0,-3 0-585,-5-2 0,-6 1 134,-5-7 1,-4 3 0,0-5-450,-4 6 1,-1-3 449,3-10 0,-2 1 0,2-7 45,1-6 0,3-6-46,-19 13 699,16-23-878,17-23 334,20-22-424,16-9 0,8-2 0,-6 8 0,3 0-144,15-12 0,3 3 144,-11 17 0,1 6 0,2 3 0,-1 5-90,0 4 0,0 4-315,-2 4 1,-1 4-271,-1 1 0,-1 2-455,24 14-1568,-8 0 2698,-11-4 0,-8-9 0,-3-6 0</inkml:trace>
  <inkml:trace contextRef="#ctx0" brushRef="#br0" timeOffset="3893">29526 8137 21416,'5'-48'359,"-1"0"1,1 0 0,1-7 0,1 0 0,0 6-135,-2 3 0,1 5 44,2-3 1,3 17 1649,4 38-1649,5 39-210,-6 6 0,1 14 0,-2-4-239,1-3 0,-2 1 179,-2-13 0,0 6 0,0-1 0,-2-9 45,-2-2 0,-2-6-45,2 18 517,-9-54-517,-6-40 0,3-9 0,-1-9-72,2 11 0,0-4 0,1-5 72,2 1 0,0-6 0,1-4 0,1-1 0,0-1-457,2 6 1,0-2 0,1 0-1,0-2 1,1-1 0,1-1 444,0 8 1,0-2 0,1-1 0,1-1 0,0 0-1,0 1 1,1 2 0,0 2-258,1-7 1,1 2 0,-1 1 0,2 2 0,1 1 0,0 1 88,3-3 0,1 0 0,2 3 0,-1 3 1,2 6-369,4 0 0,1 6 0,2 3-172,13-7 1,4 7-111,-1 12 0,3 10-385,0 11 1,0 10 1214,0 7 0,-3 8 0,-2 11 0,-4 4 0,-1 6 0,0-1 0</inkml:trace>
  <inkml:trace contextRef="#ctx0" brushRef="#br0" timeOffset="4118">30492 7029 21422,'-14'53'431,"0"1"1,0 0 0,0-2 0,0 0 0,1 0-312,0-3 0,1-1 0,2 0-433,0-3 1,2-2-1,1 0 493,1 14 0,4-3-135,5-7 0,6-3 0,3-9 0,6-4 448,35 9-493,-19-30 0,2-8 0,4-8 0,1-6-22,1-8 1,-1-6 66,-3-8 0,-3-6-218,-5-5 0,-7-4 173,-5-2 0,-7-3-469,-10 0 1,-8 2 333,-5 3 0,-7 4-135,-7 3 0,-7 5-913,-20 3 0,-4 7 508,13 14 1,-1 5-187,-15 6 0,3 11-4055,17 14 1,6 8 4854,0 7 1,3 6-1,3 9 1,3 5 0,2 3-1,0 1 1</inkml:trace>
  <inkml:trace contextRef="#ctx0" brushRef="#br0" timeOffset="4210">30163 8571 19676,'10'51'539,"-1"-1"1,-1-5 0,0-2-2249,4 20 1709,-5-24 0,-4-19 0,-3-14 0</inkml:trace>
  <inkml:trace contextRef="#ctx0" brushRef="#br0" timeOffset="4386">29960 7562 16611,'2'-48'449,"0"0"1,4 2 0,5 3 360,7 3 0,6 5-810,10 0 0,7 4 0,13 1 0,6 4-240,-13 9 0,2 1 1,2 1-179,4 0 0,3 1 0,0 1-422,3 0 1,2 2 0,-1 0 839,-2 1 0,1 0 0,-1 1 0,-3 2 0,0 0 0,-2 1 0,-3 0 0,1 0 0,-1 0 0</inkml:trace>
  <inkml:trace contextRef="#ctx0" brushRef="#br0" timeOffset="6458">26651 11615 24983,'-52'5'1349,"8"5"-1259,11-9 270,16 9 179,17-8 1,26 2-90,27-8-783,-11-1 1,8-4 332,3-3 0,8-4 0,3-3 0,-1 1-569,-6 3 1,-3 1-1,6-4 1,14-10 568,-37 12 0,4-2 0,4-3 0,4-3 0,3-2 0,4-2 0,2-2 0,2-1 0,3-2 0,1-1 0,1-2 0,2 1 0,0-2 0,0 0 0,1 0 0,-1-1 0,-1 1 0,-1 1 0,-1 0 0,-2 0 0,-2 2 0,-2 1 0,-3 1 0,-4 2 0,-3 1-195,16-9 1,-5 2 0,-4 2 0,-2 0 0,-3 2 0,-1-1 0,0 0 0,1 0 0,2-2 0,3-2 0,3-2 0,5-2 194,-18 11 0,3-1 0,2-1 0,3-1 0,2-1 0,1-1 0,2-2 0,1 1 0,1-2 0,1 0 0,1-1 0,-1 1 0,1-2 0,0 1 0,0 0 0,-2-1 0,0 1 0,-1 0 0,-1 0 0,-2 1 0,-2 0 0,-2 1 0,-2 0 0,-3 2 0,-2 0 0,-4 1 0,-3 1-156,19-18 0,-7 2 0,-4 0 1,-3 2-1,-4 0 0,-1 1 1,-2-1-1,0 1 0,0-2 0,3-1 156,-1 1 0,0-1 0,-1-1 0,0 1 0,0-1 0,-1 0 0,-1-1 0,-1 1 0,0-1 0,0 1-99,1-5 1,-1 1 0,0-1 0,-1 0-1,-1-1 1,0 1 0,-2 0 0,0-1-1,-2 1 99,2-5 0,-1 0 0,-1 0 0,-1 0 0,-1 0 0,-1 0 0,-2 0 0,-1 0-27,-3 3 1,0 0 0,-2 0-1,-1 0 1,-1 0 0,-2 0-1,-2 0 1,-1 1 26,-1-5 0,-1 0 0,-2 1 0,-3-1 0,-1 1 0,-3 1 0,-3 0 0,-2-6 0,-1 0 0,-4 1 0,-4 1 0,-7 1 0,-7 1 0,-2 11 0,-7 0 0,-6 0 0,-3 1 0,-4 2 0,-1 0 0,-2 3 0,2 1 0,1 3 0,-1 2 0,0 2 0,-1 2 0,0 2 0,-2 2 0,-1 0 0,-4 1 0,-2 1 0,9 4 0,-2 1 0,-3-1 0,-1 1 0,-2 1 0,-1 0 0,0 1 0,-1 2 0,0 1 0,1 2 0,1 2 0,1 2 0,-6 2 0,2 1 0,1 3 0,0 1 0,0 2 0,-1 2 0,-1 2 0,-2 2 0,-2 1 0,-2 1 0,15 1 0,-1 1 0,-3 1 0,0 2 0,-2 1 0,-1 1 0,-1 1 0,0 1 0,-1 0 0,1 1 0,0 0 0,0 1 0,0 0 0,2 0 0,1 0 0,1 0 0,2 0 0,-8 2 0,2-1 0,1 1 0,2-1 0,0 1 0,1 1 0,0 0 0,-1 1 0,0 1 0,-1 2 0,-1 2 0,-2 2 0,-3 2 0,17-6 0,-2 1 0,-2 1 0,-1 1 0,-1 1 0,-1 1 0,-1 1 0,0 1 0,-1 1 0,0 0 0,0 1 0,0 0 0,0 1 0,0 1 0,2 0 0,-1 1 0,2-1 0,1 1 0,1 1 0,2-1 0,1 1 0,2 0 0,1-1 0,-5 8 0,1 0 0,2 1 0,2 0 0,0 1 0,2 1 0,1 0 0,1 1 0,1 0 0,0 0 0,1 1 0,0 0 0,0-1 0,0 2 0,0-1 0,0 0 0,0-1 0,-1 1 0,0-1 0,0 0 0,0 1 0,0 0 0,0 0 0,0 0 0,1 0 0,0 1 0,1-1 0,1 1 0,1 0 0,2 1 0,0-1 0,2 1 0,2 0 0,2 0 0,-5 10 0,2 0 0,1 2 0,1 1 0,2-1 0,1 1 0,2 0 0,2-1 0,2 0 0,2-2 0,2 0 0,3-2 0,2-1 0,0 11 0,4-2 0,2-2 0,4-1 0,4 0 0,3 0 0,3 1 0,4 1-58,1-9 1,4 2 0,3 0 0,2 2-1,3-1 1,2 0 0,1 0 0,0-1 0,2-3-1,-1-1 1,0-2-45,5 6 1,0-2 0,1-3 0,2-2 0,1 0 0,2-1 0,2 1 0,2 0-16,0-3 0,2 2 0,2 0 0,3 1 0,0-2 0,2 0 0,0-3 0,0-2 0,1-3 0,-2-4-86,4-2 1,1-3 0,0-4-1,0-2 1,0-2 0,2-1 0,-1-1-1,1 0-112,1 0 0,0-1 0,1-2 1,1-1-1,0 0 0,-1-2 0,1 0 1,0-1 314,0-1 0,-1-1 0,1-1 0,0-1 0,0 0 0,0-1 0,0-2 0,0 0 0,6 0 0,0-1 0,0-1 0,0-2 0,0 0 0,-1 0 0,1-1 0,-2-2 0,0 1 0,0-1 0,-1 0 0,1 1 0,0-1 0,0 0 0</inkml:trace>
  <inkml:trace contextRef="#ctx0" brushRef="#br0" timeOffset="7101">29623 11692 24713,'-8'-2'2069,"4"-1"-1350,-9 1-359,3 16-90,-13 12-180,0 28-45,9-22 0,0 2-367,0 5 1,3 1 321,0 1 0,3 0-45,3-1 0,4-2 45,11 28-270,16-17 126,17-23-125,16-20 179,-25-15 0,1-6-607,4-7 1,0-6 651,2-6 0,-1-5 165,-4-2 0,0-4 0,-3 2 14,3-4 1,-1 1-75,-8 7 0,1 0 0,-4 5 30,10-16 90,-11 20 477,-11 23-567,-7 47-90,-5 5 0,2-8 0,2 1 48,8 17-48,12-8-135,5-26 0,6-7-45,26-6 514,-16-12 1,1-7-335,-7-6 0,-1-5 0,1-4 0,0-2 0,-3 1 0,1-2 40,4-5 0,-2 2 5,-11 11 0,-2 2 45,18-9-90,-27 33 0,-12 16 0,1 6 0,26 5 0,27-18 0,-25-8 0,0-3 111,9-7 1,-1-5-112,-9-1 0,-1-1 0,1-2 0,-1-1 0,-1 0 0,-1 0 7,7-2 1,-1 1-8,18 0 0,6 0 0,-22 15-180,1 6-990,0 2-1438,-2 6 2608,-7 1 0,-11 9 0,-8 4 0</inkml:trace>
  <inkml:trace contextRef="#ctx0" brushRef="#br0" timeOffset="9584">26078 13917 20755,'0'-43'3508,"-5"0"-3058,-2 4 0,-3 5-91,3 7 1,4 7 180,-1 10 90,3 10-1,-6 18-179,1 24-315,0-8 0,-1 5-726,-1 14 0,-2 6 591,3-12 0,-1 3 0,-1 1 0,-2 8 0,0 3 0,-1 0-736,2-11 1,-1 0 0,0 0 0,0 1 735,-2 1 0,0 1 0,-1 0 0,-1 0 0,1 0 0,-2 1 0,1-2 0,-1 0 0,0-1 0,0-1 0,-1-1 0,0 0 0,-5 12 0,0 0 0,0-1 0,2-6 0,0-1 0,0-2-233,2-6 0,-1 0 0,2-3 233,-6 13 0,1-3 0,4-10 0,3-3 0,-4 19 0,23-21 0,28-20 0,33-16 174,-18-7 0,9-5-174,-2 0 0,10-2 0,4-1 0,1 0 0,-6 1 358,-7 2 0,-3 1 0,0-1 1,6 0-359,-2 0 0,6-1 0,3-1 0,-1 1 0,-3 0 0,-5 3 0,12-1 0,-6 3 0,2 0 0,-5 2 0,1 0 0,0 0 0,-4 1 0,-3 0 0,-3 1 0,1 0 0,7 0 0,2 1 0,-8 0 0,-13 1 0,-3 0 468,0 0 0,-3 0-468,14-4 0,-9-21 0,-21-9 0,-9-19 0,-3-13 0,-1 5 0,1-5 0,-1-2-259,0 15 1,0-1-1,0-1 1,0-1 258,-1 4 0,1-1 0,0-2 0,-1 0 0,0-1-272,-1-4 0,-1-2 1,0 0-1,-1 1 1,0 2 271,-2 2 0,1 2 0,-2 0 0,-1-1 0,0 2 0,0-4 0,-1 1 0,-2 2 0,-3 6-314,-4-5 0,-4 6 1,-3 3 313,-2 3 0,-3 2 0,-3 4 0,-19-11 0,-6 8 0,13 17 0,-3 3 0,-2 4 0,-2 2 0,-2 4 0,-2 2 0,-2 2 0,-2 3 0,1 2 0,-1 2 0,0 1 0,-2 4 0,2 3 0,-3 4 0,0 1 0,4 1-210,-2 1 0,4 1 0,-2 3-173,6-1 1,-2 2 0,2 3 0,3 2-1297,-4 13 0,4 4 0,5-1 1679,-4 6 0,4 1 0,11-7 0,2 2 0,4-2 0,9-2 0,-1 1 0</inkml:trace>
  <inkml:trace contextRef="#ctx0" brushRef="#br0" timeOffset="9850">26375 15197 21963,'-5'-2'1169,"1"-3"-1108,4-2-690,4-2-361,4-4-1168,10-5 2194,9-7 0,9-7 0,5-2 0</inkml:trace>
  <inkml:trace contextRef="#ctx0" brushRef="#br0" timeOffset="10008">27077 15061 25343,'-24'0'-810,"1"-2"-1169,5-14 90,15-6 1889,12-17 0,19-1 0,7-4 0</inkml:trace>
  <inkml:trace contextRef="#ctx0" brushRef="#br0" timeOffset="10235">27796 14876 25702,'-26'0'990,"-1"0"-900,2 0-90,3 0 90,6 0-180,7 0-90,0-4-1259,8-1 809,-2 0-90,3 1-4137,0 4 4857,-4 0 0,-2 4 0,-5 1 0</inkml:trace>
  <inkml:trace contextRef="#ctx0" brushRef="#br0" timeOffset="10591">27170 15220 13649,'-14'0'6656,"2"6"-5576,6-1-451,2 6-449,0-6 0,3 3-180,-2-7 0,3 7-180,0-7-4317,0 3 4497,-4-10 0,0-3 0,-4-7 0</inkml:trace>
  <inkml:trace contextRef="#ctx0" brushRef="#br0" timeOffset="10751">26915 14659 21205,'-22'-25'1259,"1"2"-1619,0 5-539,7 2-540,6 3-810,4-3 2249,8 0 0,2-2 0,5 0 0</inkml:trace>
  <inkml:trace contextRef="#ctx0" brushRef="#br0" timeOffset="10891">26939 14455 22014,'-59'0'360,"10"0"-1439,41-2-1080,2 0 2159,6-7 0,4-2 0,0-6 0</inkml:trace>
  <inkml:trace contextRef="#ctx0" brushRef="#br0" timeOffset="11019">26842 14428 21655,'-9'5'719,"1"-1"-1708,4-4-630,0 0-540,4 0 2159,2-6 0,2-3 0,2-8 0</inkml:trace>
  <inkml:trace contextRef="#ctx0" brushRef="#br0" timeOffset="11997">26176 9322 16618,'-41'9'5846,"0"-4"-4676,-15 3-541,18-7-89,-8 3 0,29-4-181,7 0-179,19-10-90,25-13-45,0 2 0,5-3-641,-2 2 1,4-1-1,2-2 626,12-5 0,4-2 0,2-1-730,-8 5 0,2-1 0,2-1 0,0-1 736,-7 4 0,1 1 0,0-2 0,3-1 0,3-1-3,-8 4 1,4-2 0,2-1 0,1-1-1,1 0 1,-1 1 0,-1 0 0,-3 1-332,7-3 1,-3 2 0,-1-1 0,0 1 0,2-1 0,2-1 297,-5 3 0,3-2 0,1 0 0,0-1 0,1 1 0,-2 0 0,-2 1 0,-2 2-249,10-5 0,-3 1 0,-3 2 1,0 0-1,1 0 177,-3 2 0,-1-1 0,1 1 0,-2 0 0,0 1-128,7-4 1,-2 0 0,1 1 0,0-2-449,-8 4 0,2-2 1,-1 0-1,-2 1 1,-3 1 647,8-6 0,-3 1 0,-2-1 0,6-3 0,0-2 0,-8 2 0,-14 3 0,1 1 0</inkml:trace>
  <inkml:trace contextRef="#ctx0" brushRef="#br0" timeOffset="13592">28429 8417 19856,'3'-24'2878,"-2"-2"-2518,1-1 180,0 2-1,3 3-179,-3 4 0,0 4-180,-2 5-90,0 4 90,0 17-180,0 14 0,0 6 89,9 15-89,2-21 0,13 2 0,4-19 0,9-13 45,-5-12 0,0-4 45,17-21-257,-16 8 1,-4-2 300,-11 4 1,-5 0 0,-2-1 0,-2-2 225,1-31-180,-8 24 0,-4 2 0,-11-16-180,-5 17 0,-12 42 0,1 35 0,-1 16 301,16-25 1,3 4-437,2 12 1,5 1-136,7 18 45,2-25 0,6-5-225,18-3 0,4-16 91,3-8-91,1-12 0,-6-5-179,-5-7-91,-8-5-180,-9-1-719,-4 1-629,-5 1 2248,-5 4 0,-2 6 0,-5 4 0</inkml:trace>
  <inkml:trace contextRef="#ctx0" brushRef="#br0" timeOffset="27289">3111 6513 20036,'-11'-13'2518,"5"-1"-2158,2 0 0,4 5 269,0 2 181,0 5 89,-3 2-89,2 10 449,-14 33-899,7 3-225,-1-10 0,-1 1 45,-6 24-530,-3 0 350,-1 3 0,-1-1 0,8-15 0,1 1 0,5-10 0,1 0 0,-1 14 0,5-1 0,7-12 0,4-3 0,3 1 0,4-3 0,5-1 0,3-4 0,5-5 0,5-4 0,5-7 0,3-6-466,7-7 1,2-8 465,5-7 0,0-6 0,3-6 0,0-8 0,-9-1 0,1-6 0,-5 0 0,-12 9 0,-4 1 0,0-3 0,5-6 0,-1-3 0,-9 0 0,-12-11 0,-13 4-68,-12 15 0,-6 4 68,-22-21 0,-15 49 0,26 29 0,19 6 0,22 4 0,22-4 0,21-7-20,-20-17 1,2-4 19,2-4 0,2-3 0,-1-4 0,-1-4 0,-2-3 0,-2-3 0,-6-3 0,-5-2 0,5-27 0,-29-2 0,-25 2-450,-22 3-810,-7 8-718,-1 8 1978,4-2 0,28 14 0,8-6 0</inkml:trace>
  <inkml:trace contextRef="#ctx0" brushRef="#br0" timeOffset="27720">4329 6414 22914,'47'-16'2968,"-6"2"-2788,-11 7 180,-8 3-90,-4 12-90,-2 6-90,2 13-90,3 9 90,1 6-90,4 1 89,8 2-89,-7-22 0,6-11 0,-11-32 90,5-19-90,-1-18-269,-12 24 0,-1-2 449,0-3 0,0 1-45,-2 2 0,-1 1 45,8-27-90,-4 16-90,0 11 0,-3 18 90,6 16-90,-8 6 180,8 5 538,-6-11-718,7-15 0,0-16 0,8-24-324,-11 20 0,-1-3 324,2-3 0,1-2 0,-1 1 0,0 0 0,-1 3 0,1 3-28,14-23 28,-1 20 0,3 19 0,22 36-90,-19 8 0,-1 5-855,1 1 1,-1 3-450,0 9 0,-4 2 1394,-10-8 0,-3 0 0,-3 4 0,-1 2 0,-3 1 0,1 0 0</inkml:trace>
  <inkml:trace contextRef="#ctx0" brushRef="#br0" timeOffset="28020">4061 7761 22379,'-58'27'308,"0"0"0,0 0 1,0-1-1,2 0 1,0-1-1,1 0 1,0-1-942,3-2 1,1 0 0,0-1 0,1 0 752,-9 3 0,2 0 0,2-2-1,8-4 1,3-1 0,3-1 653,-4 1 1,10-7-504,14-16-603,47-19 0,34-13 0,3 0 333,-16 9 0,0 0 0,4-2 0,4-1-229,-10 5 1,3-1-1,1-1 1,3-1-1,2 0 1,2-1 0,2-1 228,-6 5 0,2-1 0,2-1 0,2 1 0,1-2 0,1 1 0,0 0 0,1-1 0,-1 1 0,0 1-50,-3 0 1,1 1-1,0 0 1,0 0 0,0 0-1,1 1 1,0-1-1,0 0 1,-1 0 0,1 0-1,-1 1 50,0-1 0,0 0 0,0 0 0,0 1 0,0-1 0,0 0 0,-1 1 0,1-1 0,0 1 0,-1 0 0,1 1-102,4-3 1,3 0-1,0-1 1,0 1 0,0 0-1,-2 1 1,-1 0 0,-4 2-1,-3 1 1,-5 2-43,9-4 0,-6 3 0,-4 1 0,-1 0 0,2 0-4,3-2 1,3 0-1,-2-1 1,-4 3-1,-8 4-572,10-9 1,-21 17-1562,-31 32 2281,-21 5 0,-14 9 0,-2 1 0,-1 4 0,-2 3 0,-2 3 0,1-2 0,-1 1 0,1-1 0,0 1 0</inkml:trace>
  <inkml:trace contextRef="#ctx0" brushRef="#br0" timeOffset="28435">6838 9005 28581,'-9'6'0,"6"6"0,22 12 0,23 9 0,-5-14 0,5 0-1596,15 2 0,6-1 1596,-12-6 0,3 0 0,3-1 0,-8-3 0,2 1 0,1-1 0,1-1 0,7 2 0,1-2 0,1 1 0,1-1-375,-9-1 0,1 0 1,0-1-1,0 1 1,1-1 374,2 1 0,-1 0 0,2-1 0,1 1 0,3-1-245,-3 1 0,3-1 0,2 0 0,1 1 0,0-1 0,-1 0 0,-4 0 245,-2 0 0,-2-1 0,-2 0 0,1 1 0,0-1 0,3 0-126,2 0 1,2 1 0,2-1-1,0 1 1,0-1 0,-4 0-1,-3-1 126,2 0 0,-3 0 0,-2-1 0,-2 1 0,1-1 0,10 1 0,-2-1 0,0 0 0,-2 1 0,-6-1 0,-1 0 0,-1 0 0,-1-1 0,6 0 0,-1-1 0,-3 1 0,12 2 0,-5 0 211,-14-4 0,-4-1-930,12-2-851,-44-26-229,-27-4 584,-6 4 1,-6 0 1471,-3 2 1,-2 0-1,-2-4 1,-1-1-1,-2-1 1,0 1-1</inkml:trace>
  <inkml:trace contextRef="#ctx0" brushRef="#br0" timeOffset="28785">10034 8906 22464,'-12'-23'2609,"5"2"-2339,-2 8 89,8 6 811,3 9-631,8 7-269,11 12-90,7 4-180,9 6 45,-2-4 0,3 1-45,-7-7 0,2 1-304,5 2 1,5 1-1,-5-1 304,-2-3 0,-3 2 45,14 17 0,-8 5-275,-24-14 1,-5 2 274,-4 14 0,-8 3 75,-12-5 0,-7 1 0,-2-2-511,-4 8 1,-5 1 390,4-12 0,-3 4 0,-2 0 0,3-7 0,-8 5 0,1-4 0,-9 8 0,0-6-134,12-21 0,1-7 134,-13-5 356,12-25 0,4-12-356,13-1 0,4-5 0,-2-21 0,3-4-1091,7 2 1,3-1 1090,3-6 0,2 0 0,-1 20 0,2 0 0,0 1-605,3-21 1,2 3 64,1 5 1,1 3-163,-1 8 0,0 1-1502,-2 1 0,-1 2 2204,1-8 0,-10 10 0,-5 30 0</inkml:trace>
  <inkml:trace contextRef="#ctx0" brushRef="#br0" timeOffset="30192">2522 9964 24353,'-42'39'479,"0"-1"1,5 1 0,4-1-435,8-6 0,7 0-45,13 20 0,47-28 45,-1-25 0,12-15-543,-14-2 0,7-8 1,6-6-1,4-4 0,2-4 1,1-1-1,0 0 1,-2 2 514,-7 4 1,-1 0 0,1-1 0,0-1 0,1 0 0,0-2 0,2-1 0,0-1 0,3-2 0,1-1-75,-12 9 1,2-2-1,2-2 1,1 0 0,1-2-1,0 0 1,2-1 0,0-1-1,0 0 1,0 0-1,0-1 1,-1 1 0,0 0-1,0 1 1,-2 0 0,-1 1-1,-1 1 76,2-2 0,0 0 0,-1 0 1,-1 1-1,0 0 0,-1 1 1,0-1-1,-1 0 0,0 1 1,0-1-1,0 0 0,0 0 1,1-1-1,-1 0-109,1-1 1,0-1 0,0 0 0,0 0 0,1-1 0,-1 0 0,0 0 0,0 0 0,-2 1 0,0 0 0,0 0 0,-2 1 0,-1 1 0,-1 0 98,5-5 0,-2 1 0,-2 0 0,0 2 0,-1-1 0,-1 1 0,0 0 0,-1 0 0,0-1 0,1 0-102,2-4 0,1 0 0,-1 1 1,-1-1-1,0 0 0,0-1 1,0-1-1,-1-1 0,1-2 93,-4 2 0,1-2 0,1-2 0,-1 0 0,0-2 0,0 0 0,-1 0 0,-1 1 0,-2 1 0,0 1 0,-2 2 11,2-5 0,-2 1 1,-1 3-1,-1-1 0,-1 1 1,-1-1-1,0-1 0,0-2-11,-1-1 0,1-1 0,1-2 0,-1-1 0,-2 0 0,-1 1 0,-3 1 0,-3 2 0,-4 3 31,-2-3 1,-5 2 0,-2 1 0,-4 2 0,-1 0-1,-3 0-31,-2-9 0,-3-1 0,-3 2 0,-3 0 0,-3 1 18,-4 2 0,-2 0 0,-3 1 0,-3 1 0,-3 2-18,-2 0 0,-3 1 0,-2 2 0,-6 2 0,-6 1 0,4 12 0,-6 0 0,-3 2 0,-4 0 0,-1 2 0,-1 2 0,1 2 0,1 2 0,1 1 0,0 2 0,0 3 0,0 1 0,-2 1 0,-1 2 0,-4 0 0,9 3 0,-2 0 0,-1 0 0,-2 1 0,0 1 0,-2 1 0,-1 3 0,0 2 0,-1 3 0,0 3 0,7 3 0,-2 4 0,-1 2 0,0 2 0,-2 2 0,1 2 0,-1 1 0,0 1 0,1 1 0,0 0 0,1 0 0,2 0 0,1-1 0,-3 2 0,2 0 0,1 0 0,1 1 0,1 0 0,0 1 0,-1 1 0,1 1 0,-2 1 0,-1 0 0,-1 3-13,5-4 0,-1 2 1,-1 1-1,-1 0 0,-1 1 1,0 1-1,-1 1 1,1 0-1,0 1 0,0 0 1,2 0-1,0 1 1,2 0-1,2 0 0,2 1 13,-7 5 0,1-1 0,3 1 0,1 0 0,2 1 0,0 1 0,1 0 0,0 3 0,0 1 0,-1 2 0,-1 2 5,9-6 1,0 1 0,-1 2-1,0 1 1,0 1 0,-1 2-1,1 0 1,0 1 0,1 1-1,0 1 1,0 0 0,2 0-1,0 1 1,1 0 0,1 0-1,2-1-11,-1 4 0,2 0 0,0 1 0,1 0 0,2 1 0,0 0 0,0 1 0,2 0 0,0 0 0,0 1 0,0-1 0,1 1 0,0-1 0,0 0 0,0 0 6,1-1 0,-1 0 0,0 0 0,-1 0 0,1 1 0,0-1 0,1 1 0,0-1 0,2 0 0,0 1 0,2-1 0,1 0 0,1 0 0,3 0 0,1-1 0,0 8 0,1 0 0,2 1 0,1 1 0,2-1 0,1-1 0,2 0 0,2-1 0,2-2 0,1-2 0,3-2 0,1-2 12,4 11 1,4-2 0,2-4 0,4-1 0,2-2 0,2-1 0,2-1-13,4 5 0,3-1 0,3-2 0,2-2 0,3-3 0,3-2 0,1-4 0,3-3 0,3-2 0,1-2 0,3-3 0,1-3 0,3-3 0,2-3 0,2-2 0,2-4 0,1-1 0,0-4 0,4-1 0,2-3 0,1-4 0,1-1 0,0-3 0,0-1 0,-7-2 0,0-2 0,1-1 0,0-2 0,0-1 0,0-1 0,-1-1-39,2-1 1,0-2-1,-1-1 1,1-1-1,0-1 1,-1 0-1,-1-2-51,0 0 0,-1-1 0,0-1 0,0-1 0,-1-1 1,0 0-1,-2-2-120,7-2 0,0-2 0,-2 0 0,0-2 0,-2-1 1,-1 0-151,-4 0 0,-1-1 0,0-1 0,-2-1 1,-1-1-1,-2 0 370,4-5 0,-2-1 0,-2 0 1,-1-2-1,-3 0 0,5-6 1,-4-1-1,-2-1 0,-1 0 1,-7 2-1,0-1 0,0 1 1,0-1-1</inkml:trace>
  <inkml:trace contextRef="#ctx0" brushRef="#br0" timeOffset="31553">5023 16459 24443,'-56'-23'1124,"24"4"1,-1-5-945,-7-11 0,-1-7-1254,9 7 0,-1-4 1,1-2 1163,-6-9 0,1-4 0,0-2-599,5 7 1,1-2-1,0-2 1,1-2 526,3 5 0,0-2 0,1-2 0,-1 0 0,1-2-3,3 5 0,0 1 0,0-2 0,1-2 0,-1-2 0,-1-5-97,5 8 0,-1-4 0,-1-3 1,0-3-1,1-1 0,-1 0 0,1-1 1,0 1-1,1 1 0,0 3 92,2 0 0,-1 2 0,2 1 0,0 0 0,0 0 0,0 0 0,0-1 0,0-3 0,-1-1-106,2 4 1,0-2 0,-1-2 0,0-1 0,0-1 0,0 0 0,0-1 0,0 0 0,2 2 0,-1 0 0,2 2-1,0 1 96,-1-7 0,2 2 0,0 0 0,1 2 0,0 0 0,1 0 0,0 1 0,0-1 0,0-1-49,1 0 0,-1 0 1,1 1-1,0 0 1,0-1-1,0 0 0,1-2 1,0-1-1,0-2 49,2 11 0,0-2 0,1-1 0,-1-2 0,1 0 0,-1-1 0,1-1 0,0 1 0,1 1 0,-1 0 0,1 2 0,-1 1 0,2 2 0,-2-10 0,1 2 0,0 2 0,0 1 0,1 1 0,0 0 0,0-2 0,0 0 0,0-2 8,0 4 0,1-2 0,-1-2 0,1 0 1,0-1-1,-1 0 0,2 1 0,-1 2 1,1 2-1,0 2 0,1 4-8,1-15 0,0 4 0,1 3 0,0 2 0,1 1 0,0-1 0,1-5 0,1 1 0,0 0 0,1 3 0,0 0 0,1 8 0,0 1 0,1 1 0,0 1 0,1 2 0,3-5 0,0 1 0,2 3 0,1 1 0,4-8 0,2 2 0,2 3 183,0 9 1,2 2 0,2 2-184,14-13 0,3 5 447,3 5 0,2 5-447,2 4 0,2 2-45,-1 3 0,4 2 45,-4 5 0,4 1 0,-2 0 0,-12 5 0,-1 1 0,2 0 300,12-5 0,3 0 1,-3 1-301,7-4 0,-2 1 0,-18 6 0,0-1 0,0 0 0,-1 0 0,1-1 0,1-1 0,16-9 0,3-2 0,-3 1 0,-12 6 0,-3 2 0,2-2 0,13-6 0,2-1 0,-3 3 0,-14 7 0,-3 3 0,0 1 0,1 0 0,0 1 0,4 1 0,2 1 0,3 1 0,1 1 0,-2 1 0,4-1 0,-1 2 0,2 1 0,-2 1 0,4 1 0,0 0 0,-3 2 0,3 0 0,-3 1 0,4 3 0,3 4 0,5 2 0,1 2 0,1 1 0,-12-1 0,1 1 0,0 1 0,1 0 0,-1 1 0,1 1 0,1 0 0,-1 1 0,0 1 0,-1 0-18,-2 1 0,1 1 0,-2 0 0,-1 0 0,-3 1 18,13 5 0,-4 1 0,4 1-58,-13-4 0,2 1 1,2 0-1,0 1 1,0-1 57,1 1 0,0 0 0,1 0 0,-1 0 0,1 0-211,-1-1 1,1 0 0,0 0 0,-1-1 0,0 0 232,9 2 1,1 0-1,-2-1 1,-3-3-23,1-1 0,-3-2 0,-1-1 111,2 0 0,0-1 1,0 0-82,-1 0 0,1 0 0,3 0 15,0-1 0,4 2 0,1-1 0,-4 0-23,-13-3 1,-2-1-1,0 0 1,3 1-23,11 2 0,4 1 0,-1 0 0,-4-1 0,-2-1 0,-4-1 0,-1 0-173,0 0 1,0 0 0,-1 0 172,-2-1 0,-1 1 0,-1-2 419,-3 0 0,-2 0 0,3-1-419,7 1 0,2-1 0,-3 0-20,4 0 1,-2 1 19,11-1 0,-2 1 0,-13-3 0,-3-1 902,-13-2 0,1 1-902,7-1 0,-2 0 0,10-2 2875,-3 4-2875,6 1 0,-18 0 261,2-1-261,-22-4 996,0 4-1445,-7-3-2216,-12 3 866,-9-8-720,-16-5 2519,-2-9 0,-7-7 0,-2-5 0</inkml:trace>
  <inkml:trace contextRef="#ctx0" brushRef="#br0" timeOffset="31959">11066 8399 23364,'-21'-13'2608,"3"1"-2428,6 3 0,5 4-90,4 3 90,4 2 0,9 6 0,8 4-90,17 6-1,13 2-89,16-2-380,-27-8 0,3 0 380,2-2 0,1-1 0,2 2 0,2-1-234,13 2 1,1 2 233,-9 6 0,-2 3 0,-2-1 0,-4 3 0,-14 6 0,-9 3 90,-7 27-45,-14-24 0,-5 2 0,-2 1 0,-3 3 89,-14 18 1,-4 1-45,7-13 0,0-1-1116,-10 14 0,1-1 1071,10-20 0,1-1-45,2-2 0,0 0-54,-12 22 144,7-8-90,6-14 0,7-16 554,4-16-554,-1-26 0,0-21-24,0 10 1,-1-3 23,1-7 0,-2-3 668,1-5 0,-2-1-668,0-3 0,0-1-45,-2 1 0,0 0 45,0 10 0,0-1 0,-1 2-135,-1-2 0,-1 1-90,-2-8 0,1 2-821,4 19 1,4 4-3003,2-14 4048,7 11 0,13 25 0,3 13 0</inkml:trace>
  <inkml:trace contextRef="#ctx0" brushRef="#br0" timeOffset="32438">11939 8331 23993,'0'-21'2159,"0"16"-2069,0 27 0,0 31 0,0 13-90,0-5 0,0 5-694,0-18 0,0 4 1,0 1-1,0-1 754,0 10 0,0-1 0,0 2-351,0-14 1,-1 1 0,1 1 0,1 0 335,-1 1 0,1 1 0,0 0 0,0 0-45,1 1 0,0 0 0,0 0 0,0-1-500,1-1 0,1 0 1,-1 0-1,2-1 500,1 13 0,1 0 0,4 0 22,-1-10 1,2 2-1,2-2 1,6-6-260,7 2 1,7-6-1,6-9 87,11-5 0,7-10 0,1-17 105,-5-19 0,1-16 0,0-10 1,-2-4 29,-13 7 0,1-7 0,-2-3 0,-1-2 0,-1-1 0,-2 2-57,-3 2 0,-1 0 1,-1 0-1,-2-1 0,-1-2 1,-1-2 122,-2-3 0,0-4 1,-1-2-1,-2-1 1,-1 1-1,-2 3 0,-2 5 59,2-9 1,-4 5-1,-2 1 1,-2-6-82,-3 6 1,-1-6 0,-2-1 0,-1 0 0,-2 4 0,-2 6 0,-4-9 0,-3 7 0,-7 0-53,-7 0 1,-6-3 0,-4 4-1,-1 10 484,-15 2 1,-5 11-642,4 9 0,-4 3 0,2 9-360,-11 12 1,1 12-98,18-1 0,0 3 1,1 3-264,-1 3 1,1 3-1,1 1 900,-1 4 0,1 1 0,2 2 0,1 3 0,1 2 0,0 0 0,1 2 0,1-1 0,-1 1 0</inkml:trace>
  <inkml:trace contextRef="#ctx0" brushRef="#br0" timeOffset="33893">4410 16097 21385,'-40'-31'2878,"-7"-7"-2698,20 10 0,-1-3-1161,-5-6 0,0-5 1116,-5-9 0,2-6-699,9 12 0,1-3 0,0-3 631,4 6 1,1-1-1,1-2 1,0-2-308,-2-8 1,0-1-1,1-3 1,0-1 275,3 6 0,0-1 0,0-1 0,1-2 0,-1-1-283,2 6 1,0-1 0,1-1 0,-1-1 0,1-1 0,0 0 258,1 4 1,0 0 0,0-1 0,0 0 0,0-1 0,0 0 0,0-1-111,0-2 1,-1-2 0,0 1 0,1-1 0,-1 0 0,1-1-1,0 0 109,1 7 0,0-1 1,0 0-1,0-1 0,0 1 1,1-1-1,-1 0 0,1 1-34,-1-2 1,0 1 0,1-1 0,-1 1 0,1-1 0,-1 1-1,1-1 1,0 1 33,0 0 0,0 0 1,0 0-1,0 0 0,1 0 1,-1 0-1,1 0 0,-1 1-22,0-8 0,-1 1 1,1 0-1,0 0 0,0 0 1,0 0-1,0 1 11,1 2 0,0-1 0,-1 1 0,1 1 0,0-1 0,1 1 0,-1 0 0,1 2 0,0 0 0,0 1 0,1 0 0,-1 0 0,1 0 0,0 1-15,-1-7 0,0 0 0,1 1 0,0 0 0,0 1 0,1 0 22,0 3 1,1 1 0,0 1 0,0-1-1,2-1 1,0-2-21,1-2 0,2-2 0,0-2 0,1 0 1,0 0-1,1 3 0,1 2 13,0-6 0,1 3 0,0 2 0,2-1 0,2-3 12,-1 11 1,1-3 0,0-1 0,1 0 0,2 2 0,1 2 0,1 4 46,7-13 0,2 4 1,3 4-1,3 0-59,2 0 0,3 2 0,3 1 0,3 3 22,3 1 1,4 2-1,2 3 1,4 2-17,-7 9 0,2 2 0,2 1 1,1 2-1,2 1-6,4 1 0,0 1 0,3 3 0,3 1 0,6 3-16,-13 5 0,4 3 0,4 0 1,2 2-1,1 0 0,0 1 0,0 1 1,-1 1-1,-3-1-7,-1 1 1,-1 1-1,-1 0 1,0 1-1,-1 1 1,2 0 0,2 0-1,2 1-13,0 0 0,2 1 0,3 0 0,1 1 0,0-1 0,1 2 0,-1 0 0,-1 0 0,-2 1 0,-2 1-66,3 0 1,-2 1 0,-1 1 0,-1 1 0,-1 0 0,0 0 0,0 0 0,1 1-64,1-1 1,0 1 0,0 0 0,0 1-1,0-1 1,-1 1 0,1 0 0,0 0-16,-2 0 0,1 1 0,-1-1 0,1 1 0,-1 0 0,0 0 0,0 0 0,0 0-82,-2 0 0,0 1 0,-1-1 0,1 0 0,-1 1 0,1-1 0,-2 1 0,1-1 262,5 2 0,0-1 0,-1 1 0,1 0 0,-2-1 0,1 1 0,-1 0 0,-3 0 0,0 0 0,-1 0 0,0 0 0,0 0 0,-1 0 0,1 0 0,6 1 0,0 0 0,-1 1 0,1-1 0,0 1 0,0-1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07:37.618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9608 4849 24443,'0'-12'2339,"0"3"-2249,0 1 0,0-1 179,0-5 1,0-4-180,-4-3 90,-4-3-90,-8-3 90,-9-1 0,-11 1-90,-11 4-376,-15 11 331,24 11 0,-1 4-459,-6 7 1,0 5 413,-6 8 0,0 8-468,15-6 1,1 3 0,0 2 467,-1 7 0,0 2 0,2 3-477,0 4 1,1 2 0,2 1 476,2 4 0,2 2 0,3 1 0,3 0 0,3 1 0,4 0 0,4-1 0,3 0 0,6 0 0,4-3 0,4 1 0,5-3 0,4-2 0,4-2 0,5-2 0,4-2 0,3-3 0,9-3 0,6-5 0,8-4 0,4-2 0,-3-3 0,7-1 0,-1-5 0,4-3-367,-14-4 1,3 0 0,2-2 0,-1-2 0,-3-4 366,1-2 0,-4-4 0,1-3 0,2-2 0,1-2 0,4-3 0,0-3 0,-2 1 0,-2-1-139,-3 1 0,-3 0 0,0 0 0,0-3 139,9-5 0,2-3 0,-2-1 0,-8 2 256,5-11 0,-9 1-256,-10 3 0,-9-2 495,-15-1 1,-11 3-496,-18-1 0,-38 10 0,24 30 0,-1 8 351,-3 4 0,1 4-351,-1 6 0,2 4 0,2 3 0,3 3 630,3 0 0,5 1-630,6-1 0,5 1 0,7-4 0,6-2 0,24 26 0,-4-35 0,5-5 0,5-5 0,3-5 0,5-4 0,0-6-79,1-5 0,0-6 79,0-5 0,-3-6 0,-3-4 0,-4-5 0,-3-7 0,-5-4 0,-6-1 0,-6-5 0,-9 4 0,-4-4 0,-3 3 0,-2-5 0,-7 2 0,-9 4 0,-5-2 0,-3 9 0,-2 10 0,-4 8-405,-13-4 0,-1 8-450,10 14 1,3 6-226,2 2 1,2 2-1799,-24 17 2878,20 3 0,21-1 0,13-2 0</inkml:trace>
  <inkml:trace contextRef="#ctx0" brushRef="#br0" timeOffset="579">11403 4505 25612,'14'-46'719,"0"1"1,1-1 0,3-4 0,-2 23-630,7 89-90,-15-16 0,0 6-780,1 0 1,1 5-1,-1 0 780,-2-6 0,0-1 0,-1 1-664,2 4 0,-1 1 1,0 1 663,0-1 0,0 0 0,0 0 0,-1-2 0,1-1 0,0-1 0,-1-5 0,0-1 0,0-1 0,4 13 0,-1-3 314,-2-8 0,0-4-314,-1-9 0,0-2 0,4 17 0,-5-31 905,-9-24-905,-9-32 0,-6-6 0,-4-2 0,5 11 0,-3 0 0,-19-18 0,-8 9 0,3 30 0,-2 9 932,-1 1 1,0 8-933,-1 16 0,4 9 0,13 0 0,5 6 0,-4 19 0,9 5 0,16 3 0,7 1 0,0 0 0,9-3-921,17-4 1,10-8 920,-1-18 0,8-8 0,3-7 0,8-5 0,2-5-90,5-5 0,3-6 0,0-1 67,-15 1 1,0 0-1,-1-3 1,0-2-363,15-9 0,-2-4 0,-5-3 355,-15 5 0,-5-2 0,0-4-169,9-15 0,0-7 0,-4-2 259,-4-2 0,-4-3 0,-3-2 7,-6 8 1,-1-3 0,-2 0-1,-4 2-227,-2-3 0,-3 2 0,-6 3 205,-5-13 0,-7 7-45,-13 0 710,-3 27 0,-3 5-710,-15-2 1234,-17 8-1234,13 33 0,-2 17 0,22-7 0,1 6 0,-5 25 0,3 5-951,5-11 0,4 2 951,3-6 0,2 3 0,3-2 0,3 4 0,6 0 152,4-7 1,4 2-1,4-2-392,5-3 0,4-1 1,2-2-121,-1 0 0,2 0 0,3-5-405,20 8 1,4-9-271,-8-17 1,0-5-315,3-3 0,1-5 1349,4-4 0,0-5 0,4-5 0,1-3 0,3-4 0,-1 1 0</inkml:trace>
  <inkml:trace contextRef="#ctx0" brushRef="#br0" timeOffset="1148">13786 4188 23184,'-16'-45'3418,"0"4"-3148,5 7-180,1 9 0,6 9 179,0 14 91,4 19 0,4 24-135,2 16 0,1 8-950,0-7 0,0 3 725,0-2 0,0 6 0,-1-2-961,-1-8 0,0-1 1,-1 0 960,1 3 0,-1 0 0,-1 0 0,2-1 0,-1 0 0,0 0-225,-1-5 1,1-1 0,-1-2 224,2 17 0,0-3-137,1 0 0,0-4 137,3 7 862,17-43-862,-2-62 0,-2-4 0,2-5 891,1-2 1,1-1-892,4-3 0,3 1 0,1 3 0,5 2 0,-3 15 0,3 1 0,0 4 0,4 2 0,2 6 250,11 4 1,-2 14-251,-20 18 0,-5 9 0,-3 10 0,-5 5 0,-3 7 0,-8 6 0,-9 1 0,-6 7 0,-2-4 0,-1-11 0,-1-1 0,-2 0-785,-7 13 0,-4 3 1,-2-7 784,-9 0 0,-2-7 0,-2-3 0,-1-4-350,0-7 0,0-3 350,2-4 0,-1-5 0,3-7 0,-1-5 0,-28-2 71,8-22-1331,10-21 405,27 9 1,4-4-500,3-10 0,5-6 1354,0-7 0,3-3 0,6-7 0,3-2 0,-2 19 0,0 1 0,-1-1 0</inkml:trace>
  <inkml:trace contextRef="#ctx0" brushRef="#br0" timeOffset="1436">14542 4152 24173,'0'-35'929,"0"0"1,0 1 0,0 0-436,-2-6 1,0 1-225,1-12-180,-3-2 180,12 57-270,6 24 0,0 6 0,2 7-643,4 7 0,1 8 643,-4-8 0,1 5 0,1 4 0,-2 1-553,-2-4 1,-1 3 0,0 0-1,0 1 1,0 0 552,0 0 0,0 0 0,1 0 0,-2 1 0,0-1-256,-2 2 0,1 0 0,-2 0 1,0-2-1,-1-3 256,1 11 0,0-3 0,-2-2 0,1-4 0,-1 0 0,0-2-150,-1-5 0,0-1 0,-1-2-615,2 14 1,0-3-181,-1-11 1,0-3-1844,7 17 2788,3-29 0,3-36 0,2-19 0</inkml:trace>
  <inkml:trace contextRef="#ctx0" brushRef="#br0" timeOffset="1721">15455 4668 24083,'0'-22'1799,"-21"33"-4359,4 22 0,1 10 2649,-3 2 1,1 4-60,6-7 0,2 4 0,2-2 573,2 12 0,5-3-603,4-1 0,4 1 45,7 9 0,4-3-45,-1-21 0,3-4 0,5 4 0,3-10 900,17-30-900,-4-34 44,-21 4 1,-3-5-549,-2-7 0,-4-3 639,-2-5 0,-3-1 90,-2 3 0,-5-2 902,-9-13 0,-6 3-1082,3 19 0,-4 2-171,-7-8 0,-4 6-323,-20 2-361,-2 14-449,4 9-450,5 11-900,12 9 3006,15 6 0,19 7 1,13 1-1</inkml:trace>
  <inkml:trace contextRef="#ctx0" brushRef="#br0" timeOffset="2054">16288 4568 24713,'23'-18'1979,"-7"0"-1530,-11 2-89,-5 3-180,-5 3 0,4 4-180,-5 3 0,6 1 0,0 2 0,-5 0 90,-18-4 90,-6 3 180,-21-3-315,12 8 0,-2 2-432,7 3 0,0 3 387,-13 6 0,2 5 0,11 4 0,5 5 0,-1 4 0,3 4 0,3 5 0,5 1 0,4 5 0,5 0 0,7 2 0,6-1 0,6 0 0,6-2 0,6-3 0,7-3-780,4-12 1,7-2-1,2-7 780,4-9 0,2-5 0,2-4 0,-1 1 0,0-3 0,0-5 0,-2-13 0,0 1 0,1-1 0</inkml:trace>
  <inkml:trace contextRef="#ctx0" brushRef="#br0" timeOffset="2271">16836 4112 23993,'4'-42'1350,"0"10"-631,-2 17 900,4 47-1079,2 11-877,-2 0 1,0 3 381,1 0 0,-1 3-45,-1 6 0,-1 5 0,1-1-491,-2-12 1,1 0-1,-1 1 491,1 15 0,0 4 0,0-5-405,0 5 1,0-2-681,0-15 0,0 2 0,0-4 1085,3 5 0,0-4 0,0-7 0,3-9 0,8-17 0</inkml:trace>
  <inkml:trace contextRef="#ctx0" brushRef="#br0" timeOffset="2796">17457 4161 23813,'11'-40'3239,"-32"32"-2475,-12 29 1,-5 14-765,-3-1 0,-2 4-656,6-2 1,0 2-1,0 2 656,-1 3 0,1 1 0,3-2 0,-3 8 0,3-1 0,6-9 0,1 2 0,5-2 0,9-4 0,6-2 0,5 27 0,22-14 610,21-10-610,3-20 0,7-4 0,5-1 0,1-3-205,3 2 0,-2-2 205,-6-1 0,-4 0 0,8 4 0,-2-5 0,-20-3 0,-2-4 0,-22-4 954,-4-7-954,-4-14 0,-2-8 0,0-5 0,0 5 0,0-2-372,2-17 0,1-2 372,1 10 0,1 0-566,2-2 0,0 1 566,3-1 0,0 1 0,1 4 0,3 0-153,1 5 1,4 2 152,2 7 0,4 4 0,4 6 0,3 7 0,5 7 0,2 8 0,4 6 0,-1 7 0,4 7 0,-2 7 0,-5 5 0,1 7 0,-4 3-281,-4 3 1,-3 2 0,-2 4 280,-6-8 0,0 2 0,-3 1 0,-3-3 0,-3 3 0,-4-2 0,-4-2 0,-5 10 0,-7-9 549,-17-5-549,-14-28 1731,9-23-1731,-9-24 0,19-16-1214,6 9 0,2-3-1215,2-21 2429,1 24 0,0 2 0,-1-4 0,-7 8 0</inkml:trace>
  <inkml:trace contextRef="#ctx0" brushRef="#br0" timeOffset="4649">8727 7214 20126,'-44'14'779,"0"-1"1,0 1-1,1-1-689,1 0 0,0 0-305,2-1 1,1 0 349,2 0 0,1-1 135,-27 9 90,8 1 288,12-7-198,9-5 101,10-5-101,6-4-91,9 0 91,4 0 489,5 0-310,0 0 361,27-2-990,21-9 0,1 1 0,8-3-872,-8 1 0,4-2 0,3 0 872,-3 0 0,2 0 0,2 0 0,3-1-506,-3 1 1,3 0 0,0 0 0,3 0 0,1 0 505,-3 0 0,1 1 0,1-1 0,2 0 0,1 1 0,1-1-212,-12 3 1,0 1 0,0-1 0,1 0 0,1 1 0,3-1 0,2 0 0,3 0 211,-11 2 0,2 0 0,2 0 0,2 0 0,2-1 0,1 1 0,1 0 0,1-1 0,-1 1 0,1 0 0,-2 0 0,0 0 0,-1 0 0,-2 1-95,2 0 1,-1-1 0,-1 1 0,-1 0 0,0 1 0,-1-1 0,1 1 0,1-1 0,0 1 0,2-1 0,1 1 0,2-1 94,-6 1 0,3-1 0,1 1 0,1-1 0,1 1 0,0-1 0,2 0 0,-1 1 0,1-1 0,0 1 0,-1 0 0,-1 0 0,0 0 0,-1 0 0,-2 1 0,-1 0-20,9-1 1,-3 0 0,-2 1-1,0 0 1,-2 1 0,1-1-1,-1 1 1,2 0 0,0 0 0,1-1-1,3 1 1,2 0 19,-12 0 0,2 1 0,2 0 0,1-1 0,0 1 0,2 0 0,0 0 0,1-1 0,0 1 0,1 0 0,-1 0 0,0 0 0,-1 0 0,-1 0 0,0 1 0,-1-1 0,-2 0 0,-1 1 0,4-1 0,-1 0 0,-2 1 0,-1-1 0,-2 1 0,1 0 0,-1 0 0,1-1 0,0 1 0,0 0 0,2 0 0,2 0 0,2 1 0,2-1 0,-10 0 0,3 1 0,2-1 0,2 1 0,1 0 0,1-1 0,2 1 0,-1 0 0,2 0 0,-1-1 0,1 1 0,-1 0 0,0 0 0,-1 0 0,-1 0 0,-2 1 0,-1-1 0,-2 0 0,-1 1 0,-3-1 0,-3 1 0,17-1 0,-3 1 0,-4 0 0,-2-1 0,-2 1 0,0 1 0,-2-1 0,1 0 0,1 0 0,2 1 0,1-1 0,-2 0 0,1 1 0,1-1 0,2 1 0,0 0 0,0-1 0,-1 1 0,0 0 0,-1 0 0,-2-1 0,-3 1 0,-1 0 0,-4 0 0,14 0 0,-3 0 0,-3 0 0,-3 0 0,-1 0 0,-1 0 0,0 0 0,1 0 0,-1 0 0,-1 0 0,0 0 0,-1 0 0,0 0 48,11 0 0,1 0 0,-2 0 0,-1 0 1,-6 0-49,10 0 0,-7 0 0,1 0 268,3 0 1,-1 0-1,-9 0-268,-17 0 0,-5 0 1533,28 0-1533,-28 0 2292,0 0-2292,-21 0 2340,-4 0-2340,-2 0 981,-4-6-981,0-10 0,-7-19 0,-4-28-795,2 9 0,-1-10 1,1-6 794,3 13 0,1-4 0,0-3 0,0 0 0,0-1 0,0 11 0,0 0 0,0-1 0,1 0 0,-1-3 0,1-3 0,1 6 0,0-4 0,0-2 0,0-2 0,1-1 0,0 1 0,-1 2 0,1 2 0,0 3-434,0-5 0,0 4 0,0 2 1,0 1-1,0-2 0,0-3 434,0-4 0,0-3 0,0-1 0,0-1 0,0 1 0,0 3 0,0 2-348,-1-4 0,0 2 0,0 3 0,0 0 0,-1 0 348,1 2 0,0-1 0,-1 1 0,0 1 0,0 0-189,-1 3 0,0 1 0,-1 1 0,0 0 0,0 1 189,-2-8 0,1 1 0,-2 1 0,0 2 35,1 4 0,-2 2 0,0 1 0,0 1-35,-3-10 0,-2 3 0,0 1 395,1 7 0,-1 3 0,-2-1-395,-6-3 0,-3 1 0,-1 4 0,-5-3 0,-4 5 0,-12-5 0,-9 8 144,1 21 1,-7 8-1,1 3-144,6 3 0,1 1 0,-5 2 0,-1 0 0,-6 1 0,0 1 0,2 1-9,6 2 1,2 1-1,0 1 1,-2 0 8,-6-1 0,-1 1 0,-1 0 0,-2 0-149,9-1 0,-1 1 0,-1-1 0,-1 1 1,-1-1 148,6 0 0,-1-1 0,-1 1 0,-1-1 0,0 1 0,-1 0 0,-4-1 0,-1 1 0,-1 0 0,0-1 0,-2 1 0,0 0-155,5-1 1,0 0 0,-2 0 0,1 0-1,-2 1 1,0-1 0,0 0 154,5 0 0,-1 0 0,0-1 0,-1 1 0,0 0 0,0 0 0,-1-1 0,0 1-28,4-1 1,-1 1-1,1-1 1,-1 0-1,-1 0 1,1 1 0,-1-1-1,0 0 1,-1 1 27,-2 0 0,-1-1 0,0 1 0,0 0 0,-1 0 0,0 0 0,0 1 0,0-1 0,0 0-18,5-1 1,0 1 0,0-1-1,0 1 1,0-1 0,-1 1 0,1-1-1,-1 1 1,1-1 0,-1 1 17,-1 0 0,1 0 0,-1 0 0,0 0 0,0 1 0,0-1 0,0 0 0,0 0 0,0 1 0,0-1 0,1 0 0,0 0 0,1 1 0,0-1 0,0 0 0,-1 0 0,-1 1 0,-1-1 0,-1 1 0,-1 0 0,8 0 0,-1-1 0,-2 1 0,0 0 0,-2-1 0,0 1 0,-1 1 0,1-1 0,-1 0 0,2 0 0,0 0 0,1 0 0,2 0 0,2 0 0,-10 1 0,3 0 0,2 0 0,0 0 0,1-1 0,1 1 0,-1 0 0,-1 0 0,-1 0 0,-2 1 0,3-1 0,-2 0 0,-2 0 0,-1 1 0,-1-1 0,1 1 0,0-1 0,0 1 0,3 0 0,0-1 0,4 1 0,2 0 0,-7 0 0,3 1 0,3 0 0,1-1 0,1 1 0,0 0 0,1-1 0,-1 1 0,-6 1 0,0 1 0,1-1 0,0 0 0,0 1 0,1-1 0,0 1 0,3-1 0,1 0 0,0 0 0,0 1 0,0-1 0,1 1 0,1 0 0,-6 1 0,0 0 0,1 1 0,1-1 0,0 1 0,1-1 93,-6 2 1,1-1 0,0 0 0,0 1 0,-1 0-94,4 1 0,-2 0 0,0 1 0,0 0 0,3-1 0,3 0 0,-7 1 0,4-1 0,1-1 0,-1 2 0,6-1 0,-2 0 0,0 0 0,4 0 0,5-2 0,-19 7 0,8-3 0,10-3 0,3-1 0,10-3 0,3 0 0,-16 5 1247,16-7-1247,8 2 1864,9-9-1864,4 3 2788,6 0-2788,1 7 1824,4 14-1824,0 22 0,0 13 0,0 8-572,0-24 0,0-1 1,0 4 571,0 4 0,0 3 0,0 2 0,0-1-593,0-1 0,0 0 0,0 0 0,0 1 593,0 7 0,0 1 0,0 1 0,0 1 0,0-10 0,0 1 0,0 0 0,0 2 0,0 3 0,1-3 0,-1 3 0,0 3 0,0 0 0,0 0 0,0-2 0,-1-3-408,1 9 0,-1-4 1,0-2-1,0 2 1,1 3 407,0-11 0,-1 4 0,1 0 0,0 1 0,0-1 0,0-3 0,0-3-224,-1 12 0,0-3 0,0-4 0,0 1 224,1-2 0,0-1 0,0-1 0,0 0 0,0 11 0,0 0 0,0-2 0,0-5 0,0-1 0,0-2 0,0-7 0,0-2 0,0-1 242,1 16 0,0-4-242,1-11 0,0-3 0,0-8 0,1-2 1428,4 28-1428,-4-19 2542,3-13-2542,-4-17 2135,2-14-2135,0 0 432,14-4-432,6-1 0,21-6 0,9-2-90,-21 6 0,1 0-947,6-1 0,2 0-43,4 0 1,3 0 965,5 0 0,3-2 0,7-1 0,2 0 0,-19 2 0,0 1 0,0 0 0</inkml:trace>
  <inkml:trace contextRef="#ctx0" brushRef="#br0" timeOffset="7275">22139 4966 24173,'-14'0'1170,"0"0"-811,7 0 91,-2 0 0,8 0-90,-3-2-181,4 0 1,0-3-90,0 1 90,2-1 180,1 1 180,-1-3-450,0 0-90,-2-2 0,-9 0 0,-6 0 0,-34 12 0,6 11 0,1 20 0,1 9 0,15-8 0,4 4-314,2-1 0,0 3 1,7 3 313,8 4 0,7 3 0,3-3 0,5 8 0,8-1 0,0-8 0,5-1 0,9-6 0,18-9 0,10-8 0,0-5-633,-9-5 0,-1-4 0,4-3 633,0-2 0,5-1 0,-1-4 0,-2-3 0,3-7 0,-4-5 0,0-2 0,0-1 0,-2-3 0,0-6 0,-7-2 0,1-6 0,-2-2 0,-3 2 0,-1-2 0,-3 1 0,-2-3 0,6-11 0,0-3 0,-9 3 0,-8 2 0,-7 3 0,-6 4 0,-4 3 0,-4-20 0,-38 16 0,0 36 0,-23 25 0,16 34 188,22-18 1,3 3-189,4 3 0,5 4-621,9 20 0,5 1 621,3-17 0,3-2 0,8 12 0,4-5 0,-4-24 0,2-7 0,36 4 0,-22-30 0,1-27 0,-28-27 0,-16 7 0,-6-3-135,-2 0 0,-4 0-1357,-8-7 1,0 3 411,6 18 1,1 5 1656,-5-8-577,18 28 0,12 6 0,0 2 0</inkml:trace>
  <inkml:trace contextRef="#ctx0" brushRef="#br0" timeOffset="7757">23556 4908 25253,'21'-3'2068,"-3"1"-1888,-6 2 0,-5 0 0,-2 10 0,-1 11-90,1 17-90,2 17 45,-2-8 0,0 2-45,0-11 0,-1 0 0,1 11 0,0-2 0,1 7 0,-2-13 0,0-12 0,-2-15 90,4-6-90,0-20 0,6-13 0,8-25 0,2 1 0,1-4-244,-5 13 1,1-1 198,8-12 0,-1 2 135,7-1-90,-5 16 0,-4 18 90,6 42-90,-10 32 45,-10-23 0,-2 1-45,-3 2 0,-3-3 0,0 6 0,2-12 577,1-13-577,13-26 0,2-21 0,-3 3 0,2-2-1004,1-4 1,1-1 1003,1-1 0,1-1 0,0 1 0,1 1-128,-2 4 1,0 2 127,15-20 0,-3 20 0,-7 20 0,-1 23 0,-9 17 0,-2 8 0,-3-6 0,-2 2-247,3 19 1,-2 2 246,-5-12 0,-1 0-1394,2 13 0,0 0-675,1-13 0,1-3 2069,-2-1 0,3-8 0,11-14 0,-4-31 0</inkml:trace>
  <inkml:trace contextRef="#ctx0" brushRef="#br0" timeOffset="8297">24795 4831 22824,'16'-43'929,"-1"1"1,0 3-1,-2 3-659,6-16 720,0 37-631,-8 32 1,1 48-315,-9-19 0,-2 6-435,0 8 1,1 8 0,-1 1 389,0-14 0,0 0 0,0 1 0,0 0-604,0-1 0,1 2 1,-1-2-1,1-1 634,0 9 0,0-1 0,0-7-30,1-8 0,0-4 0,-1 20 0,0-26 0,-2-28 0,-7-36 0,-2-34 45,2 13 0,0-4-537,3 10 1,1-3 0,1-2 551,0-4 0,2-3 0,0 0 0,3-4 0,1 0 0,1-1 420,0 1 1,2 1 0,3-3-481,3 8 0,2-2 0,3 1 0,2 3-170,6-6 0,3 4 0,4 4 170,4 1 0,4 4 0,-1 8-177,6 8 1,-1 14 176,-9 20 0,-6 10 2373,-10 28-2373,-27-4 0,-9 1 0,1-8 0,-4 0 97,-13 11 0,-4-2-547,7-14 1,-3-2-1036,-7 4 1,-1-4-1754,-16 0 1439,16-11 1098,41-40 521,36-14 1394,-12 14 1,3 0-755,4-2 1,2 0 303,0-1 1,1-1-136,-1 2 1,-1 0-226,-2 2 1,-1 0 315,21-16-90,-8 8 830,0 9-1100,-14 22-360,4 16 0,-17 27 0,-2 16 0,-8-22 0,-2 2-268,-1 2 1,-1 2 87,0 1 0,-1 0-495,0 0 0,-2-2-269,2-3 0,-2-3-336,-2 22 1280,-5-23 0,-5-25 0,-3-15 0</inkml:trace>
  <inkml:trace contextRef="#ctx0" brushRef="#br0" timeOffset="8413">25664 3343 14669,'2'-34'-72,"0"0"0,0-15 0,2 45 0,-2 21 0</inkml:trace>
  <inkml:trace contextRef="#ctx0" brushRef="#br0" timeOffset="8714">25875 4243 21911,'2'54'1439,"5"-2"1,3 1-1306,-3-21 1,2 0-45,5 19 0,4-4-45,4-18 0,2-7 45,19 6-90,18-3-90,-10-31 90,-15-9 0,-1-6 180,13-24-45,-19 11 0,-5-3 803,-6-25-623,-15 21 0,-6 1 33,-22-13-258,-21 33-90,-4 43 0,23 10 0,5 8-811,6 0 1,4 2 630,2 4 1,5 1-271,1 2 0,4 0-424,5-1 0,4-2 19,2-5 1,5-2-450,2-8 0,4-5 1304,31 5 0,10-30 0,-28-10 0,0 1 0</inkml:trace>
  <inkml:trace contextRef="#ctx0" brushRef="#br0" timeOffset="9069">26923 4274 22227,'23'-36'749,"-1"-1"1,4-1-1,-2 3-299,3-1 0,-3 22 381,-18 46-562,-4 29-134,-7 3 0,-3 5-837,4-17 0,-2 2 702,0-7 0,-1 4 0,0-6 225,0-2 0,0-4 452,-3 25-587,4-22 73,2-23-163,4-26 0,5-27 0,2 3 0,2-3-388,5-10 1,3-3 387,6-9 0,4-2-51,-7 17 1,2 0-1,0 0 51,1 1 0,2 1 0,2 0 0,7-4 0,2 1 0,-1 4 0,5 3 0,0 5 230,8-1 0,-2 12-230,13 30 0,-8 22-1189,-8 14 1189,-7 6 0,-10 1 686,-5-8-686,-6-8 0,-6-11 0,-3-7 420,-15-16-2939,-3-12 2519,-10-15 0,-2-6 0,-1-3 0</inkml:trace>
  <inkml:trace contextRef="#ctx0" brushRef="#br0" timeOffset="10091">26939 6771 26152,'-14'-57'1799,"0"7"-1709,-1 12 0,1 11-90,7 2 0,2 13 0,5 1 0,0 9 450,0 2-450,-16-10 0,-14 4 0,0-1 0,-5 3-1165,-11 5 0,-4 4 1165,-13 5 0,-4 4 0,15 1 0,-2 1 0,1 3 0,-5 3 0,0 2 0,0 3 0,14-6 0,0 2 0,-1 2 0,1 3 0,0 4 0,-1 3 0,0 3 0,1 0 0,4-1 0,1 0 0,4-1 0,0 1 0,1 3 0,-6 9 0,-1 4 0,3 1 0,9-3 0,8-1 0,8-1 0,3-1 0,4 0 0,2 0 0,5-1 0,5-1 0,5-2 0,3 0-358,1-3 1,4-1-1,8-1 358,5-4 0,7-2 0,5-1 0,2-4 0,10-1 0,3-4 0,3-3 0,0 0 0,0 0 0,1-1 0,1-3 0,0-2-317,-10-5 1,2-1 0,-1-3-1,0-1 1,-4-2 316,13-2 0,-4-3 0,-1-2 0,-3 2 0,0 0 0,-1-3-581,-6 0 1,0-2 0,-3 0 580,15-5 0,-4-1-270,-10-2 0,-5-2 23,-8 1 0,-5-3-1552,7-20-1659,-18-1 3458,-27 0 0,-14 0 0,-17 1 0</inkml:trace>
  <inkml:trace contextRef="#ctx0" brushRef="#br0" timeOffset="10965">8552 12759 25464,'-10'-38'569,"0"0"1,1 4 0,-1 3-480,-8-14-4853,4 22 4943,-2 27-501,3 36 1,5 28 0,0-2 320,1-17 0,2-3 0,-1 7-14,0 0 1,0 6 0,1 3 0,-1-1 0,2-3 13,2 0 0,0-3 0,1-1 0,0 1 0,0 4 0,0 0 0,0 0 0,0 1 0,1-1 0,1 1 0,-1 0 0,1-1 0,0-3 0,0-1 0,1 1 0,0 1-777,2 8 1,0 2 0,1-2 0,0-4 206,-1-3 0,1-4 1,0 0-151,2 6 0,0 0 1,-2-11-762,2 8 1481,-4-43 0,-12-43 0,-2-28 0</inkml:trace>
  <inkml:trace contextRef="#ctx0" brushRef="#br0" timeOffset="11230">8235 13451 23667,'-5'-59'485,"-1"-1"1,1 1 0,0 4 0,2 1 0,0 2-441,-1-14 0,3 4-358,3 9 0,10 4 403,21-2 0,10 7-280,0 18 0,6 8 220,0 5 0,5 4 0,-1 8-702,-4 11 0,0 8 1,0 4 671,2 5 0,0 5 0,-2 4 0,-12-4 0,0 3 0,-2 2 0,-2 2-415,0 3 0,-1 3 0,-3 1 0,-2 2 437,-2 4 1,-1 1-1,-3 2 1,-3 0-283,-2 3 0,-2 2 0,-4 0 0,-1 1 260,-4 1 0,-2 1 0,-3 0 0,-2 0-97,-3 1 0,-2-1 1,-3 0-1,-1-1 119,-2-1 1,-2-2-1,-3 1 1,-4 0 89,-2-2 1,-3 1 0,-4 0 0,-1-2 0,-2-2-113,1-5 0,-2-2 0,-2-2 0,0-1 0,-1 0 0,3-1 0,-2 0 0,1-1 0,-1-3 0,0-4 0,-5-1 0,-1-2 0,1-6 0,3-4 0,-9-1 0,2-13-146,-1-14 1,8-14-1924,19-19 1,10-10 2068,1-3 0,10-3 0,11 7 0,6-1 0,3 2 0,11-11 0,0 0 0</inkml:trace>
  <inkml:trace contextRef="#ctx0" brushRef="#br0" timeOffset="11563">9242 13931 25343,'0'-5'2608,"0"0"-2608,0 22 90,2 1-90,9 15 90,14-3-360,13-15 0,6-5 45,-6-3 0,2-4-456,20-2 1,1-5 500,-15-5 0,0-6 135,12-13 1,-3-5 178,-19 7 1,-3-2 45,5-9 0,-10-2 180,-19-12 180,-27 10-472,-24 14 382,-21 22-450,25 12 0,-1 6 0,-4 10 0,2 6-781,-2 9 1,4 6 780,1 9 0,5 5 0,12-16 0,3 1 0,2 1-826,1 2 1,3 0-1,2 1 826,3-1 0,2 1 0,3-2 0,0 19 0,8-1-439,7-14 0,4 0 0,7-5-1720,18 5 0,7-6 2159,0-4 0,4-10 0,3-22 0,0-12 0,-16-12 0,1 1 0</inkml:trace>
  <inkml:trace contextRef="#ctx0" brushRef="#br0" timeOffset="11821">10050 13958 16521,'0'-43'719,"0"1"1,0 5 0,0 1 1991,2-17-1721,18 22 868,9 30-1768,25 34-90,-22-1 0,-1 6-265,6 10 1,0 4 264,-11-13 0,0 3 0,-1 0 0,1 2 0,0 1 0,0 0 513,-2-1 1,-1 0 0,1 0-514,-2-3 0,0-1 0,-1-1 0,6 11 0,-1-2 0,-4-9 0,0-4 0,20 1 0,-14-43-410,1-50 410,-18 10 0,-3-9 0,-3 8 0,0-7 0,0-4 0,-1 1-405,0 5 1,0-2 0,-1 0 0,0-1-1,1 0 261,-1 1 0,0-1 0,1 0 1,-1 0-1,0 1-171,0-12 0,0-1 0,0 4 1,0 4-286,-1 7 0,1 5 1,0 0 712,-1-4 1,1 1-1,0 4 1,1 0-1,0 4 1,0-4-1,0 1 1</inkml:trace>
  <inkml:trace contextRef="#ctx0" brushRef="#br0" timeOffset="12246">13993 13008 20887,'7'-39'1889,"-9"5"-787,-7 5-922,-9 6 1423,-6-1-1423,8 7 357,1 3-537,11 8 1252,1 4-1252,-4-2 591,-9-3-501,-10 0-90,-14 2 180,-17 11-135,5 13 0,-4 11-45,16 0 0,0 6 0,1 2-519,-2-1 0,1 2 1,3 2 518,2 7 0,3 4 0,5-3 0,3 9 0,6 0 0,5 2 0,5 0 0,3-3 0,8 4 0,8-14 0,6 4 0,4-1 0,3-4-210,7 0 0,6-6 0,5 0-1027,2-2 0,7 1 1,1-4-1,0-8 1237,4-9 0,-1-9 0,2-5 0,4-6 0,0-7 0,-3-1 0,-14-3 0,-1 1 0,0-1 0</inkml:trace>
  <inkml:trace contextRef="#ctx0" brushRef="#br0" timeOffset="12434">15037 13207 27231,'4'-25'1350,"2"0"-1350,7 1 0,14-2 0,19-1 0,4 9 0,11 0 0,-2 3-180,1 2 0,1 1-983,-12 2 0,5-1 0,1 2 1,-7 2 262,10 3 1,-6 4-226,-3-1 1,-2 2-659,-7-1 0,-3 0 1783,20-4 0,-24 1 0,-12-4 0</inkml:trace>
  <inkml:trace contextRef="#ctx0" brushRef="#br0" timeOffset="12615">15545 12800 23813,'-60'-21'1349,"25"8"1,1 2-181,-13 2-629,10 12-360,26 26 0,21 23-180,-2-17 0,2 1-291,3 5 0,3 2 66,1 1 1,2 1-136,1 0 0,1 0-1034,10 9 0,1-2 314,-9-16 1,1-1 1038,7 4 1,1-6-1,10-5 1,3-9 0</inkml:trace>
  <inkml:trace contextRef="#ctx0" brushRef="#br0" timeOffset="12822">16523 12786 24533,'15'-16'2878,"-3"3"-2608,-2 2 0,3 6 360,27-4-630,9 4 0,-10 0 0,3-1-1239,0 1 0,0-1 1239,6-2 0,0 0-45,-1 1 0,0 0-566,-1 0 1,-1-1-1414,6-4 0,-2-2-7807,12-11 8936,-29 9 1,-7-3 0,-17-15 0,-11 0 0</inkml:trace>
  <inkml:trace contextRef="#ctx0" brushRef="#br0" timeOffset="12984">16897 12149 24983,'-41'-33'2158,"6"10"-1708,9 18-90,10 25-180,11 24 0,7 8-135,1-4 0,2 3-1493,2 0 1,0 3 0,2-2 1237,0-7 0,2-2 1,0 1-181,0 0 0,1 0 0,-1-1-521,7 20 1,-1-1-439,0-6 0,-1-1 1349,-3-6 0,0-1 0,-2-6 0,-1 0 0,-3-4 0,1 0 0</inkml:trace>
  <inkml:trace contextRef="#ctx0" brushRef="#br0" timeOffset="14236">7118 11050 23700,'-29'-50'161,"-1"1"1,0 0 0,2 3 0,1 1 0,0 2-117,-10-15 0,1 5-1183,7 11 0,-1 10 1947,-20 13 193,7 70-793,28-12 1,2 8 0,1 5-579,0 2 0,2 5 1,-1 4-1,0 1 399,2-11 0,1 1 0,-1 1 0,0 2 0,0 1 0,0 1-264,1-1 1,-1-1 0,0 1 0,1 2-1,-2 2 1,1 2 0,-1 4 233,2-12 0,-1 2 0,0 3 0,0 2 0,-1 2 0,1 0 0,-1 1 0,0 0 0,1-1 0,-1-1 0,1-2 0,0-2-66,0 2 1,0-2-1,0-1 1,0-1-1,1-1 1,-1 1-1,0 0 1,0 1-1,0 1 1,0 3 65,0-1 0,-1 3 0,0 1 0,0 1 0,0 2 0,0-1 0,0 1 0,0-2 0,0 0 0,1-3 0,0-1 0,0-3-99,-1 8 0,1-2 0,0-2 0,0-1 0,1-2 1,-1 0-1,1-1 0,1 1 99,-2 6 0,1-1 0,1-1 0,-1 0 0,1 0 0,1-1 0,0-1 0,1-4 0,0 0 0,0 0 0,1-2 0,1 1 0,0-1 0,1-1 0,0 4 0,0-2 0,1 1 0,1-1 0,2 0 0,3 1 0,2-2 0,3 1 0,1 0 0,2 1 0,1-2 0,1-3 0,2-3 0,2 3 0,1-4 0,2-2 0,3-1 0,3 0 16,8 6 1,4 3-1,3-3 1,4-6 0,2-10-17,10-9 0,4-10 0,3-6 0,3-3 0,-16-3 0,2-2 0,2-2 0,1-1 0,0-2 0,2-1 0,-3 0 0,2-2 0,1-1 0,1 0 0,0-2 0,1 1 0,1-1 0,-3 0 0,0 0 0,1-1 0,0 0 0,2 0 0,2-1 0,2-1 0,4 0-71,-15 2 0,2 0 0,3-1 1,1 0-1,2-1 0,2 0 1,0 0-1,0 0 0,0 0 1,0 0-1,0 0 0,-2 0 1,-1 1-1,-1 0 41,1-1 0,-1 1 0,-2 0 0,0 0 0,-1 0 0,1 0 0,-1 0 0,1-1 0,0 1 0,2 0 0,1-1 0,2 1 24,-6 0 0,2 0 1,1-1-1,1 1 1,1-1-1,1 0 1,0 1-1,1-1 0,0 0 1,-1 0-1,0 1 1,-1-1-1,0 1 1,-2 0-1,-1 0 0,-2 0 21,7-1 1,-1 1 0,-1-1-1,-2 1 1,0 0 0,0 0-1,-2 1 1,1-1 0,0 0-1,0 0 1,1 0 0,0 0 36,1 0 0,0 0 1,0 0-1,0-1 1,0 1-1,0 0 1,1 0-1,-1 0 1,0-1-1,0 1 1,1 0-1,-1 0-7,0 0 0,0-1 0,0 1 0,0 0 0,-1 0 0,1 0 0,0 0 0,0 0 0,0 0 0,0 0 0,-1 0 0,1 0-45,-1 0 0,0 0 0,0 0 0,0 0 0,-1 0 0,1 0 0,0 0 0,-1 0 0,1 0 0,-1 1 0,0-1 0,1 0 0,2 0 0,0 0 0,-2 0 0,0 0 0,1 0 0,-1 0 0,2 0 0,1 0 0,1 0 0,3 0 0,2 0 0,-13 1 0,2 1 0,2-1 0,2 0 0,1 0 0,0 0 0,2 0 0,1 0 0,0 0 0,0 0 0,0 0 0,-1 0 0,1 0 0,-2 1 0,0-1 0,-2 1 0,-1 0 0,-2 0 0,5 0 0,-1-1 0,-1 1 0,-2 1 0,0-1 0,-1 1 0,-1-1 0,1 1 0,0 0 0,0-1 0,2 1 0,0-1 0,1 0 0,3 0 0,-7 1 0,2 0 0,2-1 0,1 1 0,0-1 0,2 0 0,0 1 0,0-1 0,0 0 0,0 0 0,0 1 0,-2-1 0,0 0 0,-2 1 0,-2-1 0,-1 1 0,-2-1 0,-2 1 0,15-2 0,-1-1 0,-3 2 0,-1-1 0,-3 0 0,-1 0 0,-1 0 0,-2 0 0,-2 0 0,-1-1 0,14-2 0,-2 0 0,-4 0 0,-2 0 0,-2-3 0,-4-1 10,12-6 1,-4-2 0,-6-3 0,-9-3-11,-10-6 0,-8-2 0,-3-4 215,-3-4 0,-5-4 1,-3-2-216,-2-6 0,-5-4 0,-3-2 78,-3 11 1,-2-3-1,-1 0 1,-2-2-79,0-6 0,-2-2 0,-1-1 0,0-2 0,-1 10 0,0 0 0,0-2 0,-1-2 0,0-5 0,0 8 0,0-4 0,0-3 0,-1-1 0,0-1 0,1 0 0,-1 2 0,1 3-10,0 3 1,1 3 0,-1 1 0,1 0 0,-1-1 0,1-3 0,-1-3 9,0 6 0,1-3 0,-1-3 0,0-3 0,0 0 0,-1-1 0,1 1 0,0 1 0,1 3 0,-1 2 0,2 5-83,-2-14 0,0 5 0,1 4 0,0 0 0,0 0 1,0-4 82,0 0 0,-1-3 0,0-1 0,1 0 0,-1 1 0,1 3 0,-1 4-52,1 0 1,-1 3 0,1 3 0,-1 1 0,0-1 51,-1-10 0,0 1 0,-1 1 0,0 0 0,-2 3 0,1 1 0,-2 1 0,0 1 188,1 3 0,-1 2 0,-1 0 0,-3-2-188,-3 1 0,-3-1 0,-2 0 0,-1 1 0,0 3 96,-1 2 1,1 4 0,-3 0 0,-2-1-97,-7-8 0,-3-2 0,-4 2 0,-7 7 0,0 13 0,-4 4 0,-5 4 0,-3 4 0,-4 1 0,14 6 0,-3 2 0,-3 3 0,-1 0 0,-2 2 0,-3 1 0,-1 1 0,-2 1-22,12 0 0,-3 2 1,-2 0-1,-1 1 1,-2 0-1,-1 1 1,-1 1-1,0 0 1,0 0-1,0 1 1,1 0-1,1 1 1,0 0 21,-2 0 0,0 1 0,0 0 0,1 0 0,0 1 0,-1 1 0,1 0 0,-1 0 0,0 1 0,0 0 0,-1 1 0,-1 0 0,4 0 0,0 1 0,-2 0 0,0 1 0,-1 0 0,0 1 0,0 0 0,0 0 0,1 1 0,0-1 0,1 1 0,0 0 0,2-1 0,1 0 0,-6 2 0,1 0 0,2 0 0,0 1 0,1-1 0,0 1 0,1-1 0,0 1 0,-1 0 0,0 0 0,-1 0-65,4-1 0,0 0 0,0 0 0,0 0 0,0 1 0,-1-1 0,1 0 0,-1 1 0,1-1 0,0 1 0,-1-1 0,1 1 65,0-1 0,1 1 0,1-1 0,-1 0 0,1 1 0,-1-1 0,0 1 0,0-1 0,-2 1 0,0 0 0,-2 1 0,-1-1-17,7-1 0,-2 1 1,-1 0-1,-2 0 1,0 0-1,-1 1 1,-1-1-1,1 1 1,-1-1-1,1 1 1,0-1-1,0 1 1,2-1-1,0 0 0,3-1 1,0 0 16,-5 2 0,2-1 0,1-1 0,2 1 0,1-1 0,0 0 0,0 0 0,-1 0 0,-1 1 0,-1-1 0,-2 2 0,-3 0-106,7-2 0,-2 0 0,-2 2 0,-2-1 1,-1 1-1,-1 0 0,0 0 0,-1 0 0,0 1 1,0-1-1,1 0 0,0 0 0,2 0 0,0-1 1,3 0-1,1-1 0,3 0-140,-11 3 1,3-1 0,1-1-1,2 0 1,1 0 0,0 0 0,2-1-1,0 1 1,-1-1 0,1 1-1,-1-1 57,-3 2 0,-1-1 0,0 1 0,0-1 1,1 0-1,0 0 0,1 0 0,2 0 0,2-1 1,2 0 188,-8 2 0,0-1 0,1 0 0,4 0 0,2-1 0,5 0 0,6-2 0,-9 3 0,8-1 0,4 0 0,-6 2 0,0 1 0</inkml:trace>
  <inkml:trace contextRef="#ctx0" brushRef="#br0" timeOffset="15998">23524 12972 21473,'0'-50'1440,"-5"2"-1351,-2 3 916,-7 6-556,-1 6 259,-1 3 12,-11-3-228,-15 11-268,5 14 1,-3 6-90,2 6 0,-1 5-71,-10 6 0,1 6 26,5 1 0,2 4-504,-1 2 1,0 2 502,2 2 1,1 0-90,4 1 0,5 2 0,5-1 0,4 0 45,8-2 0,6 0-45,15 31 0,31-11 0,-9-26 0,5-4-45,10-4 0,3-4 0,8-3 0,3-4-45,5-3 1,2-4 59,-20-2 0,0-2 0,0-1 0,1-2 0,-1 0 0,0-2 30,19-6 0,-1-2 0,-7-2 0,-3-3 45,-7 2 0,-4-1 0,-9 0 0,-3-1 45,9-16-1,-20 6 181,-38 9-270,-8 22 0,-22 13 45,21 12 0,4 4-45,-1 18 288,8-13 1,6 0-289,21 15 0,8-3-90,18-9 0,10-6 534,-10-22 1,2-8-445,-4-11 0,-1-6 0,-3-1 0,-4-5 0,-10-10 0,-10-3 0,-25-27 0,2 32 0,-5 0-586,-20-10 0,-4 1 316,11 14 1,0 1-226,-11-6 0,0 4-674,-3 5-270,15 10-360,15 10-720,21 11 2519,18 7 0,20 7 0,8 2 0</inkml:trace>
  <inkml:trace contextRef="#ctx0" brushRef="#br0" timeOffset="16499">24551 12877 23454,'-5'-43'3058,"-5"2"-2518,-7 7-181,-3 6 1,1 10 180,-3 27-360,12 44-90,0 11-496,9-3 1,3 2 405,0-25 0,0-1 0,1 9 0,1-2 0,2 4 0,0-14 0,-2-9 0,6-22 0,0-13 0,10-24 0,3-11 0,-2 3 0,2-1 0,-5 11 0,1 1 0,6-10 0,1 2 0,10 3 0,-1 15 0,1 19 0,-11 24 0,-2 8 0,-4-2 0,0 3-11,4 18 0,-3 2 11,-7-7 0,-2-1 0,-1-1 0,-2 0 0,-1-6 0,-1 0 0,-2 3 0,0-5 0,3 0 0,1-5 0,6-46 0,5-15 0,1-7 0,-3 4 0,1-2-428,9-19 0,1-2 428,-8 12 0,1 3 0,-1 0 0,0 2 0,-2 6 0,-1 2 756,13-19-756,-4 26 0,-1 24 0,-1 31 0,-1 24-810,-8 1 1,-1 3-417,-4-11 0,-2 0 191,4 14 1,-1-2-271,-4-21 1,-1-4 1304,8 19 0,0-18 0,2-12 0</inkml:trace>
  <inkml:trace contextRef="#ctx0" brushRef="#br0" timeOffset="16850">25692 13040 22464,'9'-36'1889,"-1"1"0,8-27-1529,-8 15 0,-2 17-1,-4 21-89,-2 20-135,0 20 0,0 7-90,0-6 0,0 3-368,0 16 1,0 1 322,0-13 0,0-2 0,0-3 0,0-1 0,0 22 90,0-15-90,0-18 0,0-14 0,-4-26 0,4-18 45,-4-12 0,0-7-45,6 7 0,1-3-127,-2 5 1,0-4 0,2 3 126,5-8 0,2 3-1482,0 3 1,2 1 1481,8-4 0,2 6 0,11-5 0,12 14 0,-14 51 0,-6 22 0,-11 16 0,-12 12-270,-15-14 1,-6 0-350,4-12 0,-3-2-11,-7 10 1,-2-3-1080,-11 2-270,7-13 198,9-16 1781,10-14 0,13-17 0,8-9 0</inkml:trace>
  <inkml:trace contextRef="#ctx0" brushRef="#br0" timeOffset="17022">26115 12669 22104,'30'-25'1079,"1"-1"1,-2 4 0,-1 1-451,21-12 1,-7 14-1,-7 12 1,-5 18-180,-7 17-270,-7 15-90,-8 14-1173,-5-24 1,-2 1 1082,-3 3 0,0-1-270,-1 2 0,0-1-94,-2-3 1,-1 1-1751,-2 4 0,-1-2 2114,-5 5 0,-3-4 0,4-35 0</inkml:trace>
  <inkml:trace contextRef="#ctx0" brushRef="#br0" timeOffset="17422">26525 11619 23274,'1'-41'149,"0"0"1,0 4 0,0 2-239,-1-18 89,0 22 0,0 22 0,4 56-45,-2-15 0,2 3-709,2 21 0,2 9 694,1-2 0,2 5 0,0-2-615,-2-13 0,1-2 1,0 2 674,0-2 0,1 3 0,0-1 0,1-4 0,5 16 0,2-6 45,0-5 0,1-4-114,-1-8 1,3-4 113,-3-9 0,2-4 135,22 2 180,21-37-90,-12-22 25,-17 4 1,-3-6-26,-9-2 0,-3-5 239,-3 0 1,-1-4 0,-2 2-195,0-7 0,-2 0-91,2-13 1,-4 2 45,-6-4 2208,-19 7-2388,-6 60-90,-9 18 0,13 18 0,4 9-294,2 1 0,4 2 294,0 6 0,3 1-45,3 2 0,2 1-315,3-3 1,3-1-181,1-4 0,2-2-225,2-6 1,2-4-91,-1-4 1,7-9 854,20-15 0,4-13 0,13-21 0,-10-10 0,1-1 0</inkml:trace>
  <inkml:trace contextRef="#ctx0" brushRef="#br0" timeOffset="17701">27536 12289 17178,'15'-44'989,"0"0"0,0 0 1,6-18-1,-1 1-809,-3 8 0,-2 2-45,-2 9 0,-1 3 405,6-16 1673,-10 28-1763,-2 31-181,-6 26-89,0 25 360,-6 11-495,3-32 0,-1-1-45,-2 26 270,0-14 90,6-14 151,0-14-511,2-24 1177,7-24-1177,10-28 0,-1 18 0,4-5 0,1 2-676,6-7 1,2 1 675,-3 4 0,4-1 0,-1 5 0,4 3 0,1 6-112,-2 5 0,1 6 112,-2 5 0,1 6 0,27 9 0,-4 27 0,-31-4 0,-3 4 0,-1 6 0,-4 6-1200,-4 6 1,-3 6 0,-3-1-3717,0 12 1,-4 1 4225,-2-3 1,-3 4 0,-2-2 0,-3-12 0,-3-2 0,0 1-1,-1 2 1,-1 0 0,1 0 0</inkml:trace>
  <inkml:trace contextRef="#ctx0" brushRef="#br0" timeOffset="18234">26107 14903 19530,'-9'-16'1889,"5"0"175,0 5-1974,4 0 712,0 2-802,4 0 432,2-2-342,3-3 1345,-1-4-1435,-4-5 180,-9-2 719,-41-8 91,-9 16-1536,6 13 1,-2 6 545,0 11 0,0 7 0,-6 8 0,0 7 0,18-9 0,0 2 0,0 4 0,4 3 0,-2 4 0,3 3 0,3 1 0,-1 13 0,6 3 0,2-1 0,-1 0 0,4 0 0,9-2 0,12-6 0,7-1 0,8-7 0,16-3 0,9-8 0,9-4 0,6-6-30,-13-10 0,2-3 0,2-3-480,4-2 1,0-4-1,5-5-727,3-4 0,6-5 1,-1-2-1,-3-1 1118,2-2 0,-3-3 0,1-2 0,-3 0 0,2-2 1,-1-2-1,-6 0 0,-8-3 0,0 0 0,1 0 1</inkml:trace>
  <inkml:trace contextRef="#ctx0" brushRef="#br0" timeOffset="20848">6087 11393 23274,'-27'30'3148,"1"-3"-2788,6-9-90,1-4-1,11-3-89,4-6 0,21-1 0,21-8-180,-1 0 0,5-1-887,16-4 1,6 0 826,-11 1 0,4-1 0,1 1-799,-6 0 1,2 0-1,1 0 1,1 0 565,8-1 1,2 0 0,0 0-1,2 0-414,-8 1 0,0 0 0,2 0 0,-1 1 0,2-1 227,-8 1 0,0 0 1,2 0-1,-1 1 1,0-1-1,1 0 411,1 1 1,0-1-1,0 0 1,0 1-1,0 0 1,0 0 0,0 0-1,0 1 1,-1 0-1,1 0 1,-1 0 0,1 0-1,-1 1 1,-1 0-1,1-1 1,0 1-1,-1 0 1,1-1 0</inkml:trace>
  <inkml:trace contextRef="#ctx0" brushRef="#br0" timeOffset="21699">2729 12479 23094,'-33'-51'2338,"3"8"-2158,7 10-90,5 12 180,9 16-90,11 21 0,15 28-135,-3-7 0,2 3-1294,5 12 1,1 3 1248,-5-12 0,0 1 0,0 1 0,1 3 0,0 0 0,-1 1-945,1 0 0,0 1 1,-1-1 734,-1-2 0,0 0 0,-1 0-375,7 16 1,-2-2-325,-2-8 0,-1-4-260,-2-8 0,-1-3 1169,4 14 0,-8-25 0,-6-14 0</inkml:trace>
  <inkml:trace contextRef="#ctx0" brushRef="#br0" timeOffset="21917">2733 12827 21661,'-9'-65'299,"1"-1"1,-1 1 0,0-1 0,2 0 0,1 3 0,7 5-255,11-11 0,10 15 45,31 18-90,5 36 90,-1 34-90,-33-7 0,-3 8 0,-7 6 0,-4 6 0,-2-1 0,0 9 0,-7 2-264,-3-10 0,-4 5 0,-2 0 0,-3-3-246,-4-1 1,-3-2-1,-2-1-690,-2 5 1,-1 0 0,1-6 1199,-4-3 0,2-8 0,-3-6 0,22-37 0</inkml:trace>
  <inkml:trace contextRef="#ctx0" brushRef="#br0" timeOffset="22198">2932 12931 20755,'37'-21'2249,"-1"7"-2069,-4 12-90,3 13 0,-1 8-45,-7 0 0,1 1 45,15 7-90,14 1 0,7-30 90,-16-17-27,-15 4 0,-1-4 566,6-24 91,-7-3 179,-7-11-629,-13 21-180,-4 0 0,-7 27-90,0 29 0,0 10-270,0 33-359,0 3-187,0-30 1,0 1 5,1-3 1,0 0-1439,1 25 2303,2-18 0,0-18 0,0-13 0</inkml:trace>
  <inkml:trace contextRef="#ctx0" brushRef="#br0" timeOffset="22397">3561 12135 23993,'-11'-60'539,"0"1"1,1 5 0,-1 2-540,1 10 0,0 2 90,-4-18 0,11 46-90,13 34 0,2 11 0,1 7-623,5 9 0,1 2 443,1 8 1,1 2-121,-7-19 0,0 1 0,1 2-810,4 14 1,1 3 0,-1-1 1109,-3-7 0,-3-1 0,1-1 0,0-2 0,-1-1 0,-2-3 0,-2 3 0,-1-1 0</inkml:trace>
  <inkml:trace contextRef="#ctx0" brushRef="#br0" timeOffset="22980">3598 12592 21115,'-24'-42'659,"1"0"1,2 0 0,1 0-615,1 1 0,2 1-255,3 2 1,3 1 254,2 3 0,3 0 83,7-4 1,8 3-39,38-8-90,9 9 0,-16 32 0,1 9-116,-7 4 1,-3 3 160,1 2 0,0 0-45,-3 1 0,0 1 45,4 2 0,-2-1 135,11 4-1,3-2 251,-25-17-340,-4-14 90,0-36-91,-9-8 46,-3 11 0,-1-2-170,-2 5 1,-2 1 213,-1-2 1,-1 2-45,0 2 0,-1 1 149,-6-25-194,3 18 0,7 22-90,23 47 0,-3 3 0,2 4 0,2 4 0,1 1-411,4 1 0,1-4 411,17 8-90,2-15 376,0-13-376,-2-19 0,-5-16 1,-3-19 89,-10-15 44,-17 10 1,-4-2 90,-4 11 0,-4 1-90,0-8 0,-4 4 45,-11-1 110,-1 15-200,1 12 0,1 6 0,4 12 867,4 4-867,6 8 28,17 10-28,0-7-90,15 3 90,-13-13-90,-4-6-90,-9-1-180,-6-8-359,-7-3-181,-3-5-449,-6-1-720,0-3 2069,0 0 0,0-6 0,-1-1 0</inkml:trace>
  <inkml:trace contextRef="#ctx0" brushRef="#br0" timeOffset="23282">4442 11176 20665,'19'-48'3058,"-3"9"-2518,4 19-270,2 26 0,5 24-180,-4 12 0,1 9-90,-1 3 0,-1 2-243,2 0 1,-2-1 287,-6-7 0,-1-6 45,4-3 90,-4-55 0,2-17 29,-9-5 1,0-10 0,0-1-120,2 2 0,0-1 0,1 0-407,4-6 0,2 0 0,2 6 317,4-5 0,5 14 90,33 23-135,-31 38 0,-3 12-225,5 11 0,-1 6-90,-9-11 0,-1 2 1,0 1-181,0 4 0,-1 2 0,-1 0-330,1 2 1,-2 1 0,-1-1 763,0 1 1,-1-1 0,-2 1 0,0-2 0,-2-1-1,-1 1 1,-1-2 0,0 0 0,0 0 0</inkml:trace>
  <inkml:trace contextRef="#ctx0" brushRef="#br0" timeOffset="24055">3318 13944 24177,'-42'24'287,"0"0"1,0-1 0,-1-1 0,-1-2 0,5-5-198,-19-3 774,32-39-864,46-11 0,20-7 0,-4 5 0,5-3 0,3-1-923,-1 3 0,2-1 0,3-1 0,1-1 851,-3 4 0,1 0 0,1-1 0,4-1 1,2-3 41,-11 10 0,3-2 0,2-2 0,1-1 0,1 0 0,1 0 0,-2 1 0,0 1 0,-3 1-139,4-2 1,-3 1 0,0 1 0,-1 1 0,1-1-1,1 0 1,1-2 158,-3 4 0,1-2 0,1-1 0,1 0 0,0 0 0,-1 0 0,0 2 0,-1 0 0,-1 2-195,10-8 0,0 2 0,-1 1 1,-2 1-1,-2 2 0,-2 1 205,6-3 0,-3 2 0,-2 1 0,2 0-86,4-2 1,3-1 0,-3 2 0,-7 6 85,1 0 0,-3 6 778,-2 6 1,-1 4-509,18 3 269,-4 6-269,-32 9-90,-13-8-180,-11-11 1925,-9-19-1925,-6-23 0,3 17 0,-2-3 894,-4-11 0,0-3-894,3 14 0,0-3 0,0-1 0,-2-5 0,0-2 0,-2-5 0,2 8 0,-1-5 0,-2-2 0,1 0 0,1 3-235,-1-2 0,1 2 0,-1 0 1,0-3 234,-2 0 0,0-3 0,-1-1 0,1 2 0,-1 4 0,2 2 0,-1 4 0,1 1 0,-2 1 0,0 1 0,-1 0 0,-1 2 0,0 0-427,-7-12 1,0 2 0,-3 2 426,1 4 0,-2 3 0,0 2-197,1 5 1,0 2-1,-2 3 197,-15-9 0,-3 8 0,1 10 0,-3 9 0,-3 11 0,-2 12 0,14 7 0,-1 7 0,0 4-82,6 1 0,-1 3 1,1 3-1,-1 3 82,3-1 0,0 2 0,0 2 0,0 2 0,0 1-90,-4 5 0,-1 3 0,0 1 0,1 2 0,-1 0 90,5-5 0,0 1 0,0 0 0,0 2 0,0 0 0,0 0-116,-1 2 1,0 2 0,0-1 0,1 2 0,-1-1-1,1 0 116,-1 0 0,1 1 0,0 0 0,0-1 0,0 1 0,1-1-138,1-1 0,0-1 0,0 0 1,1 0-1,0-1 0,1 0 138,-4 6 0,0-1 0,1 0 0,1-2 0,0 0 0,4-7 0,0 0 0,1-1 0,1-1 0,0-2 3,-1 4 1,1-2-1,0-1 1,2-1-4,-3 3 0,1-1 0,2-4 514,-5 7 0,3-5-514,8-13 0,2-4 1752,-8 1-1752,10-31 2619,-9-50-2619,12 19 0,0-3 872,-2-8 1,-1 4-873,-5 9 0,19 58 0,12 22 0,6 11-643,-1-9 1,1 5 0,2 1 642,-1-5 0,0 2 0,1 1 0,1 1-564,3 5 1,0 2 0,2 0 0,-1 1 563,-2-10 0,0 1 0,0 1 0,0-1 0,1 0 0,1 1 0,0 0 0,1 0 0,0-1 0,0 0 0,0 0 0,1-1 0,0-1 0,0 1 0,0-1-383,5 9 1,0-1 0,1-1 0,2 2 382,-1-6 0,2 2 0,1 0 0,0-3 0,-2-3 0,-1-4 0,-2-3 0,0-1 0,2 0 0,6 7 0,-1-1 0,1 1 0,0-1 0</inkml:trace>
  <inkml:trace contextRef="#ctx0" brushRef="#br1" timeOffset="-64488.46">30192 17689 21760,'29'-53'142,"1"-1"1,0 1 0,-1 0 0,1-1 0,0 1 0,0 0 0,-1-1 0,1 1-1,0 0 1,3-8 0,1 1 0,0-1 0,0 1 0,-1 1 0,-1 3 0,0 1-1,-1 4-124,7-9 0,-2 4 0,0 3 0,-1 1 0,-1 3-577,0 0 1,-1 3 0,0 0 0,2-1 558,-3 3 0,2-1 0,1-1 0,-2 3 0,-1 3 0,4-4 0,-2 5 0,1-2-166,-2 2 0,2-1 0,0 0 0,-2 2 166,0-3 0,-1 3 0,1-2 0,7-9 0,2-1 0,-4 2 0,1-3 0,-4 1-28,-2 1 1,-2 0 27,-2 1 0,-3-1 0,-5 3 0,-2-1 0,-3 2 0,-3 0 110,-5 3 1,-2 2-111,-1 3 0,-3 2 0,-7-24 0,-4 14 1446,-7 9-1446,-20 5 0,-13 13-180,-2 4-180,-2 12-270,17 2 1135,-17 4-2753,1-3 3451,-1 3-3182,7-4 1979,-4-6 0,11 2 0,-14-4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08:15.389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C000"/>
    </inkml:brush>
    <inkml:brush xml:id="br2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11423 5857 17151,'1'-54'389,"0"-1"1,0 1 0,0-1 0,1 4 0,-1 2-1,0 0-103,-1-7 0,0-2 0,0 9-286,0 10 0,0 6 1514,0-17-1424,0 24 1489,0 41-1489,-1 15 0,-2 11-90,1 2 0,0 6 0,-2 4 0,0-1 0,-1 3 0,0 3 0,-1 3 0,1-1 0,-1 2 0,-1 3 0,0 2 0,0 0-113,1-11 0,-1-1 0,1 1 1,-1 2-1,0 2 0,-1 3 0,0 4 113,2-14 0,-1 3 0,0 2 0,0 2 0,-1 1 0,0 2 0,0 1 0,0 1 0,0 1 0,0 0 0,0 1 0,0-1 0,0 1-95,1-7 0,-1 2 0,1 0 0,-1 1 1,1 1-1,-1 0 0,0 0 0,0 1 1,1 0-1,-1 0 0,0 1 0,0-1 1,1 0-1,-1 1 0,0-1 0,1 0 95,-1-3 0,1 0 0,0 1 0,-1-1 0,1 1 0,0-1 0,-1 1 0,1 0 0,0 0 0,-1 0 0,1 0 0,0 0 0,0-1 0,-1 1 0,1 0 0,0 0 0,0 0-60,0-1 0,0 2 1,0 0-1,-1 0 0,1 0 1,0 1-1,0-1 1,0 1-1,0-1 0,0-1 1,0 0-1,0 0 0,0-2 1,1 0-1,-1-1 1,1-2-1,0-1 60,-1 15 0,0-3 0,0-1 0,0-2 0,1-1 0,0 0 0,0-1 0,0 0 0,-1-1 0,1 1 0,0 1 0,0-2 0,0 1 0,-1-1 0,1 0 0,0-1 0,0 1 0,0-1 0,0 1 0,0-1 0,0-1 0,0 1 0,0 3 0,0 0 0,0 0 0,-1 0 0,1-1 0,0 0 0,0 0 0,0 0 0,0-1 0,0 0 0,0 4 0,-1-1 0,1 0 0,0 0 0,-1 0 0,1-1 0,0 0 0,0-1 0,-1 0 0,1 3 0,-1-1 0,1 0 0,0-1 0,-1 0 0,1 1 0,0 1 0,-1 0 0,2-7 0,-1 1 0,1 1 0,-1 1 0,0 0 0,1 0 0,0-2 0,-1-1 0,1-2 0,1-2 0,-2 14 0,0-3 0,0-3 0,1-1 0,0 1 0,1 3 0,0-1 0,0 5 0,0 1 0,1 0 0,0-4 0,3-7 0,1-8 274,2 4 1,2-9-1,5-4-274,9 16 0,11-23 0,11-59 0,10-34 0,-1-1 0,-15 20 0,0-1 0,0-2 0,3-2 0,-2 1 0,2-4 0,2-1 0,0-1 0,1 1 0,-1 3 0,6-4 0,-1 1 0,1 1 0,2 1 0,1 1 0,-4 4 0,1 1 0,1 0 0,1 1 0,2 0 0,0 1 0,2 0 0,0 1 0,1 0 0,3 2 0,2 0 0,5 1 0,-12 8 0,3 1 0,3 0 0,2 0 0,2 1 0,0 1 0,0 1 0,-1 0 0,-1 1 0,-2 1 0,4-1 0,-2 1 0,0 2 0,-1 0 0,0 2 0,1-1 0,3 1 0,1 1-83,-2 0 1,2 0 0,1 0-1,2 1 1,0 0 0,1 1 0,0 1-1,1 1 1,-1 2 0,0 1 82,-5 2 0,1 2 0,0 1 0,-1 1 0,2 0 0,-1 2 0,0 0 0,1 1 0,0 0 0,-1 0 0,1 1 0,1 0 0,0 0 0,1 1 0,0 1 0,-1 0 0,1 0 0,0 1 0,-1 0 0,1 0 0,-1 0 0,0 0 0,0-1 0,-1 1 0,1 0 0,-1 0 0,1 0 0,-1 0 0,0 0 0,-1 1 0,0 0 0,-1 0 0,0 1 0,0 0 0,0 1 0,1 0 0,-1 1 0,-1-1 0,-1 1 0,-1 0 0,-2 0 0,-2-1 0,-3 0 0,11 3 0,-5 0 0,-2-1 0,-2 0 0,2 1 0,1-1 0,7 2 0,2 0 0,0 1 0,0-1 0,-3-1 0,-3-1 0,5 2 0,-4-1 0,-1-2 0,4-2 34,-3-4 1,5-1 0,0-3 0,-4-3 0,-10-5-35,-5-6 0,-8-6 0,-2-5 0,7-12 0,-2-7 0,-7-12 0,-18 8 0,-4-9 0,-5-4 0,-2-3 0,0 0 0,0 2 0,0 5 0,-1 2 0,0-1 0,-1-1 0,-1-2 0,1-3 0,-2 5 0,1-3 0,-1-1 0,0-3 0,-1 0 0,0-1 0,0 0 0,-1 1 0,0 2 0,0-3 0,-2 0 0,1 0 0,-1 1 0,-1 0 0,0-1 0,1 0 0,-1-1 0,0 3 0,1 0 0,-1-1 0,-1 0 0,1 0 0,0-1 0,-1 0 0,1-1 0,-1 1 0,1 3 0,-1 0 0,1 0 0,-1-1 0,0 0 0,0 0 0,1 0 0,-1-1 0,0 1 0,0 0 0,0-2 0,0 0 0,0 0 0,0 0 0,0 0 0,0 0 0,0 0 0,0 0 0,0 0 0,0 0-18,0 0 1,0-1-1,0 1 1,0 0 0,0 0-1,0 0 1,0 0 0,0 0-1,0 0 1,1 1 17,-1 0 0,0 0 0,1 1 0,-1-1 0,1 0 0,-1 1 0,1 0 0,-1 0 0,1 0 0,0 1 0,0-5 0,-1 0 0,1 1 0,0 0 0,0 0 0,0 1 0,1 0 0,-1 0 0,0 1 0,1-5 0,-1 1 0,1 0 0,-1 1 0,1 0 0,0 0 0,0 1 0,0 1 0,1 3 0,0 2 0,-1-1 0,1 2 0,1-1 0,-1 1 0,0 1 0,0 0 0,0-3 0,1 2 0,-1 0 0,1 0 0,-1 0 0,1-1 0,0-1 0,-1 3 0,1-3 0,1 0 0,-1-1 0,0 2 0,0 0 0,0 2 0,0 3 0,-1-13 0,0 5 0,0 1 0,-1 1 0,1-3 73,0 4 0,0-3 0,0 0 0,0 2 1,-1 2-1,0 5-73,-3-12 0,-2 6 0,-1-2 0,-1 7 0,-1-1 0,-2 0 0,-4 2 0,-3 6 0,-4 1 0,-3 1 0,0 1 0,-7-14 0,-3 1 0,-6 7 0,-9 8 0,-6 6 0,-2 7 38,2 9 1,-3 7 0,-3 3-39,8 2 0,-3 2 0,-1 2 0,-2 1 0,6 2 0,1 0 0,-3 2 0,-3 1 0,-4 1 0,9 1 0,-4 1 0,-3 0 0,-3 1 0,-1 1 0,0 0 0,1 1 0,0-1 0,4 0 0,-1 0 0,2 1 0,1-1 0,1 1 0,-1 0 0,-1 0 0,-2 0 0,-2 1 0,5 0 0,-3-1 0,-1 1 0,-2 0 0,-1 1 0,0-1 0,-1 1 0,2 0 0,0-1 0,2 1 0,2-1-52,-2 1 1,2-1 0,2 1 0,1-1 0,-1 1 0,1-1 0,-2 1 0,-2 1 0,-3-1 51,9 0 0,-2-1 0,-1 1 0,-1 0 0,-1 0 0,-1 1 0,-1-1 0,1 1 0,-1-1 0,0 1 0,0 0 0,1-1 0,1 1-8,0-1 1,0 0 0,0 1-1,0-1 1,0 1 0,0 0 0,0-1-1,0 1 1,0-1 0,0 1-1,0 0 1,1-1 0,-1 1 7,-3 0 0,0 0 0,-1 0 0,1 0 0,-1 1 0,1-1 0,0 0 0,1 0 0,0 0 0,1 0 0,1 0 0,1 0 0,-4 1 0,0-1 0,0 1 0,0 0 0,2-1 0,0 1 0,3-1 0,1 0 0,3-1 0,2 0-144,-19 5 0,5-2 0,4 0 0,1-1 0,1 1-111,-6 2 1,1-1-1,2 1 1,3 0-241,10-1 0,1-1 0,3 1 1,3 1-686,-22 9 1,11 2 1179,23-3 0,15 2 0,46 18 0,7-24 0,-1 0 0</inkml:trace>
  <inkml:trace contextRef="#ctx0" brushRef="#br0" timeOffset="859">21010 6938 26152,'-22'0'2159,"-8"0"-1889,12 0-270,0 0 0,13-8 0,9-8 0,2-15 0,4-15-1137,-1-10 1137,-3-8 0,-15-2 0,-12 9 0,-20 9 0,-16 21 0,0 28 0,-4 11 0,12 3 0,-1 7 0,4 1 0,-3 4 0,5 4 0,11 0 0,3 2 0,3 2-419,0 3 1,2 3 0,3 0 418,4 4 0,3 1 0,3 2 0,3 0 0,4 0 0,7 3-236,8 0 1,6 2 0,6 0-1,5-4 236,7-2 0,5-3 0,6-3 0,4-2 0,1-5 0,4-1 0,3-3 0,1-3 0,-1-4-572,7-2 0,1-5 0,-1-5 1,1-5 571,1-6 0,1-5 0,-2-5 0,-5-4 0,-2-5 0,-6-4 0,-1-3 20,-2-1 1,-2-1 0,-3-2-21,-4 2 0,-2-2 0,-2-1 0,9-10 0,-5-1 0,-8-3 0,-7 1 661,-2-9-661,-22 9 729,-22 40-729,-15 27 0,18 5 0,-3 12 3007,28-6-3007,9-9 0,29-5 0,-6-23 996,14-14-996,-33-14 0,-5-7 0,3-21 83,-10 18 0,-6-1-83,-9 4 0,-5 3 0,-6-10 0,-16-3-1260,9 31-359,-1 10-180,2 9 1799,-6 17 0,12 4 0,-3 10 0</inkml:trace>
  <inkml:trace contextRef="#ctx0" brushRef="#br0" timeOffset="1328">22070 7038 23454,'35'-21'3328,"-3"3"-2969,-4 1-179,-8 8-3891,10 11 3801,-8 17 0,12 15 145,-11 2 0,-1 4-235,-5-11 0,0 1 0,8 20 0,-1-3 179,-2-1 1,-1-2-90,-11-32-90,3-34 0,1-11 0,3-15 0,2-5 0,-6 16 0,2-1 0,4-7 0,4-3 0,-2 6 0,7-13 0,-8 17 0,-1 9 3155,-9 24-3155,-2 17 0,-1 17 0,-3 19 478,-2 13-478,-2 6 0,0-2 0,-4-10 0,3-10 0,-2-15 0,21-39 0,4-13 0,-1-6 0,2-4-243,1 0 0,1 0 243,1-1 0,1 0 0,0 1 0,1 1 0,8-1 0,1 5 0,15-3-3000,8 14 3000,-15 52 0,-17 5-1619,-9 19 0,-4 5 494,-9-31 1,-2-1-426,1 21 1,-1-4 1549,-4-18 0,2-21 0,0-10 0</inkml:trace>
  <inkml:trace contextRef="#ctx0" brushRef="#br0" timeOffset="1711">23439 6866 23544,'16'-35'1574,"0"1"0,9-11-315,5 37-809,-11 37-360,-9 6 0,-2 6-1710,-1 3 0,0 2 1620,-1 7 0,0 1 0,0 5 0,0 0-262,0 1 0,-2-1 262,1-4 0,-1-1 0,-2-6 0,0-1 0,-1-9 0,-1-2 0,0 21 0,0-23 0,0-25 0,-5-25 0,-2-31 0,1 12 0,0-7 14,3-7 1,1-8 0,0 2-15,0 10 0,0 1 0,1-2 0,1-14 0,1-4 0,2 5-669,0-3 1,2 4 668,2 4 0,2 3 0,0 6 0,3 2 0,6 1 0,4 4 0,12-2-73,13 11 73,-12 41 0,3 37 0,-25-18 0,-3 4 0,-3 8 0,-4 0 1641,-7 21-2091,-14-16 1185,-7-28-2623,0-8-811,-10-6 2699,6-6 0,2-4 0,3-1 0</inkml:trace>
  <inkml:trace contextRef="#ctx0" brushRef="#br0" timeOffset="2228">24182 6572 24983,'10'-16'1709,"-4"4"-1619,0 6 180,-6 4-1,4 10-89,-4 6-90,9 27 0,-1-5-135,2-3 0,3 0-135,12 13-90,11-2 181,-4-20 89,1-26 0,-6-14 179,1-16 91,-3-7 90,-3-4-90,-5 4-180,-5 7 0,-4 10-90,-4 10 0,0 10 0,0 15 0,4 12 0,9 38-1741,-3-28 0,1 0 1696,-2 1 0,2-2-45,20 18 0,-8-38 0,21-43 90,-5-16 0,-13 4 0,1-9-463,-5-2 0,0-6 0,-2 2 553,-3 9 0,-1 1 0,0-4-1,-2 3 1,1-5 0,1-2 0,-2 2 0,-2 5-90,1 0 0,-1 3 0,-2 0 0,3-8 0,-1-2 0,-2 7 0,-4 11 0,0 5 0,5-12 2704,-7 40-2704,-1 32 0,-6 5 0,-2 5-1004,1 9 1,0 2 1003,0 6 0,0 1 0,0 4 0,0 1-901,-2-1 1,0-1 45,0-2 1,0-1-405,0-6 0,-1-2 1229,-1-4 0,-1-2 0,1-6 0,-2-2 1,-2-3-1,-1 1 0</inkml:trace>
  <inkml:trace contextRef="#ctx0" brushRef="#br0" timeOffset="2596">24990 6314 23454,'2'-53'1889,"0"6"-1800,0 11 1,0 9 0,4 9 0,2 9-90,8 11 90,8 9-90,14 12 0,13 7-90,-6-7 0,4 0-225,4-2 1,2-3-222,-10-7 0,1-2 0,-2-3 446,8-2 0,-3-5 45,-6-9 0,-5-6 135,5-20 180,-9-9 45,-11-7 225,-11-5-90,-6 0-91,-17 14 1,-7 6 180,-17 15-270,-16 7-225,25 40 0,4 14-439,3 4 1,2 5 393,-1 6 0,3 3-829,0 3 1,1 1 693,3 2 0,2 0-180,2-3 0,4 1-435,3-14 1,2 2 0,1-4 29,2 2 1,2-4-440,4 6 0,5-10-8672,15-18 9746,10-28 0,6-31 1,-22 11-1,0 0 0</inkml:trace>
  <inkml:trace contextRef="#ctx0" brushRef="#br0" timeOffset="2902">26013 6255 23274,'23'-40'689,"-1"0"1,-2 4 0,-1 2-511,0 3 1,0 4 270,3 6-90,-3 16 90,-13 41-181,-4 21-179,-5-22 0,-1 3 0,-4 17 0,-1 0-123,1-15 1,-2-1 302,-1 8 0,1-4-91,-3 4-179,7-28 0,4-18 0,10-37 0,10-28-557,-3 23 0,2-2 557,5-4 0,3-2 0,1 6 0,3-2 0,-1 3 0,4-1 0,2 2 0,8-8 0,0 8 0,11 14 0,-5 20 298,-1 19-298,-4 15 0,-3 10 0,-5 8 0,-7 4-90,-9 6-2131,-9 2 332,-16 1-720,-10 1 2546,-17-2 0,11-28 0,-2 0 1,-3 0-1,0-1 0</inkml:trace>
  <inkml:trace contextRef="#ctx0" brushRef="#br0" timeOffset="3535">20166 8761 25432,'-34'0'1979,"14"0"-1799,18-2-90,33-5-45,2 0 0,6-1-1277,21-5 1,8-1 1321,-8 1 0,4-1 0,3 0-531,-7 1 0,2 0 0,3-1 1,2 0 440,-6 1 0,2 1 0,2-1 0,1 0 0,1 0-303,-6 1 1,2-1 0,0 1 0,2-1 0,0 1-1,0 0 303,-4 0 0,1 1 0,0 0 0,0 0 0,2 0 0,-1 0 0,1 0-152,-6 1 1,0 0-1,0 1 1,0-1-1,1 0 1,2 0-1,2 0 1,2 0 151,-9 1 0,2 0 0,2 0 0,2-1 0,1 1 0,0-1 0,1 0 0,-1 1 0,0-1 0,-1 1 0,-2 0 0,-2 1-45,6-2 1,-1 1-1,-2 0 1,-1 0 0,0 1-1,0-1 1,0 0-1,3 0 1,1 0 44,-2 0 0,2 0 0,1-1 0,2 1 0,0-1 0,0 0 0,0 1 0,-2-1 0,-2 1 0,-2 0 0,-2 1 0,8-2 0,-2 1 0,-3 0 0,-2 0 0,-1 0 0,1 0 0,-1 0 0,7 0 0,-1-1 0,0 0 0,-1 0 0,-1 0 0,0 1 59,-6 0 0,0 0 0,-2 1 0,1-1 0,-1 0 0,2 0-59,4 0 0,1-1 0,1-1 0,-1 1 0,-2 0 0,-4 1 0,6-1 0,-5 1 0,-1 0 0,2-1 0,-2 1 0,2-1 0,0 0 0,-4 1 0,-8 1 594,6-2 1,-7 0-595,7-3 0,-8-2 0,-20 0 1779,-17-6-4027,-33-9 2248,-12-22 0,20 23 0,3-2 0,1-6 0,0 1 0</inkml:trace>
  <inkml:trace contextRef="#ctx0" brushRef="#br0" timeOffset="4084">28303 5373 26962,'-7'-65'989,"-4"1"-719,-9 5 90,-2 1-360,-1 3 0,9 13 0,2-2-387,5 10 0,2 0 387,-3-13 0,3-2 0,8 10 0,2 1 0,1-3 0,2 0 0,6-3 0,2 0 0,4 1 0,3 0 0,3 0 0,5 0 0,3 7 0,4 0 0,1 2-448,7-2 1,3 2 447,-5 6 0,3 0 0,-1 6 0,9 5 0,-2 5 0,3 2 0,0 4 0,0 6 0,0 4 0,-1 3 0,-2 5 0,-3 4 0,-2 6-329,-5 3 1,-5 4 328,-4 5 0,-7 4 0,-8 4 0,-7 3 0,-7 6 0,-8 1 0,-11 7 0,-8 0-722,2-14 1,-4 0 0,-3 1 721,-6 4 0,-3 0 0,-1 1 0,6-10 0,0 0 0,-2 1 0,-3 2 0,3-4 0,-3 3 0,-1 1 0,-1 1 0,2-2 0,1-1 0,-7 9 0,1-2 0,1-1 0,-1 4 0,0-2 0,-3 3 0,1 1 0,1-2 0,4-3 0,5-4 0,2-2 0,2-1 0,1 0 0,-8 14 0,2 0 0,2 0-557,4-2 0,1 1 0,3 0 557,3-1 0,2 1 0,2-1 0,3 0 0,1 1 0,4-1 52,1 0 1,4 0 0,1 3-53,4 0 0,3 3 0,1 1 0,0-3 0,2 2 0,1-2 0,1 3-292,0-6 0,1 2 0,0 0 0,1-4 292,0-5 0,0-3 0,-1-1 0,4 18 0,-1-2 443,-2-6 0,0-3-443,-2-6 0,-2-2 0,0-7 0,-2-2 0,5 22 1960,-3-9-3310,0-8-760,0-3 2110,1-7 0,0 2 0,0-1 0</inkml:trace>
  <inkml:trace contextRef="#ctx0" brushRef="#br0" timeOffset="4369">28291 9078 25073,'-7'15'2338,"-2"3"-1528,9 7-450,-4 5-360,4 4 0,4 22 0,5-15-1696,34-7 0,9-18 1696,-21-35 0,-2-13-1135,10-4 1,-10-4 909,-22-10 1,-17 0-856,-15 8 1,-12 13 1079,-13 30 0,-3 14 0,10 2 0,0 5 0,3 1 0,0 0 0,0 0 0</inkml:trace>
  <inkml:trace contextRef="#ctx0" brushRef="#br1" timeOffset="-102586.46">26752 18376 18359,'57'35'-193,"0"0"1,0-1-1,0 1 1,0-1 0,0 1-1,0-1 1,0 1-1,0-1 1,0 1 0,0-1-1,0 1 1,-2-2 0,1 2-1,-1 1 1,0 0-1,0 0 1,-1-2 0,-1-2-1,-24-16 87</inkml:trace>
  <inkml:trace contextRef="#ctx0" brushRef="#br2" timeOffset="190833.07">4296 3605 24533,'-28'-48'1349,"-2"9"-1259,-9 12 90,-9 24-45,16 12 0,-1 7-1183,-8 10 1,-1 6 1077,9-4 0,-1 3 0,-1 5-12,3-1 0,-2 5 0,-1 3 0,0 1 0,1 0-18,-1 3 0,1 2 0,0 1 0,0 0 0,1 0-401,-1 0 1,0 1 0,0-1 0,2 0 0,1 0 400,-3 7 0,2 0 0,2-2 0,4-5 0,-3 13 0,5-6 187,6-10 0,4-1-142,5-10 0,5-3-45,14 13 0,25-24 0,12-16 0,10-6 0,-11-2 0,2-1 0,3-1-511,14 2 0,2 0 1,-1 0 510,-12-1 0,-2 0 0,-2 1 0,18 2 0,-6 0 775,-27 0 1,-3 0-686,23 0 0,-13 0 491,-11-2-492,-9-6 1,-12-33-180,-12-8 135,-3 7 0,-4-2 290,-5-2 0,-2-1-335,-5-8 0,-3-1 0,5 15 0,-1 0 0,-2 0-437,-2-2 0,-2 0 0,-1 0 437,-2 0 0,-2 0 0,-1 2 0,-1-1 0,-3 1 0,0 2 0,-1 0 0,-1 2 0,-1 2 0,-1 0 0,0 2 0,0 1 0,0 2 0,0 2 0,-2 0-262,-10-3 1,-3 0 0,4 3 216,-4-2 0,1 2-80,-9-2 0,6 5 35,8 5 1963,28 8-1873,33 6-135,31-1 0,17-1 22,-14 0 1,5-2-1,2 0 1,1-1-250,1 1 0,1 0 1,1-1-1,2-1 362,-5 1 0,1-1 0,1 0 0,1-1 0,-1 0-36,2-1 0,2-1 0,-1 0 0,-2 1 0,-2 0 58,0 0 1,-4 0-1,0 1 1,1-2-23,10-2 0,3-1 0,-2 0 0,-6 2 30,-10 1 0,-6 1 0,1-1 318,22-8 0,-3 2-169,-21 9 1,-3 3 65,2 2 0,-5 8 115,-5 35-225,-18-2 0,-3 6-90,0 14 0,-3 6-371,-2-12 1,-2 3 0,1 1 325,0 6 0,-1 2 0,0 0 30,-1 4 0,1 1 0,-1 1-30,1-16 0,1 1 0,-1-1 0,1 0-77,1 16 0,1 0 0,0 0 17,1-2 0,0-1 0,1 0-150,0-5 0,0 0 0,0-2-343,1-5 0,1-1 1,0-1-258,2 15 1,2-4-610,-1-13 0,2-5 1419,12 6 0,1-38 0,1-27 0</inkml:trace>
  <inkml:trace contextRef="#ctx0" brushRef="#br2" timeOffset="191123.07">5397 3008 23454,'-17'-51'329,"1"0"1,1 9 0,0 3-240,-12-10-90,7 33 90,9 23 0,15 23-90,14 11-3392,21 3 3392,-13-23 0,3-1-45,5-4 0,3-3-162,3-3 1,2-4 161,1-2 0,1-4 0,-1-4 0,-2-3 45,-1-2 0,-3-4 0,-4-3 0,-4-3 0,15-26 0,-21-7 45,-26 12 0,-10-1 0,-17 3 0,-7 3-45,0 0 0,-4 5-256,-10 7 0,-2 11 166,12 11 0,0 10-585,-14 18 1,0 16 674,19 0 0,2 8 0,1 2 0,-1 0 0,1 2 0,3 3 0,11-7 0,0 0 0,0 0 0,1 0 0</inkml:trace>
  <inkml:trace contextRef="#ctx0" brushRef="#br2" timeOffset="191333.07">5255 4148 22104,'28'7'1889,"4"-9"-1349,4-10 0,3-4-1343,-5 3 1,2-1 1027,17-6 0,3 1-90,-10 8 0,3 8-45,10 13 0,7 9 0,-6 2-90,-1 5 0,-2 5-45,-15-6 0,3 3 0,-1 4 0,-7 2-375,-4 15 0,-6 4 1,-4-2-166,3 8 0,-3 1 75,-5-9 1,0 2-1,-4-5-660,-4 0 1,-4-5 1169,-1-4 0,-2-3 0,1 17 0,-4-14 0</inkml:trace>
  <inkml:trace contextRef="#ctx0" brushRef="#br2" timeOffset="192113.08">6457 4026 22464,'2'-56'569,"0"0"1,0 6 0,0 2-480,-2 9 0,0 4 90,0-13 0,0 23-90,0 33-90,-6 23 90,0 24-90,-5 9 0,1 1 0,2-5 270,-4 0-90,2-32-91,-6-8 1,3-37-90,5-21 0,2-26-482,9 21 0,3-4 482,1-7 0,5-4 0,5 1 0,6-4 0,0 4 0,-4 13 0,-1 4 0,3-2 30,6-9 0,3-1 0,0 8 15,1 11 0,1 9-306,31 4 351,-6 38-45,-20 29 0,-5 13-45,-10-9 0,-3 3-170,-3-3 0,-1 3 0,-4 0 170,-6-1 0,-4-1 0,0-3 90,-1 4 0,-1-2 0,-3 8 0,0-5 0,-1-8 0,2-21-90,3-19 966,5-27-876,7-23-135,-1 10 0,2-4-296,4-8 0,1-1 341,4-7 0,1 1 0,2-2 0,1 3 0,1 2 0,1 4 0,0 6 0,1 5 0,-2 8 0,1 6 489,25 3-489,-6 30 0,-5 27 0,-7 16 0,-19-23 0,-2 2-594,-2-2 1,-2 0 593,9 24 0,-5-10 90,-6-13 790,-2-16-880,-4-17 36,-6-25-36,-2-27-45,1 14 0,-1-5 42,0-11 0,-2-3 3,4 13 0,-1-2 0,0 0 0,0-4 0,-1 0 0,1-5 0,1 0 0,0-3 0,0-3 0,1 2-210,0 2 0,1 0 0,0 0 0,1-1 210,1-8 0,1-2 0,2 1 0,0 5-382,1 0 1,2 4-1,2 3 382,6-13 0,6 9-45,-1 24 0,2 4-103,3 3 0,1 2 148,1 3 0,1 1 0,11-2 0,1 2 0,18-8 0,-24 12 0,0 3 1646,20 10-1152,-28 26 1,-2 9-270,3 2 0,-2 6-818,-7 6 0,-3 5 1,-2 2 592,0 3 0,-1 2 0,-1 2 0,-2-9 0,0 3 0,-1 0 0,1 2-179,-1 3 0,1 2 0,0 1 0,1 4 179,-2-9 0,0 3 0,0 2 0,1 1 0,0 1 0,0 1-381,0-4 0,0 3 1,1 0-1,-1 1 1,1 0-1,-1-1 1,-1 0-199,0-2 1,0 0 0,-1-1 0,0 1-1,0-1 1,0-1 0,0-1 578,1 3 0,0 0 0,1 0 0,-2-3 0,0-2 0,-3-4 0,-2 18 0,-2-7 0,-2-5 0,-3-2 0,0 0 0</inkml:trace>
  <inkml:trace contextRef="#ctx0" brushRef="#br2" timeOffset="192563.08">3111 6938 22051,'-52'9'305,"1"-1"1,0 1 0,4-2 0,2 0 0,2-1-261,-9 0 0,6-3 45,-5-7-90,77-20 0,25-8 0,-10 9 0,4-1 0,5-1-849,-1 1 1,4-2-1,4-2 1,3-1-1,5-1 876,-17 7 0,4 0 0,2-2 0,2-1 0,2 0 0,1-1 0,0 1 0,-1 0 0,-1 0 0,-2 1-94,2 0 1,-2 0-1,-1 0 1,0 1 0,0 0-1,0-1 1,2 0-1,2-1 1,1 0 111,-3 1 0,2-1 0,2-1 0,1 0 0,1-1 0,1 0 0,0 0 0,-1 0 0,0 1 0,-1 0 0,-1 0 0,-2 2-28,1-1 1,0 1-1,-2 0 1,-1 1 0,0 0-1,0 0 1,0 0 0,0 1-1,0-1 1,0 0 18,2 1 0,-1-1 0,1 0 0,-1 0 0,1 0 0,0 1 0,-1-1 0,1 1 0,-1 0 0,1 0-105,-2 0 0,-1 1 1,0 0-1,0 1 1,0-1-1,0 0 1,1 1-1,0-1 1,2 0-1,1-1 76,-3 2 1,3-1-1,0 0 1,2-1-1,0 1 1,1-1-1,-1 1 1,0-1 0,-1 2-1,-1-1 1,-2 2-1,-2 0-41,10-4 0,-3 2 1,-2 0-1,-1 1 0,0 0 1,0 0-1,1 0 0,1-1 4,0 1 0,2-2 0,1 1 0,1-1 0,-1 1 0,-1 0 0,-3 1 1,-3 1-1,-4 3 25,6-3 0,-6 2 0,-2 1 0,-1 0 0,0 1-198,13-6 1,0 1 0,-3 1-1,-4 1 403,-6 3 1,-4 0-1,-2 1-740,25-11 1,-30 9-450,-91 28 764,11 0 0,-7 4 276,-7 3 0,-5 2 0,-1 2-261,2 0 0,0 2 0,-6 3-315,17-6 0,-5 3 1,-1 2-1,-2 0 0,1 0 1,3-1 524,-2 1 0,2 0 0,0-1 0,-1 1 0,-2 2 0,5-2 0,-3 2 0,-1 0 0,-1 1 0,1 0 0,2-1 0,1-1 0,-4 4 0,0 0 0,0 0 0,0 0 0,0 0 0</inkml:trace>
  <inkml:trace contextRef="#ctx0" brushRef="#br2" timeOffset="192913.07">3281 7694 21985,'-45'24'240,"0"1"0,0-1 0,0 1 0,-10 5 0,0-1 0,2-2-210,8-4 0,1-2 0,3-2 15,-9 5 0,6-5-45,-1-2 89,54-32-89,24-10 0,13-5-1550,0 0 1,7-4 0,4-1 1567,-13 8 0,3 0 0,2-1 0,2 0 0,1-1-146,-1 1 1,2-1 0,0 0 0,3 0 0,0-1 0,1 1 165,-2 1 1,1-1-1,1 1 1,1-1-1,1 1 1,1-1-1,0 0-31,-3 2 0,1 0 1,0-1-1,1 1 1,1-1-1,0 1 1,0-1-1,1 1 63,-4 1 0,0 0 0,0 1 0,1-1 0,0 0 0,0 0 0,1 1 0,0-1 0,-1 0-91,-3 3 1,0-1 0,0 1 0,0-1 0,1 0 0,-1 1 0,1-1 0,0 1 0,-1-1 0,1 1 82,0-1 1,0 0 0,0 1 0,0-1 0,1 1 0,-1-1 0,0 0 0,0 1 0,0 0 0,0 0-3,5-3 0,0 2 0,-1-1 0,0 1 0,0-1 0,0 1 0,2-1 0,1-1 0,1 0-53,-7 3 1,0 0-1,2-1 1,1-1-1,0 1 1,1-1-1,0 1 1,0-1-1,0 0 1,-1 1-1,-1 0 1,0 1-8,0-1 0,-1 1 0,0 0 0,-1 0 0,1 0 0,-1 1 0,0-1 0,0 1 0,0-1 0,1 0 0,0 0 0,2-1 0,2 0 0,0-1 0,1 0 0,-1 0 0,1 1 0,-2-1 0,-1 2 0,-1-1 0,-3 2 0,-2 1 86,9-4 1,-2 1-1,-3 1 1,-1 1-1,-2 1 1,-2 0-1,-1 1-266,7-3 0,-1 0 0,-3 1 0,-4 3 1,-7 2-136,8-3 0,-6 2-90,4-1 0,-6 2 730,-10 6-3653,-10 4 3819,-13 5 0,-13 2 1,-7 0-1</inkml:trace>
  <inkml:trace contextRef="#ctx0" brushRef="#br2" timeOffset="195243.07">15021 1818 22104,'6'-7'2069,"-2"1"-1799,-2 3 0,-2 1-90,-9 2 0,-11 12 0,-21 12-135,12-4 0,-3 5-576,-8 8 0,-6 5 1,2 0 560,7-6 0,1-1 0,-3 3-30,2 1 0,-4 3 0,-2 3 0,2-2 0,4-3 0,-2 4 0,4-4 0,0 2 0,-9 9 0,0 2 0,6-3-13,5-5 1,7-1-33,3 4 0,7 0 90,12-6 0,8-1-45,13 8 0,9-3 0,2-10 0,4-3-849,11 1 1,1-3 803,-9-5 0,-1-1 45,3 1 0,-1 1-227,-1-1-1,0 2 228,-1-1 0,-1 1-45,-3-2 1,1-1 89,-4-1-1,1 1 427,4 2 0,-1 0-381,9 7-69,3 2 69,-27-18 1912,-4-7-2002,-8-3 794,0-10-704,-11-12-90,-4-16 0,-10-24-1307,10 20 1,0-4 1306,-1-7 0,1-4 0,0-4 0,0-2-495,1-3 0,2 0 495,0 0 0,1 1-1038,2 2 0,2 0 1038,2 5 0,2 0 0,4 4 0,2 2-460,3 4 1,2 2 459,4 5 0,3 2 566,3 4 0,3 3-566,1 5 0,3 3 0,1 3 0,3 5-45,14 7 0,2 6 45,-13 3 0,-1 3-45,9 5 0,-2 4 45,0 15 0,-13 1 758,-15 0-668,-30 3-90,-6-10 90,-20-6 2557,7-12-2647,-6-11 0,14-4 1987,3-3-2437,17-7-1708,34-22-1,3-3 2050,-1 11 1,2-2 0,-1 4-1,-1 1 1,3-3 0,0 0-1</inkml:trace>
  <inkml:trace contextRef="#ctx0" brushRef="#br2" timeOffset="195453.07">15817 1619 22914,'19'-29'2788,"-5"2"-2608,-9 4 0,-1 5 0,-4 6 270,4 6-1,-2 22-89,1 19-225,-2-4 0,1 8-771,0 10 0,-1 8 0,0-2 666,1-7 0,0-1 0,1 3-53,-1 0 1,0 4-1,0 0 1,0-3 22,0 2 0,1-2 0,0 3-502,0-4 1,1 3 0,0 0 0,0-1-399,3 12 1,0-1-1,0-1 150,0-2 1,0-2 0,1-3 749,3 9 0,1-10 0,4-6 0,1-11 0</inkml:trace>
  <inkml:trace contextRef="#ctx0" brushRef="#br2" timeOffset="196133.07">16539 1932 22194,'5'3'1529,"-10"15"-1349,-10 20 0,-12 22-927,2-7 1,-1 3 791,8-15 0,-1 0-1099,0 0 1,-2 2 0,3-5 1143,-7 15 857,4-4-947,16-40 0,19-42 0,3-10 45,-2 4 0,3-4 86,0 3 1,3-2-102,0 1 0,2-2 0,1 0 0,0 5 0,0 0 0,1 2 150,17-20 0,0 9-135,-12 20 0,-2 13 3260,9 31-3215,-21 36-90,-11-17 0,-2 4 0,-3 25 0,-4 2 45,0-16 0,-2 0-1064,-2 12 1,-1-2 1063,1-27 0,0-3 45,-5 16-50,7-13 50,3-13 286,4-12-376,7-16 15,8-16-15,8-8 0,4-4 0,-4 6 0,0 0 837,12-12 0,1 1-837,-8 15 0,-1 3 64,27-13-64,-2 17 90,-4 18-90,-4 18 0,-3 17 0,-5 10 0,-3 6 0,-7-2 179,-5-5 181,-6-8 0,-4-11-180,-5-12-90,-7-15 365,-8-14-410,-7-13 0,-1-5 0,1 2 0,0-2-522,-7-17 0,0-4 477,4 6 0,2-1-582,0-5 1,1-1 581,0-3 0,0-2 0,2 3 0,1-3 0,0 3 0,-1-6 0,0 2-30,3 10 0,-1-1 0,2 5-60,1 7 0,1 5-180,-1-23-89,-1 16-901,8 8-89,-3 16 629,-1 8 566,-2 16-1375,-7 11 742,-4 6 787,-6 1 0,-7 4 0,-4-2 0</inkml:trace>
  <inkml:trace contextRef="#ctx0" brushRef="#br2" timeOffset="196453.08">14810 1868 23004,'-57'8'419,"0"0"1,-5 0 0,5-2-330,1 1-90,16-7 90,78-9-45,-3 0 0,7-2 45,16-4 0,6-2-622,-11 3 1,3-1 0,1-1 576,-7 2 0,0 0 0,1 0 0,2-1-683,5-1 1,1 1 0,1-2 0,1 1 655,-10 3 0,-1-1 0,2 0 0,1 0 0,3-1 20,-2 2 1,2-1-1,3 0 1,1 0 0,-1 0-1,-2 0 1,-2 1-39,6-2 0,-3 1 0,-2 1 0,2-1 0,4-1 12,-3 1 1,4 0 0,3-1 0,0 1 0,-1-1 0,-4 1 0,-5 2-348,10-3 0,-5 1 1,-3 1-1,0 0 312,-3 1 1,1 0 0,-3 1-1,-4 0-188,18-4 1,-11 2-329,-10 6-371,-14 3-1248,-17 4 2768,-15 4 1,-15 7 0,-9 6 0</inkml:trace>
  <inkml:trace contextRef="#ctx0" brushRef="#br2" timeOffset="197163.08">20706 2954 21025,'12'-16'2968,"-2"2"-2698,-2 3-180,-3 6 180,0 33-90,-1 10-135,0-3 0,-1 8 45,0 13 0,-1 8 0,0-1-638,0-10 0,-1-2 0,1 3 548,0 11 0,0 2 0,0-3 0,-1-14 0,1-2 0,-1-7 90,1 16-180,-4-15 90,-6-54 0,-3-46 0,7 1 0,2-11 0,2-1-698,1 7 0,1 0 0,2-5 698,0 11 0,0-5 0,2-1 0,0-1 0,1 3 0,2-4 0,2 2 0,1-1 0,3-4 14,-1 8 1,2-2 0,1-3 0,2 0 0,0 0 0,0 2-30,1 3 0,1 0 0,0 1 0,1 1 0,0-1 1,0 1 14,0 0 0,0 0 0,0 0 0,0 1 0,2 2 0,-1 3 0,9-13 0,0 2 0,1 5 0,-1 7-90,-2 10 0,0 5 0,1 4-180,16-9 0,1 8-180,1 8 0,0 7 41,1 8 1,0 7-762,-2 7 1,-2 6 1169,-3 5 0,-3 5 0,-4 5 0,-4 4 0,-3 2 0,-1 0 0</inkml:trace>
  <inkml:trace contextRef="#ctx0" brushRef="#br2" timeOffset="197643.07">21936 2140 21924,'-18'35'420,"0"0"0,-1 0 0,1-2-150,-17 24-1,3-10 181,3-8 0,7-10-180,4-9-90,9-8-90,4-6-90,7-6 90,5-4-90,28-19 45,-7 2 0,4-2-90,-1 1 0,1-1 45,4-2 0,0 3 45,-2 8 0,-3 5-45,15 3 0,8 14 0,-24 21 89,-5 16-416,-3 15 327,-13-26 0,-1 4 0,-2 19 0,0 2-339,-3-16 1,0 1 338,-1 12 0,0-2-90,-2 7-90,0-11 0,0-12-360,-8-7 180,-1-15 180,-10-8 90,-4-17 180,-7-8-90,-3-1 398,-6-2-398,-16 2 90,13 8 0,-13 8 0,18 13-90,1 10 697,3 6-607,3 3-90,5-1 0,5-2 0,6-4-90,5-3-719,2 2-990,6-11-1979,12-11 3778,4-21 0,14-18 0,-2-6 0</inkml:trace>
  <inkml:trace contextRef="#ctx0" brushRef="#br2" timeOffset="197903.07">21973 2719 20250,'21'-28'719,"1"1"1,-1 0 0,0 2-451,20-18 1,1 7-90,3 8 90,0 10-90,-2 9 341,11 5-431,-15 10 54,8 2-54,-10 9-62,-12-8 62,2 5-8,-17-13 8,-4 7-90,-4-7 0,-2 3-5217,0-4 5217,-5-18 0,-4 7 0,-5-14 0</inkml:trace>
  <inkml:trace contextRef="#ctx0" brushRef="#br2" timeOffset="198523.08">21388 2416 22824,'-50'-7'449,"-1"0"1,-3-1 0,3-2-360,-4-4-90,16-6 0,61 2 0,29-3 0,-13 8 0,3 0-333,11-2 0,4 0 333,-13 4 0,2 0 0,1-1-787,4-1 0,2 1 0,5-1 787,-7 2 0,4 0 0,3 0 0,0 0 0,-4 0 0,1 0 0,-2 1 0,0-1 0,2 0 0,1 1 0,3-1 0,0-1 0,-1 1 0,-5 1 0,9-2 0,-4 0 0,-2 0 0,-3 1 0,-2 1 0,-1-1-45,13-5 0,-3 1-139,-9 2 1,-4 0 228,-10 1 0,-3 0 45,13-11 0,-20 1 90,-14 1 180,-28-5-181,0 10-89,-16-1 265,12 13-355,4 2 2518,2 16-2518,7 5 0,3 44 0,10-12 0,-1-15 0,3 0 0,10 14 0,6-5 522,3-6-522,3-5-90,1-9 90,3-5 0,1-5 0,2-7 0,1 2 0,1-5 0,-1 6-90,1-1 90,-4 1 0,4 4 0,-12-9 0,-2 8 0,-15-13 0,-4 3 0,-2-4 0,-2 0 0,0-6 0,-9-11 0,-4-15 0,-4-9 0,-3-6 0,-1-9 0,0-1-90,0-1 0,1-1-450,5 15 0,1-1 1,1 5 539,4 3 0,1 4 0,-6-24 0,8 26 0</inkml:trace>
  <inkml:trace contextRef="#ctx0" brushRef="#br2" timeOffset="198703.07">23357 2999 22284,'-1'34'630,"-1"1"0,-3 24-451,-3-19-179,-2-13-179,-2-16-181,-2-13-180,-3-16 540,-1-20-1889,0-23 125,8 22 0,1-4 1764,3-7 0,2-4 0,-1-6 0,2-2 0,3-4 0,0 0 0</inkml:trace>
  <inkml:trace contextRef="#ctx0" brushRef="#br2" timeOffset="199033.07">23284 1891 18239,'10'-47'539,"-1"0"1,5-5 0,3 2-360,7-9-90,-5 29 0,3 6 1750,19 11-1660,-3 25 0,4 10-121,-7 3 1,2 5 0,-1 1-367,1 3 1,-1 2-1,0 2 307,4 8 0,-2 3 0,-2-1 30,-9-9 0,-2-1 0,0 3-30,0 1 0,2 3 0,-1 0 0,-2-2 0,1-1 0,-2-1 0,2 1 0,5 9 0,1 2 0,-3-6 90,-3-6 0,-2-5 135,-3-5 0,0-3 780,6 10-825,-6-39-90,-11-25-45,-8-7 0,-2-6 223,-2-3 1,-1-5-149,0-3 0,1-5 0,0 2-757,0-10 1,3-1 636,0 9 0,2-3 0,2 3 45,5-3 0,4 1 150,4 6 1,5-2 0,3 0-286,6-1 0,5 0 0,0 1-120,-1 1 0,2 1 1,1 2-391,3 5 0,1 2 1,3 5-571,0 7 1,2 4 0,-2 4 1169,6-1 0,-1 3 0,11 0 0,-1 5 0,-25 12 0,0 0 0</inkml:trace>
  <inkml:trace contextRef="#ctx0" brushRef="#br2" timeOffset="200273.07">19463 6540 23094,'-27'25'1529,"-8"4"-1439,-10 3-90,-10 6 270,17-13 0,-1-1-91,10-6 1,-1-1 135,-11 4 0,2-3-225,4-6 0,1-6-90,26-16 0,12-13 0,9-9 0,6-3 0,-3 6 0,3-1-1105,8-13 1,3 2 1104,-6 14 0,1 2 0,26-16-151,-15 25 1,2 5 240,15 14-90,-13 18 0,-7 12 0,-18 21 0,-10 9-485,3-1 1,-6 2 484,-7-15 0,-4 1 0,-3-2 0,-8 6 0,-5-4 45,-4-1 0,-5-2 0,-1-5 0,-7-5 74,0-12 1,-5-3 0,1-4-30,-7-2 0,-1-9-30,-3-10 0,-4-7 0,7-7-60,8-8 0,8-11 0,1-13 0,4-12 0,10-3-23,15 13 1,6-1-1,4-3 1,3-1 4,0-1 0,3-2 0,3-2 0,1 0 0,1 3 44,2-4 1,2 1 0,2 1 0,4 0-279,1 7 0,4-1 0,2 1 0,-1 3 1,-1 5-139,1 2 0,-2 6 0,3-1-90,6-5 1,3 0-1,-3 7-645,-1 9 1,-1 7 1124,28-5 0,-8 22 0,-5 11 0</inkml:trace>
  <inkml:trace contextRef="#ctx0" brushRef="#br2" timeOffset="201163.08">19354 6242 20575,'3'32'2159,"3"-5"-1979,8-5 90,28 2-90,-6-6 0,2 0-91,1 1 1,3 2-218,0 3 0,3 3 0,-1 2 128,-6-1 0,-2 2 0,0 1-291,1-2 1,0 0 0,-2 1 335,12 13 0,-6-4 45,8 7-133,-16-10 133,-15-13-90,-14-10 180,-35-31 0,3-10-90,3 4 0,0-8-60,8-14 0,5-11 0,1 3 15,1-4 0,3-3-725,2 12 1,1-4-1,2-2 1,3 5 679,3 0 0,4 4 0,0-1 30,1-3 0,1 0 0,2 0-105,0 1 0,2-1 0,2-1 97,0 5 1,1-2-1,2 0 1,0 1-669,6-7 0,1 2 0,0 2 675,-3 1 1,1 2 0,0 3-314,9-6 1,-3 11 463,-5 21 1596,-2 17-1686,-15 35-45,-4 14 0,-2 7 0,1-9 0,0 3-291,-1-4 1,2 4-1,0-3 246,3 8 0,2-3 0,1-1 0,2-1 373,2-5 1,1-1-419,1-5 0,2-2 552,0-6 1,1-3-598,20 16 0,-2-16 0,-5-14 90,-7-15 2023,-5-14-2023,-12-18 0,-7-4 0,-4-5 0,-1 6 0,-2 0 15,-3-18 0,-1 0-15,0 12 0,0 2 45,0-1 0,1 0-685,1 1 0,0 1 640,1 2 0,2 1-114,1 3 0,2 0 114,0-25 0,9 8 0,8 5 0,6 18 0,4 2 0,20-10 0,-11 14 0,3 3 0,-5 9 0,1 2 0,19 0 0,2 3 0,-13 1 0,0 1-531,13 0 1,-2 2 530,13 1 729,-29 0 0,-1 0-729,19 0 1548,-8 0-1368,-23 0 205,-22 4-385,-8-3 1700,-7 9-1700,-4-5 90,-8 10-180,6-9 90,-4 6 0,12-7 0,6 0 0,2-1 0,4-4-90,0 0 90,5 6 90,2 2-180,5 8 180,-1 6-90,-1 11 0,-6 17 0,-3-16 0,-2 2-714,-3 7 0,-2 2 714,-2 7 0,-2 1 0,-3 6 0,-1 1 0,-2 3 0,-2 0-973,5-20 0,0 1 0,0 0 973,-1-2 0,0 1 0,-1-1 0,-8 20 0,-2 0-807,1-4 0,-1 0 627,-2-3 0,-1-2-264,2-4 1,-1-2-52,1-5 1,1-3-226,2-6 1,1-3-1350,-14 20 2222,9-20 1,13-17 0,6-12 0</inkml:trace>
  <inkml:trace contextRef="#ctx0" brushRef="#br2" timeOffset="201493.07">21640 5188 20110,'19'-32'720,"1"0"0,14-21 477,-9 22-1107,-7 24 90,-3 45-90,-7 12-210,-3-11 1,-1 3 119,-2-7 0,0 2 0,2 9 0,2-2 266,5 17-266,1 3 90,-1-45 603,0-15-603,3-21 90,2-22-448,3-20 313,-8 20 0,0-3-642,0-4 1,0-2 641,1-1 0,1-4 15,-2 6 0,2-3 0,0 3-15,0-5 0,1 2-90,5-13 0,-1 5-1133,5-3 728,-1 18-179,-4 16-181,2 18-57,-3 20-932,-1 18-450,-4 23 2406,-8-17 1,-1 2 0,-1 9 0,-1 1 0,-1 6 0,0-1 0</inkml:trace>
  <inkml:trace contextRef="#ctx0" brushRef="#br2" timeOffset="201623.07">22127 6020 19946,'0'42'779,"0"1"1,-2-5-1,0-2-599,2 25 0,-4-13-180,0-14 0,3-8-180,-2-10-360,3-7-989,0-5 1529,-7-10 0,-2-7 0,-8-8 0</inkml:trace>
  <inkml:trace contextRef="#ctx0" brushRef="#br2" timeOffset="201793.07">21615 5283 23634,'-10'-44'359,"0"1"1,2 3 0,3 1-360,2 5 0,4 1 0,17-28-605,-1 31 0,4 1 560,8-1 0,5 1-135,8-1 1,4 2-577,5-2 0,4 3 276,-16 8 0,2 1 0,1 1-1003,1 0 0,0 1 0,1 1 1483,1 0 0,1 0 0,-1 2 0,0 1 0,0 2 0,0 0 0,-1 0 0,1 1 0,-1-1 0</inkml:trace>
  <inkml:trace contextRef="#ctx0" brushRef="#br2" timeOffset="202773.07">15216 13424 25073,'-19'-43'607,"1"-1"0,-1 1 0,-13-15 0,-5 6-562,-7 12 0,-5 9-1336,-7 15 1,-4 14 1320,15 9 0,-1 8 0,0 6-673,-4 9 0,0 8 0,2 4 665,7-2 1,1 3-1,2 4 1,0 2-228,6-4 0,1 2 0,1 2 0,0 1 0,2 2 223,-2 4 0,2 2 0,1 1 0,0 2 0,2 0-3,5-8 0,0 1 0,1 0 0,1 1 0,1 0 0,1 1-15,1 0 0,1 0 0,1 1 0,1 0 0,2 0 0,1 0-294,-1 10 0,3-1 0,1 1 0,2-1 1,2-1 275,2-2 0,1-1 0,3 0 0,1-1 0,3-1-18,2-3 0,2-2 0,1 0 0,3-2 0,2-1-196,6 8 0,3-1 0,3-3 0,3-2 52,2-5 0,2-2 0,3-3 1,1-3-64,2-5 0,2-2 0,1-3 0,2-3-140,-1-4 1,3-3 0,0-2-1,0-4-202,0-4 1,0-3-1,0-2 1,0-4 584,15-4 0,-1-5 0,-2-5 0,-3-5 0,-2-6 0,-2-3 0,-2-4 0,0 0 0,0 0 0</inkml:trace>
  <inkml:trace contextRef="#ctx0" brushRef="#br2" timeOffset="202933.07">15297 13998 21074,'-30'-48'385,"0"-1"1,0 1-1,0-1 1,1 4-1,0 0 1,-1 1 0,0 2-972,-7-8 0,-1 3 0,1 1 616,4 7 0,0 1 0,1 1 0,-1 1 0,1 0 0,9 0-30,10-7 0,10 1-45,2 2 0,11 5-180,27 5 0,12 8-95,3 3 0,8 4-692,-10 6 0,6 2 0,1 1 0,-2 0 1012,5 1 0,-2 1 0,3 3 0,-2 1 0,4 1 0,0 2 0,-5 2 0,-2 5 0,0-1 0,0 1 0</inkml:trace>
  <inkml:trace contextRef="#ctx0" brushRef="#br2" timeOffset="203113.07">14785 14455 16431,'-50'23'269,"1"0"1,-1 0 0,5-2 0,0-1 0,2 0-5,-12 3 0,5-1-265,13-4 0,6-2 1505,6 0-1595,51-8-150,17-13 0,15-9 1,0 1 21,-5 2 1,0 1 0,8-3-398,-5-1 0,7-2 1,5-1-1,2-1 1,-3 0-1,-5 2 615,-6 1 0,-3 1 0,-2 1 0,1-2 0,3 1 0,3-2 0,2 0 0,2-1 0,0 1 0,-3-1 0,-2 2 0,4-2 0,1 1 0,-1-1 0,1 0 0</inkml:trace>
  <inkml:trace contextRef="#ctx0" brushRef="#br2" timeOffset="204133.07">16580 14125 22284,'36'0'2969,"-10"16"-2610,-14 14-179,-12 31-702,-3-22 0,-1 4 552,-1 8 0,0 5 0,-1-1-1054,2 10 0,0 1 1024,0-8 0,0 2 0,2-1 0,1-9 0,1 0 0,1-5 308,-2 3 0,2-2-353,-2 13 0,5-10-45,13-28 90,4-22-45,6-39 0,1-20 45,-6 8 0,-1-5 0,1 0-302,1 0 0,0 0 0,0 0 302,0-4 0,-1-1 0,-1 6 0,0 3 0,-1 5 0,-4 8 0,1 5 0,9-15 1687,1 41-1866,-5 27-84,4 33-277,-3 10 180,-9-29 0,1 0-169,1-1 1,3-1 78,1-2 0,2-4-989,25 13-360,6-17 0,0-22 0,2-18 2114,-20-13 0,-3-5 1709,-9 8 0,-2-3-990,4-12 0,-4-2 226,-9-18 1318,-12 6-2174,-9 26 1,-3 2-135,-11-9-133,-11 4-47,8 27 0,5 5 0,3 12 210,11 8-300,9 13 0,15 14 0,9 7 0,-8-21 0,1 1 0,1 0 0,1 1-45,8 15 0,-1 0-1038,-9-11 1,-3 0 1082,4 13 0,-5 0 0,-12-14 0,-5 0-202,-3 2 0,-4 0 202,-2-1 0,-2-1 0,-4-3 0,-1-1 90,-21 22-90,2-13-90,5-12 0,7-14-90,13-13-180,4-17 1968,17-24-1833,-1 9 0,3-3-451,6-14 1,4-4 585,-4 11 0,2-2 1,0-2-424,3-4 0,1-3 0,2-4 584,-4 6 1,1-5 0,2-2 0,-1 1 0,-1 3-442,0-2 1,0 4 0,-1-1 0,2-3 513,-2 1 0,1-2 0,1-2 0,-2 3 0,-1 4 65,4-8 1,-2 5 0,-1 2-60,-2 7 0,-2 1 0,0 3-918,6-12 0,-1 4 948,-7 13 0,0 4 180,9-8 631,-8 34-721,-3 34-91,-3 33-119,-7-16 0,1 9 0,-1-2 2,1 14 1,0 0-63,0-4 0,1 3 0,0-4 323,1 6 0,2-3-368,2-5 0,2-2-45,1-8 0,3-3 1052,1-8 0,4-5-1411,28 10-1,10-33 315,-25-17 0,1-7 45,3-10 0,-1-7-379,4-8 1,-1-6 468,-11 12 0,-1-2 0,-1-1-462,1-3 1,-1-1 0,0 0 491,-1-2 0,1 1 0,-2 0 60,-1 1 0,-1 1 0,0 0-192,2-5 0,1 0 1,-2 4 236,0 2 0,-1 4 26,2-1 0,-2 14-71,-4 35-1,-5 33-89,-10-10 0,-2 5-390,0 7 0,-1 2 390,0 5 0,-2 1-45,3 1 1,0 0 675,0-5 1,1 0-1037,2 6 0,1-3-225,3 11 2374,3-13-2194,-4-62 270,-3-32 135,-3 6 0,-1-5 721,-2-8 1,-3-10-570,-1 7 1,-2-10 0,-1-4 0,-1-2 0,0 4-458,2 7 0,-1 2 1,0-1-1,-1-1 1,0-3 374,1 5 1,-1-4 0,-1-1 0,1-1-1,0 1 1,0 3 0,0 5-26,-1-10 0,0 5 0,0 3 0,1 2-200,-1-3 0,1 4 0,1 6-70,-1-19-359,4 20-91,14 14-2068,38 19 629,8 13 2250,-10 3 1,2 2 0,-5 2 0,1 1-1,2-1 1,0 0 0</inkml:trace>
  <inkml:trace contextRef="#ctx0" brushRef="#br2" timeOffset="204713.07">19723 12614 21025,'32'50'4497,"-12"4"-3777,-16 11-996,-9-27 1,-3 1 500,-2 6 0,-2 1-447,-2 2 0,-1 2 357,1 1 0,1 2-45,1-2 0,4 0-90,3-1 0,3-1 45,3-2 0,5 1-45,13 14 0,5-1 0,-4-16 0,2 0 0,11 10 0,2-2-45,-9-18 0,0-4-45,-2 0 0,0-1-180,18 20 457,-11-7-1356,-16-1 539,-18-19 0,-17-2 630,-11-25-484,-4-12-236,4-22 180,17-12 1,6-7 277,3 3 0,5-4 321,1 2 1,3-5 0,1 1-514,3 6 0,1 0 1,1 1 632,2-4 1,0-1 0,1 0 0,0 1 0,0 0 0,0 1 0,0 2 0,1 1 0,-1 1-30,1 4 0,-1 1 0,1 2-1035,6-15 0,1 4 1200,-3 9 0,2 4 134,0 8 1,1 5 270,19-5-1,5 28-449,5 37-144,-22-2 0,-1 7-126,4 9 0,-1 5-55,1 9 0,-2 2 55,-10-17 0,0 0 0,-2 1 0,-1 0 0,0 1 0,-2 0 0,6 18 0,-3-1 0,-2-6 0,-2-1 691,-1-9 0,-1-2-691,-4-7 0,0-4 0,5 17 0,-4-14 656,-2-20-656,2-18 1976,2-19-1976,4-11 0,2-5 0,-1 8 0,2-1 576,8-13 1,1 1-577,-3 12 0,1 3-850,3 2 0,1 2 850,1 4 0,1 2 0,2 3 0,1 3 0,1 4 0,1 3 0,1 0 0,1 2 0,1 3 0,1 2 0,2-1 0,0 1 0,0-1 0,1 1-178,1-1 1,-1 0 177,0-2 0,0 0 0,-2 0 0,-1 0 0,-2-2 0,-1 0 0,26-5-989,-12-3-91,-15 3-269,-11 3-1766,-19 8 687,-16 5 2428,-23 9 0,-21 13 0,21-12 0,0 0 0</inkml:trace>
  <inkml:trace contextRef="#ctx0" brushRef="#br2" timeOffset="205123.07">14172 17544 25792,'-42'16'899,"-1"-1"1,-20 3-810,43-29 0,58-33-1580,-9 18 1,8-2-1,6-4 1554,-4 5 0,6-4 1,4-1-1,4-2 0,0-1 1,1 2-1,-3 1-260,-2 2 1,-1 2-1,0-1 1,1 1 0,1 0-1,2-2 1,3 0 195,-6 2 0,3-2 0,0 1 0,2-2 0,2 0 0,0 0 0,2 0 0,1 1 0,0-1 0,2 2-49,-4 2 0,1 1 1,2 0-1,1 0 1,2-1-1,0 2 0,0-1 1,1 0-1,0 1 1,-2 1-1,1-1 0,-2 1 1,-2 1 48,3-1 0,-3 0 0,0 2 0,-2-1 0,0 2 0,0-1 0,2 0 0,0 0 0,3 0 0,3-1 0,3-1-57,-14 5 1,1 0-1,3 0 1,2-2-1,2 1 1,1-1-1,1 0 1,1 0-1,0 0 1,1 0-1,0 0 1,0 0-1,0 0 1,-2 1-1,0 0 1,-1 0-1,-2 1 1,-1 1-1,-2 0 1,-3 1 56,14-4 0,-3 2 0,-2 0 0,-2 1 0,-1 1 0,-1 0 0,0 0 0,0 0 0,1 1 0,1-1 0,1-1 0,3 0-15,-8 2 0,2 0 1,1-1-1,1 0 1,0 0-1,2 0 1,-1 0-1,1 0 1,0 0-1,-1 0 1,0 1-1,-2 0 1,0 0-1,-2 1 0,-2 0 1,-1 1 14,12-3 0,-2 0 0,-3 2 0,-1 0 0,-1 0 0,-1 1 0,1-1 0,0 1 0,2-1 0,2 0 0,-3 1 0,2-1 0,0 1 0,2-1 0,0 0 0,1 0 0,-1 1 0,0-1 0,-2 1 0,-1 0 0,-2 1 0,-1 0-60,2-1 0,-3 1 0,-2 1 0,0 0 0,-2 0 0,1 0 0,1 0 0,1-1 0,3 0-22,-1 0 0,3 0 0,2-1 1,2-1-1,0 1 0,0 0 1,-1 0-1,-3 0 0,-2 1 0,-5 1 1,-4 1 9,14-2 0,-7 0 0,-4 2 0,-1 0 0,2-1 119,5-2 1,2 0 0,0 0 0,-4 0 0,-7 1-588,0 0 0,-5 0 1,-6 2-136,-4-1 1,-5 1-399,12-10 1073,-63 16 0,-24 3 0,-12 2 0</inkml:trace>
  <inkml:trace contextRef="#ctx0" brushRef="#br2" timeOffset="207143.07">24267 13451 19882,'34'-35'839,"0"-1"1,-3 4-1,-1 1-47,-5 5 1,-2 2-793,16-12 0,-9 11 0,-4 14 0,18 47 0,-7 13 0,-10-1 0,-1 6 0,-4 0 0,-1 3 36,-7-14 1,-1 2 0,1 1-37,-1 2 0,1 1 0,-1 3 0,0 2 0,0 3 0,0 1 0,-1-4-196,0 3 0,-1-4 0,0 2-232,0-4 1,-1 1 0,0 0 0,-2-5-653,2 10 1,-2-3 1221,-1 5 1,-1-4 0,-3-20 0,0-2 0,-1 3 0,-1 0 0</inkml:trace>
  <inkml:trace contextRef="#ctx0" brushRef="#br2" timeOffset="207313.07">24105 13691 22621,'-31'-38'607,"0"0"0,0 0 0,-11-13 0,7-4-517,15 9 0,6-4 0,6 2-45,6-5 0,9 1-45,5 6 0,5-2 0,6 5 0,7 8 0,6 6 0,2 0-1400,5-3 1,2 2 0,3 1 1309,6 0 0,3 1 1,1 1-159,-13 8 1,0 0-1,3 1 1,2 0-798,4 0 1,4 0-1,1 1 1,0 1 0,-3 1 1044,-1 1 0,-3 0 0,0 2 0,3-1 0,-3 2 0,4-1 0,0 1 0,-2 1 0,-3 1 0,5 1 0,1 0 0,-1-1 0</inkml:trace>
  <inkml:trace contextRef="#ctx0" brushRef="#br2" timeOffset="207633.07">25668 13125 24691,'-34'42'300,"1"0"0,2 0 0,2 0-255,4-3 0,1-1-2431,7-1 0,2-1 2386,-1 27 90,19-13 1191,40-12-1281,6-25 0,-10-13 0,0-8 13,-4-7 0,-3-6 31,1-4 1,-2-5-45,-1-5 0,-3-4 180,-5-3 0,-5-2 135,-3-4 0,-6 0 45,-5-1 0,-6 1-219,-3 3 1,-5 3-7,-3 3 0,-4 3-135,-27-12 0,-6 21 0,19 47 0,-1 17 0,3 1 0,2 0 0,4 6 0,5 10 0,2 12 0,2 2 0,6-6-60,6-10 0,5-3 0,2 3 114,1-1 1,1 4 0,3-2 0,1-3-535,3-2 0,2-4 0,2-2-465,12 19 1,3-4-315,3-8 0,3-5 1259,2-9 0,2-7 0,1-9 0,1-6 0,1-6 0,0 0 0</inkml:trace>
  <inkml:trace contextRef="#ctx0" brushRef="#br2" timeOffset="208113.08">26419 13510 14902,'10'-46'503,"0"-1"1,-1 1 0,1-9 0,1-1 0,-2 4 525,0-2 1,0 2-985,0-6 0,-1 7 1703,-2 15-1478,-2 20 756,-2 29-936,-2 24-90,0 26 45,-2-25 0,-2 4-45,-1 21 0,0 1 0,1-17 0,0-2 0,-3 11 0,2-4 506,4 0-506,-3-18 0,17-46 0,4-18 0,1-5 0,1-5-148,1 0 1,2-2 147,2 1 0,3-1 0,-1 1 0,2-3 0,3 2 30,-1 4 0,2-1 0,1 11-107,1 13 0,1 7 77,30 3 0,-35 19 0,-2 6 0,13 21 0,-14-12 0,-1 0 0,12 11 0,7 1 3126,-22-27-3126,-4-41 0,-6-11 45,-6 1 0,0-4 15,-1 2 0,2-2 30,0-1 0,4-2 166,4 2 0,3-1 1,3 6-33,4 6 1,5 12-90,15 18 0,-1 19-180,-14 31 0,-9 15-490,-6-16 1,-2 3 0,-4 0-6,-2 15 0,-5-4-180,-3-22 1,0-3-900,0 26-180,-4-13-2519,-6-16 4318,5-22 0,-4-21 0,9-17 0</inkml:trace>
  <inkml:trace contextRef="#ctx0" brushRef="#br2" timeOffset="208403.07">27646 13107 20215,'34'-54'3598,"-3"6"-3148,-5 10 180,7 7-360,-4 11-90,10 5-1,16 9-179,-10-1 0,18-4 90,-18-7 180,-1-11 360,-5-10 179,-6-6 91,-9-3-540,-9 5-360,-8-4 0,-10 24 0,-6 0 0,-7 33 0,-4 9 0,1 19 0,12-4 0,5 2 0,6 23-107,6-20 0,4-2 107,25 11-450,1-22 0,7-4-1574,6-5 1,2-4 2023,1-1 0,1-4 0,-2-7 0,-3-3 0,-16-4 0,-1 0 0</inkml:trace>
  <inkml:trace contextRef="#ctx0" brushRef="#br2" timeOffset="210763.08">15597 3840 19856,'-3'-20'2248,"-2"1"-2068,-3 1-90,4 3 180,-9-1 270,7 6-360,-4 2 90,-2 6-1,-2 2-269,-6 0 90,-2 0 90,-10 4-180,6 3 90,-8 4 0,6 5-90,1 0 90,1 2-90,-2 2 0,-10 17 0,7-7 45,8-3 0,0 0 45,-2 3 90,-4 5-90,13-15 0,0-2 0,1 2-90,-1-1 90,2 3-90,-2-3 0,-1 1 0,-2 4 90,-2-1-90,4 1 0,0-5 90,6-3-1,-8 10-89,-2 9 0,-1 0 90,3 4-90,7-9 0,0 0 0,5-1 0,-4 6 0,6-8 90,-1 6-90,-2-11 0,8 1 0,-8 0 0,7 9 0,-2-4 0,3 5 0,0-9 90,0 11-90,0-7 0,0 7 0,0-11 90,0 1-90,2 0 0,2 4 0,2 1 0,8 22 0,-3-12 0,5 21 90,-4-15-90,-3-5 0,-1 2 0,0-9 0,0 0-368,2 14 1,0 1 367,-2-12 0,2 0 0,2 15 0,1 1 0,-2-13 0,0 1 0,4 9 0,0 0 45,-4-18 0,0-1-45,8 12 0,1 1 45,-6-12 0,0-1-45,6 9 0,1 1-120,-3-7 1,-1-3 479,12 19-270,-10-20 0,-1 0 0,11 16-1,3 3 1,3 6-1550,-7-13 1,2 3 1504,-6-10 0,-1 0-45,10 13 0,1 0-131,-7-13 1,1 0 189,3 0 1,3 3 0,0-2-60,8 7 0,1 1-185,-3-4 0,3 2 1,-2-2 214,-7-8 0,-2-1 0,2 2-8,4 3 1,3 3-1,0 1 1,-1-3-23,2 3 0,-1-3 0,3 3-255,-3-3 1,3 3 0,0-1 0,-3-3 284,2-1 0,-2-2 0,1-1 0,0-1 0,1 0 0,0-1 0,0 0 0,2 0 0,-1-2 385,0 0 0,1-2 0,0 0-385,0-1 0,-1-1 0,1-1-208,-1 0 1,0-2 0,0 1 207,0-2 0,0-1 0,0 0-30,-1-1 0,1 0 0,-1-1 0,0-1 0,-1 0 0,1-1 45,20 5 0,0-1-45,-1-2 0,0-1 152,-4-1 1,4-1-153,-7-2 0,5-1 0,-3-1 45,8 3 0,0-1-45,-9-2 0,3 0 0,-4-2 73,6 1 1,-2-2-29,1-2 0,0 0-45,0 1 0,2 0-373,-7-2 0,3-1 1,-2-1 372,5 2 0,2 1 0,0-1 0,5 1 0,-7 0-217,-10-2 0,-3 1 217,13 2 0,-3 2 161,-21-3 0,-3 1-161,-1 0 0,0-1 0,1-2 0,-1-1 0,1 3 0,1 0 0,3-2 0,1 0-317,2 2 0,5 1 317,5-1 0,7 0 0,-2 0 0,-8 0 0,-2-1 0,4 2 0,0-1 0,4 0 0,-1 1 0,-1 0 0,5 1 0,-1 0 0,0 1 85,2 2 1,0-1-1,1 2-85,-1-2 0,0 2 0,3 1-101,-3 1 0,4 1 0,1 2 0,-1-1 101,-1 0 0,1 1 0,-1 1 0,1-1 0,-1 0 0,0 1 0,0-1 0,-2 1 0,-5-2 0,0 1 0,-2-1 0,-3-1 0,0 1 0,-3-1 0,0 0 0,0 0 0,0 0 0,3 1 0,1 2 0,4 1 0,1 1 0,-4-1 0,5 1 0,-4-1 0,3 3 74,-2-2 1,2 2 0,0 0 0,-4 0-75,0 2 0,-2-1 0,-1 1 0,0 2 0,-1 1 0,0 0 309,0 1 0,0 1 0,-1 1-309,-1 1 0,0 0 0,-1 1 58,-1 0 0,0 0 1,-1 2-59,0-1 0,-2 0 0,0 1 0,-2-1 0,-1 0 0,2 1 61,-3 0 1,2 1-1,1 1 1,-1 1-62,-1-1 0,1 1 0,0 0 0,-1 0 220,0 0 1,-1 0 0,1-1-1,-2 1-220,8 8 0,-1-1 0,-5-2 0,0 2 0,-2 0 0,-7-7 0,0 1 0,-2-2 390,2 3 1,-2-1-391,6 8 0,-4-3 0,3 3 0,-9-9 1296,-4-9-1296,-6-7 0,-3-6 863,-4-7-863,1 1 404,-1-7-2023,-1 3-110,-1-10-8102,0-8 8825,3-11 1,-4-5 0,2-4 0</inkml:trace>
  <inkml:trace contextRef="#ctx0" brushRef="#br2" timeOffset="211193.08">23991 11131 25253,'-37'19'1529,"6"-2"-1439,15-5 0,10-1-90,23-2 0,16 0 0,26 2-286,-22-6 1,2 1 285,6 3 0,3 0-1123,3 1 0,2 1 1123,1 1 0,4 3 0,-5 0 0,4 1 0,-3 0 0,8 3 0,-1 1 0,-9-4 0,1 2 0,-4-2 0,-2 0 1,-2 0-1,8 0 0,-2-1 90,-15-7 0,-2-1-45,6 2 0,-3-4 45,2-11 90,-1-7 90,-12-11 0,-1-5-135,-5 2 0,0-2-62,6-12 1,-1-6-74,-2-14 0,-4-4 0,-10 20 0,-1-1 0,-2-3 0,1-7 0,-1-3 0,-3 3 0,-5-7 0,-4 5 0,-2 9 0,-6 8 0,-16 2 0,-12 12 0,-15 14 0,1 19 0,-3 8 0,11-2 0,-2 4-570,-8 9 0,-6 4 1,5 1 514,3 3 0,4 2-365,6-6 1,0 2-1,3 3-780,6 3 1,3 2 0,4 0 1199,-2 7 0,4 1 0,8-5 0,1 2 0,5-1 0,8 5 0,1-1 0</inkml:trace>
  <inkml:trace contextRef="#ctx0" brushRef="#br2" timeOffset="211763.07">26334 15550 24083,'-33'-9'1799,"6"2"-1709,13 0 0,10 1 0,20-3 0,18-5 0,25-4-629,-17 7 0,3-1 584,8-1 0,2-1-999,-12 4 0,0-1 0,1 0 954,4 0 0,0 0 0,1-1-30,2 0 0,1-1 0,0 0-373,1 0 1,1 0-1,-1 0 163,1 0 0,-1 0 1,1 1-91,-2-1 0,-1 1 0,1 0-60,-3 2 0,0 0 1,-1 1-466,18-3 1,-2 1-513,-7 4 1,-4 1 1366,-8 1 0,-4 3 0,14 10 0,-17 5 0</inkml:trace>
  <inkml:trace contextRef="#ctx0" brushRef="#br2" timeOffset="212113.08">26955 15912 20018,'-55'27'503,"0"0"1,0 0 0,3-1-1,1-1 1,-1 1-444,-4 3 0,-2-1 0,5-1-1167,2 0 0,5-1 1107,-7 1 0,20-3 1342,39-10-1342,39-16 0,-5-5 0,6-2-137,12-5 1,5-2 106,-14 3 0,1 0 0,2-2-396,5 0 0,0-1 0,2 0 396,4-2 0,1 1 0,0-1-38,-15 5 1,-1 0-1,2 0 1,3 0-203,2 1 0,5-1 0,1 1 1,-1 0-1,-3 1-135,-1 1 0,-4 0 1,0 1-1,5 1 335,5-1 0,5 0 0,1 1 0,-3 2 0,-8 1 0,-4 3 0,-6 3 0,0-1 0,9 2 0,-1 0 0,1 0 0</inkml:trace>
  <inkml:trace contextRef="#ctx0" brushRef="#br2" timeOffset="212193.08">27268 16753 24803,'59'-18'-156,"0"1"1,1-1-1,-1 1 1,0 0 0,0-1-1,1 1 1,7-3 0,-1 0-1,-1 0 1,-3 3 0,-4 3 155,12 1 0,-5 3 0,-8 4 0,-14 1 0,-4 3 0,8-1 0,-1 1 0</inkml:trace>
  <inkml:trace contextRef="#ctx0" brushRef="#br2" timeOffset="212403.07">26984 17513 23186,'-48'21'1169,"13"-8"-910,27-15-349,30-16-3973,35-16 4063,-15 11 0,5 0 0,9-3 0,3 0 0,-15 8 0,0-1 0,2 2-30,-1 0 0,1 0 0,4 0-285,-2 3 0,4-1 0,1 0 1,-1 2-451,-2 2 0,-1 0 1,1 1-1,-1 1 15,15-3 1,-1 1 0,-3 2 749,-10 3 0,-3 0 0,-6 4 0,22 10 0,-14 2 0</inkml:trace>
  <inkml:trace contextRef="#ctx0" brushRef="#br2" timeOffset="212623.08">27304 18042 23094,'-25'23'1619,"9"-3"-1619,23-10 0,26-9 0,14-7 30,1 0 0,7-2 0,1 0-1478,4 0 1,1-1 0,2 1 1402,-8 0 0,2 0 0,0 0 1,-2 1-166,5 0 0,-2 1 0,-1 1-239,1 1 1,0 0 0,0 0-302,-3 2 0,0 0 1,-1 0 749,-4 1 0,-2 0 0,-1 1 0,13 2 0,-2 2 0,-7 0 0,0-1 0</inkml:trace>
  <inkml:trace contextRef="#ctx0" brushRef="#br2" timeOffset="212803.07">27662 18666 25343,'-60'26'1169,"13"-4"-1259,23-13 0,31-3 90,33-12 0,-4 2 0,4-1-906,13-5 0,4 0 726,-13 2 0,1 0 0,2 0-611,4 0 1,1 0 0,0-1 70,4 1 0,1 0 1,1 0 483,0 0 0,0 1 1,1-1-1,0 1 0,0-1 1,0 0-1,0 1 0,-1-1 1,1 1-1</inkml:trace>
  <inkml:trace contextRef="#ctx0" brushRef="#br2" timeOffset="-212363.66">10765 1972 23004,'-28'-7'989,"-4"9"-899,-9 18-90,-10 23-1169,19-13 1,-2 3 1168,-6 8 0,-2 2 0,11-11 0,0 0 0,-2 0 30,-2 2 0,-1 0 0,-1 0-373,-2-1 0,0 0 0,-1-1 403,1-2 0,0-1 0,-1-2 0,1-3 0,-1-1 0,1-4 30,-16 2 0,0-7-45,5-8 0,0-8 77,5-11 1,3-8-123,3-7 0,5-8 0,4-8 0,5-5-349,4-7 1,7-3 348,5-6 0,6-2-42,5 19 1,3-1-1,4-1 42,4-2 0,3 0 0,5 0-30,3-2 0,5 0 0,7 1 48,-3 13 0,4-1 0,4 1 0,2 3 0,0 6 49,9 1 1,3 6-1,0 4 1,1 1-23,0-1 0,0 0 0,-1 6 0,-2 11 15,9 17 0,-3 13 0,-9 8-30,-16 5 0,-8 7 0,-3 4-249,0 9 0,-4 4 1,-2 2 218,-5-9 0,-1 1 0,-2 2 0,-1 1 0,-1-9 0,-2 1 0,0 0 0,0 1 0,-1 0 0,0 2 0,0 0 0,-1 1 0,0-1 0,1 0 0,-1-1 0,1 0 0,-1-1 0,1 0 0,0-1 0,0 9 0,1-2 0,0 1 0,1 1-162,1-9 0,1 2 0,1-1 0,-1-1 0,1-4-108,1 10 0,1-5 1,0 0-211,3 5 0,2 0 0,-1-11-1664,16 6 2144,-5-43 0,2-40 0,-1-25 0</inkml:trace>
  <inkml:trace contextRef="#ctx0" brushRef="#br2" timeOffset="-212033.65">11179 2465 20749,'9'-44'472,"-1"0"0,0 0 0,3-17 1,0 4-294,-2 12 1,0 4 270,7-14 702,3 39-792,1 39-241,-7 13 1,-1 13 0,0 2-814,-2-5 0,0 2 0,0 4 716,0 3 1,0 4-1,0 1 1,-1-1-23,-2-8 0,-1 0 0,0-1 0,-1 0 0,3 15 0,-1 0 0,0-2 30,-1-4 0,0-1 0,-1-2 150,0-8 0,1-1 0,-1-2-1,-1 9 1,0-6 624,2 5-804,-4-49 30,-3-29 0,-4-33 0,0-5-30,3 11 0,-1-4 0,1-3 0,0-2 0,-1 0-406,1 7 0,0-1 0,0 0 0,-1-2 0,1 0 0,0-2 406,1 2 0,-1-3 0,0 0 0,1-1 0,0 0 0,0 1 0,0 3-310,1-1 1,0 1 0,1 2 0,0 0 0,0 0-1,0-1 310,0-1 0,1 0 0,0-1 0,0 1 0,1 0 0,1 0 0,0-10 0,1 0 0,0 0 0,2 2 0,0 0-110,1 4 1,0 1 0,2 1 0,1 1 0,1 1 64,3-8 0,2 1 0,2 2 0,2 2-208,1 7 1,1 1-1,2 3 1,3 2 102,9-9 0,3 5 0,9 4-93,0 11 1,7 4-1,4 5 1,-1 8 242,-1 10 0,1 8 0,0 5 0,0 1 0,-1 0 0,0 2 0,-2 4 0,-3 6 0,-8 16 0,0 0 0,0 0 0,0 0 0</inkml:trace>
  <inkml:trace contextRef="#ctx0" brushRef="#br2" timeOffset="-211703.66">12584 1479 22734,'-33'8'1349,"5"4"-1259,8 5 90,9 22 0,6 22-762,6-19 0,3 4 582,1 6 0,1 3-1212,2 6 1,2 1 1256,2 0 0,0 1-45,1-4 0,1-2 45,-1-6 0,3-3 90,1-3 0,3-7-45,11-2-90,8-30 0,-7-51 0,-12 8 0,-1-3-34,2-9 1,1-2 78,0-6 0,1 0 0,-1-3 0,-1 2 0,-3 4 0,0 3 0,-4 5 0,2 6 2612,20-5-2657,-10 41 0,8 44 0,-21-4 0,-2 5-417,1 6 1,-2 4 191,2 4 0,0 5-465,-1-3 1,-1 5-1,-1-4-389,2 7 0,-1-2 1079,-2-12 0,-1 2 0,-1-7 0,-2-10 0,-2-5 0,0 17 0</inkml:trace>
  <inkml:trace contextRef="#ctx0" brushRef="#br2" timeOffset="-211223.66">11821 2004 21924,'-46'-34'390,"1"1"0,6-1 0,8-3-345,13 2 0,9-3-2309,14 1 0,10 0 2264,18-2 0,9 2 0,-3 9 0,6 1 0,1 0-31,-4 5 0,1 0 0,2-1 0,5 0 46,-1 0 0,4-2 0,3 0 0,1 0 0,-2 0 0,-2 2-158,-2 0 1,-1 2 0,-2 0 0,2 0 0,1-1 157,1-1 0,2 0 0,1-1 0,0 0 0,-2 1 0,-2 1 30,11-3 0,-2 1 0,-2 1 0,-4 2-219,-3 2 1,-3 2-1,1 0 204,5-1 0,0 0 0,-6 8 15,-12 8 0,-4 6 45,23 16 90,-9 19 512,-24-15 1,-1 4-648,9 16 0,0 2-45,-6-12 0,0 1 521,5 9 1,2 1-522,-2-10 0,-1-4 0,9 12 2393,2-7-2393,-33-28 1422,-20-18-1422,-22-9 0,-21-8-1226,20 13 0,-2 2 1271,-4 1 0,-5 4 15,2 7 0,-4 5 0,3 1-412,-9 5 0,2 4 382,9-1 0,-2 3 0,6 3 15,4 8 0,5 3-45,5 0 0,6 2-88,6 0 1,5 0 87,-1 28-17,19-7 107,4-6-90,8-10 2127,3-4-2487,0-7-2391,2 2 2751,-7-6 0,1 6 0,-6-4 0</inkml:trace>
  <inkml:trace contextRef="#ctx0" brushRef="#br2" timeOffset="-210243.66">24710 15242 21475,'-39'10'869,"1"1"1,0-2-1,0 0-689,3-2 0,1-1-1337,-27 1 1517,12-3 568,12-4-298,19 0-90,16-4 0,36-11-841,2-2 0,7-3 391,-2 0 0,4-2 0,7-4-459,-9 4 1,4-3-1,5-2 1,2-2-1,1 1 1,0-1-1,-3 2 369,5-1 0,-1 0 0,-1 0 0,2 1 0,1-2 0,4-1-161,-8 3 1,2-1-1,2-1 1,1 0-1,2-1 1,-1 1-1,0 0 1,-1 1 0,-1 1 171,0 1 0,-1 0 0,-1 2 0,0-1 1,0 2-1,0-1 0,1 1 0,0-1-179,2 0 1,1 1 0,0 0 0,0-1 0,0 2 0,0-1 0,1 1 0,-1-1 167,0 1 0,0 1 0,-1 0 0,1 0 0,0 0 0,1 0 0,2 0 0,1 0-60,-9 3 1,3 1 0,1-1 0,1 0 0,0 0 0,1 0 0,-1 0 0,0 1-1,-2 0 1,-1 0 0,-3 2 59,14-5 0,-4 1 0,-2 1 0,0 0 0,-1 0 0,1 1 0,3-1 0,-2 1 0,2-1 0,2 0 0,1 0 0,-2 0 0,-3 2 0,-3 0 0,-5 1 0,13-3 0,-7 2 0,-3 0 0,-2 1 138,8-1 1,-2 0 0,-4 1-199,-11 2 0,-2 0 0,-3 0 382,7-1 1,-5-1-773,16-9 1493,-27 3-1943,-25 3 2456,-26 8-3715,-23 13 1,-10 6 2158,1 3 0,-3 3 0,-1 1 0,-4 3 0,1 0 0,5 1 0,0 0 0,0 0 0</inkml:trace>
  <inkml:trace contextRef="#ctx0" brushRef="#br2" timeOffset="-209893.66">24762 15581 24443,'-54'3'389,"-1"-1"1,7 1 0,3-2-210,-16-7 0,36-9 90,48-17-45,11 7 0,9-2-1119,0 4 0,4-1 0,3-1 984,-2 2 0,2-2 0,3 1 0,1-1-54,-2 2 0,2 0 0,1 0 0,2 0 0,1-1-330,-4 2 1,2 0-1,1-1 1,0 1-1,2 0 1,0-1 305,-4 3 1,1-1 0,0 0 0,2 0 0,-1 1 0,2-1 0,-1 1-220,-4 1 1,1 0-1,0 0 1,0 0-1,1 1 1,0-1-1,0 0 1,0 1 217,2-1 0,0 0 0,1-1 1,0 1-1,-1 0 0,1 0 1,1 1-1,-1-1-135,1 0 1,0 1 0,0-1 0,1 0 0,-1 1 0,0 0 0,1 0 0,-1 0 145,0 0 1,0 0-1,0 1 1,0 0-1,0-1 1,0 1 0,-1 0-1,0 1-49,-1-1 0,0 1 1,-1 0-1,1 0 1,-1 0-1,0 1 1,0-1-1,-1 1 27,5-2 0,1 1 0,-2-1 0,1 1 0,-1 0 0,0 1 0,-1-1 0,5-1 0,1 0 0,-2 0 0,1 1 0,-2-1 0,0 1 0,-6 2 0,1-1 0,-2 1 0,0-1 0,-1 1 0,0 0 0,3-1 0,0 1 0,-1-1 0,-1 1 0,-2 0-23,5-1 1,-1 0-1,-2 0 1,-2 1 157,7-1 0,-3 0 0,-2 0-705,-2 1 1,-1 0-1,-6 2-195,-3 2 1,-3 0-361,1-1 1,-16 6 1472,-30 9 0,-31 9 1,-20 8-1</inkml:trace>
  <inkml:trace contextRef="#ctx0" brushRef="#br2" timeOffset="-208693.66">30772 14157 20485,'-22'-30'2339,"2"1"-1889,-3 4 89,5 2 181,0 5 0,3 4-181,3 3 181,6-2-540,2 1-90,6-5 0,26-28 0,2 11 0,4-3 44,2-2 1,2 0-482,8-5 1,-1 3 391,-14 13 0,-1 4-45,20-17 180,-9 16-90,-9 20 0,-5 25 0,-7 28-376,-11-12 0,-2 4 286,0 10 0,-2 2-636,0 8 1,-2 1 635,-1-16 0,-1 0 0,0 1-30,1 0 0,-1 0 0,0 0-60,0 1 0,1 0 1,-1 0-432,2 18 1,0-1-65,3-4 1,0-2-181,0-6 1,1-3-271,1-6 1,2-2 1022,-1-5 0,2-4 1,12 16-1,1-11 1</inkml:trace>
  <inkml:trace contextRef="#ctx0" brushRef="#br2" timeOffset="-208333.65">31613 13858 23634,'-3'-51'359,"1"0"1,-2 4 0,-1 3-315,-1 5 0,-1 3 45,-7-20 90,4 15 90,0 20 89,2 29-179,-2 37-135,4-4 0,0 9-871,2-3 1,1 8-1,0 1 1,0-2 825,0 5 0,0-1 0,1 3 0,0-2 0,1 3 0,-1 1 0,1-4 6,0 6 1,1-3-1,-2-8-6,-2-10 0,-1-8 0,0 0 0,1-69 0,3-26 0,2 12 0,2-4 0,2-6-299,0 1 0,1-5 1,1-4-1,1-3 0,1 0 286,-1 12 0,1-1 0,0-1 1,2-1-1,-1-2 0,2-1 0,0 0-179,-1 4 1,1-2 0,1-2 0,0 0 0,1-1 0,0 0 0,-1 1 0,1 2 0,0 1 191,1-6 0,1 0 0,-1 2 0,1 0 0,0 2 0,1 0 0,0 1-30,3-4 0,0-1 0,1 2 0,0 2 0,0 3 0,0 6-60,0 1 0,0 5 0,0 3 1,3 2-497,13-12 1,3 4 0,-1 8 90,1 6 0,2 11 121,8 10 1,-5 17-572,-17 26 1,-9 15 944,-6 9 0,-7 9 0,-1-1 0,-3-10 0,-2 0 0,-1 2 0,-3 1 0,-1 0 0,1 0 0,-1 1 0</inkml:trace>
  <inkml:trace contextRef="#ctx0" brushRef="#br2" timeOffset="-208063.66">32218 12890 20395,'-32'57'1049,"1"0"1,0-3 0,1-2-871,3-6 1,1-1-418,1-3 1,1-1 327,6-4 0,1 1-1,3-1 1,2 0-45,4-3 0,4 0 45,4 32 0,12-10 134,12-8-134,9-12-90,8-13 180,2-12 0,1-15 239,-1-8-149,-4-9-90,-6 1-90,-9 2-90,-2 8 466,-13 28-466,0 32 0,-9 12-900,-1 2 1,-1 3-855,-1-22 0,-1-2 1771,0 12 0,-2-5 0,-12 6 1,-1-29-1</inkml:trace>
  <inkml:trace contextRef="#ctx0" brushRef="#br2" timeOffset="-207673.66">31792 13727 17079,'7'-61'1079,"11"2"-398,-1 28 1,4 1-637,7-1 0,3 1 0,8-1 0,4 1 90,3-1 0,2 1 17,3 0 1,2 1-64,-2 2 1,0 2-45,-3 2 0,-1 2-658,-4 3 0,0 3 658,-6 4 0,0 3 45,28 2 1018,-8 19-973,-24 13 0,-4 7-90,-9-2 0,-4 4-89,4 16 0,-6 4 89,-8-8 0,-4-1-45,0 3 0,-2 0 0,0-3 0,0 1 195,1 6 0,0-2-195,-1-16 0,0-3-90,2 30 3011,-2-48-2921,-7-25 0,-6-21 0,-11-20 45,9 20 0,-1 0-200,-2-3 0,0 1 200,-2 2 0,-1 1 0,1 1 0,-1 3-45,-22-16 559,6 11-559,1 16 583,8 8-943,-4 28-359,17-3-271,1 21-265,14-11 1255,5 10 0,0-13 0,5 3 0</inkml:trace>
  <inkml:trace contextRef="#ctx0" brushRef="#br2" timeOffset="-207513.66">32514 13429 23364,'0'-55'1439,"0"5"-1349,8 3-90,6 6 0,15 5 0,15 4-585,2 15 0,7 3-1304,8 5 1,3 2 1694,-1-1 1,0 2 0,-5 8 0,-5 2 0,9 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0:03.491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10274 5247 19316,'-12'-9'3328,"-1"0"-2968,7 2 90,-3 0-91,8 3 91,-3-1-90,4 3 180,0 0-271,0 0 1,0 1 0,0-3 90,0 4 1889,0-3-2249,0 1 0,9 2 0,8-2 0,1 2 0,3 0 0,-11 0 0,0 0 0,-2 0 0,-1 0 0,-1 0 0,-2 0 0,0 0 0,-11 0 0,-6 0 0,-8 0 0,-5 0 0,3 4 0,1-3 0,2 7 0,3-7 0,18 3 0,15-4 0,33 0 0,-13 0 0,3 0-872,12 0 0,4 0 872,8-2 0,2 0 0,-16 0 0,2 0 0,-1-1 0,4 0 0,1 0 0,-1-1 0,3 1 0,0-1 0,0 0 0,1 1 0,-1 0 0,-1 0 0,-1 1 0,-2 0 0,2-1 0,8 1 0,1 0 0,-3 0-236,-10 0 0,-2-1 0,-2 1 236,21 1 0,-6-1 0,-23 0 0,-7 0 0,-4 2 0,-12 0 0,-6 0-1170,-6 6 1240,-11 4-4028,-27 30 3958,-7-4 0,10-6 0,-2 1 0,6-5 0,-1-1 0</inkml:trace>
  <inkml:trace contextRef="#ctx0" brushRef="#br0" timeOffset="584">10367 6468 24983,'-53'4'2338,"18"-3"-1978,-1 3 90,27-4 0,19 0-450,22 0-1696,23-5 0,10-2 1696,-3 2 0,3-1 0,-17 1 0,3-2 0,3 1 0,-3 0-359,11-1 1,-2 1-1,5 0 359,-11 1 0,3 0 0,2-1 0,0 1 0,-1 0 0,-3 1 0,1 0 0,-1 1 0,0 0 0,0-1-291,12 0 0,0-1 0,-2 1 0,-2 0 291,4 0 0,-3 1 0,-8 1 0,-12 1 0,-5 0 0,-2 0 0,-5 0-449,2 1 1652,-13 0-2462,-38 0 179,-21 6 1,-21 5 618,20 1 1,-3 1-305,-6 3 1,-2 2-136,-4 3 1,-4 3-1,15-5 1,-2 2-1,-3 1 1,1 1 316,-4 1 1,0 2 0,-1 0 0,1 1 1459,-1 0 0,0 0 0,1 1 0,1 0-158,1 0 1,0 0 0,2 1 0,4-2-451,3 1 1,3-1 0,-2 2 299,-9 10 1,-1 2 0,3-1-301,-3 4 1,2 0-90,9-7 0,0 1 0,4 0 359,1 11 1,6-2-225,9-13 0,6 1 269,9 13 1,12-4-45,33-9-480,-1-21 0,11-5 0,-1-4-60,11-4 0,3-5 83,-5 1 1,4-2 0,2-1-84,-12 0 0,3-1 0,-2 0 0,-2 1 470,2-1 1,-3 1 0,1-1-471,-3 1 0,3-1 0,-2 1 0,-4 1-315,10-2 1,-4 2-1156,-7 1 0,-3 2 750,-7 0 0,-3 2-719,14 0-450,-19 6 1889,-42 15 0,-19 8 0,0-7 0,0-1 0</inkml:trace>
  <inkml:trace contextRef="#ctx0" brushRef="#br0" timeOffset="811">10530 8340 21924,'-48'42'2609,"8"-6"-2249,11-7 179,16-8 91,18-4 0,19-9-1,21-2-449,-14-7 0,4-2-575,10-1 0,5-1 1,-1 1 439,11-3 0,3 1-90,-9 1 0,6-1 0,0 1 0,-6 1-225,12-1 0,0 2-585,-15 2 1,7 1-1,-3 0 1,-7 1-1,-4 3 1,-4 2-406,17 1 1,-11 6 1259,-30 14 0,-28 11 0,-13 6 0</inkml:trace>
  <inkml:trace contextRef="#ctx0" brushRef="#br0" timeOffset="1017">10408 9485 24083,'-29'27'839,"0"0"1,4-2 0,3-2-660,-3 15 449,58-13-89,27-13-225,-2-11 0,6-4-928,-19-2 0,2-2 0,0 0 613,6 0 0,1-2 0,0 0-390,2-2 0,1 0 0,-1-1 390,0 1 0,0 1 0,-1-1 0,-3 0 0,-1-1 0,-1 1-180,-4 1 0,0 0 0,-2 1-450,13-4 1,-2 1-181,-9 1 1,-1 1-1657,-2 2 0,-3 1 2466,7-1 0,-9 2 0,-31 6 0</inkml:trace>
  <inkml:trace contextRef="#ctx0" brushRef="#br0" timeOffset="1817">17051 5088 25432,'-14'-31'944,"0"-1"1,-13-25-765,3 10-90,5 12 270,5 17-90,8 18 90,4 31-360,11 23 0,6 13 0,-4-21 0,2 2 0,2 4 0,1 1-811,0 2 0,3 3 0,0 2 0,0-1 0,1-1 743,1 5 1,1-2-1,0-1 1,1 2-473,-2-9 0,0 3 1,1-1-1,-1-4 0,-2-5-617,8 16 0,-2-5 1157,2 7 0,-2-10 0,-3-22 0,-6-21 0</inkml:trace>
  <inkml:trace contextRef="#ctx0" brushRef="#br0" timeOffset="1956">17534 4804 26152,'-16'-36'764,"-1"1"1,-30-10-720,14 46 0,-4 12-1832,-12 17 1,-5 15 1651,19-12 0,-3 6 0,-2 6 0,-2 2 1,-1 2-1,0 0-524,4-5 1,-1 1-1,0 3 1,-2 0 0,1 1-1,-1 0 1,0 1-1,1-1 339,3-4 0,0 1 0,0 0 1,0 0-1,0 0 0,0 0 1,-1 1-1,2 0 0,-1 0 284,-1 1 0,-1 1 0,0 1 0,1 0 1,-1 0-1,2 0 0,0-2 0,2 0 0,2-3 1,-6 10-1,3-3 0,2-1 0,0 0 1,1 0-1,-1 0 0,1 1 0,0 0 0,-1 0 1,1 0-1,0 0 0,-1 0 0</inkml:trace>
  <inkml:trace contextRef="#ctx0" brushRef="#br0" timeOffset="4334">21441 4921 20575,'-5'-4'3059,"2"1"-2610,3 1-89,0 2 1439,0-2-1619,3 12 0,4 0 0,5 17-90,4 2 0,4 10 0,3 6-90,1 9 45,-7-11-1,0 2-1153,-5-12 1,0 0 1108,4 9 0,0-2 180,2 6 0,-2-12 0,-4-8 450,-2-10-361,-3-6-269,-1-13 0,-1-12 0,2-18 0,0-6 0,0 3 0,1-2 632,3-21 1,0-3-633,0 9 0,1 1 0,-1-1 0,0 0 0,0 2 0,1-1-1539,4-11 1,1 1 1538,-5 18 0,0 1 0,4-8 0,0 4-330,4-2 330,-3 10 0,-5 12-180,-6 9 333,-1 9-782,-4 11 1592,1 26-2403,-2 5-718,0 20 2158,0-3 0,0 2 0,0 2 0</inkml:trace>
  <inkml:trace contextRef="#ctx0" brushRef="#br0" timeOffset="4770">22277 5039 21115,'8'-27'2968,"-1"-1"-2518,-1 1 90,-4 2-91,0 3-89,-2 3-90,0 6-180,0 4 0,0 4-90,0 3 90,0 2 0,-6 6-90,-1 8 90,-7 13-90,0 14 0,0 11-3392,0 7 3392,7 3 0,1-4-51,6-5 141,6-6-90,4-10 0,12-8 0,9-15 0,6-6 0,25-24 0,-18-2 0,-14 0 0,-3-4 0,1-19 90,-7-11 0,-11-3 0,-5-2-90,-12 5 90,-4 5-90,-29-2 0,5 19 0,-16 2 0,13 22-180,3 4 3187,2 8-3727,5 3-359,5 12-284,11 4-706,5 6-7762,8 4 9253,3-3 0,6-1 0,3-4 0</inkml:trace>
  <inkml:trace contextRef="#ctx0" brushRef="#br0" timeOffset="5034">22797 4921 15665,'21'-36'2878,"-5"2"475,-8 2-2723,-4 7-91,-4 3 991,0 4-1440,0 8 644,0 2-734,3 16 90,6 34-90,0 10-340,-3-10 0,-1 3 340,0-3 0,-2 0 0,1 2 0,-1 1-102,0-2 0,1 2-123,0 13 0,1-2-90,-1-17 0,0-2-974,-1 15 1,0-6-871,1-10-7672,-4-11 9298,0-34 0,0-20 0,0-13 0</inkml:trace>
  <inkml:trace contextRef="#ctx0" brushRef="#br0" timeOffset="5201">22728 4261 15835,'-21'-29'584,"-1"1"1,-18-22-41,5 12-454,6 10 1424,7 8-1514,11 9 950,4 4-1489,7 11 1932,6 8-1393,13 22 0,2-3 0,10 13 0</inkml:trace>
  <inkml:trace contextRef="#ctx0" brushRef="#br0" timeOffset="5951">23345 4279 24263,'15'-19'1439,"-3"2"-1259,-4 5 0,-2 3 90,2 9 0,7 31-180,1 5-90,-4-4 0,0 2 0,4 30 45,-6-31 0,-2 2-45,0 1 0,-1 0 45,0 0 0,0-1-201,-2 0 0,0 0 246,5 30 0,-2-1-90,0-4 0,-1-5 25,-2-3-25,0-9 0,-1-7 0,-2-8 0,1-8 0,-2-7 0,1-6 310,-2-3-220,2-4-24,-2 0-66,2-14 0,-2-1 0,0-17 0,0 1 0,0-1 0,-4-2 0,0 4 0,-6 3 0,-1 3 0,-8-3 0,-8 7 0,-1 5 0,-3 9 0,6 6 0,1 6 0,-2 1 0,-10 13 0,9-5 0,-4 5 0,15-5 0,4 3 0,2 5 0,5 6 0,2 21 0,3-7 0,0 12 0,3-17 0,2-2 90,5-2-90,2-2 0,9 3 0,-4-12 90,4 2-90,-7-17 0,0-2 0,6-6 0,1 0 90,5-4-90,1-3 0,1-7 180,8-14 90,-1-9-90,-3-1 0,-7 3-180,-13 12 90,-3 1-810,-5 7-449,-3 2-720,-1 9-989,-7 4 2878,-5 0 0,-11 4 0,-4 1 0</inkml:trace>
  <inkml:trace contextRef="#ctx0" brushRef="#br0" timeOffset="7208">25700 4491 21835,'5'-22'2788,"-1"1"-2338,-2 1-91,0 6-179,-2 1 0,0 8 90,3 1 90,4 14-90,3 9-135,-1 15 0,0 6-90,-3-3 0,-1 1-456,3 21 0,-2 2 411,-3-7 0,-2-1 0,0 1 0,0 1 0,-1-2 0,0 0 0,0-4 0,0-2 0,0-6 0,0-1 45,0 1 0,0-3 45,-4 8-90,3-20-45,0-67 0,2-26 45,3 21 0,2-2-166,-1-10 1,0-7 0,2 5 165,4-2 0,2 4-328,-1-1 0,1 2 373,0 4 0,0 2-45,-1 7 0,1 2-113,-2 5 1,0 2 112,11-19 0,-1 13 0,-1 12 90,2 15-90,2 14 180,17 40-180,-9 6 69,-10-10 0,-3 3-69,-5-6 0,-3 0 0,-1 1 0,0 0 0,-1-1 0,-2-1 1461,6 30-1461,-4-8 375,-4-1-285,-1-21-90,-4-6 0,0-24 494,0-31-404,9-32-90,-5 28 0,1-1 0,4-8 0,2 1 0,9-12 0,1 4-90,1 10 90,-2 7 0,4 10 90,5 8-180,5 8 90,7 14 0,-10 6 0,-1 4 0,14 20 45,-16-9 0,-2 1-45,1 23 0,-14-12 0,-3 1-90,4 21 90,-9-23 0,-1 0 0,-2 24-270,-2-21-90,-4 2-359,3-23-271,-2-6-179,3-6-270,0-4-810,0-16 2249,5-9 0,5-17 0,7-8 0</inkml:trace>
  <inkml:trace contextRef="#ctx0" brushRef="#br0" timeOffset="7669">27154 4455 17613,'17'-25'3238,"-1"3"-877,-8-1-1821,-2 9 204,-4 1-385,-9 8-22,-4 9-247,-11 10 0,-7 13 690,-4 12-780,8-3 0,1 4 45,8-11 0,2 1-159,-6 11 1,4 0 113,7 12 0,7 10 0,19-8 0,0-7 0,12-17-90,-8-22 90,3-11-90,0-10 90,3-13 227,0-9-317,-1-9 135,-11 6 0,0-4 0,-3-2 0,-1-1 0,1 0 0,-1 0 0,-5 5 0,-1 2 135,-1-3-180,0 8 90,-4 9-90,4 16 0,-2 14 0,2 46 45,-1-12 0,0 2-45,0 2 0,0 2-235,2 2 0,0-2 145,6 16-270,1-6-270,2-8-539,-1-10-360,2-10-810,0-15 2339,1-14 0,2-16 0,1-9 0</inkml:trace>
  <inkml:trace contextRef="#ctx0" brushRef="#br0" timeOffset="7900">27637 4478 21475,'11'-41'3508,"-1"5"-2789,-4 0 541,0 0-901,-4 12-269,0 0 0,0 15 0,4 12-90,0 11 0,6 16 0,-1 11 0,-1 7 0,2 4-315,-5-15 1,0 0-496,4 18 225,-5-20 1,0-2-765,0 5-2789,-2 6 4138,-2-24 0,0 0 0,-2-23 0</inkml:trace>
  <inkml:trace contextRef="#ctx0" brushRef="#br0" timeOffset="8069">27759 4089 21400,'-8'-51'539,"0"0"1,1 3 0,0 0-450,-1 4 0,2 0 153,0 7 0,1 2-63,-1-26-90,-1 14-47,6 10-223,-3 8-249,4 9-470,0 6-1016,0 8 1915,0 4 0,0 12 0,0 2 0</inkml:trace>
  <inkml:trace contextRef="#ctx0" brushRef="#br0" timeOffset="8771">28169 4406 23004,'-4'-19'1979,"0"1"-1619,1 2-181,2 3-89,-3 4 0,4 4 0,0 3-90,7 28 0,-1-3 0,7 25 90,-2-9-90,-1 2 0,0-3 0,2 8 90,-5-15-90,2 1 180,-6-23 0,-1-3-90,7-32-90,2-4 45,6-14 0,2-5-45,-2 14 0,0 1 45,6-12 0,2 0 0,0 9 0,1 3 45,21-12 0,0 8 90,-8 34-91,-8 23 46,-7 8 0,-1 8-45,-2 8 0,-1 2-90,2 1 0,-3 0-790,-4 1 0,-3-3 790,1 9 0,-4-11 0,-4-10 90,-1-7-90,-4-7 0,0-9-90,0-3 1400,1-6-1849,2 0-451,1 0-359,0-4-810,-2-3 2159,0-8 0,-2-4 0,0-4 0</inkml:trace>
  <inkml:trace contextRef="#ctx0" brushRef="#br0" timeOffset="9373">29668 3899 17427,'14'-27'5397,"-2"0"-4767,1-7-91,-3 0 91,-2-2 0,0 2-91,-2 4 91,-2-1-270,-2 14-90,-2 12 89,-4 21-179,-4 27-90,-4 18-311,3-23 1,0 4 250,1 1 0,1 5 0,1-2-486,0 9 1,1 1 455,0-8 0,1 2 0,2-4 0,2 3 0,2-3 0,0-2 0,1-2-284,3-3 0,1-1-31,1-3 0,2-2-764,14 26-360,5-10-630,7-10 2069,-4-25 0,2-5 0,25-6 0,-19-9 0,1 1 0</inkml:trace>
  <inkml:trace contextRef="#ctx0" brushRef="#br0" timeOffset="9668">30561 3551 22734,'6'-33'944,"0"0"1,7-28-495,1 8-180,0 9-1,4 11-89,6 13 90,12 17 0,15 21-135,-17 2 0,1 5-630,5 7 1,0 4 539,3 9 0,-2 3-15,-14-12 0,0 0 0,-2 1-480,0 2 1,-2 1-1,-2 0 495,8 18 0,-3 4-45,-8-9 0,-1 4 0,-4-3 0,0 5 0,-3 0-60,-3-10 0,0 1 0,-3-4-644,-6-1 1,-3-4-242,-1-1 1,-3-1 944,-3-1 0,-4-1 0,-4-1 0,-3 0 0,-2 0 0,1 0 0</inkml:trace>
  <inkml:trace contextRef="#ctx0" brushRef="#br0" timeOffset="10892">24531 6472 22014,'-18'-13'1530,"-2"-3"-1261,-5 2 91,-3-1 90,-3 5-90,-3 4 0,-1 4-91,-5 10-89,-5 4 90,-6 12-180,-4 10-318,27-14 0,-1 1 273,1 4 0,1 2-1,1 0 1,1 1-45,3 0 0,2 0 0,-13 27-182,11-5 182,12-3 0,11-6 0,34 9 0,0-19 0,-6-13 0,1-2 0,17-2 0,2-7-32,-4-3 32,-5 0 0,-7-3 0,-9 3 180,-8 2 529,-11 1-439,-11 13 107,-13 5-287,-2 2 0,-3 2 0,-11 20-854,10-17 1,2-1 763,-4 12 0,5-9 90,7-3-90,7-7 0,6-2 0,21 4-90,0-8 90,18 3 0,-6-9 0,0-7 1651,-6 3-1651,-7-3 180,-8 14 0,-20 20-90,-4-8 0,-2 1-45,-1-1 0,-1 0-45,-10 11 0,0-3 0,0 7 0,10-18 0,0 0 90,-6 22-90,11-2 0,1-2 0,12-11 0,0-17 0,0-9 0,7 4 0,0-6 0,5 5 0,0-1-1259,8 0-361,-4 2-808,11 3 2428,-5 5 0,5 1 0,2 3 0</inkml:trace>
  <inkml:trace contextRef="#ctx0" brushRef="#br0" timeOffset="12075">24831 13795 21025,'-10'-5'3328,"4"-1"-2608,-1 5-91,6-3-89,-3 2-180,4-1-90,0-1-90,0 2-1,4-3 1,15 1-90,23 1-90,5 1 90,10 2 0,-18 8 0,-7 4 180,-6 15 0,-16 16 0,-8 8-270,-7 1 0,-4 1-155,1 11 1,-5 2 154,-2-22 0,-2 0 0,0-6 0,2-6 0,1-3 0,-3 6 0,3-4 0,3-4 0,13-12 0,16-15 0,13-13 0,0-1 0,1-2 0,14-7 0,-12 8 0,-2 2 0,-7 3 0,-5 8 0,-16 11 309,-11 7-309,-2 5 0,-11 7 0,6-6 0,3 5 0,7-9 0,8 0 0,6 4 0,33 27 0,-10-13-678,-5-7 1,-2 0 677,3 7-174,-5 5 174,-7 4 0,-14 2 0,-20 5 0,-3-24 0,-6-1-484,-9 2 1,-5-2-597,-11 3 1,-8-1 962,9-8 1,-7-1 0,-2 0 0,2-2 0,8-3 0,0-2 0,0 0-1,-2 0 1,-5 0 0,0 0 0,0 1 0,1-1 0,-1 0 0</inkml:trace>
  <inkml:trace contextRef="#ctx0" brushRef="#br0" timeOffset="17387">20417 2827 20108,'-14'-64'2879,"5"7"-1327,0 10-1012,9 11 282,-4 9-372,4 11 731,0 7-821,0 41-270,0 9-90,0-2 0,0 5-130,0 1 0,0 2 130,0 8 0,0 3-417,-1-14 0,0 0 1,-1 2 416,1 3 0,-1 2 0,1 1-894,-1 2 1,1 1 0,-1 1 893,0 2 0,-2 0 0,1 0 0,1 2 0,0-1 0,-1 1-602,0 0 0,-1 1 0,-1-1 602,1 0 0,0 1 0,0-1 0,0 1 0,0 0 0,0 0-195,0 1 1,0 1 0,0-1 194,0 3 0,0 0 0,0 0 0,0-15 0,1 1 0,0 0 0,0 0 0,1 2 0,1 0 0,-1 1 0,1-1-173,-2 0 0,1 0 0,0 1 0,0 4 173,0 1 0,2 2 0,-1 4 0,1 0 0,-2 3 0,0-12 0,0 3 0,-1 1 0,0 0 0,0 0 0,0 0 0,0-3 0,1 3 0,-1-2 0,1-1 0,0 0 0,0 1 0,-1 0 0,-1 5 0,0 2 0,0 1 0,0-2 0,0-3 0,0-5 104,-1 15 0,-1-7 0,1 0-104,1-13 0,0 1 0,0-1 0,0 1 0,0 0 0,0 0 0,0 0 0,1 0 0,1 0 0,-1-2 0,1 3 0,1 5 0,0 1 0,1 6 0,1 3 0,-1 1 0,2 0 0,-1-3 0,1-8 0,1-1 0,0-1 0,0 1 0,0 0 0,0 2 0,0-1 0,-1 3 0,0 0 0,1 0 0,-1 0 0,1-2 0,0-3-42,1 8 0,1-1 0,-1-3 0,1-2 0,-2-2 42,0 1 0,0-3 0,-1-1 0,1 0 0,-1 2 0,0 0 0,0 0 0,0 0 0,-1 0 0,0 0 0,0 0 0,0 0 0,0-1 0,-1 0 0,1-1 0,-1 1 0,-1-1 0,0-1 0,0 1 0,0-1 0,0-1 0,0-1 0,0 0 0,0 0 0,-2 16 0,0-2 0,0 1 0,0-3 0,0 0 0,-1-1 0,1-1 0,0 0 0,-1-1 0,0-2 0,0 0 0,0 1-65,0-2 1,0 1-1,0-1 65,0 0 0,0-1 0,0 1 145,0 1 1,-1-1 0,1 1-146,0-2 0,0 0 0,0 4-41,1 1 0,-1 3 1,0 0-1,1-2 41,0 2 0,1-3 0,0 3 0,0-4 0,0 3 0,0-1 0,1-4 0,0-2 0,2-4 0,-1 0 0,0-1 0,0 0 0,0-1-37,0-2 0,0 0 0,0-1 37,0 21 0,0-1 127,0-3 1,0 3-128,0-5 0,0 4 0,0-2 0,0-13 0,0-2 0,0 2 253,0 14 1,0 3 0,0 1-254,-2-14 0,0 1 0,0 0 0,1-2 270,0 3 1,1-2-1,-1 5-270,-1-5 0,0 7 0,-1 1 0,1-2 0,0-6 226,1 4 0,1-5 0,0 2-226,0-3 0,0 3 0,0-1 0,0-4 0,1-3 0,0-2 0,2-1 0,1 21 0,1 1 0,1-3 0,1 0 131,-1-3 1,0 2-132,-1-7 0,0 2 0,-1-3 0,0 6 0,-1 1 0,-1 2 0,0 4 0,-1-7 0,0-9 0,-2-3-91,1 13 1,0-3 90,0-23 0,0-2 926,0 28-926,0-21 0,0 0 0,4 20 0,-1-19 0,0-1 0,10 15 0,3-1 0,4-4 0,3-5 0,-1-5 1729,2-3-1729,-1-6 0,1-2 603,4-3-603,26 0 0,-4-13-29,-13-4 1,1-2 28,27-6 0,-29 1 0,1 0-98,3-1 1,3-2 97,2 2 0,4-1 0,-1-1 0,10-1 0,3-2-421,-7 0 0,7-2 1,0-2-1,-5 1 421,-2-2 0,-4-1 0,3-1 0,0-1 0,3-1 0,0 0 0,-2 0 0,5-3 0,-1 0 0,-1 0 0,5-1 0,0 1 0,1-1 0,0 0 0,0 1 0,5-1 0,-14 5 0,4-1 0,2 1 0,-1-1 0,-3 2 0,0-1 0,-2 1 0,-1 0 0,3 0-307,0 0 0,2 1 0,1-1 0,-2 0 1,-3 2 306,13-3 0,-4 1 0,-1 0 0,2 0 0,-1 1 0,0-1 0,0 1 0,0-1 0,1 1-300,-1-1 1,1-1 0,0 1 299,1 0 0,0 0 0,0-1 0,-16 3 0,1-1 0,0 1 0,0-1-190,0 0 1,0 0-1,1-1 1,-1 1 189,0-1 0,1 1 0,-1-1 0,0 0 0,0 0 0,0 0 0,0-1 0,-1 1 0,16-5 0,-1 0 0,0 0 0,-1 1 0,0 0 0,0 0 0,-2-2 0,0 1 0,0-1 0,-2 1 0,1 1 0,-1-1 0,0-1 0,0 1 0,0-1 55,-3 1 1,1-1 0,2 0-56,1 0 0,5 0 0,-1-1 0,-3 2 0,4 0 0,-4 1 0,3 0 0,-4 1 0,2-1 0,0 2 0,1 1 0,-2 4 0,0 2 0,-1 0 0,-2 2 0,3-1 0,-4 1 0,6 1 0,-7 0 0,6 1 0,2 1 0,-3-1 0,-5 2 61,5-1 1,-6 1-1,2 1-61,-2-1 0,2 0 0,0 0 0,-3 0 0,1 0 0,-4 0 0,1 0 0,3-1 0,0 0 0,0 1 0,0-2 0,1 1 0,0-1 0,1 0 0,0 1 0,1-1 0,-1 0 0,0 0 0,0-1 0,0 2 0,1-1 0,-1 1 289,0 0 0,-1 0 0,0 0-289,-2 1 0,0-1 0,3 0 159,-5 1 1,3 0-1,2-1 1,-2 0-160,1 0 0,0 0 0,0 0 0,0 0 0,-2 0 0,1 0 0,-1 1 0,-1-1 0,12-1 0,-1 1 0,-2 0 0,-3 0 0,-1 1 0,-4 1 0,7 2 0,-1 0 336,-12-3 1,1 0-1,-5 1-336,-5 4 0,-3 0 0,16-4 0,-3-1 1504,-1 4-1504,-12-3 0,-4-2 1500,-20 1-1500,0-24 0,-1-8 0,-5 0 0,-1-5 426,1-3 1,-1-6-427,0-10 0,1-10 0,0-3-655,-2 16 0,1-4 0,-1-1 1,0-2-1,0 2 655,0-3 0,1 2 0,-1-2 0,1-1 0,0-5 0,-1 11 0,1-5 0,-1-2 0,1-1 0,0 0 0,0 1 0,-1 3 0,1 3-41,0-10 0,0 5 0,0 2 0,0-2 0,0-3 41,-1 9 0,1 0 0,-1-1 0,0-3 0,1-1 0,1-3 0,-1-3-177,0 11 0,0-4 0,1-3 1,0-2-1,0-2 0,1-1 0,-1 0 1,0 2-1,1 1 0,-1 2 0,0 3 1,-1 5 176,1-8 0,0 5 0,0 4 0,0 1 0,0-1 0,0-4 0,1-5-110,-1 7 0,1-4 1,0-4-1,0-3 1,0-1-1,0-1 0,0 1 1,1 1-1,-1 2 1,1 4-1,-1 4 0,0 6 110,3-17 0,0 8 0,0 4 0,0 1 0,0-2 109,0-3 1,0 1 0,0 0 0,1-3 0,0-2-110,-2 7 0,2-3 0,-1-2 0,1-1 0,0 0 0,-1 0 0,0 0-156,0 2 0,-1-1 1,1 1-1,-1-1 1,0 1-1,0-1 0,0 1 156,0 1 0,0 1 0,0-1 0,0 1 0,0-1 0,0 0 0,0 0 0,1-5 0,1-2 0,-1-1 0,0 1 0,1 1 0,-2 4 0,1 4 33,1-8 1,-1 5 0,1 2 0,0-3-34,0 0 0,1-2 0,1-1 0,-1 3 0,-1 4 198,4-11 1,-1 5 0,0 2-199,-2 2 0,0 2 0,1-3 0,-2 7 0,0-3 0,0 1 0,-1 3 0,0-1 0,-2 4 0,1-2 0,1-12 0,0-2 0,-1 5 210,-2 2 0,-2 3-210,0-1 0,-2 1 0,-1 3 0,0 0 0,1-1 0,0 2 0,-1 0 0,2 2 0,2-1 0,2 0 535,1 1 0,1 1-535,1 0 0,2 0 0,-1 1 0,1-1 676,0 2 1,0-1-677,-1 1 0,0-1 0,0 0 0,1-1 0,0-1 0,0-1 0,1-1 0,0-1 0,1 0 0,1 0 0,0-1 0,0 2 0,1 0 0,1 2 0,-2 0 0,1-2 0,-2 4 0,0-4 0,0 2 0,2-8 0,-1 0 0,-3 8 0,0-2 0,0-1 0,1 2 0,-1-1 0,-1 3 0,2-9 0,0 0 0,-3 9 0,2-2 0,-2 3 0,0-1 0,0-1 0,-2 2 0,1-3 0,-1 2 0,2-9 0,0 0 115,-2 8 1,1-3-1,0 4-115,1-7 0,1 3 0,0 0 0,0 0 0,0-1 0,0 0 0,0 0 0,1 1 0,-1-1 0,0 0 0,0-2 0,-1 1 0,-1 1 0,0-1-23,-1-1 0,0-1 23,-2 3 0,0-1 0,0 1 0,-1 0 0,-2 0 0,0 2 0,-2 1 0,0 2 0,-1 3 0,-1-1 183,1-10 0,-2 2-183,2 17 0,-2 1 324,2-8 1,-2 1-325,1-15 0,0 17 1074,-5 1-1074,-5 12 1026,-5 12-1026,-3-5 825,0 11-825,-4 0 0,-7 4 0,-9 2 0,-13 3 0,19 2 0,-2 0-378,-8 0 1,-2 0 377,-10 2 0,-3 0-296,15 0 1,-3 0 0,-4 1 295,1 1 0,-4 0 0,-4 0 0,-2 1 0,1 0-299,3-1 1,0 1 0,-2 0 0,0 0-1,-3 1 1,-1-1 298,-2 0 0,-4 1 0,-1 0 0,-1 0 0,0 0 0,2 0 0,1 0-376,0 0 0,0 0 0,2 0 0,0 0 0,1-1 1,0 1 375,0 0 0,0 0 0,0 0 0,1 0 0,2 0 0,1-1-254,2 0 1,3 0 0,0-1 0,1 1-1,-2-1 254,-2 1 0,-2 0 0,0 0 0,0 0 0,0 0-155,-2-1 1,-1 0 0,0 0 0,0 0 0,-1 0 154,3 1 0,3-1 0,-2 0 0,-7 1 0,-14-1-17,35-1 0,-5 0 0,-5-1 0,-4 1 0,-3 0 0,-4 1 0,-3-1 0,-2 0 0,-2 1 0,-2-1 0,-1 1 0,0-1 0,-1 0 0,1 1 0,0-1 0,2 1 0,1-1 0,2 0 0,2 1 0,3-1 0,4 0 0,4 0 0,3-1 17,-17 2 0,7 0 0,4-1 0,4 0 0,2 0 0,-1 0 0,-1 0 0,-4 1 0,-4-1 0,-7 1 0,18-1 0,-4 0 0,-4-1 0,-3 2 0,-3-1 0,-3 0 0,-1 0 0,-2 1 0,-2-1 0,0 1 0,0-1 0,1 1 0,-1-1 0,3 1 0,0-1 0,3 0 0,2 0 0,3 1 0,4-1 0,3 0 0,5-1 0,4 1 0,6-1 0,-30 3 0,12-1 0,8 0 0,1 0 0,-2-1 0,-3 1 0,0 0 0,1-1 0,0 1 0,0 0 0,-11 1 0,-1 0 0,1 0 0,0 0 21,1 0 0,0 0 0,1 0 1,0 0-22,1 0 0,0-1 0,0 1 0,0 0 0,2 0 0,0 0 0,0 0 0,0 0 0,2 0 0,0-1 0,0 0 0,1 1 0,2-1 0,1 1 0,0 0 0,1-1 0,2 1 0,0-1 0,0 1 0,1-1 0,-12 2 0,1 0 0,-4 0 0,6 0 0,-4-1 0,0 0 0,3-1 0,-1 0 0,2 0 0,-2-1 0,7 0 0,-4 0 0,2-1 0,4 0 0,3-1 0,3-2 0,1 1 250,-20-1 0,1 0-250,4-1 0,2-1 0,2 1 0,2-1 0,4 0 0,1 0 0,3 1 0,2-1 0,3 1 0,1 0 495,3 0 0,1 1-495,2 0 0,1 0 902,2 1 1,-3 0-903,-13 0 0,-1 0 0,11 0 0,-1 0 192,-13 0 0,0 0-192,14 0 0,1 0 0,-2 0 0,-1 0 0,2 0 0,0 0 0,1 0 0,1 0 2802,-29 0-2802,10 0 0,9 0 0,9 0 827,9 0-827,6 0 47,2 0-47,5 0 540,1 0-540,2 0 135,-9-2-135,3 0 0,-10-3 0,10 3 0,1 0 0,5-2 0,6 1 0,2-4 0,13 9-990,2 3-1258,12 8-7583,3 3 8218,3 0 1,5 2-1,1-2 1</inkml:trace>
  <inkml:trace contextRef="#ctx0" brushRef="#br0" timeOffset="40022">12596 7454 24713,'6'-41'1439,"2"-2"-989,5 0 89,5-4 1,6-3-135,3 8 0,4-2-757,-6 6 1,2-1 351,-1 3 0,2-3 0,-1 2-457,6-12 1,-1 0 456,2-3 0,0-6 0,-13 12 0,1-5 0,-1-2 0,-2 2 0,1-6 0,-2 0 0,0-4-584,-2 0 0,1-4 0,-2-2 0,-3 3 584,-4 9 0,-2 1 0,-2 0 0,1 0 0,-1-2 0,-1-1 0,0 0 0,-2-1 0,0 1 0,-2 0 0,0-1 0,-1 1 0,-1 3 0,0 0 0,-1-1 0,-3-1-411,-2 2 0,-2-3 1,-1 0-1,-2 0 1,1 4 410,-1 1 0,1 3 0,-2 0 0,-4-3 0,-1 2 0,-4-4 0,-2-1 0,-1 1 0,0 2 0,2 5-204,-3 1 0,1 4 0,-1 2 0,-3-2 204,1-1 0,-4-1 0,0 0 0,0 1 0,1 4 0,-12-10 0,2 5 0,-1 1 0,-1-1 0,0 1 0,0 1-76,1 3 1,-1 1 0,0 1 75,2 2 0,1 0 0,-1 2 226,3 3 1,-1 0-1,-2 1-226,-11-5 0,-4-1 0,-2 3 0,15 12 0,0 1 0,-2 1 0,-2 2 0,-12-2 0,-3 0 0,0 3 0,2 3 0,10 5 0,1 2 0,1 3 0,0 1 199,-2 2 0,0 3 0,0 1 0,4 2-199,-5 5 0,3 3 0,0 1 0,-2 1 0,-1 2 0,0 2 0,0 1 0,1 2 0,-4 4 0,12-3 0,-4 2 0,0 2 0,0 0 0,3 0 0,0 0 0,2 0 0,0 0 0,-2 2-17,1 1 1,-3 1-1,1 2 1,0-1-1,4-1 17,-9 9 0,4-1 0,-3 4 0,11-8 0,-1 3 0,-2 2 0,1 1 0,0 1-142,4-2 0,1 2 0,-1 1 0,1 1 0,0 0 0,-1 0 142,1 1 0,-1-1 0,0 1 0,1 0 0,0 1 0,1 0 0,0 3 0,0 2 0,0 0 0,2 0 0,0 0 0,3-2-179,0 0 1,2-1 0,2 0 0,0 0 0,0 0 178,-1 2 0,1 0 0,0 1 0,1 0 0,0 0-96,1 0 0,0 1 1,0 0-1,1 0 1,1 0 95,0 1 0,0 0 0,1 0 0,0 0 0,1 1-46,0 0 1,0 1 0,1 0 0,1 1 0,0 0 45,0 2 0,1 0 0,0 1 0,1 0 0,0 0 0,1 2 0,0 0 0,0 1 0,1 0 0,0 0 0,1-1 0,1 0 0,1 1 0,0 1 0,1 4 36,2-9 0,1 2 0,0 2 0,1 1 0,1 1 1,0 0-1,2-1-36,2-1 0,0 1 0,2 0 0,1 0 0,0 0 0,0 0 0,0 0 0,0-1 0,0 1 0,0-1 0,0 1 0,1-2 0,2 1 0,0-2 0,2-3 0,1 0 0,1 0 0,0-2 0,1 0 0,1-2 0,-1-3 22,2 6 0,1-3 1,1-2-1,0 0 0,0 0-22,1 1 0,-1-1 0,1 0 0,1 1 0,2 3 0,-1-5 0,1 2 0,2 1 0,0 1 0,0-1 0,0-1 0,-1-2 0,3 6 0,-1-3 0,0 0 0,0-1 0,3 4 0,-1-1 0,3 4 0,0 0 0,0 0 0,0-2 0,-1-5 21,5 7 1,-1-5 0,0-1 0,1 0-22,0-2 0,-1-1 0,2 2 0,5 4 0,-7-15 0,3 4 0,3 2 0,1 1 0,1 1 0,-1-2 0,-1-3 0,-2-2 0,5 5 0,-3-4 0,0-2 0,2 2 0,2 2 67,0 0 0,1 3 0,3 2 0,0 0 0,1-2 0,0-3 0,0-5-67,5 0 0,1-4 0,0-3 0,-1-3 0,-1-1 60,0 0 1,-3-3 0,1-2 0,3 0-61,10 5 0,4-1 0,-1-3 0,-4-6 0,-3-6 0,-4-6 0,0-3 0,-1-4 0,-1-4 0,0-2 0,-2-3 0,-1-2 0,1-8-113,-1-7 0,2-8 0,0-3 1,-4 1 112,5-5 0,-3-2 0,0-3 0,-10 7 0,2-4 0,-1-1 0,-1-1 0,-3 1 0,1-5 0,-3 0 0,-1 0 0,1-2 0,2-4 0,0-2 0,0 0 0,0-1-23,-6 8 1,0 1 0,-1-2-1,2-1 1,2-3 22,-2 1 0,3-3 0,0-3 0,1-1 0,0 1 0,-1 0 0,-2 4-34,0 0 1,-1 3 0,-2 1-1,1 0 1,1-2 0,1-2 33,1-2 0,2-3 0,0-1 0,1-1 0,0 1 0,-2 2 0,-2 3 0,2-4 0,-2 4 0,-1 1 0,1-1 0,1-5 0,-3 5 0,2-4 0,1-1 0,0-2 0,-1 1 0,-1 1 0,-1 2 0,-2 1 0,-1 3 0,0 0 0,-1 0 0,0-1 0,1-3 0,-3 5 0,2-2 0,0-3 0,0 1 0,0-1 0,-1 1 0,-1 1 0,-2 2 0,0-4 0,-1 2 0,-1 1 0,-1 1 0,0-1 0,-1 0 0,1-1 0,-2 0 0,1 1 0,-1-2 0,-1-1 0,1-2-50,-2 4 0,0-4 0,0 0 0,0-2 0,-1 0 0,0 0 0,0 3 0,-1 2 50,0-5 0,0 4 0,-1 0 0,0 1 0,0-1 0,0-2 0,-1-2 0,1-2 0,0-1 0,0-1 0,-1 1 0,0 4 0,-2 3 0,1 0 0,-2 4 0,0 1 0,-1 2 0,0 0 37,0-10 1,0 1-1,-2 1 1,0 1-623,0 6 0,-1 1 1,-2 1-1,-1 1-2692,-2-8 0,-2 2 0,-3 3 2471,-11-12 0,-6 9 0,-8 14 1,-6 8-1,-7 10 0,1 1 1</inkml:trace>
  <inkml:trace contextRef="#ctx0" brushRef="#br0" timeOffset="40638">13498 4957 24083,'12'-38'2159,"0"1"-1619,17 12-270,3 23-91,12 24 1,8 14-910,-6 2 1,3 6-1,3 4 730,-9-10 0,2 4 0,2 2 0,0-1 0,-2 0-371,-3-4 1,0 0 0,-1 0-1,0 0 1,0 1 334,0 1 0,2 1 0,-1 0 0,-2-1 0,-3-2-84,9 9 0,-5-2 0,-2 1-90,-2-3 0,-2 1 1,-1-1-121,-5-4 0,-1 0 0,-2-2-465,8 14 1,-5-2-61,-7-9 1,-3-3-1755,1 17 2609,-24-28 0,-15-29 0,-14-18 0</inkml:trace>
  <inkml:trace contextRef="#ctx0" brushRef="#br0" timeOffset="40839">14850 4808 18788,'5'-48'1019,"1"0"1,-3 4-1,0 2-80,-1 7 0,-1 2-759,-1-18 1169,0 24-1169,-10 35-90,-9 47-45,0-3 0,-2 8-614,3-8 1,-1 3-1,-3 6 314,3-9 0,-3 5 0,-1 3 1,-1 2-1,0 0 0,1-4-355,-2 3 1,1-3-1,1 0 1,-2 2 0,-1 2 300,2-4 1,-1 2-1,-1 2 1,0 1 0,-1-1-1,2-2 1,0-2 215,1-4 0,1-2 1,1-1-1,-1-1 1,1 0-1,0 1 0,-4 9 1,0 1-1,0 0 1,1 0-1,-1-1 1,1 0-1,0 0 0,0 0 1,0 0-1,0 0 1</inkml:trace>
  <inkml:trace contextRef="#ctx0" brushRef="#br0" timeOffset="42603">7143 4419 22374,'-35'-7'1619,"4"1"-1349,7 1-180,11-2 90,6 0-90,20-2 90,18 0 0,8-1-135,2 2 0,5 1-701,3-2 0,4 0 0,2 1 686,0 0 0,1 2 0,2-1 0,6-1 0,2 1 0,2-1-685,-15 3 0,1-1 0,1 0 0,-1 1 655,0-1 0,1 1 0,0 0 0,-1 0 0,-2 0 0,0 1 0,-1-1 0,0 1-303,11-1 0,0-1 1,-2 1 302,-6 1 0,-1 1 0,-3-1-192,16-2 0,-4 1 192,-12 1 0,-3 1 0,-8 0 0,-3 1 0,16 0 1052,-13 2-1142,-8 0-270,-13 0 2412,-4 0-2952,-11 0 1289,-26 6 0,-8 6 0,-25 6 0</inkml:trace>
  <inkml:trace contextRef="#ctx0" brushRef="#br0" timeOffset="42921">7110 4993 23184,'-44'18'419,"0"-1"1,4-1 0,1-1-240,-22 6 0,16-10 0,15-4-3982,34-7 4072,34-2 0,17 0-180,2-2 0,7 0-241,-15 2 0,6-1 0,1 0 1,-1 0 172,-1-1 1,-1 0-1,1 0 1,1 0-23,5 1 0,0-1 0,1 1 0,1-1-409,0 1 0,0 0 1,1 0-1,-1 1 409,-2-1 0,0 1 0,0 0 0,-2 0 0,-4 1 0,0 0 0,-2 0 0,0 0-195,9-1 0,-1 0 1,-3 1 194,-6 0 0,-3 0 0,-1 1 544,12-2 1,-4 2-545,-10-1 0,-3 2 0,22-1 1258,-17 0-1618,-11-10 978,-28-11-2867,-12-6 2249,-32-10 0,-11 9 0,-10-3 0</inkml:trace>
  <inkml:trace contextRef="#ctx0" brushRef="#br0" timeOffset="43374">8483 4274 23004,'-5'-47'989,"4"-1"-989,6 3 90,4 0 0,16-6-90,-1 14 0,18-2 0,4 19 0,13 6-1658,-24 9 1,0 3 1657,2 3 0,-1 4 0,0 3 0,-2 5 449,-2 6 1,-3 4-450,-3 4 0,-4 6 30,-7 6 0,-4 6 0,-2 0-359,0 11 1,-5 1 358,-2-1 0,-3 4 0,-3-3-30,-2-8 0,-3-3 0,-2 5 45,-2 3 0,-2 4 0,-2 1 0,1-3-45,-1 2 0,-1-2 0,-1 2 22,1-4 1,-1 2-1,0-1 1,0-5-23,1-5 0,1-4 0,-1 0 58,-1 3 1,-1 0-1,1-2 257,-2 7 0,1-4-1,1-3 1,2-8-225,4-14 1457,9-41-1457,4-35-90,0 14 0,0-2-1302,0-11 0,0-2 1302,-2-7 0,1-2 0,0 21 0,1-2 0,0 1-19,-3 1 1,-1-1-1,2 1-116,1-21 0,0 1-486,-3 4 1,-1 2 80,5 5 0,-1 1-360,-2 7 1,-1 2 899,4 5 0,-1 3 0,-8-18 0,2 7 0</inkml:trace>
  <inkml:trace contextRef="#ctx0" brushRef="#br0" timeOffset="49622">26720 4776 23723,'-63'-13'1889,"0"3"-1709,28 7 0,1 0 45,0 1 0,1 2 225,-27 0-6021,10 0 5751,11 0-152,13 0 62,11 4-810,37 1 720,37-6-614,-11-9 0,2-8 614,3-9 0,-5-8 659,-10 1 0,-10-6-480,-19-18 1,-16-1 265,-9 22 0,-8 3-265,-14-9 0,-7 6-180,1 16 0,-5 10 0,-1 10 0,-5 7 0,3 2 0,-9 1 0,3 13 0,12 13 0,-3 12 0,8 5 0,19-4 0,26 16 0,34-5 0,-4-35 0,13-2 0,11-2 0,6-3 0,4-1 0,-1-2 0,-4-2 0,-7-2 0,5 2 0,-5-3 0,-1-2 0,3-5 0,6-4-120,-7-3 0,8-4 0,6-3 0,3-2 1,0-2-1,-1-1 0,-5-1 0,-6-2 0,-11 1 1,-11 0 119,10-22 0,-14-5 81,5 1 1,1-3 0,-29 16-82,-52 25 0,-32 19 0,6 3 0,11 4 0,1 6 341,-6 2 1,-5 6-1,13 1-341,19 1 0,9 2 1067,5-1 0,12 3-1067,22 1 0,16 3 0,2-5 0,3-3 0,7-4 9,7-1 0,9 0 1,-2-9-10,8-13 0,0-10 0,-20-1 0,1-2 0,-1-2-312,-1-2 0,-1 0 0,-1-3 312,18-9 0,-3-3 0,-8-2 0,-5-3 0,-7-1 0,-7-3 320,-7 1 1,-7 0-321,-5-28 0,-28 13 0,-27 19 0,11 23 0,-3 6 1047,-6 6 1,0 6-1048,-5 7 0,2 5 0,1 4 0,4 8 0,8 13 0,5 9 0,5-3 0,5-5 0,8 1 0,1 2 0,3 4 0,15-11 0,36-9 0,14-15 43,-12-7 1,5-7-44,-4-5 0,4-4 0,-2-5 0,10-10 0,0-11 0,-9-7 0,2-7 0,-5-1 0,-12 7 0,-4 1 0,-1-5 0,7-10 0,-1-5 0,-10 1 0,-10-8 0,-11 2 0,-9 0 0,-8 2-154,-9 4 0,-13 4 154,-12 14 0,-10 4 0,-2 5 0,9 6 0,-1 5 0,-3 2-200,0 2 0,-4 2 0,-2 3 1,-3 6 199,6 4 0,-3 5 0,-3 3 0,1 2 0,1 0 0,6-2-458,-4 1 1,6-1 0,0 1-1,-5 2 458,-6 3 0,-6 1 0,-1 1 0,5 1 0,9-2 0,-11 9 0,10 1 0,7-3 0,3 0 426,9-4 0,5 2-426,-7 27 0,63-13-225,16-21 0,10-6-34,5-5 1,2-4 258,-12-4 0,2-1 0,-1-2 60,-3-1 0,0-1 0,-3-1 218,2 0 1,-1-1-234,6-1 0,-6-1 2449,-9-4-2494,-32-6 0,-22 5 0,-22 3 0,-8 3 0,8 2 0,-1 2 192,-20-2 0,-2 1-507,15 3 0,0 1-855,6 0 1,-3 1 0,2 0-315,-4-1 0,1 0 1484,-12-1 0,4-1 0,-9-6 0,4-1 0</inkml:trace>
  <inkml:trace contextRef="#ctx0" brushRef="#br0" timeOffset="50204">26334 3591 21745,'-20'-27'2428,"1"2"-2158,3 5 90,7 2 629,0 4-809,8 7 90,-2 1 629,3 22-629,0 4-90,0 22 0,0 6-180,0 5 90,3 3-90,2-4 0,3-4 0,0-5 0,0-9 90,0-7-90,4-7 0,-5-10 0,1-6 0,-6-15 0,-2-7 0,-4-10 90,-2-6-90,-8 2 0,-5 2 0,-5 6 0,-22 10 0,9 13 90,-14 13-90,20 13 0,14 7 90,8 4-90,20 3 0,12 0 0,17-3-306,13-6 395,9-6-89,3-12 0,-4-4 0,-4-8-89,4-4-1081,-17-11 1,-6-4-270,-23-13-540,-11 1 1979,-17-30 0,5 15 0,-2 12 0,0 0 0</inkml:trace>
  <inkml:trace contextRef="#ctx0" brushRef="#br0" timeOffset="50570">26736 3248 23094,'10'-30'2698,"-3"5"-2338,-4 5-180,-3 6 0,0 7 90,0 9 89,8 48-269,1 6-541,0-5 1,1 2 450,0-5 0,1 2 0,-1-1 0,1 3 0,0 0 0,-2-5 0,1 0 0,-1-1 0,-1 0 0,1-1 0,-1-2 45,1 6 0,-1-8-45,-4-7 0,0-22 0,-4-19 0,0-25 0,0-14 0,3-11 0,4-4 0,2 23 0,1 1 0,6-12 0,8 3 0,-8 35 991,2 15-991,1 10 0,1 13-270,2 7-539,1 5-540,1 1-540,0-3-540,-1-3 2429,1-17 0,2-5 0,3-12 0</inkml:trace>
  <inkml:trace contextRef="#ctx0" brushRef="#br0" timeOffset="50927">27556 3474 22464,'-20'-21'1529,"-4"7"-1259,-7 12 180,-7 17-270,-5 13-90,-2 15-45,18-2 0,2 3 0,8-11 0,3 0-189,-2 12 1,5 0 53,11 9-89,19-1 89,4-27 0,14-3 90,-4-36 0,4-12 180,-4-18-1,-5-16-601,-16 25 0,-2 0 782,-2-4 0,-1 1-91,-3 1 1,0 1 55,-1-29-145,-3 15-90,0 11 158,0 14-248,0 17 90,0 21-90,0 22 0,2 9 0,0 5 268,1-9 0,0 1-313,2 17 0,1 0-135,0-19 0,2-1-1171,1 7 1,2-2-899,4 14 2249,5-2 0,-8-44 0,0-11 0</inkml:trace>
  <inkml:trace contextRef="#ctx0" brushRef="#br0" timeOffset="51143">27849 3044 24083,'0'-28'1170,"0"10"-541,-4 28 1,-2 29-405,0-5 0,0 5-1007,-1 9 0,1 4 872,-1 5 0,0 6-60,3-3 0,0 5 0,2-2-403,-1-15 1,1-1 0,0 2 192,1 10 0,-1 3 0,2-3-570,0-10 1,0-2 0,1-4-61,1 3 0,0-2 810,3 7 0,4-9 0,6-25 0,7-15 0</inkml:trace>
  <inkml:trace contextRef="#ctx0" brushRef="#br0" timeOffset="51753">28182 3528 23184,'13'-33'854,"1"-1"1,6-22-495,-10 20 179,-17 22-89,-16 25-90,-22 23-1035,16-5 1,-3 3 764,-5 5 0,-1 2-90,-2 3 0,0 2 59,6-6 1,-2 3 0,3-3-15,-2 2 0,2-1 0,-6 7 0,3-2 405,5-6-360,9-7-90,15-16 90,14-5-90,19-12 0,17-5 0,14-2-45,-7-1 0,3-2 45,4 2 0,1 1-475,0-1 1,0 1 429,-6 3 0,-4 2 45,10 0 1059,6-7-1059,-15-16 45,-24 3 0,-3-3 45,0-27 0,-13-12 90,-9 14 0,0 0 89,0 4-179,0 8 0,-4 6 0,0 11-90,-4 9 1060,-13 48-1060,2 13 0,4-4 0,0 5-332,3-3 0,2 1 332,0 2 0,1-1 0,2-1 0,0-1 0,3 6 0,2-2 0,6 11 0,8-15 0,11-52 0,7-34 0,-13 11 0,-1-4 0,1-4 0,-1-4 0,3-13 0,-1-2 0,-4 10 0,-1 1 0,-1 5 0,0 3 0,1 0 664,-3 48-664,8 19 0,10 23 0,-3-19 0,5 3 0,1-1-746,9 7 0,2 0-184,-2-4 1,3 2 0,-1-4 929,8 1 0,-2-4 0,-3-3 0,0-1 0,-3-3 0,0-1 0</inkml:trace>
  <inkml:trace contextRef="#ctx0" brushRef="#br0" timeOffset="53777">15910 12443 25792,'-65'-6'1529,"11"-10"-1259,23-20-1163,29-25 1027,18 17 1,9-2-786,0 7 0,5 0 0,3-1 680,9-7 1,6 0 0,2 0-360,-6 8 1,2 0 0,2 0-1,2 0 348,-8 6 0,1 1 0,1 0 0,3-1 0,3 0-18,-2 1 0,3 0 0,3-2 0,2 1 0,-1 0 0,-1 1 0,-3 2-373,8-5 1,-2 3-1,-2 0 1,2 0-1,2-1 373,-8 5 0,2-1 0,2 0 0,0-1 0,-1 2 0,-3 0 0,-2 3-295,12-6 0,-4 3 0,-2 1 1,-1 0 294,-3 1 0,-2 1 0,-1-1 0,0 2 129,7-5 1,0 1 0,-1-4-558,-8 2 1,2-3 0,-3-1 0,-5 0-413,-7-1 1,-5 1-1,0-2 390,6-4 0,0-1 1,-13 1 449,-18-6 0,-11 3 0,-2 8 0,-3 1 0,-2-3 0,0 0 0</inkml:trace>
  <inkml:trace contextRef="#ctx0" brushRef="#br0" timeOffset="54189">18115 9738 23274,'-12'-16'2698,"5"2"-2518,2 5 90,5 3 90,5-1-90,11 2-136,13 2 1,9 2-135,20-2 0,8 4-682,-6 2 1,5 4 0,-2-1 681,-5-2 0,-1 0 0,-1 2-30,0 2 0,0 2 0,-6 0 30,1 2 0,-4 1 0,-5-1 0,-1 1-45,-5-1 0,-3 1 2,20 12 43,-13-3 0,-13 3 0,-9 4 0,-10 9 45,-8 5 0,-4 4-45,0-6 0,-1 2-678,-2 19 1,-2 1 721,1-13 1,0 0-75,3-6 0,1 3 1,0-2 542,0 15 0,0-2-513,3 0 0,0-4-123,1-14 1,1-6 212,1-1-90,-8-10 90,-11-11-90,-20-12 44,-13-16 1,-6-8-197,7 1 1,0-4 151,1 0 0,-3-3 0,3-2-407,10 2 1,2-2 0,0-1 436,0-3 0,1-2 0,1-1-60,1-1 0,2-2 0,1-3-80,4 0 0,1-4 1,1-1-1,1 1-580,-1-10 1,3 1-1,1-1 690,1-1 0,1 0 0,2 6 0,2 7 0,2 9 0,-1 14 0</inkml:trace>
  <inkml:trace contextRef="#ctx0" brushRef="#br0" timeOffset="54873">14533 14211 24263,'-14'14'2789,"0"-3"-2610,-2 0 1,1-6 0,7 3 0,2-7-90,6 3-90,2-10 0,6-7 0,6-15 0,7-10 90,0-10-90,-5-4 0,-8 2 90,-15 6 270,-36 21-180,-6 25-180,10 9 0,0 8-192,6 6 1,1 7 191,-10 16 0,6 7 0,12-4 0,11 3 0,14 7 0,13-4 0,9-17 0,13-8 0,12-12 0,11-7 0,0-4 0,-6-4 0,0-3 0,0 0-1089,-1 1 1,1 0 0,-2 1 1043,15 0 0,-9 4-582,-3 16 627,-26 14 0,-24 15 0,-14-22 0,-6 1 45,-7 5 0,-5-1-236,-7 0 1,-7-1 190,-6-5 0,-6 0 0,0-4 0,12-8 0,0-2 0,-2-1-237,-15 2 0,-3-1 0,4-7 237,-2-9 0,4-7 0,1-6 0,3-6 0,3-2 0,4-12 0,14-8 0,1-12 0,3-4 0,3 5 0,4 5 0,4 2 0,1-5-90,-2-8 0,0-8 0,3 1 0,6 7-225,10-10 0,8 6-180,-1 5 1,5 1-856,6-1 1,3 4 270,-7 19 0,2 3 1079,3-1 0,1 9 0,1 20 0,-4 14 0</inkml:trace>
  <inkml:trace contextRef="#ctx0" brushRef="#br0" timeOffset="55329">14302 15061 22914,'12'-18'2069,"-1"0"-1889,-3 2 0,-1 6 89,0 4 1,3 14-90,0 11 0,4 13 90,0 17-3572,1 12 3347,-8-23 0,-2 1 0,-1 4 0,-2 1-842,1 3 0,-2 1 842,-3 0 0,-2 1-241,0 0 1,-4 0 195,-1-4 0,-4 0 0,-8 9 0,-5-2 0,0-12 0,-5-6 45,-7-4 0,-3-8-45,-24-14 0,32-20 0,2-7 1519,-11-31-1474,23 20 0,3-4-45,2-3 0,3-5 45,7-19 0,5-3 0,3 16 0,7 0 44,8 1 1,6-2 0,8 8-30,7 14 0,6 7 0,1 2-60,-1-1 0,1 1 0,4 7 0,1 8 0,5 5 0,0 4 0,-3 2-90,4 5 0,-2 3 0,-1 0-30,0 1 0,-1 1 1,-3 0-241,14 7 0,-8 0-539,2 5 1755,-12-6-2205,-13-12-630,-11-4-7852,-9-10 9734,-8-6 1,-12-8 0,-3-7 0</inkml:trace>
  <inkml:trace contextRef="#ctx0" brushRef="#br0" timeOffset="56037">15199 14057 15202,'6'-35'1169,"-1"-1"1,1-25 1569,0 14-2469,-4 17 1336,4 15-1336,-2 19 704,2 16-884,-2 17 3022,-2 13-3112,-1-15 0,0 0 90,-1 16-90,-3 3 90,-4-38-90,-3-16 0,-1-20 0,5-19 45,4-8 0,4-9 0,5-9 0,3-2-370,-4 22 1,1-1 0,1 1 324,6-20 0,4 6 89,12 0 1,1 25 0,1 27 0,0 28 0,-3 26-90,-15-14 0,-1 2-364,-2 8 0,-2 1 364,-1 2 0,-2 1 90,2 14 0,-2-3 45,-3-17 0,-1-3 399,1 6 1,-1-7-535,-2-14 90,0-17-90,2-23 0,2-19 0,4-17 0,-2 20 0,0 0 45,2-1 0,2 0 361,6-10 0,4 2-406,2 10 0,5 6 45,9 8 0,3 12-45,3 26 0,-1 13 0,-5 3 0,-3 6-525,0 10 0,-5 1 525,-10-15 0,-2-1-156,4 4 1,-2-2 155,4 11 0,-8-40 0,-19-38 0,-3-8 0,-4-5-1332,-2-3 0,0-1 1332,-3-9 0,-1-2 0,-2-6 0,-1-2 23,7 20 0,0-2 1,-1-2-24,1 1 0,-2-3 0,0-2 0,0 2-588,-5-12 0,0 0 1,1 1 587,0 1 0,0 1 0,1 3 0,-4-10 0,2 9-180,-1 3-1259,0 12 2355,5 22-2086,-3 10-1467,-7 33 388,4 1 2249,-8 16 0,6-7 0,1 1 0</inkml:trace>
  <inkml:trace contextRef="#ctx0" brushRef="#br0" timeOffset="56389">14135 13677 21924,'-47'18'479,"0"-1"1,-1 1 0,1-2 0,-3 2 0,-1 0 0,1-1-181,-12 5 1,0-2 0,1 1-903,2-2 1,1 0-1,2-2 693,-8 3 0,11-7 0,18-11 666,27-20-756,40-18 45,-4 9 0,9-3-687,3 1 0,9-3 0,2-2 0,-1 2 687,-5 3 0,0 2 0,0-1 0,4-2 27,4-1 0,4-3 0,1 0 0,1 0 0,-3 3-375,-7 4 0,-2 1 0,0 1 0,0 0 0,1 0 356,1 0 1,0-1 0,0 1 0,0 0 0,0 0-9,10-5 0,0 2 0,1-1 0,2 0-27,-4 1 0,4-1 0,1 1 0,-2 0 0,-4 2-18,-3 3 0,-2 1 0,-2 1 0,2-1 0,8-3 0,1-1 0,-1 2 0,-6 3-255,7-2 1,-7 5 209,-9 2 0,-3 3 45,-9 3 0,-1 2 0,23-7-270,-22 9 1472,-4 0-2192,-21 10 1938,-4 5-2747,-4 5 2403,-4 2 0,3-6 0,-2-4 0</inkml:trace>
  <inkml:trace contextRef="#ctx0" brushRef="#br0" timeOffset="56955">16775 12185 22464,'58'-21'1799,"-10"7"-1439,-13 20 0,-15 15 89,-10 20-179,-13-5 0,-5 2-1786,-6 3 0,-3-1 1561,1 0 0,-3-2 45,-3-7 0,-1-4 0,-10-3 180,-8-20-180,13-14 89,-1-24-89,23-13 90,13 0 0,6-2-45,0 10 0,4-1-303,8-13 0,4 1 303,-3 15 0,3 4-90,1 3 0,1 1 0,0 2 0,1 2-45,0 4 0,1 4 0,-2 1 0,3 6 0,10 10 0,0 7 0,-12 4 0,-2 6 0,9 10 0,-6 6 0,-14 4 0,-8 5 0,-4 7 0,-5 5 0,-1-1 0,-3 11 0,-4 2 0,0-11 0,-4 5 0,0 2 0,1-5 0,-2 1 0,0-4 0,1 2-180,1 8 0,1 2 0,2-5-360,2 3 1,6-6-901,11-2 1,5-7-90,9 2 539,-6-20 1,0 1-3927,-2 4 1,-1 0 4074,-3-6 0,-1 0 2100,3 11 0,-3 1 3329,6 21-1260,-6-13 0,0 2-2564,-4-10 1,1-1-181,1 15 1,-1 0-225,-4-15 0,-2-1-45,-1 0 0,0 0-46,1-2 1,0 1-90,-1-5 0,0 0 1613,3 3 0,0-1-1973,4 14-539,-1-11-810,-4-23-720,-4-26 2249,-2-15 0,-7-19 0,-2-13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23:13.54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11030 3355 5734,'0'-10'0,"0"32"0,0 30 0,-7-1 0,-1 3 0,4-5 0,-3 1-373,-7 4 1,-3-4 372,5-17 0,-2-3 52,-5 5 1,-2-4-53,-14-1 0,-6-12 0,8-71 0,25 2 0,5-7 0,2-2 0,4-3-373,5 14 1,4-1 0,1 3 372,7-4 0,2 4 0,5 1 0,3 4 64,-1 11 0,1 4-64,2 5 0,2 8 0,33 19 0,-37 10 0,-2 7 0,-1 11 0,-4 6-1228,-4 8 0,-5 5 1228,-3 7 0,-5 6 0,-9-6 0,-4 5 0,-6-1-406,-5-2 0,-5-1 0,-2-1 406,2 0 0,-2-1 0,-8-6-43,-14-7 1,-9-6 0,3-9 42,6-10 0,-1-8-26,2-7 0,-4-4 1,4-8 25,-11-23 0,8-14 0,17 6 0,5-6 0,5-5 0,7 2 0,5-5 0,4-1 0,2 2 238,3-12 1,5 2 0,8 0-239,9-1 0,8 0 0,1 6 0,-3 12 0,1 3 0,2 3-302,4 1 0,2 3 0,1 0 302,-4 2 0,0 1 0,2 1 0,18-8 0,0 4 64,-6 6 1,-2 4 0,-7 9 0,-1 4 0,28-3 0</inkml:trace>
  <inkml:trace contextRef="#ctx0" brushRef="#br0" timeOffset="677">11146 3934 5734,'25'-15'0,"7"4"0,-7-9 0,8 13 0,8 7 0,-6 16 0,12 20-255,-22-12 0,0 3 255,11 20 0,2 2-357,-7-12 0,0 2 357,2 11 0,-2-2 0,10 5 0,-16-7 0,-1-15 0,-22-79 0,4 0 0,-6-12 0,0-6-525,3 12 1,3-1 524,5-4 0,2-1 0,-2 1 0,3-1 0,1 12 0,2-1 0,-1 4 0,2 0 0,1 3 78,7-7 1,3 11-79,13 22 0,8 31 0,-24 5 0,-2 7 107,1 8 0,-1 8-107,-4 2 0,0 5 0,-3-1-516,3 12 1,-3-1 515,-3-11 0,-1 1 0,-1-3 0,-3-1 0,-2-5 0,-2-6 0,-1-3 962,4 15-962,-8-25 158,0-28-158,2-31 0,3-13 0,2 5 0,2-3-289,-1-2 0,0-4 1,2 1 288,1 7 0,2 1 0,4-4 0,6-4 0,5-5 0,1 1 0,-1 6 0,-5 8 0,-1 4 0,7 4 0,19-9 0,8 5 0,-6 22 137,-11 32 0,-5 17-137,-3 0 0,0 5 0,-4 3 0,-5 0 0,-4 2 0,-1 0-434,1 21 0,-2-1 434,1-3 0,-2 2 0,-8-14 0,-2 1 0,-1-3 0,1 0 0,-1-3 0,3 13 0,-6-21 0,-16-64 0,11-25 0,-1 12 0,-1-8 0,3-1-202,5-4 1,4 0 0,0-3 201,-2 7 0,0-1 0,0-1 0,3-1-318,2-3 1,3-1-1,1 1 1,1-1 317,-1-1 0,1 0 0,1 1 0,1 0 0,1 4 0,0 1 0,2 0 0,4-1 0,1 4 0,4-1 0,2 0 0,0 2 0,-1 3 0,0 3 0,0 2 0,0 3 0,4-1 0,6-5 0,3 0 0,2 2 0,0 8 34,1 7 0,1 6 0,2 6-34,8 4 0,3 5 0,-3 4 0,9 2 0,-3 9 0,2 10 0,-9 10 0,-27 1 0,-1 0 0</inkml:trace>
  <inkml:trace contextRef="#ctx0" brushRef="#br0" timeOffset="1154">13543 3169 5734,'13'9'0,"0"12"0,35 16 0,-13 19-1984,-18-23 0,-1 2 1984,-2 7 0,-4 3 0,-4 2 0,-3 0 155,-1 5 0,-4 0-155,-5-3 0,-3 0 0,-1-1 0,-3-3 0,-5-2 0,-3-3 269,2-5 0,-2-2-269,1-6 0,0-3 0,-20 12 0,8-20 0,7-20 0,12-24 0,5-8 0,7-29 625,4 10 0,5 0-625,3 15 0,6 0 0,12-14 0,6 4 0,-7 21 0,1 3 378,7-8 0,4 10-378,5 29 0,-2 13 0,-13 0 0,-1 5-202,5 5 1,3 6 0,-4-1 201,-3 1 0,-3 1 0,7 6 0,-1-3 0,8 3 0,-14-10 0,5-15 0,-13-20 0,-4-23 0,-4-9 0,-4 0 0,-3-3-182,3-24 0,-4-5 182,-8 8 0,-3 0 0,2 15 0,-1-1 0,-3 2 0,-11-17 0,-5 2 0,-4 2 0,-4 6 0,-1 9 0,-4 6 0,-3 6 0,-4 8 0,2 8 0,-2 7-314,-2 7 0,-1 6 314,3 7 0,2 5 0,3 4 0,2 3 0,2 3 0,2 1 0,3 2 0,0 0 0</inkml:trace>
  <inkml:trace contextRef="#ctx0" brushRef="#br0" timeOffset="1711">18355 2787 5734,'8'-31'0,"16"36"0,3 15 0,-5 10 0,-3 7-812,-5 5 1,-3 3 811,3 4 0,-4 2 0,-7 7 0,-4 2-408,2-2 1,-4-1 407,-10 2 0,-5 0 0,-1-3 0,-4-3 0,-9-2 0,-2-3 0,1-3 0,-2-3 0,-2-9 0,0-3 0,4 0 0,0-4 0,3-9 0,1-2 0,-20 10 549,16-15-549,16-14 0,17-22 0,9-11 0</inkml:trace>
  <inkml:trace contextRef="#ctx0" brushRef="#br0" timeOffset="1976">18389 3417 5734,'49'5'0,"8"5"0,-24 2 0,0 1-765,8 3 0,1 1 765,3 5 0,2 1 241,1 2 1,3 2-242,-2 1 0,4 2 0,-4-3-174,-3-1 1,-2-1 173,14 8 0,-8-9 0,-26-24 0,-24-21 0,-9-25 0,-2 14 0,-2-3-19,0-8 1,0-3 18,-3-5 0,-1-1 0,1 0 0,-1-1 0,0 0 0,1-2 0,3-6 0,0 1 0,1 16 0,0 3 0,7-6 0,1 5 0,-3 6 0,7 20 148,0 17 1,0 29 0,0 7 0</inkml:trace>
  <inkml:trace contextRef="#ctx0" brushRef="#br0" timeOffset="2409">18868 3903 5734,'-25'26'0,"0"0"0,3-1 0,2 1 0,-13 31 0,17 0-2835,16 5 2835,9 0 0,5-31 0,3 0 0,-1-2 0,3-1 0,5-1 0,2-2 809,23 16-809,-7-14 465,6-21-465,-20-18 0,3-23 0,-22-22 0,-4 5 0,-2-6 0,-5 13 0,-1-3 0,0 2-357,2-18 0,0 2 357,-3 0 0,1 7 0,3 2 0,0 7 1401,0 19-1401,7 13 31,32 23-31,-10 9 0,3 4 0,3 0 0,-1 2-133,1 8 1,-5 1 132,3 14 807,-2 4-807,-20-18 0,4-3 0,-23-20 0,-1-5 0,-7-5 72,-1-5 0,1 4 0,-1-3 0</inkml:trace>
  <inkml:trace contextRef="#ctx0" brushRef="#br0" timeOffset="2682">18785 4833 5734,'-46'10'0,"1"1"0,2-3 0,3 0 0,6-1 0,2-4 0,-25-12 0,29-8 0,21-14 0,25-5 0,17 12 0,7 2 0,-6 4 0,2 2-1568,18-3 1,2 3 1567,-10 7 0,3 8 0,3 10 0,3 8 0,-3 3-176,6 9 0,-4 5 176,-9-6 0,1 3 0,-7 1 0,-5 8 0,-9 0 0,-2 16 0,-1-13 0,-15-3 0,-1-9 0</inkml:trace>
  <inkml:trace contextRef="#ctx0" brushRef="#br0" timeOffset="2903">19993 3303 5734,'4'-42'0,"1"0"0,0 6 0,-3 5 0,-9 0 0,-10 45 0,-3 38 0,0 17-1242,7-26 0,1 1 0,0 4 1242,1 2 0,0 3 0,1 4 0,2 0 0,2-5 0,2 3 0,1 0 0,1 0 0,0-3 0,0 14 0,2-2 0,2 4 0,2-8 0,1 6 0,2 1 0,1-3 0,-1-8 0,2-4 0,0-6 0,3 1 0,6 17 0,3 1 0,2-13 0,-2-23 0,2-5 0,6-2 0,-1 1 0</inkml:trace>
  <inkml:trace contextRef="#ctx0" brushRef="#br0" timeOffset="3513">20423 3841 5734,'0'25'0,"0"-8"0,0 3 0,-8-28 0,6 0 0,-5-27 0,7 3 0,15-27 0,3 17 0,22-7 0,-5 33 0,6 11 0,-8 20 0,0 34 0,-15-1 0,-8-11 0,-5 0 0,-12 11 0,-2 3 0,-1-19 0,-4-2 0,12-14 0,9-29 0,12-6 0,17-25 0,5-4 0,3 0-125,-5 4 0,-1 6 125,-12 21 0,5 8 0,-13 19 0,6 15 0,0 35 0,-6-12 0,-9-13 0,-1-1 0,7 17 0,-14-12 0,14-8 250,-13-31-250,13-31 0,-13-22 0,0 12 0,1-7 0,-1 0-308,-1-8 0,-2-5 308,-1 7 0,-1-8 0,-1-1 0,-2 7-515,-1 5 1,-1 5 0,-3-2 514,-4-12 0,-4-3 0,-3 7 0,-13-2 0,-6 8-893,9 18 1,-4 3 0,-2 2 892,-4 2 0,-2 2 0,-3 3 0,-4 0 0,-2 3 0,-1 3-300,-1 4 1,-1 3 0,0 3 299,1 1 0,-1 3 0,2 3 0,3 1 0,1 3 0,2 3 0,2 5 0,2 2 0,2 2 0,-14 8 0,3 4 0,5 4 0,6 3 0,14-1 0,5 3 0,3-1 0,1 0 0</inkml:trace>
  <inkml:trace contextRef="#ctx0" brushRef="#br0" timeOffset="4427">23283 2404 5734,'8'-10'0,"8"0"0,39 4 0,8 6-588,-22 7 1,0 5 587,-2 1 0,-4 7 0,1 26 0,-6 10 0,-5-9 0,-6 3-439,-7-1 1,-3 3 0,-6-1 438,-8 15 0,-6-2 0,1-21 0,-2 1 0,-1-1 0,-2-1 0,-2-1 0,-1 0-110,-10 14 1,-1-1 109,4-6 0,-1-3 0,-3-8 0,1-2 0,-7 17 0,4-17 0,36-28 474,13-14-474,9-9 0,3-3 0,6-2 0,4-1-12,4 1 0,7 0 0,-3 2 12,8 0 0,0 3 0,-9 2 0,2 1 0,-2 6-31,19 15 1,-5 7 30,-18-2 0,-1 4-196,-4 7 1,0 4-1,-4-1 196,-6 0 0,-5-1 0,0 7 0,-5-1 0,-2-1 0,-1-11 1206,-28-64-1206,10-7 0,-8-6 0,-2-7-201,0 5 0,2-1 201,4 14 0,2-1 0,-2 0-258,-3-4 0,-1-1 1,1 0 257,3 2 0,2 0 0,-1-2 0,-4-10 0,-1-2 0,1 4 0,0-1 0,1 2 0,0-8 0,2 6 0,-1 5 0,1 15 0,5 14 0,-5 8 0,7 22 0,0 4 0</inkml:trace>
  <inkml:trace contextRef="#ctx0" brushRef="#br0" timeOffset="4748">24457 2342 5734,'43'-10'0,"-3"0"0,-14 4 0,-2 1 0,0 24 0,1 13 0,-4 26 0,-1 10 0,-2-9 0,-1 4-661,-7-17 1,1 4 0,-1 1-1,-1-2 661,0 8 0,-1-3 0,1 2 0,1 2 0,1 1 0,-1-1-708,-3-3 0,-2-1 1,1-1 707,2 1 0,1-1 0,-2-1 0,2 12 0,-1-2-103,-3-3 0,-1-1 103,0-2 0,-1-5 0,-3 8 0,8-21 0,1-51 0</inkml:trace>
  <inkml:trace contextRef="#ctx0" brushRef="#br0" timeOffset="4977">25367 2415 5734,'21'-28'0,"0"-1"0,12 1 0,-9 49 0,0 40 0,-14-21 0,-2 4-950,5 16 0,-2 3 950,-7-17 0,-1 1 0,-1 1-823,3 4 0,0 0 0,0 0 823,0 3 0,1 0 0,0 0 0,-1-4 0,1-1 0,1 0-248,3-1 1,1 0 0,-1-2 247,2 15 0,2 0 0,1-14 0,1 0 0,1-4 0,1 1 0,1-3 0,3 8 0,3-7 0,16-7 0,-14-34 0,5-10 0</inkml:trace>
  <inkml:trace contextRef="#ctx0" brushRef="#br0" timeOffset="5643">26210 2466 5734,'0'-42'0,"-7"2"0,-2 18 0,-22 11 0,3 26 0,-20 27 0,26-11 0,2 6-536,-2 9 1,2 5 535,1 5 0,5 3 0,3 2 0,5 3 0,5-8 0,4 3 0,2-4 0,6 2 0,4-3 0,3 12 0,6-9 0,3-32 0,3-8 0,22-2 0,-20-21 0,0-8-246,-5-7 1,-2-5 245,1-11 0,-3-4 0,-1-7 0,-3-3-487,-4-5 0,-5-2 487,-3-1 0,-5-1 0,0 2 0,-5 1 0,-10 5 0,-6 1-219,2 4 1,-8 2 218,-7 12 0,-8 2 0,2 3 0,-4-5 0,-2 4 74,2 9 1,-2 1-1,3 4-74,2 3 0,2 5 0,1 3 0,-1 2 185,-1-1 1,2 1-186,-9 7 995,6 1-995,32 9 532,21-4-532,19-1 0,18-5 0,9-5-347,-7-4 0,4-1 347,-3 1 0,5 1 0,-3-2 0,-10-1 0,-2-1 0,0 0 0,3-3 0,0 0 0,-1 0 0,17-3 0,-1-2 0,-7-2 0,-2-1 0,-6 2 0,-4 1-26,16-12 26,-11-3 0,-15 13 0,0-7 0,-15 35 0,4 17 0,-19 7 0,-4 7-1436,5 13 1,-1 4 1435,-2-13 0,-1 3 0,-1 2 0,1 4 0,0 3 0,0 0-100,0 0 0,0 1 0,0 0 100,0 0 0,0 0 0,0-1 0,0-3 0,0-2 0,0 0 0,0-5 0,0-1 0,0-2-185,0 16 0,0-4 185,4-9 0,0-3 0,-4-7 0,2-3 0,5 21 0,-7-24 0,0-8 0</inkml:trace>
  <inkml:trace contextRef="#ctx0" brushRef="#br0" timeOffset="5812">26773 2311 5734,'45'-16'0,"0"0"0,4 2 0,1 3 0,0 4 0,1 4-606,-1-1 0,-1 3 606,-6 2 0,-3 3 0,19 6 0,-12 6 0</inkml:trace>
  <inkml:trace contextRef="#ctx0" brushRef="#br0" timeOffset="6488">25632 3893 5734,'0'25'0,"0"6"0,22 29 0,5-13-440,-4-16 0,4-3 440,4-8 0,2-4 0,0-4 0,2-2 0,6-1 0,1-3 0,-1-7 0,0-3 0,-2-2 0,-2-4 0,-3-4 0,-2-3 0,17-20 285,-23-9-285,-18-19 0,-40 9 0,3 9 145,-26 28-145,13 34 0,-8 7-233,0 14 233,8 5 0,2 1 0,7 4 0,7-9 109,2-1 1,15-10 0,1-1 0</inkml:trace>
  <inkml:trace contextRef="#ctx0" brushRef="#br0" timeOffset="7097">23465 2342 5734,'-2'-5'0,"26"-5"0,42 9 0,-8-3 0,8-1-1569,-9 2 1,5 0 0,8-1 1568,-20 0 0,5 0 0,4 0 0,2-1 0,0 1 0,-1-1 0,-2 1-172,2 0 1,-3 0-1,1 0 1,-1 0-1,2 0 1,3 0 171,-6 0 0,4 0 0,0-1 0,2 1 0,0-1 0,-2 1 0,-2-1 0,-2 1 0,12-1 0,-4 0 0,-1 0 0,-1 0 0,2 0 0,-6 0 0,2 0 0,0 0 0,-1 0 0,-2 0 0,-3-1 0,6-2 0,-4 0 0,-1 0 0,1 0 0,5 0 0,2 1 0,-3-1 0,-8 0 0,1-5 0,-7 1 0,-8 3 0,-3 2 0,15-8 2099,-17 4-2099,-16 10 336,-10 7 1,-22 15-1,-3 5 1</inkml:trace>
  <inkml:trace contextRef="#ctx0" brushRef="#br0" timeOffset="10331">5341 10507 5734,'-46'-13'0,"0"0"0,8 0 0,1 1 0,-27-5 0,29 7 0,18 6 0,78 17 0,-23-9 0,7 0-851,7 2 1,11 2-1,3 0 1,-5-1 850,2-1 0,-3 0 0,5-1 0,-13 0 0,3-1 0,2 0 0,-1 0 0,-4 0-215,12 0 1,-4-1 0,-1 0 214,0-1 0,-1 0 0,-2-1 0,-5-1 0,-1 0 0,-2 0 0,16 0 0,-3 0 0,-7-2 0,-2-1-85,-9 1 1,-3-1 84,19-8 0,-19 1 0,-23-5 0,-10-1 0</inkml:trace>
  <inkml:trace contextRef="#ctx0" brushRef="#br0" timeOffset="10542">5159 10962 5734,'-41'21'0,"0"-1"0,9 12 0,21-6 0,76-16 0,-18-7 0,5-1-1418,-9-3 1,2-1 0,1 0 1417,8-1 0,2 0 0,-1-1 0,1-1 0,0 0 0,0-1-120,1-1 1,1 0 0,-1 0 119,-4-1 0,-1 0 0,1-1 0,12-2 0,2 0 0,-6-3 0,1-6 0,-2-2 0,-14 4 0,1 1 0,-1 0 0</inkml:trace>
  <inkml:trace contextRef="#ctx0" brushRef="#br0" timeOffset="10960">6515 9980 5734,'-16'-37'0,"-1"6"0,8 6 0,37 26 0,18 10 0,-4-4 0,5 1 0,1 1-1185,9 3 0,2 1 0,2 1 1185,-11-3 0,2 1 0,-2-1 0,-2-2 0,-2-1 0,-2-1 0,0 0 310,10 2 1,2 0-1,-6 3-310,-4 5 0,-6 2 0,5-1 0,-12 6 238,-43 42-238,-11-30 0,-7 1-627,-8 15 0,-4 3 627,7-17 0,-2 1 0,-3 4-174,6-2 1,-2 4-1,-2 2 1,2-1-1,1-2 174,-1 1 0,2-3 0,0 1 0,-1 2 0,2-1 0,-3 3 0,1 1 0,1-1 0,4-4-284,-2 10 0,3-4 0,2-1 284,2-5 0,1 0 0,1 1-106,-2 3 1,1 2 0,2-4 105,1-1 0,1-2 434,-2 3 0,2-7-434,9-22 2308,1-27-2308,8-39 0,0 10 0,0-4 45,0-16 0,0-4-45,0 15 0,0-1 0,0-2-278,0-5 0,0-2 1,0 0 277,0-2 0,0 0 0,0 0 0,2-2 0,1-1 0,0 1 0,-3 4 0,0 2 0,2 0-329,2 3 0,2 1 0,-2 1 329,-3 6 0,-1 1 0,1 1-77,6-11 0,1 1 77,-5-1 0,3 5 0,18-8 0,2 1 0</inkml:trace>
  <inkml:trace contextRef="#ctx0" brushRef="#br0" timeOffset="11993">2480 10549 5734,'-40'-52'0,"5"14"0,-13 17 0,13 41 0,14 7 0,2 8-1240,4 14 0,4 6 1240,2-10 0,1 2 0,1 1-348,3 4 0,2 0 0,-1 1 348,0 0 0,0 1 0,2-1 0,4-2 0,3-1 0,0 0-28,-3-4 0,-1-1 0,4-2 28,8 15 0,3-2-197,-5-8 1,2-3 196,1-8 0,3-2 894,15 21-894,0-19 0,29-25 0,-14-24 465,-11-5 0,-2-7-465,-9-5 0,-3-4 0,-1-7 0,-1-3 0,-1-4 0,0 0 0</inkml:trace>
  <inkml:trace contextRef="#ctx0" brushRef="#br0" timeOffset="12135">2282 10228 5734,'54'-38'0,"0"0"0,-1 6 0,1 5 0,-4 12 0,-1 0 0</inkml:trace>
  <inkml:trace contextRef="#ctx0" brushRef="#br0" timeOffset="12304">2514 10921 5734,'37'-5'0,"1"0"0,-1 0 0,-1-1 0</inkml:trace>
  <inkml:trace contextRef="#ctx0" brushRef="#br0" timeOffset="12707">2894 11117 5734,'0'-21'0,"0"-4"0,15-6 0,3 8 0,15-1 0,7 18 0,-5 11 0,6 11 0,-8 15 0,0 10 0,-7 11 0,-2 1 0,-8-2 0,-7-5 0,-1-14 0,-8-6 0,0-43 0,0-4 0,0-34 0,0 8 0,7-5 0,9 5 0,3 6 0,12 10 0,-5 10 0,29 11 0,6 28 0,-1-3 0,-12 24 0,-17-17 0,-5 3 0</inkml:trace>
  <inkml:trace contextRef="#ctx0" brushRef="#br0" timeOffset="13463">3836 10476 5734,'-30'35'0,"-1"0"0,1 0 0,-1 20 0,8 2 0,4-2 0,9-2-261,14-6 1,8-4 260,14 3 171,7-25-171,0-16 86,0-21-86,-14-17 0,-5-11 0,1-15 0,-4-4-566,-4 0 0,-5-2 566,-3 17 0,-2 0 0,-2 5 0,-3 2 0,-2 4 186,-14-25-186,15 11 0,1 24 0,16 25 0,7 37 0,1 18 0,2-5 0,1 4-509,-1 0 0,2 6 0,-1-2 509,-4-7 0,-1-1 0,-1 0 0,-1-1 0,-1 1 0,-1 3 0,-2-2 0,-1 4 0,-1 0 0,-3-4 0,-3-1 0,-2-3 0,-2 2 0,0 3 0,-1 3 0,-2-1 0,-2-7 255,-8 1 0,-3-6-255,-3 8 0,-2-7 42,-8-15-42,7-26 0,10-31 0,10 0 0,4-5-449,8-11 0,3-4 449,-1-11 0,3-2 27,0 18 1,4-1 0,-1 0-28,0-1 0,0 0 0,0 0 0,2 1 0,1 0 0,0 1 0,-1 0 0,1 1 0,-1 1-197,9-17 0,0 3 197,0 5 0,0 2 0,-4 7 0,0 1 0,-4 6 0,-1 2 0,15-23 0,-20 12 0,11 11 859,-20 13-859,5 2 1462,-7 19-1462,0 2 1073,0 10-1073,-7-1 0,-2-9 0,-8 3 0,1-9 0</inkml:trace>
  <inkml:trace contextRef="#ctx0" brushRef="#br0" timeOffset="14047">4118 9897 5734,'0'-31'0,"0"0"0,0 5 0,0 5 0,0 6 0,0 23 0,7 14 0,2 35 0,-1-20 0,1 4-516,-1 9 1,0 3 515,4 4 0,0 1 0,-3 2 0,0-1 0,6-2 0,2 0 0,-6-13 0,0 1 0,0-3 0,2 2 0,1-2-52,2 5 0,0-6 52,0-5 0,-7-15 0,6-11 0,-13-10 0,5-20 0,1-21 0,1-22 0,5 7 0,3-3 0,-7 15 0,0 1 272,9-13 0,1 3-272,-2-5 110,6 17-110,0 16 0,-6 14 0,13 16 0,-5 16 0,7 11 481,0 9-481,0 10 0,-7-12 0,-2-4 0,-15-29 0,-1-27 0,-8-17 0,0-2 0,0-3 0,0-17 0,0 19 0,0 3 0,0-4 0,0 11 0,0 24 0,0 19 0,7 20 0,9 19 0,3 1-1480,5 6 1480,-8 3 0,-7-13 0,-1 3 0,-8-10 0</inkml:trace>
  <inkml:trace contextRef="#ctx0" brushRef="#br0" timeOffset="14186">4647 9463 5734,'-33'-42'0,"7"2"0,9 18 0,10 16 0,7 13 0</inkml:trace>
  <inkml:trace contextRef="#ctx0" brushRef="#br0" timeOffset="14568">5044 9536 5734,'0'56'0,"0"-21"0,0 1 0,-4 3 0,0 1-554,4 10 0,-2 3 554,-2-7 0,-2 2 0,2-1-307,2 6 0,2-2 307,-4 13 0,1-5 0,3-1 401,0-12-401,0-20 0,0-20 0,7-27 0,2-26 0,2 10 0,2-3-184,-1-6 1,2-2 183,5-6 0,2-1 0,-5 10 0,0-2 0,2 2 359,10-12 1,3 4-360,-3 7 0,2 8 0,20 10 0,-24 50 0,-4 24 0,-20 7-194,5 9 194,-7-5 0,0-5 948,0-11-948,0-10 0,0-10 0,-7-20 0,5-21 0,-6-18 0</inkml:trace>
  <inkml:trace contextRef="#ctx0" brushRef="#br0" timeOffset="14970">5391 8895 5734,'9'-37'0,"6"15"0,-6 18 0,15 34 0,-6 22 0,-2-10 0,-1 4-794,-5 5 0,-1 2 794,3 11 0,0 1 0,-4 0 0,0 1 0,-2-21 0,0 0 0,-1-1 0,-1 14 0,1-1-84,6 11 1,0-6 83,-7-10 0,10-7 0,-6-91 0,-4 11 0,1-3 0,2-12 0,2-3-132,2-4 1,2-1 131,-1 8 0,1-3 0,3 4 0,4-16 0,11 22 0,8 47 0,10 21 0,3 5 0,-8-10 0,-3-14 0,-1 3 276,1 29 1,5 20 0,1-6 0,-1-29-277,-2-42 0,1-27 0,-3-8 0,-4 13 0,-1 14 0,-1-1 0,3-18 0,0 0 0,1 1 0,-1-1 0</inkml:trace>
  <inkml:trace contextRef="#ctx0" brushRef="#br0" timeOffset="15428">2547 12326 5734,'-34'6'0,"0"0"0,-23 3 0,38-23 0,28-22 0,18 4 0,11-3-1126,-2-1 1,6-2 0,3-1 1125,-1 4 0,2-1 0,4-1 0,1-1-359,-2 3 1,3-1 0,1-1 0,2 1 0,1-1 358,-4 3 0,2 1 0,1-1 0,1 0 0,1 1 0,-1-1-81,-5 3 0,1 1 0,0-1 0,1 1 0,0 0 0,0-1 0,1 1 81,1 0 0,-1 1 0,0 0 0,1 0 0,2-1 0,2-2 0,4-1 0,-12 5 0,3-1 0,3-2 0,2-1 0,1 0 0,0-1 0,1 0 0,-1 0 0,-1 1 0,-2 1 0,-3 1 0,-3 2 0,12-7 0,-5 3 0,-3 1 0,0 1 0,0-1 0,1 0 0,5-3 0,-7 3 0,4-1 0,3-2 0,2-1 0,-1 0 0,0 0 0,-3 1 0,-3 2 0,-5 2 0,-6 3 0,13-9 0,-9 4 0,-4 1 0,0 1 0,4-3 0,-3 0 0,0 1 0,2-2 0,-1-1 0,-6 4 0,-6 1 0,-4 2 0,6-2 0,-6 2 0,-14 2 0,-1 10 1767,-7 29-1767,-1 2 0,-16 30 0,-1-9 0</inkml:trace>
  <inkml:trace contextRef="#ctx0" brushRef="#br0" timeOffset="18731">11228 5257 5734,'37'-6'0,"24"2"0,-1 1 0,10 1-1855,-9 0 1,5 0 0,4 0 1854,-16 0 0,4 0 0,1 0 0,3 0 0,1 0-29,-1 0 1,2 1-1,2 0 1,1 0-1,2 0 1,1 1 28,-8 0 0,2 0 0,0 0 0,2 1 0,0-1 0,2 1 0,0 0 0,2 1 0,-8-1 0,1 1 0,0-1 0,2 1 0,0 0 0,0 0 0,2 0 0,0 1 0,0 0 0,1-1 0,-6 1 0,1 0 0,0 0 0,1 0 0,0 0 0,1 1 0,0-1 0,1 1 0,0 0 0,1 0 0,0 0 0,0 0 0,-4 0 0,1 0 0,-1 0 0,2 0 0,0 0 0,0 0 0,0 1 0,1-1 0,0 1 0,1 0 0,-1-1 0,1 1 0,0 0 0,1 0 0,-6-1 0,1 1 0,0-1 0,0 1 0,1 0 0,0 0 0,0-1 0,0 1 0,0 0 0,1 0 0,-1 0 0,1 0 0,1 0 0,-1 0 0,0 1 0,1-1 0,-2 0 0,0 0 0,0 0 0,0 0 0,0 0 0,-1 1 0,1-1 0,1 0 0,0 0 0,0 1 0,1-1 0,1 1 0,1 0 0,1-1 0,1 1 0,1 1 0,2-1 0,-14-1 0,1 0 0,1 0 0,1 1 0,1 0 0,1-1 0,1 1 0,0 0 0,1 0 0,1 0 0,0 0 0,1 0 0,0 0 0,-1 0 0,1 0 0,0 1 0,0-1 0,0 0 0,-1 0 0,0 0 0,0 0 0,-1 0 0,-1 0 0,0 0 0,-2 0 0,0 0 0,-1-1 0,6 2 0,0-1 0,-1 0 0,-1 0 0,-1 0 0,0 0 0,-1 0 0,0 0 0,0-1 0,-1 1 0,0 0 0,1 0 0,-1 0 0,1 0 0,1 0 0,0 0 0,0 0 0,1 0 0,1 1 0,2-1 0,0 1 0,-9-1 0,2 0 0,0 0 0,2 0 0,0 0 0,0 0 0,2 1 0,-1-1 0,1 1 0,1-1 0,0 1 0,0 0 0,0-1 0,0 1 0,0 0 0,0-1 0,-1 1 0,0 0 0,0-1 0,-1 1 0,0-1 0,-1 1 0,0-1 0,-2 1 0,0-1 0,-1 0 0,-2 0 0,0 0 0,10 1 0,-2 0 0,0 0 0,-1-1 0,-1 1 0,-1 0 0,0-1 0,-2 1 0,1-1 0,-1 0 0,-1 1 0,0-1 0,1 1 0,-1-1 0,0 1 0,0-1 0,0 1 0,1-1 0,0 1 0,2 0 0,0 0 0,0 0 0,-1 0 0,1 0 0,-1 0 0,1 1 0,-1-1 0,0 0 0,0 0 0,0 0 0,0 1 0,-1-1 0,1 0 0,-1 0 0,0 0 0,0 1 0,0-1 0,4 0 0,1 1 0,-1 0 0,0 0 0,0 0 0,0-1 0,-1 1 0,1 0 0,-1 0 0,0 0 0,-1-1 0,1 1 0,-1 0 0,0 0 0,-1-1 0,1 1 0,3 0 0,0 0 0,-1 0 0,-1 0 0,1-1 0,-1 1 0,0 0 0,0 0 0,-1 0 0,2-1 0,-1 1 0,1 0 0,0 0 0,1 0 0,-4-1 0,0 1 0,2 0 0,0 0 0,0 0 0,1 0 0,0 0 0,0 0 0,-1 0 0,0-1 0,-1 1 0,-1-1 0,-1 1 0,-2-1 0,-1-1 0,-2 1 0,13 0 0,-2 0 0,-3 0 0,-1 0 0,-2-1 0,0 0 0,0 0 0,0 0 0,1 0 0,1 0 0,-3 0 0,2 0 0,1 0 0,1 1 0,0-1 0,-2 0 0,0 0 0,-3-1 0,-3-1 0,-3-1 0,-4-1 0,13 0 0,-6-2 0,-5-1 0,-2-1 0,0-1 0,17-2 0,-3-1 0,-6-5 0,8-12 0,-9-5 0,-17 3 0,-6-4 0,-11-3 0,-6-2 1071,-8-24-1071,-8 23 0,-4 0 0,-13-6 2762,7-7-2762,-6 32 1364,13 14-1364,-13 0 134,6 11 0,-22-9 0,-4 0 1</inkml:trace>
  <inkml:trace contextRef="#ctx0" brushRef="#br0" timeOffset="19892">12667 9463 5734,'0'-10'0,"0"0"0,0-1 0,0 1 0,0-10 0,0 54 0,0 8-492,0 7 0,0 10 492,0 2 0,0 6 0,0-2-582,0-12 1,0-2 0,0 2 581,0-1 0,0 2 0,0 1 0,0-1 0,-2 15 0,-1-1 0,1-5 0,1-17 0,1-2 0,-1 0 0,-2 13 0,0 1 0,1-6 0,2-10 0,0-5 0,0 0 0,0-3 0,0 13 0,0-2 0,0-17 0,8-31 0,-6-11 0,12-37 0,-5 4 0</inkml:trace>
  <inkml:trace contextRef="#ctx0" brushRef="#br0" timeOffset="20779">11807 9453 5734,'44'-10'0,"0"0"0,4 2 0,5-1 0,-4 0 0,5-3 0,3 0 0,-4 2-1887,4-1 0,-2 2 0,2-1 1887,0 0 0,3-1 0,0 1 0,-5 1 0,-3-1 0,-3 2 0,-1 0 368,16 0 0,-3 0-368,-10 1 0,-3-1 0,-6 3 0,-3 0 0,12-1 574,-3 2-574,-22 4 0,-2 0 0,-15 9 729,-9 2 0,-17 10 1,-8 0-1</inkml:trace>
  <inkml:trace contextRef="#ctx0" brushRef="#br0" timeOffset="21113">11857 11158 5734,'42'-13'0,"11"1"0,10 2 0,-13 2 0,4 1 0,2-1-793,-6 0 0,2-1 0,2 0 0,1 1 793,8 1 0,3 1 0,-1 0 0,-4-1 0,2-2 0,-3 0 0,3-1 0,-11 3 0,4-1 0,0 0 0,-2 0 0,-6 0 0,19-3 0,-7-1 0,7-1 0,-7-3 29,-11-14-29,-25 2 0,-16-7 0,-8 4 0</inkml:trace>
  <inkml:trace contextRef="#ctx0" brushRef="#br0" timeOffset="21662">14850 10238 5734,'0'-47'0,"0"6"0,0 10 0,0 10 0,-8 20 0,7 22 0,-14 31 0,13-16 0,2 6-481,-3 6 0,0 6 0,2-2 481,4 6 0,1 2 0,-2-6 0,0 3 0,3-5 0,6-5 0,2-5 0,-2 1 0,4-4-123,10-5 0,5-6 123,16 5 0,11-19 0,-24-35 0,-4-11 0,-8 5 0,-3-4-321,10-18 1,-1-3 320,-9 10 0,-3 0 0,2-12 0,-1 2 0,-3 17 0,0 1 648,-1-5 1,0 9-649,-3 23 265,6 52-265,-6 9 0,-5-14 0,1 1 0,5-1 0,2-1 0,6 14 0,-3-20 0,4-2 0,28 5 0,-10-19 0,3-3 0,-8-19 768,-14-10-768,6-16 0,-14-6 0,-4-5 0,0 5 0,-2-1-247,0-12 1,-1-1 246,-3 14 0,0 2 0,0-32 0,0 19 0,0 3 0,0 19 0,7 5 0,3 6 0,6 5 0</inkml:trace>
  <inkml:trace contextRef="#ctx0" brushRef="#br0" timeOffset="21861">15991 10238 5734,'4'61'0,"1"-1"0,-1-19 0,-1 1 0,-2 25 0,-2-1-360,1-28 0,0-4 360,0 28 0,8-5 0,-7-15 58,7-6 1,-8-11-1,0-4 1</inkml:trace>
  <inkml:trace contextRef="#ctx0" brushRef="#br0" timeOffset="22012">15974 9660 5734,'-8'-34'0,"0"0"0,-9-23 0,8 1 0,2 28 0,7-1 0,7 32 0,2 4 0,8 14 0</inkml:trace>
  <inkml:trace contextRef="#ctx0" brushRef="#br0" timeOffset="22229">16355 9670 5734,'0'-16'0,"0"42"0,7 20 0,-6-2 0,0 5-1082,3 4 1,-1 2 1081,-2 4 0,-2 2-296,1-17 0,0 1 1,0 0 295,4 21 0,-1-1 0,-2 2 0,0-1 0,3-7 0,0-3 0,0-3 0,-1-3 64,-2-7 1,0-3 0,3-6 0,-1-1 0,-3 23 0</inkml:trace>
  <inkml:trace contextRef="#ctx0" brushRef="#br0" timeOffset="22419">16702 9887 5734,'13'-52'0,"0"0"0,-1 6 0,-1 3 0,-2 8 0,-1 4 0,9-11 0,-8 35 0,5 29 0,3 40-727,-8-17 1,0 3 726,4 8 0,-2 3-309,-5-15 1,0 1 0,-1 0 308,0 0 0,1-1 0,-1 3 0,1 18 0,0 3 0,-1-2 0,-2-19 0,0-1 0,0 1 0,2 12 0,0 3 0,0-5 0,-1-6 0,1-4 0,3-1 0,0 0 0</inkml:trace>
  <inkml:trace contextRef="#ctx0" brushRef="#br0" timeOffset="23148">18868 9815 5734,'-33'-19'0,"0"1"0,-3 4 0,-2 6 0,4 7 0,0 7 0,-3 7 0,1 10 0,9 11 0,2 8 0,3 1-1257,-3 10 1,5 4 1256,4-5 0,2 4 0,5-3 0,7 6 0,4-3 0,1-1 0,3-2 0,5-8 0,2-2 233,-5-3 1,2-3-234,22 16 0,-7-18 469,8-20-469,15-51 0,-11-7-245,-12 2 0,-2-4 245,-10 10 0,-1 1 0,4 0 0,0 1 0,2-18 1235,21 23-1235,3 60 0,-11 16 0,-3 9-556,-4 3 1,-4 4 555,-7-10 0,-3 2 0,-2-2 0,-2 8 0,-5-3 0,-6 1 0,-4-1 0,1-4 0,-3-2 0,-8-7 0,-2-4 0,5-4 0,-3-3 0,-7-1 0,-3-7 0,-15-12 0,16-19 0,15-48 0,25 15 0,8-2-1094,-1-10 1,4-1 1093,-2 12 0,4-1 0,2-4 0,4-4 0,2-5 0,2-1 0,2 2-401,4 1 0,2 0 0,1 1 0,-1-1 401,-1 0 0,-1 0 0,0 1 0,1 2 62,-4 7 0,1 2 0,-1 2 1,-3 3-63,13-8 0,-6 5 0,-13 9 0,-4 5 0,-2 1 0,-41 47 0,-5 4 0,-4 4 0,-2 8 0,0 4 607,-5 7 1,1 2-608,3 2 0,2 1 0,9-18 0,1 1 0,5 2 0,5 10 0,5 2 0,3-2 0,3 5 0,5-2 0,2-11 0,4 1 0,4-8 0,13-5 0,3-8 0,-5-7 0,2-5 1051,9-6 0,1-10-1051,9-22 0,-2-12 0,-14 6 0,-2-8-267,-1-14 1,-1-10-1,-7 2 267,-9 0 0,-8-1 0,0 8 0,-2-2 0,-6 2-370,-15-12 1,-7 6 369,3 16 0,-4 3 361,-6-2 1,-2 7-362,-17 6 0,1 19 0,7 16 0,1 6 0</inkml:trace>
  <inkml:trace contextRef="#ctx0" brushRef="#br0" timeOffset="23405">21464 9267 5734,'21'-34'0,"1"0"0,18-19 0,-14 13 0,-2 29 0,-15 26 0,-2 36 0,-9-5 0,-3 6-778,2-8 1,0 3 0,0 2 777,-2 8 0,-1 2 0,0 2-567,2-12 0,0 2 1,0 0-1,0 0 567,-1 2 0,1 0 0,0 0 0,0 0 0,1 0 0,1-1 0,0 0 0,0-1-379,-1 14 1,0-1 0,1-1 378,2-4 0,0 0 0,0-2 0,3-7 0,0-2 0,-1-1 0,-2 17 0,2-4 0,5-11 0,0-5 0,-5 23 0,6-26 0,-8-11 0</inkml:trace>
  <inkml:trace contextRef="#ctx0" brushRef="#br0" timeOffset="23763">20935 10094 5734,'-9'-32'0,"24"6"0,20 16 0,-1 6 0,5 3-1118,9 3 0,3 1 1118,14-2 0,3-1-485,-17 2 1,2-1 0,1 1 484,3-2 0,2 1 0,-1-2 0,0-1 0,-1-1 0,3-1 0,-7-2 0,3-1 0,-1-1 0,-2-1-77,5-4 1,-2-2-1,-1-1 77,-5 1 0,-1-1 0,-7-1 0,-3-1 0,-17 0 0,-32 3 0,-30 25 0,-19 11 21,10 17 0,1 7-21,13-13 0,4 3 0,-5 20 0,9 3 0,20-20 0,7-1 0,8 5 0,8-3 0,2-5 0,6-4 0,10-2 0,6-5 0,4-8 0,3-8 0,4-4 0,-1-7 0,1-10 0,-2-8 0,-2-4 0,-4-10 387,-12-2 0,-3-7 1,-5-1-388,-6-2 0,-4-2 0,-4 1 0,-1 0 0,-3 0 0,-5 2 0,-12-15 0,-11 10 0,-7 25 0,-4 7 0,0 2 0,0 6 0,-4 9 0,0 5 0,2 2 0,-1-1 0</inkml:trace>
  <inkml:trace contextRef="#ctx0" brushRef="#br0" timeOffset="24237">26061 9474 5734,'-40'-27'0,"-2"7"0,-23 9-867,5 16 867,23 1 0,0 4 0,7 6 0,2 4 0,1 3 0,4 5 0,7 5 0,6 2 0,3 4 0,7 5 0,12 1 0,8 5 0,1-2-607,-3-7 1,0-2 0,3 2 606,11 13 0,5 3 0,-1-3 0,-7-11 0,-1-3 0,-1 1 0,0 2 0,-2 0 0,-1 0-126,-3-2 1,-2 1 0,-2 0 125,-1 20 0,-7 0 0,-5-4 0,-8-2 0,-7-8 0,-11-2 0,-13-3 0,-11-1 0,2-4 0,3-5 0,-2-3 0,1-2 0,-2 0 0,5-7 0,-9-6 0,30-15 0,18-11 0,18-5 0</inkml:trace>
  <inkml:trace contextRef="#ctx0" brushRef="#br0" timeOffset="25112">26938 10290 5734,'16'-41'0,"1"9"0,-8 2 0,6 9 0,-13 5 0,12 6 0,-4-9 0,-1 11 0,-2-20 0,-22-3 0,-3 2 0,-14 17 0,-6 8 0,-19 11-323,13 9 1,0 8 322,13-1 0,3 7 0,-3 24 0,5 5 0,10-13 0,5 1-1102,-1 16 0,9 0 1102,12-20 0,6-4 0,0-3 0,5-4-43,5-4 1,7-4 42,14-5 0,3-7 0,-8-11 0,1-6-269,14-3 1,0-11 268,-16-16 0,-2-11 0,-4 0-293,-5 9 1,-2-1-1,0-4 293,-2-2 0,0-5 0,-1-1 0,-3 3 0,1-6 0,-4 1 0,-1 0 0,1 0 0,-2 0 0,0 0 0,-2 2 0,0 0 0,0 1 0,0 6 0,-1 0 0,1-1 267,2-12 1,0-4-1,-1 7-267,0 6 0,0 6 78,16-8-78,-24 98 0,-8 11 0,-5 7-628,1-22 0,-1 0 1,1 1 627,-1 5 0,0 1 0,-1 0 0,-3 1 0,-1 1 0,1 0 66,3-2 1,2 0-1,-1 0-66,-2-3 0,-1-1 0,2 0 0,1 15 0,2-2 0,0-8 0,1-3 363,2-7 0,2-3-363,5-5 0,3-4 0,2-2 0,20-26 0,2-44 0,-8 9 0,0-4 990,0-7 1,1-2-991,7-6 0,-1-1 0,-6 1 0,-1 2 0,1 1 0,-2 3 693,-8 7 1,1 3-694,21-16 0,-10 38 0,5 26 0,-8 37 0,-4 11 0,-6-25 0,-1 2-236,5 24 1,3-3 235,16-7 0,-10-15 0,12-17 1004,1-20-1004,-6-20 0,5-17 0,-7-15 0,-9 6 0,0-2-171,-9 17 1,-1 0 170,3-14 0,-3 3 0,-6 10 0,-23 43 0,11 20 0,-3 3 0,0 4-493,5-1 0,4-1 493,1-2 0,1 0 0,5 23-17,15-6 17,2-19 305,7-16-305,7-40 0,-12-21 0,-14 10 0,-4-3-128,-5 2 0,-3 0 128,-4 2 0,-3 0 0,-4-28 0,-8 11 1499,-7 14-1499,6 12 20,-13 14-20,12 16 0,-5 11 0,15 15 0,2 6 0</inkml:trace>
  <inkml:trace contextRef="#ctx0" brushRef="#br0" timeOffset="25412">28823 10052 5734,'17'-16'0,"-8"57"0,-2 22 0,-7-18 0,0 2-1365,2-3 0,3-3 1365,12 10 817,1-9-817,6-11 442,-7-20-442,14-63 0,-18 5-183,-1 1 0,-2-2 183,-10-14 0,-6 24 0,-3 0 0,-2-9 1410,-20-6-1410,5 37 0,-7 6 0,7 5 0,3 5 0,28-9 0,6-2 0</inkml:trace>
  <inkml:trace contextRef="#ctx0" brushRef="#br0" timeOffset="25661">29402 9195 5734,'26'-37'0,"-1"0"0,0 3 0,-2 2 0,3-11 0,-2 18 0,-8 29 0,-9 33 0,-5 12 0,3-3 0,-2 3-744,-4 3 1,-2 5 0,-1 0 743,1-5 0,0-1 0,0 1 0,0 2 0,0 0 0,0 0 0,-2 1 0,-1 1 0,2-2 0,3-1 0,1-1 0,-1-2 0,-1-3 0,-1 0 0,1 0 0,2 5 0,0 1 0,0-2 150,0 13 1,0-3-151,-1-6 0,2-6 0,6 1 0,17-79 0,4-18 0,-8 6 0,0 0 0</inkml:trace>
  <inkml:trace contextRef="#ctx0" brushRef="#br0" timeOffset="25863">30163 10187 5734,'16'4'0,"1"-2"0,-8 7 0,5-4 0,-12 6 0,13 4 0,-6-8 0,8 2 0,-8-14 0,-2-1 0,1-8 0,-7-7 0,7-15 0,-8-2 0,0-8 0</inkml:trace>
  <inkml:trace contextRef="#ctx0" brushRef="#br0" timeOffset="29949">9327 1660 5734,'-8'-6'0,"-1"2"0,-8 13 0,-14 21 0,-4 23-952,8-10 1,-3 6 951,9-12 0,-1 3 0,-1 2-500,-4 9 1,-1 2 0,1 3 499,5-11 0,1 1 0,0 2 0,0 0-467,-2 5 1,0 1 0,0 0-1,2 2 467,1 1 0,1 1 0,0 1 0,2 0-117,-1 2 0,0 1 0,2 1 1,2-1 116,2 0 0,3 0 0,1 1 0,2-1 0,0 1 0,1 1 0,2-1 0,2 0 0,2-2 0,2 0 0,2 0 0,2-1 0,4 1 0,2 0 0,2 0 0,2-1 0,-1-1 0,2-1 0,2 0 0,3 0 0,-1-10 0,3 0 0,1-1 0,2 0 0,1-1 0,2 1 0,0-1 0,2 0 0,2-1 0,1 0 0,2 1 0,2-1 0,2 0 0,3 0 0,5 1 0,-5-7 0,5 2 0,3 0 0,3 0 0,0 0 0,1-1 0,-2-2 0,-1-1 0,-1-1 0,-2-2 0,0-2 0,1 0 0,0 0 0,2 0 0,2 2 0,-7-5 0,1 1 0,1 1 0,1 0 0,1 0 0,0 0 0,2 0 0,0-1 0,0 0 0,1-2 0,-1-1 0,1 0 0,1-1 0,1-1 0,0 1 0,1-1 0,-1-1 0,0 0 0,-1 0 0,-1 0 0,-1-1 0,2 1 0,-3-1 0,-1 0 0,-1-1 0,1 0 0,0 0 0,3 1 0,2 0 0,4 1 0,-9-3 0,3 0 0,3 1 0,2 1 0,1 0 0,2 1 0,1-1 0,0 1 0,0-1 0,-1 0 0,0 0 0,-2-2 0,-2 1 0,-2-2 0,-3-1 0,13 5 0,-4-2 0,-2-1 0,-2 0 0,0-2 0,-1 1 0,2 0 0,2 0 0,2 2 0,-6-3 0,1 0 0,2 1 0,0-1 0,2 1 0,-1 0 0,2 0 0,-1 0 0,1 0 0,0-1 0,-1 0 0,0 0 0,-4-2 0,1 1 0,1-1 0,-1 0 0,1 0 0,0 0 0,0-1 0,-1 1 0,0-1 0,0 0 0,-2 0 0,0-1 0,-2 1 0,8 1 0,-3-1 0,-1 0 0,-1 0 0,-1 0 0,1-1 0,0 1 0,1-1 0,2 1 0,2 0 0,-6-1 0,1 0 0,0 0 0,2 0 0,1 0 0,0 0 0,0 0 0,1 1 0,0-1 0,0 0 0,0-1 0,-1 1 0,0-1 0,0 1 0,1-1 0,0 0 0,1-1 0,0 1 0,-1 0 0,0-1 0,0 1 0,0-1 0,-2 0 0,0 0 0,-1-1 0,-2 1 0,7 1 0,-2-1 0,-2 0 0,-1 0 0,0 0 0,0 0 0,0-1 0,1 1 0,2 0 0,1 1 0,-7-2 0,3 0 0,0 1 0,2-1 0,1 1 0,-1 0 0,1 0 0,-1-1 0,0 1 0,-2-1 0,-1 0 0,-1-1 0,-3 0 0,13 3 0,-3-1 0,-2-1 0,-2 1 0,0-2 0,1 1 0,2 0 0,4 0 0,-9-1 0,1 0 0,2-1 0,1 1 0,1 0 0,1 0 0,0 0 0,0-1 0,0 0 0,0 0 0,0-1 0,-5-1 0,1 0 0,0 0 0,0-1 0,0 0 0,1 0 0,-1 0 0,1 0 0,-1-1 0,0 0 0,1 1 0,-1-1 0,-1 0 0,1 0 0,0 0 0,0 0 0,0 0 0,-1 0 0,1-1 0,-1 1 0,1-2 0,-1 1 0,-1-1 0,1-1 0,1 0 0,0 1 0,0-1 0,0 0 0,-1-1 0,1 0 0,-1-1 0,0-1 0,0-1 0,0 0 0,0-2 0,0-2 0,0 0 0,0-2 0,1-1 0,0 0 0,-1-1 0,-1-1 0,0 0 0,-1 0 0,-1 0 0,-2 0 0,10-2 0,-4 0 0,0-1 0,-2 0 0,0 0 0,1-1 0,1-1 0,3-1 0,-9 2 0,2-1 0,2 0 0,0 0 0,1-1 0,0-1 0,0 0 0,-2 0 0,-1 0 0,-2-1 0,-3 1 0,13-6 0,-4-1 0,-1 0 0,-3 0 0,1-1 0,-1-1 0,1 1 0,0-1 0,1-1 0,0 0 0,-1-1 0,0 1 0,-1-1 0,0 0 0,-2 1 0,-1 0 0,0 0 0,-1-1 0,0 0 0,0 0 0,0 0 0,0 0 0,-1 0 0,1-1 0,-1 0 0,-1 1 0,0-2 0,0 1 0,4-4 0,0 0 0,0 0 0,-1-1 0,0 0 0,-1 0 0,1 0 0,-1 0 0,0 0 0,0 0 0,-1-1 0,-1 0 0,-2 0 0,-1 0 0,-1 0 0,0 0 0,0-1 0,-1-1 0,0 0 0,-1 0 0,-1 0 0,0-1 0,0-1 0,-1 1 0,-2 0 0,0 1 0,-2 0 0,1-2 0,0-1 0,1-2 0,1-4 0,2-3 0,0-2 0,0-1 0,0 0 0,-3 1 0,-2 3 0,-3 2 0,-2 1 0,-2 1 0,-1 0 0,1 0 0,1-3 0,0 0 0,2-1 0,0-2 0,-1 0 0,0 0 0,-4 2 0,-3 2 0,4-13 0,-4 3 0,-3 1 0,-1-1 0,-1 2 0,-2 0 0,-1 0 0,-2-1 0,-2-1 0,-3-1 0,-1 1 0,-3-1 0,-1 1 0,-2 1 0,-3-2 0,-4-4 0,-3 5 0,-3-4 0,-4-2 0,-1-1 0,-4 0 0,-2 1 0,-1 4 0,-4 0 0,-2-1 0,-2 1 0,-1-1 0,-1 1 0,0 0 0,4 6 0,-1-1 0,0 1 0,-1-1 0,0 1 0,-2 1 0,-1 0 0,-2 0 0,-2 0 0,-3 0 0,-1-1 0,-1 2 0,0 0 0,-1 2 0,0 2 0,0 2 0,-6-5 0,0 4 0,0 1 0,-1 2 0,-1 0 0,0 0 0,5 3 0,-1 1 0,-1 0 0,1 1 0,-2-1 0,0 1 0,0 1 0,-2-2 0,-1 2 0,0-1 0,-1 1 0,0 0 0,0 1 0,-1-1 0,-2-1 0,-1 0 0,0 1 0,0 0 0,-1 0 0,0 0 0,-1 1 0,6 4 0,-1 1 0,0 0 0,0 0 0,-1 0 0,0 1 0,-1 0 0,0-1 0,-3 0 0,0 0 0,-1-1 0,-1 1 0,0 1 0,0 0 0,-1 0 0,0 1 0,3 3 0,1 0 0,-1 0 0,-1 1 0,0 1 0,0-1 0,-1 1 0,0 1 0,-1-1 0,4 2 0,-1 1 0,-1-1 0,1 1 0,-1 0 0,-1 1 0,1 0 0,-1 0 0,-1 0 0,1 1 0,-4-1 0,1 1 0,-1 0 0,-1 1 0,0 0 0,0 0 0,0 0 0,-1 1 0,0 0 0,0 1 0,4 1 0,0 0 0,0 0 0,-1 1 0,0 0 0,0 1 0,0-1 0,0 1 0,-1 0 0,0 0 0,1 1 0,-3-1 0,1 1 0,-1 0 0,1 0 0,-1 1 0,0 0 0,0-1 0,-1 2 0,1-1 0,-1 0 0,1 1 0,4 1 0,-1-1 0,1 1 0,-1 0 0,1 0 0,-1 0 0,0 1 0,0-1 0,1 1 0,-1 0 0,0 0 0,0 0 0,-4 0 0,0 0 0,0 0 0,1 0 0,0 0 0,-1 1 0,0-1 0,-2 1 0,-1 0 0,-2 0 0,-1 0 0,13 1 0,-1 1 0,0-1 0,-2 1 0,-1 0 0,0-1 0,-1 1 0,-1 0 0,0 0 0,-1 0 0,0 0 0,0 1 0,0-1 0,0 1 0,-1-1 0,1 1 0,0 0 0,3 1 0,0-1 0,0 1 0,-1-1 0,0 1 0,0 0 0,0 0 0,0 0 0,-1 0 0,0 1 0,1-1 0,-1 0 0,0 1 0,0-1 0,0 1 0,1 0 0,-1-1 0,0 1 0,1 0 0,-4-1 0,1 1 0,-1 0 0,0 0 0,0-1 0,1 1 0,-1 0 0,0 0 0,0 0 0,1 0 0,-1 0 0,0 1 0,1-1 0,-1 1 0,0 0 0,1 0 0,0 0 0,-1 0 0,2 0 0,-2 1 0,1 0 0,-1-1 0,0 1 0,0 0 0,0 0 0,0 1 0,0-1 0,1 0 0,0 1 0,1 0 0,1 0 0,0 0 0,1 0 0,1 0 0,1 1 0,2-1 0,-8 2 0,3-1 0,1 0 0,2 1 0,1 0 0,0-1 0,1 2 0,0-1 0,-1 1 0,-1 0 0,-1 0 0,-1 1 0,-3 0 0,6-1 0,-2 2 0,-1-1 0,-2 1 0,0 0 0,-1 1 0,-1-1 0,0 1 0,0 0 0,1 0 0,-1 1 0,1-1 0,1 0 0,1 0 0,1 0 0,1 0 0,2 0 0,-5 1 0,2-1 0,1 1 0,1-1 0,1 1 0,1 0 0,0-1 0,0 1 0,0 0 0,-1 0 0,0 1 0,-2-1 0,-1 1 0,2 0 0,-3 0 0,0 1 0,-2 0 0,0 0 0,0 0 0,-1 0 0,0 1 0,2-1 0,0 1 0,1-1 0,2 0 0,1 1 0,3-1 0,2 0 0,-11 2 0,3 0 0,3 1 0,1-1 0,2 0 0,0 0 0,1 0 0,1 1 0,-1-1 0,-2 1 0,0 0 0,1 0 0,1 0 0,0 0 0,2 1 0,0-1 0,1 1 0,-8 2 0,0 1 0,2 0 0,2 1 0,0-1 0,2 0 0,-3 0 0,1 1 0,2-1 0,2 1 0,1 1 0,-1 3 0,1 1 0,3 1 0,2-1 0,-5 4 0,4-1 0,2 2 0,6 0 0,1 0 0,0 0 0</inkml:trace>
  <inkml:trace contextRef="#ctx0" brushRef="#br0" timeOffset="31260">5837 3655 5734,'8'-10'0,"-6"-1"0,5-4 0,0-5 0,-5-39 0,-9 11 0,4 12 0,-5 2 0,-31-3 0,4 16 0,-14 21 0,-1 21 0,8 16-326,9 19 326,16 7 0,15-27 0,4 1-273,7 1 1,6 0 272,4 0 0,4-2 0,5 1 0,3-2 0,5 0 0,2-3 0,-4-5 0,0-1 0,-4 0 0,-2-2 0,20 13 0,-22-1 0,-32-1 0,-21-16 0,-4-8 0,-4-4 0,-6-9 0,-1-5-347,0 0 1,-1-2 346,-5-7 0,-1-4 0,3-2 0,0-3 0,0-3 0,0-6 0,8-5 0,-1-5 0,4 0-568,-4-8 1,5-2 567,7 3 0,2-4 0,5 1 0,5-8 0,6 0-269,3 0 1,5-1 268,10 1 0,4 0 0,-3 2 0,7 2 0,12 10 0,9 1 0,4 5 0,3 9 0,4 5 0,2 2 0,1-3 0,0 2 0,2 9 0,0 13 0,1 8 0,-4 5 0,8 11 0,-4 9 0,-3 8 0,-3 6 0,-15-9 0,-1 1 0,-1 3-774,-1 2 1,-1 3 0,-1 1 773,0-1 0,-2 2 0,0 1 0,-1 1 0,-2 2 0,1 1 82,3 6 1,-1 2 0,-1-1-83,-4-4 0,-2-1 0,-1-3 0,1 10 0,-5-8 0,-10 5 930,-23-84-930,-14-29 0,20 7 0,1-12 0,1 1-191,1 12 0,-1 0 0,2-3 191,0-3 0,2-3 0,0-1 0,2 4 0,2-2 0,2 4 0,2 0 505,-1 3 1,2 1 0,2 1-506,4 3 0,2 1 0,0 2-264,5-16 1,3 4 263,11 4 0,5 4 0,-7 7 0,4 2 0,9 2 0,6 6 0,9 5 0,2 7 0,-8 9 0,-1 7-208,10 5 1,-5 11 207,-19 10 0,-4 8 0,-1 5 0,-3 4 0,-7 6 0,-5 5 0,-6-2 0,-4 5 0,-3 0 0,-5-3 0,-3 1 0,-1 0 0,-1 4 0,-1 0 0,-2-3 0,-6 6 0,1-8 0,-1 8 0,10-35 1540,14-14-1540,39-21 0,2-7 0,-5 0 0,2-1 227,0-1 1,0 1-228,2-3 0,0 0 0,3 3 0,-1 0 0,-3 0 0,-2 0 0,-9 5 0,-2 0 0,1-2 0,-3 0 878,4-7-878,-4-12 0,-22 1 0,-2-8 0</inkml:trace>
  <inkml:trace contextRef="#ctx0" brushRef="#br0" timeOffset="31495">7375 2001 5734,'0'-22'0,"15"21"0,-4 23 0,20 30 0,-14-17 0,-1 2-551,2 6 1,-1 3 550,3 2 0,1 2 0,-1 2 0,0 0 0,-3-3 0,1 0 0,2-2 0,0-1 0,-2-3 0,-3-3 0,-1-5 0,-2-2 0,12 23 264,-7-15-264,-1 0 0,-14-28 0,-4 0 0</inkml:trace>
  <inkml:trace contextRef="#ctx0" brushRef="#br0" timeOffset="31703">7045 2725 5734,'62'-8'0,"0"1"0,-7-1 0,1 0 0,-6 2 0,4 1 0,-4 0-757,6-3 0,-4 1 757,-2 1 0,-2 1 0,-9 0 0,-3 0 0,23-1 119,-11-3 1,-30-1-1,-3-6 1</inkml:trace>
  <inkml:trace contextRef="#ctx0" brushRef="#br0" timeOffset="32102">7805 1619 5734,'50'-33'0,"-23"-20"0,-5-8 0,-23 24 0,-5-1 0,-2 4 0,0 2 0,-3-14 0,-4-3 0,30 79 0,3 13 0,-2 5 0,1 6-705,-1 4 1,1 2 704,-4-17 0,1 1 0,-1 0-975,1 5 0,0 1 0,1 0 975,1 2 0,1 0 0,-1-1 0,1 2 0,-1-1 0,1 0-327,0-1 0,-1 1 1,1 0 326,-3-2 0,0 0 0,0-1 0,-1-3 0,1 0 0,-1 2 0,1 9 0,0 3 0,-1-1-47,-3-6 0,-1 0 1,-1-2-1,1-2 0,-1-1 1,-1-2-1,-3 7 0,-1 1 1</inkml:trace>
  <inkml:trace contextRef="#ctx0" brushRef="#br0" timeOffset="34536">11361 8657 5734,'-50'-1'0,"-7"16"0,13 17 0,-5 14 0,2 0-1340,13-12 0,2 0 1,-3 5 1339,-5 7 0,-4 6 0,1 2 0,5-3 0,2 3 0,4-1 0,1 1 0,5-10 0,1 1 0,0 1 0,1 0 0,2 1 0,1 1 0,1 1 0,-1 4 0,0 4 0,-2 5 0,2 2 0,0 0 0,4-4-403,2 1 1,3-3-1,1 0 1,-1 3 402,0 1 0,0 3 0,-1 1 0,3-1 0,4-5 0,4-4 0,4-3 0,1-1 0,2 0 0,-1 1 0,2 0 0,1-1 0,1 1 0,2-2 0,1 0 0,2 0 0,3 3-21,4 2 0,5 2 0,1 2 0,2-1 0,-2-3 21,1 2 0,-1-4 0,2 1 0,3 1 0,-4-10 0,3 3 0,1 0 0,1 0 0,0-2 0,0-4 0,7 9 0,-1-4 0,1-2 0,3 0 0,3 2 0,1-1 0,2-1 0,2-1 0,-9-9 0,1-1 0,1-1 0,1-1 0,1 0 0,1 1 0,1-2 0,1 0 0,1 0 0,2-2 0,1 0 0,2 0 0,0-2 0,4 0 0,3 1 0,-10-7 0,2 1 0,4 0 0,1-1 0,0 1 0,0-1 0,-1-1 0,-3-2 0,9 4 0,-3-3 0,-1 0 0,1-1 0,1 0 0,4 1 0,-6-2 0,3 1 0,2 0 0,1 0 0,0-1 0,-1 0 0,-2-2 0,-2-1 0,6 0 0,-2-2 0,-1-1 0,-1-1 0,0 0 0,2 1 0,-8-1 0,1 0 0,-1 0 0,1 0 0,0 0 0,1 0 0,-1-1 0,2-1 0,-1 0 0,0 0 0,1 0 0,1 0 0,3-1 0,1 2 0,-6-2 0,3 1 0,2 0 0,1 1 0,1-1 0,1 1 0,-1-1 0,-1 0 0,-2-1 0,-1 0 0,2 1 0,-2-2 0,-1 0 0,0 0 0,-1 0 0,1 0 0,1 0 0,3 1 0,-3-1 0,1 1 0,2 0 0,0 0 0,2 0 0,-1 1 0,1-1 0,0-1 0,0 1 0,-1-1 0,1 0 0,-1-1 0,1 1 0,-1-1 0,1 0 0,-1-1 0,1 1 0,1 0 0,0 0 0,0 0 0,-2 0 0,0 0 0,1-1 0,0 1 0,0 0 0,0 0 0,1 0 0,0 0 0,-1 0 0,1-1 0,-1 1 0,-4 0 0,-2-1 0,1 0 0,-1 1 0,0-1 0,1 1 0,-1-1 0,2 0 0,0 1 0,0-1 0,2 0 0,1-1 0,-4 1 0,1-1 0,2 0 0,1 0 0,0 0 0,2 0 0,0 0 0,-1-1 0,0 1 0,-1-1 0,0 1 0,-3-1 0,-1 0 0,-2 0 0,-2 0 0,12 1 0,-4 0 0,-3-1 0,-1 0 0,-2 0 0,1 0 0,1 0 0,2 0 0,3-1 0,-6 0 0,1 0 0,2 0 0,1 0 0,0 0 0,2 0 0,-1-1 0,1 1 0,0-1 0,-1 0 0,0 1 0,0-1 0,-2 0 0,2-1 0,-1 1 0,1 0 0,-1-1 0,1 0 0,-1 1 0,-1-1 0,0 0 0,-1 0 0,-1 0 0,-1 0 0,7 0 0,-2 0 0,-1-1 0,-1 1 0,0-1 0,-1 0 0,2 1 0,1-1 0,2 1 0,-3-1 0,2 1 0,2-1 0,1 1 0,0 0 0,0-1 0,0 1 0,-2-1 0,-1 1 0,-2-1 0,-4 0 0,4-1 0,-2 1 0,-3-1 0,-1 0 0,-1 0 0,0 0 0,-1 0 0,2 0 0,5-1 0,1 1 0,-1-1 0,-1 0 0,1 0 0,-1 0 0,0-1 0,-1 1 0,-1-1 0,1 1 0,-1-1 0,0 0 0,-1 0 0,1 0 0,7-1 0,-1-1 0,0 0 0,0 0 0,0 0 0,0-1 0,-3 1 0,-1-1 0,-1 0 0,2-1 0,1 0 0,3-2 0,-11 2 0,2-1 0,2-1 0,1 0 0,0 0 0,0-1 0,0 1 0,-3-1 0,-1 1 0,3-1 0,-2 0 0,-1 0 0,-1 0 0,0-1 0,1 0 0,3-1 0,2 0 0,2-2 0,2 1 0,0-2 0,0 1 0,-1-1 0,-3 1 0,-2 0 0,1 0 0,-3 0 0,-2 1 0,-1-1 0,1-2 0,3-1 0,1-3 0,1-1 0,2-1 0,-1-2 0,1 0 0,0-1 0,-1 0 0,-1 0 0,0-1 0,0 0 0,-1-1 0,1 0 0,-2 0 0,0-1 0,-1 1 0,-1-1 0,0 1 0,-1-2 0,0 1 0,-2-1 0,0 0 0,3-4 0,0 0 0,-1 0 0,-2-1 0,-3 1 0,-3 0 0,4-5 0,-4 1 0,-3-1 0,1 0 0,0 0 0,0-1 0,-1-1 0,0 1 0,-1-1 0,-1-1 0,0 1 0,0-1 0,-1 1 0,-1-1 0,0 1 0,0 0 0,-2 3 0,0 1 0,0-1 0,2-1 0,-1 2 0,2-2 0,1-1 0,-1 1 0,-1 0 0,4-4 0,0 1 0,-2 1 0,0-2 0,-1 1 0,-1 0 0,-1-1 0,-3 3 0,3-4 0,-2 2 0,-8-2 0,-9-2 0,-6-1 0,-1 2 0,4-5 0,-1 0 0,-5 4 0,-2-3 0,-1 1 0,-2 2 0,-2 0 0,0 2 0,3-8 0,0 1 173,-4 7 1,-2-3-1,1 5-173,5-1 0,-1 2 0,-2-3 0,-1 0 696,5 3 1,-1 0-697,-3-3 0,-1 1 0,1-2 0,-3 1 0,-7 0 0,-4 0 0,1-3 0,-3 2 0,-4 3 0,-3 0 0,-1-2 0,-2 1 0,-3 3 0,-2 2 691,-2-4 0,-3 2-691,-1 3 0,-2 1 0,-1 0 0,-3-1 0,1 5 0,-3-1 0,-3-1 0,-8-1 0,-3-1 0,0 1 0,-1-2 0,0 1 0,-1 1-340,11 8 0,-2 0 0,1 0 0,0 3 340,-4-1 0,1 1 0,0 1 0,-3-1 0,-1-1 0,0 2 0,-4-2 0,-1 1 0,0 0 0,-2 0 0,-1 0 0,0 0-294,12 5 1,0 1 0,-1 0-1,0 0 294,-3 0 0,-1 0 0,0 0 0,0 0-191,-4 0 1,1-1 0,-1 1 0,-1 1 190,-1-1 0,0 1 0,0 1 0,-1-1 0,1 0 0,0 0 0,0 1 0,0-1 0,0 2 0,0-1 0,0 1 0,1-1 0,1 2 0,0-1 0,0 1 0,0 0 0,-1 0 0,-1-1 0,0 1 0,0 1 0,1-1 0,-1 2 0,-1-1 0,1 0 0,-3 0 0,-1 0 0,0 0 0,-1 0 0,12 3 0,1 0 0,-1 0 0,-2 0 0,-4-1 0,4 1 0,-3-1 0,-3 0 0,-1 0 0,1 0 0,1 1 0,2-1 0,1 1 0,3-1 0,0 1 0,1 0 0,-2 0 0,-3-1 0,-1 0 0,-4 0 0,-1 0 0,-1 0 0,1 0 0,1 1 0,4-1 0,-7-1 0,3 1 0,2-1 0,-1 2 0,0-1 0,-2 1 0,-1 1 0,1-1 0,-1 1 0,0 0 0,9 0 0,-1 1 0,1-1 0,-1 0 0,1 1 0,-1 0 0,-8 0 0,0 1 0,0-1 0,0 1 0,0-1 0,1 0 0,-1 0 0,1 0 0,-1 0 0,2 0 0,1 2 0,1-1 0,0 1 0,0 0 0,1 0 0,1 1 0,1 0 0,0-1 0,-2 1 0,-3 0 0,7 0 0,-3 0 0,-1 0 0,-1 0 0,-1 0 0,-1 0 0,1 0 0,-2 1 0,-2-1 0,0 0 0,0 1 0,-1-1 0,1 1 0,0-1 0,1 1 0,0 0 0,-1 0 0,1 0 0,0 1 0,0-1 0,1 0 0,1 0 0,0-1 0,-1 1 0,2-1 0,0 1 0,3 0 0,2 1 0,-6 0 0,3 1 0,1 0 0,1 0 0,0 0 0,0-2 0,0 0 0,0 0 0,0 0 0,0 0 0,0 1 0,0 1 0,0 0 0,1 0 0,-1 0 0,2-1 0,-1 0 0,1 0 0,0 0 0,0 0 0,3 0 0,2-1 0,0 1 0,-3 0 0,-3 1 0,-1 0 0,-5 0 0,-3 1 0,0-1 0,0 1 0,3-1 0,6 0 0,-13-1 0,7-2 0,0 1 0,-4 1 0,6 2 0,-5-1 0,-2 2 0,1-1 0,4 0 0,7 0 0,-6 0 0,7-1 0,0 1 0,2 1 0,0 0 0,-7 0 0,10 0 0,-7 0 0,-3 0 0,-1-1 0,2 2 0,5-1 0,-5 0 0,4 1 0,0 0 0,-8 1 0,11 1 0,-6 0 0,-4 0 0,-1 1 0,-1 0 0,2 0 0,4 0 0,5 0 0,-12 2 0,7 0 0,1 0 0,-4 1 0,-1 1 0,-3 2 0,-1-1 0,2 1 0,3-2 0,6 0 0,3 0 0,0-1 0,-4 1 0,-3 1 0,-3 0 0,-3 1 0,2-1 0,2-1 0,-2 0 0,3-1 0,0 0 0,-3 1 0,1 0 0,-3 0 0,-1 0 0,1 0 0,3-1 0,1 0 0,3-1 0,0 0 0,-4 0 0,-1 0 0,-4 0 0,-1 0 0,1 1 0,3-1 0,-1 2 0,2 0 0,1 0 0,-3 0 0,4-1 0,-1-1 0,-1-1 0,0 2 0,1-1 0,5 2 0,-1 0 0,1 0 0,2 0 0,3-1 0,-15 2 0,5-1 0,-4 0 0,6-1 0,-3 0 0,1 1 0,3-1 0,-4 3 0,4 0 0,3-1 0,10-3 0,2 0 0,0 0 0,-3 2 0,0 1 0,5 0 0,-1 3 0,5 0 722,4-4 1,2 1-723,-27 21 0,9-8 0,10 8 2197,7-9-2197,7 5 0,-5-6 687,5 1-687,-7 0 0,2-6 0,-1 0 0,-15 8 0,11-8 0,0-1 0,-21 7 0,13 0 0,6-9 0,-1 1 0,-9 9 0,12-9 0,0-1 0,-6 4 0,2 8 0,-1-6 0,10 3 0,-2 1 0,-22 8 440,22-8 0,2 1-440,-10 8 267,8 0-267,7-5 0,-5 4 0,13-8 0,1-1 0,10 7 258,-1-5-258,7 8 0,-7-6 0,8 1 0,0 5 0,0 10 0,0 6 0</inkml:trace>
  <inkml:trace contextRef="#ctx0" brushRef="#br0" timeOffset="61516">3489 3965 5734,'31'-15'0,"4"-1"0,22-9 0,-19 7 0,6-2 0,-1-1-1344,1 0 0,-1-1 0,4-1 1344,3-2 0,3-2 0,1 0 0,1-1-426,-1-2 1,1 0-1,1-1 1,1-1 425,-5 3 0,1-1 0,1-1 0,4-1 0,4-1 0,-14 8 0,3-1 0,3-1 0,3 0 0,1-1 0,0-1 0,1 1 0,-2 1 0,0 0 0,-3 1 0,6-2 0,-2 1 0,-2 0 0,1 1 0,0 0 0,0 0 0,3-1 0,2-1 0,-6 4 0,2-2 0,2 0 0,1 0 0,1-1 0,0 1 0,0 0 0,0 0 0,-3 2 0,-1 0 0,-2 1 0,4-1 0,-2 2 0,-1 0 0,-2 1 0,0 0 0,-1 1 0,1 0 0,-1-1 0,7-1 0,-1 0 0,0 0 0,-1 1 0,0 0 0,-1 0 0,-1 0 0,1-1 0,0 0 0,-2 1 0,0 0 0,0 0 0,1-1 0,4 0 0,1-2 0,1 1 0,-2 0 0,-2 1 0,-4 1 0,1-3 0,-4 2 0,-1 0 0,1-1 0,7-2 0,2 0 0,-4-1 0,-8 3 0,-4-3 0,-6 0 0,-2 5 0,-2-3 0,-1-11 0,-4-4 0,-9 6 0,-3-2 0,3-4 0,-3 0 0,-11-7 1041,-7 22-1041,0 14 1301,0-1-1301,0 1 848,0 14 0,-7 2 0,-3 15 0</inkml:trace>
  <inkml:trace contextRef="#ctx0" brushRef="#br0" timeOffset="64082">17595 2838 5734,'-17'-10'0,"15"9"0,19 7 0,33 10 0,3-7 0,13-1 0,0 0-1250,-6-2 1,0 0 0,6-1 1249,-10 0 0,6-1 0,2 0 0,-1 0 0,-1-1-374,5-1 0,-1-1 1,0 0-1,1 0 374,-11 1 0,0 0 0,1 0 0,-1 0 0,0 0 0,-1-2 0,0 1 0,0-2 0,-1 1 0,1 1 0,12 0 0,-1 0 0,0 1 0,-1-2-123,-3 1 0,-2-1 0,0 0 1,-1-1 122,-3 1 0,-1-1 0,0-1 0,1 1 0,5-1 0,2 0 0,-2-1 0,-3-1 0,1 0 0,-3-2 0,0 0 0,2 0 0,-1-1 0,-5 0 0,-4-1 0,-8 0 0,12-12 0,-4 9 836,-23 0-836,-1 2 1844,-7 8-1844,-16-4 2068,-2 5-2068,-16 0 246,-7 5 1,-9 5-1,-9 6 1</inkml:trace>
  <inkml:trace contextRef="#ctx0" brushRef="#br0" timeOffset="64764">28079 2838 5734,'16'29'0,"16"18"0,-16-11 0,3 6-1156,9 8 1,5 5-1,-1-1 1156,-9-13 0,-1 0 0,1 1 0,11 14 0,2 3 0,-3-5 89,-2-5 0,-3-4-89,-3-3 0,0-3 305,-5-9 1,0-2-306,13 13 0,-7-29 0,-2-24 0,0-48 0,-9 20 0,3-5 19,-3 2 1,1-4 0,2 0-20,4-3 0,2 0 0,4-3 0,-3 7 0,3-3 0,2-1 0,1 1 0,-2 3 0,1-1 0,-1 4 0,1-1 0,2 0-247,1 1 0,2-2 1,2 1-1,-1 1 1,-2 4 246,8-6 0,-1 5 0,1 1 0,1 1 0,1 2 0,1 2-301,-1 5 0,0 1 1,0 1 300,-2 1 0,0 0 0,-1 3-238,18-3 0,-2 3 238,-10 2 0,-2 2 200,-3 5 0,-3 3 0,5-1 0,-5 3 0</inkml:trace>
  <inkml:trace contextRef="#ctx0" brushRef="#br0" timeOffset="65132">28674 2539 5734,'-16'0'0,"6"9"0,10 12 0,10 29-866,1-15 0,2 4 866,2 11 0,3 3-531,5 4 1,3 1 530,-7-17 0,1 0 0,0 1 0,2-1 0,0 1 0,0-1 0,10 16 0,2 1 0,-3-12 0,2 1 0,-1-5 0,4 1 0,1-4 0,10 7 0,2-10 148,-16-24 1,0-8-149,4-5 0,0-8 0,3-8 0,2-7 0,6-9 0,4-5 0,-1 0-506,-8 7 0,-1 0 1,2-2 505,-2 0 0,4-3 0,-1 0 0,-2 3 0,2-1 0,-1 4 0,-1-1 0,1 0 0,1 0 0,-1 0-122,-3 3 0,1 0 1,-1 2 121,0 2 0,1 1 0,-1 2 0,17-8 0,-1 2 161,-6 5 1,-1 2-162,0 3 0,-2 3 13,-10 4 0,-1 4 0,29 11 0,-9 12 0</inkml:trace>
  <inkml:trace contextRef="#ctx0" brushRef="#br0" timeOffset="65807">30675 10300 5734,'-7'-36'0,"-2"5"0,-1 10 0,3 15 0,7 21 0,0 17 0,0 20 0,6-6 0,3 2 0,-1-10 0,2 0-234,5 13 1,3-2 233,2-19 0,1-3 0,14 19 0,12-19 0,3-17 0,9-25 0,-23-3 0,1-5-624,5-11 1,-1-5 623,-11 8 0,0-3 0,2-4 0,4-6 0,3-6 0,0-1 0,-3 2 0,2-4 0,-2 1 0,3-5 0,-4 6 0,4-5 0,1-2 0,-2 3 0,-3 5 0,0 1 0,-3 4 0,2-1 0,1 0 0,2-4 0,0 2 0,-5 7 0,2 2 0,-3 5 0,5-3 0,-2 5 0,-9 7 0,-1 10 0,-15 13 0,-9 8 0,-9 10 0</inkml:trace>
  <inkml:trace contextRef="#ctx0" brushRef="#br0" timeOffset="66289">31155 9804 5734,'16'4'0,"15"35"0,-3 13-866,-8-9 1,0 4 865,-3-3 0,0 1 0,2 2 0,2 0 0,-1 1 0,2 1 0,1-8 0,2 0 0,-1-2 0,0 3 0,0-2 0,6 9 0,2-5 541,9-12-541,-7-13 284,14-23-284,-9-17 0,1-7 0,-3 4 0,0-4-415,-3-3 0,2-4 0,-2 1 415,11-10 0,0-2 0,-3-2 0,2-4 0,-1 3 0,-9 13 0,-1 2 0,1-2 0,6-9 0,1-2 0,-2 6 0,-1 6 0,-3 2 174,-1-5 1,-2 2-175,20-6 0,-12-1 0,-16 23 0,-15 9 0,-1 9 0,-8 9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1:58.088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FFFF00"/>
    </inkml:brush>
    <inkml:brush xml:id="br3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10530 2465 15358,'0'-9'5037,"0"4"-4137,0-1-540,0 4-91,0-3-89,0 3 3418,0 0-2968,-4 2-90,3 0-91,-6 0-89,6 0 540,-3 0-900,12 8 0,1 6 0,7 11 0,14 29 0,-6-7-181,-6-13 0,1 1 181,8 19 0,-10-20 0,1 0 0,-2-2 0,0-2 0,2 1 0,-1-3 0,3 4 0,-6-14 0,-8-17 0,-2 3 0,0-4 362,0-4-362,4-13 0,0-7 0,6-18 0,2-8 0,3-9 0,-9 27 0,2-2 0,4-15 0,0 0-899,-4 11 1,0 0 898,4-10 0,-1 1 0,6-15-148,-3 4 148,-1 8 0,-5 4 0,-2 10 0,-4 3 0,-2 13 1585,0 5-2754,-2 11-271,0 10-628,0 8-7763,-2 7 8668,2 10 0,2 5 0,2 6 1</inkml:trace>
  <inkml:trace contextRef="#ctx0" brushRef="#br0" timeOffset="394">11464 2361 23993,'0'-16'2339,"-8"1"-2159,1 3 0,-16 5-180,3 9 0,-4 14 0,4 13 0,4 16 90,1 12-412,7 5 322,2 3 0,6-3 90,0-6-90,6-8 0,2-8 90,9-12 0,10-8-90,-6-17 90,10-39-90,-18-5 45,-6 6 0,-2-1-45,-2-23 90,-8 2-90,-4 5 0,-7 7 0,-2 7-38,-8 0-412,8 13-450,-2 2-539,14 14-720,3 4 2159,3 3 0,0 2 0</inkml:trace>
  <inkml:trace contextRef="#ctx0" brushRef="#br0" timeOffset="651">11841 2384 23544,'23'-18'3777,"-5"2"-3147,-10 2-270,-4 7-180,-4 3-90,0 4-90,0 26 0,0 5 0,0 35-102,0-31 0,0 3 102,0 24 0,0 3-529,0-18 0,0 1 529,0 13 0,0-3 0,0 3-450,0-14-539,0-13-631,-4-17-538,-4-19-631,-6-26 2789,-3-24 0,8 15 0,0-3 0,1-4 0,0-1 0</inkml:trace>
  <inkml:trace contextRef="#ctx0" brushRef="#br0" timeOffset="801">11805 1805 22914,'-9'-48'2429,"1"5"-2070,4 11-179,-3 10-90,6 6-90,-3 5-180,4 6-539,4 1-631,4 8-1168,8 5 2518,7 5 0,7 6 0,3 1 0</inkml:trace>
  <inkml:trace contextRef="#ctx0" brushRef="#br0" timeOffset="1236">12377 1927 21924,'29'12'2249,"-3"1"-1529,-5 0 179,-2 5-359,0 9 90,1 9-361,2 14 1,1 11-621,-12-25 0,0 1 396,1 2 0,-1 1 0,-2 0 0,0 2-45,3 15 0,-1 1 45,0-8 0,0-2-45,-2 0 0,1-3 642,3 15-372,-9-49-270,-2-14 0,-7-27 0,-2-13 0,-9-9 0,-2-3 0,-2 20 0,-3 2 0,-17-9 0,11 20 0,-2 6 0,-21 18 600,-2 17-600,17 18 0,5 6 0,3 12 0,11-9 0,12 0-1696,27-16 0,11-5 1696,-4-6 0,3-3 0,14 2 0,2-6-141,-8-6 1,-1-3 140,1-5 0,-1-1 0,-2 1 0,-2-3 0,27-10-900,-13-6-899,-11-6-1169,-14-7 2968,-15-2 0,-16 1 0,-10 2 0</inkml:trace>
  <inkml:trace contextRef="#ctx0" brushRef="#br0" timeOffset="2012">14302 2017 20126,'0'12'3777,"0"-1"-2877,0 0-271,2 3-89,2 6 180,15 29-540,-3 1-135,-3-14 0,0 1-408,5 27 363,-3-5 90,-1-5-90,-4-9 90,0-8 719,-4-10-629,-2-15-90,-2-17 0,-2-20-90,0-20 0,5-2 0,3-4 45,-2 10 0,2-2-45,4-2 0,3-5 0,0 5-44,-1 6 0,1 3 44,5-7 0,0 4 0,5 3 0,-1 13 0,4 16 0,19 36 0,-12 9 0,-10-6 0,-3 3-135,-10-3 1,-2 0 134,6 31 90,-8-1-90,-4-10 0,-4-9 90,0-14 348,0-7-438,0-12 0,0-10 0,2-16 282,2-11-282,6-14 0,3 5 0,3-2 0,2 1 0,2-1 0,1 0 0,0 2 0,21-14 0,-12 35 0,2 17 0,3 12 0,3 15 0,-1 8 0,-2 8 0,-6 0 0,-2 13-180,-11-19-900,-3 3-449,-7-22-719,-4-11-361,0-3 2609,2-12 0,0-5 0,2-8 0</inkml:trace>
  <inkml:trace contextRef="#ctx0" brushRef="#br0" timeOffset="2435">15614 1954 21475,'4'-18'3598,"0"0"-3149,-4 8-89,-6 4 0,0 4-180,-10 12 0,-3 7-90,-3 16-1741,3 2 0,1 4 1651,-6 22 45,10-16 0,3 0-45,3 14 0,8-5 0,4-6 0,11-4 0,1-21 0,10-4 0,-4-30 0,1-12 0,1-17 0,-1-17 1222,-11 23 1,0 0-1133,-2-3 0,0 1 90,0-1 0,-1 1-23,5-27 203,-8 8-180,-2 15-90,-4 10 0,0 10-90,0 7 0,0 6 1113,0 21-1113,0 6 0,3 21 0,2-3-90,5 3-90,2 0-449,4-5-451,1-2-143,3-9-486,-2-11 1709,17-16 0,-7-18 0,11-13 0</inkml:trace>
  <inkml:trace contextRef="#ctx0" brushRef="#br0" timeOffset="2631">16003 1886 22644,'18'-61'3598,"-6"18"-3328,-1-2-180,-9 24 270,6 24 179,5 36-449,5 12-45,-6-12 0,0 1 45,7 24-90,-7-20 0,1 2-855,3 1 1,0-1-1215,-2-7 0,1-5 2069,13 13 0,-17-59 0,-5-19 0</inkml:trace>
  <inkml:trace contextRef="#ctx0" brushRef="#br0" timeOffset="2762">16280 1371 20020,'-7'-50'629,"1"1"1,0 5-1,0 2-539,-1-23 983,-2 20-1073,8 16 354,-2 15-2603,8 38 2294,2 4 1,3 31-1,0-9 1</inkml:trace>
  <inkml:trace contextRef="#ctx0" brushRef="#br0" timeOffset="3163">16499 1629 23993,'4'0'2069,"0"0"-1799,-4 6 450,7 15-451,0 10-179,9 19 0,-3 4-90,-1 7-267,-2 3 357,-4-3-90,-2-6 90,-2-12 90,-2-10-1,0-10-89,0-11 0,-7-12-90,0-14 90,-2-15-90,4-14 90,10-16-164,1 25 0,2 0 74,2-2 0,3 1 0,3 1 0,1 2 0,16-24 0,1 16 90,-2 18-90,3 22 0,1 22 0,3 22-246,-19-17 0,-1 3 246,-1 2 0,0 2 0,4 12 0,-2 2 0,-4-8 0,0 0-90,0-1 1,-1-3-1351,2 13-1168,-11-32 2608,-2-6 0,-4-13 0,0-6 0</inkml:trace>
  <inkml:trace contextRef="#ctx0" brushRef="#br0" timeOffset="3578">17997 1249 23094,'9'-19'2159,"-3"3"-1890,-5 7 91,-1 5-90,0 2-90,0 2 180,0 4 0,-5 9-1,-3 12-89,-9 14-90,-1 13 90,-3 7-501,12-26 1,2 2 275,1 0 0,1 0-45,2 1 0,1 0 0,3 0 0,2-1 0,1-1 0,3 0 90,14 29-135,3-23 0,4-1-45,-6-12 0,2-1-135,9 6 0,1-4-494,15 0-181,0-8-179,-6-11-1350,4-9 810,-18-9-629,2-11 2248,-19-4 0,-6-3 0,-2 0 0</inkml:trace>
  <inkml:trace contextRef="#ctx0" brushRef="#br0" timeOffset="4080">19617 1384 21924,'0'-20'3239,"0"2"-2700,0 0 181,10-2-450,1 11-90,15-1-45,3 24-1,3 9-44,22 16-580,-13-3 1,0 6 534,-12-6 0,-2 4-15,-5-1 0,1 2 0,-3 0-30,0 5 0,-3 1-180,3 14 0,-6 0-495,-13-19 1,-6-1-765,-3 0 0,-6 0 1439,-8 0 0,-5-1 0,-8 2 0,-4-3 0,-7 1 0,0 0 0</inkml:trace>
  <inkml:trace contextRef="#ctx0" brushRef="#br0" timeOffset="5097">12166 3668 22014,'-17'-26'3239,"1"6"-2970,-8-6 1,2 12-90,-1 5-90,-3 5 0,-2 12 0,-19 24-90,12 4 0,11-11 0,4 5 45,11 25 0,11 4 135,13-18 0,-4 4-292,-24 0 0,-15 9 0,-5 3 0,4-2 1,12-10 111,23 3 0,-3-2 0,-28-4 0,-18 6 0,4-4 0,26-9 0,53-7 0,14-9 0,-14 5 44,5-3 1,-7 0 45,-33-7 0,-9 3 0,-4 6 0,-6 9 0,-5 8-90,-3 10 90,0 7-89,-3 4-1,3-2 0,5-2-171,7-8 171,8-3 90,8-6-90,6-3 0,5-8-90,3-4 90,1-9-90,-5-7 1429,0-5-1609,-6-4-789,0 6-110,-5 2-271,0 7-898,-1 5 2338,1 7 0,1 14 0,-2 5 0</inkml:trace>
  <inkml:trace contextRef="#ctx0" brushRef="#br0" timeOffset="5594">11987 7314 21924,'-18'40'3688,"-11"13"-3418,6-15 180,-8 11-360,20-27 0,12 10-90,18-15 0,20 6-384,12-6 384,8-1-90,1 2 90,-6 2 90,-14 5 540,-12 29-91,-27-6-89,-13-1 0,-8 1-450,3-19 0,-3-2 0,-8 9 0,1-1 0,-6 4 94,7-5-94,13 5 0,15-8 0,16 9 0,17-4 0,1-6 0,4 1-178,-9-7 0,2 2 178,2 3 0,4 3 0,-5-3 0,-3-3 0,-3-1 0,6 6 0,-4-1 0,-2 6 0,-13-7 279,-8-2-279,-18-4 0,-4-3 0,-15-2-630,-3-2-1529,-4 0 2159,2-9 0,-2-1 0,0-6 0</inkml:trace>
  <inkml:trace contextRef="#ctx0" brushRef="#br0" timeOffset="10931">10668 10602 21215,'-5'-12'3238,"-2"3"-1546,2 5-1422,1 2 278,-3 2-458,6 0 237,-3 6-237,8 7 0,4 14-90,8 14 0,7 9 0,5 7-2641,3 0 2641,-1-3 90,-1-8 0,-5-6 0,-5-12-90,-3-6 0,-6-13 0,-2-3 0,-2-6 3392,-4-8-3392,5-28 0,-2-5 0,0 9 0,2-4 0,3-8 0,1 1-226,-2 8 0,1 1 226,3-9 0,1 1-1259,7-5-1979,13 4 1079,-3 21-360,17 6 2519,-7 14 0,2 2 0,-1 0 0</inkml:trace>
  <inkml:trace contextRef="#ctx0" brushRef="#br0" timeOffset="11212">11386 10561 21924,'5'9'3688,"-2"-4"-3508,-8 5-90,-2-4 90,-5 7-90,0 2 0,-2 6 0,1 8-90,1 3 90,6 4-90,2-1 0,6-4 90,11 0-90,1-15 90,23-4 0,-7-39-90,1-1 0,-13-23 90,-13 5-180,-14-11 0,-2 17-1080,-24-9 181,8 33-180,-14 2-810,10 20-7852,2 1 9230,5 9 1,11 4-1,6 3 1</inkml:trace>
  <inkml:trace contextRef="#ctx0" brushRef="#br0" timeOffset="11428">11707 10602 23184,'35'-21'2608,"-4"1"-1798,-8 2-630,-9 8 179,-5 8 1,-5 40-270,-2 5-45,0-7 0,0 5-45,0 14 0,0 1-1000,-1-10 1,0-1 774,0 15 0,0-2-315,-1-18 1,0-3-990,0 27 1529,0-6 0,0-33 0,0-5 0</inkml:trace>
  <inkml:trace contextRef="#ctx0" brushRef="#br0" timeOffset="11581">11809 10199 23813,'-10'-43'420,"1"0"0,0 3 0,0 2-375,2 5 0,0 1-45,-6-18 0,7 12-360,3 13-540,3 11-1079,7 14 916,7 12 0,15 11 1,6 4-1</inkml:trace>
  <inkml:trace contextRef="#ctx0" brushRef="#br0" timeOffset="11974">12560 10276 24263,'13'5'2249,"-2"9"-1530,-6-1-179,0 17-270,-4 9-90,2 17-1735,-1-22 1,0 1 1599,1 3 0,1 1-45,0 1 0,2 0 337,-2-3 1,2 0-338,3 8 0,0-2 0,2 13 90,5 4-180,-10-37 90,-2-12 0,-6-13 2344,-8-12-2344,-6-11 0,-11-3 0,-3-1 0,-7 6 0,-2 5 0,-3 9 0,1 9 0,0 7 0,5 6 0,5 6 0,7 1 0,11 3 0,6-3 0,12 0 90,9-1-180,31-3-270,18-7-270,3-9 90,-31-4 1,-3-3-900,11-14 1439,-17 0 0,-1-3 0,7-12 0,4-17 0</inkml:trace>
  <inkml:trace contextRef="#ctx0" brushRef="#br0" timeOffset="12588">14330 9969 20755,'27'-30'3868,"-3"3"-3328,-5 4-91,-5 3-179,-4 6 0,-4 5 450,2 9-91,0 17-269,4 17 0,4 23-690,-7-20 0,-1 3 420,1 4 0,0 5-90,-2-1 0,-1 5 0,1 1 0,0-1 0,0 1 0,0 0 0,0 8 0,1 1 0,-1-5 0,2 6 0,-1-6 0,2-2 0,-7-23 0,-16-61 0,-17-15 0,3-7 0,-4-2-110,4 14 0,-2 6 110,-1 9 0,0 9 0,-16 18 0,-1 12 0,4 16 820,10 23-820,35-18 0,12 1 0,8-3 0,7-4 0,8 1 0,5-7-195,3-12 1,0-7 149,-10-3 0,-3-2-224,32-1-631,-28-4 1,-1-8 899,-9-13 0,-3-4 0,16-24 0,-31 13 0,-1 0 0</inkml:trace>
  <inkml:trace contextRef="#ctx0" brushRef="#br0" timeOffset="12996">14935 9946 23454,'13'-34'2338,"-3"4"-2068,-6 6 90,-2 7 180,0 8-1,2 15-179,2 19-180,4 23-321,-5-15 1,0 2 185,1 6 0,1 2-45,-1 2 0,2 3 0,-3-4 0,0 2 0,1 0 0,2 14 0,0 1 45,-1 5 0,-1-4-45,-2-22 0,0-5 231,1 6-231,-2-30 0,5-7 0,0-14 0,15-33 0,-1 1 0,-5 11 0,2-2 0,21-20 0,-11 20 369,18 12-369,-9 46 0,-1 11 0,-18-8 0,-4 2 41,4 22-536,-9-19 0,0 0-764,3 15-270,0 3-720,-4-30-7582,1-12 8915,3-15 1,10-15 0,4-9 0</inkml:trace>
  <inkml:trace contextRef="#ctx0" brushRef="#br0" timeOffset="13380">15873 10154 21565,'-5'-32'3328,"-4"3"-2878,-5 6-181,-4 7 1,-2 7 90,-3 19-90,-3 18-180,-2 22-682,12-17 0,1 2 592,0 2 0,1 3 45,-1 19 0,2 0-90,5-15 0,2-1 0,1 10 0,3-2-220,9 3-5,5-13-180,11-16 270,-2-22 180,4-22-90,-7-26 90,-11 13 0,-1-2 566,0-8 0,0-2-386,-3-3 0,0-4 29,-1 7 1,-1-3 0,0 4-120,0-4 0,0 2-45,-1-7 0,0 6-45,0 9 275,2 19-5,2 26-90,2 20-1,4 27-179,-5-23 0,0 2-203,2 5 0,0 1 203,0 0 0,1 0 0,0 1 0,0-1-90,0-2 0,0-1-809,5 7-1,1-2-539,5 13-332,7-1-837,-11-38 2608,0-20 0,3-15 0,0-11 0</inkml:trace>
  <inkml:trace contextRef="#ctx0" brushRef="#br0" timeOffset="13586">16162 10073 23004,'10'-57'989,"1"0"1,-2 4-1,0 1-809,-3 8 0,0 3 0,0-25 360,-2 23-91,-2 28 1,2 34-270,2 35-90,-2-14 0,0 4-1501,0 9 0,0 3 1411,0 5 0,0 1 0,0 1 0,0 1-354,1-2 1,-2-1 353,1-4 0,-1-1-180,1-7 0,-1-1-225,0-5 1,-1-2-856,4 24 1260,3-13 0,0-44 0,5-14 0</inkml:trace>
  <inkml:trace contextRef="#ctx0" brushRef="#br0" timeOffset="13912">16645 10000 22734,'29'-53'2339,"-5"8"-1980,-7 14 721,-13 10-630,-8 18 89,-31 23-359,10 2 0,-2 4-135,-3-1 0,0 1-194,-2 3 1,3-1 238,-12 11-53,1-4 53,16-11-90,-1-6 0,18-8 90,2-9-90,5 3 385,7 0-385,6 3 55,13 5-55,7 3 0,9 1-90,3 4 90,4-1 0,0 1-90,-4-2-360,-3-2-180,-7 0-449,-7-5-180,-5-4-2879,0 1 4138,-4-7 0,7-1 0,-3-5 0</inkml:trace>
  <inkml:trace contextRef="#ctx0" brushRef="#br0" timeOffset="14314">17303 9996 19121,'7'-21'2879,"-2"3"-695,-5 2-1824,0 5 545,0 4-725,-5 3 156,3 4-156,-14 24-180,2 30 0,6-22 0,-1 3-62,2 8 0,3-1 62,0 22 0,4-25 0,2-1-90,4 20 0,2-6 0,4-28 1,2-22-1,12-25 180,-6-5 89,10-21 91,-12 6 1390,-1-3-1120,-7 8-270,-4 0-270,-4 16 0,-2 13 0,3 45-1529,9 10-91,0 11-538,7-16-451,-5-20 2609,5-10 0,1-5 0,2-6 0</inkml:trace>
  <inkml:trace contextRef="#ctx0" brushRef="#br0" timeOffset="14537">17989 9747 21835,'17'-37'4317,"-3"6"-3867,-4 6-90,-6 7-270,0 8 179,-1 10-179,2 16 0,7 16-90,2 6 0,1 5 0,-3-5 0,1 0-376,8 17 0,-1 0 376,-4-13 0,-1 0-900,6 15 1,0-2-1,-6-16 1,1-2-405,2 8 0,-1-3 1231,3-4 0,-2-19 0,-2-9 0</inkml:trace>
  <inkml:trace contextRef="#ctx0" brushRef="#br0" timeOffset="14735">18736 9457 23004,'22'-28'1124,"-1"-1"1,20-21-856,-1 18 271,1 19 90,3 26 89,3 27-1739,-22-7 1,-1 5 1108,1 6 1,-3 9-180,-7 4 0,-1 11 0,-2 2 1,-3-6-271,-2-4 0,-3-4 0,-2 5-566,0-6 1,0 6 0,-1 1-1,-3-2 1,-4-6-35,-8 3 1,-4-6 0,-3-1 959,-2 3 0,-4-2 0,-2-1 0,-4 0 0,-4-1 0,0-1 0,-5-1 0,1 1 0,0-1 0</inkml:trace>
  <inkml:trace contextRef="#ctx0" brushRef="#br0" timeOffset="15514">12682 12108 22554,'-7'-36'2968,"-4"1"-2698,-11 6 0,-7 6 90,-6 8-180,-5 6-90,-1 4-90,0 3 90,8 6-90,7 3 0,13 9 0,6 4 0,11 5 0,4 3 0,6-3 0,3-3-90,3 2 90,-11-6 0,0 1 0,-9-1 90,-9 6-90,-4 13 0,-6-1 0,-2 3 0,5-9 0,1 0 0,-6 11 0,1-1 0,0 7 0,9-6 0,9-5 0,21 5 0,2-11 0,13 3 0,-7-13 0,1 0 0,-9-9 0,-1 3 0,-12-13 0,-2 7 0,-4-7 0,0 7 0,0 7 0,0 0 0,0 11 0,0 11-360,3 8-450,2 2-2698,12 15 3508,2-24 0,11 16 0,1-13 0</inkml:trace>
  <inkml:trace contextRef="#ctx0" brushRef="#br0" timeOffset="16312">12860 17264 15770,'0'-18'3058,"4"-2"-673,1 1-2205,3-1 651,2 2-741,2 0 359,4 2-449,2 4-90,17 6 180,-11 12 1680,9 8-1320,-18 13 989,-13 33-720,-7-9-553,-2-13 0,-2-1 194,-11 13-90,-1-7-180,1-7-90,3-5-90,14-11-90,10-1-180,41-4 478,-8-3-163,-1 1 0,0 2 45,-1 5 360,5 25-180,-31-6-90,-4 0 0,-8-11-90,12 0 0,15 2-90,4 8 90,8 6 0,-12-6-919,-4 8 739,-7 1-358,-8 3-451,-17 0-630,-14-4 1619,-12-18 0,-7-4 0,5-5 0,-3-3 0,-15 3 0,-1 1 0</inkml:trace>
  <inkml:trace contextRef="#ctx0" brushRef="#br1" timeOffset="22450">516 2284 22554,'10'0'270,"2"0"-180,2 0-90,4 0 0,3 4 0,-1-3 90,2 3-90,-3-4 90,-3 0 270,-4 0-91,-3 0 181,-5 0-270,-8-4-90,-3-3 90,-7-6 0,-4-3 0,-4-2 90,-21 0-180,5 7-1,-14 7 91,12 17 0,-3 17-90,21-9 0,0 7-1161,0 10 1,0 8-1,3-1 1071,-5 13 0,4 3 30,3-4 0,0 5 0,4-2-359,6-11 1,3-1 0,1-1 328,1 1 0,2 0 0,1-1 30,0 0 0,2-1 0,1 0-30,4 17 0,3-2 0,2-5 0,3-3-65,3-7 1,5-4 109,15 0 0,5-8-90,-9-15 0,3-7 90,14-1 0,0-11-45,-12-15 0,-2-8-230,1-5 1,-1-4 229,-1-6 0,-3-3 0,-1-1 0,-3-5 60,-6 4 0,-2-3 0,-2 2 30,0-4 0,-2 1 44,1-10 1,-4 2 2568,-7-1-2613,-6 15 1236,-11 18-1326,-2 16 89,-12 25-178,3 20 178,1 24-89,13-25 0,2 1-44,2 3 1,4 0 43,3 0 0,4 0 0,3-5 0,4-2 0,2-2 0,5-5 397,15-2 1,4-9-398,-2-12 0,-1-10 0,2-13 0,-5-9 0,-11-5 0,-9-4 0,-9-8 0,-11-3 0,-18-10 0,-9 4-90,2 21 0,-4 6-585,-16-6 1,-1 11 89,14 22 1,4 9-21,1 8 0,5 5-1824,2 15 2429,12 2 0,12 1 0,6-1 0</inkml:trace>
  <inkml:trace contextRef="#ctx0" brushRef="#br1" timeOffset="23019">1373 2782 21924,'6'-46'2339,"0"7"-2069,-4 6-90,0 18-90,4 15 90,2 23-90,4 25 0,6 15-685,-7-23 0,1 2 595,1 3 0,0 1 0,1 1 0,1 1 0,-2-2 0,0-1 0,0-4 0,-1-2 90,8 24 0,-2-10-90,-13-48 90,-15-54-90,4 9 0,-2-7 0,0-1-363,0 1 0,0 0 1,1-2 362,1-5 0,0-1 0,3 4 0,0-5 0,2 3 255,0 6 0,2 1-255,0 6 0,2 3 53,5-17-53,8 20 0,8 27 0,9 25 90,4 23-90,-17-14 0,0 3 0,8 17 0,-1 0 0,-7-13 0,-1-1 0,4 9 0,-1-4 90,0-2 1153,-8-17-1243,-5-25 607,-9-20-607,-1-24 0,-3-13 0,9 13 0,3-1 0,-4 13 0,2 1 67,3-8 0,5 6-67,25 11 0,-5 28 0,19 22 0,-12 19-90,2 6-675,-4 6-315,-5-1-808,-3-2 1888,-9-9 0,-6-8 0,-4-6 0</inkml:trace>
  <inkml:trace contextRef="#ctx0" brushRef="#br1" timeOffset="23448">2412 2321 22734,'0'-26'1259,"2"6"-989,4 17 0,4 14-180,8 23 0,8 20-45,-10-18 0,1 1-200,3 6 1,1 5 154,-1-2 0,1 4 0,-1-2-609,2 5 1,0-1 608,-4-7 0,0 1 0,-2-5 0,-3-6 0,-2-4 0,6 19 0,-9-25 0,-14-17 0,-10-27 0,-13-22 0,11 9 0,1-4-46,-1-7 1,1-7 104,2-3 1,1-7 0,2-1 181,1 0 1,3-2 0,1-1-220,3 8 1,1-1-1,3 0 1,4 3-23,8-3 0,4 3 0,5 7 0,6-3 0,6 13 0,9 22 0,1 14-316,15 30 316,-32-7 0,-5 6 0,-5 18 0,-9 3 0,-7-11 0,-4 1-45,-7 12 0,-6-2-90,-5-14 0,-4-5-135,-1-1 0,-2-3-225,-1-2 1,-1-3-1125,-28 9-900,6-14 2510,8-18 0,16-12 0,8-9 0</inkml:trace>
  <inkml:trace contextRef="#ctx0" brushRef="#br1" timeOffset="23746">2863 1832 21565,'21'-32'1709,"0"1"-6920,-4 14 5481,-1 4 1589,0 17-1590,0 6 861,5 8-860,1 6-91,1 6-89,-3 8 0,-2 5 0,-2 7-90,-1 2 0,0 3 0,-2-1 1606,-3-18 0,1 0-3674,9 27-631,-1-6 2699,-8-26 0,-14-27 0,-6-9 0</inkml:trace>
  <inkml:trace contextRef="#ctx0" brushRef="#br1" timeOffset="23896">2778 1497 23364,'-19'-34'179,"1"0"1,1 3 0,1 1-270,-6-18-449,9 12-631,12 18-1348,12 7 2518,8 9 0,10 2 0,1 0 0</inkml:trace>
  <inkml:trace contextRef="#ctx0" brushRef="#br1" timeOffset="24296">3119 1262 22104,'22'-11'1709,"-1"2"-1529,-5 4-90,-2 15 0,2 13 0,2 24-45,-6-14 0,0 2-266,2 7 0,-1 3 221,1 3 0,0 2-437,1 2 0,1 0 437,-1-3 0,0 0 0,2-4 0,1-2-168,-2-5 1,1-3 167,19 19-67,-3-18 67,1-20 290,-2-22-290,-11-22 0,-4-8 0,-3 3 0,-3-3 74,2-21 0,-5-3-29,-6 10 0,-4 0 90,0-1 0,-2-1 86,-5-9 0,-2 3-176,5 21 0,-2 3 0,-1-4 0,-1 12 28,-1 24 17,5 29-90,4 27 0,5-17 0,2 2-280,2 5 1,2 1 279,3 2 0,3 1-90,1-2 0,1-1-225,1-4 0,0 0-180,0-5 1,1-3 640,4-2 1,1-5 0,10-1 0,7-10 0</inkml:trace>
  <inkml:trace contextRef="#ctx0" brushRef="#br1" timeOffset="24645">3967 1588 21924,'6'-45'599,"1"1"1,-1 3 0,0 2-420,4-26 0,0 17 0,-2 19-90,0 24 0,2 25 0,1 30-90,-5-16 0,0 5 0,-2 4 0,-1 5 0,0-2-518,1 6 0,-2 0 548,0-7 0,-1 2 0,0-5 105,-1-6 0,0-4 45,0 18-90,-5-25-90,0-27 90,-2-28-90,6-30-327,3 19 1,3-3 416,2-7 0,2-2 0,4-2 0,1 0-45,2 3 0,1 2-45,0 4 0,3 4 561,7 4 0,4 6-561,16-4 0,-14 27 0,1 8-3085,17 20 3085,0 17 0,-21-7 0,-1 1-269,-3-3 0,-4 2-1125,-4 7 0,-6 1 1394,-10 11 0,-35-3 0,-10-16 0</inkml:trace>
  <inkml:trace contextRef="#ctx0" brushRef="#br1" timeOffset="24981">914 4501 23918,'-41'27'449,"1"0"1,-1 1 0,-14 8 0,3-2-405,7-6 0,7-6 391,11-11-346,44-33 0,24-10 0,13-7-1216,-6 3 1,5-3 0,4-1 1251,-15 9 0,3 0 0,2-2 0,1 0 0,1 0-268,-2 0 1,2 0 0,2-1 0,0 0 0,1-1 0,1 0 153,-3 1 1,2 0 0,0-1 0,0 1 0,2-1 0,0-1 0,0 1-200,-2 3 1,0-1 0,0 1 0,1-1-1,1 0 1,0 0 0,0 0 0,0 1 186,-4 2 0,1-1 0,-1 1 0,1 0 0,1 0 0,-1 0 0,1 0 0,-1 0 0,1 1-117,1-1 0,-1 1 0,1 0 0,0 0 0,1 0 0,-1 1 0,0-1 0,0 1 0,0 0 117,5-2 0,0 0 0,0 0 0,-1 1 0,1 0 0,1-1 0,0 1 0,3-1 0,-7 3 0,2 0 0,2-1 0,1 1 0,0-1 0,-1 1 0,0 0 0,-1 1 0,-3 0 0,-1 2-12,5-3 1,-3 1 0,-1 1 0,-2 1 0,1 0 0,0 0 0,2-1-2,5-2 0,3 0 0,1-1 0,-1 0 1,-2 2-1,-4 2 0,-5 2-122,1-1 0,-5 3 0,-4 2 1,-1 0-436,6-2 0,-3 1 1,-2 1-264,4-2 0,-5 2 833,11-4 0,-41 11 0,-20 7 0</inkml:trace>
  <inkml:trace contextRef="#ctx0" brushRef="#br1" timeOffset="25831">23942 1443 22824,'2'-52'1619,"0"-10"-1439,1 26 0,0 2 360,-1 46 179,2 27-359,-2-1 0,-1 7-1486,0 17 0,-1 7 1366,-1-7 0,-3 4 0,0 5-520,2-19 0,-2 1 0,1 2 0,-1 4 0,-1 6 280,1-12 0,-1 5 0,0 3 0,0 3 0,-1 2 0,0 1 0,0 0 0,1 0 0,-1-2 0,1-1-203,0 1 0,0-1 0,0-1 1,0 0-1,0 0 0,0 1 0,1 1 1,-1 3-1,0 2 203,1-13 0,0 2 0,0 2 0,0 1 0,-1 1 0,1 1 0,0 1 0,0 0 0,0-1 0,0 1 0,1-1 0,-1 0 0,1-2 0,1-1-102,-1 4 0,1-1 1,0-1-1,0 0 0,0 0 1,1-1-1,-1 0 0,1 0 1,1 1-1,-1 0 0,0 0 1,1 1 101,0-1 0,0 0 0,0 0 0,0 0 0,1 1 0,0 0 0,0 0 0,0 0 0,0 0 0,0 1 0,1 0 0,0 0 0,0 0-26,0-2 1,0 1 0,1 0 0,-1 0 0,1 0-1,0 0 1,0 1 0,0-1 0,1 1 0,-1 0-1,1 0 1,0 0 0,0 0 0,0 1 25,1-4 0,-1 1 0,1-1 0,0 1 0,0 0 0,0 0 0,0 0 0,1 0 0,-1 0 0,1 1 0,0-1 0,0 1 0,0-1 0,0 1 0,1-1-5,-1 2 1,1-1 0,-1 0 0,1 0 0,0-1-1,0 1 1,0 0 0,1 0 0,-1 1 0,1 0 0,0 1-1,1 2 1,-1 0 0,1 1 0,1 2 4,-2-11 0,0 1 0,1 2 0,0 0 0,1 2 0,-1 0 0,1 2 0,0-1 0,1 1 0,-1 1 0,1 0 0,-1 0 0,1-1 0,-1 1 0,1-1 0,-1 0 0,1-1 0,-1 0 0,1-1 0,-1-1 0,0-2 0,-1 0 0,2 6 0,0 0 0,-1-2 0,0-1 0,1-1 0,-1 0 0,0-1 0,0 0 0,0 0 0,1 0 0,-1 0 0,0 0 0,1 1 0,-1 1 0,1 1 0,0 1 0,0 2 0,-1-8 0,1 1 0,-1 1 0,1 2 0,0 0 0,0 0 0,0 2 0,0-1 0,1 1 0,-1 0 0,0 0 0,1 0 0,-1 0 0,0 0 0,0-1 0,0-1 0,0 0 0,0-2 0,-1 0 0,0-2 0,0 0 0,0-2 0,1 10 0,0-3 0,0 0 0,-1-3 0,0 0 0,0-2 0,0 1 0,0-1 0,0 0 0,0 0 0,-1 1 0,1 1 0,-1 2 0,1 1 0,-1 2 0,0-7 0,-1 1 0,1 0 0,-1 2 0,1 1 0,0 0 0,-1 1 0,0 0 0,1 1 0,-1 0 0,0 0 0,0 0 0,0 1 0,0-1 0,0 1 0,0-1 0,-1 0 0,0 0 0,0 0 0,0-1 0,0-1 0,-1 0 0,0 1 0,0-1 0,0 1 0,0-1 0,-1 1 0,1-1 0,-1 1 0,0-1 0,0 1 0,0-1 0,0 1 0,0-1 0,0 0 0,0 0 0,0 0 0,0 0 0,0 0 0,0 0 0,0 1 0,0 1 0,1 0 0,-1-1 0,0 0 0,1 1 0,-1-1 0,0 0 0,0 0 0,0 0 0,0 0 0,0 0 0,-1 0 0,1 0 0,-1 0 0,0 0 0,-1 0 0,1 0 0,-1 0-76,-1-1 0,1 2 0,-1 1 1,0 0-1,0 1 0,-1 0 0,1 0 1,-1 0-1,0-1 0,0 0 1,0-1-1,-1-1 0,1 0 0,-1-3 1,0-1-1,0-1 0,0-3 0,0-1 1,0-3-155,-1 20 0,0-5 0,0-4 0,0-2 0,-1-2 0,0-1 1,0 1-1,1-15 59</inkml:trace>
  <inkml:trace contextRef="#ctx0" brushRef="#br1" timeOffset="27247">26785 5817 23184,'14'-46'2159,"-2"7"-1980,1 4-89,-7 9 180,-3 12 90,-3 16-90,0 23-90,0 25-90,1 6 0,-2 9-857,-1-13 0,-1 2 1,-1 1 766,3 0 0,-1 0 0,0 0 0,-3 0 0,1-1 0,-1-4 0,1-3 0,0-3 180,0 3 0,-2-4-1,-8 9-89,1-21-90,-1-46 0,9-26 0,5-10 0,1 7 0,1-3-202,1 1 0,2-4 0,1 1 202,5-14 0,2 1 310,-2 18 1,0 0 0,2 0-311,0 1 0,1 1 0,2 0 0,7-16 0,2 2 0,1 7 0,1 3 0,0 8 0,3 4-75,0 7 1,1 4 74,30-2-1315,-18 24 1,0 6 1314,15 11 152,-22-1 1,-4 1-153,-4 12 865,-10-3-865,-10-3 122,-11-4-122,-4-8 3358,-9-4-3358,1-6 372,1-2-462,2-3-180,5-2-269,4-2-1800,3-6-2068,9-5 4407,2-4 0,11-3 0,1 5 0</inkml:trace>
  <inkml:trace contextRef="#ctx0" brushRef="#br1" timeOffset="27612">27593 5468 20935,'8'-2'2429,"-2"0"-1980,-4 2 1,-2 10-90,0 9 0,0 17-180,0 15-135,1 0 0,0 2-45,1-10 0,2-1-242,0 17 0,2-2 242,0-20 0,4-4 45,12 5 0,6-7-45,10-13 0,-4-14 0,0-10 0,-6-21 0,-5-10 90,5-5 0,-1-4-595,1-7 0,-2-3 640,0-5 0,-2-1 45,-9 20 0,-1-1 0,0 1 89,6-18 1,-2 0-150,-5 14 0,-1 0 0,0 3-30,0 0 0,-1 5-90,7-10 0,-13 75 45,-4 11 0,-2 10-45,1 10 0,0 7 0,0-1-784,0-12 1,0-1 0,0 2 738,1-1 0,-1 2 0,1 1 1,1-2-586,2 11 0,0-1 1,2-3-820,-1-10 0,1-1 0,0-2 1449,4 17 0,1-7 0,7-6 0,-6-57 0</inkml:trace>
  <inkml:trace contextRef="#ctx0" brushRef="#br1" timeOffset="28030">28490 5342 21142,'18'-54'629,"-1"0"1,-1 6 0,-1 1-540,-3 9 0,0 4 270,6-14 769,-4 24-409,0 64-540,-7 18-90,-2-2 0,-3 5-785,-1-4 1,-2 2 694,1 2 0,0 0 0,0-2 0,0-2 45,0-4 0,0-4 332,1-8 1,-2-2 72,-4 19-35,4-42-325,-5-31-90,10-38 0,7-14 0,1 8 0,3-3-986,0 1 0,1-4 0,4 3 1016,1 10 0,1 2 0,2 2-30,-1 0 0,1 0 0,1 3 296,-1 4 0,0 2 0,1 1-296,15-19 0,3 11 45,-7 27 0,1 9 45,28 13-45,-38 30 0,-7 13-358,-5 6 1,-4 3 312,1 8 0,-1 1-284,-5-19 1,0 1 0,0-1 283,0 0 0,-1 0 0,0 0 0,3 19 0,-2-2 854,0-5 1,-1-3-855,-2-6 0,0-1-449,-1 3 0,0-3-361,-2 13-269,0 0-450,0-35-95,-8-9 1624,-4-7 0,-13-5 0,-3-4 0</inkml:trace>
  <inkml:trace contextRef="#ctx0" brushRef="#br1" timeOffset="28569">26886 7183 23094,'-55'0'2698,"4"0"-2068,7 0 0,9 0-91,9 0-89,8-4-270,11-4 90,58-25-225,-15 17 0,7 1-1176,4-3 0,7-1 1,1 1 1130,7 2 0,1 1 0,3 0 0,-9 3 0,2-1 0,1 1 0,2-1 0,-8 3 0,1 0 0,1 0 0,1 0 0,0 1-371,3-1 0,1 0 0,0 1 0,1-1 0,0 1 371,0 0 0,1-1 0,0 1 0,0 0 0,0 1 0,-2-1 0,0 1 0,0 0 0,-1 0 0,0 0 0,-4 1 0,0-1 0,0 1 0,-1 0 0,-1 0 0,7-1 0,0 0 0,-2 0 0,0 0 0,-8 1 0,-1 0 0,0 1 0,-1-1-552,19-2 1,0 0 0,-6 0 551,1 0 0,-3 1 0,4 0 0,-7 1 0,-9 1 0,-13 3 1654,-11 1-1654,-8 2 1855,-4 0-1855,-4 0 2132,-2 0-2717,-4 0 1,-14 6-1,-6 2 1</inkml:trace>
  <inkml:trace contextRef="#ctx0" brushRef="#br1" timeOffset="56699">1616 4740 20575,'-17'0'1799,"2"0"-1709,3 0 90,5 0 0,-4 0 0,10 4 0,-8-3 0,8 9-90,-3-8 179,4 10-89,2-3 0,5 12 0,12 8 0,9 9-3482,18 10 3374,-10-34 0,15 1 0,11-1 0,10-1 0,5 0 0,3-1 0,-2-1 0,-3 0 0,-8-3 0,-10 0-595,12-1 1,-11-3 0,1 0 0,10 1 522,-17 1 0,7 2 0,7 1 0,4 1 0,2 1 0,0-1 0,-3-1 0,-4-2 0,-6-2 0,-8-4 0,-11-3-38,18-15 0,-16-3 128,9 2 90,-10 3-180,-11 3 90,-10 3 2096,-4 3-2097,-7 3 3180,-3 1-3269,-5 0 462,-1 0-462,2-3 0,-1 3 0,0 0 0,1 2 0,-1 0 0,2 0 90,-2 0-2159,1 0 450,-6 0-989,3 0 2608,-10 0 0,4 0 0,-7 0 0</inkml:trace>
  <inkml:trace contextRef="#ctx0" brushRef="#br1" timeOffset="57439">3318 4718 19226,'-13'-14'3688,"3"2"-3238,0 5-270,6 3 89,-4 4-179,8 0 180,-4 0-270,17-2 0,4 0 0,19-5-3392,9 0 3392,8-2 0,6 2-186,-18 4 1,-1 0 185,17 0-10,-18 2 1,-3 0 9,-5 1 90,-2 6-90,-21 14 0,-19 23 0,-5 5 0,1-17 0,-2 2 0,1-4 0,-1 0 1431,0 4 1,0 0-1432,-1 3 0,1 1 0,0 0 0,1 0 0,1 1 0,0 1 164,-3 13 1,0 1-165,2 2 0,0 0 0,5-11 0,-1 1 0,1-2 0,0 8 0,1-4 0,4-6 0,1-1 0,-3 21 0,8-21 28,-4 3 62,4-19 450,-4-13-360,0-5 305,-4-21-440,0-15 0,0-6 0,2 2 0,-1-3-496,-3-21 0,0-3 451,2 7 0,0 1 0,-1-4 0,0 0 0,0 2 0,1-1 0,0 5 0,0 0 0,0 5 0,2 2-70,0 6 1,1 1 69,-1-24 0,2 14 0,1 13-270,2 1-90,-3 16 0,4 0 784,0 12-964,0 3-2993,0 2 3533,4 0 0,-1 0 0,2 0 0</inkml:trace>
  <inkml:trace contextRef="#ctx0" brushRef="#br1" timeOffset="62367">9750 3089 20215,'24'-24'2249,"1"-3"-1619,6-15-360,-8 9 359,7-14-269,-16 24-90,-1 0-90,-8 14 0,-4 4 0,-1 1-180,0 4 90,0-2-90,-7 2 0,-4 0 0,-13 10 0,-33 18 0,13-1 0,-3 3 0,-1-1 0,-2 0-491,-6 7 0,1-2 491,12-7 0,2-1 0,0 1 0,0 2-27,3-2 0,-1 1 27,-6 8 0,1 2 0,14-10 0,2 1-348,-7 6 0,4 2 348,1 19 0,16-25 0,1 1 0,3 5 0,0 1 0,1 3 0,0 2 0,0 3 0,0 3 0,1 2 0,-1 2 0,0 2 0,0 1 0,1 3 0,0 1-509,1 3 1,0 1 537,2-20 1,0 1 0,1 4-8,-1 5 1,1 5 0,-1 2-1,1-4-402,-1 7 1,1-3-1,0 4 380,0-2 0,1 4 0,0 0 0,0-4 30,1 3 0,0-4 0,1 0-30,1 1 0,0-1 0,0 1-644,0-2 1,0 1 0,0-2 643,1 0 0,0-2 0,1 1 30,-1-3 0,0 0 0,1-1-110,1-2 1,-1 0-1,1-1 110,-1-2 0,0-1 0,1 0 0,-1-2 0,1-1 0,-1 0 15,1 21 0,1-1 0,0-2 0,1 4-308,-1-5 0,0 4 0,1-2 293,-1-13 0,0-3 0,0 3-8,-1-2 1,1 2-1,-2 0 1,1-3 180,1 1 0,-1-4 0,0 3-181,0 0 1,0 3-1,0 1 1,0-4-23,0 3 0,0-3 0,0 1 310,1 13 1,0 2 0,0-6-311,0 1 0,0-5 45,0-1 0,0-2-45,1-2 0,0-2 268,0-3 0,0-2-268,1-1 0,-1-3 0,0-4 0,0-1 0,5 24 2428,-2-10-2428,2-10 0,0-8 0,-1-4 630,1-5-630,-1-1 0,0-4 0,1 2 1668,0-4-1578,0-1 563,13-2-653,3-6 109,16-1-109,10-8 0,-18 0 0,1-1-232,7-2 1,7-2 249,-3 0 0,9-2 0,4-1 0,0 0 0,-5 1-711,11-1 0,-4 0 0,5-1 693,-5 1 0,6-1 0,3-1 0,-3 1 0,-7 1-702,6-1 1,-6 1-1,-1 1 702,-1-1 0,-1 1 0,1 0 0,-9 0 0,3 0 0,-2-1 0,-3 2-465,-2 0 0,-2 0 0,-1 0 465,6-2 0,0 0 0,-7 1 145,18-7-1045,-11 0-179,-26 6 736,-4 3-2086,-21 5 2957,-6 12 1,-5 8 0,-5 10 0</inkml:trace>
  <inkml:trace contextRef="#ctx0" brushRef="#br1" timeOffset="63973">10128 11398 22824,'0'-11'1349,"-6"-1"-1259,1-1 0,-7 1 90,4 1 180,-2 2 0,2 4-91,3 1 1,-4 4-90,-1 0-90,-10 8 90,-38 18 90,2 4-1305,11-7 0,-3 0 1124,4-3 1,-1-1-90,-8 2 0,-2 1-682,-4 1 0,-6 1 704,16-7 1,-6 2-1,-1 0 1,0 0 44,-3 3 0,-1 0 1,-1 1-1,1-1-67,-1-1 0,0 1 0,0-1 0,1 0-326,5 0 0,0 0 0,3 0 0,4-1 326,-15 6 0,4 0 0,10-3 0,-1 3 0,6-3-28,5-2 1,4 1 27,-10 6 0,10 0 0,30-2-90,15 5 1474,8 5-1384,9 11 0,-2 1 0,0 3 360,-4-8 0,-1 3-390,-1-4 0,0 4 0,-1-1 30,1 10 0,-2-1 0,-1 4 0,-1 4 0,-2-2 0,0 6 0,0-3 30,-4-12 0,0-2 0,0 2-178,0-1 0,0 3 0,1 1 0,-1-4 118,-1 3 0,0-2 0,0 1 30,1 2 0,0 1 0,0 1 0,-1 3 0,0 0 0,0 2-688,1 1 1,-1 2 0,1 0 687,-2-14 0,0 1 0,-1 0 0,1 0 0,-1 2 0,1 0 0,0 1 0,-1-1-289,1 2 1,0 0 0,-1 0 0,1 0 288,-1 0 0,0 0 0,0 0 0,0-1 0,0 1 0,0-1 0,0 0 0,0 0 0,0 0 0,0 0 0,0 0 0,1-1 0,-1-1 0,0 0 0,1 1 0,0 3-43,0 0 0,1 4 0,0 1 0,0 1 1,0 0 42,0-1 0,1 0 0,-1 0 0,1 1 0,-1 2 0,0-4 0,1 3 0,-1 1 0,0 0 0,-1-2 0,1-3 0,-1-3 0,0-1 0,0-2 0,-1-1 0,0-1 0,0 7 0,-1-2 0,1-2 0,-2-5 90,1 15 0,0-6-90,-1-5 0,0-2 0,1-6 0,0-2 824,-1-6 1,2-2-825,4 5 0,2-1 0,-1-6 0,1-1 0,13 27 0,-1-14 0,-8-13 0,6 20 0,-7-9 0,7 14 0,-10-17 0,0-3 0,-2 1-90,0-6 180,-1 4 1614,1-2-1704,-2 4 1259,0 3-1259,-2 2 0,-2 4 2259,-2-3-2169,0-1-70,-2-9-20,2-7-90,0-7 90,0-10 0,2-4 0,2-6 0,2 0 0,6-4 0,5-4 0,9-1 0,5-2 0,9 2 0,7 0 0,8 4-295,6 1 295,-29 3 0,3 2-537,21-1 0,2 0 537,-10 0 0,2 0 0,-6 1 0,3 0 0,-1 1 0,9-2 0,2 1 0,0 0 0,4 1 0,2-1-712,-13-1 0,2 0 0,-1-1 0,1 2 712,-1 0 0,0 0 0,0 1 0,0 0 30,15 0 0,0 1 0,-5-1-176,2 2 0,-2 0 236,-8 0 0,2 0 0,-2 0-45,5-1 0,-1-1-96,-11 1 0,1-1 0,-3 1 186,-2 1 0,-4 0 0,-2-4 0,-2 1-135,-3 3 0,1 0 293,0-4 0,-1 1-293,12 3 2875,-3-4-2875,-24 0 597,-6 0-1227,-5-2-1993,-15-9-256,-2-4 2899,-11-7 0,0-3 0,-1 0 0</inkml:trace>
  <inkml:trace contextRef="#ctx0" brushRef="#br1" timeOffset="68522">14383 2931 20126,'-16'4'3238,"2"-3"-2789,0 7-89,7-7 90,-2 3-90,8-4 1349,-3 0-1619,10 0 90,-1 0-90,12-4 89,13-5-89,23-5 0,11-2-919,-4 0 1,5 0 850,-18 5 1,4-1-1,3 0 1,2 0-5,2 0 0,4-1 0,1 1 0,-1 0 0,-1 0-638,3 1 1,-2 0-1,0 1 1,4-1 619,-11 1 0,4 0 0,1 0 0,0 1 0,-2 0 0,-2 0-498,9 0 0,-3 1 0,-2 1 0,1 0 498,-2-1 0,0 2 0,-1-1 0,0 0 0,-4 2 0,-1-1 0,0 0 0,-1 1-198,10-2 1,-1 1 0,-2 1 287,-7 0 0,-2 1 0,-1-1 89,12 0 1,-3-1-90,-11 2 0,-3-1-44,-1-1 1,-5 1-47,9 0 1415,-3-2-1415,-30 7 2401,-2 0-2401,-6 0 1479,0 0-1479,-4-2 1512,0 0-1512,-2-3-2159,-13 1 1533,-28 13 1,-19 15 0,18-5-1,-1 1 1</inkml:trace>
  <inkml:trace contextRef="#ctx0" brushRef="#br1" timeOffset="70202">3667 6676 20845,'-11'-9'2339,"5"-2"-1889,-1 1-1,6-1 1,-3 2-90,4 2 90,0 1-361,0 3 91,0 1 0,0 12 90,0 13 0,0 22-180,0-12 0,0 2-640,0 8 1,0 2 594,0 9 0,0 3 0,0 4 0,0 1-15,0-18 0,0 1 0,0 2 30,0 14 0,0 3 0,0-3-15,0 6 0,0-2-15,0-12 0,0 1 0,0-5 105,0-10 0,0-4 315,0 22 179,0-9-629,0-27 0,-3-7 0,-2-25-360,-3-12-539,4-3 378,-4-1-2267,8 9 2788,-8 7 0,7 25 0,-2 8 0</inkml:trace>
  <inkml:trace contextRef="#ctx0" brushRef="#br1" timeOffset="70832">3265 9629 23723,'0'-45'1440,"0"2"-1081,0-7-179,5 14 0,16-15 0,1 32-90,15 5 90,-7 35 0,1 27-436,-15-9 0,-5 7 286,-4 12 0,-4 8 0,-2 3-645,-3-10 1,-2 3 0,-2 1 0,1 0 614,0 0 0,-1 1 0,0 0 0,-1-1 0,-2-2 0,-2 1 0,0-2 0,0-6 60,1-5 0,0-5 0,0-1-216,-4 14 0,1-3 245,3-12 1,2-3-90,-2 17 90,11-28 266,13-20-356,20-27 0,-6 1 0,3-3 340,12-9 0,5-1-340,-9 5 0,2 0 0,1 0-30,6-2 0,2-1 0,1 2-120,3-1 0,2 0 0,-1 2-241,0 1 1,0 1-1,3 0-734,-6 5 1,4 1 0,-1 0 0,-3 3 1124,-2 0 0,-2 2 0,1 0 0,7 0 0,2 1 0,-6 4 0,-7 5 0,0 0 0</inkml:trace>
  <inkml:trace contextRef="#ctx0" brushRef="#br1" timeOffset="72165">4333 7015 16707,'-12'0'6027,"-11"0"-5307,-14 12-181,-13 3-269,7 0-90,8 1 0,25-15-90,5 4-90,17-8 90,11-1-90,24-5 0,1-2 0,7-2 45,5-1 0,1 0-474,1-1 1,-2 1 428,-6 1 0,-6 0 90,1 2 90,-11 0-90,-9 2 90,-9 2-90,-4 2-90,-6 3 0,-2 2 856,-4 0-856,-2 0-2698,-2 0 899,2 0 1799,2 0 0,2 0 0,2 0 0</inkml:trace>
  <inkml:trace contextRef="#ctx0" brushRef="#br1" timeOffset="72533">5283 6323 20126,'2'-50'2428,"0"1"-2068,-2 1 0,-5 5 0,-2 5-91,-5 10-89,0 6 90,-1 12 270,-11 54-405,11 15 0,3 10-471,1-21 0,1 2 0,0 7 354,4-1 0,0 8 0,2 2 0,0 0 0,1-6-491,-1-5 1,1-4-1,1 1 1,1 4 292,0 1 0,1 5 0,1 2 0,0 1 0,0-3 0,0-7-210,1 14 0,1-7 1,0 2-151,1-6 0,0 2 1,1-2-1,0-7 540,2 5 0,0-7 0,-2-13 0,-1-3 0,3 15 0</inkml:trace>
  <inkml:trace contextRef="#ctx0" brushRef="#br1" timeOffset="73292">5052 7323 15329,'-15'-49'479,"1"0"1,1 5 0,1 1 139,1 6 0,2 2-619,-1-19 1340,4 11-1250,10 10-90,8 8 798,12 3-798,13 5 1815,12 0-1815,2 3 90,4-4-90,-8 2 90,-3-2 1404,-11-2-1134,-5-1 180,-9 1-180,-4 2-180,-6 4-180,-3 7 90,-2 3-90,-2 4 0,4 8 0,2 6 0,2 11 0,4 7 0,1 2 0,1 2 0,-2-4 0,0-4 0,-2-8-90,-1-11-90,-1-3-90,-2-8 180,0-6 0,4-28 90,-5 1 0,2-17 0,-5 15 0,-1 8 0,0 6 0,1 12 0,5 11 0,1 11-630,9 24-89,-1-5-181,4 12-359,-4-15-1799,6-6 1709,-8-16 629,7-12 1709,-9-18 1980,1-9-1350,-1-5-630,-2-2-539,-2 5-90,-2-6-270,-4 19 0,0 2-90,-2 17 0,4 12 90,0 4-90,4 16 0,-3-3 90,-1-4-90,-2-13 0,-2-17 0,4-9 0,0-12 0,4-4 0,0-3 0,8 2 0,-3 17 0,7 2 0,-2 22 0,1 3 0,1 9 89,-2 3-178,1 1-271,-1-1-90,-1-3-719,-3-8-810,-2-4-7852,-2-14 9635,0-6 0,0-11 0,0-5 1</inkml:trace>
  <inkml:trace contextRef="#ctx0" brushRef="#br1" timeOffset="73832">6306 6328 14009,'14'-3'4318,"-1"1"-3329,1 2-179,-2 0 359,6 0-899,-5-2-180,3-2 0,-4-5 89,-4-5 91,-1-2 0,-4-2 180,-3 4-90,-12 17-180,-1 16-180,-12 24 90,4 14-1376,10-25 1,2 2 1285,2 1 0,3 0 0,-1 0 0,3 0 0,5 29 0,7-9 0,9-17 0,9-17 0,19-27 0,-10-16 0,8-21 0,-21-5 0,-5-2 90,-4 2-90,-4 8 0,-3 8 0,-4 9 2571,0 12-2571,0 5 0,2 12 0,4 3 0,6 11-90,-1-9 90,5 1-90,-4-16 90,2-7 0,2-13-90,5-17 180,0-16-196,-13 24 1,0-2 284,-1-2 1,-2-1 0,-1 1 0,-1 1 90,1-30-180,-5 10 0,-3 13-90,0 9 0,0 14 0,0 9-540,0 37-9291,-5 29 8951,2-20 0,-1 1 0,-2 5 0,-2-1 0,-6 21 0</inkml:trace>
  <inkml:trace contextRef="#ctx0" brushRef="#br1" timeOffset="73935">6907 6359 13559,'3'-5'0,"-2"1"0</inkml:trace>
  <inkml:trace contextRef="#ctx0" brushRef="#br1" timeOffset="74624">4219 9688 22014,'-26'-4'2249,"1"1"-1889,3-5-90,9 1-180,6-3 0,12-3 0,11-1-90,15-6 0,17-2 0,14-3-1213,-28 12 1,1 0 1212,1 1 0,-1 0 0,-1 2 0,0 1-180,27-6-180,-10 4-1259,0-1 539,-20 7-988,-2-5 2068,-21-5 0,-4-5 0,-4-9 0</inkml:trace>
  <inkml:trace contextRef="#ctx0" brushRef="#br1" timeOffset="74949">4698 9277 20845,'-4'-21'2789,"-3"3"-2520,6 2-179,-7 7 0,8 2-90,-4 5 90,4 8 0,4 6 0,2 10 0,13 28-90,-3-7 0,8 17 0,-10-20 0,0-5 0,-1-8 0,-3-7 0,-2-7 0,-2-6 0,-4 1 0,0-7 0,-2 3 90,0-4-90,-4 0-90,0-6-90,-4-3-180,-2-9-539,-1-5-900,-1-4 1799,0-3 0,0-1 0,0-1 0</inkml:trace>
  <inkml:trace contextRef="#ctx0" brushRef="#br1" timeOffset="75519">5267 8928 23813,'0'-25'1709,"0"3"-1619,0 8 0,3 11-90,4 19 90,7 18-90,6 20-421,-8-20 0,1 2 421,2 6 0,0 0 0,0 3 0,-1 1 0,0 1 0,0-1 0,0-3 0,-1-1-122,-3-4 0,0-2 212,8 23-90,-7-16 0,-13-22 0,-16-54 0,-4-16 0,6 3 0,2-5 65,4 4 0,1 0-65,3-2 0,2 0 0,1 2 0,1 1-45,1 6 0,2 1-83,2-24 128,4 19 0,7 22 0,6 24 0,7 19 0,3 20 0,1 11 0,-5 5 90,-3 2-90,-9-9 90,-4 1 590,-6-23-680,-2-7 404,-2-30-494,0-16 90,0-20 0,3-12 90,6-9-135,1 22 0,3 2 45,1 8 0,4 5 0,35-8 90,-9 45-90,-18 14 0,-3 11-600,-3 10 1,-2 8-1,-2-3-737,1-3 1,-2 0 496,1 3 1,-1 3-1,0-8 840,7 10 0,1-17 0,1-10 0</inkml:trace>
  <inkml:trace contextRef="#ctx0" brushRef="#br1" timeOffset="75849">6209 8879 22493,'-6'-51'1799,"0"6"-1619,-5 17-149,5 13-31,-3 19 100,8 14-100,-5 21 0,6 13 0,2 10-175,4 2 85,2-25 0,1-2 90,8 12 15,4 0-15,-7-35 0,-1-14 0,-3-12 0,-4-15 90,-2-11 90,-4-15 90,-6-4-1046,0 2 956,-5 6-180,5 12 0,-1 8 0,6 15 0,-3 10 90,4 15-270,9 30-539,-1 0-811,8 22-1258,-2-14 2788,-2-2 0,4-10 0,-1-4 0</inkml:trace>
  <inkml:trace contextRef="#ctx0" brushRef="#br1" timeOffset="76018">6578 8838 22644,'5'-3'1799,"-1"1"-1709,-3 2 0,2 8-90,2 4 0,2 9-270,1 4-539,0 0-1080,-3 2 1889,-2-2 0,-3 0 0,0-3 0</inkml:trace>
  <inkml:trace contextRef="#ctx0" brushRef="#br1" timeOffset="76157">6270 8358 22014,'0'-25'-2878,"3"5"2878,6 11 0,9 5 0,5 4 0</inkml:trace>
  <inkml:trace contextRef="#ctx0" brushRef="#br1" timeOffset="76418">6716 8720 22824,'13'39'899,"-3"1"-809,2-3-90,-2-1 180,2-6-180,2-6 180,10-6-90,-4-14 720,18-38-46,-20 3 1,-2-4-649,1-1 1,-2 0-27,0-2 0,-3 4 0,1-2 0,-4 13-90,0 12-1260,6 33 1,-5 5-720,3 30-7852,-9 0 9173,-3-23 1,-3 2 0,-3 5 0,-2 1 0,-2 4 0,1-1 0</inkml:trace>
  <inkml:trace contextRef="#ctx0" brushRef="#br1" timeOffset="77239">3366 12822 21205,'-14'-4'2069,"-2"-1"-1799,-1 1-1,-1 1 1,4-1-90,5 2-90,4-7 0,18-16-1741,4-2 0,5-2 1651,0-1 0,3 1 0,9-9 0,1 3 0,-7 9 0,2 4 45,8-1 0,0 4 45,15-1 0,7 18 0,-34 55-45,-23-7 0,-8 5 90,-4 14 0,-5 1-223,-3-11 0,-2-2 133,-2-7 0,1-6 45,-3-2 3126,11-11-3216,4-13 0,16-8 0,6-6 0,13 6 0,33 16 0,-13 7 0,-13-8 0,-2 2 0,5 25 0,-7 4 0,-13 5 90,-11 4-135,-19-19 0,-6 1 8,2-9 0,-3-1 37,-11 9 0,-4-3-45,7-13 0,-1-4-135,1-2 0,-1-2-540,-20 7-359,8-11-990,11-8 2069,15-16 0,8-7 0,9-10 0</inkml:trace>
  <inkml:trace contextRef="#ctx0" brushRef="#br1" timeOffset="77492">4146 12963 23544,'-30'-14'1619,"3"1"-1529,4-1 0,11-4-90,19-2 0,18-7 89,26-5-398,-18 14 0,3 0 219,5-1 0,2 1-45,3-1 0,0 0-90,-2 3 1,0 0-91,-3 0 0,-1 1-45,-6 3 0,-1 0-719,20-8-990,-15 5 2069,-14 1 0,-10 1 0,-6-1 0</inkml:trace>
  <inkml:trace contextRef="#ctx0" brushRef="#br1" timeOffset="77918">4702 12293 20970,'0'-27'2519,"-3"4"-1379,2 11-960,-3 14 180,8 51-315,4-5 0,1 5-500,0 3 1,0 2 484,1-13 0,0 0 0,0-3-75,3 5 0,-1-4 45,-2-3 0,0-2 414,8 25-504,-4-14-90,-7-16 403,-1-15-492,-12-16 89,-2-20 90,-7-18 90,-5-23 122,11 21 1,-1-3-33,-1-4 0,0-2 0,1-1 0,0 1 45,0 2 0,1-1-241,1-4 1,0 1 105,3 15 0,2 1 0,-2-2 0,6 3 90,25 3-90,2 19 0,25 15 0,-3 22-45,-14 11 0,-2 8 45,-8-9 0,-3 2 0,6 17 0,-4 5-90,-12 2 0,-6-1 96,-2-16 1,-4 1-367,-2 9 0,-4-1 95,-2-20 0,-3-3-1444,-16 23-809,-3-8 1709,-3-13 1,-1-11-1,1-8 1</inkml:trace>
  <inkml:trace contextRef="#ctx0" brushRef="#br1" timeOffset="78563">5636 11895 22464,'-12'-20'1529,"5"2"-1439,2 4 90,5 7 989,0 15-719,5 15-180,4 24-90,5 17-469,-6-26 0,-1 2 289,0 1 0,0 4 45,1 12 0,0 0-45,-3-16 0,1-1 45,0 7 0,0-4 45,-1-2-90,-2-14 0,-1-13 0,-15-42-90,4-15 90,0 2 0,1-5-335,3 1 1,3-1 334,2-3 0,0 0 0,3 1 0,1 3 0,0 5 0,2 2 0,8-23 795,2 21-795,5 19 90,5 25-90,3 22 0,3 20 0,1 10-266,-18-26 1,0 0 265,12 26 672,-7-8-582,-6-10-90,-7-15 0,-4-9 0,-8-21 0,0-37 0,-2-3 0,4 10 0,3-3 0,5-1 0,3 3 0,6-14 0,13-1 0,2 44 0,2 20 578,1 18-848,-1 17-359,-1 11-631,-2 2-1079,-10-22 1,0-1 2338,7 12 0,6-1 0,-13-27 0</inkml:trace>
  <inkml:trace contextRef="#ctx0" brushRef="#br1" timeOffset="78901">6444 11610 20688,'-22'-37'2159,"-4"8"-896,-3 15-993,-1 22 124,1 18-304,7 24-90,9 14 101,9-27 1,3 1-147,4 0 0,3 1-1424,0-2 1,3-1 1109,17 25-39,3-16-52,3-22 271,-1-21 89,-2-26 180,-7-22 179,-4-18 270,-12 22 1,-3-5 0,0 3-553,1 5 0,-1 0 58,-1-21 0,-1 7 45,-1 23 3317,0 18-3318,6 22-35,2 19-54,8 19 0,5 11-289,-9-27 0,0 0-71,1-1 1,1-1-631,12 25-1367,6-4 199,-12-28 1336,9-33 1,-18-26 0,5-29-1</inkml:trace>
  <inkml:trace contextRef="#ctx0" brushRef="#br1" timeOffset="79019">6757 11524 12294,'8'-57'3058,"-3"9"-257,0 17-2621,-1 15 1319,3 20-1409,6 33-270,-3 0-810,3 17-579,-8-18 1569,-2-2 0,-8-6 0,-2-2 0</inkml:trace>
  <inkml:trace contextRef="#ctx0" brushRef="#br1" timeOffset="79200">6530 10498 22644,'-37'-30'540,"6"3"-1170,5 4-809,13 7 1439,10 5 0,9 7 0,4 2 0</inkml:trace>
  <inkml:trace contextRef="#ctx0" brushRef="#br1" timeOffset="79566">6826 11040 23903,'15'-4'2339,"0"1"-2249,2 11 90,3 11-90,4 19 90,5 17-135,-7-5 0,1 4 0,-6-11 0,0 0-1507,4 14 0,-1-2 1462,-8-20 0,-2-2 90,7 21 552,-5-13-642,-6-20 0,-2-17 90,-15-54 0,4-5-1,1 12 1,1-2-90,2 9 0,2 1 90,1-26-90,7 9-90,4 25 1833,24 36-2733,-9 15-359,13 25-630,-15-8-539,1-5 2518,-5-4 0,0-9 0,-4-6 0</inkml:trace>
  <inkml:trace contextRef="#ctx0" brushRef="#br1" timeOffset="80200">7492 10814 22464,'10'-30'2609,"-1"8"-2250,-2 15 1,-2 16-90,2 16-90,-2 11-90,3 12-45,-3-15 0,0 0 45,2 15-90,2 6 0,-7-29 0,0-13 90,-2-4-90,2-28 0,2 0 0,4-17-90,1 7 90,3 5 0,-4 7 0,4 9 0,0 5 0,3 14 0,3 2-90,5 25 90,-4-11 0,0 9 0,-13-17 0,-6-2-90,-10-9 90,-12 3 0,-11-9 0,-11 3-45,7-11 0,-3-6 45,-2-5 0,0-5 0,0-2 0,3-3-821,4-5 0,6-1 821,3-20-96,13 2 96,13 0-90,13 4 90,9 3 0,5 19 0,4 3 0,19-7 0,-13 16 0,-1 3 0,17 5 0,-4 14 0,-4 6 0,-5 9 0,-3 2 0,-7-3 0,2 5 1714,-8-16-1804,-8 3 204,-7-20-114,-9-5 90,-3-30 0,-5 1 0,-9-20 0,-3 12-90,-7 3-90,1 6-360,-1 8-629,3 8-630,2 11-990,5 6 2699,7 18 0,4 8 0,6 12 0</inkml:trace>
  <inkml:trace contextRef="#ctx0" brushRef="#br1" timeOffset="80350">7983 11366 25163,'5'21'989,"-1"-7"-1259,-8-8-449,-1-14-541,1-8-719,0-16-7852,4-15 9445,4-15 1,-1 26 0,0-2 0,2-3 0,1 0-1</inkml:trace>
  <inkml:trace contextRef="#ctx0" brushRef="#br1" timeOffset="80633">8073 10624 21745,'8'-54'2968,"-2"4"-2608,0 11 89,0 14 1,0 12-90,4 21 90,8 39-360,-1 4-284,-5-10 0,0 0 284,7 23-45,-8-21 0,-1-1 45,4 14 90,0 9-90,-9-42-90,-2-30 0,-11-58 0,6 23 0,-1-3-412,-2 2 1,0-4 0,1 0 411,2 2 0,1 1 0,0-1 0,-1-2 0,1-2 0,0-3-68,0 2 1,1-3 0,0-2 0,3 1-653,2-3 0,3-2 1,0 2-1,0 1 210,-1-7 1,0 2-1,4 3-150,4 3 1,3 3-1,2 12-1589,21 6 2249,2 19 0,-1 21 0,-1 9 0</inkml:trace>
  <inkml:trace contextRef="#ctx0" brushRef="#br1" timeOffset="81535">8637 9874 16430,'19'61'2339,"-3"-6"-2069,-4-15-91,-2-8 2010,-4-12-2099,2-2 873,-2-11-963,2-1 475,1-10-475,1-3 1598,-2-8-1598,2-6 90,-4-2-90,0 0 180,-4 5-90,0 9 0,-2 3 90,2 26-180,-1-1 90,6 41-90,-4-21 0,5 15 0,-4-20 90,-2 5-1,-6-9-89,-8 3 0,-28-5 0,3-12 0,-1-6 0,1-5 0,-5-9 90,-11-12-180,29-14 90,18-3 0,5-4 0,7-29-371,5 17 0,3 1 415,3 10 1,1 3-45,2 0 0,1 2 0,0 2 0,2 1 90,12-3 0,3 4-90,-11 9 0,2 2 45,9-1 0,-1 7-45,12 12-178,-5 11 268,-5 12 0,-6 6 0,-9 3 180,-4 16-270,-11-23 0,-2-2 722,-7-34-722,4-19 0,2-15 0,8-10 144,-1 14 1,3-1-145,2 6 0,2 3 0,-2 2 0,2 5 0,19 4 90,-12 41-90,-2 20 90,-3 20-621,-13-2 1,-4 3 575,-2-13 0,-3 1-45,-1 15 0,-3-2 45,-3-20 0,-2-5-45,-2-3 0,0-2 0,-14 18 0,-18-14 0,11-25 0,-9-23 0,16-25 0,7-19-126,12 22 0,2-2 126,1-4 0,2 0 0,3-2 0,2 1-45,1 2 0,2-1 45,7-5 0,1 1 0,11-12 0,-10 25 0,3 4 942,20 1-1032,-10 15 90,23 2 0,-8 24 0,-5-3 0,-3 15 0,-17-5 0,6 8 371,-5-11-371,-1-1 0,-8-13 0,-7-8 0,-2-7 0,0-8 0,-2-8 0,0-1 0,0 1-270,-5 5-630,-4 6-809,-5 6-8122,-5 13 8983,1 10 0,-2 14 1,-1 8-1</inkml:trace>
  <inkml:trace contextRef="#ctx0" brushRef="#br1" timeOffset="81686">9677 10380 23993,'12'28'1529,"0"-4"-1439,-6-6-449,-1-8-451,-4-4-3328,-1-14 4138,0-6 0,-7-13 0,-2-5 0</inkml:trace>
  <inkml:trace contextRef="#ctx0" brushRef="#br1" timeOffset="81809">9522 9878 22194,'-4'-32'1440,"0"3"-1620,6 0-360,6 2-1169,3 3 1709,3 4 0,-5 11 0,-4 3 0</inkml:trace>
  <inkml:trace contextRef="#ctx0" brushRef="#br2" timeOffset="144777">13331 5966 20215,'0'-21'3059,"0"1"-2520,-5 2-89,-2 0 0,0 2-90,2 2 89,5 5-179,0 3 180,0 1-90,0 1 90,0 1 629,0 1-629,0 14-450,3 37 0,1 18 0,-1-15 0,0 3 0,0 1-1094,1 4 0,1 2 0,-1-1 1094,0-2 0,0 0 0,0-8 0,0-9 0,2-5 0,-1-2 0,0-2 0,2 3 0,0-1 0,2 7 0,0 9 0,-6-41 0,-1-5 0,-6-23 0,-1-8 0,-3-3 3282,0-3-3282,-14-22 0,-3 9 0,4 15 0,-3 2 0,-13-2 0,-22 11 0,4 21 0,20 6 0,2 3 0,-17 12-3392,13 29 3392,24-19 0,11 10 0,13-15 0,11-6 0,5-2 0,7-4 0,1-6 0,1 0 0,-1-9 0,-2 3 0,4-4 0,-12 0 3392,7 0-3392,-18 0 0,1 0 0,-8 0 0,-1 0 0,-4 0 0,0 0 0,-2-2 0,0-1 0,0 1-180,0 0 90,0 0 0,3-1-90,2-3 0,3-1-899,2-4 269,-3 1-179,-2 1-271,-3 3-898,-2-1 2158,0 0 0,-3 0 0,-2 0 0</inkml:trace>
  <inkml:trace contextRef="#ctx0" brushRef="#br2" timeOffset="145371">13567 5857 23094,'-12'-52'1349,"5"6"-1169,2 8-90,1 11 0,3 7-90,-3 8 90,4 6 180,0 10-1,4 11 91,1 17 0,3 16 0,0 17-1966,-4-28 0,0 2 1696,0 3 0,0 1 0,-1 2 0,0-1-190,1 0 0,0 2 100,1 16 0,0-1 45,-1-16 0,1-2-45,1 12 0,0-4 0,2 8 0,0-9-152,0-9 242,0-8-180,0-7 180,-3-6-90,-2-11 0,-3-3 3308,2-6-3398,1-10 519,13-31-429,-3 6 0,12-24-287,-7 30 1,2 2 286,17-12 0,5-5 0,11 45 0,-27 11 0,16 24 0,-24-4 0,-3 6 0,-3-1 0,-6-1 0,0-7 0,-2-4-180,-2-7 490,0-4-850,-2-7-269,0-3-1710,0-4 450,0-8 2069,0-4 0,0-13 0,0-3 0</inkml:trace>
  <inkml:trace contextRef="#ctx0" brushRef="#br2" timeOffset="145978">14403 6233 20485,'0'-9'3149,"-7"2"-2880,-2 0-89,-7 3-90,-2 1 90,-1 1-90,-4 2 0,-2 6 0,-6 4 0,-1 8 90,-14 20-90,14-2 90,-4 18-301,20-4 211,3 5-90,7 6 0,3-4 0,4-1 89,14 8-89,1-23 0,16 2 0,1-32-89,29-19 89,-13-10 0,-16 2 0,-2-3 211,6-22-211,-19 5 0,-3-6 179,-3-4 1,-4-2-152,1 1 0,-2 1 152,-7 2 0,-4 4-386,-5-3 476,-9 7-90,1 11-90,1 3 0,2 6-90,7 4 204,2 6-204,5 4 485,0 8-485,0 5 0,2 12 0,3 8 0,4 6 0,3 6 0,8 18 0,-5-13-687,9 11 597,-6-23 90,3-5 0,-3-3-90,2-6 0,-1-4-90,-1-2-449,6-5 179,-9-4-90,5-3 598,-10-4-688,0 0 1,-4 0-91,-2 0-629,-2 0-360,-2-4-360,-3-1 2069,-4-8 0,-3-1 0,-2-4 0</inkml:trace>
  <inkml:trace contextRef="#ctx0" brushRef="#br2" timeOffset="146296">14765 5912 21475,'2'-26'2608,"0"4"-2248,-2 6-90,0 3-90,0 8 0,0 1 0,2 12 89,0 10-179,4 20-45,-3 8 0,0 5-754,0-7 0,-1 1 709,0 18 0,-1 4 0,0 0 0,-2-3 0,1-15 0,0-2 0,0 9 0,0-2-116,0-12 1,0-5-65,0 13-180,0 4-180,0-29-269,0-9-181,0-7-808,0-7-541,2-13 2339,4-11 0,6-19 0,5-10 0</inkml:trace>
  <inkml:trace contextRef="#ctx0" brushRef="#br2" timeOffset="146678">15069 6093 17834,'27'-44'4408,"-4"6"-3958,-5 10 106,-8 10-286,-4 9 187,-4 11-187,-6 14 49,-6 14-229,-8 17 0,-9 10-255,12-24 0,-1 0 165,-1 0 0,0 0 45,1-2 0,-1-1-45,-17 24 90,5-8 90,3-10-1,7-9 1,5-7 0,8-10 0,2-4 0,4-6-180,0 0 90,2-4 0,0-1 389,3-7-479,0 3 0,5-4 0,1 7 0,7 0 0,2 6 0,27 10 0,-6-1 0,16 8 0,-15-5 0,-5-5 0,-1 3-180,-5-4-360,-4 1-269,-5 1-1710,-4-7 271,-7 3 2248,-4-4 0,-5 0 0,-2 0 0</inkml:trace>
  <inkml:trace contextRef="#ctx0" brushRef="#br2" timeOffset="147452">15614 6224 22014,'0'-18'2069,"0"0"-1439,-8-7-90,3 6-450,-3 3-90,1 8 0,2 8 89,-5 0-89,-2 4 360,-31 27-180,7 11-135,10-15 0,2 1-45,-6 27 90,12-12-90,5 21 0,5-17 0,5 10 0,6-23 0,4-7 0,5-6 90,15-4-90,-4-9 0,10-2-90,3-6 180,-11-6-90,6-4 0,-11-18 0,-7 3 0,-1-12 0,-8 7 0,-3-4 0,-1 0 0,0-2 0,0 0 0,0 0 0,0-1 0,0 3 90,0 3 0,-5 4 0,4 2 0,-8 4 90,4-5 0,1 11-90,0-5 89,4 13-89,0 1 360,0 1-360,0 3-90,0 0 90,-4 2-180,4 4 180,-8 5-90,7 9 0,-2 7 0,3 9 180,3 23-180,6-12 0,5 14 90,8-25-90,3-5 0,5-6 0,3-5 0,1-4 0,3-7 0,10-3 0,-13-4 0,5 0 0,-19-2-90,-4-3-180,-3 0-450,-7-3-269,-2 1-270,-4-2-720,-6 2 1979,-4 0 0,-9 5 0,-3 0 0</inkml:trace>
  <inkml:trace contextRef="#ctx0" brushRef="#br2" timeOffset="148272">16409 5676 21205,'11'-31'3238,"-1"1"-2698,-6 5-91,0 5-89,-4 6-90,0 7-90,-5 3 0,-4 12 0,-15 35-90,6 5-45,5-9 0,3 6-45,6 2 0,5 5 0,4 0 0,5 0 0,4 0 0,1-1-537,-4 3 0,0-1 0,4-2 537,14 11 0,2-10-270,2-12-133,-3-6-227,-2-7-269,-1-6-360,-1-6-720,-2-8-7852,1-7 9208,-1-11 0,0-7 0,1-7 0</inkml:trace>
  <inkml:trace contextRef="#ctx0" brushRef="#br2" timeOffset="148564">16974 5735 22644,'4'-36'2339,"-2"4"-2159,2 3-90,0 8 179,17 4-179,3 15 0,18 14-45,-11 17 0,-1 8-203,-6-4 1,0 2 202,6 18-1,-2 2-809,-10-9 0,-3-1 810,-3 1 0,-2-1-45,-1-2 0,-4 0 45,-3 5 0,-3-1-45,-6 17-157,1-28 0,-2-3 157,-7 1 0,-1-6-180,4-8-89,-2-11-1273,-2-3-2326,-1-8 4248,6-4 0,2-8 0,9-4 0</inkml:trace>
  <inkml:trace contextRef="#ctx0" brushRef="#br2" timeOffset="149203">17770 5704 22464,'0'-14'2339,"0"2"-2069,0 3-90,0 3-90,0 3 989,0 1-809,0-4-270,0 1 0,0-6 0,-4 4 0,3 0 0,-6 3-90,6 1-90,-2 1-2698,3 2 2338,0 8 180,0 2-360,0 20 361,0-7 179,0 8 0,0-11 90,0-4-180,0-6-270,0 0-629,0-9 1169,0 3 0,0 0 0,0 1 0</inkml:trace>
  <inkml:trace contextRef="#ctx0" brushRef="#br2" timeOffset="149507">17839 6396 21924,'4'0'2699,"0"0"-2339,-4-2-180,0-1-90,0 1 0,0 0-90,0 10 0,-5 8-90,-6 17-630,-7 15-1114,-10 11 530,11-25 0,-1 0 1304,-3 1 0,-3 1 0,-1 0 0,-2 0 0,-2 0 0,0 0 0</inkml:trace>
  <inkml:trace contextRef="#ctx0" brushRef="#br2" timeOffset="150540">18655 6301 23364,'2'-21'1619,"0"3"-1529,6-4 0,4 1 90,12 1-1,14-1 1,21 5-463,-21 11 0,3 1 373,9 1 0,2 4-1387,7 4 0,2 5 1297,-16-2 0,1 2 0,1 2 0,4 3 0,1 2 0,1 2 29,3 3 1,1 2 0,1 1-30,-12-4 0,1 1 0,0 1 0,0 1 0,1 2 0,0 0 0,0 3 0,3 3 0,-5-2 0,2 3 0,1 2 0,1 2 0,-1 2 0,-1 1-327,-6-3 1,-1 2-1,-1 2 1,0 1 0,0 0-1,0 0 1,0 0 326,0-1 0,0-1 0,0 1 0,0 0 0,-1 1 0,-1 2 0,-2 3 22,-2 0 1,0 3-1,-2 2 1,0 1-1,-1 1 1,-2-2-1,-3-2 1,-2-4-335,6 17 0,-5-5 1,-3 0-1,0 2 330,0 0 0,-1 2 0,0 1 0,-3-1 0,-4-4 4,-4-6 1,-3-2 0,-3-2-1,-1 1 8,-1 14 0,-2 0 0,-3-1 30,-3-1 0,-1-1 0,-3-1-325,-3-1 1,-2-2-1,-2 0 355,-1-1 0,-2 0 0,-1-2-60,-2-1 0,-1-1 0,-1 0 183,0-3 0,-1 0 0,0-1-183,0-3 0,-1-1 0,0-1-30,2-3 0,0-1 0,0 0 45,-9 10 0,-1 1 291,5-7 1,-2 1 0,2-4-337,4-4 0,1 0 667,-13 16 0,5-4-667,13-13 2575,0 18-2665,11-24 1423,0 14-1243,5-23 895,0-2-985,4-13-1019,0-4 29,2-14-539,2-6-629,2-16 2158,3-7 0,-5-1 0,0-3 0</inkml:trace>
  <inkml:trace contextRef="#ctx0" brushRef="#br2" timeOffset="150889">20450 9919 20886,'-38'-5'1979,"-7"3"-1889,-10 10 90,-6 6-45,28 0 0,1 2-45,0-1 0,1 2-358,1 1 0,3 2 268,-20 21 389,14 0-389,17 2 0,19-5 421,18 0-421,9-11 0,6-1 0,-5-6 0,1 0-1032,14 7 0,1 0 1032,-10-8 0,0-1-575,13 8 0,0 0 665,-15-8 0,-1 0 79,6 4 1,-3-3 100,-1-5 90,-13-12-270,-16-18 90,-14-13 0,-12-16-180,-6-12 218,13 24 0,0-2-308,0-3 0,0-1-135,0-2 0,1-2-180,0-1 0,0 0-315,0 0 1,0 1-495,0 1 0,-1 1 1214,1 4 0,-2 3 0,-13-23 0,-1 11 0</inkml:trace>
  <inkml:trace contextRef="#ctx0" brushRef="#br2" timeOffset="151389">13534 13523 23364,'-26'0'3418,"3"0"-3238,11 0-1,4-6-179,17-5 90,14-12-90,21-6 45,-11 11 0,3-1-808,11-1 1,3 0 762,8-1 0,7 1-68,-12 6 1,7 0 0,1 1 0,-2 1-83,4 0 0,-1 1 0,3 1-775,-1 0 1,3 0 0,1 1 0,-5 1 594,-1 2 0,-3 1 1,1 1-638,-3 1 0,3 0 0,0 1 0,-4 0 866,0 0 1,-3-1 0,1 2 0,9 1 0,1 2-1,-5 0 1,-7 2 0,0-1 0</inkml:trace>
  <inkml:trace contextRef="#ctx0" brushRef="#br2" timeOffset="151638">14318 13949 22463,'-56'12'719,"0"1"1,4-1-1,2-2-764,6-2 0,3-2 475,-19 1-430,28-3 123,30-8-123,32-3 90,29-9-581,-17 7 1,4 0 490,7-3 0,4 1-45,7 0 0,2 0-45,-20 3 0,0 2 0,4-1-270,1 1 0,4-1 0,1 1 1,-4 1 59,2-1 0,-2 1 0,3 1-622,5-1 0,5 1 0,-2 1 0,-7 0 922,6 0 0,-5 1 0,9 3 0,-5 2 0,1 5 0</inkml:trace>
  <inkml:trace contextRef="#ctx0" brushRef="#br2" timeOffset="151844">14334 14618 24263,'-53'37'1619,"10"-4"-1799,20-8 0,27-10 180,28-7-30,20-13 0,16-7 0,-3 0 0,-19 6 0,-3 0 1,6-1-1124,9-2 0,8-2 0,0 0 0,-6 1 913,-7 2 0,-3 1 1,0 2-121,0 0 0,0 1 0,0 1-74,-4 0 1,-1 0-1,2 3 434,9 3 0,1 2 0,-4 1 0,1 2 0,-3 2 0,10 5 0,0 1 0</inkml:trace>
  <inkml:trace contextRef="#ctx0" brushRef="#br2" timeOffset="152044">14578 15654 25343,'-50'29'1978,"10"-6"-2158,19-9-179,17-8 89,26-12 0,23-6 135,-10 3 0,3-2-1696,8-3 0,2 1 1561,7-1 1,2 0-181,2 0 0,0 1-1150,1 1 0,-1 1 610,-3 2 1,-1 0 941,-3 2 1,-2 1 0,-6 2 0,-1 1 0,-2 1 0,-1 0 0</inkml:trace>
  <inkml:trace contextRef="#ctx0" brushRef="#br2" timeOffset="152257">14464 16572 19089,'-14'23'1349,"9"-3"828,21-10-2446,28-12 134,-9-5 0,7-2-195,15-7 0,9-4 0,-1 2-168,-10 3 1,-1 0-1,4 0 70,0-1 1,5-2 0,0 1 0,-3 1-503,2 0 1,-2 2 0,-1 0 929,1 1 0,0 0 0,-1 1 0,-3 0 0,0 1 0,-1 0 0,-1 1 0,0 1 0,-1-1 0</inkml:trace>
  <inkml:trace contextRef="#ctx0" brushRef="#br1" timeOffset="-134739.74">18623 5875 23903,'0'-20'1979,"0"2"-1709,0 4-90,0 3 90,0 6-180,5 1 359,25 28-179,23 14-45,-25-14 0,0 1 45,4 0 0,-1-2-90,6 6-180,-3-8 0,-6-6 0,-3-8 0,-3-3 0,5-21 0,2-10 0,7-7 0,1-5 0,7-9 0,1-2-1131,-14 13 0,0-1 1,-1 3 1130,7-7 0,-1 2 0,0 1 0,0 1-193,0 3 0,-1 2 193,-3 3 0,-1 1 0,-1 3 0,-1 0 0,-3 3 0,-1 1-450,23-19-719,-7 7-360,-4 9-450,-9 8-630,-6 10 2609,-7 3 0,-7 12 0,-5 2 0</inkml:trace>
  <inkml:trace contextRef="#ctx0" brushRef="#br1" timeOffset="-134572.74">19764 5414 21565,'-5'0'2248,"2"-6"-2068,10-5 0,9-12 0,17-9-90,15-6-1960,-16 16 1,1 0 1869,5 0 0,2 1-90,3 1 0,1 1-177,1 3 0,0 1-768,-1 3 1,0 3 1034,-4 2 0,-1 3 0,23 12 0,-9 7 0</inkml:trace>
  <inkml:trace contextRef="#ctx0" brushRef="#br1" timeOffset="-133047.74">9799 10475 22554,'-64'5'1169,"4"-1"-1079,6-4 90,10 0 0,11 0 0,11 0 540,24 0-271,21-6-89,40-9-225,-15 0 0,6-2-703,-8 2 0,4 0 0,10-5 688,-13 5 0,6-3 0,5-1 0,5-2 0,3-1 0,2-1 0,0 1 0,1 0 0,-3 2-301,-6 2 0,0 0 0,1 1 0,0 0 1,1 0-1,0 0 0,2-1 0,0 1 0,0-1 1,1 0-1,1 0 193,-7 1 1,0 0 0,2 0 0,0-1 0,1 0 0,0 0 0,0 0 0,1 0-1,0 0 1,-1 0 0,1 0 0,-1 1 0,0 1 0,0 0-146,3-1 1,0 1-1,0-1 1,1 1 0,-1 1-1,1-1 1,-1 1-1,0 0 1,-1 0 0,-1 1-1,0 0 1,-1 1 0,-2 0 132,7-2 0,-1 1 0,-2 1 0,0 0 0,-2 1 0,1 0 0,-1 0 0,1 0 0,0 0 0,0 0-122,2 0 1,0 0 0,0 0 0,0 1 0,0-1 0,0 1 0,0 0 0,0 0-1,0 0 1,0 0 121,-1 1 0,-2 0 0,1-1 0,-1 1 0,1 0 0,0 1 0,0-1 0,2 0 0,1 0 0,2 1-31,-6 0 0,2 1 1,1-1-1,2 0 1,0 1-1,2-1 1,-1 0-1,0 1 1,-1 0-1,0 0 1,-2 0-1,-1 1 1,-3-1 30,5 1 0,-2-1 0,-2 1 0,-1 0 0,0 1 0,-1-1 0,0 1 0,2-1 0,0 1 0,3-1 0,-5 1 0,1 0 0,1 0 0,1-1 0,0 1 0,1-1 0,0 1 0,0 0 0,0 1 0,0-1 0,0 1 0,0 1 0,0-1 0,1 2 0,1-1 0,0 1 0,0 0 0,-1 1 0,1-1 0,-2 1 0,0 0 0,-1 0 0,-2-1 0,-2 1 0,6 0 0,-3 0 0,-2 0 0,-1 1 0,0-1 0,0 1 0,0-1 0,2 1 0,2-1 0,-2 1 0,2 0 0,2-1 0,1 1 0,1 0 0,0-1 0,-2 1 0,-3 0 0,-2 1 0,-3-1 0,-6 0 89,17 1 0,-7 0 0,-4 0 0,-3 0 0,-3 0-89,12 0 0,-4 0 0,-10 0 433,-11 0 0,-5 0-433,15 0 1665,-13 0-1665,-11 0 2488,-10 0-2488,-2 4 1717,-6 7-1717,0 18 0,0 25-794,-2 0 0,1 14 1,-1 0 793,2-4 0,-1 1 0,2 5-348,-3-11 0,1 2 1,-1 4-1,3 5 1,1 4 347,-2-21 0,2 4 0,0 3 0,1 2 0,1 2 0,0 1 0,0 0 0,0-1 0,1-2 0,-2-2 0,1-3-242,1 11 0,0-4 0,-1-2 0,1-1 1,0 1-1,1 3 0,1 5 242,-3-15 0,1 5 0,1 2 0,0 2 0,0 1 0,1 1 0,0-1 0,0 0 0,0-2 0,-1-3 0,1-2 0,-1-4-162,3 9 0,0-4 1,0-3-1,0-1 0,0-2 1,1 1-1,-1 0 162,3 10 0,1-1 0,-1 0 0,1-1 0,0 0 0,0 0 0,-1-4 0,1 1 0,-1-1 0,1-1 0,-1 0 0,0 0 0,0-3 0,-1 0 0,0 0 0,0-1 0,0 0 0,-1-1 0,3 9 0,-1-2 0,0 0 0,0 0 0,-2-1 0,0-2 0,-1-3 0,-1 1 0,-1 2 0,-1 1-40,-2 1 1,0 3-1,-2 1 1,0 0-1,-2-2 1,-1-2 39,0 9 0,-3-3 0,-1 0 0,-1 2 0,-2-2 0,-1 3 0,-1 0 0,-2-2 0,-3-5 0,-4-5 0,-2-3 0,-3-3 0,-1 1 123,-2 0 0,-2-1 0,-2 0 1,-2 0-124,-1-1 0,-3 0 0,-1-1 0,-2 0 0,-4-1 0,-1 0 0,-3-1 0,-1-1 0,-4 0 0,-1-2 0,-3 0 0,-8-1 0,9-9 0,-6 0 0,-3 0 0,-3 0 0,-1-1 0,2-1 0,2-2 0,-2 1 0,2-3 0,0 0 0,0-1 0,-3 0 0,-2 1 0,9-4 0,-3 0 0,-2 0 0,-1 1 0,0-1 0,-1 0 0,1-1 0,1-1 0,2-1 0,-7 2 0,1-2 0,2-1 0,-1 0 0,1 0 0,-1-1 0,-1 1 0,6-2 0,1 0 0,-1 0 0,0 0 0,-1 0 0,-1 1 0,-2 0 0,-3 0-42,8-2 1,-3 1 0,-1 0 0,-2 0 0,-1 1 0,-1 0 0,-1-1 0,1 1 0,1 0 0,0-1 0,3 0 0,1-1 41,-2 1 0,3-1 0,0 0 0,2 0 0,0 0 0,0-1 0,-1 1 0,0 0 0,-2 0 0,-2 1 0,1-1 0,-1 1 0,-2 0 0,0 0 0,-1 1 0,0-1 0,-1 1 0,0-1 0,0 1 0,0-1 0,0 0 0,2 0 0,0-1 0,-1 1 0,0 0 0,1-1 0,-1 1 0,0-1 0,1 0 0,0 0 0,1 0 0,1 0 0,1-1 0,2 0 0,-8 2 0,2-1 0,2-1 0,2 1 0,-1-1 0,0 0 0,0 0 0,-2 1 0,-2-1 0,8-1 0,-2 0 0,-1 1 0,-1-1 0,-1 1 0,0 0 0,0-1 0,1 0 0,1 0 0,2-1 0,1 0 0,3-1 0,-8 1 0,2-1 0,3 0 0,0-1 0,2 0 0,0-1 0,-1 0 0,1 0 0,-7 0 0,0 0 0,1 0 0,0-1 0,1-1 0,0 0 0,0-1 0,-5 0 0,1 0 0,1-1 0,-1-1 0,0-1 0,-2-2 0,2-2 0,-2-1 0,-2-2 0,1-1 0,1 0 0,2-1 0,3 0 68,-4-1 1,4 0 0,2-2-1,-1 0 1,-3-3-69,7-1 0,-4-1 0,-2-1 0,1-1 0,2-1 0,4 1 0,6 1 0,-14-8 0,9 0 0,0 0 0,-8-5 0,0 0 0,8 1 0,12 5 0,7 2 0,5 2 0,3 2 1128,-14-11-1128,13 6 0,10 4 0,10 5 1742,0 5-1742,1 1 1477,2-3-1477,-1-7 0,2-49 0,2 29 0,-1-4 1056,-2-21 0,-2-9-1056,0 13 0,-2-5 0,-1-3 0,0 2-495,2 6 0,0 2 0,-1-2 1,-2-8 494,2 14 0,0-5 0,-2-2 0,0-4 0,0-2 0,-1-1 0,0 0 0,0 0 0,0 1-228,1 3 0,0 0 1,-1 0-1,0-1 1,0 0-1,0-1 0,-1 1 1,1-1-1,0 0 1,0 0 227,1 3 0,0 2 0,1-1 0,-1 0 0,0 0 0,0 0 0,0-1 0,0-1 0,0-1 0,0-1 0,0-1-109,0 4 0,0-2 0,0 0 1,0-2-1,-1 0 0,1-1 1,-1 0-1,1-1 0,0 0 0,0 1 1,0-1-1,1 2 0,0 0 1,1 1 73,0-1 0,1 0 1,-1 1-1,2-1 1,-1 1-1,1 0 0,0 1 1,0-1-1,0 2 1,0-1-1,0 2 1,1 0-1,-1 0-183,-2-9 1,1 2 0,-1 0 0,1 0 0,0 2-1,0 0 1,0 0 0,1 0 0,0 1 0,0 0 27,1-5 0,0-2 0,0-1 0,0 1 0,1 1 0,1 3 0,0 4 1,0 5-1,2 6-526,-1-23 0,2 12 0,1 3 716,1 7 0,1 3 0,1 4 0,2-8 0,1 6 0,1 9 0,0 1 0</inkml:trace>
  <inkml:trace contextRef="#ctx0" brushRef="#br1" timeOffset="-132712.74">9981 10756 26962,'-29'-19'134,"-1"1"1,-4 36-135,40 23 0,15 10 30,-1-7 0,6 3 0,6 2-986,-5-9 0,3 1 0,4 2 0,4 3 0,6 4 976,-10-15 1,3 3 0,5 3 0,2 1 0,2 2-1,3 0 1,1 2 0,0-1 0,0 1 0,0-2-1,-2-1 1,-1-1 0,-3-2-164,3 2 0,-2-2 0,-1-1 0,-2-2 0,1 0 0,0 1 0,2 0 1,2 3-1,4 1 0,3 4 143,-13-13 0,2 3 0,2 1 0,2 2 0,2 1 0,2 1 0,1 2 0,1 0 0,0 0 0,2 1 0,0 0 0,0 0 0,0 0 0,0 0 0,0-1 0,-1 0 0,-1-2 0,-1 0 0,-1-1 0,-1-2 0,-3-2 0,-1-1-37,11 7 1,-3-1 0,-3-3-1,0-1 1,-2-2 0,0 0-1,-1 0 1,1-1 0,1 1 0,2 0-1,1 2 1,3 1 0,2 1 68,-9-6 1,1 1 0,2 0-1,2 2 1,2 0 0,0 1-1,2 1 1,0 0 0,1 0 0,0 0-1,1 1 1,0-1 0,0 0-1,-1 0 1,0-1 0,-1 0 0,-1-1-1,0-1 1,-3-1 0,0-1-1,-2-1 1,-3-2-117,13 8 0,-3-3 0,-2 0 1,-1-2-1,-2-1 0,0-1 0,-1 0 1,0-1-1,1 0 0,0 1 0,1 0 1,1 1-1,2 1 84,-3-3 0,1 1 0,1 1 0,1 0 0,1 0 0,0 1 0,1-1 0,-1 0 0,1 0 0,-1 0 0,-1-1 0,-1-1 0,-1 0 0,-1-2 0,-2 0 0,-2-3-16,10 6 1,-3-3 0,-1-1 0,-2 0 0,-1-2 0,-1 0 0,0-1 0,0 0 0,-1-1 0,1 1 15,8 4 0,0-1 0,-1 0 0,-1-1 0,0 0 0,0-1 0,-2 0 0,0-1 0,1 0 0,0 0 0,-2-1 0,0 0 0,-1-1 0,-1-1 0,0 0-144,10 4 0,-1 0 0,-1-1 0,-1-2 0,-1-3-1003,7 2 0,1-3 1,-3-3-1,-7-4 1147,12-4 0,-11-13 0,-16-17 0,-15-10 0,-43-17 0,0 0 0</inkml:trace>
  <inkml:trace contextRef="#ctx0" brushRef="#br1" timeOffset="-132410.74">16300 9485 26517,'34'-43'0,"0"0"0,0 0 0,-2 4 0,-2 0 0,0 2 0,7-8 0,-3 4 487,-5 5 0,-11 17-487,-30 43 0,-11 15 0,-8 10-899,3-5 0,-4 5 1,-3 5-1,-1 0 899,7-10 0,-1 2 0,-1 0 0,-1 2 0,-1 1 0,0 2-176,-1 0 1,0 0 0,-1 2 0,0 1 0,-3 3 0,-2 2 0,-2 4 175,12-19 0,-1 2 0,-3 2 0,0 2 0,-2 2 0,0 0 0,-1 2 0,-1 0 0,1 0 0,-1 1 0,0-1 0,0-1 0,1 0 0,1-1 0,1-1-98,-2 1 1,2-1-1,0-2 1,1 0 0,0-1-1,0 0 1,0 0-1,-1 2 1,-1 1 0,-1 2-1,-3 2 1,-1 3-1,-2 3 98,13-18 0,-2 1 0,0 2 0,-2 2 0,-1 1 0,-1 2 0,-1 1 0,-1 1 0,-1 1 0,0 1 0,-1 1 0,0 0 0,-1 1 0,0 1 0,0-1 0,-1 1 0,1 0 0,0 0 0,-1 0 0,2-1 0,-1 0 0,1 0 0,0-2 0,1 0 0,1-1 0,0-1 0,2-1 0,0-1 0,1-2 0,2-2 0,0-1-71,-8 13 1,2-2 0,1-3 0,1-2-1,1-1 1,1-1 0,1-1 0,1 0 0,-1-1-1,0 1 1,1 0 0,-2 1 0,0 1 0,-1 2-1,-1 1 1,-2 3 0,-1 2-258,7-11 0,0 1 0,-2 1 1,0 3-1,-2 0 0,0 2 1,-1 1-1,-1 1 0,0 0 1,0 2-1,-1 0 0,-1 0 1,1 1-1,0 0 0,-1 0 1,1-1-1,0 1 0,0-1 1,1 0-1,0-1 0,1-1 1,1-1-1,0 0 0,2-2 1,0-1-1,2-2 0,0-1 1,2-2-1,1-2 0,2-1 76,-14 21 1,3-3 0,3-4 0,1-1 0,2-3 0,1-1 0,0-1 0,1 0 0,0 0 0,0 1 0,-2 2 0,-1 2-1,2-3 1,-2 2 0,1 1 0,-1 1 0,-1 1 0,1 0 0,0-1 0,0 0 0,1 0 0,0-1 0,1-2 0,1-1-1,1-2 1,2-3 0,-4 9 0,1-1 0,-1 0 0,0 0 0,1 1 0,-1-1 0,0 0 0,1 0 0</inkml:trace>
  <inkml:trace contextRef="#ctx0" brushRef="#br1" timeOffset="-117438.73">18947 12945 21239,'-10'7'3868,"4"-1"-2632,2-6-157,8 4-154,8 3-925,12 7 0,16 6 0,17 9-78,-22-10 1,3 3 77,4 5 0,5 4 0,-3-1-472,-7-4 1,-2-1-1,2 3 472,12 7 0,2 3 0,-4-1 0,5 5 0,-4-1 0,-1-1 0,-2-1 0,-5-2 0,-1-1-56,-5-4 1,-1 0 55,0-1 0,-1-3-2758,16 3 2758,-6-16 121,-17-42-121,-7-36 0,-5 11 0,3-8 0,0 0-94,0 7 1,1 1 0,1-3 93,2-3 0,2-5 0,1 1 0,1 3-360,-1 9 0,1 3 0,1 1 0,1 0 360,3-1 0,1-1 0,1 2 0,1-1 0,1 2 0,1-1 0,0 2 0,2 0 0,0 2 0,1 1 0,0 1 0,1 0 0,0 2 0,-1 0 0,1 1 0,0 1 0,10-7 0,1 0 0,-1 2 0,-3 4 0,-1 0 0,3 1-245,5-4 1,3 1-1,-4 3 110,2-2 1,0 2-52,-14 9 0,2 1 0,-6 3-1253,18-8-180,-14 9 655,-17 12 964,-15 4 0,-21 16 0,-12 3 0</inkml:trace>
  <inkml:trace contextRef="#ctx0" brushRef="#br1" timeOffset="-116744.73">19459 12773 23094,'-37'-13'2608,"5"-1"-2158,7-5 180,7 1 269,10 2 1,2 1-900,12 3 0,8 5 0,12 9 0,18 14 0,-15 0 0,2 3-1587,7 9 1,3 3 1586,5 9 0,1 4 0,-11-10 0,1 1 0,0 1-781,3 3 1,0 2 0,0 1 780,2 1 0,1 1 0,0 0 0,2 2 0,-1 0 0,1 1-318,0-1 0,1 0 0,-1 0 318,0-2 0,0 0 0,0-1 0,-2-2 0,0-1 0,-1 0 0,-3-4 0,0-1 0,-1 0-111,13 9 1,-2-2 110,-7-6 0,-1-2 0,-8-7 0,-1-2 0,20 7 1594,-8-23-1594,-10-33 0,0-18 0,-1-8 0,1-9 0,0-2 0,-7 13 0,0 0 0,0-2 0,1-1 0,-2 0 0,2-2 0,0-1 0,0 1 0,-1 2 0,3-4 0,0 3 0,-1 0 0,2 0-4,2 0 0,0 0 1,1 0-1,4-3 4,-4 9 0,3-2 0,2-1 0,0 0 0,0 1 0,-2 4-297,-1 1 0,-1 3 0,0 1 0,1-1 0,1 0 297,1-1 0,2-1 0,1 0 0,1 0 0,-2 2 0,-2 5-97,3-2 1,-2 4 0,1 1 0,1 0 96,9-6 0,1 0 0,2 0 0,-2 3 0,-6 4 0,-1 1 0,0 1 0,-1 1 0,13-8 0,-2 0 0,-3 4 0,5-3 0,-6 5 1356,4-3-1356,-22 13 0,-3 3 734,-19 13-2623,-7 2 2423,-6 8-534,-7 1 0,-4 9 0,-3 0 0</inkml:trace>
  <inkml:trace contextRef="#ctx0" brushRef="#br1" timeOffset="-114262.73">21847 12497 21745,'-4'-12'2878,"3"1"-2338,-2 4-1,3 3 181,0 0-90,0 1-91,0-1 1,3-3-90,9-2-450,16-5 0,24-4 0,17-4 0,-24 9 0,5 0 0,4-1 0,1 0 0,0 0-617,3-2 0,1 1 1,1-1-1,2 0 0,3-1 617,-9 4 0,3-2 0,2 1 0,1-1 0,0 1 0,-1 0 0,-1 0-395,5 0 0,-1 0 0,-1 1 0,1-1 0,0 1 0,2 0 395,-6 0 0,0 1 0,1 0 0,0 0 0,1 0 0,0 0 0,0 1 0,2-1 0,0 0 0,1 0 0,0 0 0,-1 1 0,1-1 0,0 1-227,-1 0 1,-1 1-1,0-1 1,1 1-1,0-1 1,2 0-1,2 0 227,-12 2 0,2 0 0,1 0 0,1-1 0,1 1 0,0-1 0,-1 1 0,1-1 0,-2 1 0,-1-1 0,3 1 0,-1-1 0,-1 1 0,0-1 0,0 1 0,-1-1 0,0 1 0,0-1 0,0 1-133,5-1 1,0 0-1,0 0 1,0 0-1,-1 0 1,-2 0 0,-1 0-1,-2 1 133,4-1 0,-1-1 0,-1 1 0,-3 0 0,-4 1 0,-5 1 203,9-2 1,-7 1-1,-2 1-203,10-2 0,-3 0 648,-3-2 1,-5 2-649,10-1 0,-7-2 2004,-33 11-3623,-26 6 2368,-14 5-3717,-34 9 2968,20-5 0,-3 2 0,-10 2 0,-4 2 0,-5 1 0,-1 1 0</inkml:trace>
  <inkml:trace contextRef="#ctx0" brushRef="#br1" timeOffset="-113589.73">22456 11570 19856,'-10'-25'3598,"0"0"-3059,2 4-89,3 3 90,1 3 89,4 3-89,0 3-90,0 2 0,0 5-181,0 0 1,-3 2-90,2 0 90,-8 0 0,-2 14 0,-11 14-270,5-1 0,-2 4-589,-7 10 0,-2 4 589,-7 9 0,-2 3-681,9-13 0,-2 1 0,0 0 681,-1 2 0,0 0 0,0 0 0,0 0 0,0 0 0,1 0 0,1-3 0,0-1 0,1 1-775,-2 6 0,1 0 0,3-2 775,-1 3 0,4-3 0,-1 6 0,10-4-41,22-1 41,26-13 0,-5-20 0,3-2 50,10-2 0,2-2-50,7 0 0,2 0 0,5 1 0,0 0 0,1 1 0,-1 2 0,-2 1 0,1 3 0,-12-1 0,2 1 0,-4 0 0,3 2 0,-2 1 0,7 4 0,-4-1 1088,-2 2-1088,-12-6 2894,-11-11-2894,-8-3 76,-8-12-76,-11-11-2293,-10-20 2293,2 8 0,-1-4 0,-2-9 0,0-7-277,2 2 1,1-6 0,-1-4 0,2 4 276,-2-7 0,2 2 0,-1-6-299,3 12 0,-1-5 0,1-3 0,-1 0 0,1 3 1,2 5 298,-2-15 0,1 6 0,1-2 0,0 7 0,0-2 0,0 1 0,1 6-394,0-9 0,0 7 394,0 9 0,0 2-283,-5-21-2146,5 18 2693,1 16 0,6 15 1,0 6-1</inkml:trace>
  <inkml:trace contextRef="#ctx0" brushRef="#br1" timeOffset="-112844.73">27447 10547 18237,'-13'-11'4497,"1"0"-3867,0-5-1,0 2 91,2-1 89,0 1-89,5 1-90,1 1-181,4 1-89,0 6-180,0 1 180,2 4 0,6 14-360,5 14 0,7 24 0,-2 3 0,1 4-634,-4-9 0,1 1 634,-1-4 0,1 2 0,-1-2 0,1 7 0,2-1-991,0-7 1,2 1-1,-1-2 991,2 3 0,1-2 0,7 9 0,1-5-104,10 0 104,-1-16 0,-1-10 0,-3-12 0,-2-14 0,-3-18 0,-3-19 0,-1-20 307,-14 22 0,-2-3-307,2-4 0,-2-2 1260,0-5 1,-1 0-1261,-1-2 0,0-3 0,-1 5 0,-1-2 0,1 2-353,-1-7 0,-1 2 353,0 9 0,0-1 0,-1 4 0,-1 5 0,0 3 0,-1-25 0,0 6 0,-2 23 278,0 2-5315,-17 49-4794,8-2 9196,-9 27 0,13-11 0,5 1 0</inkml:trace>
  <inkml:trace contextRef="#ctx0" brushRef="#br1" timeOffset="-112345.73">28705 10358 24173,'-19'-44'2159,"-2"4"-1529,-4 5-181,1 8-89,-7 9-270,-6 35-90,4 8 90,2 33-90,24-18 0,3 1 90,-3 22-45,8-21 0,1-2 45,5 13-45,4-21 0,3-1-45,9 14 90,16 3-90,-4-23 0,-1-16 0,7-2 0,7-2 0,4-1 0,14-2 0,0 0-1355,-10-3 1,-2 2 1399,-8 1 0,-5 2-45,4 3 90,-11 7 0,-10 1-90,-9 3 0,-15 19 0,-14-6 0,-15 15 0,-13-10 1701,-9 2-1701,22-18 0,-2-1 0,0 0 0,-1-2 0,1 0 0,-1-2 0,-25 12 0,6-6 0,12-6 0,9-8 0,8-3-630,6-4-449,7 0-450,0 0-450,8-8 198,-2-4 1781,5-10 0,7-4 0,4-1 0</inkml:trace>
  <inkml:trace contextRef="#ctx0" brushRef="#br1" timeOffset="-111942.73">29201 10787 23274,'0'-16'1979,"0"1"-1800,0 3 1,5 3-90,7 0 0,13 2-90,10-2 0,9-2 0,7-2 0,4-5 0,-15-1 0,-1-3 45,-11 4 0,-1-2-451,7-7 0,-4-3 676,0-20 90,-10-4-119,-9-3 119,-11 0-91,-9 3-89,-9 8-90,-6 8 90,-7 15-90,-5 14 90,-5 20-90,-4 21-90,23-9 0,1 6-440,-6 22 0,3 4 440,7-11 0,4 1 0,-3 16 0,5-1 0,10-19 0,4-1 333,3-2 0,2-1-333,4-4 0,1 0 0,3-3 0,3-2-630,18 18-873,3-8-835,1-11 2338,-2-13 0,-1-8 0,-2-8 0</inkml:trace>
  <inkml:trace contextRef="#ctx0" brushRef="#br1" timeOffset="-111395.73">29830 10285 18163,'0'-52'2428,"0"4"535,4 9-2424,-1 8 786,4 9-875,1 10 442,5 4-892,5 20 0,2 9 0,5 19 0,1 17 605,-13-24 1,-1 2-606,1 4 0,0 4 0,3 19 0,-1 2 0,-3-15 0,-1-1 0,2 13 0,-1-3 0,-4-22 0,-2-4 0,6 24 0,-1-12 0,-3-11 0,-4-10 0,-2-20 0,-2-35 0,0-17-303,1 8 1,1-2 302,0-1 0,1-1-150,1-5 0,0-2 150,1-2 0,0-1 0,1-1 0,0 1 0,1 1 0,1 1 0,1 5 0,1 1 0,0 4 0,1 3 0,2 5 0,0 4 0,16-19 0,23 18 0,-9 29 0,18 14 0,-20 20 0,-2 6 0,-10-3 0,-7 0 584,-8-3-584,-8-11 931,-6-5-931,-6-11 0,-3-4 0,-3 0-1440,2-2 1440,-17 1 0,3 7 0,-14 4 0</inkml:trace>
  <inkml:trace contextRef="#ctx0" brushRef="#br1" timeOffset="-110639.73">27658 12800 23723,'-12'-45'2879,"1"1"-2340,5 6-89,-1 6-180,6 7-90,-3 9 90,4 7 0,0 15-270,0 17 0,4 22-309,-3-12 1,0 2 308,2 7 0,0 2 0,-1 8 0,-1 0-929,0 4 1,1 0 928,-1 3 0,0 0 0,2-2 0,0-1-151,0-2 1,1-1 150,0-6 0,0-1 0,0-6 0,0-1 0,2 22 0,2-4 479,-5-33-479,0-12 0,-3-39 0,0-19 0,-5-17 0,0 27 0,-1-1 382,-2-1 0,-2 0-382,-1 2 0,-2 0 0,-2 5 0,-2 3 149,-22-17-149,-12 19 0,-8 22 0,26 10 0,-1 6-250,-3 5 0,1 5 250,-1 4 0,2 4 0,0 4 0,3 3 0,3 2 0,3 1 0,4 1 0,5 0 0,5 1 0,4 0 0,4-3 0,6-1-145,4-1 1,6-2 144,4-3 0,4-2 0,6-4 0,3-3 0,6-2 0,2-5 0,3-5 0,1-4 279,3 0 1,0-4-280,0-4 0,-1-4 0,1 0 0,-2-3 0,-3-3 0,-1-4 0,-3-1 0,-2-4-315,-5 1 1,-2-5-1440,1-14 0,-4-4 449,-8 11 1,-1-2 1304,0-12 0,-2-1 0,-2-18 0,-2-1 0</inkml:trace>
  <inkml:trace contextRef="#ctx0" brushRef="#br1" timeOffset="-110271.73">28039 13252 22554,'9'0'2249,"-3"0"-1709,3 0-1,2 0-179,7 0-90,6-2-180,9-2 0,5-3 0,9-2-90,0-3 0,2-1 90,-6-3 0,-7-2 89,-9-2 1,-9-1 0,-10-4 0,-8 0 270,-20-12-270,-5 13 90,-19 1-270,-1 21 0,-8 15 0,-4 10 0,19 2 0,1 4 0,11-6 0,2 2 0,-5 8 0,6 2 0,8 17 0,14 2 0,11-1 0,12-6 0,1-20 0,5-3-90,19 6-540,-14-15 0,1-4-989,19-5-359,0-8-811,0-7 2789,-1-9 0,5-9 0,-29 10 0,1 0 0</inkml:trace>
  <inkml:trace contextRef="#ctx0" brushRef="#br1" timeOffset="-109944.73">29213 12302 22014,'-3'-54'1019,"1"0"1,-3 2 0,-1 1-1277,-2 3 0,-2 1 572,-1 6 0,-1 1-45,0 6 0,0 2 483,-11-20-303,3 20 293,0 23-608,5 33 0,3 18-135,1 4 0,1 9 0,1 0-648,-1 4 0,0 1 0,2 3 648,3-7 0,0 4 0,1 0 0,1-4 0,0 5 0,1-3 0,1 1 0,1 0 0,0 1 0,0-1 0,1-2 0,0-1 0,1-1 0,-1-2 0,1 0 0,-1-1 0,2-3 0,0-2 0,0 0-149,1 16 0,0-1 149,0-8 0,0-2-630,0-9 1,0-2-181,-1-7 1,0-1-1260,1 15-450,-2-23 2519,-2-15 0,-4-27 0,0-7 0</inkml:trace>
  <inkml:trace contextRef="#ctx0" brushRef="#br1" timeOffset="-109606.73">28888 13288 14182,'-36'-39'929,"0"-1"1,10 12 0,1 1-183,-8-6 0,2 3-477,2 1 1337,13 2-1607,21 6 45,21 6 0,11 2-90,20 0 0,6 2 2,-20 3 0,1-1 0,2 1 43,5 1 0,3 1 0,-4-1 0,5 0 0,-2-1 965,-2 0 1,-2 0-696,-5-1 0,-3 0 44,-5 0 1,-3 0 405,18-12 1280,-15-1-2000,-15-3 0,-12-2 0,-5-11 1780,-4 13-1780,0-3 768,0 17-768,2 36 0,2 9 0,-1 1 0,0 3 0,0 0 0,1 2 0,-1 25 0,1 2-504,0-16 1,-1 0 503,-1 17 0,0-3 0,0-24 0,0-3-213,-2-3 1,0-2-1587,0 22-630,0-13 2429,0-12 0,-4-18 0,0-9 0</inkml:trace>
  <inkml:trace contextRef="#ctx0" brushRef="#br1" timeOffset="-109458.73">29591 12415 24803,'-11'-52'539,"0"-1"1,0 5 0,1 3-495,0 8 0,1 3-45,-5-21-5750,8 15 5120,2 10 690,6 12-2489,8 9 2643,6 13 1,15 14 0,4 11 0</inkml:trace>
  <inkml:trace contextRef="#ctx0" brushRef="#br1" timeOffset="-109046.73">29952 12691 24173,'-4'5'2429,"0"-1"-1710,4-4 1,0 4-180,2 5-540,4 9 0,6 14 0,8 13 0,3 16 0,-9-25 0,-2 3 0,2 19 0,-3 4 0,-3-4 0,-3 0 0,-2 6 0,-2-3 0,-3-20 0,-2-5 0,-9 4 0,3-28 0,-3-21 0,1-14 0,9-19 0,3-7 0,0 6 0,3-1-478,1 1 0,1-4 0,2 2 478,3-7 0,2 2 0,1 2 0,1 3 0,-1 5 0,3 3 0,5 5 0,2 5 0,13 3 0,15 25 0,-14 34 0,0 19 0,-21-24 0,0 2 0,4 12 0,-2 2-1394,-4-7 0,0-1 179,0-1 1,-2-3 1214,2 3 0,-10-27 0,-2-10 0</inkml:trace>
  <inkml:trace contextRef="#ctx0" brushRef="#br1" timeOffset="-108692.73">30533 12841 24713,'2'13'1529,"14"11"-1439,21-6-90,-6-8 0,3-4 0,29-9-45,-29-4 0,-3-4 135,10-16-90,-9-10 90,-9-8 45,-14 6 0,-4-2-148,-5-25 193,-2 23 0,-3 1 180,-11-13 0,-4 12 89,-3 11-449,-21 30 0,9 22 0,9 3 0,1 6 0,7 4 0,3 3 0,0 3 0,2 1 0,4 2 0,3 0 0,0 0 0,3 0-451,5-3 0,3-1 451,1-2 0,3-2 0,17 25-195,9-11-974,4-12-540,5-18-720,-10-18 1,1-8 2428,21-18 0,-17 1 0,-2-4 0,-9-1 0,-1 0 0</inkml:trace>
  <inkml:trace contextRef="#ctx0" brushRef="#br1" timeOffset="-108229.73">31666 11592 24893,'7'-62'2698,"-2"6"-2068,-3 13-270,2 3-360,4 22 0,4 18 0,6 34 0,-6 0 0,-1 4 0,3 12 0,0 7-705,-3-7 1,-1 6 0,1 3 0,-1-3 704,1 6 0,0-2 0,0 4 0,-1-2 0,0 4 0,0 0 0,-1-4-409,0-2 1,-1-4 0,0 0 408,-1-3 0,-1-1 0,1 1-255,0 8 1,0 1 0,-1-4 254,1 2 0,-1-2-84,-2-9 1,0 2 0,0-9 83,0 9 1968,-1-13-1968,0-45 1414,-1-25-1414,0-22 0,-9 0 0,-3-3 0,1 12 0,-2 0-132,-7-15 0,-4 4 132,0 22 0,-3 5 0,-1 6 0,-3 5 165,-36 4-165,31 17 0,-1 10 0,1 11 0,1 10 0,2 0-766,-4 9 0,3 4 766,5-3 0,1 5 0,5-2 0,6 9 0,8-3-275,4 0 1,6-1 274,5-3 0,6-3 0,4-5 0,7-3 0,20 3 0,5-6 0,-12-14 0,3-6-1559,2-5 0,5-4 0,-6-6 1559,-7-8 0,-4-6 0,6-4 0,-4-5 0,-4-20 0</inkml:trace>
  <inkml:trace contextRef="#ctx0" brushRef="#br1" timeOffset="-107662.73">28571 14971 20987,'-17'-32'1079,"-1"0"1,-3 2 0,-3 3-676,-4 3 1,-3 5 90,-4 5 0,-1 5-360,-4 6 1,0 6 179,-2 8 0,1 7-440,-2 6 0,2 7 125,0 8 0,3 5 0,1 4 0,4 11 0,16-13 0,1 9 0,1 4 0,2 2 0,3-2 0,3-3 0,2 1 0,3 1 0,0 0 0,-1 2-313,0-3 1,-1 1 0,1 0 0,0 2 0,3-1 0,2 1 312,4 2 0,3 1 0,2 1 0,2-2 0,-1-1 0,0-3 0,-1-2 0,1-2 0,0-1 0,0-2 0,0 1-113,3 12 1,1-1 0,-2 0 0,-1-3-631,-2-5 1,-1 0 0,-2-4 0,-2-7-191,-4-3 1,-4-5-1496,-10 29 2428,-17-55 0,-10-26 0,-6-8 0</inkml:trace>
  <inkml:trace contextRef="#ctx0" brushRef="#br1" timeOffset="-107192.73">27503 16857 22824,'-30'-17'1394,"-1"0"0,-24-15-1214,10 5-90,17 4 0,15 3-90,25 2 0,20 0 0,9 0-45,-2 2 0,3 1-676,0 0 0,4-1 0,-1 1 631,15-4 0,2 0 60,-2 1 0,3-1 1,-3 1 58,-14 4 1,-2 1 0,0-1 90,11-3 0,1-1 0,-5 2 288,-6 0 0,-5 2-3,-6 0 0,-3-1 404,16-12-449,-17 3-360,-12 2 0,-8 2 0,-6 18 0,-6 8 1545,1 27-1545,-2 17 0,9 0 0,4 4-163,-1-10 1,2 1 162,8 16 0,2-1 0,-2-19 0,3-3 0,9 5 0,5-4-169,-2-12 1,2-6 168,-2-3 0,1-8 0,26-25 0,-27-28 0,-3-14 0,-19 24 0,-2-2 0,1 0 0,-2-1 0,-1 1 0,-2 0 0,7-26 0,-5 11 0,-4 14 0,-1 17 0,0 17 643,3 18-643,0 18-180,1-1 0,1 2-1709,6 21 675,-5-20 0,2 0-1575,5 6 2879,0-11 0,2-13 1,1-10-1</inkml:trace>
  <inkml:trace contextRef="#ctx0" brushRef="#br1" timeOffset="-106862.73">29278 16314 23634,'10'-62'2968,"-3"8"-2339,-2 15 721,-1 21-1350,-1 48 0,2 11 0,-3-5 0,-1 3 0,3 24 0,0-3 0,-2-8 0,0-9 0,-2-12 0,0-10-90,-4-22 0,3-18 90,-2-27 90,3 3 0,1-3-90,2 12 0,0 0 0,0-10 0,3 2 0,13-5 0,1 24 0,20 31 0,-1 41 0,-19-22 0,0 3-990,1 11 1,-2-1-1620,-1 3 2609,7 3 0,-8-26 0,1-7 0</inkml:trace>
  <inkml:trace contextRef="#ctx0" brushRef="#br1" timeOffset="-106175.73">30106 15803 13020,'6'-5'4497,"2"1"-449,8 4-3149,-4 0-359,1 0-90,-8 0 539,-4 0 270,1-2-719,-1 1 1799,0-1-2339,-1 8 0,0 6 0,0 11 0,0 8 0,0 8 0,0 6 0,0-10 0,0 0 0,0 16 0,0-12 0,0-3 0,0-1 0,0 2 0,4-21 0,6-11 0,7-30 0,3-35 0,-12 27 0,-3-2-757,1-7 1,-3 0 756,-3-19 0,-9 4-42,-2 8 42,-13 8 0,-4 11 0,-9 14 0,-9 16-311,-9 22 311,24-2 0,0 6 356,-1 6 1,1 6-357,0 6 0,3 3 0,2 4 0,3 6 0,8-3 0,2 4 0,6 1 0,7-4 0,6 1 0,1-1-355,-1 0 0,1-1 0,7-4 355,7-8 0,4-3 0,3-8 0,10-4 0,3-8-405,5-6 0,2-6-495,3-4 1,2-10-810,-4-11 0,2-8 0,-4-2 1709,-8 3 0,-4-2 0,0-4 0,10-12 0,-1-4 0,-4-1 0,-15 7 0,1-1 0,-1 0 0</inkml:trace>
  <inkml:trace contextRef="#ctx0" brushRef="#br1" timeOffset="-105638.73">30845 14917 23636,'-2'-51'899,"-1"0"1,0 6-1,-1 3-269,-2-22 491,-4 30-852,10 29-269,-4 41 0,3 4 0,2 10 0,-1 1-832,0-5 0,0 0 1,0 4 831,0 3 0,1 4 0,0 0 0,1-1 0,0 7 0,0-2 0,2 1 0,0 1 0,2 1 0,0-1 0,1-1 0,0-1 0,2 0 0,-1-4 0,2 0 0,0 1-98,-1-9 0,1 3 1,1-2-1,-1-3-412,0-2 0,-1-2 1,1 0-61,1 5 0,1 1 1,-2-7-1410,4 15-270,-6-27 81,-9-26 369,-12-27 989,-11-18 3329,-11-14-1389,15 25 0,-2-1-321,-4 0 1,-1 1-225,-1-1 0,-1 1-226,-1 2 1,-1 1-90,0 1 0,1 0 700,2 4 1,1 1-611,-19-15 973,12 5-1243,17 6-1,30-10-178,20 10 44,-3 8 0,4 1 16,3 5 0,2 1-16,4 1 0,1 0 45,1 1 0,0 1 45,-1 0 0,0 0 192,-4 1 0,-1-1 393,5-1 0,-3 0-1,13-4-629,0 1 0,-28 12 0,-15 13 0,0 18 0,-10 6 0,-2 6 0,2 7 0,0 2-14,1 0 0,0 1 14,-1-4 0,1-3-899,1 7-990,-3-12-360,0-13 2249,-12-36 0,1-16 0,-10-27 0</inkml:trace>
  <inkml:trace contextRef="#ctx0" brushRef="#br1" timeOffset="-105512.73">31235 15554 21897,'-4'-49'755,"0"0"1,0-1 0,0 4-1,-1 1 1,0 0-621,-1-14 0,0 3 71,-1 9 1,1 1-567,3 1 0,0 2-809,-1-7-700,8 5 1869,8 35 0,10 20 0,9 5 0</inkml:trace>
  <inkml:trace contextRef="#ctx0" brushRef="#br1" timeOffset="-105196.73">31735 15504 25432,'-18'19'1620,"-4"1"-451,-12 16-989,7-5 0,-4 15-180,20-12 0,4 0 0,14 0-90,20 7-450,24-12 450,-15-15 0,1-4 90,25-13 90,-15-15 0,-32-14 90,-20-5-90,-18-3-90,-18 3 90,-14 3-557,-6 9 197,-2 5-630,6 6-530,8 7-189,14 3-450,17 4 2069,25 0 0,13 0 0,17 0 0</inkml:trace>
  <inkml:trace contextRef="#ctx0" brushRef="#br1" timeOffset="-104871.73">31905 15446 23004,'41'-27'2878,"-2"1"-2248,-5 4 89,-1 4 181,-1 8-450,-1 10-450,1 18 0,-2 18-225,-13-8 0,-1 3 225,1 6 0,-2 3 0,1 4 0,1 3 0,-2-5 0,0 3 0,0-2 0,1 4 0,0-1 0,4 9 0,-1-4 0,-1-1 0,-4-18 0,-4-23 0,-2-20 0,4-26 0,4-19-300,-5 21 1,1-1 299,2-4 0,0 0 0,1 1 0,-1 1 0,1 2 0,0 2 0,10-25 0,-1 18 0,-4 18 0,-1 23 422,-1 21-422,-5 7 0,-1 6-90,-2 7 0,-1 1-1058,1 0 0,-2-1-336,-4-1 0,-5-4 1484,-9 7 0,-13-9 0,-9-3 0</inkml:trace>
  <inkml:trace contextRef="#ctx0" brushRef="#br1" timeOffset="-103711.73">27118 14754 21655,'-41'4'3238,"4"-3"-2699,3 3 631,2-4-720,16 0-91,7-4-89,22-5 90,20-9-90,19-12-1035,-14 12 0,3-2 765,8-4 0,8-2 0,-6 5 0,7-2 0,2 0 0,-1 1-634,-8 3 1,-1 1-1,2 0 1,2 0 633,5-2 0,3-1 0,3 0 0,-1 1 0,-2 1 0,-8 4 0,-2 1 0,0 1 0,0 0 0,1 0 0,1-1 0,1 1 0,0 0 0,1 0 0,-1 0 0,-1 1 0,0 1 0,0-1 0,2 1 0,1-1-212,-1 0 0,2 1 0,1-1 1,1 0-1,-1 0 0,-1 0 212,6-1 0,0 0 0,-1 0 0,-1-1 0,0 1 0,-3 1 0,1 0 0,-1 0 0,-1 0 0,-3 0 0,2-1 0,-1 1 0,-4-1 0,-4 1 0,12-4 0,-6 1 0,-4-1 0,-1 0 0,-6 1 0,-1-2 0,9-4 0,-1-1 0,-7 2 0,-1 1 0,-1 0 0,-3 1 989,18-5-989,-24 12 2412,-2 4-2412,3 2 0,8 3 0,-11 2 2204,3 0-2204,-17 0 0,-4 0 0,-2 0 0,-2 0 0,0 0 0,0 0 0,2 0 0,10 0 0,-6 0 0,11 0 0,-16 0 0,3 0-90,-15 0-1979,-4 0-989,-13 6 3058,-10 4 0,-17 8 0,-9 2 0</inkml:trace>
  <inkml:trace contextRef="#ctx0" brushRef="#br1" timeOffset="-100494.73">14460 11515 16977,'-10'-4'4408,"0"-1"-4228,-2-2 0,-2 3-180,-2 2 90,-5 2-1,-3 0 1,-3 0 90,-3 0 90,-4 0 180,-5 0 90,-4 6-1,-3 1 1,-5 7-261,-4 1 170,-4 2-269,27-8 0,-1 2 45,2-1 0,-1 0-45,-1 2 0,1-1 269,-27 9-89,8-1-180,10-10-90,13-3 0,15-6 0,24 0 0,37-8-90,-2-1 0,7-2-769,-3 0 0,5-3 0,2 0 769,-4 1 0,1-1 0,3-1 0,1 1-440,-4 0 0,2-1 0,1 1 1,0-1-1,2 0 455,-6 2 0,2 0 0,0-1 0,0 1 0,1 0 0,1-1-288,3 0 1,2 0 0,-1 0 0,1 0 0,1 0-1,0 0 273,1 1 0,1 0 0,0 0 0,0 0 0,0 0 0,0 1-177,0 0 0,0 0 0,1 0 0,-1 0 0,-1 1 0,0 0 177,-2 1 0,-1 0 0,0 0 0,0 1 0,-1 0 0,-1 0 59,7 0 1,-2-1-1,0 2 1,0-1-1,2 0-59,-6 1 0,2 1 0,0-1 0,0 1 0,-3 0 0,-3 0 131,5 0 1,-4 1 0,-2 0 0,2 0-132,6-1 0,2 0 0,-3 0 0,-7 1 0,1 0 0,-7 0 0,-9 0 0,-4 1 1560,17-2-1560,-8-4 2334,-22 6-2334,-1-4 1176,-15 7-1176,-1 0 2019,-1 2-2019,0 0-1170,1 0-8661,-8 0 7971,3 8 0,-8 2 1,3 8-1</inkml:trace>
  <inkml:trace contextRef="#ctx0" brushRef="#br1" timeOffset="-98906.73">15971 12899 21835,'-16'-18'2698,"1"0"-2518,3 2-90,6 3 0,2 1 0,8 1 0,9 0-90,16-3 0,19-1 0,-15 8 0,2 2-1696,5 0 0,1 1 1696,3 0 0,0 4 45,0 3 0,0 6 45,10 10 0,-3 11 134,-8 11 1,-6 10-105,-11-7 0,-2 5 0,-5 0-225,1 14 0,-8 2 195,-10-13 0,-6 3 0,1-6-305,2-6 1,-1-2 259,-3 9 0,-1-3-45,6 3 0,4-8 3031,4-5-3031,21 8 0,0-12 0,15 6 0,-6-14 0,-2-3 0,-2-1 0,-7-1 0,-7-4 537,-4 2-447,-8-2 823,-2 2-824,-4 4 91,-2-1-90,0 2 90,0-5-90,0-5 90,0 7-180,5-5 0,4 11 90,7-3-90,3 6 0,5 3 0,9 18 0,-6-12 135,-5 13 0,-5 2-45,-14-2-45,1-2 0,-6 0 45,-24 3-90,-3 3 45,7-16 0,-1 0-45,3-5 0,2 0 0,2 0 0,1-2 0,-1 14 0,23-22 0,18 9 0,6-6 0,15 10 0,-3-3 0,-16-7 0,0 3 0,11 20 0,-16-19 0,-2 3 0,-5 4 0,-4 0 0,5 21 0,-8-10 0,-3 0 0,-1 2 0,-4 12 0,-4-34 0,3-6 0,-6-6 0,-1 1 0,3-3 0,-6 2 0,10-3 0,-3 7 0,6-3 0,8 6 0,6-4 0,31 15 0,-19-10 0,1 2 0,0 0 0,0 1-161,-1 5 1,-4 0 160,3 24 0,-15-12 0,-6 5 0,-8 11 0,-7 3 0,-2 0 0,-5 0-698,-1-17 0,-4 0 1,-2-3-248,-11 8 1,-7-2 944,8-15 0,-4 2 0,-3-1 0,3-2 0,-5 3 0,0-2 0,-2 1 0,0-3 0,-1 1 0,0 0 0,0-1 0</inkml:trace>
  <inkml:trace contextRef="#ctx0" brushRef="#br1" timeOffset="-85870.73">13981 11411 16977,'-16'0'4228,"-2"6"-3868,-1 2-90,-3 5-1,0-1 1,-1-1 90,1-6-90,0 5 0,-1-8 0,-1 8-180,0-5-1,-1 0 1,-1 5 0,-2-5 0,-3 6 90,-1 0 0,-1-5 450,-14 4-1,0-13-449,1-2-90,7-13 0,17-9 0,3-9-90,4-10 0,8-8 0,4 23 0,0-5 30,3-18 0,2-9 0,0 4-705,0-3 1,0-1 674,1 13 0,-1-5 0,1 0 0,-1 4 0,3-16 0,1 3 0,-2 18 0,1 0 0,0 0-950,-1-2 0,1 1 1,0-1 949,0 0 0,1 0 0,-1-1 0,1 1 0,0 0 0,0 0-213,1 1 1,0 0 0,0 0 212,0 1 0,0 0 0,1 0 0,5-19 0,0 1 0,3 2 0,1 2 0,1 2 0,2 1 0,4 3 0,3 1 0,1 3 0,5-1 0,1 8 0,5-1 0,2 2 0,7-1 0,4 3 0,0 0 0,0-1 0,0 2 0,2 2 0,3 4 0,1 1 0,-2 5-356,-13 7 0,-3 2 1,1 1 355,1 0 0,0 1 0,2-1 0,14-2 0,2-1 0,-1 2 0,-14 4 0,-2 1 0,2 1 0,10-3 0,3 1 0,-4 1 0,4 2 0,-4 2 98,1 2 0,0 1-98,-1 0 0,3 1 0,0-1 0,5 0 0,-2 0 0,-11 2 0,-1-1 0,3-1 0,-1 1 0,3-1 0,0-1 0,-2 1 0,3 0 0,-2-1 0,4 0 236,2-2 0,5-1 0,0 0 0,-4 0-236,3 0 0,-2 0 0,2-1 0,-4 1 0,3 0 0,-1-1 0,-5 1 0,-3 0 0,-5 0 0,0 0 0,-2 2 0,-1-1 0,0 1 0,15-2 0,-1 0 66,-4 1 1,-3 2-67,-4 1 0,-2 1 0,-2 2 0,-1 1 0,-2 0 0,-1 0 0,-1 1 0,3 0 0,19 1 0,3 0 0,-14-2 0,1 2 0,-7 0 0,3 2 0,0 2 0,2 1 0,0 2 0,-3 0 0,8 3 0,1 3 0,1 1 0,4 2 0,-6-1 0,-9 0 0,-2 0 0,11 5 0,-3 1 0,9 9 0,-8 4 0,-3 2-468,-15-8 0,0 1 468,-7-8 0,0 1 0,8 7 0,1-2 45,15 7-45,3 2 0,0-4 0,0 0 894,-4-3-894,-5 0 0,-5 1 514,-5 3-514,-14-5 0,-2 1 0,7 18 0,-9-14 0,-2 0 0,3 19 0,-5-12 0,0 0 1362,-5-7 0,0 0-1362,0 9 0,-1 3 0,-3 5 0,-2 0 0,0-11 0,-2 2-60,-4 7 0,-2 5 0,-3 0-180,-5-1 0,-4 1 1,-1-1-178,-2 1 0,-1 0 0,-4 1 214,3-11 1,-3 1 0,0-1 0,-2-3-1053,-5 4 0,-2-2 0,-2-1 475,-3 1 1,-3 1-1,-1-1 780,-2 0 0,-1 1 0,-1-2 0,-3 1 0,-1-2 0,-1 0 0,13-10 0,1 0 0,-1 0 0,0 0 0</inkml:trace>
  <inkml:trace contextRef="#ctx0" brushRef="#br1" timeOffset="-80617.73">32035 10389 21655,'0'-27'1709,"0"0"-1350,0 2 91,0 2 180,2 3 89,2 2-89,1-2-90,2-1-91,-2-3 1,-1-1-90,-2-5 0,-2 1-90,-15-27-270,2 21 0,-3-2-272,-1-2 0,-3 0 272,-4-4 0,-1 2 0,4 9 0,-2-1 0,-16-15 0,-2 0 0,7 10 0,-2 1 0,6 5 0,-3-1 0,0 2 0,-4-1 0,-1 1 0,1 2 0,-7-5 0,0 0-1071,6 5 1,-1-1-1,1 2 1071,-4-1 0,1 2 0,-2-1 0,0 1-329,-2 2 0,-1 1 329,-1-1 0,-1 2 0,-3 2 0,0 1 0,-1 0 0,0 0 0,0 2 0,1 2 0,0 0 0,-2 0 0,7 3 0,-4 1 0,3 0 0,-6-1 0,0 1 0,8 2 0,-1 0 0,4 2 0,0-1 0,3 2 0,2 1 0,1 0-80,1 1 0,1-1 80,-29-3 0,17 3 0,-1-1 0,11 2 0,1 0 159,-12 0 0,-1-1-159,-2 1 0,2 0 0,10 2 0,-1 0 1482,-24-1 0,-3 0-1482,12 2 0,1 1 0,1 0 0,-1 0-215,8 1 0,-3 0 0,5 0 215,2 0 0,0 0 0,-15 0 0,-1 0 0,16 0 0,0 0-184,-1 0 0,-1 0 184,1 3 0,1 0 0,1 0 0,0 2 0,4 0 0,1 1 0,-30 5-33,9-2 33,3 2 0,4 3 0,3 0 0,1 4 0,0-4 0,2 3 0,-1-1 0,1 4 0,0 3 1575,1 2-1575,1 4 0,13-8 0,-2 2 0,-1 1 0,0 1 239,1 1 0,0 0-239,2-1 0,3 0 0,-10 15 0,5 6 0,0 5 0,9-8 0,1 1 0,3-8 0,2 1-216,-5 13 0,1 1 216,5-14 0,1 1-1578,-4 16 1,-1 1 1577,6-14 0,-1 1 0,-4 11 0,1-2-100,6-16 1,0-2 99,-11 30 0,9-21 0,-1-1 0,-9 22 0,6-9 0,1 0 0,4-20 0,0 0 0,-1 12 0,0 0 0,2-12 0,1 0 0,-3 14 0,0 2 0,2-13 0,0 1 0,-2 12 0,0-2-378,3-14 1,0-2 377,1 1 0,0-1-80,-10 30 80,-1-4 0,3-1 0,-2-3 0,2 0 2502,-1 0-2502,1 1 0,0-1 0,0 2 0,-1 5 0,8-27 0,0 0-32,1 3 0,0 1 32,-1 2 0,1 1 0,0 2 0,1 0 0,0 1 0,1 1 303,0-1 0,0 0-303,0 0 0,2 0 0,0-3 0,0 2 0,-3 16 0,0 2 0,2-15 0,1 0 0,-4 14 0,0 0 0,3-16 0,0-2 0,-1 0 0,0 0 0,0 0 0,1-1 0,2 1 0,0 0-1204,1-1 0,0 0 1204,2 0 0,0 1 0,0-1 0,0 0-133,2-2 0,0 1 133,1-1 0,0-1 0,2-1 0,1 0 0,0-1 0,2 1-867,0-1 0,0 0 867,1-1 0,0 0 0,2 0 0,-1 0 145,-1-2 1,0 0-146,6 13 0,-1-1 0,-4-10 0,-1 0 0,5 10 0,-1 0 1422,3 18-1422,-7-30 0,-1 1 0,0 1 0,0 1-39,2 17 0,0 1 39,-2-13 0,-1 1 0,1 12 0,0 0 0,-3-17 0,0-1 0,1 16 0,0 1 0,-3-14 0,1 0 0,1 11 0,-1 0 2776,-2 15-2776,0-20 0,-2 0 0,0-11 0,0-1 0,0 10 0,0-1 0,0 17 0,0 0 0,0-1-108,0 1 108,0 0 0,0 0 0,0-2 0,0 1 0,0-3 0,0 1 1004,0-4-1004,0 0 0,0-2 0,0-2 0,0-1 743,0-2-743,0-2 0,0 2 0,0-2 0,0-1 0,0 2 0,0 11 0,0-2 0,0-1 0,0-1 0,1-18 0,0 1 0,3 16 0,1-11 0,0 2 0,6 24 0,-5-20 0,0 0-1453,4 19 1453,-4 1 0,-2-21 0,0 0 0,1 19 0,-3-23 0,1-2 0,3 7 0,4 14 0,-1-15 0,5 13 0,-2-16 0,1-2 0,2 1 0,3 17 0,-2-12 0,1 12 0,-6-19 1673,6 14-1673,5 4 0,2 3 0,7-5 0,-6-15 0,4-1 0,-1-1 0,-1-3 0,-1-1 0,-2-3 0,-1-1 0,-1-2 0,-2-2 0,2 0 0,1 0 0,3-2 0,6-1 0,5-1 0,10-3 0,5-2 0,9-1 0,-28-8 0,0 0 0,1 0 0,1-1 0,-1 1 0,1-2-147,0-1 1,1-1 146,-2 2 0,1 0 0,0-4 0,1 0 0,12 5 0,0 0 0,-12-5 0,0-1 0,10 3 0,0 0 0,17-3 0,0 0-554,-30 0 0,0 0 554,3-1 0,-1 0 0,2-1 0,0 0 0,1-1 0,3 1 0,13-4 0,2 1 0,-2 3 0,-1 1-172,0-4 1,-2-1 171,-9 4 0,-3-1 0,10-6 250,-4 2-250,-3-1 0,-1 1 1097,1-2-1097,1-2 0,5-1 0,1-1 0,4-1 0,2 0 0,-2 1-1192,3-1 1192,0-1 0,0-3 349,1-3-349,-16 5 0,0-1 0,21-8-152,-23 9 0,0 0 152,9-7 0,-3 0 0,-13 7 0,0 0 0,18-11 0,-17 9 0,2-2 0,3-1 0,-1-1 0,-9 4 0,1 0 485,8-5 1,0 1-486,10-8 0,-4 3 0,-3 4 0,-6 3 0,3 0 0,15-7 0,-9 3 0,16-2 0,-18 6 0,1 0 0,-1-1 338,0-4-338,-1 0 0,1-2 0,-1 2 0,-1-2 0,-1 2 0,1-4 0,-12 7 0,3-2 0,2-2 0,2-1-1579,8-6 1,-1 1 1578,-7 5 0,-2 1 0,-1 5 0,-3 1 0,13-9 0,-1 1 0,-1 1 0,10-14 0,-24 17 0,0-1 0,0 1 0,-1-1 0,-1-2 0,-1 1 0,12-14 0,3-6-202,1-1 202,3-3 0,0 0 0,-3 0 0,1 3 0,-3-1 0,-1 3 0,-1 0 0,-10 13 0,-1 1 0,12-17 0,-12 18 0,0 1 0,8-11 3293,1 1-3293,1-2 0,-1-1 0,-1-1 0,-3-1 0,-3 0 0,-3 0 0,-10 12 0,0-1 0,5-17 0,-7 15 0,0 0 0,0-17 0,-2 11 0,-1-1 0,5-23 0,-5 23 0,1 1 0,5-15 0,-1 3 0,0 0-992,0 0 992,0-3 0,0-3-71,-3 12 0,0-5 71,0-9 0,1-5 0,-1 6 0,1-4 0,-1 2-391,-1 8 1,-1 2 0,0-1 390,0-1 0,1-1 0,-2 0 0,0 0 0,-2-1 0,0-1 0,-1-1 0,-1-1 0,0 0 0,0 1 0,0 0 0,-1 1-732,0 3 1,-1 1 0,-1 3 731,1-2 0,0 2 0,1 1 0,-2-3-26,0 5 1,0-3 0,0 3 25,1-7 0,-1-3 0,-1-3 0,-1-7 0,1 7 0,0 2 0,-1 3 0,1 7 0,-1-3 0,0 4 0,-2-7 0,0 2 0,0-1 0,0-1 0,-2-1 0,0 0 0,-1-2 0,0 1 0,-1 0 0,-1-2-103,1 6 1,-1-2 0,0 3 102,-1-7 0,-1 0 0,3 10 0,-2-1 0,2 3-245,-1-2 1,0 3 244,-1 1 0,-1 0 0,2 1 0,-2-2 462,-6-17 1,-1 0-463,4 13 0,-1 0 0,1 7 0,0-2 0,0 2 0,-5-6 0,1 3 254,-2-3 1,-1 1-255,-1-1 0,0 1 0,-2-1 0,1 1 0,-1 0 0,1 1 0,-2 0 0,1-1 0,1 2 0,-1 0-22,2 1 0,-1-1 22,3 2 0,0 1 0,1 1 0,-1 0 0,-5-13 0,0-1 0,5 15 0,1 0 0,-7-13 0,-1 2 0,7 14 0,0 1 0,-2 0 0,-3-3 706,-13-12 1,-4-3-1067,13 19 0,-1 1 0,-1-1-270,1 2 1,-1-1-1,-1 1 630,-7-2 0,-2 1 0,3 5 0,-1 5 0,0 4 0,-12-5 0,-1-1 0</inkml:trace>
  <inkml:trace contextRef="#ctx0" brushRef="#br3" timeOffset="104085.27">32104 10439 24443,'-3'-59'2968,"-5"0"-2698,-7 3 0,-5-3 180,-5 2-390,4 9 0,-5-10 0,2 5-1321,2 5 1,0 0 1260,-3-8 0,-3-7 0,3 8 0,6 9 0,0 4 0,-2-2 0,0-1 0,-3 0 0,-1 0 0,-3-1 0,-3 2 0,-2-1 0,-3 1-283,-5 1 0,-3 2 283,-5 1 0,-3 1-790,12 14 0,-1 1 1,-2 1 789,-3-1 0,-3 2 0,0 0 0,-4 1 0,-1 0 0,-6 2-299,9 4 1,-4 0-1,-2 1 1,-1 0-1,4 1 299,-2 1 0,2 0 0,0 2 0,-4-1-114,0 1 0,-4 0 0,-1 0 0,1 2 0,4 1 114,0 2 0,3 1 0,0 1 0,0 1 0,-3 1 0,1 0 0,-2 2 0,-3 2-103,6 2 1,-4 2 0,-2 2-1,0 0 1,0 1 0,4 1 102,1-1 0,2 2 0,1 0 0,-1 1 0,-2 2 0,-2 1 0,-3 1 0,-1 1 0,1 2 0,2 0 0,4 2 0,4 0 0,5 1 0,1 1 0,-1 3 0,-1 3 39,3 0 1,0 3-1,-2 2 1,0 3 0,0 0-1,1 2 1,0 1-40,4-2 0,0 2 0,1 1 0,0 1 0,0 1 0,0 0 0,0 0 0,1 0-9,-2 0 1,1 0 0,-1 0-1,1 1 1,0 0 0,0 0 0,1 0-1,1 1 9,1 0 0,1 0 0,0 0 0,0 1 0,1 0 0,0 1 0,1-1 0,0 1 0,-1 2 0,0 0 0,1 1 0,0 0 0,0 0 0,2-1 0,0-1 0,1-1 0,-4 5 0,3-3 0,1-1 0,0 1 0,-1 4 0,-2 6 0,7-11 0,0 3 0,-2 3 0,-1 3 0,0 2 0,-1 2 0,1 0 0,1 0 0,0-1 0,2-1 0,1-2 0,2-2 0,0 3 0,2-1 0,2-1 0,0-2 0,2 1 0,0-1 0,-1 1 0,1 2 0,-2 1-27,-1 0 0,0 3 0,-1 1 0,0 0 0,0 1 0,0 0 1,2-1-1,0-1 0,2-1 0,2-2 27,-1 9 0,2 0 0,1-2 0,2 0 0,0-3 0,2-1 0,1-2 0,-1 6 0,2-2 0,2-3 0,0 0 0,1 2 0,0-1 0,2 0 0,1 1 0,0-1 0,0 1 0,0-2 0,0 1 0,1-1 0,0 1 0,1-1 0,1 0 0,1-1 0,1 0 0,0 0 0,0 0 87,0-2 0,0 0 0,1-1 1,0 2-1,2 3-87,0-7 0,1 3 0,1 1 0,1 1 0,0 0 0,0-2 0,0-2 0,1 7 0,0-2 0,0-1 0,1 1 0,1 2 0,0 0 0,1 3 0,0 2 0,1-1 0,1-2 0,-2-4 0,1-5 0,-1-3 0,1-2 0,0 0 0,0 0 94,3 12 1,0 0-1,1 0 1,1 3-95,-3-11 0,1 3 0,1 2 0,0-1 0,0-1 0,-1-2 0,-1-3 0,0-2 0,-1-1 0,1 1 0,0 2 0,0 0 0,1 2 0,1 1 0,-1 0 0,0-3 0,0-5 0,6 16 0,-1-6 0,1 0 0,-1 5 0,1-1 0,0-1 0,-1-8 0,1 0 0,0 0 0</inkml:trace>
  <inkml:trace contextRef="#ctx0" brushRef="#br3" timeOffset="109079.27">31178 8919 23813,'-4'-51'539,"-1"0"1,-2 1 0,-4 3-225,-6 3 0,-4 2-887,-6 2 0,-3 3 797,-7 2 0,-3 4-46,-8 2 1,-4 4-90,-9 4 0,-5 5-571,16 7 1,-1 2 0,-3 3 510,-7 3 0,-2 2 0,-1 3-463,10 1 0,-1 1 0,-1 1 0,0 2 455,-7 2 0,0 2 1,-2 2-1,0 0-22,9 0 0,0-1 0,-1 2 0,-2 2 0,-4 3-190,9-2 1,-4 2 0,-2 2 0,-1 2 0,-1 0 0,1 0 0,1 0 0,3-1 189,2 1 0,1-1 0,1 0 0,1 0 0,0 1 0,-2 1 0,-2 2-92,3-2 0,-1 1 0,-2 1 0,0 0 0,-1 1 0,0 1 0,0 1 0,0 1 0,1 1 110,5-2 0,-2 2 0,1 1 0,0 1 0,0 1 0,0-1 0,1 1 0,1-1 0,1-1 0,1 0-64,-2 1 1,2-2 0,1-1-1,2 1 1,-2-1 0,0 2-1,-1 2 1,-4 3 45,5-4 0,-3 3 0,-1 2 0,-3 1 0,0 2 0,-1 0 0,1 0 0,0 0 0,2-1 0,2-2 0,3 0 0,2-3 0,-6 6 0,3-2 0,4-2 0,0-1 0,1 2 0,-1 2 0,-3 5 0,7-6 0,-2 3 0,-2 2 0,0 2 0,-1 1 0,0 1 0,2 1 0,0 0 0,2 0 0,2-1 0,3-1 0,0 4 0,2 1 0,3-1 0,1 1 0,1 0 0,1 0 0,0 0 0,0 0 0,-1 0 0,0 1 0,0-1 0,0 1 0,0 0 0,1 0 0,1 0 0,0 0 0,2 0 0,1 1 0,0 4 0,1 1 0,1 1 0,1 0 0,2-1 0,0-1 0,3-1 0,0-3 0,1 3 0,3-2 0,0-2 0,2 0 0,1 0 0,0 0 0,1 0 0,0-1 0,1 1 0,0 0 0,2 2 0,2 3 0,1-3 0,1 3 0,2 3 0,0 1 0,2 0 0,-1-1 0,2-1 0,-1-4 0,1 7 0,1-3 0,0-1 0,1-1 0,1 2 0,1 2 0,-1-6 0,1 1 0,0 2 0,2 1 0,0 0 0,1 0 0,2-1 0,2-1 0,1-1 0,2-1 0,2 0 0,1 0 0,0 0 0,2-1 0,1 1 0,1 0 0,-2-3 0,2-1 0,0 0 0,1 1 0,1-1 0,1 1 0,1 0 0,1 1 0,1 1 0,-1-3 0,2 1 0,1 2 0,1 0 0,1 0 0,0 0 0,1 0 0,0 0 0,-1-2 0,0-1 0,0-2 0,2 4 0,0-2 0,0-1 0,0-1 0,0-1 0,0 0 0,1-1 0,1-1 0,0 1 0,-1-3 0,2 1 0,0-1 0,1 0 0,0-1 0,0-1 0,0-1 0,-2-2 0,0-2 0,9 7 0,-2-3 0,0-3 0,0 0 0,1-1 0,0 0 0,1 1 0,0-1 0,0-1 0,1 0 0,3 0 0,4 1 0,-8-7 0,3 0 0,3 2 0,1-1 0,1 0 0,1 0 0,-2-2 0,0 0 0,-3-2 0,5 2 0,-1-1 0,-2-2 0,0 0 0,1-1 0,1 1 0,3 0 0,-3-1 0,2 0 0,2 1 0,1 0 0,1-1 0,-1 0 0,0-1 0,-2-2 0,-2-3 0,2 1 0,-1-3 0,-2-2 0,0 0 0,0-2 0,0 0 0,1 1 0,2-1 0,-1-1 0,1 0 0,0-1 0,0 0 0,1-1 0,-1-1 0,0-1 0,1 0 0,-1-1 0,1-1 0,0-1 0,-1 0 0,1-1 0,-2-1 0,0 0 0,0-1 0,-1 0 0,2-2 0,1-2 0,2-2 0,-3-2 0,2-1 0,2-2 0,1-1 0,0-2 0,0 0 0,-1-1 0,-2 0 0,-2 0 0,3-2 0,-3 1 0,-2-1 0,0-1 0,1-2 0,1-3 0,5-3 0,-12 1 0,3-1 0,2-3 0,2-2 0,0-1 0,2-1 0,-1-2 0,-1 1 0,-2-1 0,-1 0 0,-3 1 0,-4 0 0,6-3 0,-5 0 0,-3 0 0,-1 0 0,-1-1 0,1-2 0,2-3 0,3-3 0,-8 7 0,3-2 0,2-2 0,1-1 0,2-1 0,0-2 0,0-1 0,0 0 0,-2-1 0,0-1 0,-3 0 0,-2-1 0,-3 1 0,-4 0 0,4-10 0,-5-1 0,-3 0 0,-2-2 0,-3 0 0,0 0 0,-1-1 0,0 0 0,2 1 0,1 0 0,0 4 0,2 0 0,1 1 0,0-1 0,1 0 0,-2 0 0,0 0 0,-3 0 0,-2-1 0,-3 0 0,-4 0 0,-1-9 0,-4-1 0,-4-2 0,-2 1 0,-2 0 0,-2 0 0,-1 2 0,0 1 0,-1 18 0</inkml:trace>
  <inkml:trace contextRef="#ctx0" brushRef="#br3" timeOffset="109079.27">33866 11982 20483,'-3'-27'0,"-6"-33"0,-3 1 0,-2-1 0,-1 2 0,-2 0 0,-1 3 0,-2 2 0,0 2 0,-4-3 0,-1 3 0,-1 3 0,-3 1 0,-3 2 0,-2 0 0,-3 4 0,-1 2 0,-4 0 0,-2 1 0,-2 1 0,-2 0 0,-2-1 0,5 5 0,-3-1 0,-3 0 0,-1 1 0,-1-1 0,-1 1 0,0 0 0,1 1 0,1 2 0,1 1 0,-3-2 0,1 2 0,1 1 0,0 1 0,0 1 0,-1 0 0,-2 0 0,-2 0 0,2 1 0,-3-1 0,-1 0 0,-2 0 0,0 1 0,-1 0 0,1 1 0,1 1 0,1 2 0,2 3-232,-9-3 1,1 4 0,2 1-1,0 2 1,0 0 0,1 2 0,-1-1-104,0 2 0,0-1 1,0 2-1,0 0 0,0 2 1,0-1-1,1 2 335,2 0 0,0 1 0,1 0 0,-1 1 0,1 1 0,0 1 0,1 0 0,-6 1 0,0 1 0,1 1 0,0 0 0,1 2 0,0-1 0,3 2 0,0 0 0,0 0 0,-1 0 0,1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14:06.877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  <inkml:brush xml:id="br2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9750 5084 18416,'-5'-16'4048,"-2"2"-3598,6 3-90,-6 2-90,6 0 89,-2 2-179,3 3 90,0 2-90,0 2 90,-4 0 90,3-2-91,-6 1 1,6-1 540,-3 2-810,6 6 90,2 0-90,2 5 90,6 6-90,3 8 0,1 4 0,2 2 0,-1-5 90,6 14-90,-5-8 90,4 12-90,-3-2 0,-7-12 90,1 4-90,-5-13 0,-3-5 0,0-1 0,3 7 0,-1-5 0,3 8 0,-2-5 0,0-2 0,0 0 0,0-2 0,-1-5 0,-1-4 0,-4 2 0,0-8 90,-2 3-180,0-4 90,0 4 0,0 1 90,0 4-90,1-4 0,2 3-90,1-7 90,-2 3 90,0 0-90,-2-3 0,0 3 0,2-4 89,0 0 1,2 0 90,-2 0 0,0 0-90,0-2 0,0-3-90,4-4 0,11-26 90,1-5-90,-2 7 0,0-3-380,-2-1 0,1 0 380,1-7 0,0-1 45,1-2 0,0-2-45,1-2 0,-1 1 0,0 2 0,1 0 0,0 1 0,0 2-850,-1 3 1,1 2 849,-1 2 0,0 1 0,1 5 0,-1 1 0,12-23 0,4-3 0,-9 15 0,-2 3 0,-12 23 623,-7 8-623,-3 8 1746,0 0-2196,6 4-809,2 9 360,3 2-451,1 7-988,-6-2 2338,-2 0 0,-2 5 0,-2 0 0</inkml:trace>
  <inkml:trace contextRef="#ctx0" brushRef="#br0" timeOffset="532">11037 4722 20755,'0'-13'2429,"0"-1"-1979,0 2-91,0 1 91,0 2-90,-3 2-90,-2 3-90,0 2-1,-4 2-89,5 0 90,-15 8 0,-13 22-90,-2 7-90,13-8 0,1 2-485,-11 28 530,18-27 0,0 2-45,0 0 0,1 2 45,2 0 0,2 0-189,2 1 1,2-1 188,0-3 0,4 2-45,6 9 0,6-1 45,4-6 0,5-3 0,8 0 0,4-6-45,25-3 0,1-34 90,-22-21 45,-14-7 0,-3-7 0,-7-9 0,-3-2-798,3-2 0,-3-1 663,-9 0 0,-6 3 45,0 17 0,-2 4 87,-3 1 1,-1 2-133,-15-26 0,3 12 0,-1 9-285,0 1-345,8 15-359,-3 3-270,9 13 780,-2 10-2039,-2 1 2582,1 11 0,-1 2 1,2 6-1</inkml:trace>
  <inkml:trace contextRef="#ctx0" brushRef="#br0" timeOffset="849">11407 4736 22104,'20'-27'2879,"-2"1"-2070,-4 2 451,-3-3-1081,-3 10 1,-4 0-180,-2 12 90,0 11 0,5 38-90,0 3 0,-1 5-532,1 2 1,-1 3 531,-1-11 0,0 2 0,-1-2 45,-1 9 0,0-3-45,0-1 0,0 0 0,-1-4 0,0 1 0,1 6 0,0 0-372,-1-10 1,0-1 56,0-4 0,0-4-764,0 8-3599,-2-41 4678,-4-17 0,-2-26 0,-4-9 0</inkml:trace>
  <inkml:trace contextRef="#ctx0" brushRef="#br0" timeOffset="1207">11374 4053 21835,'-12'-41'1709,"0"4"-1530,1 10-89,1 7-90,2 11 90,-2 3-90,2 18 90,-2 7-90,2 15 90,3 7-90,2 2 90,3 0 0,2-2 0,2-7 0,4-7 0,9-13 0,4-20 0,1-12 180,-3-37-180,-12-5-90,-2 1 0,-5 11 0,0 30-180,0 9-270,-7 11-1889,-9 22 2339,-8 18 0,7 7 0,4 7 0</inkml:trace>
  <inkml:trace contextRef="#ctx0" brushRef="#br0" timeOffset="1851">12304 4008 22644,'8'-26'2339,"-1"2"-1530,-3-1-449,-3 6-360,1 5 90,4 19-90,4 13 90,5 16 0,3 14-90,0 8-153,-8-22 0,1 2 153,4 23 0,-1 2-845,-3-13 1,-1 0 844,-1-5 0,0 2 0,0-2 0,-1 3 0,0-2 0,0 1 0,0-1 0,0-1 0,1 0 0,-2-5 0,2 1 45,1 7 0,2-2 0,-3-10 0,1-2 225,8 26-180,-6-32 0,-8-28-90,-2-42 0,-7-1 0,1 8 0,-1-1 0,-11-19 0,-5 3 0,-5 4 0,-6 9 323,-11 7-323,4 21 0,-3 4 0,7 3 0,-1 4 596,-13 3 0,0 5-596,12 6 0,3 3 0,-1 6 0,2 4 0,2 4 0,2 3 0,2 4 0,3 3 0,2 1 0,3 4 45,2 16 0,6 0-45,5-16 0,6-1 45,9 18 0,11-5 0,12-26 0,5-6-45,-2 0 0,2-6 44,3-7 1,0-8 45,11-9-90,-4-6 90,-7-8-90,8-21 0,-17 3 0,2-12-180,-17 13-1349,-8-10-2608,-2 1 4137,-9 0 0,-6 11 0,-5 13 0</inkml:trace>
  <inkml:trace contextRef="#ctx0" brushRef="#br1" timeOffset="28291">14363 4374 22374,'-5'0'2789,"-2"0"-2160,6 0 91,-6 0-270,6 0 89,-2 0-179,3 6-90,3 7 180,14 35-450,2 1-120,-6-13 1,2 4 119,1 10 0,-1 4 0,-1 1 0,0 1 0,0 0 0,-1-1 0,-2 0 0,-1-5 0,-1 1 0,-3-19 0,-8-32 0,-5-59 0,2 0-224,1 13 1,3-5 223,8-6 0,4 0 0,-3 12 0,3 0 0,5 0 0,3-2 0,0 6 0,0 6 0,1 4 0,5-7 0,3 5 228,26 6-228,-9 17 0,-5 19 0,-1 8 0,9 19-238,-16-7 1,-2 3 237,-9-4 0,-3-1 0,0 2 0,-1 1 0,13 27 0,-8-5 0,-2 3 0,-11-20 435,-5-15-435,-5-28 0,-6-50 0,6 6 0,0 14 0,4-2-45,8-8 0,6 3 45,-1 14 0,2 2 0,4-7 0,3 7 588,16 19-588,-6 29 0,4 15 0,-12 3 0,1 4-435,-7-9 1,-1 2 434,5 13 0,-2 0 0,-9-14 0,-1-2-90,7 28-220,-4-10-320,-4-8-359,-2-11-450,-2-8-1,-3-13-1258,2-5 2698,-1-16 0,7-9 0,1-12 0</inkml:trace>
  <inkml:trace contextRef="#ctx0" brushRef="#br1" timeOffset="28782">16146 4315 22104,'-7'-37'4318,"-10"11"-4138,-9 2-90,-7 16 0,8 8 0,-1 12 0,1 7-90,3 17 90,0 10-90,3 6 0,5 7-1696,8-16 0,3 1 1696,3-10 0,0 0 0,2 8 0,3-1-46,11 23 46,-5-24-90,6 3 1,-6-27-1,3-7 0,13-25 0,-6-7 90,10-26 0,-12-3 45,-8 7 0,-2-2 45,-4 11 0,-1 1-168,1-12 0,-1 2 348,-4-9 0,0 11 2979,0 11-3070,0 10-25,0 21 26,0 11-91,0 21-89,2 12 90,4 10-90,2-11 0,1 1 0,9 18-45,-5-20 0,0-2-509,7 5 104,1-8-450,-3-7-1618,9-8 719,-6-10-8032,19-31 9422,-15-9 1,-8 1-1,-1-3 1,6-27 0</inkml:trace>
  <inkml:trace contextRef="#ctx0" brushRef="#br1" timeOffset="28966">16462 4460 12294,'12'-50'3508,"-1"2"-347,-1 10-2622,-4 4-89,-2 9-180,-2 5 1319,-2 8-1409,0 6 859,4 10-679,11 27-270,12 27-90,-11-25 0,0 1 1543,1 4 1,0-1-1634,9 20 90,-3-7-1080,-1-3-2878,-4 2 3958,-7-25 0,-4 0 0,-7-24 0</inkml:trace>
  <inkml:trace contextRef="#ctx0" brushRef="#br1" timeOffset="29124">16503 3668 23723,'-13'-32'585,"-1"0"0,-10-26-405,4 16-180,3 9 0,9 13-90,2 6-1439,6 8 1529,26 44 0,-7-6 0,1 2 0,1 0 0</inkml:trace>
  <inkml:trace contextRef="#ctx0" brushRef="#br1" timeOffset="29557">16925 4066 22554,'8'8'1979,"-3"2"-990,0 3-449,-1 6-90,4 12-180,6 7-90,3 12-562,5 11 427,-10-27 0,1 1-45,-1 1 0,0 0 0,1-1 0,1 1 89,1 6 1,-1-1 90,7 15 180,0 2-180,-15-42 0,-2-12-180,-4-17 0,0-17 90,0-11-90,0-13 0,0-5-1891,0-5 1891,3 5-251,2 25 1,0 2 250,7-11 180,30 21-180,-12 31 0,23 29 0,-27-4 0,-3 4 0,-1 2 0,0 1-80,-1-1 0,-1 0 80,-6-6 0,-1-3 0,-1 0 0,-2-6 2245,-4-7-3594,-2-4-76,-6-9-1633,-6-10 3058,-6-7 0,-8-8 0,-3-1 0</inkml:trace>
  <inkml:trace contextRef="#ctx0" brushRef="#br1" timeOffset="30084">18980 3759 23634,'0'-16'2338,"-5"0"-2068,-2 5 90,-7 4 90,-4 9 539,-12 43-764,17 5 0,3 6-864,-2 2 1,2 4 638,8-10 0,2 3 0,2-3 0,4 10 0,3-2 0,4 1 0,4-2 0,2-2 0,3-3 0,4-3 0,3-2 0,0-4 0,3-4-45,2-5 0,1-4-135,-2-4 0,2-4-90,-3-6 1,2-4-631,5-7 1,0-7-451,13-12-359,3-22-899,-32-16 2567,-9-11 0,-10 27 0,-2 0 1,-1-3-1,0 1 0</inkml:trace>
  <inkml:trace contextRef="#ctx0" brushRef="#br1" timeOffset="30559">19837 3451 18416,'8'-2'3958,"-2"0"-3508,0-1-90,-2 1 0,-2 2 449,0 0-359,-2-2 359,9-10-449,13 1-45,19 16 0,6 10-225,-11 0 0,1 5-436,2 4 1,3 4-1,-4 2 436,3 12 0,-3 3 0,1 3 0,0 1 45,-2 2 0,-1 0-90,-4-2 0,-1 2 5,-7-9 0,-1 1 1,-1-1-6,2 12 0,-2-2 0,1-3 0,-4-4-45,-4 15-90,-11-38-1349,-20 0-2789,-19-7 4228,-7-4 0,-15-7 0,12-4 0</inkml:trace>
  <inkml:trace contextRef="#ctx0" brushRef="#br1" timeOffset="31684">12856 6486 22104,'-22'-27'1889,"-2"2"-1619,-6 0 0,-7 7 135,3 8 0,-4 6-181,-8 9 1,-1 4-180,-1-2 0,1 3-410,-3 8 0,4 3 365,16-5 0,3 2 45,-3 9 0,4 1-45,-5 12 0,8 15 0,38-7 0,6-15 0,4-7 0,4-3 0,8-2 90,19 4 0,-31-9 730,-13-2-820,-22 3 90,-20 1 0,-5 5-90,-6 4 0,3 1 0,5 1 0,5-4 0,9-2 0,11 1 0,19-1 0,15 2 0,4-10 0,1 7 0,-20-5 90,-2 6-90,-20 14 0,0 0 0,-6 13 0,3-8 0,10-2 0,0-13 0,17 14-990,12 6-269,5 2-990,8-1 2249,-11-14 0,-3 4 0,-2-1 0</inkml:trace>
  <inkml:trace contextRef="#ctx0" brushRef="#br1" timeOffset="33184">13392 15604 21475,'-3'5'2968,"2"3"-2428,-3-7-1,4 3 1,0-4-360,18-6-180,-1-2-90,35-5 90,-15 5 90,23 10 0,-29 12 90,2 12 90,-19 7 629,-7 22 1,-16 2-900,0-1 0,-12-11 0,8-20 0,5 4 0,2-9 0,6 1 0,6-5 0,2 0 0,9 2 0,24 22 0,-13-8-1696,-5-7 0,-1 0 1696,0 13 0,-4 1 0,-1 2 0,2 18 0,-2 0 0,2 1-176,-2-8 176,-1-15 0,8 15 0,-6-12 0,2 12 0,-14-15 0,-10 1 0,-10 2-900,-10-8 1,-6 0-1,4-8 1,-2-2 766,-13 8 1,-3-4 132,7-12 0,-1-5 0,-3-1 0,0-3 0,0-3 0,-1 0 0</inkml:trace>
  <inkml:trace contextRef="#ctx0" brushRef="#br1" timeOffset="33825">13632 11230 23813,'0'-27'2699,"-5"2"-2249,3 3 89,-7-1-179,8 11-90,-2 17-270,6 16 90,4 23 0,5 11 0,0-1 0,1 6-90,-3-11 0,1 3-402,-1-5 0,0 4 1,-1-2 401,1 10 0,-1 1 0,-2-3 0,1 2 0,-2-2 0,1 8 0,0-1-30,-2-10 0,1 1 0,-2-5-60,-1-4 0,0-2-816,1 4 0,0-3-444,-1 12-269,0-9-539,-3-42-7673,-5-30 9002,-2-22 0,1 10 1,0-5-1,0-4 1,0-1-1</inkml:trace>
  <inkml:trace contextRef="#ctx0" brushRef="#br1" timeOffset="34104">13664 11420 20305,'-16'-57'4048,"2"5"-3328,0 10-181,3 7-89,5 4-270,2 4 0,8 2-90,8 2-90,10 5 90,17 5-90,10 6 0,-7 7 0,4 6 0,-1 6 0,0 4 45,-1-2 0,-4 3 0,-6 5 0,-8 2 135,-10 10 269,-32 18-359,-11-12-45,0-13 0,-2-1-247,0-8 1,-2-2 201,-1 0 0,-1 0 0,0-3 0,-1 1-315,-9 0 0,1 0-585,-15 6-674,21-10 0,3-1 1574,9-1 0,10-4 0,17-4 0</inkml:trace>
  <inkml:trace contextRef="#ctx0" brushRef="#br1" timeOffset="34559">14131 11158 22734,'11'-28'2878,"-5"4"-2608,-2 6 0,-4 2 90,2 9 90,2 5-91,4 15-89,17 34-180,-4 1-45,1 1 0,2 5-45,-7-7 0,-1-1 0,1-1 0,-1-1 0,-5-6 0,-1-5 0,0 1 90,-4-3-90,-2-18 0,-2-3 0,-7-21 0,-8-37 0,5-1 0,2 10 0,1-2 0,5-24 0,4 22 0,5 0 0,7 4 0,4 3 90,13-20 90,17 32 90,-7 54-180,-12 1-45,-8-2 0,-1 2-45,0 13 0,-1-5-90,-10-11-540,-9-21-269,0-1-541,-2-8-359,-5-6 1799,-8-21 0,5 3 0,-3-13 0</inkml:trace>
  <inkml:trace contextRef="#ctx0" brushRef="#br1" timeOffset="34771">14793 11027 21835,'15'-7'3508,"-3"2"-3059,-6 3 181,1 2 0,0 10-91,5 9-179,4 19-225,0 3 0,-1 5-135,-2-9 0,0 2-237,3 14 1,1 4 191,-1 2 0,-3-1-225,-4-14 1,-1-1-136,3 11 0,-1-2-764,-6 7-360,0-14 1525,-8-15 1,-4-27-1,-4-12 1</inkml:trace>
  <inkml:trace contextRef="#ctx0" brushRef="#br1" timeOffset="34952">14741 10624 14812,'-25'-47'1079,"0"-1"1,4 8-1,1 1 277,-1 3 0,3 2-1356,-1-15 1318,13 33-1767,8 2 409,4 12-4098,13 26 4138,0 0 0,8 29 0,-6-5 0</inkml:trace>
  <inkml:trace contextRef="#ctx0" brushRef="#br1" timeOffset="35616">15086 11167 22824,'18'-4'3328,"-2"-1"-2788,-3 3 359,-2 0 91,12 18-990,-2 6 0,9 20 0,-8 10-358,-4 8 358,1 3 0,-10-20 0,0 0 0,2 15 0,-2 7 0,-7-38 0,-2-17 0,-3-38 0,2-10 0,-1-9 0,0-3 0,2-15 0,0 23 0,0 0 0,4-19 0,9 33 0,5 5 358,12 40-358,-2 15 0,5 6 0,-1 6 0,-1 1-1101,-1-2 1101,-1-4 0,-3-6 0,1-7 0,-3-12 0,2-12 0,1-16-180,-5-9 0,-1-5 180,11-27-535,-12 11 1,-1-2 534,-7 2 0,-2-1-221,-2-6 1,-2-2 265,0-3 0,-2-1 0,-1-2 0,-2-3-808,-2 10 1,-1-4 0,0 4 762,-1-5 0,-1 1 0,-3-12 0,0 6-90,-5-1 90,5 13 609,-2 12-609,8 33 0,-3 18 0,4 41 0,1-18 0,2 3 20,2 6 0,2 5 0,0-1-20,2 9 0,3 1 0,-1-7 0,2 2 0,0-3 0,4 4 0,1-4 0,0-3 0,1-1 0,0-3 0,0-2 1406,-1-5 0,1-1-1406,3 2 0,1-1-1467,12 16-62,-3-12-3149,-16-35 4678,-12-23 0,-8-17 0,-3-3 0</inkml:trace>
  <inkml:trace contextRef="#ctx0" brushRef="#br1" timeOffset="35817">15727 10973 15590,'-20'-7'3148,"1"-2"-332,7 4-2546,6-4 1297,8 0-1387,10-4 659,12-5-839,15-3-630,-2 3 0,2-1 1340,-7 6 1,0 0-1926,11-5 1,-2 0 1214,12-5 0,-10 6 0,-5 2 0</inkml:trace>
  <inkml:trace contextRef="#ctx0" brushRef="#br1" timeOffset="36426">16954 10235 17787,'8'-9'4587,"-2"-2"-4047,0-2-90,-4-5-180,0-7 89,-2-5 361,0-26-450,-5 10 0,-2-19-1,-7 19-89,3 13 0,-2 1-90,-11-12 0,-9-10 0,0 29-90,-2 7 90,-1 9 360,-17 23-360,12 13-45,15-3 0,0 6-570,-2 21 0,5 6 570,5-11 0,1 4-45,0 10 0,0 8 0,3-4 45,5-1 0,4 2-45,2-10 0,0 5 0,3 1 0,0-5-472,3-6 1,2-4-1,0 3 472,3 13 0,1 4 0,1-4 0,-1-16 0,1-3 0,1 3 0,1 0 0,2 3 0,0 1 0,1-1-614,0 2 0,0 0 0,1 1 0,-1-1 614,1-1 0,-1 1 0,0-1 0,1-2 0,2 13 0,1-2 0,-2-5-157,0 1 0,-1-4 157,3 9 0,1-3 0,-7-17 0,-1-2 0,3 5 0,-1-5-180,-2-4-464,-2-9-1785,-11-21 1289,-6-15 1140,-9-24 0,-8-13 0,-1-12 0</inkml:trace>
  <inkml:trace contextRef="#ctx0" brushRef="#br1" timeOffset="36655">16401 11285 22564,'-36'-18'2429,"-6"-2"-1358,8 1-982,9 5 90,14 1-89,24 6-90,44-10-90,7 2-573,-20 5 1,7 0-1,-3 0 213,-1 0 1,0 0 449,7-1 0,4-2 0,-7 3 0,14-4 0,-22 4 0,-1 1 0</inkml:trace>
  <inkml:trace contextRef="#ctx0" brushRef="#br1" timeOffset="38354">18070 9742 21115,'-4'-4'2608,"-3"-1"-2338,2 1 0,1-1-90,-4 1 0,7-1-90,-2 3 0,3 0 0,0 0 0,0 1 180,0-3 89,0 4 361,0-2-180,-4 2-360,-2 0-1,-4 0-89,-3 0 180,-10 28 0,1 5-180,6 0 0,0 5-323,2 2 0,2 3 367,-2 8 1,1 3-1533,2 8 0,0 2 1398,3-17 0,1 1 0,2 0 0,0 3 0,2 1 0,0-1-289,0 3 0,0 0 1,2-1 288,1 0 0,1-1 0,1 0 0,1-2 0,1 0 0,1-1-394,1-3 1,1-1-1,2-2 394,7 17 0,7-2 0,2-15 0,5 0 0,0-4 33,6 3 0,5-4-33,6-4 0,7-1 0,-1-6-124,10-6 0,-1-6 124,1 1 0,-1-3 0,-12-7 0,-5-2-149,18-4-751,-24 0 1033,1 0-1572,-24 0-317,-5 0 1756,-6-6 0,-3-4 0,-2-6 0</inkml:trace>
  <inkml:trace contextRef="#ctx0" brushRef="#br1" timeOffset="39574">19110 9738 15718,'0'-7'6117,"0"-2"-5308,0 2-179,0-2-181,0 2-89,0-1 90,0 3 0,-4-2-180,3 3-1,-2-1-179,-1 1 90,3 1-180,-2 1 90,3 2 0,0 12 180,3 29-270,2 7 0,-1-12 0,2 1-1362,4 24 1362,2 1 90,2-6-90,1-4 0,3-9 0,0-5 0,3-10 0,-1-6 0,0-12 0,0-8 1362,3-11-1362,-3-11 0,1-8 0,-5-10 0,-6-5 0,-6 9 0,-2 0 0,0-17 0,-2-12 0,-4 29 0,3-3 0,-2 16 0,3-2 90,0 16-90,0 3 90,0 2 1979,0 2-2069,0 8 0,2 6 0,3 11 0,2 6 0,5 2 0,0 0 0,1-3 0,3-3-270,-4-4-360,2-3-2338,2 2 269,-7-7 2699,1 2 0,-8-8 0,-2 0 0</inkml:trace>
  <inkml:trace contextRef="#ctx0" brushRef="#br1" timeOffset="45870">20625 9910 18237,'8'4'4317,"-2"-3"-3867,-2 7-90,-2-7-90,-2 3-91,2-4 91,-2 0-180,4 0 180,0 0 0,0 0-90,0 0 270,-2-10-271,-2-1 1,0-11 0,-5 0-90,-4-4 0,-9 1 90,-17-7-90,2 9 0,-17-1-90,8 15 90,5 8 0,0 4 0,-23 8 0,21 0 0,0 5 89,0 15 1,3 7-135,9-6 0,2 6 15,0 8 0,0 8 0,6-2-527,5 2 1,4 1 466,1-7 0,1 2 0,4-2 45,5 5 0,5-2-45,2-7 0,2 1 0,2-2 0,5 5 0,3-3 45,7 9 0,5-4-45,-4-21 0,3-4 0,1-4 0,1-4 0,2-1 0,3-4-355,13-4 0,1-3 355,-15-1 0,1-2-35,7-1 0,-3-2 35,3-1-90,-11 0 0,-10-5 0,-6 0-180,-5-4 948,-5 1-1038,-4-1-37,-2-4-1402,-2 1 450,0-4-637,0 2 1986,0-1 0,0-2 0,0-4 0</inkml:trace>
  <inkml:trace contextRef="#ctx0" brushRef="#br1" timeOffset="46448">21295 9788 20935,'0'-30'2968,"-6"1"-2608,-1 6 0,-7 1 0,0 8-180,-2 0 89,-2 7-179,-1 3 90,-3 2 0,0 8-90,-5 6 90,3 10-180,-3 6 90,5 5 0,3 2-90,9 1 0,5 2 0,5 1 0,1 1 90,5 1-90,5-2 0,5-3 0,4-2 0,4-7 0,23-2 0,-5-13 0,22-4 0,-9-12 0,-14 1 0,0-1 0,21-4 0,-24 4 0,-1 2 0,19 8 0,-20 6 0,2 11 90,-23 2 0,-5 4-90,-6 1 90,-8 1-90,-17 13 0,-4-11 0,-13 8 0,4-16 0,-1 0 0,0-5 0,-12 4-90,17-13 0,-6 1-180,19-12-180,9 0-1439,2 0-1709,6-12 3598,2-3 0,4-14 0,3-1 0</inkml:trace>
  <inkml:trace contextRef="#ctx0" brushRef="#br1" timeOffset="46735">21806 9666 22464,'0'-21'2879,"0"5"-2430,0 5-89,0 6-180,0 3 0,2 2 0,2 8 90,11 31-180,-1 6-45,-1-8-1,0 3 1,-3-4 0,0 3-1168,8 22 0,0 2 1123,-6-15 0,1 1 0,3 14 0,-1-2-241,-6-21 1,-2-3 240,0-4 0,-2-1 0,4 23 0,-4-15-270,0-8-359,-3-12-271,0-2-359,-2-11-325,0-1 1584,-6-14 0,-1-8 0,-5-9 0</inkml:trace>
  <inkml:trace contextRef="#ctx0" brushRef="#br1" timeOffset="47034">21835 9819 21835,'-36'-48'3238,"13"11"-3148,13 9-90,15 8 90,23-6-90,3 3 0,22-3 0,-6 10 0,4 1 0,2 1 0,-19 5 0,1 0 0,11-1-90,7-3-180,-28 11-630,-1-4-809,-9 5 180,-3-3-540,-9 4 2069,-3 6 0,-3 3 0,-2 7 0</inkml:trace>
  <inkml:trace contextRef="#ctx0" brushRef="#br1" timeOffset="47406">21916 10023 20845,'-15'13'2878,"1"-5"-2338,2 2-90,6-9-90,-4 3-90,10-4 89,-4 0-89,4 4 90,14-3-270,21 3-90,10-4 90,17-4-505,-5-3 415,-2-7 0,0 0 0,-8-3 0,-6 5 0,-9-1-90,-2 6 0,-13 2-270,-1 3 0,-12 2 146,-2 0-416,-2 0-1259,0 6-2069,-9 10 3958,-1 1 0,-8 9 0,2-5 0</inkml:trace>
  <inkml:trace contextRef="#ctx0" brushRef="#br1" timeOffset="47801">22005 10633 20036,'-10'5'4137,"4"3"-3417,-2-7-270,7 4-91,-2-5 181,3 0-540,7-7 0,16-4 0,6-4 0,19-4 0,0 1 0,-3 3 0,2 1 0,-11 3 0,0-1-45,10-1 0,2-2-495,-6 2 1,-3-2-1530,9-10 270,4-2-630,-39 8 2429,-11 7 0,-9 1 0,-2 2 0</inkml:trace>
  <inkml:trace contextRef="#ctx0" brushRef="#br1" timeOffset="48397">22761 9340 19856,'0'-19'3957,"0"2"-2787,0 3-721,-4 7-89,3-1 0,-6 5-180,6-1-90,-3 1-90,4 1 0,0 2 0,0 6 90,0 6 0,7 20-90,-1-2 0,6 14 0,-2-14 0,2 1 90,0-5-90,15 12 0,-6-18 0,3 5 0,-10-20 0,-10-5 0,1-5 0,0-4 0,5-21 90,-4 4 269,2-19-179,-6 22 90,0-2 0,-2 13-180,0 3 90,0 3-180,0 3 0,2 1 0,-2 2 0,4 0 0,0 8 0,4 4 0,2 11-270,1 2-360,1 4-449,-4 3-360,2 2-720,-2 0 2159,-3 0 0,-2-5 0,-3 0 0</inkml:trace>
  <inkml:trace contextRef="#ctx0" brushRef="#br1" timeOffset="48802">23244 9200 21924,'2'-32'3508,"-2"-10"-2878,2 14 270,-2-8-721,0 19-89,2 6-90,2 5 90,4 6-90,15 16 90,1 4 0,14 22-90,-1 10-909,-7 4 1,0 6 953,-6-8 0,0 3-45,-3-4 0,1 3 0,-2 0 0,-6-9 0,-2 0 0,0-1 0,0 2 0,0 0 0,-1-1 0,-2 1 0,0 0 0,-1-1-227,0-2 1,0 0 0,-2-1 271,2 18 0,-1-2 0,-2-6 0,-2-2-45,0-4 0,-2-3 44,-5-6 0,-1-1-314,-4 5 1,-3-1-676,-1-9 1,-2-2-765,-12 25-720,8-31 2429,13-19 0,-4-6 0,4 0 0</inkml:trace>
  <inkml:trace contextRef="#ctx0" brushRef="#br1" timeOffset="49552">24365 9159 17967,'-5'-12'4047,"-2"1"-3507,6 4-180,-3 1 90,1 3-91,2-1 1,-6 4-180,6-2 180,-3 2-270,0 0 0,0 14 0,-1-1-90,2 14 90,3-6-90,3-1 0,2-2 0,5-2 0,-2-3 0,2-5 90,0-4-90,-3-4 0,1 0 0,-4 0 0,-2-4 0,0-10 0,-2-5 0,0-2 0,-6 2 90,-29-13 0,14 18-180,-21-11 90,30 23 0,6 0-90,2 2 0,4-2-810,0 8-89,0 3-810,4 9 1799,4 17 0,1-3 0,2 12 0</inkml:trace>
  <inkml:trace contextRef="#ctx0" brushRef="#br1" timeOffset="49870">24515 9941 22014,'0'5'2249,"0"3"-1799,0-6 1619,0 2-1350,16 2-449,3-1 0,20 10 0,4 1 0,6 13-638,2 10 368,-26-14 0,-1 4 0,-1 3 0,-1 2 0,-3 1 0,-3 3-45,-1 14 0,-4 3-450,-7-14 0,-3 0-796,-3 11 0,-7-1-13,-6-16 0,-6-3 1304,-5 1 0,-5-2 0,-7 1 0,-3-2 0,-5 1 0,-1 0 0</inkml:trace>
  <inkml:trace contextRef="#ctx0" brushRef="#br1" timeOffset="73988">13405 13284 21205,'-5'-5'1979,"1"1"-1709,4 4 2068,0 0-1978,0-4 360,0-1-91,0 0-359,4 1 0,2 4 0,5-2-90,5-3-90,4-2-90,23-6 0,-3 3 0,15-3 0,-8 4 0,0 0 0,1 0 0,3 0 0,-13 2 0,0 1 0,23-4 0,-21 3 0,0 1 0,1-2 0,-1 0 0,23-2-203,-23 2 0,0 1 203,17-4 0,1-1 0,1-1 0,-17 5 0,-1 0 0,22-4 0,-25 5 0,0 1 0,11-3 0,-3 0 0,17-6 0,-14 2 0,14-4 0,-19 3 0,1 0 0,-13 6 0,1-1 0,14-6 0,16 0 0,-24 4 0,10-2 0,-3 5 0,0-1 0,-9 5 0,-11 1 406,-1-1-406,-1-1 0,0 1 0,3-3 0,-1 0 0,17-6 0,-9 3 0,11-3 0,-12 4 0,-3 0 0,0 0 0,1 0 0,-1-2 0,3-1 0,1-1 0,1-1 0,18-3 0,2-2 0,-21 9 0,-1-1 0,15-3 0,-7 4 0,-17 7 0,1 1 0,1 0 0,29-6 0,-15 2 0,21-5 0,-8 7 0,-12-1 0,12-1 0,-17 1 0,1-2 0,-3 3 0,-1-1 0,-3 0 0,-2-1 0,1 1 0,-1-4 0,15 2 0,-11-2 0,24-2 0,-8 0 0,9-3 0,-9 5 0,-7 0 0,-14 2 0,8-2 0,-10 2 0,6-4 0,-11 4 0,1-2 0,-1 0 0,11-6 0,-10 5 0,8-5 0,-14 5 0,4 1 0,-2 2 0,-2 3 0,-4 2 0,-7 2 0,0-2 0,0 1 0,2-3 0,-1 2 0,1-1 0,-2 1-2249,3 2-899,-14-6 3148,2-3 0,-13-11 0,4-4 0</inkml:trace>
  <inkml:trace contextRef="#ctx0" brushRef="#br1" timeOffset="74970">27110 8467 16168,'5'-3'5577,"-2"1"-5038,1 2-269,-4 0 0,2 0-90,2-4-180,-2 3-90,2-5-270,-4 6-2968,0-2 3328,0 0 0,-7 1 0,-2-1 0</inkml:trace>
  <inkml:trace contextRef="#ctx0" brushRef="#br1" timeOffset="83089">27244 8503 20485,'2'-11'2339,"0"0"-2069,-2 2 0,0-1-90,0 3-90,0 3-90,0 2 89,0 2 1,0-2 90,0-1-90,0-1 0,0 1-2428,0 1-1,-4 6 2339,-4 3 0,-8 7 0,-5 2 0</inkml:trace>
  <inkml:trace contextRef="#ctx0" brushRef="#br0" timeOffset="88160">27487 8458 22374,'-32'-50'2339,"-3"0"-1979,-3-1-2806,-5 0 2581,22 24 0,-1 1-45,-1 0 0,0 1 430,0-1 0,-1 1-475,0 1 0,-3 0 90,-23-18 0,-3 0-82,18 17 1,-3 0-24,-9-4 0,-7-2 0,1 3-427,10 9 1,0 2 0,0 2 396,-2-2 0,1 0 0,-1 1 29,-2 1 1,1-1 0,2 2 208,-7-3 0,2 0-193,-1-1 0,0 0 0,0 0 0,1-1-45,0-1 0,0 0 45,1 1 0,-3-1-15,6 3 0,-3-1 0,0 0-829,-3 1 0,-1-1 0,0 2 799,1-1 0,0 2 0,1 0 0,1 1 0,2 2 0,2 1-274,-4 1 1,3 2 273,-1 2 0,0 1 275,2-1 1,-3 1-276,3 2 0,-3 0 0,2 0 0,-6-2 0,0 0-1,5 3 1,-1-1 0,2 1 0,-3 0 0,3 0 0,-3 2 0,0 0 45,0 0 0,1 0-45,0 0 0,0 0 0,1 2 0,1 0-45,1 1 0,0 1 90,2 3 0,1 0 1018,0 1 0,1 0-1018,0 0 0,1 0-45,-2 1 0,1 0 0,0-1 0,0 0 0,0 1 0,-3 2 0,-15 2 0,-5 1 0,19-6 0,-2 1 0,1 0 109,0-1 1,1 1 0,0-1-155,-21 3 0,3-1 45,21-2 0,1 0-83,-15 8 1,0 1 37,14-5 0,1 1 45,-10 6 0,0 1 0,5 2 0,2 0 45,11-5 0,1 1 343,-18 12 0,0 0-388,12-7 0,2-1 0,0 2 0,1 1 37,2-3 1,2-1-128,-14 14 90,0 1 45,13-10 0,0 2-45,-16 15 0,8-9 0,0 3 45,8-8 0,2 0-45,-1 0 0,0 0 0,2-1 0,2-1 0,-13 12 45,14-10 0,-1 0-45,-15 14 0,16-14 0,1 1 0,-10 13 490,14-14 1,1 3-446,1-1 0,1 0-45,1-2 0,1 0 814,-7 20-814,13-25 0,4-8 0,2-8 279,4-4-279,0-3 0,0 3 0,0 0 0,0-3-1799,0 3-539,-4-4-1,4-4 2339,-11-3 0,2-4 0,-8-3 0</inkml:trace>
  <inkml:trace contextRef="#ctx0" brushRef="#br0" timeOffset="90855">21213 8128 20036,'0'-14'3238,"0"1"-2789,0 1 1,0 1 0,0 4-90,0 0 0,0 3 89,0 1-179,0 1-90,6 19 0,1 1-90,5 21 90,0 3-90,-5-5 0,0 5 0,0 5 0,0 0-45,-1 2-1,-1-1-253,0 0 0,0-2 299,-1 17-90,0-2 0,-2-2 0,2-6 0,-4-6 0,4-7 90,-2-5-180,0-6 90,2-7 90,-4-4-90,2-4 0,-2-7 0,0-3 688,0-4-598,2 0 90,4 0-180,1 0 0,2 0 90,3-4-90,21-7 0,24-8 0,-11 6 0,4-1 0,-6 3 0,0 1-312,5-2 0,-2 2 312,-14 3 0,0 1-129,7-3 1,-1 0 128,14-2 0,5-1 0,-29 9 0,-7 1 90,-6 2 0,-4 0 697,-5 0-607,-4 0 184,-3 0-364,0-2 0,0 0 0,0-3 0,-3-3 0,-13-10 0,0-1 0,-29-26 0,12 14 0,9 8 0,-1-2 0,-2-1 0,1 0 0,-15-17-162,15 15 0,0 1 162,-11-11 0,11 12 0,-1 0 0,1 0 0,-1-1 0,1 2 0,0-1-753,-17-17 753,19 18 0,1 2 0,5 3 299,0 2-299,2 0 0,-1 0 0,3 2 778,0 2-778,2-1 0,-2 3 0,7 0 0,-4 2 0,10 5 0,-8-2 0,4 3 0,-5-3 0,2 0 0,-2-2 0,1 0 0,-1 0 0,2-4 0,-2 1 0,2 0 0,1 4 0,0 5 0,3 1 0,-1 10 0,5 19 0,5 1 0,3 15 0,0-10 0,0 0 0,0-3 0,-1-5 0,-2-5 0,-2-4 0,-2-3 0,3 3 0,-1-8 0,3 6 0,-2-6 0,2 5 0,-2 1 0,4 1 0,-2 1 0,2 2 0,0 0 0,0-1 0,1-4 0,-5-2 0,0-12 0,-4 2 0,0-10 0,-4 3 0,0-5 0,-1-1 0,-2-2 0,6 3 0,-3 4 0,4 0 0,-3 1 0,-2 1 0,1-2 0,0 1 0,4-1 0,0-2 0,-4-2 0,4-1 0,-8-12 0,7 6 0,-2-8 0,3 8 0,0 2 0,0 0 0,0 5 0,0 0 0,0 2 0,0 2 0,0 0 0,2 5 0,9 14 0,2 1 0,11 16 0,1-4 0,1 4 0,3 3 0,-1 0 0,1 2 0,-3-5 0,-1-2 0,-5-4 0,-4-3 0,-4-4 0,0-2 0,-5-7 0,-1-9 0,-10-8 0,-4-10 0,-9-5 0,-1-9 0,-12-22 0,8 10 0,5 10 0,-1-1 0,-5-11 0,2-1 0,9 19 0,9 13 0,6 20 0,5 13 0,9 17 0,2 1 0,2 3 0,-4-6 0,1 1-368,8 12 0,1 0 368,-7-10 0,0 0 0,1-1 0,1-1 0,0 0 0,1 0 0,-2-3 0,1-2 0,-1 0 0,0-2 0,16 18 0,5 2 0,-18-18 0,1-2 0,-13-18 0,-7-15 736,-5-7-736,-9-16 0,-5-3 0,-6-7 0,-1 0 0,3 12 0,-2-1 0,-10-10 0,-10-10 0,16 23 0,-2-2 0,11 12 0,1-1 0,10 20 0,6 5 0,4 12 0,5 5 0,5 4 0,4 1 0,3 3 0,3-5 0,8 14 0,-8-12 0,4 5 0,-14-16 0,0-4-270,-6-3-540,-1-12-179,-13-5-360,-5-12-91,-9-4-628,-2-5-361,-3-1 2429,0 1 0,-2 8 0,0 4 0</inkml:trace>
  <inkml:trace contextRef="#ctx0" brushRef="#br0" timeOffset="93290">19561 11529 22284,'-5'0'810,"2"0"1888,3 0-2248,5 0 0,0 0-90,8-2 359,25-5-539,-6 4-90,24-5-45,-21 4 0,0 1-45,26-2-648,-4-1 1,2 1 647,-22 3 0,2-1 0,27-2 0,1 0 0,-25 1 0,-1 0 0,12 0 0,0-1-265,-15 1 1,-1 0 264,-1 0 0,1 0 0,-2 1 0,1-1-1349,13 0 0,0 0 1349,-13 1 0,0 1 0,9-2 0,0-1 0,13 0 0,-19 1 0,-1 0 0,19-1 0,-22 1 0,-1 1 0,9-1 815,18-3-815,-2 0 0,-2 2 0,-10 1 0,-23 4 0,-2-2 405,-2-2-405,12-8 0,-8 4 0,10-2 0,-8 3 3392,13-2-3392,-7 2 0,7-4 0,-13 6 0,9-3 0,-2 5 0,0-3 0,-8 3 0,-7-1 0,13-5 0,-2 3 0,11-4 0,-6 3 0,1-2 0,1 0 0,15-4 0,-12 3 0,8-3 0,-19 4 0,9-2 0,1-3 0,2 2 0,-1-1 0,-7 6 0,1-2 0,2 2 90,-3-2-90,-1 2-90,-1-1 90,-3 3 0,-1-2 0,4 1 0,-8 0 0,5 0 0,-10-1 0,1 0 0,-2 0 90,11-3-90,-10 4 90,8-2-90,-11 3 0,-3 3 0,6-2 90,-8 1-90,5-1 0,-6 1 90,0 1-90,-2 2 0,2 0 0,-3 0 0,0-2 0,-2 0 0,-1-3-180,-2 1-630,-4 1-449,-2 1-540,-7 8-989,-3 6 2788,-6 8 0,-8 11 0,-5 4 0</inkml:trace>
  <inkml:trace contextRef="#ctx0" brushRef="#br0" timeOffset="102732">29315 6997 26193,'14'-59'2249,"0"7"-2249,-4 9 69,-2 9-69,-3 11 23,0 13-23,-1 22 12,6 24-12,0 22 0,-2 9-589,-2-7 0,0 2 589,0 0 0,-1 4 0,0-2 0,-3-9 0,-1-3 0,0 0 0,-1-1 0,1 1 0,-1 2 0,1 2 0,-1 4 0,-1 0 0,1-6-718,0 11 1,0-3 717,0-4 0,0 1 0,0-12 0,0-11 0,0-51 0,-3-29 0,3-4 0,1-16 0,2-4 0,-1 6-448,1 7 0,-1 3 0,2-5 448,0 3 0,0-5 0,0-2 0,1 2 0,1 7 0,2-3 0,1 6 0,0 1 0,0 1 0,1 1 0,0 1 49,4-17 0,0 3-49,0 8 0,1 3 542,-2 6 1,4 3-543,5 0 0,3 5 0,15-6 0,15 12 0,-12 38 0,-2 17 0,-3 10 0,-19-8 0,-4 3 0,11 26 0,-10 1 0,-9-23 1598,-7-17-3307,0-10-2878,0 0 4587,4-4 0,2-1 0,5-4 0</inkml:trace>
  <inkml:trace contextRef="#ctx0" brushRef="#br0" timeOffset="103123">30184 6993 22374,'10'-9'2969,"-2"-1"-2250,-4 3-269,-2 1 0,-2 3 89,0 1-179,0 12-180,0 9-90,5 17-90,4 12 0,7 7 0,4 0 0,5-4 90,3-8-90,5-8 0,1-13 0,3-11-90,0-15 90,-1-14 90,1-14-90,-3-13 0,-1-5 180,-6-3 0,-7 6-180,-6 6 0,-6 9 0,-4 10 0,-2 6 0,3 19 0,0 8 0,7 18 0,0 5 0,12 23-1709,5 0-495,-11-26 0,1-2 2204,12 5 0,-2-20 0,-6-16 0</inkml:trace>
  <inkml:trace contextRef="#ctx0" brushRef="#br0" timeOffset="103623">31126 6920 23184,'6'-43'2608,"-2"4"-1708,-2 6 89,-2 5-359,2 6-360,-2 6-270,4 3 0,9 32 0,10 33 0,-10-18 0,0 3-234,2 11 1,-3 1 233,-3-8 0,-1 0-928,-2 2 1,0 0 927,-1-3 0,0 0 0,-2 6 0,-2 0 0,3 20 0,-4-46 0,2-71 100,1 9 1,1-4-101,3-11 0,1-1-577,1 12 0,3 2 577,0 2 0,2-1 0,4-7 0,1 1-87,-4 16 0,0 2 87,3-5 0,1 5 0,3 2 0,2 15 147,0 16-147,7 20 0,2 21 1254,-15-13 0,0 2-1254,0 5 0,-1 3 0,0 3 0,-2 2 0,0 2 0,-1 2 0,-1-1 0,0 1-826,-2-3 1,-1-1 825,0-4 0,0-1 0,-3-5 0,0-2 0,-1 1 0,0-1-89,2 12-1621,-4-19-718,-2-28 2538,-2-32 1,0-12 0,0-8 0</inkml:trace>
  <inkml:trace contextRef="#ctx0" brushRef="#br0" timeOffset="107332">29315 8942 22014,'-13'-7'2069,"3"0"-1529,4 3 180,-2-1-1,8 3-89,-4-2-181,4-1 1,4-2-90,7-4 0,15-4-90,21-6-662,-13 6 1,5-1 391,10-3 0,5-1-621,-10 4 0,3 1 1,2-2 620,8-1 0,4-1 0,1 0-538,-8 4 0,0 1 0,3 0 0,0 0 538,4-1 0,1-1 0,3 1 0,4 0 0,-17 4 0,5-1 0,2 1 0,0-1 0,1 1 0,-2 0 0,-3 0-361,7-1 0,-2 1 1,-1 0-1,1 0 1,1 0 360,1 0 0,2 0 0,2 0 0,-2-1 0,-2 2 0,-5 0 0,1 1 0,-4 0 0,-3 1 0,-1 1-102,11-2 1,-2 1 0,-2 0 101,-10 1 0,-1 0 0,-1 1 409,21-5 0,-4 2-409,-17 2 0,-3 1 821,-3 1 1,-5-1-1452,-8 2 2063,-19 4-3592,-19 4 2551,-4 5 1,-12 12 0,-6 4 0</inkml:trace>
  <inkml:trace contextRef="#ctx0" brushRef="#br0" timeOffset="111724">29396 15373 23004,'0'-13'1619,"0"1"-1349,0 1 0,0 4-1,0 3-89,0 2 270,0 2-90,3 8 0,4 6-90,5 15 89,4 10 91,3 12-570,1 13 300,-10-27 0,-2 2-564,2 6 0,-2 1 384,1 6 0,-1 2-633,-1 5 0,0 2 633,-2-17 0,0 2 0,-1 0 0,0 3 0,1 1 0,-2 0 0,1 3 0,-1 1 0,1 0 0,0 3 0,0 0 0,-1 1 0,1 0 0,-1 1 0,1 5-419,-1-12 0,1 4 0,0 1 0,0 0 0,0-3 419,0 1 0,-1-2 0,0 0 0,1 3 0,0-1 0,1 4 0,-1 1 0,0-2 0,0-3 0,0-2 0,0-3 0,-1-1 0,1 1-227,-1 0 1,1 1 0,0 0 0,-1 0 226,1-1 0,0 0 0,0 0 0,0 0 0,1 15 0,-1 0 0,2-1 0,-1-4 0,1 0 0,1 1 0,-2-5 0,1 2 0,0-1 0,0-4 0,1-1 0,-1-3 0,1 1 0,0 0 0,1 3 0,-1-1 0,-1-14 109</inkml:trace>
  <inkml:trace contextRef="#ctx0" brushRef="#br0" timeOffset="111724">29911 19049 10517,'0'-3'-16</inkml:trace>
  <inkml:trace contextRef="#ctx0" brushRef="#br0" timeOffset="112818">29375 15301 24443,'-3'-5'1169,"2"1"-989,-3 4 180,4 0-90,0-2 0,0-1 0,2-3 269,13-7-269,5-2 0,21-7-90,12-3-544,-15 10 0,3-1 454,10-2 0,3-1-610,-10 5 0,2 0 1,2-1 519,6 0 0,3 0 0,5 0 0,-5 3 0,5 0 0,3-1 0,0 2 0,-3-1 0,4 0 0,-3 1 0,0 0 0,4 1-430,-10 1 1,3 1 0,1-1 0,0 1 0,-1 0 0,-3 2 429,9-1 0,-3 1 0,-1 1 0,1 0 0,0 1 0,0 0 0,0 0 0,-1 1-362,0 0 1,0 0 0,0 0-1,0 1 362,-2 0 0,-1 1 0,2 0 0,3 0-171,-11 0 0,4 0 0,2 0 1,-1 1-1,-1-1 0,-2 1 171,11-1 0,-3 1 0,0-1 0,3 1 0,-2-1 0,3 1 0,1 0 0,-2-1 0,-4 0-129,-4 0 0,-4-1 0,0 0 0,-1 1 129,-1 0 0,0 0 0,0 0 0,3 1 174,0-1 1,3 0 0,1 0 0,-2 0 0,-7 1-175,0-2 0,-5 1 0,2 0 396,14 0 0,2 1 1,-22-5-397,-31-3 1842</inkml:trace>
  <inkml:trace contextRef="#ctx0" brushRef="#br0" timeOffset="114274">30151 15835 20126,'0'-5'2518,"0"-1"-2068,0 5 1169,0-1-1259,0 0-270,0 0 0,0-3 0,0 3 89,0-5-89,-7 0-90,0-4 0,-7-5 0,3 4 90,0-1-90,2 4 0,3 2 0,-2 1 90,4 3 0,-1-1 0,-5 0-90,2-2 0,-4 2 0,6 2 0,-3 2 0,2 0 0,-5 0 0,0 0 0,0 0 0,-6 12 0,4-3 0,-3 13 0,5-8 0,1 1 0,1-1 0,6-1 0,-5 1 0,2 10 0,0-4 0,-2 8 0,5 9 0,-1-11 0,2 9 0,3-15 0,0 8 0,0-3 90,9 10-90,-2-13 0,9-1 0,-4-9 0,2-1 0,1-2 0,3 0 90,-2-4-90,4 3-90,-1-3 180,10 4-90,6 4 0,0-7 0,0 6 0,-9-11 0,-1 3 0,1-4 90,7 0 0,1 0 0,0 0 0,-7-2-90,-11-2 90,-2-1 0,-2-2-90,-1 5 90,-1-2 0,-2 1-90,0-2 0,-2 1 0,0 1 0,-2 1 0,-1 2 0,-2 0 90,-1-2-180,0 0 90,0-3-270,0 3-270,0 0-1259,0-2 630,0-1-360,-3-2-810,-2-2 2339,1 2 0,-4-2 0,4 0 0</inkml:trace>
  <inkml:trace contextRef="#ctx0" brushRef="#br0" timeOffset="115791">30797 15658 17427,'0'-7'4138,"0"1"-3689,0 3 1350,0 1-1529,-6-2-180,0-1 0,-1-4 0,-4 0-90,6 0 90,-7 0 0,4 0 0,-2 2 0,0 0 0,1 1 0,-1 1 0,-5-2-90,-4 5 0,-2 0 90,-1 2-90,4 0-90,1 0 90,-1 0 90,2 0-90,0 0 0,-8 4 0,5 1 0,-7 0 0,0 7 0,6-6 0,-1 3 0,5 1 0,3-5 0,-1 3 0,2 2-90,2 3 180,3 2-90,4 5 0,3-7 0,0 1 0,0 0 0,0-1 0,0 3 0,3-2 0,4 1 0,5-3 0,4-5 90,4 1-180,3-7 90,1 3 90,1 0-90,-3-3-90,0 7 90,-3-7 0,6 3 90,-5-4-90,6 0 0,-6 0 0,0 0 0,2 0-90,1 0 90,0 0 0,8 0 0,-3 0 0,2 0 90,-4 0-90,-6 0-90,1 0 90,1 0 90,11 0-180,0 0 90,-2 0 0,-8 0 0,-13 0 0,-2 0 0,0 0 0,-4 0 0,4 4 90,-5 9-90,0 2 0,-3 9 0,0-3 90,0 2-90,0-1 0,-3-1 90,-9 7-90,-3-10 0,-7 6 0,0-11 0,-1-1 0,-1-5 0,-13 1 0,7-7 0,-9 3 0,12-4 0,3 0 0,2-2 0,3-1 0,3-1 0,4-1 0,6 3-270,-2 0-360,8-2 90,-4 1-89,4-2-271,0 1-809,0 4 1709,4-2 0,2 2 0,4 0 0</inkml:trace>
  <inkml:trace contextRef="#ctx0" brushRef="#br0" timeOffset="116896">31288 15599 16348,'0'-7'5307,"0"1"-4858,0 1-179,0 1 0,0-1 0,0 1 0,0 1 989,0 1-1169,0 8 90,0 6 0,0 10 0,0 32-90,0-6-90,0-12 0,0 1 0,2 20 0,0 1 0,4-3 0,-1-3 0,2-9-180,0 3-180,-1-18-629,0 2 269,-4-23 180,0-7-179,-2-11-361,0-14-2248,-11-31 3328,4 21 0,-1-1 0,-3-2 0,-1 1 0,0 1 0,0 0 0</inkml:trace>
  <inkml:trace contextRef="#ctx0" brushRef="#br0" timeOffset="117256">31162 15649 15448,'0'-20'6207,"0"2"-5578,0 4-269,0 3 270,0 4-360,0 0-1,0 3-179,0 1 0,0 1 0,9 0-90,3 0 90,22-5 0,-6 0 0,15 0-90,-10 1 0,5-1 90,15-4-90,0-3 0,8 0 0,-23 5 0,-11 5 0,-17 4 0,-4 0-90,-2 0-270,-2 0-629,-2 0 359,0 6-359,-5 1-360,-2 9 1349,-5-2-9831,-1 2 9545,1-3 0,2 3 0,0 0 1</inkml:trace>
  <inkml:trace contextRef="#ctx0" brushRef="#br0" timeOffset="117828">31341 15780 13020,'-6'8'6206,"0"4"-4767,-6-11-629,1 12-450,5-12-181,-1 5-89,6-6 1619,-3 0-1349,11 0-90,4 0-180,8 0 0,3 0 0,2 0-90,5 0 0,1 0 0,3 0 90,-3 0-90,1 0 0,-5 0-90,-1 0 90,-5 0 0,-4 0 0,-4 0-90,-4 0-90,-3 0-90,-4 0-3238,-1 0 3508,0 6 0,0 2 0,0 5 0</inkml:trace>
  <inkml:trace contextRef="#ctx0" brushRef="#br0" timeOffset="118762">31292 16138 20126,'-4'0'2068,"0"0"-539,4 0-1439,0 4 0,0-3-90,0 9 90,0-9-90,0 9 90,0-9 0,0 3 90,4 0-90,2 1 0,6 0 0,4 3 90,19-7-180,-3 3 90,15-4 90,12-2-90,-14 0-90,12-3 90,-24 1 89,-7-1-89,-6 1 0,2 1-90,-7 1 0,1 2 0,-8-2 0,0 2 0,-2-2-90,2 2-269,0-2-181,-1 1-180,-3-1-179,-3 2-383,-1 0 0,-3 6 0,-2 2 1</inkml:trace>
  <inkml:trace contextRef="#ctx0" brushRef="#br0" timeOffset="-172561.73">12950 10068 19856,'0'-13'2698,"0"1"-2338,2 1 0,0 4-90,0 2 89,2 3 1,-4 2 540,2 0-361,0 0 1,2 6 0,2 4-1,2 10-89,0 7-180,0 9 0,2 12-135,-3-7 0,0 4-642,3 10 1,-1 2 506,-1-2 0,1 4 0,0 5 0,2 5 0,-3-6 0,-1-10 0,0 0-507,0 1 0,0 5 0,-1-6 507,-1-6 0,-2-1 0,1 9 0,0 7 0,0-2-275,0-8 0,-1-2 1,1 3 274,0 0 0,0 5 0,0-1 0,0-4 0,0-6 0,0-4 0,0 0 0,3 16 0,0-1-232,2-3 1,0-3 231,-3-12 0,0 0 0,0 3 0,2 4 0,-2-4 0,-1-5 0,0-1 0,1 12 0,0 0 0,-2 17 0,-2-3 0,-2-6 0,-1-20 0,2 0 0,0 14 319,1-10 0,0 0-319,3 17 0,-1-2 0,0-11 1393,-2-22-1393,2 15 1012,0-16-1012,0 12 683,0-18-683,-2 2 95,0-4-95,2 8 0,-2-7 0,6 6 0,-3-5 0,1 5 0,-4-1 0,3 13 0,-2-10 0,1 15 0,0-10 0,-2 2 0,2-11 0,0-9 0,0-10 0,0 0 0,4 0 0,4 0 0,3-4 0,5-1 0,-2-6 0,11-3 0,-4 2 0,5-1 0,-6 4 0,-2 0 0,4 0 0,3-2 0,5 0 0,5-5 0,5 0 0,3 0 0,0 0 0,0 5 0,-3 2 0,-1 2 0,-2 3 0,14 1 0,-15-1 0,-5 1 0,1 0 0,9-3 0,17-5 0,-7 1 0,3-3 0,-3 1 0,2-1-162,-13 3 0,2 0 1,-1 0 161,1-1 0,1 1 0,-3-1 0,8-1 0,-1-1 0,12-4 0,2 0 0,-20 4 0,0-1 0,-1 0-18,17-4 0,-1-1 18,-5 3 0,-1 0 0,-6 1 0,-4 2 0,11-2 0,-17 4 0,-1-1 0,10-1 0,-14 4 0,1 1 0,19-6 0,0 5 0,2-2-1022,-4 2 1022,-1 2 0,-3 0 112,-14 3 1,0 0-113,19-4 0,-19 3 0,2-1 0,3-2 0,-1-1 0,23-4 0,-8-1 0,0 0 0,-20 6 0,1 1 0,23-7 0,-1 0-194,-20 6 0,-2 1 194,11-2 0,0 0 0,17-4 0,-2 2 0,0-3 0,-19 5 0,0-1 0,19-5 0,-11 4 0,-2 0 0,4-1 0,8-1 0,-9-2 1002,-13 2-1002,25-10 222,-5 1-222,-19 9 0,0-1 0,22-9 0,-22 10 0,-1 0 0,7-6 0,15-3 0,-15 2 0,4 1 0,0-3 0,-14 8 0,0-1 0,19-7 0,-21 7 0,0 0 482,12-4-482,10-5 0,2-3 0,-3 3 0,-19 6 0,-1 2 0,7-5 0,15-5 0,0 0 0,-16 8 0,11-4 0,-21 13 0,-1 1 0,12-3 0,6-5 0,2-1 0,4-2 0,-12 2 0,1-1 0,1 0 0,11-2 0,2 0 0,-1-2 0,-5 5 0,-4 1 0,-23 7 0,-9 3 0,15-1 0,-11 0 0,10 0 0,-13 3 0,-1 1 0,4 1 0,0 2 0,3 0 0,6-4 0,0-1 0,1 0 0,-3-1 0,-9 3 0,0-1 0,-1 1 0,10 1 0,-9 2 0,8 0 0,-11-2 0,-2 0 0,1-1 0,-2-1 0,0 4 0,0-2 0,0 2 0,1 0 0,4 0 0,-2 0 0,7 0 0,-4 0 0,4 0 0,1 0 0,14 0 0,-8 0 0,25 0 0,-19 0 0,11 0 0,-10 0 0,17-4 0,-11 1 0,15-4 0,-16 3 0,1-1 0,1 1 0,21-1 0,-12 1 0,-8 1 0,1 1 0,6 0 0,13 0 0,-19 2 0,0-2 0,-1-1 0,3-1 0,-1-3 0,3 4 0,0-3 0,-1 3 0,-11-1 0,1 0 0,18-2 0,-19 2 0,2 0 0,0-1 0,-1 1 0,18-1 0,-3-3 0,1-1 0,11 1 0,-23 1 0,-2 1 0,9-1 0,-14 3 0,-3-1 0,1 3 0,-1-1 0,0 1 0,1 0 0,10-5 0,3 0 0,0 0 0,13 1 0,-20 1 0,12-1 0,-17 1 0,1-2 0,-3 3 0,-1-1 0,-1-1 0,-2 3 0,1-3 0,1 1 0,0 0 0,5-3 0,1 2 0,3 0 0,1-1 0,14 0 0,-14 0 0,17-1 0,-13 3 0,-4-2 0,-3 3 0,-13-1 0,13 1 0,-4 1 0,13 1 0,-6 0 0,26-2 0,-11-1 0,-18 1 0,2 1 0,0 0 0,-1 0 0,18 0-346,12-4 346,-21 5 0,-3-3 0,19 3 0,-12 0 0,12 2 0,5 0 0,-16 0 0,16 0 0,-19 0 0,-2 0 0,21 0 0,-18 0 0,16 0 0,-21-2 0,17-1 0,-12-1 0,12 1 0,-17 1 0,-1 2 0,1 0 0,16 0 0,-14 0 0,11-2 346,12-2-346,-25 2 0,1 1 0,6-1 0,-1 0 0,-5 1 0,-1 0 0,-1 0 0,-3-1 0,21-2 0,0-1 0,-9 3 0,-17 0 0,3 0 0,3-3 0,3 0 0,-7 0 0,4 0 0,2 1 0,2 0 0,0-1 0,-1 1 0,-2 1 0,-2 1-719,10 0 719,-7 2 0,-5 0 0,-3 0 0,-5-2 0,6-2 0,-9 1 0,6-3 0,-10 3 0,0-1 719,8 1-719,-4 1 0,-2 2 0,-6 0 0,-8 0 0,2 0 0,-2-2 0,4 0 0,0-3 0,12 1 0,-4 1 0,2 1 0,-8 2 0,-8 0 0,-2-2 0,-2 0 0,-2-3 0,-6-3 0,1-4 0,-6-2 0,0-2 0,1 1 0,-2-3 0,2-5 0,-1-4 0,0-5 0,0-6 0,1-9 0,0-10-208,5 24 0,0-2 208,0-2 0,0-1 0,0-1 0,-1-3 0,-2-20 0,-1-4 0,4 18 0,0-1 0,0 1 0,-1-2 0,-1 1 0,1-1-219,1 2 1,0 0 0,0 3 218,-2-6 0,0 2-424,0-1 0,-1 1 424,0 1 0,0 0 0,0 1 0,0 0 0,0 3 0,-1 1-95,2 1 1,-2-1 94,-2-10 0,-1-2 0,0 2 0,0 0-65,0 3 1,-1 0 64,2 6 0,1 4 0,-5-12 0,1 2 561,2 3-561,0 1 0,2 1 872,0 0-872,5 2 0,-2 0 0,6 0 220,-3 2-220,4 2 0,0 4 0,0 7 570,0 1-570,0 3 14,-3 7-14,2 0 0,-3 8 0,4 0 0,-3-1 0,2 1 0,-3-2 0,-3-12 0,2 0 0,-7-4 0,7 9 0,-4 5 0,8 4 0,-8-2 0,4 4 0,1 0 0,-9 5 0,7 0 0,-9 0 0,3-1 0,-3-1 0,-3 1 0,-2 1 0,-21 2 0,7 0 0,-19 0 0,-9 0 0,23 0 0,-1 0 0,0 2 0,1 0 0,-2 0 0,1 1 0,-16 6 0,15-1 0,-1 1 0,-21 4 0,10 1 0,-1 0 0,21-5 0,1 0 0,-10 1 0,0 2 0,0 0 0,1-1 0,-22 5 0,14-1 0,0 0-206,-5 0 206,20-4 0,0 0 0,-12 4 0,-1-1 0,-6 2 0,12-5 0,-3 0-330,6-3 1,0-1 329,-15 3 0,-1 0 0,9-4 0,1-1 0,-4-1 0,-1 1 0,-1 0 0,-4-1 0,4-2 0,-6 1 0,-2-1 0,2 0 0,-10 1 0,2 0 0,-3 0-415,7-2 1,-3 1 0,1-1 0,3 0 414,-3 2 0,2 0 0,4-1 0,-7-2 0,2 1 0,-1 3 0,0 0 0,4-2 0,-4 1 0,6 1 0,-3 1 0,2-1 0,-8 1 0,0 0 0,9 0 0,-2 0 0,3 0 0,-4 1 0,3 0 0,-2 1 0,0-1 0,0 1 0,0 0-266,1-1 1,-3 0 265,5-1 0,-2 1 0,-2 0-794,0 0 1,-1 1-1,0 0 794,0 0 0,0 0 0,1 1 0,4-1 0,1 1 0,3-1-373,-3 1 0,2 0 373,0-1 0,-1 1-37,2 0 1,0 0 36,0 0 0,-1 0 0,1 0 0,0 0 0,2-2 0,-3 1 0,5 0 0,-3 1 0,2-1 0,-8 1 0,0 0 0,7-1 0,-1 0 0,2 0 0,-4 1 0,2 0 0,-2-1 0,-1 0 0,3 1 0,-2-1-62,4 0 1,-3-1 0,2 1 61,-8 1 0,1 1 0,8-2 0,-2 0 0,-1 1 0,2 1 0,-1 0 0,2-1 0,-7 1 0,-3 0 0,6 1 0,-6 1 0,-2 0 0,5-1 0,4-1 0,4-2 0,-2 1 0,-10 3 0,-2 1 0,4-2 0,-1 1 0,3-2 862,2-1 1,2 0-863,13-2 0,0 0 0,-12-2 0,0 1 737,17 0 0,-1 0-737,-15-2 0,-2 1 0,12 3 0,0 0 649,-12 0 0,-2-1-649,-3 2 0,-1 0 0,-6 2 0,0 0 0,-2-1 0,1-1-219,1 2 0,3 0 219,16-2 0,0-1 0,2 0 0,-3-1 0,0 2 0,-3 0 0,0 2 0,0-1 0,0-1 0,-1 0 0,1 0 0,2 0 0,0 1 0,3 0 0,-4 0 0,2 0-329,-1 0 0,-1 0 329,2-1 0,1 0-133,0 1 1,-2 0 132,-15 3 0,-3 2 0,21-4 0,0 1 0,-2 1 0,-9 2 0,-3 0 0,2 1-157,10-3 1,2-1 0,1 1 156,-20 6 0,3-1 0,14-5 0,2 1-26,-2 0 1,1 1 25,0 0 0,0-1 0,2-1 0,-3 1 0,-12 4 0,-5 1 0,11-6 0,-1 1 0,1-1 0,-11 4 0,1 0 248,16-6 0,0 0 1,3-1-249,1 2 0,3-2 0,-18 4 0,22-6 0,2-1 0,-3 2 274,5-3-274,6 0 0,-6 5 0,10-4 887,-5 1-887,9-3 1853,-11 8-1853,-12 3 0,-2 4 62,-7-2-62,12-8 0,1-4 0,2 3 0,5-7 0,2 3 0,5-4 0,-4 0 0,9 4 0,-3-3 0,8 3 0,1-4 0,2 0 0,0 0 0,-7 10 0,1-7 0,-6 11 0,4-13 0,2 7 0,0-7 0,3 3 0,1-4 0,-7 0 0,-6 4 0,-1-3 0,-1 3 0,7-4-1440,9 4-808,-4 1-7583,7 0 8600,-5-1 1,-1-4 0,0 0 0</inkml:trace>
  <inkml:trace contextRef="#ctx0" brushRef="#br0" timeOffset="-165572.74">16385 629 17877,'0'-7'4047,"0"-2"-3597,0 6-180,0-3 90,0 4 0,0-3-90,0 3 629,0 0-719,0 0 0,0-1-90,0-3 0,-3-1-90,-2-2 0,-5-2 90,0-1-90,-4-1 0,-3-3 0,-1 2 0,-2-2 0,-1 3 0,1-1 0,-2 1 0,-1 1 0,-12-5 90,-6 4 0,-18 2-90,12 5 0,-18 10 0,30 3 0,-12 8 0,21 6 89,1 4-89,5 4 0,4 3 0,7 0 0,4 2 0,5-3 0,0 13 0,0-11 0,0 8 0,0-14 0,0-2 0,0 0 0,0-4 0,0 1 0,4 4 0,2 4 0,8 3 90,12-4-90,-4-11 0,9-7 0,-8-1 0,1-8 0,2 4 0,1-6 0,3 0 0,1 0 0,3 0 0,1 0 0,18 0 0,-14 0 0,9 0 0,-19 0 0,-7 0 0,-2 6 90,0 6-90,-7 4 0,3 6 0,-6 19 90,-5-5-90,0 18 0,-5-10 90,-12 17-90,-2-16 0,-14 9 0,-1-20 0,-3-4 0,-3-13 0,-5-3 45,6-5 0,0-3-45,-7 0 0,0-3 0,-15-11 90,23-6-90,5 1 0,4-1 0,5 1 0,9 1-90,4 1 90,6 2-180,0 0-179,0 2-181,2-2-270,2 4-359,4-1-900,3 1 2069,1-1 0,0 1 0,0-2 0</inkml:trace>
  <inkml:trace contextRef="#ctx0" brushRef="#br0" timeOffset="-164712.74">16856 498 16528,'0'-9'5127,"0"0"-4588,0 2-179,0-2-90,0 4 90,2-1 0,-2 1-91,2 1 91,-2 1 180,0 1-360,0 0 0,0 2-23,1 16 0,2 28 1,1 20-1,1 13 1,0 5-1,0-2 1,-1-10-1,0-17-1367,1 12 1,1 0 1209,-2-13 0,-1 14 0,1 10 0,0 3 0,1-3 0,0-10 0,1-14 0,0-20 0,6-16 0,5-1 0,3-3 0,2-5 0,1-3-90,-1-4 90,-5 0-90,-1 0-90,-6 0 2419,0 0-3048,0 0 269,-5-2 0,2-5 1,-5-2-451,4-15 451,-3 8-181,0-7-359,-3 7-541,0 0-6655,0-2 8275,0 0 0,-5 0 0,-2-1 0</inkml:trace>
  <inkml:trace contextRef="#ctx0" brushRef="#br0" timeOffset="-164030.74">16564 1108 19046,'-23'9'4048,"-4"-4"-3239,9 0-539,2-5 0,10 0-90,23 0-180,28-3 90,13-1-416,-17 1 0,1-1 371,-4-1 0,-1-1-45,2 0 0,0 0 45,0 1 0,-1-1-45,-3 0 0,0 1 0,27-2 0,-9 0 0,-8 3 90,0 1-90,-18 1 0,2 2 0,-19 0 0,-2 0 0,-2 0 562,-3 0-2541,-2 0-2069,-1-4 4048,-3-1 0,2-2 0,-3 0 0</inkml:trace>
  <inkml:trace contextRef="#ctx0" brushRef="#br0" timeOffset="-162940.74">17534 511 21115,'4'-27'1799,"0"0"-1439,1 7 0,-3 1-1,0 4-89,-2 7-90,0 2 180,1 6-90,3 6 359,5 20-449,-1 6-90,1 5 0,-1 4 0,4 19 0,-1-2 0,-1 1-45,-4-21 0,-1 0-45,2 5 0,-1 4 0,0-2 45,2 8 0,-1-2-45,1 1 0,-1-3 0,0-7 0,0-4 0,1 3 0,0-10 0,-2-4 0,-2-9 0,-2-2 0,-2-5 0,0-2 0,0-4 0,0-1 90,0-4-180,-5-30 90,-7-8 0,-2-15 0,-5 2-90,4 15 90,-1 2 0,0 2 0,-1 5 0,1 3 0,2 3 0,0 3-90,-7-2 90,6 12 0,-8-2 0,11 10 0,-2 0 0,0 6 0,1 1 0,-1 7 0,2 1 0,0 1 0,-1 3 0,3-1 0,4 2 0,2 10 0,4 8 0,0-3 0,0 0 0,0-12 0,0-1 0,4 1 0,4 7 0,1-5 0,4 4 0,0-9 0,1-2 0,4 0 0,6 4 0,-1-7 0,0-2 0,-5-9 0,-6-4 0,0 0 0,2 0 90,0 0-90,3 0 0,1-4 0,-5-3 0,0-4 90,-3-7-90,-5 4-90,1-4 180,-5 4-90,2 3 0,1-2 0,0 3 0,0-1 0,-2 2 0,0 0-90,-2 2 90,0 0-180,0 3-180,0-1-269,0 1-361,0-1-359,0-1-990,-6-1 2339,2-4 0,-3 1 0,4-1 0</inkml:trace>
  <inkml:trace contextRef="#ctx0" brushRef="#br0" timeOffset="-162207.74">17969 973 20665,'0'-16'2789,"0"2"-2430,0 3 1,0 4-90,0-2-90,2 6-180,0-1 90,4 4 90,0 6-90,2 6 90,0 9 0,0 10-91,2 5 1,1 12-90,1 4 90,0 5-90,-3-16 0,0 3 45,-1-2 0,1 1-90,0 0 0,0-2 45,-1-7 0,0-3 90,3 5-90,-2-11-90,-2-5-90,-1-6-1349,-4-7 360,-4-9-900,-4-12 2069,-6-13 0,-3-14 0,-1-7 0</inkml:trace>
  <inkml:trace contextRef="#ctx0" brushRef="#br0" timeOffset="-161829.74">18009 489 20575,'-3'-25'2249,"2"2"-1979,-6 5-90,6 4-90,-3 3 90,4 6-90,0 1 539,0 4-1528,0 8-541,2 4-988,2 11 2428,2 4 0,2 9 0,1 3 0</inkml:trace>
  <inkml:trace contextRef="#ctx0" brushRef="#br0" timeOffset="-161260.74">18298 995 19856,'2'-13'3328,"0"-3"-2878,0 2-91,0 1 1,-2 2 0,0 1-180,0 5-90,0 1 359,0 4-359,0 6 180,2 38-270,2-7 0,-1-3 0,2 1 90,5 13-90,2 0-3392,2-1 3392,3-4 0,3-4 90,3-5-90,1-9 0,13-5 0,-8-11 0,12-9 0,-12-11 90,0-14-180,-7-7 135,-11 0 0,-2-3 45,0-19 938,-4 17 0,-3 0-938,-7-13-181,-4 3 91,-7 4 0,-3 4 0,-3 5 0,-11-1 0,6 13 0,-10-2 0,10 15-180,-3 4-449,-10 3 1411,13 2-1501,-4 0 14,23 8-2354,-1 15 811,8 0 2248,-3 9 0,4-7 0,0 0 0</inkml:trace>
  <inkml:trace contextRef="#ctx0" brushRef="#br0" timeOffset="-160730.74">19146 1267 20665,'0'-9'3508,"0"0"-2878,0 2-180,-3 0-91,2 3-179,-6 1-90,6 1 0,-3 2-90,4 6 0,0 0 0,0 5 0,0-6 0,0-1 0,2-4 90,-2 0-180,-5 0 0,3 0-270,-5 0-359,7 0-361,0 0-719,-5 0 1799,-4-2 0,-5-1 0,-3-1 0</inkml:trace>
  <inkml:trace contextRef="#ctx0" brushRef="#br0" timeOffset="-159521.74">19232 566 21565,'6'-32'1889,"0"4"-1620,-2 4 1,0 6-90,0 6 0,-2 4 90,4 3 180,-5 3-180,2 0-91,-1 2 91,0 4-90,4 3 0,-1 6 0,2 3-90,0 4 0,1 3-90,0 2 180,2 18 0,-2-8 0,4 18-91,-1-12-89,-1 6 90,0 1-90,0 0 0,-2-3 0,2-2 90,-2-5-90,-1-2 0,0-4 0,-2-3 0,3 10 0,-6-2 0,4-3 0,-6-8 0,2-18 0,0 2 0,-2-9 0,2 3 90,-2-4-90,2 0 180,0-4-180,0-50 0,0 17-1696,-2-9 0,0-1 1696,0 1 0,0-10 0,2 22-90,0 2 90,8-1 0,2 3 0,3 6 0,1 7 3392,-2 13-3392,8 2 0,-4 2 0,5 0 0,-7 0 0,-1 4 0,-1-3 0,-2 7 0,0-7 0,-1 3 0,-2-4 0,3 6 0,-1-5 0,3 11 0,-4-4 0,6 12 0,-1 3 0,5 12 0,-5-3 0,-2 3 0,-5-6 0,1 0 0,-1 1 0,0-1 90,0-4-90,0 0 0,0 0 0,0 0 90,4 18-90,1 2 90,-2 2-90,-2-8 0,-3-10 0,-3-10 0,0-3 90,-3-4 0,4-6-90,-2 1 0,4 1 0,-3-7 0,-2 3-180,-1-4-719,0-4-720,0-5 1619,-7-22 0,-2 3 0,-7-13 0</inkml:trace>
  <inkml:trace contextRef="#ctx0" brushRef="#br0" timeOffset="-154089.74">26890 819 21385,'-24'-30'1529,"-2"3"-1259,-1 5 0,-1 1-670,-1 7 580,-1 1 163,-2 8-73,-19 17-180,10 8-136,-12 21 136,18 4-90,3 5 90,4 4-90,5-1 90,5-6-90,9 10 0,4-21 495,9 7-495,0-23 0,6 0 0,4-4 0,4 0 327,9-8-417,3-2 90,7-6 0,0 0 0,-1 0 180,13 12-180,-13-3 90,9 10-90,-18-3 90,-3 0 0,-6 6-1,-1 3 1,-7 19 0,-10-9-90,-8 9 90,-12-15-90,-7-4 0,-6 0 0,-3-5 0,-3-2 0,-1-2 0,1-9 0,4-1 0,7-6-90,5 0 0,7 0-179,8 0-91,2 0-180,6-4-179,2-1-2789,9-16 3508,3-1 0,8-11 0,-2 1 0</inkml:trace>
  <inkml:trace contextRef="#ctx0" brushRef="#br0" timeOffset="-153683.74">27203 661 21307,'6'-35'2159,"0"6"-1276,-2 2-523,0 9-31,-1 2-239,-2 9 75,1 3 15,2 8 319,8 27-409,-3 3 0,0 4-45,0 3 0,0 3-510,2 13 0,-1 1 510,-3-10 0,-1 2-45,0-3 0,1 3 0,-1 1-181,1-1 1,-1 0 0,0 2 180,1 7 0,0 2 0,0-4 0,1 6 0,-2-5 0,0-11 0,-2-7-90,-2-1 0,0-8-90,-2-10-1079,0-10 179,0-6 697,-5-14-1506,-2-11-7860,-7-14 9749,-1-12 0,-3-8 0,0-3 0</inkml:trace>
  <inkml:trace contextRef="#ctx0" brushRef="#br0" timeOffset="-153427.74">26935 1154 20395,'-17'-7'2249,"7"-2"-2069,6 2-90,14-2 0,12-2 0,17-3 0,18-2-402,-23 6 1,1 0 311,4 1 0,0 0 0,0-1 0,-1 1 0,-2 1 0,0 1 86,2 0 1,-1 0-446,17-4-1,-10 4-450,-25 3-899,-15 4-8122,-4-2 9680,0-3 0,3 0 0,2-1 1</inkml:trace>
  <inkml:trace contextRef="#ctx0" brushRef="#br0" timeOffset="-152813.74">27747 751 20485,'10'-32'2879,"0"3"-2430,-3 2-89,-1 6 0,-4 3 0,1 5-180,0 3 0,3 4-1,0 4 181,2 2-180,2 6 90,2 7-90,4 15-45,-1 5 0,0 4-135,-2-3 0,0 0 45,5 16 0,0 2-345,-3-10 0,-2 0 300,1 1 0,-1 0 0,0-1 0,0 0 0,-1-2 0,-1-1 0,-1-2 0,0-2 0,6 29 45,-7-29 0,0-2-45,0 10 0,3-1 0,-10-26 0,0-9 0,-2-3 0,0-6 0,-8-17 0,-2-1 0,-11-18 0,-3 2 0,-4-3-90,-5-1 90,-2 3 0,-1 3 0,-1 9 600,-12 7-600,11 19 0,-9 12 0,9 38 0,14-9-1024,2 19 1024,19-20 90,10-3-90,6-2 0,11-6 0,5-5 0,24-7 0,-16-9 0,11-3 0,-23-6 1024,-5 0-1024,-6 0-90,-2 0-180,-7 0-180,-2 0-269,-3-2-361,-5-2-449,0-5-990,-5-7 2519,5-2 0,2-5 0,3 0 0</inkml:trace>
  <inkml:trace contextRef="#ctx0" brushRef="#br0" timeOffset="-152462.74">28592 1199 22554,'0'-7'2339,"0"0"-1889,0 5-1,0-2-269,2 1-90,3-3 0,11-1 0,11-2-90,12 0 0,6 0 0,3 0 0,-4 1-90,-4 2 90,-9 3-360,-5-1-179,-8 4-451,-2-2-719,-7 2 1709,-3-4 0,-5 1 0,-1-4 0</inkml:trace>
  <inkml:trace contextRef="#ctx0" brushRef="#br0" timeOffset="-151862.74">29777 475 20215,'-13'-16'2159,"-2"5"-1799,-7 4 0,-2 9 0,-11 7-91,-2 9 1,-3 9 0,1 6-90,4 7 0,5 1 0,7 4-90,11 18-45,13-23 0,5-2-45,10 23 0,8-25 0,6-3 0,0-16 0,1-2 0,1 2 0,0 1 0,-1-1 0,-3 1 0,4 12 0,-5 5 0,-9 4 0,-7 4 90,-6 2-90,-10-1 0,-4-2 0,-9-3 0,-8-5 0,-7-5 0,-6-8 0,0-5 0,1-9 0,5-3-90,3-8-180,7-3-270,5-7-179,9-4-451,4-5-1078,12-6 2248,4-5 0,9-5 0,3-1 0</inkml:trace>
  <inkml:trace contextRef="#ctx0" brushRef="#br0" timeOffset="-151546.74">30046 611 22914,'0'-41'1619,"0"3"-1349,0 8-90,0 7-90,0 12 90,5 11-1,3 19-89,11 24 0,-2 15 0,1 7-90,-4-10 0,0 2-509,-1-3 0,0 3 0,0-3 509,-2 7 0,0-2 45,0-2 0,0-1-443,-1-5 0,0-2 398,0-4 0,-1-2-134,-1-7 1,0-2-316,4 23-361,-3-17-359,-5-10-720,-3-16 849,-6-12 1040,-4-18 0,-5-12 0,-2-8 0</inkml:trace>
  <inkml:trace contextRef="#ctx0" brushRef="#br0" timeOffset="-150977.74">29903 995 20935,'-41'-11'1889,"7"0"-1709,7 4 90,15 0-180,6 5 0,19 0-90,16 2 0,24 0 0,-18-2 0,3 0-553,6-1 1,2 1 552,2-4 0,0 1-45,0-1 0,0 0-149,-5 0 0,-1 0 283,-5 1 1,-2-1 180,21-1 450,-8 1-540,-21 3 0,-7 1 872,-21 2-1052,-6 6 531,-5 10-531,-1 14 0,3 13 0,4 9-541,2 7 541,8 0 0,4 0 0,4-7 0,7-7-90,-1-8-90,10-10-180,-3-17 181,0-13 89,-6-18 540,-8-13-450,-3-7 0,-4-10 90,-2-2 0,-6-4 90,-2 5 180,-12-12-270,3 22 0,-5-4-180,11 26 90,4 9 90,5 4-90,0 11 0,2 10 0,3 9-90,8 11 0,7 2-270,5 3-359,3-1-631,1-6-988,-1-5 2338,-1-6 0,-5-8 0,-2-2 0</inkml:trace>
  <inkml:trace contextRef="#ctx0" brushRef="#br0" timeOffset="-150546.74">30886 905 21025,'0'-27'2339,"0"2"-2069,2 4-91,0 5 1,4 9-90,2 11 90,4 13-90,14 32-90,-7-3 0,-6-14 0,-1 0 90,0 11-90,-4-5-90,-2-6 90,-4-1-180,0-15 90,-2-4 0,0-21 0,-4-31 90,4 7 0,0-1 45,0-2 0,1 1-45,2-3 0,1 4 90,10-4 0,2 17 0,5 14 90,3 19-180,4 17 90,3 12 0,0 11-90,-5 7-632,-4 0 362,-3 0-359,-5-5-3243,2 6 3872,-5-24 0,2-4 0,-2-26 0</inkml:trace>
  <inkml:trace contextRef="#ctx0" brushRef="#br0" timeOffset="-149896.74">31751 873 21475,'-4'-27'1619,"4"0"-1169,-8-2-450,4 11 90,-4 1-90,0 13 0,-4 4 0,-1 12 89,-3 5-89,-2 19 0,-1 5 0,1 7 0,0 4 0,3-2 0,3 0 0,6-5 0,2-6 0,4-6 0,2-4 0,2-5 0,10 2 0,3-7 0,4-5 0,-2-6 0,-4-8 0,-1-2 0,-4-5 0,0-8 0,-2-10 0,0-10 90,-3-7-90,-1-6 180,-4-6-90,-4-5 0,-2-4 135,-3 13 0,-2 0-90,3 11 0,-2-1 15,-1-2 0,-1-5 0,0 6-193,2 5 1,0 3 132,-3-9 0,0 4 0,1 0 0,6 8-90,2 10 0,4 4 90,0 7-90,0 5 0,2 26 264,4 8-264,4 30 0,-2-26 0,1 0-135,0 4 0,2 3 135,7 20 0,1 1-433,-4-15 0,0 0 433,5 11 0,1-1-225,-7-23 0,0-3-674,13 26-720,-1-12-990,-2-7 2609,2-12 0,1-11 0,2-9 0</inkml:trace>
  <inkml:trace contextRef="#ctx0" brushRef="#br0" timeOffset="-149439.74">32129 864 21475,'-17'-41'1529,"-1"5"-1349,2 2-90,-2 9 0,1 7-90,1 9 0,0 15 90,1 14-90,1 21 0,2 14-1696,8-7 0,2 2 1696,-2-13 0,2 0 0,3 11 0,2-2 0,5 6-90,3-14-90,4-9 0,0-15 0,-1-9 0,0-17 3572,-1-10-3392,-3-14 0,0-12 180,-6-13 0,0-5 90,-4 18 0,0-1-181,0 15 1,0 0 0,1-6 0,-2 2 0,-4 0 0,3 11-90,-3 9 0,5 15 0,0 14 0,2 19 0,2 15 0,4 12 0,2 9 0,-3-32 0,0 0-214,-1-1 0,1 0-325,7 26-1620,3 2-90,-5-25 2249,5-4 0,-8-30 0,1-7 0</inkml:trace>
  <inkml:trace contextRef="#ctx0" brushRef="#br0" timeOffset="-148993.74">32234 887 18866,'0'-30'3598,"2"3"-3238,0 2-90,4 7-90,-3 2-90,2 7 0,-1 5 0,3 6 0,3 9-1,0 9 181,8 34-180,-7-10-90,3 20 90,-10-24-90,-2-3 90,-2-8-90,0-6 270,0-12-270,0-5 0,0-6 90,0-6-180,-6-5 90,5-14 0,-4-11-90,5-10 180,0-6-90,1 0 0,3 6 0,3 8 0,1 11 90,0 13-90,2 12 180,6 29-180,-4 6 0,0 3-276,8 20 276,-9-18 0,0-1-719,2 4-91,-8-21-629,3 2-810,-8-30 2249,0-8 0,2-14 0,0-6 0</inkml:trace>
  <inkml:trace contextRef="#ctx0" brushRef="#br0" timeOffset="-148560.74">32677 416 21205,'8'-14'1889,"0"3"-1529,0 7-1,2 6 91,1 7-90,1 13-180,2 12 90,2 16-180,1 13-363,-8-26 0,0 1 273,0 3 0,0 0 0,-1 0 0,0 2 45,3 9 0,0 1-45,-1-6 0,-1-3 0,-1-2 0,-1-3 0,2 12 0,-7-31 0,-2-10 90,0-6-180,-3-27 636,-15-21-546,0-3 0,-15-3-236,2 27 236,-4 12 0,-1 15 0,1 10 0,2 11 0,5 7 0,5 4 0,11 21 90,10-12-90,11 14 146,19-4-506,-4-17-630,9 7-809,-12-22 1799,-7-5 0,-6-4 0,-4-3 0</inkml:trace>
  <inkml:trace contextRef="#ctx0" brushRef="#br0" timeOffset="-147862.74">27235 2936 23004,'0'-18'2339,"0"1"-2070,0 4-89,0 2-90,0 6 0,0 1-90,0 12 90,4 10 0,2 18-90,5 16 90,1 12-367,-6-27 0,0 1 277,0-1 0,0 1 0,0 1 0,-1-1 0,-1-3 0,0 0 0,2 26 0,-4-9-180,0-11-90,-2-9-1259,0-2 180,0-16-990,-6-6 2339,-2-24 0,-7-13 0,-1-11 0</inkml:trace>
  <inkml:trace contextRef="#ctx0" brushRef="#br0" timeOffset="-147660.74">27166 2583 22284,'-3'-27'2069,"2"2"-1709,-3 2-90,4 5-180,0 4-90,0 3 0,0 4-90,0 1-180,-3 3-270,2 1-1169,-3 2-180,4 10 1889,0 5 0,0 16 0,0 4 0</inkml:trace>
  <inkml:trace contextRef="#ctx0" brushRef="#br0" timeOffset="-147262.74">27865 3166 20036,'-10'-9'3058,"3"0"-2698,4 4 179,4 1-89,5 4-90,5 0 0,8-2-91,10-2-89,10-5 0,11-3-180,9-4-363,-9 5 1,2-2 362,-13 3 0,0 0 0,11-2 0,0 0-67,-13 4 0,-3 1 67,11-3 90,-1 1-90,-26 7-270,-6 0-359,-6 2-2160,-7 0 984,-4 0 1805,-7 0 0,1 0 0,-1 0 0</inkml:trace>
  <inkml:trace contextRef="#ctx0" brushRef="#br0" timeOffset="-146678.74">29798 2628 21924,'-16'-23'3059,"3"5"-2699,5 0-181,4 5 1,4 3-180,0 4 90,0 8 0,0 13 0,4 14 0,4 17-90,5 13-205,-6-26 0,0 0 205,0 0 0,0 0 0,5 32-382,-1-10-67,-3-8-451,-2-10-449,-4-8-1080,0-15 2429,-2-8 0,-8-17 0,-1-5 0</inkml:trace>
  <inkml:trace contextRef="#ctx0" brushRef="#br0" timeOffset="-146528.74">29656 2293 22374,'-11'-39'900,"5"4"-900,2 9-720,4 4-629,6 12-1080,4 6 2429,9 13 0,5 11 0,3 6 0</inkml:trace>
  <inkml:trace contextRef="#ctx0" brushRef="#br0" timeOffset="-146176.74">30074 2542 22284,'12'6'1709,"-2"-4"-1529,0 10 180,-1-3-180,-1 11 0,0 6-180,2 7 90,0 4-90,2 4 0,0-3 0,-1-2 90,-1-6-90,-4-5-90,-2-7 0,-2-9 0,-2-7 90,0-15 0,2-12 90,2-14 90,4-8 0,4-4-1,3 4-179,1 6 90,0 11-90,2 12 90,15 18-90,-5 12-180,9 15-269,-11 5-541,-3 4-359,-3-1-990,-4-6 2339,-4-6 0,-5-12 0,-4-5 0</inkml:trace>
  <inkml:trace contextRef="#ctx0" brushRef="#br0" timeOffset="-145735.74">30533 2587 20755,'0'-16'2609,"3"3"-2250,0 6 1,5 9-90,-2 11 0,4 14-180,2 14 0,3 13 0,1 10-369,-8-29 1,0 1 278,0 0 0,0 0 45,0-3 0,1 0-45,7 28-100,-2-13 190,-2-12-180,-2-9 90,-5-25-90,-7-13 90,-5-29 0,-7-17 0,7 22 0,0-3 49,-1-3 0,0-2-49,0 0 0,1 0 0,1 1 0,0 0 0,2 4 0,2 1 0,-2-28 0,4 12 0,7 11 10,6 10-10,10 9 0,5 12 0,3 9 0,-1 11 0,2 23 0,-14 13-90,-14 5-180,-21 2-495,-8-25 1,-4-1-945,-14 12-3207,14-15 1,0-3 4516,0-2 1,13-9 0,7-5 0</inkml:trace>
  <inkml:trace contextRef="#ctx0" brushRef="#br0" timeOffset="-145020.74">30910 2551 22644,'7'-22'1709,"-1"1"-1439,-2 3 0,2 2-90,0 5-90,2 2 0,0 4-90,0 3 0,0 2 0,2 0 90,1 6-90,1 4 0,9 18-90,3 9 90,1-1-90,-4-1 90,-7-15-90,-1-4 0,-3-6 0,0-4 90,-2-6 0,0-6 0,0-6 0,-1-6 90,-3-5 0,-3 0 0,-1 3-90,0 2 90,0 6-90,2 5 0,1 5 0,2 2 0,2 5 0,3 4 0,7 15 90,6 10-90,1 0 0,1 1-90,-7-17 90,5-6-180,-1-6 0,4-10 90,3-7 0,1-12 90,1-13 0,-4-10 0,-12 5 0,-3-2-215,-3 9 0,-2-1 260,1-12 0,-2-1 45,-4 13 0,-1 1 180,-1-32-197,0 8 107,0 10-90,0 10 0,0 8-90,0 12 0,0 7 511,0 15-421,0 14 295,0 48-340,0-19 0,0 2-280,0 3 0,0 1 235,1 1 0,2-3 0,0-16 0,0-2 0,6 26-90,2-11-179,-2-10-181,1-9-450,-4-8-449,-2-10 1349,-2-17 0,-2-9 0,0-12 0</inkml:trace>
  <inkml:trace contextRef="#ctx0" brushRef="#br0" timeOffset="-144843.74">31304 2366 20755,'-23'-9'2159,"5"0"-2069,10 2 90,8-2-180,10 4 0,10-1-180,11 1-450,10 2-809,2 1-900,2 9 2339,-10 2 0,-14 13 0,-11 4 0</inkml:trace>
  <inkml:trace contextRef="#ctx0" brushRef="#br0" timeOffset="-144109.74">27540 4568 20575,'0'-25'3328,"0"3"-2968,-4 4-90,0 4-90,-4 3-90,0 6 0,0 11 90,-1 12-90,5 17 0,-3 12 89,6 10-134,-2-25 0,2 4 45,6 17 0,3 5-90,3 0 0,3 0-1305,0 1 0,2-3 1350,3-8 0,2-5-45,11 2-25,-3-27 0,2-4 25,19-2 0,-14-11 0,-1-5 0,16-19 0,-2-13 0,-8-14-164,-24 21 1,-2-3 163,-3-3 0,-3-1 90,-3-1 0,-3 0 0,-3-1 0,-5-1-1202,-10-11 1,-5 1 1156,2 13 0,-3 1-45,-8-6 0,-3 4 1660,-21-1-1660,16 23 0,-2 3-180,-20-2 0,22 11 0,2 4-270,-8 9-137,6 8-222,11 4-1504,8 11-116,11-7 3277,10 2 0,7-15 0,4-2 0</inkml:trace>
  <inkml:trace contextRef="#ctx0" brushRef="#br0" timeOffset="-143820.74">28470 4632 23094,'0'-12'2428,"4"1"-2248,0 2-90,8 0 0,6-4 0,10-1-90,15-6 0,12 1 45,-7 7 0,3 2-45,-12 4 0,0 1-291,12 0 0,-2 0 291,10 5 0,-12 0-90,-11 0-90,-8 0-540,-9 0-629,-9 0-1170,-4 0 2519,-12-2 0,-2 2 0,-7-2 0</inkml:trace>
  <inkml:trace contextRef="#ctx0" brushRef="#br0" timeOffset="-143379.74">29867 4238 21835,'-19'-25'1619,"1"2"-1350,2 5 1,2 7 0,0 4-90,0 13 90,-1 12-90,-1 15 0,2 14-90,5 10 0,4 6-247,4-29 0,2 0 247,6 32-90,4-3 0,7-10 0,2-8 90,10-7-90,-1-20 0,1-26 0,-12-19 0,-15-28 0,-9 0 0,-8-6 160,-3 2-160,-5 5-180,-11-4-270,6 23-179,-5-1-361,14 22-269,10 7-450,2 3-540,6 4 2249,6 0 0,4 0 0,7 0 0</inkml:trace>
  <inkml:trace contextRef="#ctx0" brushRef="#br0" timeOffset="-142745.74">29960 4320 19406,'23'0'3958,"3"0"-3599,-11 4 1,2 5 0,-7 7-180,1 6-90,3 8-90,7 22 90,-1-9-90,6 14 0,-6-23 0,1-5 0,-3-6-90,6-5 90,-7-13 0,3-8 0,-6-13 0,-4-10 0,-2-7 90,-3-7 180,-4-3 0,-1-1-91,0 6 181,0 0-270,0 14 0,0 4-90,0 14 0,4 10 0,2 5 0,6 9 0,5 5 0,17 12 0,-2-7 0,14 4-90,-8-16 0,1-6-90,1-6 0,1-10 90,0-8 1,-3-11 89,-3-13 0,-6-12-567,-11-13 612,-12 27 0,-2-1 45,-4-2 0,-2 0-45,0 2 0,-3-1 0,-1 3 0,-2 1 135,-6-28-90,-2 8 270,-4-1-181,6 20-89,3 3-90,7 23 90,4 11-90,0 13 567,0 17-567,2 16 0,4 11 0,-3-25 0,2 0-101,2 0 0,0 0 101,0 1 0,1-2-90,8 26-92,-2-7-267,0-9-451,-2-9-359,1-5-720,-1-8-7852,-2-10 9410,-2-5 1,-4-12-1,-2-1 1</inkml:trace>
  <inkml:trace contextRef="#ctx0" brushRef="#br0" timeOffset="-142144.74">30553 4175 21565,'-19'-9'1619,"7"2"-1529,10 2 0,14 1-180,10 2 0,15-5-180,12 0 90,8-4-374,8 2 554,-32 2 0,-1 0 90,33-2 270,-7 0-1,-11 4 91,-11 3 0,-10 2-90,-6 0-90,-4 0-1,-3 0 1,-3 0 284,-2 6-374,2 8 90,11 33-90,-1 1-1831,-5-12 0,0 1 1651,-3-5 0,0-1 45,0 3 0,1 0-45,-1-1 0,0 0 0,3 9 0,0 0 90,5 13-90,1 3 0,-13-31 0,-4-11 0,-2-7-90,-2-7 3482,-3-10-3392,-4-13 0,-8-39 0,1 2-339,7 15 1,2-2 383,1 8 0,2 2-45,2-2 0,0 1-148,1-1 0,0 1 148,2 2 0,0 0-90,6-27 90,5 7 0,9-1 0,-1 22 0,8 1 0,-4 25 0,-1 7 569,1 9-659,-2 13 404,-10 11-314,-9-2 0,-13 1-90,-7-11-270,-1-1-269,-2-4-271,1 0-269,-2-5-2519,-18 4 3688,3-9 0,-15 2 0,8-8 0</inkml:trace>
  <inkml:trace contextRef="#ctx0" brushRef="#br0" timeOffset="-141370.74">31800 3935 20485,'2'-9'3328,"0"0"-2878,-2 2-90,0 1-90,0 1-90,0 2 90,0 9-181,0 29-89,0 3 0,0 22 0,3-11 0,2-1 0,5-3 0,0-6 0,4-7-89,-1-8-91,3-12-180,9-10 270,-3-17 90,8-13 0,-9-12 90,-10 5 0,-3-2 45,-2 1 0,-2 1-45,1 0 0,-1 1-1,-4-13-89,0 27 90,0 6-90,0 7 0,0 9 0,0 12 90,5 27-90,0-5-90,7 14 180,-2-18-90,3-5 0,-1-6 0,11-4-90,-5-9 90,12-6-90,3-27 1,-6-4 89,5-23 0,-14-1 0,-10 3 0,-2-3 44,-2 10 1,-2 0-205,2-18 1,-2 1 249,-2 17 0,0 2 44,-2 2 1,0 1 135,-4-28-90,-3 14 0,3 12-90,2 13 180,4 9-90,0 21 0,0 14 0,0 25-90,0 13-46,3-4 1,0 2-26,-1-11 0,1 0 26,2 16 0,2 0-45,-2-18 0,2-3 0,0 0 0,0-2 0,1-2 0,0 0 0,4 4 0,0-1-180,10 21-720,0-3 1,-10-29-360,-6-15-540,-6-10-258,0-8 2057,0-10 0,-6-12 0,-1-9 0</inkml:trace>
  <inkml:trace contextRef="#ctx0" brushRef="#br0" timeOffset="-141141.74">32019 3804 21835,'-31'0'2068,"12"0"-1438,10 0-180,42 0 179,2 0-314,-2-1 0,4 0-425,-3 0 1,1-1 244,1-1 0,2 0-45,14-1 0,2 1-225,-8 0 0,-1 1-90,-2 0 0,-2 0-584,9 2-271,-34 0-217,-10 0-1042,-12 0 2339,-8 4 0,-16 5 0,-8 5 0</inkml:trace>
  <inkml:trace contextRef="#ctx0" brushRef="#br0" timeOffset="-139927.74">25737 1050 22374,'-16'-60'1619,"1"6"-1439,7 9-90,-1 11-90,8 11 90,-3 20 180,10 23 90,4 30-136,0-11 1,0 3-374,3 10 1,1 7 305,-2-8 0,2 7 1,1 1-1,-2-2-972,2 7 1,-1-1 0,1 4 850,-3-13 0,0 3 0,1 2 0,-1-2 0,0-1 9,-1 1 0,0-2 0,0 1 0,0 4-30,-1-5 0,1 4 0,-1 1 0,1 2 0,0-2 0,-1-3-453,0 0 1,-1-2 0,0-1 0,1 0 0,0 4 437,0 0 0,0 3 0,1 1 0,0 0 0,-1-2 0,0-4 22,0 6 1,0-4-1,0-1 1,0 4-307,1 0 1,1 3-1,0 1 1,1-1-1,-2-4 284,0 0 0,0-4 0,0 1 0,1 1-182,0-2 1,0 2 0,0 1 0,1-2 0,-1-5 181,2 9 0,0-4 0,1 2 0,0-2 0,1 3 0,1 0 0,-1-4-51,1 2 0,-1-4 1,1 3 50,-2-5 0,1 3 0,0-1 0,-1-5 226,0-2 0,-2-5 0,0 1-226,5 17 0,1 2 0,-4-13 0,1 1 0,-1-2 0,1 3 0,-1 0 310,-1-5 1,2 1-1,-3-5-310,6 18 0,-9-26 0,-1-2 0,1 0 0,0 0 1630,-2-5-1630,2 0 0,-2 2 709,1-1-709,2 13 0,-2-13 517,3 7-517,-6-17 3350,4 1-3260,-3-10 397,2 5-397,1-9 0,4 0 90,7-1 0,38-6 0,5-7-706,-13 2 0,9-4 548,-12 0 1,6-3-1,2-1 1,-2 0-413,-5 1 0,-1 1 0,2-2 1,7-1 389,-7 2 0,5-2 0,5-1 0,1-1 0,2-1 0,-1 1 0,-2 0 0,-3 2-412,1-2 1,-4 1 0,-2 1 0,2-1-1,5 0 1,7-2 411,-15 5 0,5-1 0,4-1 0,4-1 0,2 0 0,2-1 0,1 0 0,1 1 0,0-1 0,-2 1 0,-1 1 0,-3 0 0,-4 1 0,-3 1-207,12-2 1,-5 1 0,-4 2 0,-1-1 0,0 2-1,1-1 1,3-1 0,5 0 206,-12 3 0,4-2 0,2 0 0,2 0 0,1-1 0,1 1 0,1-1 0,-2 1 0,0 1 0,-2 0 0,-3 1 0,-2 1 0,-4 2-118,13-2 0,-4 2 1,-4 1-1,-1 1 0,-1 0 1,0 1-1,1-1 118,8 0 0,-1 0 0,1 0 0,-1 1 0,-1 0 0,0 0-77,-3 0 1,-1 1-1,0 0 1,-1 1-1,0-1 1,-1 1 76,7 0 0,-1 0 0,0 0 0,0 1 0,2-1 59,-4 2 1,2-1 0,1 1 0,0 0 0,-1 1 0,-2-1-60,4 0 0,-2 1 0,0-1 0,-1 1 0,1 0 0,1 0 0,2 0 0,-2 0 0,-2 0 0,-5 0 0,9 0 0,-7 0 0,-5 0-450,2 0 0,-13 0-246,-25 0-2093,-19-6 3086,-39-6 0,9 3 0,-4-2 1,-4-2-1,-1 1 0</inkml:trace>
  <inkml:trace contextRef="#ctx0" brushRef="#br0" timeOffset="-133811.74">25484 0 23663,'1'6'60,"3"15"30,3 1 0,-1-1 0,-2-5-90,-2 4 90,0 1-90,-2 2 90,1 1-90,2 3 0,3 1 90,-2 15-90,2-12 90,-4 8 0,0-14-90,0-3 0,0 1 0,2-2 0,0-1 0,0-2 0,0-2 90,0 7-90,0-7 0,0 6 90,2-3-90,-1-6 0,1 4 90,-2-2-90,-2-4 0,2 4 0,-2-6 0,2 0 0,-2 2 0,2 1 0,-2 1 0,6 11 0,-1-2 0,-1 3 0,-3-5 90,-1-1-90,1-4 0,1 3 0,-2-5 0,5 13 0,-4-9 90,5 10-90,-4-13 90,0 0-90,-2-3 0,2 6 0,0-2 0,-1-3 0,0 2 90,-3-13-90,0 12 0,2-8 0,0 2 0,1-3 0,0-4 0,-2 0-2249,0 0 270,1 0 1979,2 0 0,3 4 0,1 1 0</inkml:trace>
  <inkml:trace contextRef="#ctx0" brushRef="#br0" timeOffset="-118817.73">8666 765 21835,'-8'-12'1978,"3"1"-1708,-2 2 90,6 0-180,-3 4 90,4 1 0,0 4 179,0 8 136,-4 31 0,-3 16-436,2-6 1,-1 4 0,-1 5-685,0-7 1,0 4 0,-1 2 0,0 0 0,1-1 556,-1 5 1,0 0 0,0-1-1,-1 0 23,1 3 0,-1-1 0,1 0 0,0-4-45,0-1 0,1-4 0,0 0-171,0-1 0,0 0 0,1 0 171,0-5 0,0 0 0,1 1 0,-1 8 0,1 2 0,0-2 0,2-10 0,1-1 0,0-1 0,-1 18 0,1-4 0,2-17 0,0-8-809,0-12-1440,0-25 630,0-22 2047,0-29-428,4-9 0,-2 25 0,2-1 0,1-3 0,0-1 0</inkml:trace>
  <inkml:trace contextRef="#ctx0" brushRef="#br0" timeOffset="-118440.73">8905 977 21924,'8'-41'1710,"-1"5"-1351,-3 7 1,-2 6 0,-2 7-180,0 3-90,0 6 0,0 2 0,0 3 0,0 2 269,1 10-179,2 15 180,2 25-180,-1-14 0,-1 5-865,1 10 1,0 4 774,0 8 0,0 3-60,-1-17 0,-1 1 0,1 1-30,0 2 0,-1 1 0,1 0 30,0 0 0,1 0 0,-1-1-30,1 0 0,-1 0 0,1 0 0,-1-5 0,1 1 0,1 1 0,0 11 0,2 2 0,-2-3 0,1 3 0,0-2 0,-1-14 0,-1 1 0,1-3-137,-1 4 0,-1-6-313,0 0-359,1 4-1620,-15-57 271,-1-11 2158,-12-22 0,2-7 0,-3-7 0</inkml:trace>
  <inkml:trace contextRef="#ctx0" brushRef="#br0" timeOffset="-117975.73">7675 2045 20845,'-45'4'2429,"2"-3"-2069,10 3 179,7-4-359,21 0 0,17-6 0,31-8-90,-11 2 0,5-1-738,11-4 1,5-2 677,-13 4 0,3 0 0,6-2 15,0-1 0,7-2 0,5-3 0,1 1 0,0-1 0,-3 1-27,3 0 0,-1-1 0,-1 1 0,1-1 0,3 0-433,-12 3 0,3 0 0,1-1 0,0 0 1,-1 1-1,-2 0 0,-3 2 415,15-7 0,-4 2 0,-3 2 0,-6 1 0,12-5 0,-6 3-125,-7 3 0,-3 1 125,-8 2 0,-3 1 0,22-6 0,-16 4 0,-15 5-180,-10 5-269,-10 3 673,-13 4-1303,-10 8 1728,-35 16 1,4 6-1,13-9 1,-1 0-1</inkml:trace>
  <inkml:trace contextRef="#ctx0" brushRef="#br0" timeOffset="-117635.73">7923 2343 21475,'-56'26'2159,"11"-4"-1890,13-13 1,17-3 90,17-10-90,19-5-90,13-4 0,10-4-135,15-5 0,7-2-1146,-7 3 0,6-1 1,-3 1 1100,-6 2 0,-2 0 0,0 0 0,1 2 0,-1-1 0,-3 1-303,5-2 1,-4 0 302,1 1 0,0-1 0,-4 1 0,1 0-1034,12-5 0,-1 0 1034,-20 9 0,-1 0 0,8-4 0,-5 2-8,0 0 8,-11 4 2064,-6 1-2424,3 2-926,-5-2-1412,-1 2 3544,-8-4 0,-5 3 1,1-1-1</inkml:trace>
  <inkml:trace contextRef="#ctx0" brushRef="#br0" timeOffset="-117241.73">10042 1271 21745,'0'-23'2068,"0"1"-1438,-5 2-360,0 5 0,-1 2-180,2 9 0,4 2 0,0 2 0,0 12 89,0 9-89,0 22 0,4 13-307,-2-21 1,2 1 216,1 4 0,2 1 0,0 2 0,0 1 0,1 0 0,1 0 0,-1-2 0,0 0-90,2 9 1,0 1-721,-3-9 0,-1-2-134,1 1 0,-2-4 944,-7 10 0,-6-32 0,-7-8 0</inkml:trace>
  <inkml:trace contextRef="#ctx0" brushRef="#br0" timeOffset="-117039.73">9721 905 14182,'-13'-38'105,"0"1"0,26-1 0,5 3 0,-6-8 0,49 17 0</inkml:trace>
  <inkml:trace contextRef="#ctx0" brushRef="#br0" timeOffset="-116590.73">10266 1384 22464,'14'0'1170,"-2"0"-901,-2 6-179,-2 4 90,0 8-90,2 9-90,1 5 90,3 10-90,0 4 0,2 4 0,1-4 0,-3-4 0,-2-7 0,-4-8 90,-4-7-90,-2-11-90,-2-7 90,0-11 0,0-13 0,-3-40-1651,4 15 0,2-3 1651,0-1 0,1 0 45,4-4 0,2 3-152,2 18 1,1 3 106,15-26 135,-4 31 0,3 3-45,14-2 90,14 17-90,-15 29-90,-3 18-2198,-1 10 2288,-3 6-142,-5 2 52,-3-3 0,-5-6 2083,-4-5-3073,0-1 1,-7-15-510,-1 1-8332,-6-21 9210,-2-3 0,0-6 1</inkml:trace>
  <inkml:trace contextRef="#ctx0" brushRef="#br0" timeOffset="-116221.73">11171 1095 21205,'2'-14'1619,"-2"-5"-1529,2 6 0,-2-4 0,0 7 0,0-1 180,0-2-1,0-1 91,-12-10-180,1 11 0,-12-2 0,2 11-90,-3 12 90,-3 8-90,-3 15 0,0 17-45,13-20 0,1 3-45,1 4 0,1 2-278,1 1 1,2 2 277,3-1 0,3 3 0,5 12 0,4 0 0,3-16 0,3-1 0,4 10 0,4-5-90,23 3-665,-9-22 0,3-4-234,17 2 44,-18-11 1,-2-4-8887,9-15 9455,-6-7 1,-7-7-1,-4-4 1</inkml:trace>
  <inkml:trace contextRef="#ctx0" brushRef="#br0" timeOffset="-115801.73">11293 765 20755,'-4'-46'2429,"3"5"-1979,-2 5-91,3 7-89,0 6-180,0 5 0,0 7 0,0 4 0,0 19 90,2 18-45,3 16 0,1 7-90,-1-5 0,2 2-404,-1-3 1,1 3 0,-1-1 403,3 11 0,1 2-15,-1-7 0,1 3 0,2 0-168,-1-4 1,1 1 0,1 0 137,2 7 0,1 1 0,0-5 0,1 5 0,0-6-45,-3-12 1,-1-6-316,1 2-360,-6-8-539,-2-6-990,-4-4 2249,-2-11 0,0-4 0,0-8 0</inkml:trace>
  <inkml:trace contextRef="#ctx0" brushRef="#br0" timeOffset="-115293.73">11598 1326 20935,'-5'-30'2429,"-2"3"-2159,6 0-181,-3 14 1,6 5-90,4 19 90,4 10-90,7 10 0,1 8 0,2 4 0,1 2 0,-1-3-90,6 8 0,-6-19-89,1 3-91,-7-25 90,0-7 90,-1-11 0,6-31 90,-7-1 45,-5 10 0,-2-4 135,-3-6 0,-1 1 90,-1-19-136,0 23 1,0 1 135,0-3 90,0 2-360,0 12 90,0 2-90,0 15 0,2 9 0,8 22 0,1 4 0,9 18 0,0-5 0,3 4 0,-1-2 0,0 0-270,-1-4 0,-3-3-179,0-6-361,-3-6-719,-3-6-900,-6-8 2429,-2-4 0,-4-6 0,0 0 0</inkml:trace>
  <inkml:trace contextRef="#ctx0" brushRef="#br0" timeOffset="-114609.73">12280 570 21475,'4'-29'1979,"2"3"-1799,-4 6-91,2 11 1,2 9-90,2 13 90,17 37 0,-4 2-258,-4-13 1,1 4 212,2 13 0,-1 1-463,-3-12 0,0 1 463,4 14 0,-1 0-45,-5-20 0,-2-3 0,1-1 0,-1-2 0,10 25-109,-1-9 109,-5-10 0,-2-6 0,-2-9 0,-2-7 303,-1-9-213,-5-5 853,-3-4-943,-1-4 124,-5-5-124,-4-9 0,-9-7 0,-2-5 0,-5-1 0,-1-1 0,-15-10 0,9 16 0,-18-7 0,25 25 0,-4 0-90,15 14 90,2 5 90,5 12-90,4 4 0,3 7 0,1-2 0,4 2 0,3-2 0,9 17 0,6 4 0,-8-22 0,1-1 0,7 14 0,-1-14 0,-10-20 0,-2 0 0,-2-9 0,-2 3 0,-4-4 0,0 0 0,0 0-90,2 0 90,2-4-90,4-3-90,1-5-179,1-3-811,4-11-269,-5 3-810,1-8 2249,-6 9 0,-2 3 0,0 1 0</inkml:trace>
  <inkml:trace contextRef="#ctx0" brushRef="#br0" timeOffset="-113724.73">12661 1181 19676,'0'-10'2338,"0"4"-2158,0 4 180,8 8-270,1 1 0,7 7 90,2-1-90,2-1 0,3-1 90,1-6-90,-1-1 0,-1-4-90,0 0 0,1-2 90,1-4-90,-2-4 0,1-4 0,-3-1 0,-2-1 90,6-10-90,-10 6 0,-1-7 89,-9 9 1,-4-10 0,-4-1-90,0-1 0,-4 6 0,-2 9 0,-2 1 0,-3 3 90,-1-1-90,0 3-90,-8-2 180,8 4-90,-11 0 0,8 1 0,0 5 0,4-3 0,3 4 90,3 0-90,3-2 0,-1 2 0,2-2 0,-5 2 0,2 0 90,-4 4-90,4 3 0,-2 4 0,1 3 0,1 3 90,0 4-90,0 4 0,0 4 90,0 1-90,0 4 90,0 18 0,3 9-90,1 2 90,8-2 0,10-1-90,3-18 90,9 8 0,-1-21 90,19 0-90,7-7 0,2-2-90,-2-13 90,-21-3-90,-1-4 89,-5 0-89,-2 0 90,-3 0-90,-3-2 0,-2-1 0,-2-3 90,2-1-90,-7 0 0,1 0-90,-8 1-269,0 2-361,0 0-539,0 4 1259,-17 0 0,3 0 0,-16 0 0</inkml:trace>
  <inkml:trace contextRef="#ctx0" brushRef="#br0" timeOffset="-112273.73">14822 579 21924,'0'-9'1620,"0"2"-1351,0 1 91,0-1-180,0 2 90,0-1-180,0 3 90,0 1 0,-4 2 0,3 0-1,-10 0-89,1 8 90,-14 6-90,-9 13-90,-13 9 90,-1-2 0,-3 2-809,8-8 0,-1 0 749,4-2 0,-3 1 0,1-2 60,-6 3 0,-1-1-1012,3-2 0,-4 1 0,2-1 922,-7 3 0,1 0 30,8-5 0,-1 1 0,3-2-136,1-1 0,4-3 106,3-1 0,1 0 0,-24 10 0,11-5 90,-4-4-90,21-4 1131,-1-7-1131,23-3 3267,4-4-3177,1 0 288,2 0 431,-3 0-719,12 0-90,-3 4 90,9 3-90,0 5 90,22 13 0,-5-7 0,3 1-405,2 0 0,2 1 360,9 2 0,2-1-838,-5-4 0,0-2 793,5 1 0,1 0 0,3-1 0,2 1 0,-4-1 0,4 0 0,-4-1 0,8 3 0,-2-1 0,-9-3 0,1 1 0,-4-2 0,-4 0 0,-2-1-85,6 2 1,-2 0 84,12 4 0,4-1 0,-33-6 0,-7-9 0,-7 7 515,-6-7-515,-4 3 665,-2-4-3543,-7-4 2878,-11-13 0,-3-1 0,-6-11 0</inkml:trace>
  <inkml:trace contextRef="#ctx0" brushRef="#br0" timeOffset="-109890.73">20547 416 16168,'-3'-9'5307,"2"4"-4588,-3-1-179,4 6-90,0-2 629,0-2-179,0 1-451,0-4-89,0 5 450,0 0-451,0 0-89,0-1-90,0 1 270,0 0-180,2 2-90,0 0-90,4 0-90,2 0 0,21 16 0,2 0 0,21 19 0,-9-7 0,3 0-531,-9-3 0,1 1 531,18 9 0,0 0 0,-14-9 0,0 0 0,-4-4 0,3 1 0,-2-2 0,2 2 0,0-1-335,19 9 1,-3-2 334,-6-4 0,5 3 0,-31-21 0,-7 5 0,-6-10 984,-4 8-984,-2-9 747,-2 3-747,-5-4 0,-2 0 0,-5 0 0,0 0 0,0 0 0,-2 0 0,-1 0 0,-3 0 0,-9 0 0,-12 4 0,0-3 0,-4 9 0,11-2 0,-1 5 0,-1 3 0,-1 0 0,1 4 0,-1 3 0,3 2 0,0 2 0,-1 2 0,-1 3 0,-1 2 0,-1 4 0,8-10 0,1 1 0,-11 14 0,11-15 0,1-2 0,-5 6 0,5-5 0,2-4 0,-2 1 0,6-13 0,-1 5 0,7-15 0,0 7 0,1-7 0,-4 7 0,0-7 0,-5 3 0,3 0 0,1-3 0,3 7 0,2-7 0,-1 7 0,0-7 0,2 3 0,-4-4-450,3 0-1079,3 0 1529,-3 0 0,0 6 0,-5 2 0</inkml:trace>
  <inkml:trace contextRef="#ctx0" brushRef="#br2" timeOffset="-91433.73">9433 13098 24083,'-35'0'1979,"7"0"-1799,5 0-180,13-6 90,10-5-90,16-12 90,14-9-45,-4 12 0,3 0-1129,7-5 1,5 0 1083,10-4 0,5-1 0,-12 8 0,1 0 0,2 0 0,6-1 0,1-1 0,1 1-882,3-1 1,2 0-1,1 0 882,-15 5 0,1 1 0,0 0 0,0 0 0,0 0 0,1 0 0,-1 0 0,0 0-590,14-6 1,1 0 0,-2 0 589,-2 0 0,0 1 0,-1-1-184,-4 2 1,-1 0-1,-1 0 184,-4 2 0,-1 0 0,-2 0 0,15-8 0,-3 1 45,-8 4 0,-2 1 0,-9 1 0,-1 1 703,20-9-658,-15 2 0,-11 9 1732,-10 0-1822,-8 6 2364,-6-3-2814,-7 5 241,-13-7-1140,-2 5-383,-10-3 1732,2 1 0,-2 0 0,-3 1 0</inkml:trace>
  <inkml:trace contextRef="#ctx0" brushRef="#br2" timeOffset="-90721.73">11439 11732 21835,'0'-18'2968,"-9"-2"-2608,7 6 269,-7-1-449,9 10 90,0 1 180,0 4-90,5 10-91,6 8-89,4 16 0,3 7-135,-3-5 0,1 3-490,7 20 0,0 4 535,-4-8 0,0 1-45,1 2 0,-1 2-45,0-1 0,1 0 45,-1-2 0,0-1-45,-1-4 0,-1-2 0,-2-4 0,0-2-125,-1-5 1,-1-3 124,7 23 0,-4-16 0,-4-14-90,-5-15-90,-4-10 90,-8-19-45,-7-16 0,-3-6 135,2 2 0,-2-3-101,-9-22 0,-1-4 101,4 8 0,-1 1 0,0-2 0,-5-7 164,0 15 1,-10-12 0,-4-4 0,5 1 0,13 8 0,19 12-165,36 14 0,19 10 0,-16-10 0,-40-28 0,-25-17 0,2 4 0,27 29 0,39 37 0,23 23 0,5 9 0,-15-6 0,-14-4 0,-7 1 123,1-2 1,-1 4-124,15 25 0,-5 4-253,-20-20 0,-3 1 253,9 23 0,-9 5-1416,-25-4 0,-9 0 1416,3-10 0,0 1 0,-5 19 0,1-1-360,4-19 0,1-2 360,3-2 0,0 0 0,0-6 0,2-1 0,0 4 0,2-3 0,-1 8 296,1 3-476,6-29 1993,0-7-4152,0-11 3224,-3-5-2684,2-7-539,-3 3 2338,4 0 0,0 2 0,0-1 0</inkml:trace>
  <inkml:trace contextRef="#ctx0" brushRef="#br2" timeOffset="-82099.73">5246 2890 20845,'-52'30'1889,"-1"-3"-1619,2-4 180,2-7 89,8-7 1,7-1-180,9-7-180,9 1 0,8-11-90,15-11-1,16-18-44,-3 12 0,6-3-394,10-7 0,7-4 0,5 0 349,2 5 0,4 0 0,4 0 0,-2 1-484,0-2 0,-1 0 0,2 1 1,2 1 483,-8 7 0,3 1 0,1 1 0,-2 1 0,-3 3 0,11-3 0,-4 3 0,-2 2 0,-3 2 0,-1 2 0,-2 0-376,15-3 0,-4 3 376,-9 2 0,-2 1-130,-2 0 0,-3 2 220,11-3 531,-5 3-801,-32 8 1586,-8 2-2306,-6 0 749,-6 0-2098,-4-2 2351,-6-5 1,-5-4 0,-1-6-1</inkml:trace>
  <inkml:trace contextRef="#ctx0" brushRef="#br2" timeOffset="-81339.73">6453 1791 21205,'-13'-27'1889,"3"2"-1619,4 2-90,-2 7-1,8 7 91,-4 9 0,4 13 90,2 15 0,4 19-180,4 19-580,-2-25 0,2 2 445,1 6 0,1 1-45,1 4 0,0 1 44,2 3 1,0 0-45,0-1 0,-1 1 0,0-8 0,0 2 0,-1-2 0,1 2 0,-2 0 45,4 9 0,-1-4-45,-7-20 0,0-8 0,-1-7 0,0-19 0,-14-51 0,1 15 0,-3-2-93,-4-5 1,-4-4 92,-4 0 0,-4-4 0,-1 3-224,-5-9 0,-2-1 254,3 8 0,-2-2 0,2 4-30,-4-4 0,1 5 0,1 1 0,0 2-245,3 3 1,0 1 244,2 5 0,1 1 45,3 3 0,1 2-45,-15-19 90,9 8 78,10 8-168,7 7 1186,35-5-1186,8 12 0,8 1 0,1 1 0,4 1 0,3 0-24,9 0 1,4 0-1,0 1-6,2 3 0,0 0 0,-2 1-257,-12 2 0,-3 0 0,-1 3 287,11 0 0,-7 8-88,5 23 88,-28 11 0,-19-7 0,-6 5-274,-9 2 0,-4 1 229,-6 8 0,-2 2-201,-2 7 1,0 2 245,6-19 0,0 2 0,0 0 30,0 2 0,0 0 0,1 0-30,0 0 0,1 0 0,0 0 0,1-2 0,1 0 0,0 0 0,-3 16 0,2-1 169,2-6 1,2-2-170,1-6 0,2-2 0,2-7 0,1-2 0,0 19 78,3-14-78,0-3 707,-4-15-707,3-3 1257,-6-13-1257,6-4 606,-6 0-606,6 0-719,-6 0-361,6 0-1258,-8 10 2338,2 3 0,-5 14 0,0 0 0</inkml:trace>
  <inkml:trace contextRef="#ctx0" brushRef="#br2" timeOffset="-69822.73">8674 3338 20126,'-31'0'2518,"1"0"-2248,3 0 0,5 0 90,2 0-1,5 0 1,1 0 0,2 0 180,2 0-91,4 0-269,2 0 1169,4 0-719,16-6-360,1 1 0,18-8 0,4-1-270,10-4 0,10-3 0,-24 9 0,2 0-479,4-2 1,2 1 478,4-3 0,1 0-705,5-1 1,2 0 704,3-2 0,2-1 0,-18 8 0,2-1 0,0 0 0,2-1 0,0 0 0,2 1-461,1 0 1,1 0 0,1 0 460,0 1 0,1-1 0,3 0 0,1 1 0,3 0 0,3 0 0,-2 0-538,2 0 0,1-1 1,0 1-1,-1 0 538,0-1 0,0 1 0,0 0 0,-2 0 0,-4 1 0,0 0 0,-3 1 0,-3 0-98,-4 1 0,-3 0 0,0 0 98,18-2 0,0-1 116,-6 2 1,-1 0-117,-3 1 0,-1 0-405,-4 1 0,0 0 405,-2-1 0,-1 1 0,-1 1 0,-1 0 718,0-2 0,-1 0-718,2 2 0,-1 0 0,1-1 0,0 0 0,-1 1 0,3 1 380,17-3 0,3 0-380,-20 3 0,0 1 0,1 0 0,0 0 0,0 1 0,-1 1 0,17-3 0,0 1 0,-10 3 0,2 0 0,-4 0 0,0 0 0,1 0 0,12 0 0,6-1 0,-7 0 101,-13 2 1,-3 0-102,16-2 0,1-1 0,0 1 0,-4-1 0,-14 1 0,0-1 0,13 1 0,-3 0 0,-18 0 0,-1 1 0,16-1 0,0 0 0,-12 0 0,1 1 0,13-2 0,-1 1 0,-12 1 0,-2 0 0,0-1 0,1 1 0,1-1 0,1 0 0,-1 0 0,-1 1 0,0-1 0,2 1 0,13-1 0,0 0 0,-15 2 0,1 1 0,11-2 0,-1 0 1306,-16 2 0,-1 0-1306,0-1 0,1 0 0,0 0 0,1-1 245,11-2 0,4 0-245,2 0 0,3 0 0,-11 1 0,2-1 0,-2 0-66,10 2 1,-3-1 65,-1 0 0,-2 0 0,-14 3 0,-1 0 0,3-1 0,1 0 0,0 1 0,3 0 0,21 0 0,6 0 0,-16 0 0,0 0 0,4 0 0,-4 0 0,2 0 0,1 0 0,-2 0-193,7 0 1,-1 0-1,-2 0 193,1 0 0,-2 0 0,-2 0 0,4 0 0,-2 0 0,-1 0 0,3 0 0,-7 0 0,3 0 0,-3 0 0,8 0 0,1 0 0,-10 0 0,2 0 0,-3 0 0,4 0 0,-2 0 0,1 0 0,1 0 0,0 0 0,0 0 0,-1 0 0,2 0 13,-6 0 1,2 0-1,1 0-13,0 0 0,-1 0 0,1 0 0,0 0 0,0 0 0,-2 0-616,18 0 1,-5 0 615,-17 0 0,-3 0 0,-1 0 0,0 0-302,-1 0 0,1 0 302,-3 0 0,1 0 490,-1 0 0,1 0-490,15 0 0,3 0 0,4 0 0,2 0-119,-1 0 0,1 0 119,-1 0 0,-3 0 0,-16 0 0,-1 0 0,1 0 0,0 0 0,-1 0 0,1 0 0,-3 0 0,3 0 0,15 0 0,1 0 0,-14 0 0,0 0 0,13 0 0,-2 0 0,-18 0 0,-1 0 0,-1 0 0,-1 0 1126,29 0-1126,-2 0 0,-6 0 0,-1 0 1142,1 0-1142,0 0 0,0 0 0,-1-2 0,-15-1 0,2 1 0,15 1 0,2-1 0,-9 0 0,-1 0 302,8 1 0,-2 0-302,-13-1 0,-2 0 0,20-3 79,-23 1 0,0 1-79,9-1 0,-3-1 0,-5 2 0,-3 1 0,-7 2 0,8 0 0,-11-2 0,12 0 0,-10-3 0,1 1 0,-3-3 0,6 0 0,-10 0 0,3 1 0,-9 3 0,0 1 0,2 0 0,17-4 0,8-2 0,12 1 0,-11 3-3392,4-2 3392,-27 3 0,6-4 0,-17 5 0,0 2-3508,-2 0 3508,-25 0 0,-7 0 0,-25 0 0</inkml:trace>
  <inkml:trace contextRef="#ctx0" brushRef="#br2" timeOffset="-63498.73">16198 2158 18237,'-12'0'4407,"-2"0"-4047,3 0-90,0 0 0,6 0-1,1 0 1530,4 0-1619,11 0 0,3 0 90,16 0 90,26 0-270,-4 0-45,-14 0 0,1 0 45,24 0-316,-29 0 1,1 0 270,2 0 0,1 0-45,-1 0 0,2 0 0,0 0 0,0 0 0,-1-1 0,0 0 0,-4 0 0,1-1 45,8 0 0,0 0 0,-4-2 0,-1 1 0,8 1 0,-1-1 45,18-3-90,-7 1 89,-17 1 1,1-1 0,1 0 0,-2-1-90,1 1 631,13-6-541,2 2-90,1-1 0,-5 2 0,-10 3 0,2 1 0,5-3 0,3 0 0,-11 1 0,2-1 0,-8 2 0,1 0-113,10-2 0,-1 1 24,21-3 89,-6 2 44,-24 4 1,-1 1-45,13 0 0,7 0 0,-11-2 0,-9 1 0,9-1 0,-13 2 0,5-1 316,1-1-316,3-1 0,3 3 0,21-2 0,-15 1 0,14-1 0,-21 1 0,-2 1 0,-1 2 0,-1 0 0,-1 0 0,-1-2 0,-1 0 0,11-3 0,0 3 0,2 0 0,-5 2 0,-10-2 0,3-1 0,1-2 0,17 1 0,-12-1 0,10 1 0,-21-1 0,0 3 0,-1 0 0,-1 0 0,1 1 0,-1-3 0,1 2 0,-1-1 0,-1 1 0,-1 2 0,-4 0 0,6 0 0,-6 0 0,-2 0 0,-7 0 0,-6 0 0,-1 0 0,-4 0 0,0 0 0,-2-2 0,0 0 0,0-3 0,0 3-1979,0 0 90,-6 2-989,-2 0 2878,-14 8 0,-7 6 0,-8 9 0</inkml:trace>
  <inkml:trace contextRef="#ctx0" brushRef="#br2" timeOffset="-60899.73">1182 7865 22104,'-21'-29'2339,"3"2"-1979,2 6-90,2 6 89,3 5 91,5 18 90,8 51-450,1-22 0,1 3-704,2 24 1,2 3 643,-3-22 0,0-1 0,1 1-30,0 4 0,0 1 0,0 1 30,1 2 0,0 1 0,0 0-30,-1 0 0,0 1 0,0-1-471,0 0 1,0-1 0,0 1 499,-1-2 1,0 0 0,0-1-30,-1-2 0,1 0 0,0 1 0,-1 11 0,1 3 0,0-5 0,0 5 0,0-2 0,-1-14 0,0 0 0,0-3 90,2-3 0,0-5 0,1 10-90,4-5 180,-4-30-90,3-6 1272,5-10-1182,10-9 1456,13-12-1591,3-7 0,5-5-45,-7 6 0,2-1 0,2-1-848,-3 4 0,3-2 0,1 0 0,-2 2 848,5-5 0,-1 2 0,-1 2 0,-4 5 0,-1 1 0,-3 2 0,2 0 0,-4 3 90,15-8-90,-11 2-90,-22 15-989,-13 5-91,-2 3 3033,-5 0-4202,-4 2 2339,-3-2 0,-2-3 0,0-2 0</inkml:trace>
  <inkml:trace contextRef="#ctx0" brushRef="#br2" timeOffset="-60620.73">2294 8589 14272,'0'-41'2699,"-5"5"282,0 4-2711,-1 9 1409,-2 10-1320,8 10 771,1 16-860,10 19-91,11 22-134,-8-17 0,1 1 958,2 7 1,0 1-1004,3 4 0,-1 0 0,-1 1 0,1 0 0,-2-3 0,1-2-135,-3-4 0,0-1-270,-3-7 1,-2-2-1125,7 20-810,-9-20 2339,-10-19 0,-9-20 0,-5-12 0</inkml:trace>
  <inkml:trace contextRef="#ctx0" brushRef="#br2" timeOffset="-60414.73">1925 7590 24083,'-33'-40'990,"4"7"-900,9 10 0,10 6-90,4 5 0,10 5-450,4 3-540,5 8-719,3 1 1709,0 4 0,2 6 0,1 2 0</inkml:trace>
  <inkml:trace contextRef="#ctx0" brushRef="#br2" timeOffset="-59722.73">2676 8096 21835,'-4'-24'2698,"-2"-4"-2248,-4-1-1,-1-1 361,1-13-540,2 14-180,4-5 0,0 18 0,4 13 0,6 14 134,6 21 1,2 8-90,1-2 0,0 4-746,1 1 0,1 3 0,0 0 641,-2-2 0,-1-2 0,1 2-1,1 1 1,1 2 0,-1-1-30,0 2 0,1 1 0,-1-1 0,1-1 0,1-1 0,0 0-120,-2-3 0,-1 1 0,1-2 120,6 15 0,1-3 45,-4-7 0,0-2-45,-4-8 0,-1-3 0,8 16 0,-8-25 0,-8-21 0,-6-26 0,-6-24 0,1 14 0,0-4 188,-1-7 1,1-2-189,1-3 0,2 0 0,1-1 0,2 0-48,2 3 0,2 2 48,3 4 0,2 2-102,2 5 1,3 3 101,25-13 0,9 20 0,10 27 0,2 22 0,-22 12 0,-4 8 0,-10-10 0,-4 4-530,2 16 0,-6 2 530,-14-14 0,-6-1 0,-4 1 0,-5-1 363,-3-2 1,-3-2-364,-2-1 0,-4-1-135,-11 3 0,-1-3-90,9-13 1,-1-2-91,-6 1 0,0-6-322,-7-13-712,5-17 1349,15-12 0,4-5 0,-6-29 0,12 14 0,0-1 0</inkml:trace>
  <inkml:trace contextRef="#ctx0" brushRef="#br2" timeOffset="-59303.73">3334 8259 22734,'17'-32'1979,"-2"3"-1709,-2 8 90,-3 5 89,2 9-89,2 11-90,6 13-90,8 14-90,7 14-90,-15-18 0,1 1 45,7 15 0,1 2-45,-8-13 0,-1-1 0,4 9 0,-1-4 90,-1 3-90,-8-14 0,-6-12 0,-17-35 0,-5-11 0,1 0 0,0-7 0,-3-20 0,4-6 0,7 19 0,3-1 0,0 0-318,-1-1 0,1 0 0,3 1 318,7-13 0,6 5 0,-1 24 0,3 4 90,21-16-90,1 15 0,17 20 0,-14 12 0,6 11 0,-16 10-270,-12-7-449,-4 5 413,-12-8-1583,-8-3-720,-2-4 2609,-3-3 0,4-4 0,2 0 0</inkml:trace>
  <inkml:trace contextRef="#ctx0" brushRef="#br2" timeOffset="-58920.73">4264 7694 23544,'0'-21'1619,"-7"5"-1350,-4 7 1,-6 13-180,-1 14 0,5 16 0,5 18-90,8 10 0,3-27 0,2 0 0,3 2 0,2-2 0,2-1 0,1-1-1043,2-2 0,1-1 953,18 17 0,-1-10 0,1-19 0,-5-12 0,-4-17 90,-9-16 0,-8-12 90,-8-15 90,-8-7-266,1 28 1,-2 0 310,-2 0 0,-1 0 135,-13-26 1620,1 9-1891,5 12 1,9 13-90,5 11 90,8 18-90,7 13 547,7 14-727,1-2 1,1 1-631,11 18-764,-6-10 0,0-2-1124,1-3 2698,2-3 0,-15-30 0,-2-8 0</inkml:trace>
  <inkml:trace contextRef="#ctx0" brushRef="#br2" timeOffset="-58589.73">4568 7635 21025,'0'-46'3238,"0"3"-2878,2 7-90,2 7 0,3 8 89,2 10-89,5 17 0,7 12-180,7 21 0,5 11-90,-7-6 0,-1 1 0,-6-12 0,-1-1 45,5 10 0,-2-2-45,2 1 0,-5-12 0,-8-12 0,-4-21 0,-4-18 0,-2-22 0,-4-14 45,4 25 0,-1-2-66,0 0 0,-1 0 111,2-29 0,0 8 0,0 10-90,0 10 0,0 9 0,5 9 0,4 9-180,5 5-1799,10 14 402,-8-1-942,5 6 2519,-14-8 0,-2-3 0,-5-4 0</inkml:trace>
  <inkml:trace contextRef="#ctx0" brushRef="#br2" timeOffset="-58305.73">4970 7124 22824,'4'-38'1799,"8"17"-1619,5 13-180,9 22 90,6 12-90,5-3 0,6-3 0,-10-14 0,0-3 90,14-5 180,13-14 1079,-22-31-540,-14 7-269,-1-12-270,-17 25 0,-2 11-180,-2 13-90,2 21 0,2 29-763,-2-3 0,0 10 1,0-1 762,-1-4 0,-1 0 0,0 3 0,0 4 0,0 5 0,0 0 0,0-1-225,-1-8 0,-1-1 0,0-1 0,1 1-677,-1 2 0,0 1 0,0 0 0,0 0 295,-2 2 0,0-1 0,-1 1 0,1-1 607,-1 0 0,-1-1 0,1 0 0,-2 1 0,-2-1 0,0 0 0,-1 0 0,-1 0 0,1-1 0,-1 1 0,0-1 0,0 0 0</inkml:trace>
  <inkml:trace contextRef="#ctx0" brushRef="#br2" timeOffset="-57854.73">2871 10787 23274,'-39'-35'779,"0"-1"1,-4 4-1,-2 3-644,-2 5 0,-6 7-657,6 9 0,-4 6 0,3 4 792,-5 7 0,2 7-61,9 3 1,-1 5 0,9 5 15,5 23 0,11 9-165,8-10 0,4 4 0,4 2-589,2-8 0,4 3 0,1 1 0,2 1 529,2 8 0,2 1 0,2 1 0,1 1-219,-1-9 0,1 0 0,1 1 1,0 1-1,1-1 219,2 3 0,1 0 0,0 1 0,1-1 0,0 0-303,1 1 1,1 0 0,0 0-1,0 0 1,1-1 302,0-1 0,1 1 0,-1-1 0,1-1 0,0 0-142,0-1 0,0-1 0,-1 0 0,1-1 0,0 0 142,-2-3 0,1 0 0,-1-1 0,1 0 0,-2-1-31,5 9 1,-1-1-1,0-1 1,-1-1-128,-2-4 1,0-2 0,-1-1-1,-1 0-4,4 8 1,0-1 0,-3-2-319,-2-8 0,-1-3 1,-2-1 233,4 10 0,-3-5 246,1 11 0,-19-38 0,-13-27 0</inkml:trace>
  <inkml:trace contextRef="#ctx0" brushRef="#br2" timeOffset="-57330.73">2371 13533 23723,'-51'-10'1079,"1"1"1,2 0 0,2 0-990,5 2-1,2-2-3176,-22-8 3087,23-5 1021,23-8-1021,29-15-45,5 18 0,7-1-90,9-5 0,5 1-282,8-4 1,4 1 176,-14 11 0,1 1 1,2-2-31,1 0 0,3 0 0,1-1 0,-2-1 150,13-7 0,-1-1 1,-1 0-262,0 1 1,-2-1-1,-3 0 381,-9 4 0,-3 1 0,-7-1 90,-6-1 0,-5-1 714,-4 0 0,-4 0 6,0-31 179,-7 4-180,-8 9-89,-2 7-450,1 9-270,-3 2 896,11 34-896,5 15 0,17 39 0,-8-20 0,3 2 284,3 4 1,3 0-285,1 1 0,3 0 0,1-1 0,1-2 0,-2-4 0,3-2 0,11-1 0,0-4 0,-12-11 0,0-4 131,7-3 1,-2-8-132,7-25 0,-11-22 0,-11-15-392,-15 24 1,-4-2 391,-5-2 0,-4-2 0,-4-17 0,-4 0 0,2 17 0,-1 2 0,-2-10 0,0 7 0,4 15 752,14 28-752,11 28-300,5 6 0,6 9 0,1-1-2120,9 9 0,1 0 1640,-6-8 1,0 1 0,0-5 779,2-1 0,-2-9 0,4-11 0,-7-10 0</inkml:trace>
  <inkml:trace contextRef="#ctx0" brushRef="#br2" timeOffset="-56984.73">3915 12207 22824,'-14'-39'1019,"1"0"1,1 4-1,1 1-839,-7-21 0,4 15 270,8 19 89,4 21-89,14 29-270,8 27-135,-4-16 0,1 2-719,3 7 1,0 2 673,3 4 0,-1-1-1345,1 0 1,1-1 1374,-4-11 0,0 1 0,0-4-120,1 1 0,0-4 0,17 18 0,-23-69 90,-17-48-120,-1 17 0,-2-4 120,-2-8 0,-1-6-432,0 1 1,-1-5 0,1 4 461,2 15 0,0 2 0,1 0 0,-1-12 0,-1-2 0,3 8 1065,1 9 1,2 6-1006,7-15 0,27 51-180,-2 26 0,1 11-225,3 1 0,1 3-361,6 13 0,-1 0-44,-11-14 1,-1-1-271,-1-4 1,1-1-315,-3-4 0,1-3 1304,21 11 0,-3-18 0,-2-10 0</inkml:trace>
  <inkml:trace contextRef="#ctx0" brushRef="#br2" timeOffset="-56480.73">4881 11420 24263,'-12'-41'1889,"0"5"-1799,1 11 90,5 7-90,-1 3-90,6 3 90,-3 3-90,4 1 0,0 3 0,-3-2 0,-2 2 0,-5 3 90,-2 0 180,-4 10-1,-5 10 1,-1 20-450,1 21 270,12-22 0,2 3-45,3 23 0,7 4 0,11-2 0,4-1-45,0-2 0,6-5-90,8-11 0,5-11-90,-5-21 0,1-9-90,2-5 1,-1-7-91,2-7 0,0-8 60,-4-10 0,1-8 1,-4 0-503,5-12 0,-4-4 772,-4 1 0,0-3 0,-6-1-462,-8 9 0,-4 0 1,-1-2 521,-1-4 0,-1-1 0,-3-1 30,-3-4 0,-2-1 0,-2 0 52,1 13 0,-1-1 1,0 1-1,-2-1-526,-1-1 1,-2 1 0,0-1 0,-1 1 593,0 0 0,-1 0 0,0 0 0,0 2 59,-4-15 1,0 2 0,-1 2-231,1 5 1,1 2 0,-1 2 20,2 6 0,1 2 0,-1 2 297,-2-8 1,0 5-328,-5-5 1017,11 47-1017,15 48 0,12 25 0,-3-9 0,2 4 0,-3-16 0,1 3 0,0 2 0,1-3 0,3 8 0,0-1 0,1-1 0,0 0 0,1 0 0,2 1-130,-1-5 1,2 2 0,1 0-1,-2-4-50,1-2 0,-2-2 1,2 0-356,4 8 1,1 1-1,-2-7-320,-3-10 1,-1-5-271,-3-4 1,-2-4 1070,10 10 0,-13-17 0,-6-12 1</inkml:trace>
  <inkml:trace contextRef="#ctx0" brushRef="#br2" timeOffset="-56163.73">5186 10896 19905,'-44'-32'1709,"0"-14"-1709,29-6 0,11-3 0,15 23 0,5 0 614,2 5 1,3 0-660,2-3 0,0-1 45,3-3 0,-1 0 0,1-1 0,-1 0 270,8-10 0,-1 1 46,-10 13 0,0 0-136,3-4 0,-2 3 470,-1 2-111,-6 14 1725,16 36-2129,-8 15 0,2 10-135,-1-2 0,1 5 0,1 0-1027,-2-1 0,-1 1 1,1 0 1026,1 3 0,-1 1 0,-1-4 0,3 4 0,-1-4-87,-2-2 1,-1-1-274,-3-8 0,0 0-1265,1 3 1,-2-3-1074,4 7 2698,-8-6 0,-23-42 0,-9-11 0</inkml:trace>
  <inkml:trace contextRef="#ctx0" brushRef="#br2" timeOffset="-56015.73">5385 9738 16658,'-31'-51'360,"0"-1"0,10 17 0,1 1 863,-2-2 0,2 4-1582,6 5-218,6 6-1852,9 18 2642,12 6 0,11 20 1,7 2-1</inkml:trace>
  <inkml:trace contextRef="#ctx0" brushRef="#br2" timeOffset="-55688.73">5961 9715 24623,'-20'6'1349,"-2"0"-629,-3 5-91,-1 0-179,5 7-180,3 11-180,9 16-45,12 1 0,5 3-324,1-8 0,3 0 279,6 14 0,4-1 0,-2-17 0,4-3-225,12 2 0,3-3 45,-9-13 0,1-3 45,7 0 0,0-7-134,11-17 179,-12-17 90,-12-15 0,-21-13-200,-18-10 244,-2 30 1,-3 1-132,-5-2 1,-3 2 131,-4 3 0,-1 2-45,-2 1 0,-2 2-405,-13 0 1,0 2-345,14 7 1,1 1-62,-7-1 1,3 2-1710,1 1 2519,11 2 0,14 2 0,4 1 0</inkml:trace>
  <inkml:trace contextRef="#ctx0" brushRef="#br2" timeOffset="-55287.73">6180 9589 23454,'19'-30'2968,"-5"1"-2608,-6 2 359,2-4-359,-1 10 0,8 4-180,7 19-90,11 16 0,15 16-90,-20-8 0,0 2-271,3 6 0,-1 1 271,1 3 0,-1 1 0,-2 1 0,-2 0 0,-3-4 0,-2 0 0,1 6 0,-2-2 0,3 10 0,-10-11 0,-22-42 0,-13-28 0,-5-24 0,12 18 0,0-3-356,-1-6 1,1-3 355,2-3 0,2-1 0,2 0 0,1 1 0,1 6 0,3 1 0,2 7 0,3 2 0,7-16 502,11 20-502,42 37 0,-17 16 0,2 7-402,2 2 1,-1 3 401,-12-5 0,-1 2 0,-3 0 0,1 5 0,-3 2-495,8 17 0,-5 3-315,-10-13 1,-2 0-226,3 16 1,-4 0-405,-12-17 0,-4 0 1439,-1 3 0,-4 1 0,-4 1 0,-4 1 0,-1 1 0,-1 0 0</inkml:trace>
  <inkml:trace contextRef="#ctx0" brushRef="#br2" timeOffset="-52728.73">2769 15242 24263,'-33'12'899,"-1"-1"1,-27 7-810,8-9 90,12-5-90,15-8 90,14-7 180,19-13 89,20-15-179,-3 12 0,4 0-1122,9-7 0,3 0 942,-6 6 0,2 0 0,2-2-658,6-3 0,3-2 0,2-1 568,-6 6 0,1-2 0,2 0 0,1 0-429,-5 3 0,2-1 0,0 0 1,1 0-1,1 0 429,6-4 0,0 0 0,1 0 0,2-1 0,-1 0-239,-4 3 0,0 1 0,1-1 0,0-1 0,1 1 0,-1-1 239,4-1 0,1-1 0,0-1 0,0 1 0,0-1 0,1 0 0,-7 4 0,0 0 0,0 0 0,1-1 0,0 0 0,3-2 0,2-1 0,-10 5 0,3-1 0,2-1 0,0-1 0,2-1 0,0 0 0,0-1 0,0 1 0,-1 1 0,-2 0 0,-1 1-76,8-5 1,-2 1 0,-2 0-1,0 1 1,0 0 0,1-1 0,1 0-1,3-2 76,-8 5 0,2-2 0,1 0 0,1-1 0,1 0 0,0 0 0,0 0 0,-1 1 0,-2 0 0,-1 2 0,-2 1-31,4-3 1,-1 1 0,-2 1-1,-2 1 1,1 0 0,-1 1-1,0 0 1,1-1 30,6-3 0,1-1 0,0 1 0,-1 0 0,1 0 0,-1 1 0,0 0 0,-2 1 0,0 1 0,0 0 0,0 0 0,0 0 0,0 0 0,-1 1 0,-2 2 0,0-1 0,0 1 0,0 0 0,-1 0 0,1 0 0,-2 1 0,6-3 0,-1 1 0,0 0 0,-1 0 0,0 1 0,0-1 0,5-3 0,0 1 0,-1 0 0,-1 0 0,0 2 35,-6 2 1,0 1-1,-1 0 1,-1 1 0,-1 0-36,5-2 0,-1 0 0,-1 1 0,0-1 179,3 0 0,-1 0 0,0 1 0,-5 2-179,-3 1 0,-4 3 0,0-1 0,3 0 0,0 0 0,-7 3 0,9-7 1457,-15 11-1457,-10 5 2179,-8 7-2179,-2 2 2474,-4 2-2474,-1-4 1188,-2-1-1188,-15-29 0,-6-7 0,0 3 0,-3-6-1696,-2-7 0,-3-4 1696,6 9 0,-1-2 0,-1-2 0,3 6 0,-1-2 0,0 0 0,0-2 0,-3-5 0,-1-1 0,0-1 0,-1 0 0,4 7 0,0 1 0,-1-1 0,-1-2 0,-1-4-232,0 1 0,0-3 0,-2-2 0,-1-2 0,0-3 0,-1-1 0,0-2 232,5 11 0,-1-3 0,0-1 0,-1-3 0,0 0 0,0-1 0,0 0 0,-1 0 0,2 2 0,-1 0 0,1 3-193,-1-5 1,0 2 0,0 2 0,0-1 0,0 2-1,1-2 1,-1 1 0,0-2 0,0-1 192,2 5 0,-1-3 0,0-1 0,-1-1 0,1 0 0,-1 0 0,1 1 0,1 2 0,0 3 0,1 2 0,2 5-232,-9-19 1,1 6-1,2 5 1,1 1-1,-2-2 232,1 2 0,-1 1 0,0 0 0,1 1 0,-2 0 31,2 3 1,-1 0-1,0 1 1,0 1-1,0 0-31,0 2 0,0 1 0,0 0 0,0 1 0,0 1 0,-7-10 0,0 2 0,0 0 0,-1 2 0,1 1 0,0 0 0,-1 2 0,0 0 0,1 2 0,0 0 0,0 1 0,0 1-77,0 2 0,1 1 0,-1 0 0,1 0 77,-11-10 0,0 1 0,1 2 0,1 2 0,0 1 0,1 1 212,1 4 0,0 0 0,1 2-212,4 3 0,0 1 0,0 0 0,-7-2 0,-1-1 0,3 4 0,-1-2 0,2 3 0,-7-4 0,4 4 925,0 2-925,12 8 1504,7 3-1504,3 5 2600,5 3-2600,-1 4 1243,3 4-1243,-1 2 1147,-13 0-1147,1 0 0,-15 8 0,4 6 0,-9 17-128,21-10 1,-2 5 127,-6 7 0,-2 6 0,-1-1-619,4-4 1,1-2-1,-3 3 619,-1 1 0,-3 2 0,0 1 0,-1-2 0,-9 5 0,0-1 0,-3 0-645,8-8 0,-1 0 1,-2 1-1,-1-1 645,-5 4 0,-2-1 0,0 1 0,-2 0 0,8-6 0,-1 0 0,-1 1 0,-1-1 0,0 0 0,-3 2 0,-1 0 0,-1 0 0,0 0 0,0 1 0,6-5 0,0 0 0,0 0 0,-1 0 0,0 0 0,0 0-307,-2 0 1,-1 1-1,1-1 1,-2 1 0,1-1-1,0 0 307,-2 2 0,-1-1 0,1 0 0,-1 0 0,0 0 0,0 0-160,0 0 1,1-1-1,-1 1 1,0-1 0,-2 1-1,-3 1 160,11-5 0,-2 0 0,-2 2 0,-1-1 0,-1 1 0,1-1 0,0 0 0,3 0 0,1-2-71,-2 1 1,2 0 0,2-1 0,0-1 0,0 0 0,-1 1-1,-2 1 71,-2 0 0,-1 1 0,-3 0 0,1 1 0,0-1 0,1-1 0,3 0 0,3-3-10,-7 5 1,4-3 0,2-1 0,2 0 0,-2 0 9,-9 3 0,1 1 0,0-1 0,2-1 181,6-2 0,1 0 1,0-1-1,0 1-181,-5 2 0,-2 0 0,2 0 0,4-2 0,4-2 0,3-1 0,0 0 0,-5 3 0,0-1 0,7-3 0,-15 7 1123,19-9-1123,19-5 2013,10-2-2013,11 3 0,0 6 0,5 7 3011,6 7-3011,7 7 0,5 6 0,5 7 205,-13-23 1,1 2-206,1 3 0,2 2 0,2 3 0,0 2 0,2 5 0,0 1 0,1 4 0,0 2-519,1 4 1,-1 1 518,-8-19 0,0 1 0,1 3 0,-1 4 0,1 4 0,-1 2 0,0-4 0,1 5 0,0-2 0,0 3-443,-2-2 1,0 2 0,0 2 0,1-1 442,-1 2 0,1 1 0,-1-1 0,-1-3 0,1 4 0,0-2 0,0 2-555,0-3 1,0 2 0,0 0 0,-1-5 554,0-3 0,-1-5 0,0 4 0,1-2 0,0 3 0,1 0 0,-1-3-134,2 1 1,-1-3 0,1 3 133,3 12 0,1 3 0,0-4 0,2 3 0,1-3 0,-8-19 0,0 0 0,-1 0 0,1 1 0,-1 0 0,0 0 0,1-1 0,0 0 0,-1 1 0,0 0 0,-2-1 0,2 4 0,4 14 0,2 4 0,-2-3 0,-4-13 0,-1-2 0,1 1 0,3 13 0,1 3 0,-1-5 0,1 1 0,-1-3 8,1 1 0,0-1-8,-1-3 0,-1 0 0,2 1 0,0-2 0,-1 1 0,-1-2 0,1 1 0,0-1 0,0-2 0,-1 3 311,-3-7 0,1 2 0,0 3-311,5 10 0,1 3 0,0-2 0,-5-9 0,0-2 0,0 0 574,3 7 0,1 0 1,-2-7-575,-2-8 0,-2-4 0,2 0 0,-1 1 427,0-2 1,0 0-428,0-2 0,1 2 0,3 17 0,1 1 0,-5-14 0,1 1 0,1 5 0,0 4 0,0-4 0,-2-3 0,-1-2 0,6 12 0,-1 1 0,0 0 0,-2-1 0,-4-15 0,1 0 0,2 14 0,1-2 0,-6-18 0,0-2 0,4 11 0,1-1 0,6 15-959,-8-23 0,-1-1 959,2 1 168,-3-3-168,0-5 665,-2-1-665,1 1 330,3 8-330,-3-8 3392,3 5-3392,-6-14 0,-1-2 0,-2-3 0,-2-2 0,0 0 0,-2 2 0,2 1 0,0 1 0,2-5 0,-2 2 0,0-5 0,-2 4 0,2-4 0,0-1 0,2-4 0,-2 4 0,0 1 0,0 6 0,0-1 0,2 1 0,2-2 0,-1 2 0,2-2 0,-2-2 0,1 2 0,-4-4 0,0 4 0,0 0 0,0-4 0,2-1 0,0-4 0,0 0 0,0 0-90,0 0-630,-2 0-359,0 0-270,0-2-271,2-5 1620,10-25 0,1 3 0,7-19 0</inkml:trace>
  <inkml:trace contextRef="#ctx0" brushRef="#br2" timeOffset="-47936.73">3841 5862 20845,'-20'20'1799,"-2"3"-1439,-1 2 0,-1 4-1,0-1 91,1-1 180,3-7-1,4-4 181,7-9-360,-2-3-90,4-24-271,1-7 1,0-31-90,6 24 0,0-3-442,3-7 0,2-2 442,1-7 0,2-3-688,5-6 1,4-2 687,-3 18 0,2 0 0,1-1 30,2-1 0,2-1 0,2 1-30,3-1 0,3 1 0,1 0 0,2 1 0,2 0 0,2 1-513,3 0 1,3 2-1,0 0 513,3 0 0,0 1 0,2 2 0,2 0 0,0 2 0,1 1 0,0 0 0,1 1 0,-1 1 0,-2 3 0,0 1 0,3 0 0,-5 2 0,3 1 0,-1-1 0,-3 2 0,0 1 0,-2 1 0,1 0 0,9-5 0,1-1 0,-4 4 0,-4 1 0,-3 2-32,-3 2 0,1 1 32,11-5 0,-2 1 0,-15 8 0,-1 1-855,8-3 0,-3 3 855,0 1 804,-4 3-804,-15 6 1307,-3 0-1307,-13 5-22,-2 2-1597,-2 0 3662,-7-2-4202,-4 0 2159,-9-5 0,-3 0 0,-1-2 0</inkml:trace>
  <inkml:trace contextRef="#ctx0" brushRef="#br2" timeOffset="-47219.73">5307 3591 21835,'-22'-13'1619,"0"-1"-1439,5 3-91,7-2 1,4 1-90,32-16 0,5 3 0,-1 5 0,4 1-326,2 1 1,1 1 325,4 0 0,2-2 0,0 3 0,3-2 0,-2 2 45,6-2 0,-1 0-45,12-3 0,0 1 90,-16 8 0,-4 2 0,12 0 0,-1 2 89,-34 18 1,-8 7 0,-6 18 90,-2 13-180,-2 13 0,-5-6 0,-1 5-30,2-16 0,1 1 0,-1 0-311,-2 1 0,0 1 1,1-1 294,-3 20 1,0-1-45,4-3 0,0-4 45,1-16 0,0 0-45,0 10 0,2-3 595,1 6-325,0-2 89,0-21-89,0-2-90,0-23-90,0-3 810,-5-8-810,-2-5-90,-7-7 0,-13-23 0,4 6 89,-12-13-89,6 12 0,-2 4 90,-1-1-90,-1 2 0,-1-1 0,-1-1 0,-3 1 0,1-4 0,11 11 0,-1-2 0,-9-13 0,-7-9 0,19 15 0,5 2 0,3 1 0,4 2 0,6 2 0,-2 2-90,8 5-539,-4 5-1170,4 10 360,0 10-1260,2 11 2699,0 11 0,4 6 0,0 3 0</inkml:trace>
  <inkml:trace contextRef="#ctx0" brushRef="#br2" timeOffset="-43210.73">15910 2235 22014,'0'-7'1350,"0"2"-901,0 3 541,0 2-720,2-4-90,6-1-1,6-4 1,14 0-90,11 0 0,15-2-90,-20 6 0,1 0-389,8-1 1,1-1 433,8 1 0,2 1-756,6-2 0,2 0 741,-16 3 0,0 0 0,0 0-30,2 1 0,1-1 0,-1 0 0,1 1 0,0 0 0,0 0 0,-2 1 0,-1 1 0,-1-1-353,18 0 1,-2 0 352,-7 2 0,-4 0-78,-8 0 1,-3 0 77,22 0 0,-21 0 738,-15 0-738,-17 0 1368,-43 0-1368,-9 0 0,4 0 0,-3 0 174,2 0 0,-2 0-174,-3 0 0,-5 0 0,2 0 0,-11 0 0,-2 0 0,12 2 0,-6 0 0,0 0 0,2 0 30,-3 0 0,2 0 0,0 0-235,2 3 0,0-1 1,2 0 294,-11-1 0,7 0 90,2 1 90,7-4-180,29 0-90,13 0 489,32 0-489,16-3 0,6-1 0,-6 2 0,3-1-24,0 0 0,3 0 1,-1 0 23,14-1 0,-1 1 45,4 1 0,0 0-90,-1 0 0,-1 1 90,-4 0 0,0 0-45,-8 1 0,-2 0 0,-8 0 0,-1 0 90,19 0-90,-15-2 0,-20 0 0,-17-3 0,-22 3 0,-21 0 0,-24 2 0,23-1 0,-5 2-450,-8 1 0,-5 2 0,1 0 450,-11 1 0,-2 0 0,7 1 0,-4 1 0,3 0 0,-7 2 0,3 1 0,2-1 0,2 0 164,6-1 1,2 0-165,7-3 0,3-1 0,-21 6 0,24-9 0,39 3 0,36-6 0,2 0 0,5 0-738,14-2 1,4-1 737,-12 1 0,2-1 0,2 0 0,6 0 0,2 0 0,2-1-180,-14 2 1,1-1-1,1 1 1,5-1 179,5 0 0,5 0 0,3-1 0,-2 1 0,-2 0-371,-1 0 0,-2 1 0,0-1 0,2 1 371,-1-1 0,3 0 0,0 0 0,0 1 0,-4-1 22,5 1 1,-3 0 0,-2 0-1,-3 1 8,-3-1 0,-5 1 0,2 0 0,5-1 0,0 1 0,-9-1-187,14-3 157,-29 0 1917,-27-2-1917,-32 2-90,-32 1 90,14 4 0,-8 2 0,0-1 122,7 0 1,1 1 0,-4-1-93,-16 2 0,-4 1 0,-2 1-122,10 1 1,-2 0 0,0 1 0,2 0 91,-4 0 0,1 0 0,-1 1 22,2 0 1,-3 0 0,1 1-1,4-2-22,2-2 0,5-1 0,0 0 0,4 2 0,1-1 0,1 0 183,-14-2 1,3-1-184,1 2 0,6 0 0,-4-2 0,20 0 90,62-2-90,37-4 0,-15 0 0,4 0-79,-10 2 0,2-1 1,1 0 78,4 0 0,3-1 0,4 1 0,-7 2 0,4 0 0,2-1 0,2 2 0,-1-1 0,3 0 0,2 1 0,-1 0 0,1 1 0,0-1 25,-1 0 0,0 0 0,0 0 0,0 1 0,-3-1-25,11 1 0,-1 1 0,-4 0 0,-6-1 0,-10 1 0,-5 0 0,-3 0-125,11 0 0,-5 0 125,16 0 0,-30 0 0,-43 0 0,-31 0 0,-13 0 0,3 2 0,-4 0 18,1 0 0,-5-1 1,2 1-19,7 1 0,2 0 0,0 0 0,0 1 0,0 0 0,-7-1-72,4 0 1,-7 0-1,-3 0 1,-2 0 0,4 0-1,7 0 72,-9 1 0,6 1 0,-5-1 0,1-1 0,-6 0 0,-2 0 0,6-1 0,13 0 117,1 1 0,23-2-117,55-1 90,22-2-754,-9 1 0,9-1 0,-1 1 694,0-2 0,-1 1 0,3 0-30,6-1 0,3 1 0,0 0-194,-11 0 0,1 1 0,1 0 0,-1 0 194,4 0 0,0 1 0,0-1 0,1 1 49,0 0 1,0 0 0,0 0 0,0 0-50,-3 0 0,0 0 0,-1 0 0,0 0-96,12 0 1,0 0 0,-1 0 95,-13 0 0,0 0 0,-1 0 0,-3 0 0,17 0 0,-5 0 0,2 1 0,-11-2 0,-28-3 1475,-40 1-1475,-41-1 0,9 2 0,-10 2 0,-3-1 162,7 2 1,-3 0-1,-1 0 1,-3 1-163,1-1 0,-3 1 0,-1 0 0,0 0 0,3 0 0,-4-1 0,2 0 0,1 1 0,2 0 22,5 0 1,1 2-1,3-1 1,4 0 954,-12-3 1,6 1-978,10 1 0,5 0 0,-14-2 677,36 0-677,38 0 90,43-4-90,-12 0 0,6 1-447,-9-1 0,4 0 1,1 0 446,10 0 0,2-1 0,2 0 0,-13 2 0,2 0 0,0-1 0,0 1-77,3 0 0,0 0 0,1 0 0,-1 0 77,-1 0 0,0 1 0,0-1 0,-1 0 0,-4 1 0,0 0 0,-1 1 0,-1-1-209,11 1 0,-2-1 0,-2 1 209,-8 0 0,-2 0 0,-3 1 0,12 0 0,-2 0 0,-5-1 0,-5 0 0,4-2 0,-15-1 1144,-51-3-1144,-25 4 90,-24-1-135,21 4 0,-3 0 863,-6 0 1,-2 0-819,-8 2 0,0 0 0,19-1 0,0 1 0,-3 0 30,-15 3 0,-5 1 0,4 0-71,14-2 0,3 0 1,-2-1 10,-9 2 0,-1-1 0,5 0 30,6 1 0,5-2 0,7-2 0,3-1 0,-13 8 90,25-7-180,51 3 90,21-4 30,-9 0 0,10 0 0,0 0-233,0 1 1,1-1-1,0-1 203,1 1 0,0-1 0,-2 0 0,-3 1 0,-1 0 0,-5 0 0,-4-1 0,-3 0 0,24 1 265,-15 0-265,-12 0 0,-7 0 0,-9 0 0,-4 0 90,-4 0 1365,-6 0-1455,0 0 1101,-4 0-1101,-5 0 0,0 0 0,-11 0 0,7 0 0,-1 0 0,6 0 0,4 0 0,0-2 0,0-1 0,0 1-90,0-2 0,-3 17 0,-2 3 0</inkml:trace>
  <inkml:trace contextRef="#ctx0" brushRef="#br2" timeOffset="-42388.73">19463 2221 16258,'-10'-25'6116,"0"2"-5576,0 3-180,1 2-90,3 2-1,-1 2 1,6 5-90,-3 3 90,4 3 270,0 1-1,4 16-269,4-2 0,8 16 0,9-5-90,7-4 0,4-1-90,-4-3 0,4-2-615,15 1 1,9 0-1,-2-1 525,4-1 0,1-2 30,-4-2 0,3 1 0,-2-2 0,-13-1 0,-3-1 0,1 0-30,2-1 0,0 1 0,-1-1 30,0 0 0,1 0 0,-1 0 0,-1-2 0,-1 1 0,3-1-388,11 1 1,3 0-1,-3-1 448,6-2 0,-2 1-254,-11 0 1,1 1 0,-5-1 208,-3-1 0,-3 0-34,-3 0 0,-3 0 78,26 0 1325,-10 0-1324,-9 0-90,-3 0 1338,-3 0-1338,1 0 0,-1-2 926,-1-1-926,-3-1 247,-3-1-247,-7 3 0,-4-2 0,-5 1 0,-7-1 0,-2-1 0,-4-1 0,0 1-450,0-2-989,0 3-810,-8-1 2249,-3 0 0,-11 3 0,-2 0 0</inkml:trace>
  <inkml:trace contextRef="#ctx0" brushRef="#br2" timeOffset="-41121.73">22001 1923 19676,'0'-14'3418,"0"0"-2968,0 1-1,0-1 1,2 1-90,0 1 0,2 1-180,0 4-1,-1 0-89,0 5 90,1 0 0,3 8 90,1 6 0,-2 10-90,2 10 0,-2 9 0,2 8-91,0 8-467,0 6 378,-4-29 0,0 0 45,1 0 0,-1 1-45,0-1 0,0-1 0,4 29 0,-2-25 0,0 0 0,3 11 0,1 8 0,-6-31 0,-3-5 0,-1-10 90,0-4-90,0-6 0,0 0 0,0-18 378,9-21-378,-1-8 0,4 10 0,3-1 0,9-17 0,-7 23 0,0 3 0,6-8 0,-1 14 0,-10 16 0,0 3 0,4 10 0,13 13 0,13 14 0,0 3 0,4-1 0,-14-11 0,1-3 0,-1-3 0,-3-2 0,10-5 0,-12 0 0,21-6 0,-19-1 0,10-4 0,-12 0-90,4-10 90,-3-10-90,-3-15 90,-11 0 0,-9 2 0,-14-12 0,1 17 0,-7-14 0,2 19 0,3 2 0,-2 3 0,4 5 0,1 4 0,-2 4 0,4 3 0,-6 2 0,0 0 0,-3 4 0,0 3 0,-6 11 0,1 7 0,6-1 0,4 4 0,14-7 0,6 1 0,9 1 0,9 0 0,7-3 0,-4-5 0,1-2 0,17 5 0,-16-8 0,-2-2 0,7-2 0,5-6 0,-17 0 0,3 0-89,-13 0-91,-7-2-270,0 0-270,-4-5-359,-2 0-540,2-2-1080,-2-2 2699,0-3 0,0-2 0,0-2 0</inkml:trace>
  <inkml:trace contextRef="#ctx0" brushRef="#br2" timeOffset="-40553.73">23479 2135 20665,'-5'-23'2249,"-2"3"-2069,-5 0 0,2 4-90,3 2-90,0 5 90,6 3-90,-6 3 0,1 1 90,-5 2 0,-3 6 89,-2 2-89,-4 7 0,-3 3 0,-1 3-90,1 3 90,5 14 0,7 8-90,18 9 90,6-11-90,11-11-90,19-15 180,-7-13-90,8-5 0,-19-12 0,-7-18 90,-9 2-90,1-13 90,-9 4 90,-1-1 180,0-1-90,0 5-91,0 5-179,0 8 90,0 8-90,0 6 0,0 9 0,2 19 0,0 2 0,4 19 0,2-5 0,6 3 0,3-1 0,5-3 0,3-4-359,-1-7-271,1-5-449,-5-10-810,-4-4 1889,-4-10 0,-3-7 0,-4-6 0</inkml:trace>
  <inkml:trace contextRef="#ctx0" brushRef="#br2" timeOffset="-39636.73">23877 1642 21655,'4'-32'1889,"-1"3"-1620,-2 8-89,-1 4-90,4 7 0,0 4 0,5 4 0,-1 10 90,0 6-90,2 11 180,0 8 0,6 26-270,-3-7-60,-5-16 0,0-1 60,2 19 90,0-2-90,0-4 0,-1-5 0,1-7 0,-2-6 0,-4-6 0,0-6 0,-4-8 90,0 0-90,0-11 0,0-10 209,-6-4-209,0-12 0,-7 5 0,-2-1 0,-2 2 0,-20-1-89,9 12 89,-13 0 0,13 16 0,1 5 0,3 10 0,0 22 0,12 9 89,1 12-89,17-15 0,4-12 0,9-19 0,21-9 0,-4-3 0,18-12 0,-10-3 0,3-9 0,0-5 0,0-4 0,-4-3 0,-5-1 0,-3 1 0,-7 3 0,-5 2 0,-5 5 0,-4-1 0,-4 5 0,0 1 0,-6 3 0,0 1 0,-4 4 0,0-1-89,0 1 89,0-3 0,0-1 0,-4 0 0,0-3 0,-8-3 0,3 4 0,-3-2 0,-1 2 0,2 5 0,-3-1 0,4 7 0,-6 10 0,5 5 0,-7 7 0,11 15 0,2-8 0,5 11 0,2-11 0,4 0 0,4-2 0,6-2-90,12-1-180,-6-12-450,8 0-269,-12-10-900,0 0-7942,0-6 9387,1-3 1,1-7 0,0-2 0</inkml:trace>
  <inkml:trace contextRef="#ctx0" brushRef="#br2" timeOffset="-39120.73">24515 1751 16025,'0'-16'2878,"0"2"-883,2 3-1635,0 4 584,2 2-585,2 3 269,0 2-358,6 16 984,-3 1-1164,3 18-90,-6-3 0,0 6 90,1 17-90,-2-14 0,1 16 0,-4-32 0,-2 1 90,0-19 0,0-3-90,0-6 0,0-6 0,2-10 0,2-14 0,4-11 0,4-10 0,4-1-271,3-1 361,1 8-180,-1 6 90,6 3 0,-7 20 90,7 2-90,-4 24 0,1 6 271,1 9-271,-1 4 90,-4-1-90,0-2 0,-3-3 0,-3-5 0,-2-7-90,-2-5-450,0-4-449,-1 0-1350,-3 0 2339,-3-4 0,-10 1 0,-2-4 0</inkml:trace>
  <inkml:trace contextRef="#ctx0" brushRef="#br2" timeOffset="-38197.73">22639 3392 22914,'-5'-5'1079,"2"1"-899,3 4 0,0 6-90,0 8 90,-4 15-90,3 14-90,-3 14 0,4 9-408,0-31 0,0 0 408,0 2 0,0-1 0,0-2 0,0 0 90,0 27-90,0-9 0,0-11 0,2-10 0,-1-6 0,1-7 0,-2-8-90,0 0 90,0-9 546,0 3-636,1-12 0,2-6 90,1-11-90,-2-9 90,0-7-3212,-2-7 3302,0-4 0,-4-2 0,0 2 45,0 18 0,-1 0-45,1-14 90,0-8 0,4 22-91,4 2 1,2 1 0,6-1-90,3 0 0,1 1 3482,2 1-3482,2 3 0,5 4 0,5 5 0,3 3 0,5 3 0,3 1 0,2 4-90,1 1 0,-2 3-179,-6 1-181,-6 2-719,0 0-630,-10 14-180,-4-2 1979,-18 14 0,-12-4 0,-10 4 0</inkml:trace>
  <inkml:trace contextRef="#ctx0" brushRef="#br2" timeOffset="-37971.73">22602 3759 19856,'-21'5'3058,"3"3"-2788,10-7-90,2 3-90,12-4 0,8 0-90,41-10 0,-14 4 0,2-1-90,2-1 0,1 0-135,1 1 0,-2 1-1034,10-1-990,-10 5 2249,-11-2 0,-10 3 0,-4-1 0</inkml:trace>
  <inkml:trace contextRef="#ctx0" brushRef="#br2" timeOffset="-37720.73">23236 3664 21924,'8'-14'1799,"0"3"-1619,0 2-90,0 4 450,11 23-360,-5 3-180,12 24 0,-10-4 0,1 6 0,2 13-990,-5-7-359,-2-8-989,-7-21 2338,-5-28 0,0-15 0,0-11 0</inkml:trace>
  <inkml:trace contextRef="#ctx0" brushRef="#br2" timeOffset="-37554.73">23288 3162 20845,'-3'-32'2159,"2"2"-1979,-6 10-180,6 4-180,-3 5-562,8 10 0,-3 10 0,2 10 0</inkml:trace>
  <inkml:trace contextRef="#ctx0" brushRef="#br2" timeOffset="-37277.73">23560 3139 22554,'5'-25'2609,"0"-8"-2429,0 13-1,1 0 1,-2 18-90,4 17 0,0 17 0,6 20-45,-7-19 0,1 5-45,1 22 0,1 4-298,-1-17 0,0 3 268,-2 1 0,1 4 0,0-3-375,2 0 0,-1-3 45,-1 0 0,-1-2-3733,2 16 2833,-7-32-898,-2-9 2158,0-9 0,0-5 0,0-8 0</inkml:trace>
  <inkml:trace contextRef="#ctx0" brushRef="#br2" timeOffset="-36721.73">23877 3605 20845,'0'-9'2609,"6"0"-2519,-1 4 0,8 1-90,2 4 0,7-2 0,4-3 0,5-2 0,0-2 0,-1-2 89,-3 0-89,4-19 0,-11 4 90,2-13 0,-11-17-90,-4 12 0,-1-21 90,-4 19 0,-2 3 0,0 5 0,0 6 0,0 5-90,0 6 90,0 0-90,-6 12 0,0-1 0,-8 10 0,-12 18 0,-7 15 45,10-5 0,1 3 0,2-3 0,2 1-45,0 2 0,3-1 90,-8 18 45,9-13 0,1 2 45,-4 18-90,8-20 0,1 0-1,4 12 181,10 15-180,4-19 0,12 6-90,38-24-520,0-13 520,-13-6 0,2-4 0,-7-3 0,1-4-270,21-5 0,0-3-270,-16 0 1,-1-2-676,12-6 1,-5-2 1214,-20 2 0,-5-1 0,16-22 0,-7-3 0</inkml:trace>
  <inkml:trace contextRef="#ctx0" brushRef="#br2" timeOffset="-13619.74">16519 2298 13020,'-28'0'7375,"-3"6"-6475,1 1-450,-4 7-91,-1-2-89,-2-5-3392,1 3 3482,-1-9 0,1 5-90,3-6 179,2 0 1,7 0-90,4 0 0,4 0 269,3 0 3033,7 0-3482,2 0 0,4 0-90,17-2-90,14-2 30,10-2 0,12-2 0,0 1-725,-2-1 1,0 1 0,5-1 694,-7 1 0,5 0 0,2 0 0,1-1 0,-1 1-465,0 0 0,-1 1 1,2-1-1,0 0 1,1 1 479,-3 0 0,2-1 0,0 1 0,1 0 0,1 0 0,0 0-333,5 0 1,-1 0 0,1-1 0,2 1 0,2-1 0,4 1 317,-16 1 0,3-1 0,2 1 0,2-1 0,1 0 0,0 1 0,1-1 0,-1 1 0,0-1 0,-1 1-128,-2 0 1,0 0 0,1 0 0,-1 1 0,0-1-1,0 1 1,0-1 0,0 1 0,-1-1 0,1 1 137,4-1 0,1 0 0,0 0 0,0 0 0,-1 0 0,0 0 0,-2 0 0,-1 1 0,-1 0-35,4-1 0,1 1 0,-2 0 0,-1 0 0,-4 0 0,-3 1 0,-5-1 25,18-1 0,-9 0 0,-4-1 378,10-1 1,-7-2-379,-20 1 0,-9-4 1516,-12-8-1516,-49-3 0,0 11 0,-9 1 0,-16 2 0,-9 1 0,0 1 0,7 1 0,0 2 0,-5 1 0,11 0 0,-4 1 0,-3 0 0,1 1 0,1 1-62,-9 0 1,1 3 0,-1-1-1,-1 2 62,8-1 0,-1 0 0,-1 1 0,0 0 0,0 0-177,-3 0 0,1 1 1,-1-1-1,-3 2 0,-3 0 177,14-1 0,-4 1 0,-2 0 0,-2 1 0,1-1 0,0 1 0,2-1 0,3 1-191,-6-1 1,3 1 0,1 0 0,0-1-1,-1 1 1,-2 0 190,6 0 0,-2 0 0,-2 0 0,-1 0 0,2 1 0,0-1 0,3 0 0,4 0 0,-10 1 0,5 0 0,1 0 0,2-1 0,0 1 0,-9 1 0,0 0 0,2 0 0,2 0 150,8-1 1,1-1 0,2 0 0,2 1-151,-6 0 0,3 1 0,7 0 477,-1 0 1,20 1-388,37 1-90,30-8 0,17-8 111,-5 1 1,7-1-1,2-2-111,-5 1 0,2-1 0,2-1 0,2 0 0,-7 0 0,2 1 0,2-1 0,0 0 0,1 0 0,-8 1 0,1 0 0,0 0 0,1 1 0,2-1 0,3 0 0,-4 0 0,3 1 0,3-1 0,0 1 0,1-1 0,-1 1 0,0 0 0,-2 0-25,3 0 0,-1 0 1,0 1-1,-1-1 0,1 1 1,-1 0-1,1-1 25,2 1 0,1-1 0,2 0 0,-2 1 0,-2-1 0,-2 1 0,-5 1 0,12-2 0,-3 2 0,-6-1 0,-7 2 0,17-2 0,-32 1 0,-45 2 0,-53 10 0,5-3 0,-8 2 83,9 0 1,-4 2 0,-1 0-84,7-2 0,-1 1 0,-2 0 0,0 0 71,-5 1 0,-1 0 0,-1 0 1,-1 1-72,-2 0 0,-1 1 0,-1 0 0,1 0 0,11-3 0,0 0 0,0 0 0,0 1 0,-1-1 0,1 0 0,0 1 0,0 0 0,0-1 0,0 1 0,-13 1 0,1-1 0,1 1 0,0-1 0,4 0 0,1 0 0,1-1 0,0 1 22,6-2 1,1 1-1,1-1 1,2 0-23,-8 0 0,2 0 0,3-1 539,-11 4 0,6-2-539,14-4 0,20-1 90,76-3-90,2-7 0,15-4 0,2 0-467,-12 3 0,3 1 0,1-1 1,3 0 466,-13 0 0,3-1 0,0 1 0,1-1 0,0 0 0,-3 1 3,3 0 1,-2 0-1,-1 1 1,0 0-1,1 0-3,-2 0 0,1 0 0,0 0 0,-1 1 0,-1-1 0,9 1 0,-1-1 0,-1 1 0,-2 0 30,10-1 0,-1 1 0,-4-1-30,-10 2 0,-3 0 0,-3 0 704,9-1 1,-6 0-705,11-3 0,-86 5 0,-41 6 0,23 0 0,-6 1 0,-4 1 51,-4 0 1,-6 2 0,-1 0 0,3 0-52,-5 1 0,1 0 0,-2 1 0,15-3 0,-2 1 0,-1 0 0,1 0 0,3-1 0,-11 3 0,3 0 0,1-1 0,1 0 0,1 0 0,0 0 15,4-1 1,0 1 0,2 0 29,-16 1 0,3 0 62,10-3 1,5-1-108,-18 2 0,90-12 0,34-3 0,-14 3 0,9 0 0,1 0 319,3-1 0,1 0 0,2 0-319,-8 2 0,0 0 0,2-1 0,0 2-35,5-1 0,0 0 0,0 1 0,1-1 35,0 2 0,0-1 0,0 1 0,-1 0 0,-2 0 0,-1 1 0,0 0 0,1 0-530,5 0 1,2 1-1,-2 0 1,-4 0 559,-4 1 0,-4-1 0,1 0-30,3 1 0,0 0 0,-7 0-447,13 0 447,-35 0 867,-25 0-867,-35 4 90,-14-3-90,-12 7 1436,1-7-1391,23 2 0,1-2-45,-9-1 3037,-7 0-3037,39 0 1071,2 0-1071,11 0-1259,0 0 179,0 4-269,0 5-989,0 8 2338,-9 3 0,-10 9 0,-10 1 0</inkml:trace>
  <inkml:trace contextRef="#ctx0" brushRef="#br2" timeOffset="-12061.74">4199 14392 16168,'-27'0'5127,"5"0"-4587,11 0 89,6 0-89,5 0 0,7 0 89,6-4 91,13-1 719,36-16-720,-12-1 1,3-5-450,4-1 0,1-4-865,-10 3 1,2-2 0,-2-2 594,-4 2 0,-2-2 0,2 0-675,5-6 1,1-2-1,1-1 675,-8 7 0,1-1 0,0-2 0,1 0 0,4-4 0,1-1 0,1-1 0,0-1-409,-6 6 1,1-2 0,0 1 0,0-2-1,1 0 409,-7 7 0,0 0 0,-1 0 0,3-2 0,1-4 0,5-4-105,-10 7 0,4-3 0,2-5 0,3-1 0,1-3 0,1-1 0,0-1 0,1 0 0,-2 0 0,0 2 0,-3 2 0,-2 2 0,-2 4 105,3-5 0,-3 3 0,-2 3 0,-1 1 0,-1 0 0,1-1 0,3-3 0,2-4-35,-5 6 0,4-3 1,1-3-1,2-2 0,2-1 1,-1-1-1,1 0 0,-2 1 1,-1 1-1,-2 1 1,-3 3-1,-3 3 0,-5 4 35,11-15 0,-7 6 0,-4 3 0,-1-1 0,1-5-43,0-4 0,0-5 0,0-1 0,-2-1 1,-1 0-1,-2 4 43,-1 0 0,-3 3 0,0 0 0,-2-2 0,1-2 0,-2 0 0,1-4 0,0-2 0,-2 1 0,-2 1 0,-1 3 0,-4 5 0,-2 1 0,-1 2 0,-1 1 0,-1-1 0,2-13 0,-2 0 0,0 1 0,-1 0 0,-1 2 0,-1 0 0,0 0 0,-1 1 142,-1 2 0,0 2 1,-1-2-1,-2-3-142,-1-1 0,-2-3 0,-1-2 0,0 2 0,-1 2 46,0 1 1,0 3 0,-2-1 0,-1-5-47,1 10 0,-2-5 0,-1-3 0,0-1 0,-1 1 0,1 3 0,0 5 0,-3-11 0,1 5 0,-1 2 0,-1-3 0,3 10 0,-1-2 0,0-2 0,0 1 0,0 2 0,1 4 0,-1-6 0,0 3 0,1 2 0,-1 0 0,1 2 0,0-1 0,0 1 0,-1 1 151,-3-13 1,0 2-1,-1 0-151,1 5 0,1 0 0,-4-1 243,1 5 0,-2-1 0,-2-1 0,-1 2-243,-3 2 0,-3 0 0,0 1 0,-1 1-107,1-1 0,-1 0 1,0 1-1,-3 3 107,0 2 0,-3 2 0,-1 1 0,2 4 0,-5-1 0,1 4 0,-2 0 425,1-1 1,-2 0-1,-10-1-425,8 8 0,-8-2 0,-6-1 0,-3 0 0,-3-1 0,2 2 0,1 2 0,5 2 0,-2 1 0,5 4 0,0 0 0,-1 2 0,-2-1 0,-5-2-71,6 2 0,-4-2 0,-4-1 1,-2-1-1,-1 0 0,0 1 0,2 1 1,1 2-1,4 1 0,5 4 71,-16-1 0,6 4 0,3 2 0,1 2 0,-2-1 0,0 0 0,-2 0 0,1 2 0,2-1 0,3 2-135,2 0 1,2 0 0,2 1 0,-1 0 134,-1 0 0,0 0 0,0 1 0,0 0 0,2 1 0,-1 1 0,1 1 0,0-1 0,1 1 0,1-1 0,-2 2 0,-2 0 0,-3 2 0,-4 1 0,-2 1 0,2 0 0,2 0-68,-2 1 1,3 0 0,1 0 0,-4 1 67,0 0 0,-2 1 0,-2 1 0,2-1 0,4 1 0,1 0 0,3 0 0,2 0 0,0 1 0,0 0 0,0-1 0,1 1 0,0 1-166,1-1 0,1 1 0,1 0 0,0 0 166,-14 5 0,1 0 0,1 1 0,4 0 0,0 0 0,1 2 0,4-2 0,1 0 0,-1 4 0,3 0 0,-1 4 0,0 0 0,3-1 0,0 1 0,2 0 0,-2 3 0,6-2 0,-5 3 0,1 2 0,1-1 0,5-2 199,-2 3 1,5-3 0,-2 3-200,-8 6 0,-2 3 0,3 1 108,5-2 0,2 2 1,3-1-109,-4 8 0,3 2 0,6-7 0,0 4 0,4-1 0,1 12 0,5 1 0,7-15 0,1 1 0,0 1 0,-1 5 0,2 1 0,-1 2 0,2 1 0,0 2 0,1 4 0,1-11 0,0 6 0,1 0 0,0 1 0,0-3 0,1 1 0,1-2 0,0 0 0,0 4-36,0-1 0,0 4 0,-1 1 0,2-2 1,0-2 35,2-1 0,1-2 0,0-1 0,1 1 0,0 5 0,0 1 0,1 0 0,0 1 0,1-9 0,0 0 0,1 1 0,0 0 0,0 1 0,1 3 0,0 1 0,0 1 0,0-1 0,1 1 0,1 2 0,-1 1 0,1-1 0,0 1 0,1 0 0,-1 0 0,1-1 0,0 0 0,1 2 0,1 4 0,0-7 0,0 3 0,1 3 0,1 1 0,-1-1 0,1-2 0,-2-2-86,1-3 0,-1-2 0,0-2 0,0 1 0,1 1 0,0 2 86,0 3 0,1 2 0,1 2 0,-1 0 0,1-1 0,-1-2 0,-1-3-107,2 5 0,-1-3 0,0-1 0,-1-2 0,2 1 107,0 0 0,-1 0 0,2 0 0,-1-1 0,1 0 0,0-1 0,1 0 0,0-1 0,0 0 0,1-1-53,1-1 1,0 0 0,2 0 0,-1-1-1,2 0 53,0-1 0,1 0 0,1 0 0,1-1 0,0 0-9,2 1 1,1-1 0,2 0 0,0 0 0,1 0 8,1 0 0,0 0 0,2-1 0,2 2 0,4 2 0,-5-9 0,3 3 0,3 1 0,0 0 0,2 1 0,-1-1 0,0-1 0,-2-3 0,4 6 0,-1-2 0,0-2 0,1 0 0,0 1 0,3 1 0,-4-3 0,3 1 0,1 1 0,0 1 0,1 0 0,0-2 0,-2-2 0,-1-4 0,1 2 0,-1-3 0,-1-2 0,0-1 0,1-2 0,0 1 0,1-1 0,0-1 0,1 0 0,-1-2 0,2 0 0,0-1 11,8 5 1,0-2-1,1-1 1,4-1 0,4-3-12,-8-9 0,4-1 0,4-1 0,1-2 0,1 0 0,0-2 0,-1-1 0,-3-2 0,7 2 0,-1-2 0,-2-2 0,1-2 0,1 0 0,4-1 0,-12-3 0,3 1 0,1-2 0,2 0 0,0 0 0,-1-2 0,0-1 0,-3-1 0,-2-2 0,11-3 0,-3-1 0,-1-3 0,-2-1 0,1-2 0,-1 0 0,0-1 0,1 0 0,-2-2 0,1-1 0,-2-1 0,0-1 0,-2 0 0,0 0 0,-2-2 0,1 0 0,-2-2 0,-1 0 0,8-5 0,-1-1 0,-2-1 0,-1-1 0,-1-1-318,-5 1 1,-1 1 0,-1-2-1,-2-2 1,1-3 317,-6 0 0,1-3 0,-1-2 0,-1 0 0,-2 1 0,-3 1 0,5-5 0,-4 2 0,-2-1 0,0-2 0,-4 1 0,0 0 0,0 0 0,0-1 0,0 1 0</inkml:trace>
  <inkml:trace contextRef="#ctx0" brushRef="#br2" timeOffset="-11147.74">6465 13695 22644,'-48'-2'2519,"8"0"-2250,10-3 1,9 1 0,11-1-90,4-1 90,6 1 90,4-2 89,8 1 1,12 1-90,20-2-225,-12 5 0,3 2-457,10-2 0,4 0 322,8-1 0,9-1-618,-19 0 0,6-1 0,3-1 0,0 0 1,-2-1 617,8 0 0,-2-1 0,2 0 0,3-1-345,-6 1 1,3-1 0,2 0-1,1-1 1,-1 1 0,-2-1 344,5-1 0,-2 0 0,0 0 0,0-1 0,1 0-231,-9 1 1,2 0 0,-1 0 0,0 0-1,1-1 1,0 0 230,1 0 0,0 0 0,0-1 0,0 1 0,0-1 0,0 0-124,0 1 1,0-1-1,-1 0 1,1 0-1,0 0 1,-1 0 123,-1 0 0,-1 0 0,1 0 0,-1 1 0,0-1 0,0 0 0,8-1 0,-1 0 0,0 0 0,0 0 0,-2 0 0,-4 1 0,0 0 0,-1 0 0,-1 1 0,0-1 116,6 0 0,-1-1 1,-1 1-1,0-1-116,4 0 0,2-1 0,-3 0 0,-4 2 0,-4 1 0,-5 0 0,1 1 0,4-2 0,0 0 0,-5 1 593,-8 1 0,-5 1-593,11-4 0,0-3 0,-31 11 1832,-3 0-1832,-10 4 2740,-2 0-2920,-2-3 639,0-3-4147,-4-16 3728,3-19 0,-3-3 0,4-9 1</inkml:trace>
  <inkml:trace contextRef="#ctx0" brushRef="#br2" timeOffset="-10368.74">11403 11782 23993,'0'-27'2069,"-6"2"-1889,-6 7 360,-3 30-181,2 18-224,8 3 0,3 6-529,1 6 1,2 5 483,-1 6 0,1 7 0,1 0-90,1-13 0,1 1 0,0 0 0,1 2-599,1 9 1,0 2-1,1 0 1,1-3 598,0 1 0,2-3 0,0-2 30,3-2 0,0-1 0,0-7-163,-3-12 1,0-3 132,2 4 0,-1-3 90,5 2-180,-9-37 608,1-13-518,-16-45 0,3 21 0,-2-2 575,-4-9 1,-3-2-576,-1-4 0,-2-2 45,-2-2 0,-1 0 0,0 3 0,-3-1-258,3 11 1,-2-2 0,2 4 257,-3-3 0,0 0-15,2 8 0,0-3 0,3 7-30,-3-13 0,9-1 0,27 26 0,16 3 0,20 3 0,-18 10 0,3 2 400,5 2 0,3 1-400,5 0 0,4 2 0,-1 5 0,4 1 0,-2 0 0,9 1 0,0 0-30,-10 2 0,3 1 0,-5 0-425,-1 1 0,-4 1 455,-5 0 0,-1 0 0,-7-1 0,-1 1 0,18 11 0,-13 5 0,-13 9 90,-12 18-90,-12-21 0,-3 2-1122,-5 7 1,-3 2 1165,-4 3 1,-3 1-45,-3 3 0,-2 0-716,-2 1 1,-1-2 715,0-1 0,0-2 0,2-4 0,-1-2 537,5-5 1,0 0-538,-2 0 0,2-1 0,-4 9 0,-1-1 0,15-25 1637,5-11-2446,2-1 1230,-5-6-2760,1-6 2340,-7-5 1,2-10 0,0-4 0</inkml:trace>
  <inkml:trace contextRef="#ctx0" brushRef="#br2" timeOffset="-9512.74">11593 12415 14639,'-20'-13'0,"0"-1"0</inkml:trace>
  <inkml:trace contextRef="#ctx0" brushRef="#br2" timeOffset="-9151.74">11614 12406 14985,'-29'12'989,"3"-5"615,1-3-3133,5-4 468,4 0 1061,7 0 0,4-4 0,5-1 0</inkml:trace>
  <inkml:trace contextRef="#ctx0" brushRef="#br2" timeOffset="-9019.74">11537 12447 22464,'-25'5'-2069,"3"-1"2069,1-4 0,5 0 0,2 0 0</inkml:trace>
  <inkml:trace contextRef="#ctx0" brushRef="#br2" timeOffset="-8869.74">11492 12574 22464,'-18'7'90,"1"-1"-1619,1-6-720,4 0 2249,5 0 0,4 0 0,3 0 0</inkml:trace>
  <inkml:trace contextRef="#ctx0" brushRef="#br2" timeOffset="-8719.74">11598 12687 21655,'-19'-4'-113,"-4"-17"1,3 0-1,-4-15 1</inkml:trace>
  <inkml:trace contextRef="#ctx0" brushRef="#br2" timeOffset="-8567.74">11520 12601 22644,'-28'0'-1619,"-8"0"-720,10 0 2339,-4-4 0,14-1 0,2-4 0</inkml:trace>
  <inkml:trace contextRef="#ctx0" brushRef="#br2" timeOffset="-7117.73">4227 5726 21295,'-34'15'389,"-1"0"1,2 0 0,-1-1-255,1-3 0,-1-1 495,-29 10 89,6-6-179,6-5-180,12-13-90,13-16-91,14-27-134,14 10 0,7-5-1067,7-16 0,8-4 1022,0 11 0,4-2 0,3-1-414,-3 6 1,4 0-1,1-2 1,2 1 413,-3 4 0,2 0 0,1-1 0,1 0 0,0 0-352,-3 3 1,2 0 0,-1 0 0,2-1 0,-1-1 0,2 1 351,2-5 0,2 0 0,0-1 0,0 0 0,1 0 0,1-1-202,-5 5 1,1-1 0,1 0-1,0-1 1,0 0 0,0 1 0,1-1 201,1-1 0,1 0 0,1 0 0,-1-1 0,1 1 0,0 0 0,0 0-83,0 1 0,0-1 1,1 1-1,0 0 1,-1 0-1,0 0 1,1 2 94,-3 1 1,0 1 0,0 1 0,0 0 0,-1 0 0,0 1 0,0 0 5,3-3 0,-1 1 1,0 0-1,-1 1 0,-1 1 1,0 0-19,2-2 0,0 1 0,-1 0 0,-1 2 0,-1 0 45,3-4 0,0 1 0,-3 1 0,0 1 14,5-5 1,-2 1 0,-2 2 293,-6 6 0,-3 1 0,-1 1-263,8-8 0,-4 2-45,-7 7 0,-3 3 45,15-18 1523,-13 12-1613,-7 11 2412,-8 7-2412,-2 2 2099,-6 8-2099,0 1 860,-4 7-3019,0 2-1889,-13 12 4048,-6-2 0,-16 11 0,-4-5 0</inkml:trace>
  <inkml:trace contextRef="#ctx0" brushRef="#br2" timeOffset="-6566.73">5612 2230 22194,'-37'-9'300,"0"0"0,4-1 0,3-2-120,-11-13-90,23-9 0,33-5-60,15 16 0,13-1 0,5 2-30,3 2 0,6 3 0,2-1 0,0 1-1063,1-1 0,1-1 0,0 2 0,2 1 1063,-8 4 0,3 0 0,0 2 0,-3 1 0,-3 2 0,10 0 0,-6 2 0,0 1 208,-6 1 0,-1 0 0,0 3-178,1 3 0,1 2 0,-4 6 164,7 10 1,-7 10-45,-17 3 0,-5 7 0,-6 5 7,-10 4 0,-6 5 1,-5 3-1,0-1-532,-1-5 0,-1 1 1,-2-1-1,-1 3 397,0 6 1,-2 2-1,1 1 1,1 0 22,2-1 0,2 2 0,0-3 0,1-2-45,1 0 0,0-4 0,1 3 0,2-7 0,0 2 0,1-1 0,1-5 963,3 9 0,2-6-918,1-6 0,-1-3 166,-1-7 0,0-3-121,1 13-24,-9-22 23,-14-21 2361,-16-28-2450,5 2 0,-1-5 0,-9-10 0,-1-5-367,6 8 1,-1-2 0,0-1 366,-3-6 0,-1-1 0,0-2-590,-3-3 0,0-2 0,0 0 590,10 13 0,-1 1 0,0-2 0,-1-2 18,0 1 0,-1-3 0,-2-1 0,1 1 0,1 0-193,-6-8 0,1 2 1,0-1-1,1-2 157,6 9 0,-1-3 0,2 1 0,0 1 0,3 3-42,-6-8 0,3 3 0,5 2-120,3-4 1,8 6-451,14 10-270,9 16 904,7 16-9835,5 18 9350,-1 13 0,6 15 1,1 6-1</inkml:trace>
  <inkml:trace contextRef="#ctx0" brushRef="#br2" timeOffset="-4852.73">16215 2311 20575,'-43'-3'599,"0"0"1,2 0 0,1-1-420,3-1 0,2 1 270,-27-3 0,9 0 89,8 3-179,9 1-90,5 1 0,9 2-90,22 0-90,26 0-46,7-1 1,7-2 0,17 0 0,6-1-1116,-9 1 1,5-1-1,2 0 1093,-7 0 1,2-1 0,1 1-1,2-1-4,-6 1 0,1-1 0,2 1 0,0-1 0,1 0-472,6 0 0,1-1 1,1 0-1,0 0 1,1 0 468,-7 0 0,1 0 0,0 0 0,1 0 0,0 0 0,0 0-238,3-1 0,1 1 0,0-1 0,0 1 1,0-1-1,0 1 238,1-1 0,0 1 0,1-1 0,-1 1 0,0-1 0,-1 1-147,-2 0 0,-1 1 0,0-1 0,-1 0 0,2 1 0,1-1 144,-3 1 1,1 0 0,2-1 0,-1 1 0,-1 0 0,-2 0 0,-3 1-13,2-1 0,-3 1 0,-2 0 0,-1 1 0,2-1 54,5 0 0,2-1 0,-1 1 0,-4 1 0,-6 0 126,15-1 0,-9 1 274,-12 0 0,-3 0-364,15-4 1486,-29 0-1576,-35 0 0,-32 0 0,0 5 0,-5 1 493,-15-1 1,-6 0-494,11 3 0,-4 0 0,-2 1-107,7 1 0,-2-1 0,-2 1 0,-1 1 107,6-1 0,0 0 0,-2 1 0,0 0 0,-1 0-245,-5 1 0,-1 0 0,-1 1 0,-1-1 0,0 1 245,8-1 0,-1 1 0,-1-1 0,0 0 0,0 1 0,0-1-198,-3 0 0,1 1 0,-1-1 0,-1 0 0,1 1 0,-1-1 198,0 1 0,-1-1 0,0 1 0,0 0 0,0-1 0,1 1-80,1-1 1,-1-1 0,1 1 0,0 0 0,1-1 0,0 0 79,-8 1 0,0 1 0,1-1 0,1-1 0,0 1 61,6-1 1,1 0 0,0-1 0,2 1 0,1-1-40,-6 1 0,2 0 1,1 0-1,2 0 8,-7-2 0,3 1 0,3-1 461,-10 4 1,8-2-492,14-3 0,20-1 90,76 2-45,0-5 0,10-2-25,-9 1 0,7 1 1,3 0-1,0-1-20,-9 0 0,1 0 0,1-1 0,1 1 0,1 0 15,-3 0 0,1 1 0,1-1 0,1 1 0,0 0 0,1-1-15,3 1 0,2 0 0,0 1 0,1-1 0,1 1 0,-1-1 0,-5 2 0,-1-1 0,1 1 0,1-1 0,-1 1 0,1 0 0,-1 0-54,1 0 1,0 0 0,0 0 0,1 1-1,-1-1 1,0 1 0,-1 0 53,-1 1 0,1 0 0,-1 0 0,-1 1 0,1 0 0,-1 0 0,-1-1-146,6 1 1,-1 0 0,0 0 0,0 0 0,-2 0 0,-1 1 145,6 1 0,-1 0 0,-1 1 0,-1 0 0,-2 0 103,7 0 1,-3 0 0,-1 0 0,-3 0-104,7 1 0,-3 1 0,-3-2 0,10 0 0,-10 0 1248,-7 5-1248,-76-9 0,-28 4 0,-14 0 73,19-4 0,-4-1 0,-2 0 1,-1 0-74,2 1 0,-2 1 0,-2-1 0,0 0 0,-1 0 0,-7 0 0,-2-1 0,0 0 0,-1 0 0,-1-1 0,8 1 0,0 0 0,-1 0 0,-1-1 0,1 1 0,-1-1-127,-2 1 0,0-1 0,-1 1 1,0-1-1,0 0 0,0 0 127,-1 0 0,0-1 0,0 1 0,0-1 0,0 1 0,1-1-168,0 0 1,0 0 0,0 0 0,1 0 0,0 0 0,0 0 167,3 0 0,1 0 0,0 1 0,0-1 0,1 0 0,1 0 36,-6-1 0,1 1 0,0 0 0,1 0 0,0 0 101,-3 0 0,-1 0 0,0 0 0,4 0 1,4 1-108,-7-1 0,5 0 0,5 1-30,-17-2 0,31 0 0,102-2 30,-13 3 0,10-1 0,2 1 99,-4 0 1,2-1-1,3 1 1,1 0-130,-6 0 0,1 1 0,2-1 0,1 1 0,0 0 0,-6 0 0,2 0 0,0 0 0,1 1 0,0-1 0,0 0 0,4 1 0,1-1 0,0 1 0,0 0 0,1 0 0,0-1 0,1 1 0,0 0 0,1 0 0,-1 0 0,1 0 0,-1 0 0,-1 1 0,0 0 0,0 0 0,0 0 0,-1 0 0,-1 0-135,-3 0 0,-1 1 1,0-1-1,-1 0 0,0 0 1,-2 1 134,4 0 0,-1 1 0,0 0 0,-1 0 0,0 0-22,0-2 0,2 1 1,-1-1-1,-3 1 0,-5-1 22,5 1 0,-5 1 0,-3-2 595,31-1 1,-33 0-596,-69 0 0,-17 0 0,-11 0 86,0 1 1,-5 1 0,-3-1-87,5 0 0,-2-1 0,-2 0 0,-1 0-8,6 1 0,-1 0 0,-1 0 0,-1 0 0,0-1 8,-4 0 0,0 0 0,0 0 0,-1 0 0,0 0 0,-2 0 0,0 0 0,-1 0 0,1 0 0,-1 0 0,1 0 0,-1 0 0,1 0 0,-1 0 0,2 0-91,0 0 1,1 0 0,0-1 0,1 1 0,1-1 90,4 1 0,0-1 0,1 1 0,0-1 0,0 1 0,-4-1 0,-1 0 0,1 0 0,2 0 0,4 0-127,-6 0 0,5 0 0,1 1 127,-4-1 0,1 0 0,31 1 1177,37 0-1177,22-2 0,11 0 0,0-1 0,5 1 0,2 0 73,-3-1 1,2 0-1,2 0 1,1 0-74,9-1 0,3 0 0,1 0 0,1 0 15,-8 1 1,2 1 0,0-1 0,1 0 0,0 0-16,-7 1 0,0-1 0,1 0 0,-1 1 0,1-1 0,0 1-186,0 0 1,0-1-1,0 1 1,0 1-1,0-1 1,-1 0 185,7 0 0,1 1 0,-2 0 0,0-1 0,-1 1-23,7 0 1,-1 0-1,-1 0 1,-1 0-130,-1 1 0,-1 0 0,-2 0 0,-6 0 152,11-1 0,-9 0 510,-7 0 0,-21 0-510,-82-4 0,-2 3 0,-9 2 171,7-1 1,-3 0 0,-3 1-172,8-1 0,-2 1 0,-2 0 0,-1 1 101,8-1 1,-1 0 0,-1 0 0,0 0 0,-1 0-102,-3 0 0,0 0 0,-1 0 0,0 0 0,0 0-182,-1 0 1,-1 0 0,0 0 0,0 0-1,0 0 182,1-1 0,0 1 0,0-1 0,0 1 0,1 0-18,2-1 0,0 1 0,1 0 0,0 0 0,1 0-304,-8 0 0,1-1 0,1 0 0,1 1 97,6 0 0,2-1 1,1 1-1,1 1-80,-8 1 0,3 0 1,2 2-731,-13 2 1,4 2 1034,11 3 0,5 3 0,9 3 0,3 2 0,5 1 0,0-1 0</inkml:trace>
  <inkml:trace contextRef="#ctx0" brushRef="#br2" timeOffset="-3847.73">17084 2108 21835,'16'-43'1349,"-2"2"-1259,-2 4-90,-5 6 90,-4 11-90,-3 2 0,-3 8 90,-4 4 90,-3 4-180,-6 2 89,-2 0-89,-12 0 0,-12 8 45,-9 0 0,-4 2-289,7 1 1,-2 0 243,2-1 0,-2-1 0,1 1 45,-9 1 0,1 0-45,0 0 0,1-1-291,4-1 0,2 0 336,6-2 0,3 0 135,-24 0-130,22 3 40,28-9 90,75 5-150,-11-5 0,9-1 0,1-1-795,4 1 1,2 0 0,4 0 782,-18 0 0,2 1 0,2-1 0,0 0 0,-2-1 4,4 1 1,-1-1-1,0 0 1,0-1-1,4 1 1,0-1-1,1 0 1,0 0-23,0 0 0,0 0 0,2-1 0,4 1 0,-10 0 0,3-1 0,2 1 0,0 0 0,0 0 0,-2 0-95,6 0 1,-1 0 0,0 1 0,0 0 0,0-1 109,-8 1 0,2 0 0,0-1 0,-2 1 0,-2-1 0,-4 1-50,19-3 0,-5 1 1,-13-1 34,10-4 26,-89-5-26,-11 7 0,-10 2 0,0 1 615,-8-1 0,-2 0-615,5 0 0,-2 0 0,4 1 0,1 1 0,4 0-180,9 0 0,3 1-32,-9-1 212,31 2 0,34 10 0,18 3 0</inkml:trace>
  <inkml:trace contextRef="#ctx0" brushRef="#br2" timeOffset="8141.27">29274 9702 21008,'-35'-13'809,"0"1"1,-26-11 1319,16 5-1590,15 4 743,19 1-743,25 2-539,34-7 0,-9 8 0,8 0-669,0 0 0,8-1 0,3 1 0,-2-1 669,-5 2 0,-2 0 0,2 0 0,3-1 0,4 0 0,5-1 0,2 0 0,-1-1 0,-2 1-304,-6 1 0,-1 0 0,-1 0 0,0-1 0,1 1 304,4-2 0,0 0 0,1-1 0,0 0 0,0-1 0,2 0 0,0-2 0,0 1 0,1-2 0,-1 0-212,1 0 1,0-2-1,1 0 1,-1 0-1,-1-2 212,0 0 0,-1-1 0,0 0 0,0-1 0,-1-2-202,-1 1 0,-1 0 0,0-2 1,0-2-1,2-3 202,-9 2 0,3-4 0,0-2 0,0-1 0,-1 0 0,-2 0 0,-2 1 0,5-5 0,-2 0 0,-3 1 0,1-2 0,0-3 0,-7 6 0,1-3 0,1 0 0,-1-2 0,-1 0 0,-3 1 0,-4 1 91,0-3 1,-3 2 0,-4-1 0,0-1-1,-1-3-91,-2-2 0,-1-2 0,-1-3 0,0 0 0,-3 2 0,-2 1 0,3-8 0,-3 2 0,-2 0 0,-2-3 0,-2 4 0,1-2 0,-3-2 0,-4 1 0,-6 1 0,-8 3 0,-7-1 0,-3 1 0,-2 2 0,0 2 0,-1-3 0,-1 4 0,-2 0 0,-4-2-67,-1 0 1,-4-2 0,-2 0-1,-1 1 1,-1 5 66,-3 0 0,-2 4 0,-1 1 0,-2 2 0,-3-3 0,-2 2 0,-2 0 0,-1 2 0,7 7 0,-1 1 0,-1 1 0,-1 0 0,-1 1-33,-3 1 0,-1 0 0,0 1 0,-2 0 0,-1 2 33,-2 0 0,-2 1 0,0 1 0,-1 1 0,0 1 0,8 4 0,0 0 0,0 1 0,-1 1 0,1 0 0,-1 2 0,-1 0 0,0 0 0,0 2 0,0 0 0,-1 1 0,0 1 0,1 0 0,-1 2 0,1 0 0,-1 1 0,0 1 0,0 1-64,-1 2 0,0 0 1,0 2-1,0 1 1,0 0-1,-1 2 64,0 2 0,-1 0 0,1 2 0,-1 1 0,0 1 0,1 2 42,-2 0 1,2 1-1,-1 2 1,0 1-1,-2 3 1,-2 4-43,8-2 0,-2 4 0,-1 1 0,-1 3 0,-1 0 0,1 2 0,0 0 0,3-1 0,2 0 0,-5 3 0,2-1 0,3 1 0,0 0 0,0 1 0,-1 3 0,-1 1 0,8-5 0,-2 2 0,0 2 0,-1 0 0,0 1 0,0 1 0,1 0 0,3 1 0,1-1 0,3 0 0,-5 7 0,3 0 0,2 1 0,2 0 0,1 1 0,1 0 0,0 1 0,0 1 0,1 1 0,1 0 0,1 1 0,1 0 0,2 1 0,0 0 0,3-1 0,1 1 0,0 1 0,2-1 0,2 1 0,0 0 0,3 0 0,-2 6 0,1 0 0,3 1 0,1-1 0,2 0 0,4 1 0,0 7 0,3 1 0,3-1 0,4 0 0,3-1-25,3-3 0,4-1 1,2 0-1,4-1 1,4-1 24,3-1 0,4-1 0,3-2 0,3 0 0,3-2 0,-2-9 0,3 0 0,2-2 0,3-1 0,0 0 0,3-2 0,3 1 0,2 0 0,2-2 0,2-1 0,1-1 0,1-1 0,-4-4 0,2-2 0,0 0 0,2-1 0,0-1 0,1-1 0,0-1 0,3 1 0,1-2 0,1 0 0,0-1 0,1-1 0,0 0 0,0-2 0,2 0 0,0-1 0,1-1 0,1-1 0,-1-1 0,1 0 0,-1-2 0,1 0 0,1-2 0,-1 0 0,0-1 0,1-1 0,-1 0 0,1-2 13,-2-1 0,-1 0 1,0-1-1,0-1 1,1-2-1,1 0 1,1-2-364,-6-2 0,2 0 0,1-2 0,0 0 1,1-2-1,0 0 0,-1-1 0,-1-1 0,-2 0 350,2-2 0,0-1 0,-2-1 0,0-1 0,0 0 0,-1-1 0,-1 0 0,1 0 0,5-1 0,1 0 0,-1-1 0,-1 0 0,-1 0 0,-1-2 0,-4 0 0,4-8 0,0 1 0,0 0 0,0-1 0,0 1 0</inkml:trace>
  <inkml:trace contextRef="#ctx0" brushRef="#br2" timeOffset="12867.27">9035 1497 20215,'-7'-52'0,"0"0"0,0-1 0,-1 1 0,0 1 0,1-1 0</inkml:trace>
  <inkml:trace contextRef="#ctx0" brushRef="#br2" timeOffset="17220.27">7362 683 22284,'0'-22'2159,"0"3"-1979,0 1 0,0 9 0,0 2 0,0 5 449,4 18-269,2 9-90,4 24-90,-3-18 0,0 3-936,1 8 1,1 2 889,1 8 1,0 3-45,1 6 0,1 2-30,-4-17 0,1 0 0,0 0-30,0 3 0,-1 0 0,1 1 0,1 0 0,-1 1 0,1-1 0,-1 2 0,1 0 0,-1 0 0,0-1 0,1-1 0,0 4-8,-1-2 1,2 4-1,-1 1 1,1 0 22,0 2 0,0 1 0,0 0 0,0-1-23,0 1 1,1 0-1,0-1 1,-1 0-23,0-3 0,-1 1 0,0-2 0,0-3 30,1 1 0,0-3 0,-1 0 0,1 0 0,-1 0 0,0 0 0,1 1 0,1 0 0,-1 0-30,1 0 0,1-1 0,-1 1 0,1 0 0,0 0 0,0 0 0,1 1 0,0 0 0,0 0 0,0 0 0,0 0 0,-1 1 0,1-1 0,1 1 0,-1 0 0,-1 0 0,1 1 0,-1-1 0,0 2 0,0 0 0,0 0 0,0 2 0,0 1 0,-1 1 0,1 1 0,-1 2 0,0-1-704,0 2 1,1 0 0,0 4 703,-2-13 0,1 4 0,-1 2 0,1-1 0,-1-3-435,1 1 1,-1-4-1,0 1 1,0 2 434,0-2 0,1 2 0,0 2 0,0-1 0,0-1 0,3 10 0,0 1 0,-1-3 0,1-2 0,-1 3 0,0-3 0,1 2 0,-1-4 0,1 3 0,-1-1 0,-1-4 0,0-2 0,-2-3 0,0-1 0,0 2 0,0 0 0,0 0 0,-2 0 0,1 0 0,-1 3-390,0 3 1,-1 5 0,1 0 0,-2-3 389,1 5 0,0-3 0,-1 2 0,0-2 0,0 3 0,0-1 0,-1-3 34,0-2 1,-1-3-1,0 3-34,1 0 0,1 4 0,0 1 0,0-5 0,1 5 0,-1-3 0,1 2 0,-1-6 0,0 2 0,2 3 0,1 2 0,0-12 0,2 3 0,0 1 0,2 1 0,-1 0 0,0-2 0,-1 0 0,1-2 0,0 1 0,0 0 0,0 0 0,1 3 8,-1-3 1,1 1 0,0 1 0,0 1 0,1 1 0,-1-1-1,1 1-8,1 4 0,0 2 0,1 1 0,0 0 0,-1-3 0,-1-1 0,0-5-4,-1 1 0,-1-5 1,-1-1-1,1 0 1,0 3 3,1 2 0,1 1 0,-1 2 0,1 0 0,0 1 0,0-1 0,0 0 0,0 0 0,-1 1 0,1-1 0,0-1 0,-1-2 0,0 0 0,1-3 0,-1-1 0,0 1 0,1 2 0,0 2 0,0 3 0,1 2 0,1-1 0,-1-2 0,-1-4 0,3 8 0,0-4 0,-1 0 0,3 4-124,-4-9 1,2 4 0,1 2 0,0-1 0,-1 0 0,-1-4 123,0-2 0,0-2 0,-2-1 0,2 0 0,0 3-55,0 0 0,1 3 1,0 1-1,0-1 1,0-1-1,-2-5 55,1 5 0,-2-4 0,0-1 0,1 3-35,-1 1 0,0 3 0,1 1 0,-1-2 0,-1-3 35,-1-1 0,0-2 0,0-2 0,-1 3 83,3 12 0,0 2 0,0-1 0,-2-5-83,-1-6 0,-2-3 0,1 1 0,-1-2 0,0 2 0,1 0 0,-1-2 0,0 1 0,0-3 0,1 2 0,3 12 0,0 3 0,1-6 0,2 3 0,1-4 0,1 2 0,2 0 0,1-1 0,1 0 0,1 1 0,1 0 0,1 0 0,0 0 416,0-1 1,2 3-417,-2-8 0,1 4 0,0-3 0,-8-13 0,-1-2 0,2 3 202,1 5 0,3 5 0,-1 0 0,-3-6-202,4 10 0,-3-3 0,-4-7 0,1 1 0,-2-3 0,-1 2 0,0-3 0,-1 0 0,0 5 238,3 8 1,3 8 0,-1-1-239,-2-8 0,0 0 0,0 1 322,-2-7 0,1 3 1,0-1-1,-2-3-322,2 3 0,-1-2 0,0-5 0,0 4 0,0-2 150,-2-6 0,0 1 0,2 1-150,8 17 0,2-1 0,-3 0 0,1-2 0,0-9 0,-1-5 0,4 11 0,-8-25 0,-1-1 0,10 11 1260,6 5-1260,3-10 715,-11-8-715,10 6 0,-15-11 0,4 1 0,-3-2 0,-1-1 0,-2-2 1483,-1 0-1483,6 10 306,-7-5-306,13 19 0,-14-14 0,13 23 0,-11-18 0,3 11 0,-6-15 0,0 0 0,0-3 0,3-2 0,1-5 0,15-2 0,12-3 0,6-7 0,-12-3 0,-1-2 0,18-2-246,-18 0 0,1 0 246,24 0 0,-8-4 0,2-2 0,-11 2 0,1-2 0,16-3 0,6-2 0,-20 1 0,5-1 0,-1 0 0,-3 1 0,-4 0 0,-3 1 0,3-1-389,7 0 1,5-2 0,-1 0-1,-6 1 389,10-2 0,-4 2 0,4-1 0,0 1 0,0 0 0,1-1 0,2 0 0,0 0 0,-19 3 0,1 1 0,-1 0 0,2-2 0,1 0 0,-1 0 0,3 0 0,-1 0 0,1-1 0,1-1 0,0 0 0,1 0 0,1-1 0,0 0 0,0 0-664,1-1 1,0 0 0,0-1 663,1 1 0,0 0 0,0-1 0,0-1 0,1 1 0,-1-1 0,1 0 0,-1 0 0,1 0 0,-1-1 0,1 0 0,-1-1 0,0 1 0,0 0 0,3-1-514,1-1 0,5-1 1,-1 0-1,-2 1 514,-12 3 0,-2 1 0,-1 1 0,4-2 0,11-3 0,3-1 0,1-1 0,-5 3-412,1 0 1,-3 1 0,-1 0 411,2-1 0,-1 0 0,0 0-114,2 0 0,-1 0 1,1 0 113,-1-1 0,1 0 0,-1 0 0,1 0 0,1 0 0,-1 0 0,0 0 0,1 1 0,3-1 0,-13 4 0,3 1 0,2-1 0,-1 0 0,-3 1 0,0 1 0,-1 0 0,-1 0 0,3 0 0,-2 0 0,4-1 0,0 0 0,-1 1 0,-4 2 0,11-3 0,-3 3 0,2-1 0,-2 1 0,4 1 0,0-1 0,1 1 0,0 1 0,0 1 0,1 0 0,-1 0 0,-1 0 0,-1 1 0,1 0 0,1 0 0,-6 0 0,2 1 0,1 0 0,-3 0 0,-5 1 0,6-2 0,-6 1 0,3-1 0,-3 1 0,3-1 0,-1-1 0,-2 1 0,-2-2 0,-2 1 0,2-3 0,2 0 0,4-1 0,0-1 0,-3 0 0,4-1 0,-2 0 0,2-1 0,-3 0 0,3 0 0,0-1 0,-4 1 132,0-1 1,-4 2 0,4-2-133,0-1 0,4 0 0,1-1 0,-3 1 0,2-1 0,-2 2 0,2-1 0,-5 0 0,2 0 0,1-1 0,-1 1 0,-1 0 0,0 0 0,0 1 0,-3 0 0,3-2 0,-2 1 0,3-1 168,-4 2 1,3-1 0,0 1-1,-4 0-168,-2 1 0,-3 0 0,5 0 131,-2 1 1,5-2 0,1 1 0,1-1 0,-2 2-132,3-2 0,-1 2 0,0-1 0,2 1-42,-4 0 0,1-1 1,0 1-1,0 0 1,-4 2 41,14-3 0,-4 2 0,-4 2 0,4-2 0,-4 1 0,0 2 0,-1-1 0,-1 1 0,-2 0 0,-1 2 0,-1 0 0,-2 0 0,0 1 0,-2 2 0,-1 0 839,-1 0 1,-1 2-840,-1 1 0,1 1 0,16-2 0,0 0 0,-15 1 0,0 1 0,13-1 0,-1 0 0,-18 0 0,-1 1 0,17 0 0,0-2 0,-13 2 0,-1-1 0,13-1 0,-2-2 0,15-2 0,-4 0 0,-8 0 0,-8 1 0,-9 3 1263,-10-3-1263,2 3 992,-11 1-992,10-4 0,-8 1 0,4-2 1624,-3 0-1624,-4 3 585,8-1-585,-5 1 0,9-3 0,0 0 0,35-2 0,-3 2 0,-18 3 0,4 1 0,-1 2 0,2 0 0,-2 1 0,-1-1 0,1 0-1131,1 0 0,2 1 1,-4-1 1130,-6 0 0,-3-1 0,2 0 0,-1 0-14,-1 1 1,2-1 13,9-1 0,2 0 0,1 2 0,-2-1 0,-6 0 0,-2 0-321,-2 0 0,-6 2 321,-2 0 0,17 4 0,-9 1 1530,-2 1 1,1 1-1531,5 3 0,16-1 37,-23-5-37,1 0 963,1-3-963,-12 3 0,5-4 0,-20 0 0,2 0 0,-8-2 0,-2-7 0,-6-7 0,-9-31 0,-2 2-710,5 11 0,1-3 710,1 4 0,1-1 0,0-6 0,0-1-405,1-6 0,0-4 405,0-5 0,0-6 0,1 1 0,2 11 0,0 2 0,0-5 0,1 2 0,0-5 0,0-3 0,0 1 0,0 3 0,0-4 0,0 2 0,0 1 0,0 0-395,0 0 1,1 0 0,-2 0-1,1 2 395,-2-11 0,0 2 0,-1 5 0,-3 0 0,-1 3 0,0 0 0,-2 0 0,1 2 0,-1-3-363,0 4 1,-2-5-1,2 3 363,-2-7 0,0-4-299,3 12 0,-1-6 1,-1-1-1,3 6 299,2 6 0,0 4 0,1-2 0,-3-15 0,0-3 0,1 4 13,3 14 0,0 2 0,0-2-13,-2-18 0,0-5 0,0 3 0,2 15 0,0 1 0,0-2 150,-1-12 0,0-3 0,2 4-150,1-1 0,1 2 0,2 7 0,-1-2 0,2 1 0,1 0 0,0 0 0,0 0 0,0 1 0,0 0 0,0 2 0,1 4 0,0 1 0,0 4 0,-1-3 0,0 1 0,1-20 0,-2 0 0,-2 15 0,-1-1 0,-1-7 0,0-6 0,-1 5 0,-1 4 0,-1 1 0,2 6 0,1-2 0,1 3 0,-1-5 0,2 2 0,2-1 0,0 0 0,0 0 0,0-2-302,2 3 1,0-4-1,0 2 302,1-9 0,1 0 0,-1 10 0,1-3 0,1 3 253,1-2 0,0 2-253,-1 2 0,0 1 68,0 1 1,0-1-69,1-14 0,0 0 0,-2 17 0,-1 0 0,2-8 0,0-1 0,-3 9 0,0 3 0,-1 10 0,0-1 0,0-21 0,0-1 0,-1 22 0,0 0 0,0-11 0,0 1 0,0-22 0,-2 33 0,0-1 212,2-1 0,-1-1-212,-3-17 0,-1-2 0,3 12 0,-1 0 867,0-15 0,0 1-867,-2 13 0,1 2 0,1-3 0,1-1 0,-1-2 0,0-1 0,-2 1 0,1-4 0,1 5 0,1-4 0,0 3 0,-1-7 0,-1 0 0,1 9 0,-1-2 0,2 4 0,1-1 0,1 2 0,-2 3 0,1 1 794,-1 2 1,0 2-795,1-29 0,-3 27 0,-1 2 0,0-13 440,-5-18-440,2 34 215,-6-29-215,-4 12 0,-3-10 0,-3 8 865,3 10-865,1-1 0,0 0 0,4 13 0,-1-2 0,-2 1 0,-2 0 286,1 1 0,-2 0-286,-8-5 0,0 2 0,-12-5 0,15 11 0,-1 1-1271,-20-13 1271,-2 1 0,23 17 0,0 0 0,-1 1 0,-1 0 0,-18-11 0,-3 1-438,11 5 1,-2 0 437,-14-7 0,-1 1 0,12 8 0,1 1 0,-3-1 0,0 1 0,-1 2 0,-4 0 0,5 1 0,-4-1 0,2 1 0,-8-2 0,1 0 0,8 3 0,-2-1 0,4 1 0,-1-1 0,1 0 0,-14-6 0,0-1 0,16 7 0,0-1 0,-10-4 0,1 0 0,18 7 0,3 1 0,-28-15 0,20 11 0,0 1 0,-16-9-82,10 6 1,-1-1 81,10 5 0,2 1 0,-2-1 0,1 1 0,1 2 0,1 0 0,-14-4 0,-1 0 0,-3 0 0,0-2-687,-4-1 687,-1-3 0,-5-2 0,29 13 0,1-1 0,-2 1 0,1 1 0,1 1 0,-2 0 480,-26-9 0,-4-1-480,11 4 0,-1-1 71,10 4 1,-1-1-1,2 1-71,-5-3 0,4 1 0,10 5 0,3 0 0,-27-14 0,0 0 0,22 6 0,-1-1 0,-15-10 0,11 3 0,1 0 0,-2-5 0,-7-12 173,19 12-173,-6-13 0,-1-7 0,3-2 0,2 2 0,12 9 0,1 0 0,4-2 375,0-1-375,1 1 0,3-2 0,0-1 93,2-2-93,3 14 0,0-2 0,-4-19 0,4 17 0,-1 1 0,-3-17 0,-1-1-594,6-2 594,-5 5 0,7-3-198,-1 9 1,1-2 197,2 16 0,0 1 0,0-18 0,0 1 0,0-9 0,2 15 0,1-1 0,0 11 0,1-1 0,4-23 0,2 1 0,1-8 0,-2 23 0,0 1 0,1-13 0,-2 15 0,0-1 0,3-20 0,-3 20 0,-1 0 0,4-19 0,-3 17 0,1-1 0,-1 9 0,0 0 0,5-20 0,1 1 0,2-11 0,-5 24 0,-1 1 0,2-19 0,1 1 0,-5 17 0,1-1 0,5-21 0,-5 22 0,-1 1 0,3-15 0,-4 14 0,-1 0 0,3-23 0,-3 19 0,0 1 0,2-21 0,-4 30 0,0 0 0,0 0 0,0 0 0,0 0 0,0-2 0,2-13 0,0-2 0,-1 13 0,-1-2 0,3-24 0,0 0 0,-5 27 0,1 1 0,0-10 0,-1 1 0,-2-14 397,0 2-397,-5 20 0,-3 0 0,-2-18 0,0 20 0,-2 0 0,-2-8 0,-7-14 0,7 19 0,-6-5 1318,6 23-3926,-4 8 2608,-8 6 0,-18 4 0,-8 2 0</inkml:trace>
  <inkml:trace contextRef="#ctx0" brushRef="#br2" timeOffset="18628.27">7391 602 17877,'0'-14'4677,"0"3"-4227,0 4-90,0 3-1,-4 4 271,3 0 90,-3 0-450,4-2-91,0-1 1,0-1 360,8-9-360,4 3 0,11-10 0,9 4-365,-6 7 1,13-4-1,10-2 1,9-2-1,6-1 1,6-2-1,4-1 1,2 0-1,-1 0 1,-1 0 0,-4 2-1,-4 1 1,-8 2-1,-8 2 185,16-5 0,-12 4 0,-3 1 0,5 0 0,12-5 0,-21 6 0,7-1 0,5-2 0,4-2 0,4 0 0,2-1 0,2 0 0,1 0 0,0-1 0,0 1 0</inkml:trace>
  <inkml:trace contextRef="#ctx0" brushRef="#br2" timeOffset="37867.26">10972 11144 21475,'-61'19'2069,"4"-3"-1890,2-1 1,8-7 0,7 2 90,9-9-90,9 3 0,12-4 0,4 0 0,6 4 90,9 1-1,10 6-89,15 1-90,17-1 0,0-7 0,5-1-393,-11 0 1,3-2 302,-4 0 0,4-2 0,-2 1-965,7 0 0,0 0 965,1 0 0,1 0-45,-2 0 0,0 0 90,-2-2 0,0 0-45,-5 0 0,-1-1 0,-4 0 0,-2-1-564,-4 0 1,-2 0 563,22 0-636,-1 0 456,-23 2 67,-2-2-607,-23-5-179,-8-3-181,-8-3 1327,-9-3-247,-14-9 0,2 5 0,-9-4 0</inkml:trace>
  <inkml:trace contextRef="#ctx0" brushRef="#br2" timeOffset="38458.26">11675 10828 22194,'0'-20'1709,"-6"7"-1349,5 3 180,-5 18 0,6 14-91,2 28-911,1-15 0,0 4 552,2 11 0,1 2-90,0 6 0,2 3 30,2 0 0,1 4 0,0-3-466,-2-16 1,0-2 0,1 1 435,3 12 0,1 1 0,0-6 0,2-5 0,-1-6 0,-2-6 0,1-2 0,10 19-90,0-18 90,-10-24 0,-1-22 0,-12-31 0,-6-21 0,1 22 0,-2-2-128,-3-5 1,-1-2 127,-2-5 0,-2-1 45,0 0 0,-3-2 45,1 9 0,-2-3 0,1 4 0,-1-3 0,-1 1-30,1 6 0,-2-1 0,3 7 1568,-8-11-1628,0 1 0,17 31 0,4 7 0,4 4 0,7 5 1217,8 8-1217,15 4 0,5 1 0,3 2 0,-5-3 0,3 0-30,5 0 0,6 1 0,-2 0 30,8 3 0,-1 0-257,0-2 0,-4 2 302,-9-1 0,-6 2-45,-5 11 0,-13 13 90,-8 13-1,-15 0 1,-6 4 0,5-12 0,-3 1 30,-6 8 0,-4 5 0,2-6-466,-1-5 1,0-2 345,-6 13 0,0-4 45,9-21 0,1-4-45,-14 22-125,5-12 125,8-10-90,7-9 0,6-6-270,5-7-270,0-3-197,0-4 0,2 6 1,0 2-1</inkml:trace>
  <inkml:trace contextRef="#ctx0" brushRef="#br2" timeOffset="39707.26">11894 11334 22194,'-8'-2'1709,"0"0"-1439,0 12-90,3 5-90,-2 12 90,6 16-180,-3-9 90,4 7-90,4-19 0,4-4 0,17-10 0,0-8 0,7-12 0,-10-8 0,-5-5 90,-9-7 0,-2-4 180,-14-3-1,-3 3 91,-18-2-90,-12 30-180,0 10-90,-2 34 0,12 12 45,15-9 0,2 1-45,-2 19 0,7-13 0,9-5-90,23-15 90,4-2-90,15-40 90,-5-11 0,-4-7 0,-5-7 0,-8-2 0,-6 0 0,-7 4 90,-4-3-90,-6 19 0,-2 0 0,-3 18 0,-2 3 0,-2 2 0,-1 0 0,-1 6 0,2 2-90,0 8 90,5-8 0,2 0-90,5-8-90,0 0 180,0 4 90,-4 1-180,3 0 180,-2-1-90,3-4 0,0 0 0,0 4 0,0-3 270,0 3-270,1-8 0,0 3 0,1-3-3868,-2 4 3868,0 4 0,-4 1 0,-1 4 0</inkml:trace>
  <inkml:trace contextRef="#ctx0" brushRef="#br2" timeOffset="67105.27">13664 11438 22824,'-46'-41'2339,"-5"7"-2159,-4 16 89,-6 15-2054,28 10 0,0 5 1964,-2 5 1,2 4-45,-2 5 0,1 5 0,1 6 0,3 4-90,1 7 0,3 2 0,2 6 0,5 4-89,5 1 1,5 3 43,2-1 0,5 1 44,6-3 1,5-2-45,2-5 0,7-2-503,6-13 0,7-2 0,0-6 503,8-2 0,5-6 45,15 5 0,8-16-183,-21-24 1,4-12 0,-1-7 0,-4-2 167,4-11 0,-5-4 0,0-3-30,-2 7 0,3 0 0,-4-3 0,-9-5 22,-11-7 1,-8-6-1,-5 0 0,-6 6 88,-3 7 0,-6 4 0,-3-1-50,-4-15 0,-4-2 0,-5 6-1,2 18 1,-3 5 0,-2 1-30,-2 0 0,-1 2 0,-1 2 15,-16-11 0,-2 4 0,-1 5 0,-2 5-45,0 6 0,-1 5 45,1 8 0,0 6-45,-1 7 0,2 8 0,1 5 0,2 11 30,9 10 0,0 8 0,5 2-60,8-9 0,3 1 0,3 5 52,1 12 1,1 7 0,5 3-1,7-3-22,8-11 0,5 0 0,3-1 0,1-1 0,-1 1 0,1-1 0,2-1 0,4-3-30,10 8 0,5-4 0,3-10 30,11-6 0,4-11 30,4-5 1,2-7-121,3-7 0,2-8 45,2-5 0,0-7 15,-22 4 0,0-4 0,1-6-15,6-13 0,3-11 0,-1-2 0,-6 2 45,-6 5 0,-5 1 0,1-5 0,2-6 0,3-6 0,-4-1 0,-11 4 0,-12 7 0,-9 3 0,-2 0 90,-5-23 0,-7 1-578,-5 2 1,-7 2 532,-5 5 0,-5 5-99,-3 5 1,-5 5 53,-1 8 0,-4 7 45,-1 7 0,-3 8 0,0 11 0,0 8 0,-2 10 0,2 9-139,-1 13 1,3 8 123,16-8 0,1 4 0,3 2 153,0 6 1,1 2 0,4 2-184,0 4 0,3 1 0,5 5 0,6-13 0,2 3 0,2 2 0,1-2 0,2-2 0,0 14 0,3-4 0,2 3 0,1-7 0,1 3 0,5-1 0,6-8 0,15 1 0,8-8 0,1-5 295,11 1 0,5-9-325,-3-11 0,5-4 0,0-8-30,-8-12 0,0-8 0,-1-3 43,6-5 0,-1-4 1,0-4-44,1-4 0,0-3 0,-1-4 37,-14 8 1,-2-1-1,0-3 1,-1-4-14,-3-4 0,0-4 0,-2-3 0,-2 0 0,-3 1 36,-3 1 0,-3 1 0,-2-1 0,-2-3 0,2-11 0,-1-5 0,-4 1 0,-8 4 60,-9 0 0,-9 4 0,-7-1 158,-5 5 1,-8-1-1,-4 2 1,-3 4-152,-4 7 1,-5 4-1,-2 3 1,0 1-231,0 0 0,0 2 0,-1 3 1,-2 7 184,1 9 0,-1 5 1,1 5-1,3 7-22,2 7 0,3 8 0,3 8 45,0 9 1,1 8 0,2 6-1,4 1-45,9-5 0,3 4 0,2 1 0,2 1 0,-1 0 0,0-1 0,0 2 0,2 0 0,2 0 0,3-1-142,3 14 0,5 2 0,3-3 0,6-6 142,3-6 0,6-4 0,7-3 0,6-7 0,7-2 0,4-2 0,-1-5 0,6-2 0,1-5 0,5-4 0,-1-3 0,4-1 0,3-5 0,1-10-268,-2-9 1,2-9 0,0-5 0,0-3-1,-3 2 200,1-1 1,-3-1 0,0-3-1,2-2 14,0-2 0,4-4 0,-1-2 0,-3-1 1,-5 0 84,-6-1 1,-5 0 0,-3-2 0,-1-1-55,-2-1 1,-1-1-1,-3-1 1,-3-1-118,-3 0 1,-2-2-1,-3 0 1,-3-1 184,-1 1 0,-2-1 0,-4-1 0,-5-2 89,-7-12 1,-7-3 0,-4 1 0,-1 5 144,-3 0 0,-3 5 0,-10 2-261,-1 14 0,-9-2 0,-4 3 0,-1 6 0,3 9-18,-10 9 0,1 10 0,-4 6 0,1 1 0,-4 4 0,0 5 0,6 5 0,-4 15 0,6 7 0,2 4 0,13-8 0,1 2 0,1 1 0,2 2 79,1 2 0,1 1 0,3 2 1,1 4-80,4 0 0,2 4 0,1 3 0,3 0 0,4-1 0,4 11 0,4 1 0,4-1 0,1 0 0,-1-2 0,2 0 0,3-2 0,7-4 0,13 8 0,9-5 0,6-11 0,15-8 0,8-14 0,-15-13 0,2-6 0,2-4 0,4-4 0,1-5 0,1-4-90,5-7 0,1-5 0,0-3-23,-14 4 1,0-2-1,0-3 1,2-4-135,1-6 0,2-7 1,0-2-1,-1-1 0,-5 1 224,0 0 1,-4-1 0,-2 0-1,0-5 23,-1 1 0,1-4 0,-2-2 0,-3 0 0,-7 2 45,-7 0 0,-5 2 0,-5-1 0,-2 0 18,-2 0 1,-2 1-1,-4-1 1,-2 2 86,-4-15 0,-5 2 0,-4 2-60,-5 7 0,-3 3 0,-6 4-60,-3 8 0,-4 4 0,-3 6-30,-3 8 0,-3 6 0,-1 6 0,-4 9 0,-3 7 0,2 6 0,-5 8 0,1 6 0,1 5 0,11-4 0,1 4 0,1 2 0,-1 6 0,6 0 0,0 5 0,0 3 0,0 1 0,2 0 0,3-2 0,-6 10 0,3-1 0,2 0 0,1 4 50,6-10 1,-1 3-1,0 2 1,2-1 0,3-1-1,4-3-50,2 4 0,4-2 0,4-2 0,6 2 109,3 9 1,5 1 0,8-1 0,10-8-110,9-15 0,10-5 0,6-3 0,2-3 0,-4-1 0,1 5 0,-1-1 0,2-5 0,5-8 158,4-8 1,5-6 0,3-6 0,0-6 0,-3-6-159,-12-5 0,1-7 0,-2-5 0,-1-1 0,-1-2 0,-2 3 107,1 0 1,-3 1-1,-1 0 1,0-4-1,3-5-141,-5 1 0,4-5 1,0-3-1,2-2 0,-2-1 1,-2 0-1,-3 1 0,-6 3-50,3-6 0,-6 2 0,-3 0 0,-1-1 0,0-4 129,0-1 0,1-3 0,0-2 0,-3 0 0,-4 1 0,-5 4-45,-4-7 0,-5 2 0,-5 2 0,-3 1-137,-2 5 0,-2 1 1,-4 2-1,-4 2 137,-5-7 0,-4 3 0,-12 12 0,-22 13 0,-13 14 0,1 9 0,10 9 0,1 8 0,-2 6 0,8 1 0,-2 5 0,-1 3 0,1 3 0,5 2-177,-4 9 0,3 4 0,4 3 0,-1 0 177,8-7 0,1 0 0,0 2 0,1 0 0,2 0 0,0 0 0,1 1 0,2 0 0,1 1 0,2 4-55,0 8 0,2 5 0,2 1 1,3 0-1,3-4 55,3-4 0,2-2 0,4 0 0,2 1 130,4 10 1,2 2 0,5-2 0,8-9-131,10-8 0,8-7 0,5-5 0,4-3 0,6-5 0,4-5 0,4-3 0,4-5 0,10-9 0,-18-9 0,5-4 0,6-5 0,3-2 0,1-3 0,0-2 0,-2-1 0,-3 1-34,-6-1 0,-1-2 1,-1-1-1,0-1 0,-1-1 1,1-1-1,1-1 0,1 1-22,2 0 1,3 0 0,2 1-1,0-1 1,-1-1 0,0-2-1,-3-3 1,-2-3 0,-5-4 64,-7-1 0,-1-5 0,-2-3 0,-2-3 0,-1-1 0,-3-1 0,-2 1 0,-2 2 0,-4 2 0,-3 4 58,8-19 1,-7 5-1,-6-1 1,-2-4-23,-1 3 0,3-6 0,-2-4 0,-6 4 0,-10 8 0,-14 14-45,-21 10 0,-14 12 0,-8 8 0,4 4 35,-10 4 1,0 9-1,-5 7-35,12 1 0,-4 3 0,-2 5 0,0 4 0,1 5 0,11 2 0,-1 5 0,0 3 0,1 3 0,1 2 0,0 1 0,2 0 0,-1 2 0,2 2 0,0 1 0,1 1 0,1 1 0,0-1 0,1 1 0,-1-2 0,0-1 0,0 1 0,0 0 0,3 1 0,3 1 0,3 2 0,4 0 0,2 3 0,1 1 0,4 0 0,3-2 0,4-3 0,5-5 0,5 13 0,8-6 0,9-1 0,8 8 0,9-1 0,9-14 21,8-22 0,9-13 0,6-7-21,-10-6 0,6-6 0,3-3 0,2-3 0,-1-1 0,-4 1-78,4-2 1,-2-1 0,-1-2-1,1-1 1,3-3 77,-4 2 0,2-3 0,2-1 0,1-1 0,-2-2 0,-2 1 0,-3-2 59,-3 1 0,-3 0 1,-2-1-1,-1-1 1,0-3-1,1-4-127,-4 1 1,1-3-1,1-2 1,-1-2 0,-1-1-1,-2-2 1,-1-1 0,-3-1 48,-3 0 0,-2-2 1,-2-2-1,-1-1 1,-2 0-1,-1-1 1,0 0-1,0 1 70,4-6 0,2 0 1,-2 0-1,-1 0 1,-3-1-1,-5-1 1,-7-1-40,-4-3 1,-5-3 0,-3-2 0,-5 0 0,-5 4 0,-4 4 0,-5 8-120,-9 3 1,-7 6 0,-4 5 0,-3 2 0,0 2 106,-8-9 0,-2 1 0,-2 7 0,-4 13 97,-4 14 1,-5 11 0,0 9 0,6 8-98,7 7 0,4 8 0,2 7 0,-1 5-4,8-6 1,-2 3 0,1 5 0,-1 3 0,2 2 0,1 2 0,1 2 3,6-3 0,1 3 0,0 2 0,1 2 0,2 1 0,1 1 0,1 1 0,1-2 0,2 0 0,3-3 0,0 0 0,2 0 0,1 0 0,1 1 0,2-1 0,1 0 0,1 0 0,2-1 0,-1 4 0,0 2 0,1 1 0,2-2 0,3-1 0,3-3 0,6-4 0,6-5 0,13 6 0,7-5 0,7-5 0,3-6 0,2-7 111,5-6 1,4-9-1,4-6 1,5-3-112,-10-5 0,5-4 0,2-2 0,3-3 0,1-2 0,0-2 0,-1-2 0,-2-1 0,0-4 0,0-2 0,1-1 0,0-2 0,0-1 0,0 1 0,-1-1-57,2 1 1,-1-1-1,1 0 1,0 0-1,-1-2 1,0-1-1,-2-1 1,-1-2 56,-1-2 0,-1-2 0,0-1 0,-1-2 0,-1 0 0,-3-1 0,-4-1 0,-2 1-25,-2-3 0,-3 1 1,-3-1-1,-2-1 0,-2-3 1,-2-4 24,0-3 0,-3-4 0,-1-3 0,-1-2 0,-2 0 0,-3 2 0,-1 3 0,2-5 0,-3 3 0,-2 1 0,-4-2 0,-4-3 0,-4 5 0,-1-6 0,-2-2 0,-4 0 0,-4 4 0,-6 6 0,-6 8 118,-17-1 0,-10 8 1,-8 9-1,-3 8-118,-1 7 0,-7 8 0,-3 6 0,0 6 0,2 4 0,3 5 0,0 5 0,1 5 0,2 5 0,0 3-72,6 2 1,0 5 0,1 3 0,2 2 0,2 0 0,4 0 71,3-1 0,4 1 0,2 1 0,2 0 0,0 0 0,2 0 0,2 1 0,0 0 0,2 0 0,2 0 0,-2 9 0,2 1 0,3 0 0,3-1 0,4-3 0,3 0 0,3 0 0,4-2 265,3 12 1,6-1 0,12-2-266,13-9 0,12 0 0,6-3 0,0-6-112,-5-9 0,1-4 0,3-3 1,4-2 111,4 1 0,4-2 0,3-1 0,2-5 0,3-6 0,-9-7 0,3-4 0,2-4 0,1-3 0,0-1 0,-2 0 0,-2 0 0,0 1 0,-2-1 0,-2-1 0,1-1 0,1-1 0,2-2 0,-3 0 0,1 0 0,3-2 0,0-1 0,-1-1 0,-1 0 0,-1-1 0,-5 0-15,4-4 0,-3 0 0,-3-1 0,0-1 0,-2-1 0,1-1-21,8-6 0,-1-2 0,0-1 0,-3-2 0,0-1-105,-4 1 1,-1 0 0,-1-3-1,-2-2 1,-3-5 200,-2-1 0,0-5 0,-3-2 0,-2-3 0,-6 0 0,-7-2 26,-8 1 0,-5-4 1,-6 0-1,-3-1 1,-5 2-1,-2 3-86,-4-2 0,-3 0 0,-5 3 0,-5 4 0,-5 4 0,-6 4 0,-5 2 0,-5 5 0,-2 8 0,-2 12 0,-1 15 0,-4 11 0,-2 8 0,1 7 0,2 3 22,4 6 1,0 7 0,1 6 0,1 2 0,2 0 0,2-3-23,1 1 0,2-2 0,3 1 0,-1 2 0,0 2 0,-1 2 0,-1 3 0,-1 2 0,3 1 0,3-1 0,5-3 0,2 5 0,5-1 0,4-1 0,3 0 0,4-3 0,1-1 0,5 1 0,3-2 153,5 12 0,5-1 0,8-3-153,7-6 0,6-2 0,5-4 0,8-3 0,6-5 0,4-4-117,-7-11 0,4-2 1,2-4-1,1-2 117,6-2 0,3-3 0,1-2 0,1-4-28,-8-1 1,1-3 0,1-1 0,0-2 0,0-2 27,2-1 0,0 0 0,1-3 0,1-3 0,3-4 0,-6-1 0,4-4 0,2-3 0,0-1 0,-1-2 0,-3 0 0,-2 1-45,-3-1 0,-3 1 0,-2-1 0,-1 0 0,1-3 0,1-2 19,1-3 0,3-1 1,0-3-1,-1-1 0,-1-1 1,-5 0-1,-4 0-93,-1-6 0,-5-1 0,-4 0 0,-2-1 0,-2-1 191,-1 0 0,-3-1 0,-1-1 0,-3-1 0,-3 1-54,-2 2 0,-2-1 0,-2 1 0,-2-1 0,-3 2-18,-2-10 0,-3 1 0,-3 0 0,-5 3 67,-3 4 0,-2 2 1,-5 1-1,-3 4-67,-9-10 0,-6 5 0,-10 8 0,-10 15 0,-12 9 0,-3 6 0,3 4 0,8 6 0,3 5 0,-2 4 0,-3 4 1,7 1 1,-4 3 0,-1 3-1,1 2 1,1 2 0,4 3-2,-3 6 0,4 4 0,2 2 0,1 3 0,0-1 0,-2 3 0,2 1 0,0 2 0,1 1 0,1 0 0,3 0 0,0 1 0,2 1 0,1 1 0,1 4 0,5-1 0,0 4 0,2 1 0,1 1 0,3-2 0,3-2 0,-3 6 0,3-3 0,5 1 0,8 4 0,8 1 0,5 6 0,5 1 0,7-6 0,6-9 0,14-3 0,9-10 0,8-4 0,2-1 0,7-3 0,4-4 0,0-8 0,-4-9 0,1-7 0,1-5 0,6-5-65,-12-1 0,3-4 0,3-2 1,1-2-1,2-3 0,-1-2 1,-1-2 64,-3-1 0,0-3 0,0-2 0,0-2 0,1-1 0,-1-1 0,0 0 0,0 0-1,-7 4 0,1 1 0,-1 0 0,1-1 0,-1-1 0,0 0 1,-1-3-1,0-2 0,-1-2 1,-1-3 0,1-3 0,0-2 0,0-2 0,-1-1 0,-1-2 0,-2 1 0,-3 0 0,-3 0 0,-3 2 0,0-5 0,-5 0 0,-2 1 0,-3-1 0,-2 1 0,0-1 0,0 0 0,5-5 0,0-1 0,-2 0 0,-2 1 0,-5 1 0,-7 3 172,-4-7 1,-6 0 0,-8 6 0,-11 13-173,-27 5 0,-16 21 0,7 17 0,-8 12 0,-4 9 0,1 6 0,13-2 0,-1 8 0,-1 3 0,-1 4 0,1 1 0,1-2 0,1-2 0,0-2 0,1-2 0,1 0 0,0 1 0,1 1 0,1 4 51,2 1 0,-3 4 0,1 2 0,2 1 0,2-1 0,6-3 0,7-5-51,-3 11 0,9-6 0,10 2 312,10 5 0,10 0 0,5-5-312,12 2 0,12-8 0,3-11 0,9-4 0,2-7-124,3-12 0,3-9 1,1-3 123,-8-2 0,1-3 0,1-1 0,1-3 2,4-1 0,1-2 1,1-3-1,-1-1-2,3-4 0,1-2 0,-1-2 0,0-2 0,-13 4 0,0 0 0,0-1 0,0-4 0,0-3-22,1-4 1,1-5 0,0-4-1,-1 0 1,-2 0 0,-3 1 21,-3 1 0,-2 2 0,-3-1 0,0-1 0,0-3-126,-1 0 0,0-3 0,0-1 1,-1-1-1,-5 2 0,-4 2 126,-4-5 0,-4 3 0,-4 0 0,-3 1 0,-1-10 0,-5 1 0,-5 2 0,-5 7 0,-5 3 0,-11 5-30,-24 3 1,-15 8 0,0 8 29,8 8 0,0 7 0,-7 7-2,10 5 1,-7 4 0,-2 4 0,-1 3 0,3 1 0,5 1 1,-2 6 0,5 2 0,2 2 0,-2 4 0,0-2 0,-2 2 0,0 3 0,5 4 0,6 5 18,10 3 1,5 5 0,3 5 0,4 1 0,5-1-1,4-2-18,5 0 0,6-2 0,4 0 0,2 1 0,-1 1 0,-2 0 0,-1 2 0,0 2 0,3-2 0,5-3 0,7-6 0,15 8 0,8-7 0,7-5 0,5-8 0,-4-11 0,5-6 0,3-4 0,2-3 0,0-3 0,-6-4 0,1-2 0,2-3 0,0-2 0,0-1 0,0 1-12,0-1 1,0 1 0,1-2-1,-1-1 1,0-2 0,-1-2 11,9-6 0,1-1 0,-2-4 0,-2-2 0,-3-4 0,-5-2 0,-3-4 0,-2-3 0,-2 1 0,-4 0-67,11-8 1,-6 0 0,-2-4 66,-6 5 0,0-4 0,-5 0 0,-10 2 194,-9-13 0,-16 3-194,-11 6 0,-11 7 307,-12 6 1,-11 11-308,-12 20 0,-9 12 0,2 5 0,10 1 0,2 4 0,-3 5 0,0 4 0,-3 4 0,1 3 0,5 2 0,12-2 0,4 2 0,2 2 0,1 1 0,1 1 0,2 1 0,1 1 0,2 1-98,-5 14 0,3 0 1,5 1 97,5-3 0,5 0 0,4 0 134,4-5 0,3 0 1,6-1-135,4-5 0,4-1 0,8-2 0,17 3 0,11-3 0,2-7 0,-7-9 0,0-5 0,8-6-100,3-7 1,8-4-1,3-4 1,0-4-1,-6-2 100,-4-5 0,-4-3 0,-1-4 0,4-2 0,2-2 0,3-2 0,0-3 0,-1-1 0,-5-2-23,-2-4 1,-4-1 0,-2-3-1,0-5 38,-8 3 0,0-3 0,0-4 0,-1-2 0,-2 0 0,-3-1 92,-3 1 0,-3-1 1,-1-1-1,-2-1 1,-2-1-1,-1 0-107,-1-6 0,-1-2 0,-2-1 0,-3 1 0,-3 1 0,-3 4 0,-1-10 0,-4 2 0,-7 4 0,-12 10 0,-16 10 0,-11 6 0,-6 9 0,4 10 0,-2 13 0,1 12 0,-2 7-132,-3 2 1,-3 6 0,1 4 0,5 5 131,8 1 0,5 3 0,2 5 0,0 4 0,5-1 0,0 4 0,1 4 0,1 0 0,2 0 0,2-3 0,-5 11 0,2-4 0,4 2 0,1 6 0,8-14 0,1 5 0,0 3 0,3 0 0,1-1 0,3-3 0,3-6 0,2 20 0,7-7 0,10-1 0,5-13 0,5 2 0,6-1 0,2-5 0,0-9 0,9-2 0,3-10 0,8-11-75,-2-11 0,10-8 0,5-5 0,0-6 0,-2-6 0,-9-3-42,-9-4 1,-5-6 0,-3-5 0,-1-2 0,0-2 0,2 1 116,2 3 0,2-2 0,1 0 0,-1-1 0,-2-2 0,-3-1 0,-6-2 60,-2-8 0,-5-4 0,-3-1 0,-4-1 0,-3 1 0,-2 3-6,-3 0 0,-2 3 0,-4 0 0,-1 1 0,-2-1-134,-1 1 1,-1 0 0,-1 0 0,-3 1 0,-1 1 79,-3-10 0,-2 1 0,-3 2 0,-3 2 0,-1 5 0,-2 1 0,-2 3 0,-4 3 0,-8-6 0,-5 4 0,-4 7 0,0 9 0,-5 6 0,-1 8 0,-2 6 0,-3 8 0,0 6 0,-3 9 0,0 7 0,0 5 0,13 0 0,-1 2 0,2 5 0,0 1 0,-2 7 0,1 3 0,2 3 0,0 3-414,8-6 0,1 1 0,1 3 1,1 0-1,0 2 414,1 3 0,0 2 0,1 0 0,2 2 0,1 1 0,0 2 0,2 2 0,1 0 0,1 1 0,1 0 0,1 1 0,0 1 0,0 0 0,0-1 0,0 1 0</inkml:trace>
  <inkml:trace contextRef="#ctx0" brushRef="#br2" timeOffset="72439.27">7947 1629 13649,'12'-19'7106,"2"1"-6296,-1-2-271,1-4-179,-4-4 90,-4-6-90,-2-2 179,-4-5 181,-4-4-90,-4-1-1,-4-1-89,-5 6-270,-1 7 0,-18 17-180,0 28-45,7 8 0,1 7-667,-1 13 1,3 6 651,5-7 0,0 2 0,1 2-609,0 6 0,0 1 0,1 2 579,0 3 0,1 2 0,2 0 30,2 0 0,1 1 0,3 2-269,5-4 1,1 3 0,3-1-1,2-3 239,1 0 0,2-3 0,3 0 0,4 10 0,4 1 0,6-10 0,10-7 0,7-10-240,5-8 0,5-9 240,6-8 0,2-8 0,7-12 0,0-8-131,-19 1 0,0-3 0,-1-4 131,2-3 0,-1-3 0,-1-6 0,-3-6 0,-1-7 0,-2-2 0,-3 1 0,0-4 0,-5 1 0,-3-7 0,-8 3 0,-2-8 0,-3-3 0,-4 3 0,-4 5 0,-5-6 0,-6 5 0,-8-3 35,-3 10 1,-6-5 0,-3-1 0,-2 5 0,0 8-6,-6 1 0,-3 9 0,-4 3-30,-13-6 0,-5 4 0,0 14 45,-8 20 0,2 16-45,21 3 0,1 6 0,3 5 0,-1 5 0,3 6 0,3 3 30,2 4 0,2 3 0,5 6-30,7 2 0,2 7 0,5 1 0,8 0 0,9-3 0,8 1 0,4 0 0,1-2 0,0 0 0,1 1 0,4-3 0,7-5-233,9-5 1,8-4-1,3-5 1,1-9 232,10-7 0,2-10 0,1-4-23,-13-3 1,1-2-1,0-3 1,1-4-171,-1-2 1,1-4 0,0-3 0,-1-1 169,0-1 1,-1-3-1,0-1 1,-2-3-271,-1-2 0,-2-3 1,-1-2-1,-2-1 263,11-12 0,-3-3 0,-4-3 116,-4-1 1,-4-2-1,-5-7-109,-9-3 1,-4-6 0,-5-2-1,-2 4 53,-4-4 0,-4 2 0,-4-2 50,-4 3 0,-2-4 0,-4 1 1,-5 7-51,-5 2 0,-5 7 0,-12 5 23,-4 16 1,-9 4 0,-6 3 0,0 4 0,5 4-184,-7 2 0,3 7 1,-5 5 129,5 3 0,-6 3 0,-2 3 0,4 5 0,8 6 30,-5 17 0,10 11 0,3 2 105,0 1 1,3 3-1,5 1-135,3 1 0,5 2 0,4 1 0,5-4 0,4 0 0,10 2 0,7-5 0,8 2 0,5-1 0,7-4-18,7-5 0,7-2 0,6-5 0,4-2-54,1-5 0,5-2 0,4-3 0,0-3 0,0-5-10,-5-4 0,1-3 1,1-3-1,-1-4 1,1-3 9,2-4 0,2-4 0,-1-4 0,-1-2 0,-5-2 4,1-4 1,-3-2-1,-3-3 1,-1-2 22,0-1 0,0-3 0,-3-2 0,-2-2 166,-3 0 0,-1-1 0,-3-3 0,-4-5-103,-7-5 0,-4-5 0,-2-3 0,-4-1 0,-3 5 27,-3 0 0,-3 1 0,-4 1 0,-2-2 11,-3 0 0,-3-3 0,-2-1 0,-4 4 0,-4 5 33,-13-8 1,-7 7 0,-4 5-30,-3 4 0,-4 5 0,-2 6 73,-2 4 0,-3 6 1,-5 9-45,8 12 1,-4 7 0,-3 5 0,2 3 0,3 0 88,-1 3 1,3 2-1,1 4 1,-2 3-161,-1 3 0,-2 4 0,0 3 0,3 2 0,6 1-18,5 3 0,6 1 0,3 2 0,2 1 0,2 1 0,3 0 0,3 2 0,3 0-3,4-2 1,2 0-1,4 1 1,3-1 2,3 15 0,6-1 0,6-2 0,5-3 0,5-2 0,10-2 155,7-6 0,8-1 0,7-3 0,2-6-209,-3-11 0,3-3 0,3-4 0,3-3 0,2-2-23,-7-4 0,4-2 0,2-2 0,1-2 0,0-2 0,-1-1 0,-3-2-173,4-2 0,-2-1 0,-1-3 0,0-2 0,-1-2 1,-1-2 234,2-3 0,-1-2 0,1-3 0,-3-1 0,-2-1 0,-5-1 15,4-6 0,-5-2 0,-4-1 0,-2-2-19,8-11 0,-5-3 0,-5-3 19,-7 0 0,-5-2 0,-10-5 109,-14 1 0,-8-5 0,-7-1 1,-1 6-80,-6-2 0,-5 3 0,-6 2-67,-2 2 1,-5 0 0,-4 3-1,-2 9 67,-9 8 0,-3 9 0,-2 6 30,-2 4 0,-1 7 0,-1 6 0,-2 7 0,0 6 0,0 5-15,16 0 0,1 2 0,0 5 0,0 6 51,7 1 1,-1 5-1,0 4 1,1 2 0,2 0-1,3-2-74,-7 11 1,4-2 0,2 2-1,1 4-117,6-10 1,0 4 0,0 2 0,2 0 0,4-1 0,4-2 94,3 7 0,5-2 0,4 0 0,2-1 0,3-1 0,2 1 0,3-2 0,3 0 0,6 13 0,5-2 0,5-2 0,2-6 0,6-3 0,3-4 25,4-5 0,3-4 1,9-7-62,-3-14 0,6-5 0,4-5 0,1-1 0,-3-3-178,4-1 0,-3-4 0,2-2 0,3-3 124,-7 0 0,3-2 0,2-2 0,0-1 0,-2-3 0,-4 0 0,12-9 0,-3-3 0,-3-2 0,0-2 22,0 0 1,-2 0 0,-1-5-1,-2-6-43,-12 3 0,-1-4 1,-1-4-1,-2-1 0,-2-1 1,-3 3 132,4-11 1,-4 0-1,-3 0 1,-2-5-8,-7 11 0,0-4 0,-2-2 0,-2 0 0,-3 1 0,-6 3 83,-5-8 1,-6 2 0,-5 1 0,-3 2-32,0 0 1,-4 1-1,-4 2 1,-7 3 40,-6 7 0,-6 1 0,-5 2 0,-1 4 0,1 5-41,0 2 1,0 4-1,-2 6 1,-6 7 21,-1 7 1,-7 5 0,-3 5 0,-1 6 0,2 4 0,6 6-167,5 7 1,3 7-1,3 5 1,1 3-1,0 1 1,0-1 91,-1-1 0,0 0 0,0 2 0,2 0 0,2 3 0,3 0-15,3 3 0,2 3 0,2 0 0,3 1 0,4-1 0,4-3 99,2 5 0,6-2 0,4-2 1,3 1-100,2 14 0,5 0 0,7-3 0,7-6 0,6-1 0,5-4 0,6-3 0,6-4 0,5-5-60,7-4 0,6-5 0,4-5 98,-11-9 1,2-2-1,3-4 1,0-2-107,4-3 1,2-2-1,1-4 1,0-1-46,3-3 1,0-2-1,1-3 1,-1-2 40,-13 1 0,1-2 0,-1-1 0,-1-2 0,0-1 4,11-4 1,0-3 0,-2-3-1,0-6 23,-13 0 0,1-4 0,0-4 0,-2-1 0,-2-1 1,-3 1 26,-3-1 0,-3 2 0,-2-2 0,-1-2 0,0-2 33,-1-3 0,0-3 0,-1-2 0,-1-2 0,-5 2 0,-5 1 12,-2-10 1,-7 0 0,-5 1-1,-2 0 18,-1 2 0,-3-1 0,-3 2 0,-4 1 22,-2 4 1,-3 1-1,-3 1 1,-3 4 291,-10-9 1,-4 4 0,-5 6-300,-4 9 0,-6 5 0,-2 9-41,-6 7 1,-3 9 0,-1 8 47,10 4 1,0 5 0,-1 6-1,-2 6 8,4 5 0,-3 7 0,0 4 0,-1 5 0,2 1 0,3 1-121,7-2 0,1 2 0,2 3 0,0 1 0,2 0 0,0 1 0,0 0 46,-1-1 0,-1 0 0,1 1 0,1 0 0,2 1 0,4 2 0,5 1 0,4 5 0,3 4 0,4 1 0,3 1 0,3-2 0,4-3 0,5-7 85,5 6 1,6-6 0,5-2 0,4 0-86,2-2 0,4 2 0,4-1 0,2-4 0,3-8-23,7-6 1,4-7-1,2-5 1,2-2-1,2-1 1,1-2-1,2-5 1,5-4-68,-5-5 0,4-4 0,3-4 0,1-1 0,-2-2 0,-3 1-86,-2-1 1,-2 1 0,-1-2 0,1-3-1,4-5 131,-8 2 0,4-4 0,2-1 0,1-3 0,-1-1 0,-3-3 0,-3-1 1,-6-1 29,0-8 0,-6-2 0,-3-3 0,-2-1 0,-2 0 0,1-1 33,7-7 0,0-1 0,-2 0 0,-5-2 0,-7-2 17,-8 0 1,-6-3 0,-6 0 0,-3 1 0,-6 5 31,-5 2 1,-6 3 0,-4 2-1,-1 0-22,-2 3 0,-1 0 0,-3 3 0,-2 2-104,-10-9 1,-4 5-1,-2 5 119,-2 9 0,-2 4 0,-2 8 0,0 6 0,-3 7 0,-2 11 98,10 9 0,-4 9 1,0 6-1,1 5 0,3 1-158,-1 8 0,2 6 0,3 3 0,0 2 0,1-1-83,-1 0 1,0 1-1,1 2 1,4 0-1,4 2 83,5 1 0,2 3 0,4 1 0,5-3 0,5-3 0,7 9 0,9-4 0,6-2 172,4-3 0,7-3 0,5-4-172,5-4 0,6-4 0,5-5 238,5-4 0,5-5 1,3-5-239,-9-9 0,2-2 0,1-4 0,2-2-232,4-2 0,2-3 0,0-2 1,2-3 141,2-1 0,-1-2 0,4-4 0,3-7-12,-15 0 1,4-4 0,3-4 0,2-3 0,-1-1 0,-1 0 0,-3 0-1,-5 2 63,8-6 0,-6 1 0,-2 0 0,0-3 1,3-4 26,-8 6 1,4-2 0,2-1 0,0-3-1,-1-1 1,-5-1 0,-4-2 0,-8-1 40,-4-8 1,-7-4 0,-5-2 0,-4 0 0,-2 2 0,0 1-66,1-9 0,-3 1 0,-4 1 1,-2-2 71,-2 1 0,-2-3 0,-3 0 0,-4 3 0,-5 6 24,-12-4 0,-8 7 0,-6 5-1,-2 5 1,-4 4 0,-4 6-12,-3 7 0,-4 5 0,-1 7-18,0 6 0,-2 6 0,1 6 0,1 6 0,0 7 0,3 5 232,1 7 0,4 6 0,3 5-262,3 4 0,3 5 0,6 7 18,12-7 0,4 6 0,2 3 0,3-1 0,1-2-18,2 0 0,2-2 0,4 1 0,5 3 0,5-2 0,4 6 0,4 1 0,2 0 0,2-5 0,2-5 134,4-2 0,3-6 0,3-3 0,2 1-152,2-1 0,3 2 0,2-2 0,1-3 0,0-6-234,16 3 0,0-8 1,2-4 161,0-2 0,1-4 0,0-3 0,-1-5 0,0-2 0,-1-4 199,-3-1 1,-1-4-1,1-10-181,-10-8 0,2-7 0,0-7 0,-3-3 1,-7-1 71,0-12 0,-7-4 0,-5-5 0,0-4-55,-5 9 1,2-5-1,-3-3 1,-2-1 0,-6 1-1,-7 2 115,-9 4 0,-5-1 0,-5 1 0,-3 1 0,-2 3 0,-1 2-15,-5-12 0,-4 3 0,-3 4 0,-5 8-23,-3 8 1,-4 4-1,-2 8 1,0 9 106,-5 13 0,1 11 1,-1 5-70,-4 6 0,1 7 0,1 5-30,-1 6 0,1 6 0,2 8-13,13-5 1,0 8 0,2 3 0,2 0 0,3-2 73,2 1 1,3-2 0,3 1 0,1 3-92,2-1 0,0 5 0,3 0 0,3-1 0,7-4 0,6 11 0,8-5 0,10 0-117,7-6 0,7 1 1,7-2-1,4-6 49,7-6 1,6-5 0,4-4-1,0-1 14,-12-4 0,2-1 0,0-2 0,1-3 1,2-6 18,3-4 1,2-4 0,0-5 0,0-2 0,-3-4-34,2-4 1,-3-4-1,0-3 1,-1-3-1,2-2 1,-1-3 0,0-2-1,-1-2 23,-1-3 0,0-2 0,-2-2 0,-2-2 45,-2-3 0,-2-2 0,-1-1 0,-3-2-23,-2 0 1,-2-1 0,-3-2-1,-4-4 47,-5-1 0,-2-4 0,-3-2 0,-5-1 0,-5 2 43,-7-6 1,-7 0-1,-4 1 1,-2 1-23,2 1 0,0-2 0,-6 5 0,-12 10 67,-19 12 1,-14 8-1,-3 10 1,4 9-24,1 13 1,2 12 0,-2 7-54,12-5 0,-3 4 0,0 3 0,2 5 0,3 4-23,5 5 0,3 6 0,1 4 1,2 2-1,2-1 0,1-2-13,1-1 0,2-1 0,2 0 0,1 1 0,0 2 15,1 2 0,-2 4 0,2 1 0,1 0 0,3-2 0,5-3-15,2 5 0,5-4 0,5 0 0,4 2-117,9 9 0,8 3 0,4-2 0,2-5 87,5 0 0,3-5 0,7-2 142,0-5 1,4 0 0,5-3 0,6-10-239,-1-15 0,7-7 0,3-6 0,-1-2 0,-2-1-133,2 0 0,-2-3 0,1-3 0,3-2 199,-9-1 0,2-2 0,2-1 0,0-2 0,-2-2 0,-4-2 15,9-7 0,-4-4 0,-3-2 0,0-3 0,-1-1 0,0-3 0,-2-3 1,-3-1 21,-1-2 1,-2-1-1,-2-3 1,-2-6 31,-11 5 1,0-5 0,-2-2 0,-1-2 0,-2 2 0,-2 2 12,3-10 1,-3 3 0,-2-1-1,-2-4 14,1-1 0,5-10 0,-5 2 0,-12 12 0,-22 21 101,-21 29 0,-20 15 1,-12 12-1,-7 7 1,1 3-1,8-1 1,14-6-138,-9 6 0,3 8-81,12-7 1,-11 8 0,-7 5 0,-1 4 0,2 2 0,7 0 0,13-2 0,17-4 80,20 20 0,22-1 0,8-1 164,1-6 0,6 2 0,6-3 0,3-5-277,7-5 1,5-6 0,4-2-1,-1-1 119,-11-6 0,1 0 1,1-2-1,1-3 0,1-5-78,2-5 0,3-3 0,0-4 0,0-4 1,-4-2-19,3-4 0,-3-4 0,0-4 0,-1-1 45,2-1 0,-1-3 0,0-2 0,1-6-9,0-7 0,1-5 0,0-4 0,-2-1 0,-4 1 54,-1-1 0,-4 0 0,-2-3 0,-1-7 77,-12 8 0,2-6 0,-1-3 0,-2-2 0,-3 0 1,-3 3-1,-5 3-10,-2-8 1,-7 3-1,-3 1 1,-4-2-33,1 0 1,-2-2 0,-2 0 0,-6 2 0,-8 7 275,-15 0 0,-10 5 0,-4 5 1,1 5-223,-3 2 1,0 5 0,-5 5-45,0 5 0,-4 3 0,0 4 0,3 9-15,-1 12 0,2 9 0,2 4 0,-1 5 0,1 5 0,3 4-30,2 6 0,2 3 0,4 4 0,2 2 0,3 3 0,4 1 173,4 3 0,3 1 1,4 1-174,4-1 0,3 2 0,5-1 0,5-1 0,4-1 0,5-1-103,3-1 0,5-2 0,4-2 103,5-2 0,5-3 0,4-3-60,5-3 0,3-4 0,5-3-60,3-3 0,5-4 0,7-6-6,-7-10 0,6-3 0,3-5 0,2-2 0,-1-4 51,-7-4 0,1-4 0,1-2 0,-1-2 0,1-1 1,-1-1-5,1 2 0,0-1 0,0-1 0,0-2 1,-2-2-1,-1-3 79,-3-3 0,0-3 0,-1-3 0,-2-1 0,-4-1 0,-4 0 0,3-9 0,-6-2 0,-4-1 0,-2-1 114,-1 0 0,-3-1 1,-3-2-1,-5-3-42,-7 0 0,-4-3 0,-3-1 0,-3 1 0,-2 3 47,-2-12 1,-4 4 0,-13 1-30,-5 13 0,-7-3 0,-7 3 0,-3 7 0,-3 11 0,-14 12 0,-6 14 0,-3 9 0,-2 4-75,14 0 0,-3 4 0,-1 3 0,1 3 0,0 1 0,4 3-111,-4 4 0,2 3 0,1 2 1,3 3-1,3 3 96,2 2 0,2 4 0,2 2 0,5 0 0,5-1 0,0 10 0,7-1 0,5 1 10,2-1 0,4 1 1,5-1-11,7-3 0,4 0 0,6-2 0,3-2 0,5 0 0,6-4-30,5-2 0,5-2 0,4-4-30,6-1 0,4-3 0,3-4 198,4-3 1,4-3-1,2-5-228,4-2 0,3-4 0,0-3 45,-14-5 0,0-3 0,1-2 0,0-1 22,0-1 1,0-1 0,0-4-1,4-7 8,-3-7 0,4-6 0,2-5 0,-1-2 0,-3 1 0,-5 1 15,0 0 0,-5 2 0,-2-4 0,1-6 51,-9 3 1,3-6-1,0-4 1,-1-2-1,-4 1 1,-6 2-1,-8 4-321,-5-12 1,-12 3-1,-6-2 330,-1-12 0,-6-3 0,-14 15 60,-18 21 0,-13 12 0,1 8-120,9 6 0,1 7 0,-3 5 0,-1 4 0,-4 5 0,1 5 0,5 3-15,-3 14 0,6 7 1,2 2 14,-1 5 0,3 3 0,4 2 0,3 2 0,4 3 0,4 1 0,4-2 0,4 2 0,7 3 0,9-4 0,7 3 0,3 1 0,4-6-25,3 2 1,4-3 0,6-1 24,-1-5 0,4 2 0,5-3 0,6-8-36,2-14 0,6-5 0,4-5 0,1-2 0,-3-1-54,3 0 0,-2-3 0,2-3 1,6-4-1,-5-3 0,6-2 0,4-3 0,1-2 0,1-3 0,-2-2 0,-4-3 64,-4-3 0,-2-4 1,0-2-1,-2-2 0,0-1 1,1-1-1,-1 1 26,1 0 0,1-1 0,0 0 0,-1-1 0,-1-2 0,-1 0 0,-3-3 0,-1-1 0,-1-3 0,-1 0 0,-1-2 0,-3-1 0,-2 1 0,-4 0 72,1-6 0,-4 0 0,-4 0 0,-1-1 0,-1 0 18,4-11 0,-2-1 0,-3 1 0,-2-1-153,-3 5 1,-3-1 0,-2 1 0,-2 2 121,-2-10 1,-4 2 0,-6 4 354,-3-15 1,-18 15-355,-17 34 0,-12 11 0,0 7 134,5 8 1,0 7-1,-3 5-194,-4 5 0,-5 6 0,1 4 0,4 3 0,6 0 0,4 3 0,2 3 0,0-1 0,1 2 0,0 0 0,2 1 0,3 1 0,2 0 0,1 0 0,3 0 0,3 1 0,-3 10 0,4 0 0,5 1 0,6-5 0,6 1 0,4-2 390,5-4 0,5-1 0,5-2-390,18 16 0,9-7 0,-8-21 0,3-3 0,4-3-544,4-3 1,3-4-1,2-4 544,4-2 0,1-5 0,2-3-30,3-4 0,2-4 0,0-3 75,2-3 1,1-4-1,2-7-63,-13-2 0,4-6 0,0-2 0,-1-2 0,-4 1 186,1-2 0,-4 1 0,-1-2 0,1-3-150,-2-1 0,2-4 0,0-1 0,-4-1 0,-6 2 12,3-13 0,-8 0 0,-4 0 29,-5 3 1,-3 0 0,-10-2-60,-12-7 0,-10-1 0,-6 6-237,-6-1 0,-14 11 237,-4 24 0,-10 4 0,-4 8 0,3 10 0,-2 16 0,0 14 0,1 5 0,1 1 0,-2-4 0,0 2 0,3 4 0,3 6 0,6 6 0,2 9 0,3 3 0,5-1 0,6-4 71,4 4 0,7-4 1,8 5-72,7-9 0,5 5 0,4 1 0,3-4 0,3-7 0,9 1 0,6-8 0,5-1-24,1-3 0,6 1 1,2-4-1,0-6 24,10-5 0,0-8 0,3-3-30,4-2 0,1-5 0,1-3-15,-14-2 0,0-2 0,0-2 0,0-2 22,-1-1 1,0-3 0,0-2-1,1-5 5,-1-4 0,1-4 0,-1-4 0,-1-1 0,-4 1 18,-2-2 0,-4 1 0,-1-3 0,-1-3 22,7-10 1,0-5 0,-4-1-1,-9 0 98,-9-3 0,-9-1 0,-4 0-120,-4-1 0,-5 0 0,-4 1 0,-4 2 0,-4 1 0,-4 2 0,-5 3 0,-3 3 0,-4 3 0,-2 4 0,-3 3 0,-3 4 0,-1 5 0,-4 3 0,0 5 0,-1 4 0,-1 4 0,0 5 70,-21 6 0,2 11-70,2 8 0,7 17 322,21 9 0,4 14 0,5 6 1,8-2-323,9-8 0,8-1 0,4 2 0,4 3 0,1-7 0,2 4 0,2 2 0,4-1 0,3-4 0,2-5-215,12 4 1,4-5 0,5-5 0,2-5 214,6-2 0,4-5 0,2-5 0,-3-6-30,3-7 0,-1-8 0,-1-4 185,2-3 0,-1-4 1,-1-4-156,-1-4 0,-1-5 0,-2-3-66,-2-4 1,-3-4 0,-1-2 95,-4-3 0,-1-3 0,-4-6 14,-8-4 1,-2-5 0,-3-3 0,-4 3-45,0-2 0,-5 2 0,-3-4 0,-3 4 0,-2-3 0,-4 1 0,-5 5 0,-12-16 0,-11 7 0,-6 8 0,-8 6 0,-7 11 0,-5 9 0,-7 10 0,-4 9 0,19 9 0,-2 3 0,1 5 0,-2 2 0,0 5 0,1 2 0,1 3 0,1 3 0,2 3 0,2 0 0,3 2 0,2 3 0,-10 16 0,7 4 67,9-2 0,7 2-67,11-2 0,8 0 589,7-3 0,12-3-589,13-9 0,10-3 0,2-4 0,10-2 0,4-7-227,-2-4 0,4-2 1,-2-9 226,-11-11 0,-2-5 0,-1-4 0,1-2 0,-1-3 0,-2-4 153,-2-3 0,-1-3 0,-4-6-153,-6-5 0,-2-7 0,-4-2 0,-3 3 0,-4-2 0,-3 1 0,-5-3 0,0-14 0,-4-4 0,-16 7 0,-23 13 0,-15 7 0,-2 6 0,10 9 0,-2 6 0,-6 5-279,-3 8 1,-7 4 0,-5 5 0,3 3-1,5 3-126,6 6 0,5 4 1,0 3-1,-2 2-243,-1 2 1,-3 3-1,0 2 1,2 2-1,6 2 542,1 5 1,5 3 0,3 1-1,0 2 1,-1 1 0,1 2-1,1 1 1,1 1 0,1 2-1,1 0 1,-1 0 0,0 0-1</inkml:trace>
  <inkml:trace contextRef="#ctx0" brushRef="#br2" timeOffset="76360.27">9697 5744 21115,'-5'-5'2339,"0"-1"-2070,-7 2-89,2-1 90,-3-2 0,1 3 0,2-1-180,-2 3 0,2 0 90,-10 2-180,5 0 0,-9 0 0,6 8 0,-6 2 90,-1 10 0,-4 0 0,-1 3-90,1 0 89,-1-1-89,3-1 0,-4 7 90,3-10-90,9 4 0,3-11 0,15-2 90,-3 10-90,4-2 0,0 16 0,4 1 0,0 12 0,6 10 45,-2-8 0,0 2-283,0-9 0,-1 1 238,3 14 0,0-1-611,-2-13 1,-1-2 610,1 0 0,-1 1 44,1 0 1,-1-1-326,1 1 1,0 0 280,0 0 0,0-1 0,1 2 0,-1 0 45,0 0 0,0 0-45,1 0 0,0 4 60,0-3 0,1 3 0,0-1-15,3 9 0,-1 0-353,-1-6 0,0 1 1,0-1 352,3 6 0,-1-2-1,0 2 1,0 0 45,2 0 0,0 3 0,0-4 0,1 2 0,-1-1-45,2 6 0,2 3 0,-5-14 0,1 5 0,0 1 0,-2-6-45,5 11 0,-2-2 30,-3-8 0,1 1 0,0 3 90,1 7 0,1 2 0,-1-1 0,-1-7 0,0-1 0,0 2-300,-2-7 1,0 2 0,0-1-1,-1-2 210,2 4 0,0-2 0,-2-3 15,3 11 0,-1-1-45,1 1 0,2 2 30,-1-1 0,1 3 0,0-2-30,-3-15 0,-1-1 0,1 3 0,3 8 0,1 5 0,0 0 0,-1-6 0,-2-9 0,-2-4 0,2 1 0,3 12 0,0 1 0,0-3 0,1 2 0,-1-2 0,-1-1 0,2 2 0,-2-5 0,1 2 0,-1-2 45,2 9 0,2 1-68,-4-12 1,2 4-1,-1 0 1,-1-4 22,5 13 0,-1 0 22,-4-10 1,2 5-1,-1 0 1,-1-4-23,5 14 0,-2-2 0,-2-7 0,0 3 0,-2-3-45,3 4 0,-1-3 90,-1 1 0,0 0-45,-1-4 0,1 2 189,-2-7 1,0 2 0,1 0-190,-1 1 0,0-1 0,0 0-30,1 0 0,-1 0 1,1-1 29,-2-3 0,1-1 0,-2-3-227,3 3 1,-1-2 226,0 1 0,0 0 0,0 0 0,0 0 0,1 1 0,-1-1 0,1 1 0,0 0 0,0-1 0,1 3 239,0-4 1,1 3-1,0 1-209,1 2 0,1 1 0,-1 0-60,1-1 0,1 1 0,0 1 30,4 11 0,2 2 0,-3-5-96,0-3 1,-1-1 95,-3-7 0,1 2 0,-2-2 0,2 4 0,0 0 0,-2-4 0,2 3 0,-1 0 0,2 4 0,0-1 0,0 1 0,0 0 0,1-1 0,-2 0-111,0-2 1,-1-1-1,-1-2 111,2 4 0,-1-2 0,-2-3 0,2 4-444,3 5 0,3 7 0,-3-8 399,-3-9 0,0-1-76,3 8 1,3 5-1,-5-10 121,0-4 29,-3-7 1,-1 0-30,2 7 295,-6-13 1,1 0-296,6 15 0,1 5 0,-5-15 0,-1 1 0,7 19 0,-7-20 0,-1-2 0,1 12 2777,2-3-2777,-3-4 1056,6 15-1056,-2-1 0,0 0 0,-3-11 0,-6-16 0,-2-4 0,2-3 595,-4-2-595,6 6 204,-5-8-204,8 11 0,-4-4 0,1-1 0,-2 0 0,-2-7 0,-2 1 0,2 2 0,-2-2 0,0 0 0,0-4 0,0-1 0,-1-6 0,-2-1 0,-1-4 0,2 4 0,0-3 0,3 3 0,-1-4 0,0 0 90,0 0-90,2 0 0,3 0-90,2 0 0,5-4 0,2-5-540,23-22 1,-5 3 89,-8 8 0,-1-1-1657,16-11-502,0 0 2699,-2 1 0,-8-1 0,-4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22:37.177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9413 4030 22374,'0'-22'2249,"0"-1"-1619,0 2-1,0 1 1,0 4-180,0 3-181,0 4-89,0 2-180,0 4 90,0 1 0,0 10 0,5 11 90,4 15-135,1 5 0,3 6-45,4 11 0,1 4-734,1 1 0,0 2 734,-4-19 0,0 0 0,1-3 0,3 5 0,1-1-125,7 12 0,1 2 170,-2-10 0,-1-1 45,0-2 0,-2-3 179,12 10-269,-17-39 0,5-26 0,-7-18 0,-3-8 0,3 0 0,0-3-858,2-19 1,-1-2 857,-2 10 0,1-3 0,-1 4 0,2-5 0,0 0-473,0 0 0,0 0 0,0 0 473,0 0 0,0 1 0,-1 2 0,-1 6 0,0 1 0,-2 5 57,-1 3 1,-1 3-58,7-21 0,-6 11 0,-4 15-90,-4 8 932,-2 11-1472,-2 4 3186,2 5-5075,4 20 2539,4 11 0,1 11 1,1 4-1</inkml:trace>
  <inkml:trace contextRef="#ctx0" brushRef="#br0" timeOffset="453">10607 3989 18866,'14'-13'4138,"-2"-1"-3508,-4 1 359,-4-7-629,-2 7-90,-2-4-91,0 12-89,-3 1 0,-2 4-90,-3 4 0,-2 7 90,-4 12-45,-1 9 0,-1 6-45,2-7 0,0 2-246,-5 17 1,1 1 245,6-11 0,1-2 45,4 0 0,2 1 0,0-4 0,3 0-45,11 28 0,7-8 45,8-28 0,5-3-45,19 1 0,-14-13 0,1-5 90,16-19-90,-18-6 0,-2-6 90,11-21-340,-17 9 0,-4-3 295,-12 5 0,-4-1 0,1-3 0,-4-1-1487,-3 1 0,-3-1 1442,-2 0 0,-3 1 45,-2 3 0,-4 2 42,-3 2 1,-3 3-88,-26-17 0,-8 13-90,-4 12 0,2 11-270,6 9-359,10 9-2070,18 25 434,21-3 2355,19 18 0,20-13 0,6 0 0</inkml:trace>
  <inkml:trace contextRef="#ctx0" brushRef="#br0" timeOffset="706">11285 3953 14722,'4'-43'3148,"0"-10"-436,-8 18-2622,3-2 1408,-2 38-1498,3 20 90,0 33-90,0-17 0,0 4 0,2 4 0,0 5 0,1-2 32,0 10 1,-1 1-33,2-8 0,0 3 0,0-4 0,0 1 0,0 0-315,0 11 0,-1-1 1142,-1-20 0,0-1-1547,-1 6 1,-1-4-1979,-3-8 2698,-7-16 0,-7-16 0,-5-10 0</inkml:trace>
  <inkml:trace contextRef="#ctx0" brushRef="#br0" timeOffset="901">11135 3026 22824,'-15'-36'449,"1"-1"1,0 3 0,0 0-270,-13-22-90,5 10-90,4 13 0,9 12 0,5 10-540,14 15 540,26 24 0,3 7 0,-9-10 0,0 1 0</inkml:trace>
  <inkml:trace contextRef="#ctx0" brushRef="#br0" timeOffset="1485">12073 3252 23454,'2'-27'2248,"0"2"-2158,-2 2 0,0 7 0,0 7 0,1 21 45,6 17 0,3 11-105,1 2 0,2 5 0,2 6-587,-2-1 0,3 6 0,0 2 1,0 1-1,-1-5 557,1 1 0,-1-2 0,-1-1 0,1 2 0,-1-3 0,1 4 0,0-1 0,-2-3 0,-1-5 0,3 17 0,-2-6 45,0-3 0,-1-3-45,-2-7 0,0-2 222,-1-6 0,0-3-222,5 19 90,-3-14-90,-5-15 0,-8-37 0,-4-13 0,-7-35 1061,0 15 0,-4-2-1016,-5 2 0,-2 1-45,0-1 0,-3 4-644,-3 7 0,-1 8 644,-22 8 87,11 18 1,-4 9 2,-4 12 0,1 5-376,0 1 0,4 4 331,2 6 0,8 3-45,5 18-130,25-20 1,8-1 129,15 16 0,19-17 0,9-6 0,-11-17 0,2-5 45,17 4 0,2-3-90,-15-8 0,-1-2 45,-1 1 0,0 0 45,8 0 0,-2 0-45,15 0 1405,5-2-1315,-37-1 0,-7-1-85,-7-1-5,-8-4 644,-2 4-1093,-4-6-74,0 4-3615,-9-10 4138,-1 2 0,-6-7 0,2 4 0</inkml:trace>
  <inkml:trace contextRef="#ctx0" brushRef="#br0" timeOffset="3059">15991 3478 20575,'-4'-22'3598,"-3"-1"-3058,6 3-90,-3 1-270,4 6-91,0 4-89,0 4 90,0 3-90,0 12 0,0 7 0,9 39 0,-3-14 0,1 3 45,1 0 0,-1 2-1508,2 5 0,-2-1 1463,-3-15 0,0-2 0,4 29-42,0-8 42,0-10 0,0-9 0,-1-9 0,-1-7 90,-2-10 0,0-4 0,2-6 2820,0-10-2910,2-11 45,1-17 0,1-7-45,-1 7 0,0-3-684,5-20 1,0-2 683,-2 13 0,0 3 45,0 1 0,1 1-87,-1 4 0,0 0 42,3-3 0,0 2 0,7-8 0,3 1 90,26 90-45,-26 0 0,-2 8-45,-2-12 0,1 3 0,-3 1-519,-3 5 1,-1 3-1,-3-4 564,0 8 0,-2-3-45,-1-2 0,0-1 571,-3-5 0,1 0-526,-1 0 0,-1-2 45,0 7-10,-2-6 10,-6-41-90,-4-20 0,2-21 0,3-12 0,3-6 0,2 9 0,2-2 36,-1 4 0,2-4 0,0 3-81,4-8 0,1 4 45,0 5 0,2 1 9,-2 7 1,3 3-10,3 5 0,3 6 0,11 5 0,12 23 0,-6 37 0,-9 4 0,2 7 0,2 5 0,0 1-333,0 3 1,-1-2 332,-3-5 0,-1-4-269,5 8-451,-4-10 1043,-3-10-2482,-3-9 2159,0-13 0,2-10 0,3-9 0</inkml:trace>
  <inkml:trace contextRef="#ctx0" brushRef="#br0" timeOffset="3501">17774 3198 21924,'-6'-32'1799,"-4"9"-1259,-30 22-405,11 19 0,-1 9-90,-1-1 0,0 4-533,-4 15 0,5 4 488,9-6 0,3 1 0,1 4 0,4 1 0,3 1 0,3 0 0,1 0 0,3 0 0,4-3 0,3-1 0,0-5 0,3-1 37,2-3 0,2-4-127,16 20-90,7-17 0,1-18 90,3-22 0,-1-19 90,0-25-296,-20 17 0,-2-3 340,1-7 1,-1-2-2,-2-7 1,-2-2 91,-1-4 0,-1-1 90,-2-2 0,0-1 74,-5 11 1,0-2 0,0 3-210,0-2 0,-1 2-45,0-6 0,-2 5 217,1 7-262,0 16 0,0 40 45,3 18 0,2 8-45,-2 4 0,1 2-680,3 18 1,2 0 679,-2-12 0,2 0-30,0-7 0,2 2 0,2-2-690,9 14 1,1-2-181,0-2 1,2-5-172,0-16 1,3-8 1070,10-13 0,1-17 0,0-11 0</inkml:trace>
  <inkml:trace contextRef="#ctx0" brushRef="#br0" timeOffset="3685">18338 3239 21655,'0'-44'1439,"0"12"-1079,0 20-1,0 24-89,2 24-90,2 21-135,-2-22 0,1 3-223,0 3 1,1 4 177,2 17 0,0 1-45,0-17 0,-1-1-315,3 12 1,0-4-1368,3 2-881,-3-14 2608,-4-21 0,-8-20 0,-3-12 0</inkml:trace>
  <inkml:trace contextRef="#ctx0" brushRef="#br0" timeOffset="3843">18131 2411 22824,'-17'-43'359,"0"-1"1,1 6 0,1 1-270,-10-21-90,7 17 0,10 14-1259,17 26 1259,31 40 0,-18-13 0,1 2 0,8 14 0,1-1 0</inkml:trace>
  <inkml:trace contextRef="#ctx0" brushRef="#br0" timeOffset="4244">18692 3279 23184,'10'0'1709,"0"0"-1619,-2 6-90,0 6 90,4 15-45,0 6 0,1 4-45,-1-3 0,1 1-344,4 16 0,0 1 344,-4-11 0,0 0 0,1 12 0,-2 0-43,-3-12 0,0-1 43,-2-5 0,-1-5 0,-2-9 0,-4-44 0,0-22 0,1 12 0,2-4 60,2-11 0,3-6 0,1 1-259,-1 9 1,0 2-1,3-4 244,3-8 0,3-6 0,1 1 0,-1 6-237,5-8 0,2 6 222,-5 12 0,2 0 0,0 8 60,19-3 180,0 35-89,3 33-91,-20-2 0,-1 5 0,1 8 0,-2 5-224,-1 1 1,-1 4 0,0 2 133,-1 0 0,-1 1 0,-1 0-26,0-2 1,0 0 0,-2-1-245,3 14 0,-4-7-720,0 5-719,-5-18 1945,-4-11 0,-2-14 1,-2-7-1</inkml:trace>
  <inkml:trace contextRef="#ctx0" brushRef="#br0" timeOffset="4902">21579 2687 20665,'4'-29'2789,"0"-1"-2160,-4 0-89,-5 1-90,-2 6-180,-5 3-91,-2 6 1,-3 7 0,-3 13 0,-4 21-90,-5 23-30,16-11 0,1 7 0,1-1-60,0 10 0,3 2-507,2-4 1,1 4-1,5-3 507,7 8 0,4-3-45,5-2 0,3-1-225,2-4 1,3-2-955,0-11 1,3 1-1,0-5 1224,3 1 0,2-3 0,8 4 0,2-6 0,15-7 0</inkml:trace>
  <inkml:trace contextRef="#ctx0" brushRef="#br0" timeOffset="5105">22411 2605 23004,'26'-50'1439,"5"5"-1034,-2 24 0,4 4-136,25 1-940,-14 14 0,1 7 716,-6 9 0,-1 8-15,0 11 0,1 8 0,-3 1-90,-8-6 0,-2 0 0,-1 4-538,8 15 0,-2 6 0,-5-2-2,-11-9 0,-4 0 1,-3 0 372,-1 3 0,-4 1 0,-2 0 0,-4 2 0,-4-1 0,-1 1 1,-4 1-1,1 0 0,0-1 0</inkml:trace>
  <inkml:trace contextRef="#ctx0" brushRef="#br0" timeOffset="6092">13539 6518 21835,'-39'-18'1529,"-1"2"-1259,-5 2-46,9 9 1,0 1 45,-21-1-180,19 6 0,1 2 0,-11 7 90,5 8-90,8 9 0,9 7-90,8 9 90,9 7-90,10-12 0,6 2 0,4-1 0,4-1 0,0 0 0,3-2-180,2-5 1,2-6 179,8 2 0,-3-6 0,-5-3 0,-6-11 0,-5 5 0,-6-4 0,-10 9 0,-8 4 90,-29 22 0,5-5-1386,10-12 0,1 1 1296,-9 11-37,5-2 37,7-6 0,7 5 0,12-11-90,12 5 90,12-7 2936,31 9-3026,3 4 90,2 0 90,-13 0-90,-22-6 52,-9 7-52,-6 9-45,-9-5 0,-2 5 45,0 6 0,-1 1 0,0 0 0,1 0-196,0 1 1,1-4 195,3-15 0,2 0 0,-1 14 0,2 0 0,-1-13 0,2-1 0,-1 10 0,2-2 0,6 8 0,9 8 0,-1-19 0,8 4 0,-6-18-90,8 6-2068,-2-1-541,-1 1 2699,-8-3 0,-5-6 0,-2 3 0</inkml:trace>
  <inkml:trace contextRef="#ctx0" brushRef="#br0" timeOffset="6984">14001 14573 22374,'-18'-3'2519,"0"1"-2429,-1 2-270,5 0 90,6 0 0,10 0-180,10 0-270,36 8 181,-2 4 179,-11-2 0,1 3 90,2 9 0,-3 3 360,12 16-1,-21-11 1,-5 1 360,-9 15 0,-19 3-91,-10-1-179,-6-12 0,-5 2-180,1-2 0,-2 0-135,1-1 0,1 0-45,-13 16 90,27-24-270,37 2 0,8-9 90,-2-7 0,3-1 0,28 4 0,-21 0 0,1 1 90,16 10 45,-24-7 0,-5 2-45,-3 12 90,-13 6 0,-14-1 0,-16 20-90,0-18 0,-6 7 0,16-24 0,2-2 0,13-1 0,8 4 0,10 0 0,22 20 0,-13-7 0,-7-2 0,-4 3 0,-6 15 45,-11-3 0,-5 1-356,-6-18 0,-3 0 311,-3 12 0,-4-2-270,-17 12-359,-9-4-361,-6-13-1169,10-22 1,-2-4 2158,-24 0 0,22-11 0,0-4 0,-20-5 0</inkml:trace>
  <inkml:trace contextRef="#ctx0" brushRef="#br0" timeOffset="16053">8487 4962 22374,'0'-41'2069,"0"2"-1529,-4 3-180,-2 5-181,-10 3 1,-8 4-90,-14 3-90,-13 3 90,-13 5-90,28 8 0,-3 3 0,-1-1 0,-1 2-188,-1 0 0,-2 2 233,-16 1 0,1 2-347,15-1 0,1 1 302,-11 4 0,1 2 0,-10 10 45,24 8 0,2 6-45,8-4 0,4 4-518,-7 18 1,3 4 517,10-1 0,4 2-420,5-15 0,0 2 1,2 1 419,-1 3 0,1 2 0,0 1 30,1 3 0,1 1 0,1 1 0,-1 2 0,2 1 0,0 5 24,2-10 0,0 3 0,1 3 0,0 2 0,1 0 20,-1-1 1,1 2 0,0 1 0,0 1 0,0 1 0,1-1-337,-1-7 0,1 0 0,-1 0 1,1 0-1,0 1 0,1 0 1,-1 1 299,0 4 1,1 2-1,-1 0 1,1 0-1,0 0 1,0-2 0,0-1-223,0 1 0,0-4 0,1 0 0,-1 1 1,1 2-1,-1 4 237,1-11 1,-1 3 0,1 2 0,0 2 0,0 1 0,-1 0 0,1 1 0,0-2 0,0-1 0,0-3-137,-1 4 1,1-1-1,0-2 1,0-1-1,-1 1 1,1 0-1,0 2 1,0 3 82,0-2 0,0 2 0,1 2 0,-1 1 0,0 1 0,1 0 0,-1-1 0,1-1 0,-1-3 0,0-2-74,1 7 1,0-3 0,-1-2 0,1-1 0,-1 0 0,2 2 0,-1 4 73,0-9 0,1 1 0,0 3 0,0 1 0,0 0 0,0 0 0,1 0 0,-1-1 0,0-2 0,0-3 0,0 3 0,0-3 0,0-2 0,0 0 0,0 0 0,0 0 0,1 2 0,-1 1 0,1 3 0,0 1 0,1 1 0,-1 1 0,1 1 0,0 0 0,0-1 0,1-1 0,-1-1 0,2 3 0,0 1 0,0-1 0,0-1 0,1 0 0,0-2 0,-1-1 0,0-2 0,1 5 0,0-3 0,-1-2 0,1 0 0,0 1 0,0 3 0,0-9 0,-1 2 0,1 2 0,1 0 0,-1-1 0,1-1 0,-1-2 0,0-4 0,1 9 0,1-3 0,0-3 0,-1-1 0,1 0 24,0 0 0,-1-1 0,1 0 0,0-1 1,0 1-25,4 11 0,-1 0 0,1-1 0,0 1 0,-1-3 0,1 0 0,-1 1 0,2 3 0,-2-10 0,0 3 0,1 2 0,0 1 0,-1-3 0,0-2 0,0-1 0,-2-3 0,1-1 0,0 1 0,0 2 0,1 0 0,-1 2 0,2 1 0,-1 0 0,0 0 0,0-1 0,-1-1 0,0-2 0,0 1 0,0-1 0,0 1 0,0 0 0,1 2 0,0 0 0,0 1 0,1-1 0,-1 1 0,0-1 0,-1 0 0,1 1 0,-1-1 0,1 0 0,-1-1 0,0 0 0,3 7 0,-1 0 0,1-1 0,-2-3 0,0-2 0,-1-5 0,-2-4 0,0 0 0,1 2 34,3 11 1,0 2 0,0-1 0,-1-3-35,1 0 0,-2-5 0,1 3 243,2 8 0,-1 1 0,0-7-243,-3-8 0,0-7 0,-3-7 0,0-2 0,10 20 1252,-2-12-1252,3-8 0,-1 0 2124,0-7-2124,2 4 0,12 13 0,-5-9 0,10 9 0,-3-17 0,9-6 0,19-10 0,-19-9 0,8-2 0,-1-2 255,-3 0 0,-1-1 0,5-1-255,2 0 0,5 0 0,1-1 0,-2 0 0,-5 0 0,-2-1 0,2 0 0,4 0 0,-2 0 0,3 0 0,2 0 0,2-1 0,1 0 0,-2 0-75,3-1 0,1 0 0,0 0 0,0 0 0,0 0 0,1-1-339,-10 2 1,0-1 0,0 1 0,1-1 0,-1 1 0,-1-1 0,-1-1 113,5 0 0,0 0 0,-1-1 1,-1 0-1,-3 0 0,-4-1-397,5-2 0,-4-1 0,-2 0 0,0-1 516,12-6 0,-2-1 1,-2-3-1,-5-1 0,-2-2 1,-2-1-1,-4-2 0,1 1 1,-1-1-1</inkml:trace>
  <inkml:trace contextRef="#ctx0" brushRef="#br0" timeOffset="19059">16012 5382 22734,'0'-20'1709,"-8"2"-1349,1 2 0,-7 5 89,4 0-89,0 4 0,2 2-90,3 3 0,-4 0-180,8 1 89,-8-1-89,8 2 90,-6 0 0,6 0 0,-6 0 0,6 0 450,-3 0-630,4-2 0,4 0 0,4-5 0,19-4 0,27-11-674,-14 9 0,9-3 1,4-1-1,-2 1 674,-4 1 0,0 0 0,2 0 0,3-1-417,-3 2 1,4-2-1,2 1 1,1-1-1,0 1 1,-2 1 416,5-2 0,0 2 0,0-1 0,0 1 0,1 0-279,-5 2 0,0 0 1,1-1-1,0 1 1,1 1-1,0-1 279,2 0 0,0 0 0,1 1 0,0 0 0,0 0 0,0 0-187,2 0 1,-1 0 0,1 0 0,-1 1 0,1-1-1,-1 1 187,-1 1 0,0-1 0,0 1 0,0 0 0,-1 1 0,0-1-35,-2 1 0,-2 0 1,1 1-1,-1-1 1,0 1-1,-1 0 35,7-1 0,-1 1 0,-1-1 0,0 1 0,-2 1 77,8-2 0,-1 1 0,-1 1 0,-2-1-77,-8 2 0,-1 1 0,0 0 0,-1-1 144,2 1 0,0-1 1,-2 1-1,-4 0-144,18 1 0,-5 0 615,4-2 1,-7 0-616,-11 5 0,-14-4 2062,-11 1-2062,-7 1 1867,-4 0-2407,-9 2 947,-10 0 0,-24 4 0,-12 1 1</inkml:trace>
  <inkml:trace contextRef="#ctx0" brushRef="#br0" timeOffset="35861">10050 4030 19676,'0'-48'3148,"0"1"-8269,-7 2 5571,-5 2 1319,-13 4-1409,-7 5-1,-11 9 85,-6 7-84,-8 9-1,-4 21-179,17 16 0,2 8-135,9-1 0,2 4-45,5-3 0,0 4 0,4-1 45,2 9 0,7 3-15,6-6 0,4 3 0,4 0-30,7-3 0,5 0 0,3-2 0,-1 0 0,2-1 0,4-4 0,20 11 0,10-12 0,-7-21 0,4-7 0,2-6 0,3-4 0,0-7 0,3-7 22,-1-7 1,4-6-1,-2-8 1,-8-6 134,-15 1 0,-4-6 1,-5-5-1,-2 0 1,-3-1-87,-3 0 1,-2-1 0,-3-1 0,-4 1 0,-4 1-50,-4-10 1,-6 1 0,-6 2-1,-4 7-22,-10 3 0,-7 6 0,-2 9-268,-6 10 0,-3 12 313,-2 13 0,0 10 0,-2 12 0,3 9-45,-1 15 0,4 8-189,13-12 0,2 3 0,3 2 189,1 2 0,3 2 0,4 4 22,5-1 0,3 3 1,5 2-1,6-1-22,7-4 0,7 0 0,3-1 0,2-1 0,-1-1 0,1 1 0,3-3 0,6-4 0,7-6 0,6-3 0,3-5 0,-1-6-605,10-5 1,1-7 0,1-4 574,5-2 0,1-4 0,1-3 30,-15-3 0,0-2 0,0-2 0,0-1 14,0-3 0,-1-1 0,1-3 0,-2-1-37,0-2 1,-1-2-1,-1-1 1,-2-2 22,12-11 0,-2-2 0,-3-3-30,-4-1 0,-2-3 0,-5-3 30,-3-1 0,-5-2 0,-3-2-113,-5-1 1,-5-1 0,-3-1 142,-3 1 0,-5 0 0,-5-2 15,-7 4 0,-5-2 0,-4 2 0,0 3-45,-3 3 0,-1 4 0,-5 1 30,-8-7 0,-5 1 0,-4 13 15,-11 18 0,-3 14-336,-6 12 0,-1 10 321,18 0 0,-1 4 0,2 4 188,-2 6 1,0 3-1,3 3-188,-1 2 0,3 3 0,2 6-142,6 1 1,2 5 0,2 3-1,4-4 142,1 2 0,6-2 0,2 2-53,5-4 1,1 4 0,4-1-1,6-6 116,10-5 1,5-3-1,5-4-123,3 0 0,5-3 1,3-3 29,4-3 0,3-3 0,3-5 281,3-2 0,4-4 0,1-5-311,3-3 0,3-5 0,0-3 0,3-4 0,1-5 0,0-2 30,2-3 0,-1-4 0,0-3-253,-3-3 1,0-2 0,-2-4 252,-4-1 0,-3-4 0,-2-2 0,-5 1 0,-3-3 0,-4-7 45,-9 0 0,-4-6 0,-3-1 0,-3 2-15,-2-1 0,-5 2 0,-3-3 13,-1-13 0,-4-3 0,-8 7 2,-13 1 0,-8 9-45,-3 6 0,-4 8 0,-5 9 0,-3 10 45,-2 10 0,-2 9-45,-1 12 0,0 11 0,3 12 0,0 10 0,3 1 0,11-9 0,2 0 0,0 4-194,3 1 0,-1 3 0,2 0 0,5-1 194,0 19 0,9 1 0,8-11 0,4 2 0,8-3 188,8-8 0,7-3 0,2-2-248,-2-2 0,2-1 0,5-8 367,8-8 0,4-7 1,-1-7-398,13-12 0,-1-9 45,3-4 0,0-7 0,-1-6 0,-2-6 15,-19 9 0,-2-3 0,-1-2 30,-2-3 0,-2-3 0,-3-2 0,0-2 0,-2-2 0,-3-1-45,-3-2 1,-2-1-1,-2-1 105,-3 1 0,-2 1 0,-2-1-30,-3 4 0,-2 0 0,-5 1 30,-7-3 0,-5 1 0,-4 6-60,-7 4 0,-5 7 45,-14 0 0,-5 14-105,4 26 0,0 12 60,-4 5 0,2 5 45,-1 9 0,2 3-45,1 2 0,3 2 0,3-1 0,4 1 0,5-4 0,3-1 197,6-6 0,4-1-197,-1 21 0,8-15 724,30-18-903,3-22-181,23-21-270,1-28 928,-22 14 1,-2-3-1064,0-9 1,-2-3-540,-3-6 0,-5-3 1304,-3-4 0,-5-1 0,-7 2 0,-4 0 0,-5 1 0,0-1 0</inkml:trace>
  <inkml:trace contextRef="#ctx0" brushRef="#br0" timeOffset="36427">10635 1968 21745,'4'-23'2338,"2"1"-1618,-3 1 359,0-3-629,-3 9-180,0 2-90,0 9 0,0 4-180,0 18 90,-7 34-90,0 13-1221,0-19 0,0 3 1221,0-6 0,2 0 0,1 3 0,1 1-224,-2 0 0,1-1 224,3 0 0,1-1-137,-2-5 0,0 1 2,2 5 1,0-2-496,0-8 0,0-4-629,0 21 1316,0-37-57,0-38 0,0-22 0,0-13 0</inkml:trace>
  <inkml:trace contextRef="#ctx0" brushRef="#br0" timeOffset="36619">10424 1167 22014,'-15'-31'765,"-1"0"0,-10-23-675,2 11-90,5 12 89,3 8-89,7 12 0,4 5-269,5 16-541,4 10-1529,2 19 2339,6 11 0,4 13 0,-6-30 0,-1 0 0</inkml:trace>
  <inkml:trace contextRef="#ctx0" brushRef="#br0" timeOffset="37344">10932 1782 22104,'8'0'1889,"0"0"-1709,-6 0 0,2 0 270,2 16-270,2 4 0,6 23-90,-2-4 0,1 2-90,-2-9 0,-1 2 44,7 26 1,-1 1-45,-5-21 0,-1-3 45,-1 2 0,-1-3-45,3 10 0,-9-32 0,0-6 0,-2-14 0,2-8 90,2-15-135,3-7 0,1-5 90,5-12 0,1-2-45,0 0 0,1-1-497,1 0 1,1 4 496,5-7-93,1 13 93,-1 19 0,2 20 90,3 19-90,1 17 90,1 17-45,-10-6 0,1 5 0,-1 2 0,0 1 264,0-3 1,0-1-310,-3-5 0,-1-5 284,3-2-284,-2-15 0,0-7 0,-1-22 0,3-14 0,-4-19 0,-1-10 0,-2 11 0,-1-9-505,-3 6 0,1-11 0,0-6 1,-1-2-1,0 4 0,-1 8 535,1-5 0,-2 6 0,0-5-229,0-2 1,1-7 0,-1-2 0,0 5-1,-2 11 199,0 1 0,-2 9 45,-1 4 0,0 3-45,0-13 0,0 24 90,0 27 2722,0 29-2722,0 30-90,0-19 0,0 5 420,0 4 1,-1 7 0,2 0-421,1 5 0,2 0 0,-1 1-561,0 0 0,1 0 1,0-2 560,3-4 0,0-2 0,1-5 0,3-2 0,1-5-25,0-4 1,0-1 24,-1-6 0,1-3 0,10 20-90,-3-12-899,2-7-90,-7-16-172,1-3-1448,-9-20 3146,-2-8 1,0-13-1,-2-8 1</inkml:trace>
  <inkml:trace contextRef="#ctx0" brushRef="#br0" timeOffset="37744">11435 1651 18147,'-21'-4'4767,"3"-1"-4317,6 3-180,6 0 89,2 2 991,4 0-901,16 4-269,5-3-90,26 3 0,12-4-230,1-2 1,7 0 169,-20-1 0,1 0 0,0 0-374,1 0 1,0 0 0,-1 1 343,15-4 0,-6 1 0,4 0 0,-14 3 0,-13 0 0,-10 2-180,-6 0-290,-7 0-699,-5 0-200,-8 6 1369,-8 4 0,-9 14 0,-6 4 0</inkml:trace>
  <inkml:trace contextRef="#ctx0" brushRef="#br0" timeOffset="48695">14217 13311 18596,'-10'-7'4228,"1"2"-3688,3-3-1,-1 3 91,6-4 359,-3 4-629,1-1-180,2 3 0,-7 1 0,8 2 0,-4 0-180,4 6 90,2 6 0,11 34 0,-1 0-90,4 3 0,0 3 0,-5-17 0,-1-1 0,5 10 0,0 1 45,-2-4 0,-1-3-45,6 17 0,-5-15 0,-1-3 0,-2-4 0,1 1 0,-9-25 0,0-5 90,-15-26-90,-1-3 0,-5-12 0,-2-8 0,1-2 0,1-4 0,3 9 0,0-3 0,1 2-184,-1-10 0,3 0 184,3-4 0,4 3 0,10-3 0,9 12 0,5 2 0,14-2-45,-8 16 0,4 1 45,2 7 0,2 5 45,1 4 0,0 3-45,30-10 0,-10 23 0,-25 4 0,-4 6-90,0 1 548,-8-3-458,-5 1 89,-7-4-89,-4-4 0,0-1-1169,0-4 0,0 0 0</inkml:trace>
  <inkml:trace contextRef="#ctx0" brushRef="#br0" timeOffset="49239">14850 13234 18416,'8'18'3868,"0"-2"-3508,1 0-90,-1-3-90,2 1 0,2-1-180,4 3 90,3 0-90,3 0 90,2-2-90,3-7 0,1 1 90,-1-7 0,-1 3-90,-4-8 179,-1-5-89,-3-7 0,-6-9 270,0-23 0,-7-12-90,-9-4-90,-3 2-90,-9 22 179,-6-6-179,4 15 0,-5-1 0,8 19-90,1 6 180,2 9 0,0 15 0,-4 19 0,0 23-90,1 1 0,0 4-597,4-13 1,1 0 536,3-4 0,0 2 0,2-3 15,0 3 0,2-3-1,3-2 1,2-2-45,0-2 0,4-1 45,9 5 0,4-4-45,20 13 0,-9-25 0,3-7 0,28-10 0,-13-16 0,2-6 0,-12 1 0,-1-3-421,12-8 0,-2-3 421,-17 5 0,-1-3-350,6-9 1,-1-1 169,11-12-45,-18 17 0,-4 0 613,-4-2-1197,-9 6-181,-7 3-269,-8 4 155,-2 3 1104,-12-11 0,3 6 0,-6-8 0</inkml:trace>
  <inkml:trace contextRef="#ctx0" brushRef="#br0" timeOffset="49548">15691 12352 23634,'0'-35'1798,"0"4"-1708,-4 11 360,3 14-180,-2 18 90,6 24-90,5 25-509,-2-20 1,1 4 328,2 7 0,0 3-45,1 6 0,0 4-15,1-3 0,0 4 0,1 1-30,0-3 0,1 1 0,0 1-523,-2-10 0,0 2 1,1-2-1,-1-3 523,0-1 0,0-4 0,0-1-450,4 16 1,-1-9-541,-1-9-449,-1 0 90,-8-33-1259,-2-10 2753,-10-15 1,-1-14-1,-7-11 1</inkml:trace>
  <inkml:trace contextRef="#ctx0" brushRef="#br0" timeOffset="49747">15565 13220 13913,'-33'0'2248,"3"0"464,7 0-2622,5 0 1498,10 0-1408,2 0 770,10 0-860,4-2 3302,12-4-3392,10-4 0,15-7-90,8-2-180,6-3-1062,0 1 612,-3 1-1014,-23 8 0,0 0 1734,11-8 0,6-2 0,-24 6 0</inkml:trace>
  <inkml:trace contextRef="#ctx0" brushRef="#br0" timeOffset="50205">16186 12945 21295,'8'-16'3418,"-1"0"-2968,-2 0 269,-2-4-269,-1 12-90,3 18-270,4 15 0,7 24-90,0-8 0,1 1 0,-4-9 0,1 0-976,6 12 0,1-1 976,12 13 0,0-7-579,-9-24 1,0-3 489,11 0-1,8-1 0,-17-30 0,-4-6 90,2-41 0,-8 4 728,-10 10 1,-1-2-729,-2 9 0,-2 0 90,-1 0 0,0 0 90,0-30-90,-4 14 1269,3 10-1269,-2 13 90,3 13 89,0 16-179,7 32 0,0 4-135,5-1 0,3 2-225,-2-7 1,2 0-451,15 26 23,-3-10-473,-11-24-1978,4 1 1079,-7-12 2069,-1-1 0,-8-18 0,-4-1 0</inkml:trace>
  <inkml:trace contextRef="#ctx0" brushRef="#br0" timeOffset="50687">16828 12917 20755,'8'-54'3418,"-2"15"-2608,4-14-450,-5 31-1,2-2 1,-1 17 360,10 19-181,10 30-359,1 10-345,-10-16 0,-1 1 255,6 24-45,-6-17 0,0 0-45,6 17 45,-6-18 0,-1-3-45,-1-3 0,-1-2 0,-7-24 0,-4-5 0,0-8 0,-2-6 0,0-12 0,0-15 420,-4-12-420,4 3 0,0-1 0,-3 11 0,2-2 0,4-20 0,3 1 90,3-2-180,13-6 180,1 31-90,5 11 90,19 16-90,-12 11 90,9 12 0,-19 3-90,-5-1 90,-4-2 0,-3-4 0,-5-7-90,-4 1 90,-2-7-90,-2 3-540,0-4-2158,0-12 1078,-4-1-898,-2-14 2518,-3 0 0,-1 1 0,2 0 0</inkml:trace>
  <inkml:trace contextRef="#ctx0" brushRef="#br0" timeOffset="51506">17616 12664 21924,'0'-18'1710,"0"2"-1531,-6 0 1,5 5 270,-8 0-90,8 6 0,-3 9 89,10 34-224,-1-1 0,2 5-90,4 22 0,2 3-278,-1-9 1,0 2 172,-1-11 0,0 2 0,0-6-30,-2-8 0,0-3 0,1 8 0,-1-4 89,1-2 91,-3-9-90,-3-9 0,-2-9-90,-2-13 376,0-14-376,-4-16 0,3-18 0,-1 3 0,0-6 0,4-8 0,2-1-548,-1-1 0,2 2 593,2 2 0,3 5-45,-1 21 0,2 2-59,5-5 0,1 3 239,12-10-91,11 2 361,10 44-180,-9 18-180,-13-1 0,-1 5 45,1 18 0,-3 3-343,-6-10 0,-1 1 208,6 12 0,-2 0 0,3 14 0,-9-24 0,-1-2 0,3 13 935,4 4-935,-14-30 220,-2-4-220,-4-7 0,3-3-180,-2-4 113,1-4-653,-2 0-809,-2 0 0,-7 0 0,-2 0 0</inkml:trace>
  <inkml:trace contextRef="#ctx0" brushRef="#br0" timeOffset="86230">19922 12017 19226,'-4'-13'3238,"-4"1"-2968,4 1-90,-1 4 0,-2 1 90,6 3-90,-2-1-1,3 4 91,0-4-90,-4 3 180,-1-1 0,1 2 179,-14 0-179,3 0-270,-9 0 360,1 0-270,9 0 0,-1 4-90,5-3 0,1 9 0,-6 2-90,5 0 0,-3 3 0,3-6 90,1 10-90,-2-3 179,-2 20 1,6-11-90,-4 13 0,11-7 0,-4 5 0,0 3 0,3 16 0,-2-13-90,3 10 0,0-13 90,0 19-90,0-12 0,0 13 0,3-23 0,2-2 0,5-3 90,0-1-90,4-1 0,1 0 0,3-1 0,11 13 0,-4-13 90,17 15-90,-15-23 0,21 2 0,-17-15 0,14-3 0,-10-4 0,16 0 0,0 0 90,-1-2-90,-7-3 0,-15-4 0,1-2 0,-1-5 0,1 0 0,-1-4 0,-1-1 0,8-13 0,-10 8 0,4-9 0,-11 15 0,0-8 0,-5 5 0,1-7 0,-10 5 0,0-15 0,-4 6 0,0-12 0,-5 7 0,-8-23 0,-2 13 0,5 17 0,0-1 0,-8-14 0,-2-1 90,-3-2-90,6 16 0,-1-2 45,-1 4 0,0 0-45,0-1 0,0 1 0,-16-13 0,9 18 0,-19-2 0,7 11 0,-15-3 0,4 17 0,-1 3 0,-1-3 0,3 4 0,4 0 0,17 0 0,7 0 0,0 0-90,13 4 90,-2-3-90,9 3-360,0 10 0,0 0-269,0 16-271,0 2-359,0 5-450,3 5 1799,15 20 0,2-13 0,-4-17 0,0 0 0</inkml:trace>
  <inkml:trace contextRef="#ctx0" brushRef="#br0" timeOffset="86707">21327 11628 19946,'5'-23'3777,"-2"3"-2517,-3 7-811,-3 6 1,-2 3 90,-3 4-540,3 0 90,2 0-90,3 0 90,2 6-90,7-1 0,2 2 0,6-3 90,-7-4-90,-4 0 90,-4 0-90,-10 0 0,-1-4 0,-9-3 0,-7-6 0,4 3-90,-8 1-360,16 7-270,-4 6-539,8 3-540,-1 9-809,6 4 2608,-3 9 0,6 6 0,-3 3 0</inkml:trace>
  <inkml:trace contextRef="#ctx0" brushRef="#br0" timeOffset="86924">21441 12293 23993,'16'0'3778,"15"12"-2968,12 17-810,3 10 0,-20-12 0,-1 1 0,8 25 0,-15-7 0,-3 3 0,-5-10 0,-3 2-1095,-2 16 1,-5 0 60,-6-13 0,-7 1 1034,-4-2 0,-7 3 0,0-3 0,-9 10 0,-3-1 0,2-6 0,0 0 0,0 0 0</inkml:trace>
  <inkml:trace contextRef="#ctx0" brushRef="#br0" timeOffset="87878">7017 3379 22194,'-44'-5'1889,"0"1"-1619,0 4 90,5 0-90,8 0 0,9 0 89,12 0 1,13-4 0,21-5-90,29-9-180,-16 4 0,9-3-430,2-1 0,10-3 0,7-2 0,1 0 0,-3 0 340,-11 4 0,-2 0 0,1 0 0,1 0 0,2-1 0,2-1 0,0 1 0,3-1 0,2-1 0,1 0 0,1 0 0,-2 0 0,-2 1 0,-4 2-542,13-6 0,-4 2 0,-2 0 0,-2 1 0,-1 1 542,7-2 0,-1 0 0,-3 2 0,-7 2 30,-9 2 0,-5 2 0,-2 1-62,10-3 1,-2 0 31,-10 2 0,-2 1 90,16-4-90,-17 2 0,-12 3 1002,-12 4-2891,-24 0 1194,-18 4 695,-11 3 0,-4 2 0,10 0 0</inkml:trace>
  <inkml:trace contextRef="#ctx0" brushRef="#br0" timeOffset="88389">8722 2366 22284,'-3'-43'2159,"2"0"-1619,-6 4 89,6 5 181,-6 1-720,6 13 90,-3 5-90,4 19 0,6 16 0,6 21 0,8 22-501,-6-21 0,-1 2 411,2 5 0,0 5 0,1-1 0,1 6 0,-1-3 0,2 7 0,1 1 0,-2-10 0,0 2 0,0-5 0,-1-4 0,0-2 45,10 22 0,-10-26-409,-24-57 0,-11-27 0,-8-19 1,-4-12-1,0-4 0,3 4 1,8 11-1,11 18 364,16 9 0,4-1 0,-11-9 0,-6-18 0,-4-12 0,-1-4 0,3 1 0,5 8 0,7 16 0,10 20-284,23 22 0,10 20 0,4 1 261,2-7 1,5 0 0,-1 1-1,-9 1 23,2 5 0,-6 2 0,-4-2 0,-7 7 0,-10 27 0,-11 6 0,-11 9-294,-14-13 1,-8 7 0,-3-7-157,-5-8 1,-3-4-181,-9 16 0,1 0-314,11-13-1,1-2 945,1 2 0,2 1 0,1-2 0,1-1 0,0 0 0,1 0 0</inkml:trace>
  <inkml:trace contextRef="#ctx0" brushRef="#br0" timeOffset="96260">12905 2284 19946,'0'-11'2878,"0"-2"-2428,0 3-90,0 1-1,0 3 1,0 1-90,0 1 0,0 1-90,0 1 90,2 2 89,11 8-269,-1 6 180,26 27-180,-14-3-90,15 15 0,-13-12 0,1-1 0,-3-3 0,6 7 90,-8-11 360,11-7-450,-17-12 90,1-24 0,-9-7 0,2-40-90,-1 5 0,-4 14 0,0-1 90,-1-15-90,-2 2 0,-2 9 0,1 4-90,2 10-90,-1 4-180,0 7-360,-2 7-179,0 4-1,0 5-2788,5 14 3688,0-1 0,7 13 0,-2-3 0</inkml:trace>
  <inkml:trace contextRef="#ctx0" brushRef="#br0" timeOffset="96624">13563 2226 21385,'0'-14'1889,"0"2"-1529,-4 1-271,3 4-89,-2 3 0,-3 6 0,0 21 0,-1 1 0,1 17 0,6-7 0,0 3 0,0-3 90,4-5-90,2-4 0,5-9 0,12-7 90,-5-7 0,10-10 0,-12-8 0,0-10 270,-9-21-180,-7 7-90,-7-13 0,-7 17-90,0 4 0,-4 7-360,-6-1 0,4 13-179,-2 0-181,7 11-449,2 10-990,-1 4 2159,7 7 0,2 3 0,5-2 0</inkml:trace>
  <inkml:trace contextRef="#ctx0" brushRef="#br0" timeOffset="96890">13843 2036 22104,'5'-21'3239,"-2"3"-2970,-3 2-179,0 5 0,2 2-90,-2 4 90,4 3-90,0 8 0,6 6 0,6 12 0,9 11 0,5 6 0,3 4 0,0 0-90,-5-4 0,-3-4-180,-7-8-1439,-2-3 0,-9-13 1709,-13-4 0,-6-19 0,-10-4 0</inkml:trace>
  <inkml:trace contextRef="#ctx0" brushRef="#br0" timeOffset="97083">13725 1579 21745,'-20'-37'1889,"2"3"-1800,4 9 1,7 7-90,-2 7-90,8 7-359,-3 6-721,10 7 1170,15 17 0,4-1 0,13 10 0</inkml:trace>
  <inkml:trace contextRef="#ctx0" brushRef="#br0" timeOffset="97524">14274 1583 21924,'6'-11'2339,"-2"2"-2159,-2 4-90,0 3 0,2 8 0,4 8-90,2 13 0,6 12 0,2 10 0,5 6-465,3 2 465,1-3 0,-1-4 0,-1-9 0,-5-5 90,-4-11-90,-4-7 0,-5-9 0,-4-9 0,-8-9 375,-4-9-375,-7-5 0,-4-2 0,-3 2 0,-12 7 90,4 13-90,-10 11 0,8 12 0,0 7 0,7 3 0,6 14 90,9-12-90,9 8 0,9-18 0,7-4 90,4-8-90,8-4-90,7-6 90,6 0 0,0-4-270,-1-3-270,-5-5-179,-8-3-541,-7 1-808,-10-2 2068,-10 4 0,-10 5 0,-7 3 0</inkml:trace>
  <inkml:trace contextRef="#ctx0" brushRef="#br0" timeOffset="99173">13035 3166 20215,'-23'12'2519,"5"-5"-2069,8-3-180,4-4 89,6 0-89,0 0 0,4 0 0,4 0 360,28-16-361,-4-1 1,5-4-210,3-4 0,5-3 0,-1 0-763,-2 1 1,0 1 0,2-2 702,7-4 0,3-1 0,-2 2 0,-7 6 0,-2 1 0,1 0 0,4-1 0,1 1 0,1-1 30,1 1 0,0 0 0,5-1-30,1 0 0,4-2 0,1 0 0,-3 2 0,3-1 0,-3 1 0,2 0 0,-5 2 0,3-2 0,-1 1 0,-5 2 0,-4 2 0,-5 2 0,-1 0 0,17-7 0,-2 0 0,-7 4 0,-2 1-11,-7 2 1,-3 0 10,-7 5 0,-1 1 0,15-8 0,-12 7 0,-9 2 90,-4 6 0,-9 1 2191,-3 2-2011,-7 1 386,-2-1-386,0 0-180,0-3 0,-7-4 0,-8-20 0,-3-7-90,-6-12 0,7 8 0,-2-7 0,1-1-1651,-4-14 0,2 1 1651,6 18 0,0 0 0,-1 0 30,0-2 0,0 1 0,0 2-212,-2-2 1,0 2 181,0 1 0,-1 0 0,1 5 0,0 0 0,-7-9 0,1 1 0,6 13 0,0 1 0,-4-8 0,1 2-157,-6-2 157,3 4 0,1 7 0,2 4 0,-1 5 0,1 3 3134,0 3-3134,-15 3 530,7 4-530,-11 3-90,9 2 180,-3 0 68,-3 7-158,4 1 0,-2 3 0,-22 10-287,16-5 1,-1 0 286,7-2 0,1 0 0,-3 3 0,-1 1 0,-2 1 0,-3 3 0,0 4 0,-3 2 0,1 0 0,-9 6 0,0 1-472,6-4 0,-3 2 0,4-1 472,-5 4 0,2-1 0,-1-1 0,0-1 0,3-1 0,1 0 0,2-3 0,0 0 0,4-2 0,-1-1-46,-9 5 0,-2 1 46,7-5 0,2-1 0,1-2 0,3-2 0,-16 10 0,34-25 0,5 3 484,10-9-484,-1 3 1484,6-4-1484,-8 0 113,7 0-113,-9 0 0,3 4 0,-3 1 0,3 0 0,4-1 0,1 0 0,2 1-90,-12 13 180,4 1-90,-2 2 0,-2-2 0,12-5 0,-8 1 0,4 0 0,1 2 0,-3 1 0,6 17 0,-3 15 0,4 5-45,0-11 0,0 2 45,0-4 0,0 1-143,1 0 0,0 1 143,0-3 0,0-2 0,5 13 0,-5-15 0,1 0 0,3 19 0,-4-21 0,0-1 0,2 14-90,-2-3 90,1 0 0,0 0 90,4 1-135,-2-13 0,0 1 45,5 17 0,-4-17 0,0-1 90,1 8-90,2-3 0,-4-6 0,2-5 376,-2 2-376,-1-12 0,-2 3 0,-1-15 0,0-1 0,0-4 0,2 0 0,2 0 0,-1 0 0,1 0 0,-4 0 0,1 0 0,4 0 0,-1 0 0,2 0 0,2 0 0,0 0 0,22-12 0,0-2-3392,23-10 3302,-2-1 90,-22 13 0,3-3-991,9-5 1,5-3 0,-3 0 90,-1 0 1,0 0-31,2-2 1,3-1 0,-6 1 929,-8 2 0,-5 1 0,25-17 0,-7 1 0</inkml:trace>
  <inkml:trace contextRef="#ctx0" brushRef="#br1" timeOffset="123617.54">27609 4012 22330,'0'-62'1709,"0"8"-613,-4 13-826,4 12 327,-9 13-147,-2 14-90,-13 19-91,-16 24-655,12-8 0,-3 4 431,-8 10 0,-3 3-488,9-10 1,-1 0 0,-1 3 472,-3 4 0,-1 3 0,0 0-466,7-11 1,0 1 0,0 1 0,0 0 457,-1 1 1,1 1 0,0-1-1,0 1-22,1-1 0,-1 1 0,1-1 0,1-1-571,-8 11 1,0 0-1,2-2 571,3-4 0,1-1 0,1-2 0,5-5 0,1-1 0,1-1 192,-6 8 1,4-3-193,8-7 0,5-2 0,3 15 0,66-15 0,-16-26 0,7-4 0,1-2 0,4-1 0,1-2 0,2-1-152,-4-2 1,3-2 0,1-1 0,-3 0 151,7-3 0,-1-2 0,3-1 0,-10 3 0,4-1 0,1-1 0,0 1 0,0-1 70,0 0 1,-1 0 0,0 0-1,1 0 1,0 0-125,6-2 0,2 1 0,0 0 0,-2 0 0,-4 0-81,-3 0 0,-2 1 0,-4 0 0,-2 0-315,21-6 1,-12-1-810,-15-8 1867,-21-5-1867,-24-5-180,-17 5 0,-8-1 764,4 6 0,-3 0 95,-14-11 0,-3 1 625,9 9 0,-1-1 1844,-13-10 0,-1-1-1440,15 10 1,0-1-135,-8-6 0,4 0-46,17 13 1,4 0 1409,-1-6 1,4-2-960,-2-28-361,11 27 1,3 1-90,7-11 1277,2 13-1367,0 21 540,2 14 269,13 54-764,-9-22 0,0 8-498,0 10 0,0 10 1,1 6-1,-2 1 273,-2-15 0,-2 2 0,1 1 0,-1 2 0,0 2 0,0 2-348,0-5 1,0 3 0,0 2 0,0 2 0,0-1 0,0 0 0,-1 0 0,1-3 347,-1 2 0,0 0 0,0-1 0,-1-1 0,1-1 0,-1 1 0,1-1-265,-1 6 0,1 2 0,-1-1 1,0-2-1,0-3 0,0-3 265,1 2 0,-1-4 0,0-2 0,0 3-102,-1-6 1,1 2 0,-1 1 0,1-2 0,-1-2-394,1 3 0,-1-1 1,0-2-1,0-2-1188,1 8 0,-1-3 0,2-13 1683,5-12 0,-4-64 0,0-27 0,-1 13 0,0 1 0,0-1 0</inkml:trace>
  <inkml:trace contextRef="#ctx0" brushRef="#br1" timeOffset="124130.54">28673 3284 20327,'-11'-50'165,"1"0"0,-1 0 0,1 0 0,-5-14 0,0 0 0,-2 2-502,-1 3 0,-1 1 1,-1 1 486,0 3 0,-2 1 0,-1 2-796,-1 1 1,-1 2 0,-2 1 705,-1 2 0,-1 1 0,-2 2 0,-2 2 0,-2 1 0,-2 2 8,-2 2 0,-1 2 1,-3 2-9,-3 2 0,-2 2 0,-2 3-1,-4 2 1,-3 3 0,-2 4-331,-5 1 0,-2 4 0,-1 4 316,11 3 0,0 3 0,-2 2 0,0 1-142,-3 2 1,-1 3 0,-1 1-1,1 3 169,9 0 0,1 1 0,-1 2 0,0 1 0,1 2 18,-1 2 0,-1 2 0,1 2 0,1 1 0,0 3-1,-1 2 1,1 2 0,0 2 0,0 4 0,-1 6-67,13-8 0,-1 3 1,0 3-1,-1 2 1,0 2-1,1 2 1,-1 1-1,2 1 1,0 1 25,4-3 0,0 1 0,0 2 0,1 1 0,1 2 0,-1 0 0,1 0 0,0 1 0,0 0 0,0 0 1,0 0-71,0 1 0,-1 0 0,0 0 0,1 1 1,0-1-1,0 2 0,0-1 0,1 1 0,1 0 1,0 1-1,1 0 21,2-3 0,1 1 0,0 1 0,0 0 0,1 1 0,1 0 0,0-1 0,1 1 0,0-2 0,2 0 0,1-1 0,1-1-14,-1 4 1,1-1 0,1-2 0,2-1 0,1 0 0,0 1 0,1 1 0,1 2 0,0 2 13,2-4 0,1 2 0,1 2 0,0 1 0,0 1 0,1 1 0,1 0 0,0 0 0,1-1 0,0-1 0,1-2 0,0-2 0,0 6 0,0-3 0,0-2 0,1 0 0,1-1 0,1 1 0,1 2 0,2 2 0,1 3 0,2-10 0,-1 3 0,2 2 0,0 2 0,0 1 0,2 1 0,1 0 0,0 1 0,2-1 0,1-1 0,1-1 0,1-2 0,2-2 0,1-2 0,5 9 0,3-2 0,2-3 0,2 0 0,2-2 0,0-1 0,1-1 0,1 1 0,0-1 0,-1 1 0,0 0 0,0 0 0,0 1 0,1-1 0,0 0 0,2-2 0,0 0 0,1-1 0,2-3 0,2-1 0,5 1 0,1 0 0,2-2 0,2-1 0,0-2 0,2-1 0,-1-4 0,0-2 0,0-3 0,3-1 0,-2-3 0,0-3 0,1-3 0,2-2 0,3-1 0,3-2 0,-5-4 0,2-1 0,3-1 0,1-2 0,2-1 0,1-2 0,1-1 0,0-2 0,0-2 0,-1-2 0,-2-2 0,1-3 0,1-2 0,0-2 0,1-1 0,0-2 0,0 0 0,-1-2 0,1 0 0,0 0 0,-1 0 0,1 0 0,0 0 0,1-1 0,-1 0 0,0 0 0,1-2 0,-2-1 0,1-2 0,-1-1 0,-1-2 0,0-2 0,0-3 0,1-2 0,-1-1 0,1-3 0,-1-1 0,-1-1 0,-1-2 0,-2 0 0,-1-1 0,-2-1 0,-3 0 0,3-4 0,-4-2 0,-1 0 0,-3-2 0,0 0 0,-2-2 0,0 0 0,0-1 0,0-1 0,-3 2 0,0 0 0,-1-2 0,0 0 0,0-1 0,-1 0 0,-1-1 0,0-1 0,0 0 0,-1 0 0,1-2 0,-1-1 0,0 0 0,0-1 0,-1-1 0,-1 1 0,0-2 0,-1 1 0,0-1 0,-1 0 0,-3 4 0,0 0 0,-1 0 0,0-1 0,-1 0 0,0 0 0,0 0 0,-1-1 0,-1 0 0,0 0 0,-1 0 0,2-4 0,-1-2 0,-1 1 0,0-1 0,0 1 0,-1-1 0,-1 0 0,-1 0 0,-1-1 0,0 1 0,-2 2 0,0 1 0,0 0 0,-1-1 0,-1 1 0,0-1 0,-3-1 0,0-1 0,-2-1 0,-3-1 0,-1 1 0,-3-2 0,0-2 0,-2-1 0,-2 0 0,0-2 0,-2 1 0,0 1 0,-2 0 0,1 2 0,-2 2 0,0 2 0,-1-4 0,-1 1 0,0 3 0,-2 1 0,-1 1 0,-1 0 0,-1-1 0,-2 0 0,-2-2 0,0 4 0,-1-2 0,-1-2 0,-2 0 0,0-1 0,-2 1 0,-1 2 0,-1 1 0,-2 3 0,-1 3 0,-1 4-52,-9-7 1,-3 4-1,-1 4 1,-3 3 0,-1 2-1,-1 1 1,-1 1-91,0 0 1,-1 2 0,-1 1-1,-1 2 1,-3 2 0,-2 0 0,-3 2-192,6 7 0,-2 1 0,-3 1 0,-2 1 1,-1 1-1,-1 1 0,1 1 0,0 0 0,2 2 1,3 0-1073,-11-1 1,2 0 0,2 3-1,0 0 1,0 2 0,-2 1-1,-3 0 1177,6 3 0,-3 0 0,-1 0 1,-2 1-1,0 1 0,1 1 0,2 2 1,2 2-1,3 1 0,-8 3 0,3 3 1,2 2-1,2 2 0,0 0 0,-1 0 1,0 3-1,0 0 0,0 0 0,0-1 1,0 1-1,0 0 0</inkml:trace>
  <inkml:trace contextRef="#ctx0" brushRef="#br1" timeOffset="125252.54">25993 11221 24803,'-27'-29'899,"3"2"-1079,4-2 180,9 7 90,4-12 0,7 10 0,-4-14-90,3 6 180,-10-6-90,0 1 90,-11-1 90,-10 8 90,-12 9-1,-21 17-179,25 11 0,-2 5-567,-8 7 0,-1 6 507,13-3 0,0 4 0,0 2-1036,-3 4 1,0 2-1,0 3 916,0 4 0,1 3 0,1 2 0,1 0 0,1 2 0,2 5-346,5 2 0,2 4 1,2 1-1,4-2 346,0-1 0,4-3 0,5 5-181,4 5 1,3 6-1,5-2 1,6-9 180,13 6 0,11-8 0,-3-10 0,5-1 0,4-8 0,16-8 0,4-10 0,6-5 0,2-6-180,-19-5 0,1-3 0,3-4-225,1-2 0,4-4 1,0-1-1,-3 0 15,2-1 0,-2 0 1,1-3-121,13-4 0,3-3 1,-7 1-616,-2-3 1,-6 0 1124,-5 1 0,-3 1 0,-5 2 0,-3 2 0,-4 1 0,0 1 0</inkml:trace>
  <inkml:trace contextRef="#ctx0" brushRef="#br1" timeOffset="125741.54">26915 12963 24263,'-51'-27'1799,"4"1"-1709,8 4-90,11 2 0,22-10 0,19 8 0,26-4 0,16 17 45,-4 14 0,1 6-381,-11 0 1,1 5 335,5 10 0,4 8 0,-5 4 30,-11 5 0,-4 3 0,-1 2-398,1 1 1,0 0 0,-5 2 397,-4 2 0,-4 0 0,-4-1 15,-4 4 0,-6-2 45,-4-2 0,-4-2-45,-1-1 0,-4-1 0,-5-3 0,-3-1-45,-2-3 0,-2-1 0,-4-2 0,-3-2-45,-2-2 0,-1-4-230,-3-1 1,0-3 4,2-4 0,-1-2-135,3-3 1,1-2-586,-20 10-2248,14-21 900,26-14 2338,20-29 0,7 13 0,3-2 0,4-6 0,0 1 0</inkml:trace>
  <inkml:trace contextRef="#ctx0" brushRef="#br1" timeOffset="126667.54">27824 13067 23993,'15'-31'1349,"0"0"1,7-23-901,-12 13 1,-14 14 0,-7 13-180,-11 24-90,-3 18-90,-1 29-430,13-23 0,1 3 340,2 3 0,2 1 0,2 2 0,1 0-45,2-1 0,3-2-135,3-3 0,3-1-401,13 25 131,11-16-179,11-17 179,6-17 90,4-20 270,-17-16 0,-3-7 180,-7 4 0,-2-3-14,2-15 0,-4-3 149,-11 10 0,-4 0-171,-1 2 1,-2-1 395,-2-25 13,0 11-193,-6 16-180,1 13 0,-7 16-90,8 14 107,-2 36-467,12-4 769,4 22-1489,12-19-269,7-6-249,7-9-381,3-13-2249,16-34 2519,-16-13 1574,-15 2 0,-3-5 2843,-4-18 1,-3-3-1900,-4 12 1,0-1-226,2-16 1,0 1-225,-6 21 0,0 3 90,0-22-180,-2 20-90,-4 26 89,0 22 1,0 18-90,3 19 90,7 6-135,5-9 0,3-1-45,-2-10 0,2-2-45,6 9 0,5-4 45,5-14 0,1-6-90,19-3-244,-17-11 0,-3-7 244,9-30 0,-23 11 0,-2-5 0,-2-7 0,-3-3-45,-1-4 0,-2-3 45,-4-2 0,-2-2-1059,0 0 1,-2 0 788,-2 2 0,0 1-90,0 4 1,0 2 235,1 5 0,1 1-956,4 0 1,4 2-1529,28-14 1349,2 7 449,13 22 630,-12 15 3828,12 2-1760,-6 2 896,-3 0-2245,-15 0 1,-17 0 719,-6 6-359,-11 27-631,-5 10-357,1-8 1,-2 3 132,3-1 0,0 1-272,-1 2 0,1 2 227,3 0 0,2 0 0,-1-2 0,2-1 0,3-3 0,2-2 0,5 25-90,7-16-90,7-13 90,1-17 336,1-17-336,-4-16 135,-7-12 0,-4-5 135,3-25 30,-6 18 0,-1 0 60,-3-13 90,-2-2-270,2 24 0,2 1 0,4 24-90,8 6 0,8 13 406,11 3-721,0 2 0,7 2-1304,12 2 0,3-1-521,4 0 1,2 0 2139,-16-6 0,1 0 0,-1-1 0,15 0 0,-2 0 0,3 2 0,1-1 0</inkml:trace>
  <inkml:trace contextRef="#ctx0" brushRef="#br1" timeOffset="127530.54">27751 15247 25612,'-28'-28'1889,"1"5"-1709,3 10-180,3 6 90,7 15-90,6 13 0,8 20 0,8 15-799,3-2 0,1 3 484,-1-13 0,1-1-135,3 17 1,0-2-136,-4-20 0,0-4-764,6 26 205,-3-11-2634,-8-5 3778,-2-23 0,-12-1 0,-1-20 0</inkml:trace>
  <inkml:trace contextRef="#ctx0" brushRef="#br1" timeOffset="127739.54">27629 15681 20395,'-10'-46'989,"0"0"1,2-1 0,3-2-781,3 4 1,1-4 0,2 3-598,5-6 1,2 1 566,3-13 1,5 4 45,1 24 0,6 4 270,15-2 0,4 6-271,-10 10 1,1 3-90,10-2 0,0 8 286,10 21-331,-9 9-90,-7 20 0,-12 9-270,-11 5-270,-20 3-179,-14 1 55,0-29 1,-3-1 168,-3 0 1,-5 1 494,-5-2 0,-5 2 0,3-3 0,4-4 0,0-1 0,-16 8 0,0 0 0</inkml:trace>
  <inkml:trace contextRef="#ctx0" brushRef="#br1" timeOffset="128082.54">28104 15165 23634,'37'-14'1619,"-2"5"-1440,-3 13-89,0 10 0,-5 7 0,-1 3-90,15 17 0,-13-12 0,-1-1 0,7 11-180,1-7 1,-3-12-1,1-9 90,1-15 0,12-30 180,-11-6-163,-14 9 0,-3-2 253,5-24 269,-7 2 91,-2 5 90,-4 10-275,-3 12 5,-4 13-91,-3 53-179,0 9-90,-2 0 0,1 3-413,0-2 1,1 0 367,-2 4 0,0 0-45,2 2 1,0 1-421,0-10 0,1 3 0,0-2-1020,1 13 0,2-2 316,0-3 0,2-6 1214,10 4 0,6-52 0,3-16 0</inkml:trace>
  <inkml:trace contextRef="#ctx0" brushRef="#br1" timeOffset="128314.54">29302 14229 15082,'7'-47'755,"1"-1"1,-1 1-1,-1-4 1,-1 0 0,-2 5 779,-3 4 1,-2 5-996,-11-19-91,-8 83-449,8 5 0,0 10 0,4 1 0,0 9 0,2 3 0,0 2-214,2-3 0,2 2 0,0 1 0,0 2 0,0-2 214,-1 1 0,1 0 0,-1 1 0,2 0 0,1 1-135,2-1 0,1 3 0,1 0 0,1 0 0,0-4 0,1-5-195,0 11 0,1-7 1,1 1 14,0-6 0,1 2 0,1-1 1,-1-7-43,4 7 0,0-6-723,0-9 1,-1-2-8752,9 14 9478,-3-25 0,-7-25 0,-2-15 0</inkml:trace>
  <inkml:trace contextRef="#ctx0" brushRef="#br1" timeOffset="129082.54">29091 15079 23634,'-30'-18'1124,"-1"0"0,-26-16-1034,12 7 0,14 2-90,21 3-90,20-3-90,23-2-180,18-5 45,-19 14 1,3 0-205,3-2 0,5-3 46,-2 0 1,6-5 0,1-1 0,-4 3-28,-5 3 1,-2 1 0,2-2 544,4-3 0,4-2 0,0-1 0,-5 3 450,11-7 0,-6 4-181,-14 8 1,-1 2 0,2-3 0,-3 3 404,-5 4-89,-8 7 0,-9 9 89,-9 45-629,-7 1 0,-2 6-45,2 3 0,0 3-806,-1-12 0,1 3 0,0-4 761,3 6 0,2-2 439,-2 9 1,2-1-800,1-13 1,2-3-451,10 19 450,3-46 181,14-49 89,4-20-1073,-5-3 1,1-5 1252,-6 13 0,-1 0-30,-2 5 0,0-1 0,-2 3 885,-1 1 1,-1 3-811,-2 5 0,0 2-45,5-17 0,-4 12 0,-4 11 0,-5 10-90,0 7 90,3 29-90,1 4 3263,7 23-3353,0-7 210,15 11-750,11-14 361,-1-6 179,1-25 0,-15-17 0,-3-12 180,-5-4 0,-5-5 90,-8 0 269,-2-3-269,-4 10-90,0 1 0,0 17-90,12 42-90,15-8-90,4 22-90,10-29 90,-12-14 1,0-6 179,-7-8 90,-7-7 89,-8-8 1,-14-6 0,-10 0 0,-30-11-180,6 10-405,8 10 1,0 1-316,1 4-269,-2-2-361,26 15-539,4 0-359,12 2 2248,4 0 0,10 0 0,3 0 0</inkml:trace>
  <inkml:trace contextRef="#ctx0" brushRef="#br1" timeOffset="129403.54">30716 14211 21295,'26'-23'3238,"-1"3"-2608,-5 2-1,-2 4 1,-4 7-90,2 11 179,2 30-539,-3 8-135,-5-8 0,-2 1-45,4 27 0,0 1 90,-1-10-180,-3-8-90,-4-15 90,0-14 0,0-20 90,6-26 0,6-22 0,-5 15 0,0-3-267,4-4 0,2-3 327,1 4 0,1-3 0,-1 3-628,5-5 0,0 2 658,6-10 0,1 6 0,6 9-409,-3 19 319,-3 30-57,0 22 57,1 27-135,-15-21 0,-1 3-341,0 2 1,0 2-245,-1 2 1,0 1-451,-1-2 1,-1 0 1169,0-2 0,-2 0 0,-2-2 0,-1-1 0,-2-2 0,1 0 0</inkml:trace>
  <inkml:trace contextRef="#ctx0" brushRef="#br1" timeOffset="133048.54">28714 17024 24263,'-10'8'2429,"-1"10"-2249,5 18-90,0 19-90,8-21 0,2 2-450,1 5 0,2 2 495,3 3 0,2 1-45,3 2 0,1-1-1112,1 1 1,1-2 1066,0-2 0,0-2-45,0-3 0,-1-3-45,-2-4 0,1-2-135,10 18 0,-9-10 90,-8-14 90,-12-12 688,-12-11-508,-15-13 180,-11-13 0,2-6 0,-2-3 801,10 4 1,0-3-982,-12-7 0,6-10 60,23-5 0,10-8 0,4 6-150,1 8 0,5 2-1039,4-10 0,6-4 1,5 12 1038,8 19 0,4 8 45,0 1 0,3 4-86,-1 5 1,1 3 40,-2 3 0,0 4 0,26 16 0,-14 13-90,-16 17-90,-20 10 0,-18 4-315,-10-16 1,-5-1 65,4-12 1,-1-1-157,-8 8 1,-1-3-675,-8 3-450,3-10 2693,9-13-984,7-10 0,10-13 0,4-5 0</inkml:trace>
  <inkml:trace contextRef="#ctx0" brushRef="#br1" timeOffset="133404.54">29237 16717 19411,'25'-44'3868,"-4"6"-2425,-6 11-993,-4 6 197,-3 8-287,-2 6 147,-4 9-237,3 11 360,5 41-451,0 1-134,-3-12 0,-1 2-91,-1-5 0,0 0 46,0 3 0,1 2 0,0-1 0,2 1 0,-1 0 0,0 0 0,1-2 0,0-2 0,0-3 0,1-1 0,5 26-180,-2-11-90,-4-13-180,-2-8-90,-4-11-89,0-8-990,-2-6 1169,0-22 0,0 0 639,0-15-549,0 4 0,0 3-90,0 2-269,0 6-630,0 1 1349,0-1 0,0 4 0,0-1 0</inkml:trace>
  <inkml:trace contextRef="#ctx0" brushRef="#br1" timeOffset="133691.54">29680 16554 18392,'5'-36'1889,"0"1"0,2-26-1439,-4 11 1439,-3 16-1439,0 8 452,0 13-362,4 36-450,0 16-90,4 18 0,0 7 0,-2-16 0,1 1-996,0-4 0,1 3 0,-1-3 861,2 4 0,0-3-135,1-2 1,1 1-416,2 5 0,1-1-484,5 13-495,-9-23 0,-1-3-495,-3-9 2159,-10-6 0,-8-19 0,-7-7 0</inkml:trace>
  <inkml:trace contextRef="#ctx0" brushRef="#br1" timeOffset="133857.54">29574 17110 21385,'-51'0'2159,"5"-2"-2069,5 0 89,10-3-89,15-2-90,7-2 90,18-2-90,5-5-270,17-2-89,7-2-721,-2 1 1,2-1-59,-7 4 0,0-1 1138,11-6 0,0 0 0,-10 5 0,-1 0 0,1 0 0,-1 0 0</inkml:trace>
  <inkml:trace contextRef="#ctx0" brushRef="#br1" timeOffset="134227.54">30155 16558 16322,'0'-16'2608,"0"3"111,0 4-2449,0 4 1311,0 3-1401,0 18 641,2 10-641,2 28-180,0-20 0,0 2 951,2 6 0,0 3-951,2-1 0,1 4 0,0-2-608,0 6 0,1 0 608,3 13 0,1-2-45,-8-24 0,0-4 45,6 26-90,-6-3 0,-2-26 0,-2-7 90,-13-45 0,1-11 0,0-6 45,-2-4 0,1-4-623,0-17 0,2-2 623,6 7 0,3 0 45,3-2 0,3 0 0,3 2 0,3 1 45,2 3 0,2 4 347,3 5 0,1 4-347,1 6 0,1 4 45,23-12 0,-1 21-270,-2 21-270,-6 19-360,-8 17-539,-13 12-360,-11 8-540,-16 4 1944,-14-1 1,-15-7 0,16-28 0,0 1-1</inkml:trace>
  <inkml:trace contextRef="#ctx0" brushRef="#br1" timeOffset="138333.54">31410 11176 16078,'20'-4'5846,"1"-1"-5216,-3 1-180,-2 1 0,-4-1 89,0 2-179,-5-1 0,1 1-90,-6 2 899,0 0-899,-28 12-90,-27 19-180,20-12 0,-3 1-329,-10 8 0,-1 0 374,7-3 0,0-1-45,-3 3 0,-1 1 0,1-1 0,-2 3 0,4-2 0,-2 3 0,2-2-485,-6 6 0,1-1 485,7-5 0,-2 2 0,4-2 0,0 1 0,3-1 0,2-2 0,1 0 0,-3 3 0,2-2 0,-15 15-89,8-11-91,22-14-540,10-17 852,6 3-852,-2-4 147,3 0-2485,5-14 899,4-6 2159,7-18 0,6-3 0,3-4 0</inkml:trace>
  <inkml:trace contextRef="#ctx0" brushRef="#br1" timeOffset="138773.54">30610 11407 21385,'-7'-25'2428,"-2"4"-2158,-8 6-90,1 7 90,-5 12-90,-6 13-90,-11 14 0,-8 12-423,20-17 1,0 1 332,-2 2 0,1 1 45,-1-1 0,1 3-253,-8 9 1,2-1 207,11-12 0,1 0-45,-7 10 0,6-2 45,16 5 0,10-3 0,22-5 0,13-8 0,8 4-288,8 3 288,-25-15 0,1 0 0,0 0 0,1 0 0,-1 0 0,-1 0 0,29 13 0,-6-5 353,-22-11 0,1-2 7,16-1 340,-6-13-610,-30-24-90,-21-26-170,-1 18 1,-2-2 169,-2-8 0,-1-2-487,0-6 1,-1-1 396,0-2 0,0-1 45,0-1 0,-1 0-135,2 6 0,0 0-90,1 5 1,1 2-175,2 6 1,0 3-456,-5-21-540,2 17-810,7 15 2249,2 17 0,5 22 0,0 11 0</inkml:trace>
  <inkml:trace contextRef="#ctx0" brushRef="#br1" timeOffset="139431.54">32961 13207 22824,'-30'-30'1709,"-3"3"-1529,-3 6 0,-3 10-90,-3 9 90,-5 15 0,-6 14-691,22-6 0,0 3 556,-5 6 0,0 2-452,-3 6 1,-1 3 450,-3 3 1,1 3-45,13-14 0,0 2 0,1 1 0,0-1 0,-1 0 0,1 4 0,-8 11 0,0 4 0,1-3 0,9-13 0,2-2 0,0 1-60,-5 7 0,0 1 1,1-1-751,-4 9 1,2-4-181,10-18 1,1-2 89,-1 5 1,3-8-8932,6-18 9680,14-24 0,5-17 0,5-9 1</inkml:trace>
  <inkml:trace contextRef="#ctx0" brushRef="#br1" timeOffset="139782.54">32007 13618 20845,'0'-11'2789,"-7"4"-2610,-6 9-89,-10 15-90,-7 16 90,-3 16-453,15-18 1,0 2 407,-1 2 0,1 3-45,0 1 0,1 1 0,2 0 0,0-1 0,2-1 0,1-1 0,3-3 0,0-2 0,1 24 87,6-8-87,10-10-180,19 2 180,2-21-90,15-1 90,13-28 90,-14-5-90,10-14 0,-25-7 0,-8-7 90,-9-9-90,-11-5 0,-9 14 0,-3 1-180,-10-20 45,7 25 0,-1 1-765,-10-8 181,9 19 8,3 3-1268,8 24 1979,6 12 0,0 15 0,0 8 0</inkml:trace>
  <inkml:trace contextRef="#ctx0" brushRef="#br1" timeOffset="140399.54">32344 15654 19856,'0'-9'2878,"-6"-2"-2608,0-1-90,-8-2-90,1 1 90,-1 1-90,2 3 179,-2 3 631,-13 3-360,-18 31-450,-6 6-652,18-1 0,-1 7 562,2-2 0,0 3 0,0 0 45,-8 10 0,0 1-45,5-6 0,-3 3 0,2-4 0,-4 6 0,2-2 0,0-4 0,-3 1 0,8-9 0,-3 0 0,3-2 0,-5 3 0,1-3-45,-7 8 0,1-4-250,-8 0 115,10-8 90,5-8-180,10-5 0,3-3-270,9-7-629,6 2 360,4-9 735,8 3-1545,4-4-37,5-2 1656,5-5 0,0-8 0,2-6 0</inkml:trace>
  <inkml:trace contextRef="#ctx0" brushRef="#br1" timeOffset="140748.54">31365 16305 18327,'5'-28'4677,"-2"4"-4047,-8 6-91,-4 8-179,-10 10-90,-8 14-90,-10 17 0,-7 17-722,18-16 0,1 3 542,-2 5 0,0 2 0,1 3 0,1 1-377,2 1 1,2-1 376,2-2 0,3-1-45,3-4 0,2-1-45,-1 25-342,13-13 162,14-12 1,11-11-1,29-13 180,-8-6 90,17-8 0,-20-2 1055,-7 0-965,-5-5 0,-9 2 834,-5-4-924,-10-2 199,-6-7-199,-28-29 0,-2 4-306,4 10 0,-2 0 216,6 7 0,-2 0-627,-10-10 1,-1-1-1263,0 1 0,0 0 1979,1 3 0,-1 2 0,5 4 0,2 4 0,-9 1 0</inkml:trace>
  <inkml:trace contextRef="#ctx0" brushRef="#br1" timeOffset="144036.53">24308 13076 14372,'-48'0'1709,"14"0"881,-4 0-2590,19 0 1279,9 0-1189,4 0 861,26 8-771,7 2-90,29 10 0,-22-9 0,3 1 782,8-1 1,3-1-828,9 0 0,4-2-487,-16-4 1,2-1 0,1-1 471,6-2 0,1-3 0,0 0-886,5-3 1,0-1-1,2-3 856,-12 1 0,0-3 0,1 0 0,0-2 22,3-2 1,1-2 0,-1-2-1,1 0-401,2-3 0,1-2 1,1 0-1,-1-2 415,-10 3 0,-1 1 0,1-2 0,1-2 0,2-3-129,-3 0 1,2-3 0,1-1 0,1-2 0,0-1 0,-3 1 0,-1 2 128,6-7 0,-2 2 0,-2 0 0,0-2 0,3-2-92,-8 5 1,2-2-1,0-2 1,1-1 0,-2 0-1,-2 1 1,-4 2 91,2-5 0,-4 2 0,-3-1 0,-1 1 0,0-2 30,-1 0 0,-1-1 0,-1-1 0,-1 0 0,-2-1-12,0 1 0,-2-1 0,-1-1 0,-1 1 0,-1-2-28,-1 1 0,-2-1 0,-1 0 0,-1-1 0,-1 0 19,2-13 0,-1 0 0,-2-1 0,-2 0-23,-3 0 1,-2-1-1,-2 1 1,-2-1 22,-1 1 1,-2-1 0,-2 1 0,-2 0-24,-3 1 1,-2 0-1,-2 1 1,-2 0 51,-1 3 1,-2 0 0,-3 1 0,-5-2-46,-1 12 1,-3-2 0,-4-1 0,-1 1 0,-1 2 0,0 3-30,-6-8 0,-1 3 0,-3 2 0,-7-1 12,4 10 1,-4-1 0,-5-1 0,-2 1 0,-2 3 0,-1 3 0,0 7-37,1 6 0,-1 5 0,-1 4 1,-2 2-1,1 2 0,-2 0 1,2-1 23,-3-2 0,1 1 0,-1 0 0,-1 1 0,1 1 0,-1 3 0,-1 3 0,7 2 0,-2 3 0,-1 1 0,1 2 0,0 1 0,1 1 0,1 2 0,3 0 0,-7 2 0,2 2 0,2 2 0,0 1 0,1 1 0,-1 1-16,0 1 0,-1 1 0,0 1 0,1 1 0,0 1 0,0 1 16,1 1 0,0 2 0,1 0 0,-1 2 0,2 0 0,0 2-31,1-1 0,2 1 0,0 1 0,0 1 0,0 3 0,-1 3 31,10-5 0,-1 1 0,0 2 0,-1 2 0,0 1 0,1 2 0,1-1 0,1 2 0,2 0 6,-4 5 1,1 2 0,2 0-1,0 1 1,2 1 0,0 2 0,1 1-1,1 2-15,4-6 0,1 3 0,-1 1 0,1 1 0,1 1 0,1 0 0,2 1 0,0-2 0,3 0 0,2-2-4,-3 10 0,1-2 0,2-1 1,3 1-1,3-1 0,4 2 1,4 1-22,6-3 0,4 2 0,3 2 1,3 0-1,3-2 0,1-1 0,2-4 1,1-5-3,4 4 0,2-5 0,3-3 0,3-1 0,2 1 21,1 1 0,2 2 0,3 0 0,2-2 0,1-3 0,0-6-8,10 2 1,2-5-1,2-5 1,2-2 22,2-1 0,2-2 0,2-3 0,1-2-23,2-2 1,1-3-1,0-2 1,2-1 8,-1-2 0,0-2 0,2-2 0,3-2-91,-12-3 0,3-2 0,2-1 0,0-1 0,-2-1 0,-4 0 15,10 0 0,-5 0 0,0-2 1,1-1 17,-3 0 0,3-1 0,0-1 0,-4-1 0,-5 0-18,2-2 0,-6-1 0,-2 0-90,15-6 0,-4 0 361,-10 1 0,-3-2-451,-9 3 0,-3-1-269,12-14 1188,-14 1-2448,-14 1 1799,-7-4 0,-6-1 0,-3-4 0</inkml:trace>
  <inkml:trace contextRef="#ctx0" brushRef="#br1" timeOffset="144756.53">28364 9494 22644,'-3'-53'2788,"-2"6"-2608,1 6 0,-5 1-180,7 16 90,-3 0 0,1 17-90,3 9 0,-2 16 0,2 16 0,2 10 0,-1 0 0,0 6 0,0 0-972,0 0 0,0 1 0,0 2 972,0 8 0,0 1 0,0-4 0,0 4 0,0-3-294,-2-2 1,0-1 293,2-8 0,-1-1 0,-2 5 0,-1 0 0,4-12 0,-1-2 0,-1-2 0,1-4 0,1 7 0,0-27 2683,0-6-3223,0-6 191,0 0-1810,1-6 360,3-4-449,5-8 2248,1-5 0,2 0 0,0-1 0</inkml:trace>
  <inkml:trace contextRef="#ctx0" brushRef="#br1" timeOffset="145446.54">29010 9453 20755,'-16'-21'2159,"3"1"-1979,5 4 0,1 3 0,6 12-180,-1 6 0,8 17 0,6 6 0,7 6 0,5 0 0,3-4 90,1-5-90,0-7 0,1-9 0,-1-3 0,1-14 90,-1-6-90,1-15 89,-3-10 91,0-11 90,-3-4 0,-3-3-90,-5 7-90,-4 7 90,-6 3 0,-1 28-180,-10 13 90,-4 42-90,0-9 0,-1 6-548,-2 12 1,-1 9 0,-1 1 547,2-9 0,0 1 0,-1 2 0,1-1-530,-1 1 1,1 0 0,0 0 0,0-1 529,0-3 0,1-1 0,0-1 0,2-6 0,-4 12 0,1-6-498,3 2 1,2-4-132,-2 13-271,6-5-2518,22-46 3710,1-17 0,17-25 0,-5-10 0</inkml:trace>
  <inkml:trace contextRef="#ctx0" brushRef="#br1" timeOffset="146716.53">29485 9693 20126,'-3'-25'2698,"-4"4"-2608,-3 5 0,-2 7 90,1 3-180,5 3 90,2 1-90,6 2 0,6 0 0,6-4 0,12-3-90,9-6 90,6-5-90,2-7 90,-2-5 90,-7-4 0,-5-4-90,-9-1 180,-8-1 0,-6 1 449,-27-21-539,4 34-90,-24-8 0,12 45 0,-3 13 0,1 13 0,3 11 0,15-9 0,5 2 0,3 21 0,7-22 0,5-2-90,22 7 0,8-9-90,9-11-179,5-11-1,4-8 0,4-10-214,-2-5 394,2-13 0,-6-10 180,-4-14 90,-21 6 0,-1-4 0,-9 9 0,0-1 0,3-13 0,-2 0 45,-8 14 0,-3 1 135,6-29 0,-8 11 89,-2 9-89,-4 9 0,0 9-90,-6 7 0,-13 15-180,0 11 0,-19 36 0,26-11 0,3 2 0,-2 1 0,2 0 0,5 3 0,4-1 124,7 9-304,7-6 0,4-9-180,19-2 270,-9-16 0,11 0-89,-13-28 268,-8 0-89,-3-16 90,-11 2 270,-2-22-180,-2 16 90,-4-11-90,3 24-90,-6 6 0,6 6-90,-2 2 0,3 5 0,0 14-180,12 13-180,1 7-90,10 5-89,-2-12-91,-1-2 0,-1-7-89,-3-7 89,-4-5 450,-6-4 0,-2-2 360,-4-5 360,0-8 449,0-22-539,2 2-90,-2-10 0,2 16-1,-2 5-89,2 5 0,0 3 0,2 5-180,0 6 0,0 1-90,0 4 90,2 0 0,4 8 90,3 12-90,-4 3-90,0 6 0,-7-11 0,0-3 0,2-1 0,-4-7 90,2-1-90,-2-6 0,0 0 0,2-8 0,7-22 0,3-1 45,1-2 0,3 0-135,4-4 180,10-10-90,-10 26 0,2 6 89,-1 8-89,8 3 90,-10 4 0,2 0 0,-13 4 90,-4-3-90,-2 3-3868,-2-4 1530,-6 0 2248,1 6 0,-6 3 0,0 7 0</inkml:trace>
  <inkml:trace contextRef="#ctx0" brushRef="#br1" timeOffset="147496.53">28352 11190 22464,'-57'0'1439,"6"0"-1439,12 0 90,13-2 0,19-7 90,21-11-90,30-14 90,-3 7 0,9-5 0,5-1-959,-10 7 1,3-2 0,3 0-1,0 0 1,0 0 796,3-2 0,-1 1 0,2-1 0,0 0 0,1-1-223,-3 4 0,2-2 0,1 0 1,0 1-1,-2 1 0,-1 1 241,1 1 0,-2 1 0,-1 1 0,0 0 0,1 0-274,2 0 0,0-1 0,0 1 0,1 0 0,-1 1 256,0 1 0,-1 0 0,0 0 0,1 1 0,3-2-186,0 1 1,2-1 0,2 0 0,0 0 0,-2 0 0,-4 2 189,9-3 1,-4 2-1,0 0 1,3-2 7,-9 4 0,3-1 0,2-1 0,-1 1 0,-3 0 0,-6 3 271,13-6 0,-7 3 1,-1 0-272,-3 2 0,-2 1 0,-4 0 673,-1 0 1,-7 3-794,-5 4 1379,-17 3-2009,-4 5 2651,-22 8-3280,-10 6 1349,-14 7 0,-6 5 0,3 0 0,-1 2 0,0-1 0,1 0 0,-1 0 0</inkml:trace>
  <inkml:trace contextRef="#ctx0" brushRef="#br1" timeOffset="149206.54">24551 14188 14369,'0'-9'6476,"-3"0"-5756,-4-2-450,-3-2-91,-4-1-89,0-2-90,-3 2 90,3 3 0,0 2 0,2 0 90,0 4 0,-1 1 0,1 2-90,0 2 90,-2 6-90,-4 1 90,-3 11 89,-3 4 1,-2 10-90,-1 13-503,-1 10 368,14-21 0,1 1-396,0 4-1,2 2 352,1 2 0,3 4 0,4-2 0,1 4 0,2-3 0,2 7 0,3-1-902,4 14 0,4-2 902,1-26 0,3-4-45,2-3 0,3-3-191,26 15 146,6-16 0,2-14 0,-20-14 0,0-4 90,13-5 302,4-14-122,-33-14 485,-16 8-395,-30-22-180,-5 27 0,-20-5 0,12 18 1804,1 6-1894,3 4-605,-12 8 156,20 1-901,-1 19 91,22-4-8572,8 20 9657,4-17 1,5 3 0,3-13 0</inkml:trace>
  <inkml:trace contextRef="#ctx0" brushRef="#br1" timeOffset="150496.53">25148 14310 20935,'-3'-20'2968,"2"0"-2608,-3 4-270,4 2 0,0 5 90,0 5-90,-3 2-90,2 2 90,-3 0-90,4 6 0,0 7 0,4 14 0,2 12-45,2-1 0,2 2 45,4 22-145,-5-20 1,1-1 54,0 8 90,-2-8 0,-4-9 0,-2-8-90,-2-12 90,0-4-90,0-30 90,0-3 0,0-31 0,0-3-124,0 24 0,0-2 79,2-2 0,2 0 45,-1-1 0,2-1 0,3 2 0,0 1 0,2 1 0,1 1 0,11-25 0,3 11 0,14 8 0,-10 22 90,14 8-90,-14 25 0,1 10 0,-1 15 0,-1 10-3214,-1 7 3124,-5-1 0,-4-4 130,-5-9-220,-7-9 0,-3-12 90,-10-9 0,-9-19 90,-6-27 0,5-7 0,6-20 90,15 10-45,2 16 0,2 1-45,7-11 90,9-5 3233,-2 35-3323,4 7 208,3 17-477,18 25-271,-12 5-540,-7 1 1,-1 3-990,1 16 1974,-11-18 1,-1 1-1,2 22 1,-10-30-1,0 0 1</inkml:trace>
  <inkml:trace contextRef="#ctx0" brushRef="#br1" timeOffset="151506.54">25160 16350 20036,'-12'-11'2338,"-2"2"-1978,-2 4-90,-2 3 0,-1 2-90,1 10-90,2 5 0,1 14-1,3 29-89,6-9 45,5-13 0,2 0-135,7 14 90,4-15 0,3 0 0,10 13 0,-6-19 0,1-2 0,13 3-89,18-10-1,0-12 90,-1-11 90,-13-11-90,-20-4 89,-9-1 91,-5 1 180,-15-4-270,0 7-90,-14 2 0,3 9-90,-1 4-90,0 0-90,1 6-719,-4 2-1350,14 9 360,-2-8 1979,21 1 0,2-10 0,7 0 0</inkml:trace>
  <inkml:trace contextRef="#ctx0" brushRef="#br1" timeOffset="152016.54">25587 16486 20845,'14'-19'2249,"-2"2"-1979,-3 5-90,-2 3-1,-2 5-179,2 2 90,-4 2-90,3 8 0,-2 4 0,2 8 0,4 3 0,-2 0 0,4-3-90,0 2 90,-4-11 0,-1-1-89,-5-10 89,2-2 0,2-7 0,2-5 0,4-22 0,0-3 0,1-1 0,-3 10 89,-2 14 91,-2 5-90,2 4-90,0 3 90,0 4-90,-1 4 0,-1 1-90,-1 0 90,2-1 0,3-6 0,4-5 0,2-6 0,21-22 0,-11 8 90,12-1 0,3 2-90,4 9-180,-7 4 0,-1 6-1529,8 31 90,-15-5-629,-9 17 2248,-15-10 0,-4 9 0,-2 4 0</inkml:trace>
  <inkml:trace contextRef="#ctx0" brushRef="#br1" timeOffset="154466.53">26220 18006 17877,'0'-9'2788,"0"1"-2428,0 0-90,0 3-90,0-2 0,-3 1-90,2 3 0,-3-1-90,4 2 269,0 1-269,0-3 90,0 4 180,0-2-180,-3 2-90,-4-2 90,2-1-90,-4 1 90,8-2 0,-6 3 180,-1-1-90,-3 0 0,-3 0 0,2-3 89,2 1-89,0 1-180,2 1 90,3 2 0,-2 0 0,6 4 0,-3 3-90,4 3 0,0 3 90,0 0-90,0 9-90,4-4 90,2 4 0,5-9 0,1-1 0,2-1 0,0-6 0,15 3 0,-11-7 0,7 3 0,-16-4-90,0 0 90,-1 0 0,3 0 0,0 0-90,9 0 90,-5 0-90,12-6 0,-9 2 90,4-4 0,-8 1 0,-4 2 0,-2-1 0,-2 3 0,-2 1 0,0 2 0,-1 0 0,0 0 90,-2 0-90,0-2 0,-1 0 0,0-5 90,0 2 0,0-3 0,-5 3 0,-2-2 90,-7 3-90,0 1 90,-8 1-180,6 2 0,2 0 90,5 0-180,8 0-2699,-2 0 1080,3 4 540,2-3-360,2 3-180,6-4 1709,4-4 0,6-5 0,3-5 0</inkml:trace>
  <inkml:trace contextRef="#ctx0" brushRef="#br1" timeOffset="154986.53">26561 17811 18506,'25'-25'4048,"-5"4"-3688,-1 4-180,-5 5-90,-4 3 90,0 5 90,-2 2-91,0 2 1,6 8-180,-3 2 90,5 8-90,-2 6 0,-3-8-90,0-1 90,-4-7 90,0-7-180,-2 3 90,2-4 0,0-2 0,1-5 0,0-4 0,2-8 0,-2-1 0,2-3 0,-1 3 0,2-4 0,2 10 0,0 2 90,-2 10 0,-3 8-90,0 5 0,1 8 90,-3 2-90,0-1 0,0-2-90,0-2 90,-2-7 0,0-2 0,-2-7 0,0-4 0,4-6 0,0-4-90,8-18 180,4-5-90,2-2 0,1 3 90,-3 15 90,1 5-90,1 7 0,1 5-90,-1 4 0,0 6-90,0 1-90,1 9-989,3 4-180,-10-3 1349,-1 3 0,-15-7 0,-3 1 0</inkml:trace>
  <inkml:trace contextRef="#ctx0" brushRef="#br1" timeOffset="158106.53">24425 15807 20215,'-26'0'2249,"0"0"-2069,3 0-90,3 0 0,9 0 90,4 0 0,9 0 90,5 0-1,11 0-89,15 0 0,19-6-90,-14 0 0,3-3-1696,12-7 0,5-4 1636,-9 2 0,2-4 0,3-1-8,-7 2 1,3-3-1,0 0 1,2-2-477,-5 3 0,1-1 1,1-1-1,2-1 1,5-3 472,-9 5 1,3-2 0,3-2 0,1 0 0,2-2 0,0 1 0,-1 0 0,0 0 0,-3 2-237,7-5 0,-1 2 1,-2 0-1,1 1 1,0-2-1,2 0 1,3-1 224,-8 4 1,2-1 0,0-1 0,2 0 0,1-1 0,1 0 0,0-1 0,0 1 0,0 0 0,1-1-34,-7 5 1,0-2-1,2 1 1,0-1-1,0 0 1,1 1-1,-1-1 1,0 0-1,-1 1 1,-1 1-1,0-1 1,-2 2 73,7-4 1,-2 1 0,-2 1 0,-1 0 0,1 1 0,0-1 0,2-1 0,2-1 0,3-1-2,-10 5 0,1-1 0,3-1 0,1 0 0,1-2 0,2 1 0,0-2 0,0 1 0,1 0 0,-1 0 0,0 0 0,-1 0 0,-2 1 0,-1 1 0,-1 0-16,7-3 1,0-1 0,-2 2 0,-1 0-1,0 0 1,-1 0 0,0 1 0,-1-1-1,1 1 1,-1-1 0,1 1-25,-1-1 0,1 1 0,-1-1 0,1 0 1,-1 1-1,0-1 0,0 1 0,-1 0 0,-1 0 1,0 0-1,-1 0-8,5-2 0,0 0 0,0-1 0,0 1 0,-2 1 0,-1 0 0,-2 0 0,-3 2 0,-2 0 25,11-7 1,-4 2 0,-3 0 0,-1 1 0,-1 0-26,-3 2 0,-2 1 0,0-1 0,-2 1 0,-1 0 22,4-4 1,-1 1-1,-2 0 1,-2 0-23,6-6 0,-2 1 0,-3 1 0,-7 6 0,-2 0 0,-2 2 507,6-8 0,-4 2-552,-7 7 0,-3 2 1581,10-13-1806,-14 7 1938,-22 16-2388,-12 7-359,-22 19-541,-11 11 1604,17-4 0,-3 3 16,-5 3 0,-3 2 0,-7 7 0,-2 1 0,-3 3 0,0 0 0</inkml:trace>
  <inkml:trace contextRef="#ctx0" brushRef="#br1" timeOffset="158786.53">25144 17639 24803,'35'-21'449,"-8"2"1,2-4-225,14-13 0,9-7-1049,-15 14 1,5-4-1,4-2 1,3-2 0,-1 1-1,-1 1 878,4-3 0,-2 2 0,2-1 0,3-1 0,7-4 11,-15 10 0,3-1 1,3-2-1,3-2 1,2 0-1,1-1 1,2 0-1,0 0 1,0 0-1,-1 2 1,0 1-104,-5 3 1,2 1 0,-1 0-1,1 1 1,1 0 0,0 0-1,-1 0 1,2 1 0,-1-1 0,0 1-1,0-1 1,0 1 44,1-2 1,0 1-1,1 0 1,-1-1-1,0 1 1,1-1-1,-1 1 1,1 0-1,0 1 1,0 0-1,0 0 1,0 1-45,1 0 0,1 0 1,0 1-1,1-1 1,0 1-1,0 0 0,0 1 1,-1 0-1,-1 2 1,-1 0-1,-2 1 0,0 1 37,3-1 0,-2 2 0,-1 0 0,0 2 0,-2 0 0,0 1 0,0 0 0,0 0 0,1 0-127,5-1 0,0 0 0,-1 0 1,0 1-1,1 0 0,0 0 1,1 0-1,3 1 127,-6 1 0,2 0 0,1 1 0,1-1 0,1 1 0,0 0 0,-1 1 0,-2 0 0,-1 0 0,-3 1-26,8-1 0,-4 0 1,-1 1-1,-1 1 0,0-1 1,0 1-1,3 0-19,-3 0 0,3 0 0,2 0 0,-1 1 0,0-1 0,-3 2 0,-3 0 0,-4 2 6,13-2 0,-5 2 0,-3 1 0,0 0-299,1 2 1,0 0 0,-3 1 0,-4 0-68,15-1 1,-6 1-91,1 3 0,-16 6 486,-36 9-2060,-36 8 0,-18 2 2069,3-2 0,-6 0 0,-3 1 0,-5 0 0,-1 0 0,5-4 0,-1 1 0,1 0 0</inkml:trace>
  <inkml:trace contextRef="#ctx0" brushRef="#br1" timeOffset="159316.54">26943 18137 20036,'-55'25'2338,"4"-1"-2158,6-1 0,11 0-90,7-1 90,15 3 0,5 0 0,12 2 359,22 10-359,2-9 90,8-5 0,7-3 179,6-9 1,4-4-867,5 4 1,2-3 566,-12-5 0,2-4 0,1-1 0,-3-1 0,0-2 0,2-2 0,11-2 0,1-2 0,3-2-742,-10 0 0,0 0 0,4-2 0,5-3 637,-15 3 0,3-1 0,3-2 0,3-1 0,-1-1 0,1 1 0,-2 0 0,-2 1-374,9-3 0,-2 0 0,-1 1 0,0 0 0,2-2 0,3 0 329,-10 3 0,2-1 0,1-1 0,2 0 0,0 0 0,-1-1 0,0 2 0,-2-1 0,-2 2-198,2-1 1,-1 1 0,-1 0 0,-2 0 0,0 1 0,0 0 0,1-1 197,-1 1 0,0 0 0,-1 0 0,1 0 0,0 0 0,1 0 0,2 0-105,2-1 1,2 0-1,2-1 1,1 1-1,-1-1 1,-1 1 0,-1 1-1,-4 0 60,3-1 0,-2 1 0,-3 1 0,0-1 0,1 1 0,2-1 31,-3 1 1,3 0 0,0-1-1,1 0 1,-2 1 0,-1 0 0,-4 0-419,6-2 0,-3 0 0,-2 0 1,-2 1-1,-3 1-48,11-4 0,-4 0 1,-1 0-151,7-3 0,-1-1 1,-9 1-586,-14 3 1,-7 1 1544,8-12 0,-24 7 0,-13 8 0</inkml:trace>
  <inkml:trace contextRef="#ctx0" brushRef="#br1" timeOffset="161896.53">21847 14935 22374,'-23'-16'2249,"-2"-8"-2159,12 2 0,1-13-90,19-1 0,6-12 90,13-9-90,-12 28 0,3-1 0,9-8 0,2 1 0,14-11 45,-17 19 0,1 5 135,4 5 89,-6 8 1,-2 15-90,9 42-180,-6 6-357,-9-10 1,0 4 356,-4-6 0,0-1-45,-2 3 0,0 0-45,2 1 0,-1 0-90,-1-1 1,0 0-91,-1-1 0,0 0-135,1-4 0,-2 0-45,0-2 1,-1 0-1125,0 7 0,0 0-8257,0 18 9638,-4-25 0,-1-1 1,-7 7-1,-2-3 1</inkml:trace>
  <inkml:trace contextRef="#ctx0" brushRef="#br1" timeOffset="162036.53">22168 15672 19946,'-25'16'2968,"1"-7"-2698,0 1-270,10-9 0,3-1 0,17-9-180,6-7-270,12-6-449,11-7 899,-2 3 0,2-1 0,-8 5 0,-1-1 0,11-8 0,0 1 0</inkml:trace>
  <inkml:trace contextRef="#ctx0" brushRef="#br1" timeOffset="162566.53">22610 14849 12490,'0'-21'3328,"2"-3"-513,0 7-2365,6 1 1084,-1 10-1264,3 4 557,0 10-737,0 2 2729,2 12-2729,6 17-90,-5-6 0,5 11 0,-8-17 0,-2-6 0,-2-4 0,-3-9 0,-2-2 0,5-16 0,11-51 0,2 12-675,-5 6 0,1 0 675,8-7 0,-1 7 0,2 7 270,6 3-180,-6 17 0,6 10 0,-10 20-90,-2 13 90,1 5-90,-7 4 0,-4-3 1439,-4-4-1528,-4-9 89,2-16 0,0-16-90,4-24 180,2-17-180,4-10 90,-4 28 0,0 1-108,1 1 1,1 0 196,12-23-89,-1 10 90,3 15-90,-2 11 0,4 11 90,1 11-180,1 11-629,12 22-271,-13-2-3022,10 21 4012,-26-22 0,0 9 0,-11-11 0</inkml:trace>
  <inkml:trace contextRef="#ctx0" brushRef="#br1" timeOffset="165136.54">23020 15717 12930,'-4'0'3598,"0"0"1439,4 0-4588,6 0 1,-5 0-180,6 0 0,-6 0 809,1 0-989,-1 0 270,0 0-360,1 8 0,-2-6 0,0 10 0,0-11-899,0 3 269,0 0-539,0-3-990,0 7 2159,-6-7 0,-1 3 0,-5-4 0</inkml:trace>
  <inkml:trace contextRef="#ctx0" brushRef="#br1" timeOffset="165856.54">22383 16006 20395,'-16'7'2969,"-1"-6"-2430,3 9-359,5-9-90,4 3 90,12-10 0,8-7 0,17-15-45,8-7 0,4-5-135,-4 6 0,2-2-836,-2 0 0,3-2 0,-1 2 836,-7 4 0,0 2 0,0-1 0,2-3 0,1 0 0,-1 0 0,2-1 0,-1-1 0,1 1-384,0-2 0,0 1 1,-1 0 383,-1 0 0,0 0 0,-1 1 0,-1 1 0,-1 0 0,-1 0 0,12-12 0,-1 2 0,-6 4 0,-1 0-163,1-1 1,-2 3 162,8-12-180,-4-1-180,-29 36 1166,-6 3-1795,-23 36-720,3 2 1709,-10 12 0,-2 4 0,8-11 0,0 1 0,-9 12 0,0-1 0</inkml:trace>
  <inkml:trace contextRef="#ctx0" brushRef="#br1" timeOffset="166126.53">22659 16201 19669,'-27'19'1349,"5"-8"-21,9-7-1238,15-14 0,16-13 90,19-14-136,5 2 1,7-6-75,-9 9 0,3-3 1,1 1-480,1 0 0,0-1 0,0 1 449,4-2 0,-1-1 0,-2 3-210,5-4 0,-4 3-45,0 3 0,-2 1-90,-5 2 1,-1 1-766,1 1 1,-4 1 244,8-8 925,-15 4 0,-34 25 0,-14 6 0</inkml:trace>
  <inkml:trace contextRef="#ctx0" brushRef="#br1" timeOffset="166916.53">20389 14853 21475,'-45'-25'1439,"4"2"-899,-10 1 359,10 6-629,4 4 0,14 6-90,17 6 90,2 16-181,6 22 1,4 7 0,6 14-90,5-13 90,18 9-90,-6-19 0,2-15 0,3-4 0,10-8 0,-1-10 0,2-6-90,9-6-371,-5-9 0,0-3 416,-20 8 0,-1-2 45,16-13 0,-3-2 0,-1-11 90,-13 12 0,-4-1 0,-5-3 90,-3-6 269,-11 12-269,-4 13 0,0-3 0,0 14 0,0 2 653,0 3-744,0 8-89,0 6 0,-4 12 0,4 11 0,-4 10 0,4 7-135,1-10 1,2 1-355,1 23 219,0-23 0,0-1-359,4 10-181,0-7-179,-1-7-2340,4 4-6502,-4-16 9455,5 3 1,-4-21-1,0-2 1</inkml:trace>
  <inkml:trace contextRef="#ctx0" brushRef="#br1" timeOffset="167396.53">20775 14211 19676,'-35'-13'899,"-1"1"1,0 1-1,-1 1-1996,-3 2 0,-1 1 1097,-1 2 0,0 3 45,-1 1 0,-1 2 0,1 2 0,0 3 45,0 1 0,-1 2 0,1 3 0,1 2-45,-1 2 0,1 1 45,-1 3 0,0 2 44,2 2 1,1 2 0,-1 2 0,1 3 0,2 3 0,1 4-45,-1 4 0,3 4 0,0 4 0,2 8-23,12-12 1,-1 5-1,1 3 1,3 1-46,1 6 1,3 2-1,2 2 1,0 2-497,4-12 0,0 2 0,1 1 0,2 0 0,0 0 1,2-3 473,1 1 0,1 0 0,2-2 0,2-1 0,1 0 0,3 9 0,2 0 0,2-3 0,2-5 30,3-4 0,3-4 0,1-2 132,1-2 0,2-2 1,2-2-163,16 14 0,5-6 0,6-7 0,5-6-198,-15-15 0,2-4 1,2-3 197,5-3 0,2-4 0,5-6-251,-5-5 0,4-4 0,2-3 0,0-2 0,-4 0 183,4-1 1,-4-2-1,1-1 1,3-3 13,0 0 0,3-3 0,1-2 0,-2-1 0,-5 0 31,-3-1 1,-5-1-1,-2-1 1,-1-1-1,-2-1 1,0-1-1,-2-1 1,-2-2-79,-2 1 1,-2-1 0,-2-1-1,-2-1 101,7-13 0,-3-3 0,-4 0-163,-3-1 1,-3-1 0,-3-1 192,-4 2 0,-4 0 0,-3-4-8,-7 2 1,-3-5 0,-2 0-1,-2 4-22,-1-1 0,-3 3 0,-3-2 0,-1 5 0,-2-3 0,-2 2 0,-2 6-60,-4 4 0,-1 6 0,-3 1-75,-13-15 1,-5 4-136,-1 8 0,-3 5 167,-2 5 1,-2 5-618,0 8 1,-2 4-184,1 4 0,-1 5 903,1 5 0,0 6 0,2 3 0,0 4 0,2 5 0,-1-1 0</inkml:trace>
  <inkml:trace contextRef="#ctx0" brushRef="#br1" timeOffset="170956.53">21835 16599 22194,'-35'-18'2159,"4"4"-2069,7 1 270,6 8-180,9 15-180,7 15 90,11 25-90,-2-17 0,2 2 0,2 3 0,2 2 0,9 19 0,1 4 0,1-4 0,0-1-136,0-1 1,-1-2 135,-1-5 0,-3-4-180,-3-3 90,-30-67 90,0-9 0,-5-15 0,0-6-238,8 14 1,3 2 237,-1-2 0,2-1 0,2 2 0,1 0 0,1 1 0,1 0 0,1 3 0,2 2 0,6-31 0,6 8 0,9 8-90,7 10 180,1 8-90,10 14-90,-11 30 90,-5 6 167,-21 26-167,-15-5-45,-3-9 0,-3-1-134,-12 15 44,10-17 0,1-2-315,-6 3 0,3-5 0,6-7-500,2-5-489,11-6 1439,17-13 0,6-6 0,12-11 0</inkml:trace>
  <inkml:trace contextRef="#ctx0" brushRef="#br1" timeOffset="171276.54">22354 16486 19406,'25'-16'3778,"-3"2"-3418,-7 7-181,-7 3 1,-3 14-180,-2 1 90,1 11-90,0-1 0,0 7 0,-2-8-90,0-2 90,-2-12-90,0-6 0,-4-2 90,-2-5 0,-8-16 0,6 0 0,-4-25-89,11 20 89,-3-8-270,6 9-90,2 7-630,10-3-1708,4 11-6117,4 3 8815,1 5 0,-4 2 0,1-1 0</inkml:trace>
  <inkml:trace contextRef="#ctx0" brushRef="#br1" timeOffset="171716.54">22761 16224 21385,'4'-5'2608,"0"3"-2338,-4 0-90,-6 2-180,-1 0 0,1 0 0,0 6 0,6-1-90,4 8-180,11 5-90,3-5 181,5 0-1,-7-9-90,-6-4 180,-6 0 0,0 0 0,-4-2-90,0-5 90,0-10 90,-4 1 0,3-5 0,-2 5 90,3 2 0,0-2 180,3-7-180,3 5 180,14-12 89,5 14 1,12 9-270,-8 17 0,10 35-90,-18-2 0,-5-2 0,-2 2-90,2 22-180,-4-3-89,-7-18-181,-5-22-180,0-6-449,0-3-2699,-3-6 3868,2-7 0,-7-9 0,4-5 0</inkml:trace>
  <inkml:trace contextRef="#ctx0" brushRef="#br1" timeOffset="172226.53">23085 16160 19496,'0'-11'3238,"0"4"-2968,2 3-90,8 0-180,10-3-90,4-3 0,7-3 0,-6 1-90,10-9 180,-13 3 0,2-12 180,-17 12 0,-7-3 180,-8 7-180,2 7-91,-1 1-89,7 6 0,0 0 0,0 4 0,0 3-89,0 2-1,9-2 0,-1-3-90,9-4 0,-2 0-90,1 0 90,0-2-90,4-8 270,-6-1 0,1-4 90,-5 0 0,-5 7 90,2-3-90,-5 9 90,1 0-90,-2 2 0,1 0 0,2 0-90,4 0 0,1 0 0,10 0 0,-1 0-270,8 0 90,-9 0-540,0 0-1348,-8 0 269,-3 0-7376,-3 0 9175,-3 0 0,0 0 0</inkml:trace>
  <inkml:trace contextRef="#ctx0" brushRef="#br1" timeOffset="178006.53">24324 9421 18416,'-20'-2'3419,"1"-2"-3240,1 3-89,2-1 0,0 2 90,-2 0 0,1 4 90,-1 1-90,0 4 0,-1 2 0,-3 1 0,-2 4-1,-5 0-89,-3 6 90,5-3 0,-1 1 0,-15 11-45,13-8 0,1-1 45,-10 8 0,12-7 0,0 0-90,-14 12-779,15-11 1,-1 0 778,-9 10-139,8-6 0,0 4 94,-4 7 0,0 3 0,0-3 0,-1 3 15,5-2 0,0 2 0,1 0 30,-6 11 0,1 0-45,-1 2 0,1 0-426,2-2 1,3-3 425,9-14 0,1 0 0,1 1 0,0 0 0,1 1 0,1-1-51,2 1 1,0 1 50,-3 16 0,1 1 0,3-14 0,1 0 162,-2 13 1,1 0-208,4-17 0,0-1 45,-1 15 0,0 3-90,2 2 0,1 1 90,0-3 0,0 0-45,1-4 0,1-4 0,2 14 0,-3-7 90,1-4 250,2-3-340,-3 19-958,4-28 1,0 2 957,2-1 0,0 0 0,0 3 0,2-1-449,8 23 449,-4-32 0,1 1 0,0 1 0,2 0-740,0 0 1,0 0 739,2-1 0,-1 0 0,-1-1 0,0 1-50,6 10 1,-1 0 49,9 18 990,-5-16 1,2-1-991,-4-14 0,0-3 0,18 26 561,-3-10-561,4-4 0,-8-8 0,-3-6 0,0 1 0,6 4 0,-4-4 0,1-1 0,6 3 3329,10 9-3329,1-10 461,-12-10-461,12 2 0,-18-14 0,-2 6 0,8-6 90,-10 2-90,9-3 0,-10 0 0,1-3 0,-1 3-90,-3-4 90,-2 4 0,-2-3 90,10 3-180,-1-4 90,2 0 0,-1 0 0,-10 0 0,4 0 0,-1 0 0,1 0 0,0 0 90,-1 0-180,10 0 90,-9 0 0,19-4 90,-18 1-180,13-1 90,-18 2 0,11 2 0,-14 0 90,10-2-180,-7-1 180,2-1-180,-3-1 90,0 1 0,10-5 0,-5 3 0,8-4 0,-10 5 0,2-2 0,-3 5 0,1 0 0,-3 0 0,-1-1 0,0-3 0,-2 1 0,8-4 0,-9 6 0,8-1 0,-4 4 0,-2-2 0,0 2 0,-6-2 0,-2 0 0,0 1 0,-1-1 0,0 2 0,-2-2 90,0 2-4047,-2-2 1618,-6 2 2339,0 0 0,-7 6 0,1 1 0</inkml:trace>
  <inkml:trace contextRef="#ctx0" brushRef="#br1" timeOffset="181866.53">23654 13180 20485,'-12'0'1799,"0"0"-1439,-6 0-270,3 0 180,-7 0-180,12 0 0,-4 0-90,13 0 90,-10-2-90,4-1 90,-5-1-90,0-1 0,-2-1 180,-1 1-90,-3-4-1,-2 4 1,-4-3 90,-16-2-90,7 3-90,-12 0 0,10 5 90,-21 2-90,-8 6 0,1 0 0,1 5 90,19-6-90,-2 5 0,0-4 90,1 5 0,-3-2-90,-1 2 45,8-2 0,0 1-45,8-2 0,-2 0 90,-26 7 0,-1 0-45,25-8 0,-1 1-381,-25 7 1,0 0 380,26-7 0,2-1-1,-11 4 1,2 0-45,-16 3 0,2 1 0,16-4 0,-2 0 0,-20 9-1003,20-7 0,2 0 1003,-16 6 90,0 3-90,17-7 0,0 0 90,-19 10-90,21-8 0,2-1 0,-11 7 0,4-1 0,1 1 759,3 0-759,3-1 0,1 3-90,3-2 90,-1 2 0,-8 7 0,8-7 2189,-5 8-2189,5-4 0,10-9 0,-2 3 0,11-9 0,4-2 0,0-1 0,5-6-90,2-1 90,3-4-6926,0 0-1620,0-4 8546,0-3 0,-6-5 0,0-2 0</inkml:trace>
  <inkml:trace contextRef="#ctx0" brushRef="#br1" timeOffset="182376.53">20966 13542 17877,'8'-3'4227,"-4"1"-3867,0 2-270,-4 0 0,-4 6 0,-2 6 0,-8 10 0,-14 28-90,2-7 0,9-11 0,0 0-896,-7 13 896,5-2 0,9-4 0,4-10 0,6-4 90,6-7-90,4-8 0,10-4 896,7-6-896,7 4-90,29 5 90,-11 5-148,-16-6 0,-1 2 148,15 8 0,-3 0 0,0-2 0,-6 0 90,-5-9-90,-5 3 270,-3-9-91,-11 3-89,-3-4 180,-20-8-180,-7-4 180,-26-31-180,9 5-90,2-1 0,1-3 90,-1-11-135,6 8 0,2 0-135,-2-18-90,5 6 0,3 14-89,13 24-1,-8 4 26,8 6-2184,-10 4 449,9 3 2069,-11 2 0,8 6 0,-5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24:44.442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10335 4582 19136,'0'-14'3778,"0"-1"-3328,0-1-91,0-2 91,0 0 450,0-5-361,0 8 1,0 0 90,0 7-450,0 5-180,0-1 90,-4 4-90,3 8 0,-6 8 89,6 38-89,-1-17 0,0 2-183,2 3 0,0 0 183,0 2 0,0-3-90,0 18-180,0-5-360,0-8-359,4-8-450,-1-11 1439,1-23 0,-2-14 0,-2-20 0</inkml:trace>
  <inkml:trace contextRef="#ctx0" brushRef="#br0" timeOffset="162">10266 3985 22124,'-11'-37'329,"1"1"1,1 2 0,0 0-240,-9-23 340,3 2-1149,10 23-213,12 10-1587,13 27 1708,11 16 1,6 11 0,1 4 0</inkml:trace>
  <inkml:trace contextRef="#ctx0" brushRef="#br0" timeOffset="753">10858 4424 22034,'21'25'990,"-5"-1"-420,-4 1-390,-7 2 192,0 5-282,-3 4 141,2 3-231,2-1 90,-1 1 66,2-7-156,-2-3 90,1-9 90,-2-8-90,0-8-90,2-15 0,2-9 0,4-16 0,4-12 90,5-11 90,1-3-46,-7 23 1,0 1-135,5-12 90,3 0-90,-3 47 0,-1 18 0,7 23 0,-1 12 0,1 9-1731,2 1 1731,3-2 0,1-5 0,-1-8 90,14-7-90,1-28-45,-11-22 0,-2-9-187,-4-4 1,-4-5 231,4-15 0,-3-3 324,-7 3 0,-3-1-324,-1-4 0,-2-2 45,-1-1 0,-2-1 90,-2 1 0,-1 0 44,-2 4 1,-2 2-90,-1 6 0,0 3-13,-2-25 13,0 16-90,-4 9 0,3 36 499,-3 15-499,4 40 0,2-20 0,0 2 251,1 4 0,0 2-251,2 3 0,1 1 0,0 0 0,0 0 0,1-1 0,0 0 0,1 0 0,0-2 0,1-2 0,1-2-90,-1-3 0,0 0-438,9 23-102,-2-8-360,-1-9-179,-3-7-990,-4-9 2159,-4-11 0,-2-6 0,-2-8 0</inkml:trace>
  <inkml:trace contextRef="#ctx0" brushRef="#br0" timeOffset="979">11508 4297 23634,'-33'-23'1888,"3"3"-1708,7 2-90,5 2-90,10 3 0,8-1 0,14 0 0,16-1-90,15 1-449,16 0 89,-28 9 0,2 1-319,1 1 0,1 2-400,0-1 0,-1 2 1169,-1 2 0,-1 2 0,0-1 0,-1 1 0,30 10 0</inkml:trace>
  <inkml:trace contextRef="#ctx0" brushRef="#br0" timeOffset="1660">14741 4175 23993,'4'-32'1709,"0"3"-1619,-4 3 0,0 6 0,0 7-90,0 18 0,3 14 0,4 26 0,5 16 0,-4-23 0,0 1-171,0 3 0,1 1 171,-1 1 0,0 0 0,-1-1 0,0-2 0,-2-4 0,0-1 89,5 25-89,-3-14 0,-3-29 0,-1-17 0,-1-33 45,4-8 0,2-8-45,1 6 0,2-3 0,0 0-293,0 0 1,1 0-1,1 0 293,2-4 0,2-1 0,0 5-494,3 0 0,1 4 494,-1 4 0,1 3 0,19-18-401,-11 33 0,1 5 401,15 8-55,12 16 55,-21 26 0,-5 10 90,-8 6 609,-9 3-699,-8-3 0,-5-4 1364,-8-8-1364,0-8 0,-5-7 1106,5-9-1106,4-7 77,3-9-77,0-13 0,2-12 0,5-16 0,8-11 0,7-8 0,-1 19 0,1 1 0,11-16 45,-13 24 0,4 6 45,23 16-90,-9 18 45,-4 13 0,0 6-45,6 16-698,-14-13 1,-3 1 697,6 12-105,-5-2 105,-4-5-269,-4-6-451,-5-6-539,-4-5-720,-2-10 2323,-1-3 1,0-6-1,0 0 1</inkml:trace>
  <inkml:trace contextRef="#ctx0" brushRef="#br0" timeOffset="2079">16466 3854 23364,'-13'-39'2158,"-7"5"-1798,-9 7-90,-10 9-90,-5 9-90,-6 13 0,-1 14 0,3 16-90,19 3 0,4 4 0,8-9 0,2 2 0,-2 12 0,6 2-344,13-2 0,6-2 164,11 17 45,-4-23 0,6-5-270,11-10 0,3-10 45,21-20 360,-22 4 0,-2-6 0,5-46 0,-19 0 180,-6-6 90,-4 0 90,-4 4-180,-2 9 0,-2 2-90,0 21-90,0 4 0,0 27 688,0 10-688,0 18 0,0 29 0,2-9-180,0-18 0,0-1-629,6 11-541,3-3-898,-1-9 2248,0-9 0,0-11 0,0-8 0</inkml:trace>
  <inkml:trace contextRef="#ctx0" brushRef="#br0" timeOffset="2261">16718 3709 23813,'15'-35'1170,"-3"8"-990,-2 14 359,-2 27-359,0 11-90,2 26 0,0 4-474,2 10 384,-5-32 0,-1 1-45,-1 1 0,0 1-225,0-2 0,0 1-1214,-2 9 0,0 0 1484,1 16 0,-5-25 0,-1-3 0,-5 4 0</inkml:trace>
  <inkml:trace contextRef="#ctx0" brushRef="#br0" timeOffset="2431">16726 3221 23634,'-8'-57'389,"0"-1"1,1 6 0,0 2-345,0 9 0,1 1-1786,0-23 1651,2 20 391,4 16-1291,9 20-869,8 20 1859,12 22 0,8 19 0,-18-22 0,0 0 0</inkml:trace>
  <inkml:trace contextRef="#ctx0" brushRef="#br0" timeOffset="2794">17197 3582 23813,'9'0'1799,"-3"0"-1709,-4 0-90,-2 0 90,1 10 0,7 33-45,-1-2 0,0 5-45,1 1 0,0 5-71,-1-2 0,0 5 0,0-3 116,0 7 0,-1-2-1391,1 6 0,-2-5 1436,-1-22 0,-2-6 0,0-4-90,-2-32 90,0-20-90,0-21 0,2 15 0,1-4-215,3-8 0,1-2 215,3-5 0,2-1 45,2-3 0,1 1-45,0 4 0,2 2 0,4 0 0,0 4 3109,10-1-3109,17 31 0,-21 42 0,6 25-799,-11 2-11,-3 6-1439,-8-19 1,-2-1 2248,0 20 0,-3-24 0,-3-2 0,-3 5 0</inkml:trace>
  <inkml:trace contextRef="#ctx0" brushRef="#br0" timeOffset="3303">19155 3216 22284,'0'-14'2249,"0"3"-1889,-8 4 0,-2 11-91,-11 14-89,-1 20 0,-3 19-135,13 5 0,4 5-727,0-12 0,3 2 682,2-4 0,2 3 0,1-2 0,3 7 0,4 0-180,3-7 0,3 3 1,1-4-316,4 6 0,4-1-105,-3-12 1,3 1-1,2-6 600,8-7 0,3-7 0,3-6 0,2-6 0,3-4 0,-1-1 0</inkml:trace>
  <inkml:trace contextRef="#ctx0" brushRef="#br0" timeOffset="3562">20288 3003 23544,'-5'-58'1978,"3"1"-1618,10 3 90,8 8 0,14 10-91,17 17-89,14 31-2774,-23 6 0,0 8 2594,3 13 0,-1 8-60,-11-11 0,-1 3 0,-1 2-408,0 5 1,-1 1 0,-2 3 377,0 0 0,-2 2 0,-2 4-23,-5 3 1,-2 5-1,-1 0 1,-4-2-115,-1 2 1,-3-3 0,-2 4-224,-2-5 0,-1 4 0,-3-1 1,-4-5-511,-5-2 1,-4-4-1,-3-1 789,-2-1 0,-2 0 0,-3-1 0,-5 0 0,-2 0 0,-1-1 0,-4 0 1,1-1-1,-1 1 0</inkml:trace>
  <inkml:trace contextRef="#ctx0" brushRef="#br0" timeOffset="4821">12808 6165 21924,'-32'-23'2249,"-5"1"-1979,-8 1 90,6 7 0,-3 2-91,-3 3 1,0 0-225,0 0 0,1 1 0,7 3 0,4 1-45,1 2 0,12 0 90,9 2-180,6 8 90,9 4 0,2 8 0,8 25 90,-12-1-90,-3 9 0,-20-5 0,-9-9 0,-9 4 0,-6 4 0,9-13 0,0 0 0,11-9 0,1 1 0,-8 4 0,2 0 0,-2 14 0,16-14 0,11 2 0,19-11 0,31 3 0,-6-5 0,14 3 0,-22-8 0,-5-1 90,-18 3 0,-22 12-90,-11-1 45,-3-1 0,-2 2-45,4-3 0,2 1 0,0 1 0,2 1 0,-9 26 0,23-15 0,21 19 0,2-26 0,4 0 0,6 8 0,1-1 0,-2-8 0,-1-3 0,13 22 0,-21-25 180,-3 7 0,-13 9-180,-2 0 90,-10 9-90,1-13 90,0 17-90,11 2-180,7 3-720,14-20 1,5-1-271,-4-12 1,3 0 1169,11 9 0,1 0 0,-5-5 0,-1-2 0,3 2 0,-1 0 0</inkml:trace>
  <inkml:trace contextRef="#ctx0" brushRef="#br0" timeOffset="5961">13644 17305 23454,'-14'-14'2518,"0"0"-2338,-3 1-180,5 1 90,4 1-90,11-6 0,15 2-90,17-5-90,16 6 45,-9 11 0,1 3 135,19 7 0,-25 1 0,-4 5 90,-7 21 180,-19 11 0,-18 12-270,0-24 1,-4 2 89,-3-1 0,-3 2 90,-9 13 0,-2-1-180,10-15 0,1 0 45,-6 6 0,4-3-45,4 0 0,9-9 0,17-6-90,32-8 90,-1-2 0,19-6 0,-22 3 0,-7-7 90,-8 9 0,-7-2 268,-8 7-358,-3 1 90,-7 7-90,9-4-90,4-1 90,19-3 0,12-4 0,8 5 0,-3 3 0,-1 2 0,4 7 0,-12-4 0,-8 2 0,-23 3 0,-20 3 0,-13-2-585,-7-11 1,-5-1-548,7-6 0,-1-1-83,-15 1 1,-2-3 1214,10-4 0,1-4 0,-3-2 0,0-2 0,-1 1 0,-1-1 0</inkml:trace>
  <inkml:trace contextRef="#ctx0" brushRef="#br0" timeOffset="7645">13461 15930 23004,'-8'-5'2249,"4"1"-1800,0 16-89,4 7-90,0 19 0,0 10-90,0 10-90,2 8 0,2-10 0,1-1-90,3 9 89,-2-18 1,0-6 90,0-19-180,-4-14 90,0-18-90,-8-17 180,1-19-45,2 5 0,0-4-45,3-4 0,2-1-90,3 2 0,2 1 0,2 4 0,3 6 90,16-1-90,5 12 90,3 14-90,1 13 90,2 11-90,-5 8 0,-3 1 0,-5 0-180,-2-4-1529,-5-2 0,-4-7-990,-4-3 2699,-3-4 0,6-4 0,3-1 0</inkml:trace>
  <inkml:trace contextRef="#ctx0" brushRef="#br0" timeOffset="8162">14196 16047 23004,'0'16'2159,"0"-6"-1890,0 0-89,0-9 0,0 3-90,2-4-90,4 0 90,6-2-90,9-5 0,5-4 0,5-9 0,7-17 810,-24-18-451,-8 14 91,-33 3 0,-12 42-180,6 18 0,-1 9-270,8-3 0,2 4-499,-9 18 1,5 4 498,13-5 0,4 0 0,2 2 0,4 0 0,6 1 0,5-2-199,2-1 0,7-3-116,18 6 0,8-6-45,-8-16 0,4-6-45,14 0 1,4-11 44,-10-18 0,0-10-356,3-8 1,-1-6 535,1-4 0,-2-11 144,-16 6 0,1-8 0,0-5 0,-2-1 0,-3 2 283,1-7 0,-3-1 1,-2-1-1,1-3-415,-3 8 1,1-4 0,0-2 0,-1 0 0,-2 2 0,-3 5 369,-3-5 0,-2 3 1,-3 2-1,-1 2-22,0-7 0,-2 3 0,-1 6-244,-3 9 0,0 6 64,0-16 235,0 31-235,-4 30 0,-2 39 0,2 5 0,1 13 0,1 0-465,3-7 1,1 0-1,0 3 465,-1-6 0,0 2 0,1 0 0,2-4 0,3 3 0,1-5 0,1-4 981,1-2 0,3-3-1971,3 6 1,1-3-900,8 10-809,6-6 2900,-11-46 1,-1-20 0,-1-7 0</inkml:trace>
  <inkml:trace contextRef="#ctx0" brushRef="#br0" timeOffset="8662">15045 15889 23813,'-53'-19'2249,"4"2"-2159,6 5 90,13-1-360,28 2 0,16-1-90,29 1 0,8 0 180,-8 4 1,2 0 89,-11 2 0,0 0 89,12 0 1,-2 0 270,9 0 0,-8 1 0,-9-3 90,-8 0 89,-3-2 541,0-6-1080,-9 4 0,3 6 0,-5 31 0,-1 9 0,7 23 0,-2-6 0,1-15 0,3-1 0,14 14 0,-12-19 0,5-5 0,9-14 0,-1-8 0,9-4 0,-11-7 0,-4-7 0,-3-46 0,-14 8 0,-6 15 0,-3 0 0,-5-11 0,0 9 0,0 8 0,2 13 0,0 6 0,4 18 0,0 9 0,4 14 0,8 23 0,-2-10-450,5 12-899,-5-20-2159,11 3 989,-6-12 2519,10-5 0,-8-20 0,1-10 0</inkml:trace>
  <inkml:trace contextRef="#ctx0" brushRef="#br0" timeOffset="9011">16280 15753 22464,'14'-34'2879,"-2"0"-2160,0-1-89,-5 10 89,0 5 1,-1 14-270,2 19-450,3 6 0,10 35 0,-5-8 0,6 15 0,-8-22 0,-4-10 0,0-7 0,-2-12 0,8-20 0,6-22 0,5-15 0,-2 5 0,-2 13 0,0-1-97,4-12 0,1-5 1,-2 14 96,1 18 0,-13 13 0,-2 2 0,-2 0 0,-1 4 0,-3-3 0,-2 7 290,0-7-4428,-4 3 2946,2-4 0,0 0 0,0 0 1</inkml:trace>
  <inkml:trace contextRef="#ctx0" brushRef="#br0" timeOffset="9431">16970 15532 21655,'27'-16'3238,"-5"2"-2519,-4-2 1,-6 5 629,-4 2-809,-4 4-180,0 7-360,0 9 0,4 12 0,4 9 0,3 11 0,-1 3 0,-3-13 0,0 1 0,1 15 0,5 7 0,-9-23 0,-4-29 0,-9-30 0,4-10 0,0-7 0,-4 3 0,1-1-148,3-6 0,2 2 148,4-14 0,2 12 0,7 10 0,4 15 0,5 11 0,18 37 0,-8 4 0,-10-2 0,0 5 0,-2 8 0,-1-1 0,-5-9 0,-1 0 0,4 8 0,-3 0 296,2 4-296,-3-5-450,0 0-3418,0-14 990,0-8 2878,2-21 0,2-16 0,3-6 0</inkml:trace>
  <inkml:trace contextRef="#ctx0" brushRef="#br0" timeOffset="10197">19151 15296 18596,'0'-9'4048,"0"-2"-3508,0 0-1,0-3 1,-4 3 0,3 0 0,-6 2-181,6 1 271,-6 0-360,6 5 0,-3-1-1,1 4 1,2 0 900,-3 0-1170,-1 8 0,-2 8 0,-11 38 0,9-18 0,1 5 0,1 12 0,1 1-517,1-8 1,1-2 516,5-3 0,2-2 0,5 11-104,8-7 104,8-7 0,9-9 0,6-13 0,5-6 0,-10-11 0,1-6 0,0-4 0,0-5 363,0 0 0,-3-3-363,-3-5 0,-5-3 0,-2-23 0,-16 10 0,-5-1 0,-9-21 0,-3 21 0,-3 1 0,-21-7 0,-7 5 0,-4 8 0,12 17 0,-2 3 0,-20 0 0,20 6 0,0 4 0,-17 12 48,4 3-48,4 10-809,10 3-540,9 3 1349,24 25 0,10-20 0,19 17 0</inkml:trace>
  <inkml:trace contextRef="#ctx0" brushRef="#br0" timeOffset="10564">20080 15025 25612,'0'14'1350,"0"-1"-1260,4 1-1,8 5-89,5-10 0,2 3 0,-2-12 180,-8-8 0,-3-2 0,-4-10-90,-11-10-90,1 6 0,-8-4-360,6 15-539,0 6-720,0 11-990,-2 12 2609,-3 16 0,-1 11 0,0 7 0</inkml:trace>
  <inkml:trace contextRef="#ctx0" brushRef="#br0" timeOffset="10754">20499 15731 24263,'32'34'2609,"-9"5"-2160,-20-4 1,-6 1-1178,-7 30 818,0-16 0,-2 1-1369,-3-7 0,-1-2 1009,-3 4 0,-3 1-315,-1 2 1,-2 0-316,-4 1 1,-1-1-406,-3 0 1,-3 0 1304,-3-1 0,-1-1 0,-4-1 0,0 0 0,-2-1 0,0 0 0</inkml:trace>
  <inkml:trace contextRef="#ctx0" brushRef="#br0" timeOffset="19682">13709 10321 20126,'2'-31'3328,"0"-1"-2789,-2 4-89,0 4-90,0 6-90,0 4 0,0 5-3303,0 5 3393,0 26-193,0 14-77,0-4 0,0 6 0,0 5 0,0 5 0,0-1-371,0 11 0,0 1 311,0-5 0,1 3 0,-2-4-984,-1 7 1,1-4 998,0-2 0,1-2-45,-4-3 0,0-3 954,2-5-1,0-2-1042,-3 26-271,-4-13-450,8-11-356,-10-12-813,6-13-57,-5-8 2036,2-16 0,4-10 0,0-10 0</inkml:trace>
  <inkml:trace contextRef="#ctx0" brushRef="#br0" timeOffset="19998">13660 10484 21745,'-8'-59'2518,"0"3"-2248,4 3-180,0 4 180,4 6-180,5 2 90,6 3-1,31 19 1,10 8-180,4 6-476,4 7 1,-2 10 565,-29 7 0,-5 5-90,1 1 0,-3 4 259,4 27 1,-10 6-170,-16-13 0,-6 0-45,4 11 0,-7-3-235,-16-20 1,-5-8 189,-19 5 0,-1-11 0,4-5 0,7-11-180,7-3-180,7-4-237,7 0-2281,24 0 2878,21-6 0,15-2 0,11-5 0</inkml:trace>
  <inkml:trace contextRef="#ctx0" brushRef="#br0" timeOffset="20446">14274 10398 22554,'14'-40'1889,"0"3"-1439,-4 5 359,-2 2-629,-3 14 180,-2 1-90,1 25 0,4 14-180,5 21 0,3 14-234,-7-24 0,0 0 144,1 3 0,1-1 0,-2 1 0,0-1 0,-1-2 0,0 1 45,1 3 0,-2-1 135,2 12 0,-1-3 0,-6-40-90,-10-18-90,-1-23 0,-7-21 0,8 20 0,2-2-253,1-4 1,1-2 252,1-3 0,1 1 0,3 1 0,1 1 0,0 4 0,1 1 0,7-23 358,2 14-358,4 17 0,4 15 0,5 13 0,10 19 0,-6 1 0,5 8 0,-16-8 0,0 4 434,-11-13-434,0 7-270,-7-15-3597,0 3 2068,2-4-630,4-4 2429,4-3 0,8-6 0,3-3 0</inkml:trace>
  <inkml:trace contextRef="#ctx0" brushRef="#br0" timeOffset="20632">14875 10131 20036,'41'-26'4497,"-13"6"-4137,-2 1 0,-16 12 269,-2 7-89,4 29-360,-1 10-180,-4-6 0,0 3-263,-1 1 0,0 1 263,-1 4 0,0 0 0,0 2 0,0 0 0,-1 0 0,0-1-135,0-2 0,1-1-225,-1-4 0,0-1-899,2 23-621,0-10-7951,-4-16 9073,-6-14 0,-2-18 0,-6-10 1</inkml:trace>
  <inkml:trace contextRef="#ctx0" brushRef="#br0" timeOffset="20803">14781 9403 22284,'-12'-37'1350,"5"6"-1261,2 13-89,5 9 0,0 13-179,7 10-2790,16 31 2969,6-4 0,-8-11 0,0 1 0,16 17 0</inkml:trace>
  <inkml:trace contextRef="#ctx0" brushRef="#br0" timeOffset="21432">15309 10177 25163,'0'7'629,"0"5"-359,2-2 90,2 12-90,4 10-180,4 15 90,3 12-620,-6-24 1,0 0 439,0 2 0,0-1 0,0 1 0,1-1 45,-1-3 0,0-1 66,5 25-21,-2-9-90,-4-12 0,-3-9 90,-4-9-90,-1-15-90,0-13 180,0-19-90,0-18 210,0-17-210,0 26 0,0-1 0,2-2 0,0 0 0,0 3 0,2 1 5,3-5 1,4 4 84,15-5 0,2 17-90,6 43 90,-6 25-90,1 12 0,-7-12 0,1 1 0,-7-10 0,0 0 45,5 7 0,1-2-45,13 13 0,3-25 0,-1-16 0,-1-31 0,-9-26-45,-14 15 0,0-4-1088,0-7 0,-2-2 1133,0-8 0,-1-3 0,0-4 0,-2-2-146,-4 18 1,-1 0-1,0-2 176,0-15 0,-1-3 0,-1 0 90,-2 6 0,-2 1 0,0 0 0,1-5 0,1-1 0,-2 6-75,-4-1 0,0 8 45,3-10 90,-3 44-180,6 24 0,-3 24 0,4 29-131,1-19 0,0 7 0,1 1 131,2 6 0,0 2 0,1 0-289,0 1 0,0 1 0,1-1 289,1-3 0,2 0 0,-1-5 0,2-3 0,0-3 232,0-6 1,1-2-863,7 24-629,-2-14-450,-3-12-630,-3-11 2431,-4-12 0,-2-10 1,-2-7-1</inkml:trace>
  <inkml:trace contextRef="#ctx0" brushRef="#br0" timeOffset="21613">15902 10113 23903,'-55'-25'2339,"6"3"-2159,8 3 0,11 4-180,10 3 90,20-7-540,48 0-45,-18 7 1,3 1-764,17-1 0,2 2 89,-6 0 0,0 0 1169,-1 1 0,-1-1 0,-2 0 0,0 0 0,-3 1 0,0 0 0</inkml:trace>
  <inkml:trace contextRef="#ctx0" brushRef="#br0" timeOffset="21953">16885 9186 23094,'-4'-66'2249,"-2"7"-1710,-7 7 361,-6 5-541,-6 18-269,1 8 0,1 27 90,-1 47-45,16 7 0,2 9-567,0-20 0,1 2 0,1 2 454,2-3 1,2 3-1,1 0 1,0-1-582,0 11 1,2-1 0,1 1 558,0 2 0,2 0 0,0 0 0,1 1 0,2 0 0,-1-1 0,1-1 0,1-1 0,0-2 0,1-3 0,0-1 0,2 1-68,-3-8 1,2 2-1,0 0 1,-1-4-83,1-1 0,-1-4 0,0 2-120,2 5 0,0 1 1,-2-5-226,-1-8 0,-2-4-854,4 18-360,-5-14 1709,-9-15 0,-9-22 0,-5-10 0</inkml:trace>
  <inkml:trace contextRef="#ctx0" brushRef="#br0" timeOffset="22129">16519 10502 23723,'-31'-27'1799,"5"2"-1619,13 5-180,6 2 90,14-2-270,31-13-405,0 12 1,5 0-499,1 1 0,1 0-267,9-2 1,-2 2 1349,-15 6 0,-2 1 0,24-12 0,-7 1 0</inkml:trace>
  <inkml:trace contextRef="#ctx0" brushRef="#br0" timeOffset="22748">18233 8960 17427,'0'-16'4857,"0"0"-4497,0 3-90,-6 1 0,5 1 0,-8 0 89,8 2 1,-3-3 0,4 3-90,0 2 90,0 1-91,0 3 271,0 1 0,-7 2-360,5 0 90,-12 0 89,3 14 91,-13 12 90,-6 30-1006,10-17 0,1 3 466,-3 13 0,1 5-457,6-14 1,1 1 0,0 6 456,0 5 0,1 6 0,0 2 0,2-4-330,2-11 1,2-3-1,0 1 1,1 1 329,-2 12 0,0 3 0,2 0 0,4-2 0,5-7 0,3-2 0,2-1 0,1-3 0,1 0 0,2-2 0,2-1 0,6 10 0,3 1 0,4-8-90,8-5 0,5-7-765,6-3 1,5-7-451,5-4 1,4-6 1304,-16-9 0,2-1 0,0-3 0,3-3 0,1-3 0,0 0 0,2-3 0,0 1 0,1 0 0</inkml:trace>
  <inkml:trace contextRef="#ctx0" brushRef="#br0" timeOffset="23232">24040 8223 23993,'-6'-30'1619,"5"5"-1439,-5 5-90,6 4 90,8 7 0,8 2 0,20 5-90,21 14-397,-19-2 1,1 3 351,8 9 0,0 6 45,6 6 0,-2 6-743,-15-8 1,0 3 0,-2 2 682,2 5 0,-2 3 0,-2 2 0,0 3 0,-2 2 0,-2 7-12,-9-9 0,-1 7 0,-2 1 0,-2 1 0,-1-4-18,-1 2 0,-2-3 0,-2 1 0,-1 3-358,-2 0 1,0 4 0,-1 1 0,-3-2 0,-3-4 357,-2-4 0,-3-4 0,-2 0 0,-4 2-216,-1-2 0,-4 3 0,-2 0 0,-1-1 0,1-3-174,-7 14 1,-1-5-1,-3 2-38,2-7 1,-3 1 0,-1-1 0,1-6-473,-1-5 1,0-5 0,-1-2 899,1-2 0,0-1 0,-1-2 0,-16 11 0,-1-3 0,2-2 0,-1 0 0</inkml:trace>
  <inkml:trace contextRef="#ctx0" brushRef="#br0" timeOffset="25781">18968 9032 18237,'0'-9'4047,"-4"-2"-3507,3 6 90,-2-1 89,3-1-89,0 2 89,0-1-179,0 3 180,0 1-540,-4 2-90,3 0-1,-2 0-89,-1 0 0,3 6 0,-3 4 0,4 8 90,4 4-180,1 5 180,10 13-90,-3-12 0,7 7-90,1-13 90,-4-11 0,1 1 0,-7-12 0,0 0 0,0-6 0,3-4 0,-1-8 90,-2-5 0,0 0 180,-2-1 90,-3-7-180,-2 8 0,-3-3-90,0 13 90,0 2-180,0 6 0,0 1 0,0 4 0,2 0-90,0 0 0,4 6-360,1 3-360,3 9-449,2 5-630,2 4-989,4 5 2878,3 2 0,3 2 0,3 0 0</inkml:trace>
  <inkml:trace contextRef="#ctx0" brushRef="#br0" timeOffset="26815">23309 8548 21655,'4'-4'2788,"-2"1"-2248,0 1 1079,-2 2-1619,2 0 0,2 8 0,4 2 0,2 11 0,4-3 90,1 2-90,1-2 0,-2-2 0,-2 0 0,-2-8 0,2-2 0,-5-6 0,3 0 0,-4 0 0,-2 0 0,4-2 0,2-13 0,-1-1 90,1-8 180,-6 4-91,-2 2 1,-2 2 90,0-4-90,0 5-180,0 4 0,0 5 0,0 6 0,0 0 0,3 12-90,2 1-270,1 16-1978,2 18 89,-6-4 2249,2 14 0,-4-10 0,0-1 0</inkml:trace>
  <inkml:trace contextRef="#ctx0" brushRef="#br0" timeOffset="29529">19703 9069 22734,'0'-32'1619,"0"2"-989,0 5-91,0 5-89,0 4-270,0 7 0,0 2-90,0 23 0,0 7 0,0 16 0,0 5-45,0-9 0,0 1-656,-2 20 1,0 2 700,2-10 0,-1 0-45,-2 3 0,-1 0 0,4 1 0,-1 0-354,-3-1 0,-1 0 354,4 0 0,1-1 0,-3-1 0,0-2-45,3-1 0,0-2 45,0-3 0,0 0-45,0 7 0,0-2 0,0 19 0,0-27 0,0-3 0,0 4 0,0-7 0,0-10 0,0-4 1207,0-10-1207,0-2 901,0-6-901,0 0 0,0-14 0,0-4 0,-3-18 0,2-2 0,-6-4 0,6 0 0,-3 5 0,4 3 0,0 5 0,4 2 0,2 2 0,12-8 0,-3 13 0,7-6 0,-6 14 0,1 5 0,-3 3 0,0 4 0,-2 0 0,0 0-90,10 8 90,-6 2 90,7 11-90,3 11 0,-8-4 0,7 9 0,-8-12 0,-1-2-90,0-1 180,6 2-180,-1 2 180,1-5-90,2-4-90,-7-12 90,1-1-90,2-8 90,-7-5-90,10-21 0,-9-2 90,3-17-90,-6 4 45,-5 10 0,1-2 45,0-2 0,-1 0 0,-1 0 0,1 1 0,-2 2 0,-1 3 0,-1-9 0,-2-6 0,0 18 0,0-4 90,0 20-90,0 1 0,-4 6 0,4 2 0,-8 3 0,7 2 90,-8 0-90,8 0 0,-12 6 0,8 4 0,-7 12 0,4 7 0,4 12 0,0 7 0,4-11 0,2 2 0,2 22-133,-1-23 0,2 0 133,7 10 0,4-6 0,5-5 0,18 0 0,-6-12-180,17-6 90,-12-13-179,23-18 224,-29-1 0,-1-3 0,2-1 0,-2-2 0,-2-7 0,-4-1 45,8-23-90,-7-7 90,-13 25 0,-2-1-9,-1-1 0,-1 0 9,-1-3 0,0-1 0,-2 3 0,0-3 0,0-12 0,-2-2-1604,-1 1 0,-1 0 1604,0 2 0,-1 0 45,-2 6 0,-1 4-45,-3-11 90,-3 7 0,0 5 90,0 4-90,0 6 190,-1-2-191,5 12 3303,0-1-3392,4 14 0,0 1 0,0 4 0,0 10 0,0 5 45,2 21 0,0 7 45,4 16-484,0-15 1,0 7-1,2-4 394,0-4 0,2 0 0,2 16 0,1 0-207,-2-16 0,1 0 207,4 17 0,1 0 0,-4-16 0,1-2 0,4 10 0,-1-2 0,6 8 0,1-10 0,-2-7 0,3-7 89,10-3-178,-6-16 89,6-7 1036,4-37-1036,-11-9 0,-10 8 0,-1-4-1507,-5 2 1,-2-2 1506,0-4 0,-2-1 0,1-1 0,-1-1-114,-2-1 0,0-2 114,-1-16 0,-2-1 0,-1 17 0,0 0-196,-1-13 0,0 1 196,-1 21 0,0 2 0,0-30 0,-4 7 0,0 6 3085,-1 5-2995,-2 6 231,6 5-321,-3 9 696,4 3-696,0 8 90,0 1-90,-3 4 90,2 4-90,-6 1 0,6 4 0,-3 0 0,4 8 0,0 4 90,0 14-90,0 31 45,0-21 0,0 3-45,0 1 0,0 2-125,0 1 1,0-1 124,1-8 0,0 0 0,3 17 0,1 1-266,-1-13 1,0 0 265,3 11 0,2 0 0,-2-6 0,1-2 0,6 18 0,-1-15 0,0-3 90,4 1-90,6 7 236,-3-23-236,1-6 0,5-6 0,-1-8 454,1-3-544,-2-8-270,4-13 1,-8-1-271,0-11-1259,-12-5 450,-4 6-630,-2-9 2069,-2 10 0,0 0 0,0-1 0</inkml:trace>
  <inkml:trace contextRef="#ctx0" brushRef="#br0" timeOffset="30015">21774 9426 20126,'4'-23'2878,"0"3"-2338,-2 0-91,0 3 91,-2 2-180,0 3 0,0 3-1,0 5-269,0 2 0,0 2 0,-4 4 90,0 7 0,-1 11 0,-4 13-180,8 10 90,-4-9 0,1 2 0,3 22-45,-1-11 0,2-1 45,6 3-90,4 9 0,7-28 0,26-24 0,6-11 0,-1-18 45,2-3 0,-5-6-45,-25-27 0,-13-2 90,-13 18 179,-8-18-89,-3 27 0,-3-1-180,2 3 0,-2 1-90,-22-18-180,12 28-449,8 15-451,0 6-898,-3 7 2068,1 7 0,-2 11 0,-1 3 0</inkml:trace>
  <inkml:trace contextRef="#ctx0" brushRef="#br0" timeOffset="31214">25810 8711 20755,'-12'-2'2519,"5"0"-2339,-2 2 0,8 0 449,-2 0-629,3 6 90,0-1 0,0 6-90,3-2 0,4 0 90,3 0-90,2-4 0,2 4 0,-1-8 90,3 3 90,-7-4-90,0 0 90,-7 0 0,0-4-90,-7-1-1,-4-5-89,-5-1 90,-4 2-90,-1-2 90,1 4-90,0 2 90,-2 3-90,10 6 0,-1 5 0,11 7 0,5 5 0,4 2 90,5-1-90,6-1 0,-1-3 0,2-9 0,-3-3 0,-4-6 0,-2 0 180,-4-4-180,-4-1 0,-7-4 0,-4-2 0,-11-4 0,5 2 0,-5 0-90,8 7-270,4 3-359,2 1-2339,4 2 3058,0 6 0,0 4 0,0 6 0</inkml:trace>
  <inkml:trace contextRef="#ctx0" brushRef="#br0" timeOffset="31520">25940 9557 21835,'6'9'2248,"2"2"-1618,-3 1 179,2 1-179,0 1-90,1-1 359,9 7-359,-3-3-90,11 7-450,-2 3 0,3 7 0,1 13 0,-5 8 0,-12-23 0,-3 1-1190,-2 2 0,-2 1 1190,-6 3 0,-3 1 0,-4 1 0,-5-1-491,-8 5 0,-5-2-589,-7 3 1,-6-1-1,8-14 1,-2-1 0,-3 0 948,-6 2 0,-3-2 1,-2 0-1,-7 1 0,-2-1 1,-2 0-1,11-8 0,0 1 1,0 0-1,1-1 0</inkml:trace>
  <inkml:trace contextRef="#ctx0" brushRef="#br0" timeOffset="40681">10724 937 20935,'-4'-16'2519,"-3"0"-1980,6-2 1,-8 2 0,7 2-91,-7 5-269,5 5 0,-1 2-90,-4 2-90,4 10 90,-6 14-90,-3 24 0,5-13 0,-1 2-335,-1 8 1,0 1 334,-2 6 0,-1 1 44,1 2 1,0 1-455,-1-1 1,1-1 409,1-2 0,0 0 0,2-5 0,1-1 0,1-4 0,1-1 0,3-5 0,1-1 0,-2 3 0,1-1-90,3 10-90,-3 2-180,4-28 433,0-4-793,0-9 878,0-2-1148,4-6-2698,11-14 3688,5-6 0,12-20 0,-1-4 0</inkml:trace>
  <inkml:trace contextRef="#ctx0" brushRef="#br0" timeOffset="41009">10976 1154 20215,'15'-46'2789,"-3"3"-2339,-2 5-91,-4 4 91,-2 7-90,-2 6-90,-2 4-90,0 5-90,0 9 0,0 12 89,0 20 1,0 19-90,0-15 0,0 2-90,0 6 0,0 2-330,0 5 1,0 1 329,0 4 0,0 1 0,0 1 0,0 1 0,-2-2 0,0 1 0,2-3 0,-1 0 0,-2-5 0,-1-1 0,4-5 0,-1-1 0,-1-5 0,1-2 0,1 21-180,0-11-899,0-3-1,0-22-8751,-13-6 8668,1-25 0,-12-14 1,4-8-1</inkml:trace>
  <inkml:trace contextRef="#ctx0" brushRef="#br0" timeOffset="41432">10107 1506 20935,'-14'0'2339,"2"0"-2069,5-2-180,7-2-1,14-5 181,16-5-90,25-2-90,-18 6 0,5 0-355,8 0 0,6 0 0,1 1 295,5 1 0,1 1 0,0 0-492,1-1 1,0 1 0,-2 2 461,-4 1 0,-3 1 0,-4 2 0,-3 1 0,-5 0-123,-5-1 1,-1 0 122,28-4 0,-12 0 0,-9-1 0,-9 1 0,-9 3 0,-8 0 624,-7 2-2693,-6 0 1752,-24 8-9514,-3 2 9490,-24 10 0,4 4 0,-5 4 0</inkml:trace>
  <inkml:trace contextRef="#ctx0" brushRef="#br0" timeOffset="41833">10217 1787 19676,'-37'4'3688,"-5"-3"-3329,18 3-89,2-4 0,17 0-180,5 0 90,13-2-90,6-3 0,21-4 90,11-4-90,-18 5 0,1 0-293,5-1 0,1 0 292,6-1 1,2-1-1644,4 1 1,1 0 1553,4-2 0,0-1 0,3 2 0,0-1-269,-2 0 0,-1-1 224,-3 3 0,-2 0-61,-8 1 1,-1 0 105,-6 2 0,-3 0 90,19-2 0,-15 3 246,-12 3-336,-9 1 2814,-8 2-3173,-4 0 493,-4 0-1303,-4 6-552,-4 2 1721,-3 5 0,-2 1 0,0-1 0</inkml:trace>
  <inkml:trace contextRef="#ctx0" brushRef="#br0" timeOffset="42314">11687 1077 24623,'0'17'270,"0"8"-270,0 11 90,0 16-90,3 12 0,-1-28 0,1 3 0,2 15 0,2 3 0,-2-2 0,1 0-211,-1-2 1,0-2-60,-2-9 0,0-4-2338,-1 13 2608,-2-23 0,-6-3 0,-1-21 0</inkml:trace>
  <inkml:trace contextRef="#ctx0" brushRef="#br0" timeOffset="42480">11646 900 22104,'-10'-35'495,"0"0"0,-9-29-495,3 14-90,8 12 90,2 11-180,6 13-450,0 6-1259,6 18 1889,2 7 0,8 12 0,3 5 0</inkml:trace>
  <inkml:trace contextRef="#ctx0" brushRef="#br0" timeOffset="42914">11983 1217 21475,'11'-4'1979,"-1"-1"-1889,-2-4 0,0 2 89,2 0 1,2 5 0,4 8-90,4 10 0,3 14 0,3 12-90,-1 11 45,-9-9 0,0 5-45,-4 4 0,0 0-305,-1 0 0,-2-2 305,-3-5 0,-3-5 90,-1 4-90,-2-12 0,0-18 0,0-15 0,0-25 0,0-20 0,4-7 0,1-4-400,-1 11 1,2 0 444,3-19 0,1 2-45,-2 21 0,1 4 321,3 2 1,1 4-232,9-3 90,26 42-90,-13 28-90,-9-2 0,-1 4 0,-7-4 0,-2 2-45,1 0 0,-1 3-630,4 13 1,-1 1-569,-5-16 1,-1 0 27,3 9 1,-1-4 1214,3-1 0,0-11 0,1-11 0</inkml:trace>
  <inkml:trace contextRef="#ctx0" brushRef="#br0" timeOffset="43298">13019 1384 20845,'0'-9'1619,"0"2"-1529,3 3-90,4 2 0,5 2-90,2 0 0,3 0 0,-1 0 90,0 0 0,-2-4 180,-3-3 90,-5-5-90,-4-1 180,-8-1-90,-4 0-1,-9 3-179,-7 2 90,-3 4 0,-20 9-180,15 10 90,-11 13-90,27 1 0,6 7 45,8 16 0,5 4-45,-3-11 0,3-1-45,9 11 0,8-6-180,5-19 0,2-6-224,15 9-361,13-7-629,-19-23-630,-5-15 2069,-3-12 0,-6-14 0,-2-6 0</inkml:trace>
  <inkml:trace contextRef="#ctx0" brushRef="#br0" timeOffset="43553">13246 950 20485,'4'-46'3598,"0"-6"-3148,-1 19-90,-2 1-180,-1 19-90,0 8 0,0 5 0,2 15-90,2 16 89,3 22-89,-3-20 0,1 4-565,4 26 0,0 2 565,-1-14 0,0 0 0,-1-5 0,0 1 0,1-3 0,-1 1 0,0-3-177,0-1 1,0-1 41,-1-6 0,0 0-675,1 6 1,0-1-1080,4 11 1889,-1 4 0,-4-31 0,-2-6 0</inkml:trace>
  <inkml:trace contextRef="#ctx0" brushRef="#br0" timeOffset="43948">13539 1339 21205,'0'-19'1889,"0"4"-1799,0 8 0,0 3-90,3 12 0,3 8 0,8 16 0,5 9 0,5 7 0,1-1 0,1-3 0,-1-8 0,-3-7 90,-1-11-90,6-15 0,-9-15 90,7-19 89,-14-2 1,-4-4 90,3-23-345,-5 17 0,-1 0 345,-4-16-91,0 7-179,0 11 90,0 12-90,0 15 0,0 24 90,0 14-90,0 26 331,0 4-376,2-8 0,0 2-90,-1-12 0,0-1-225,2 10 0,0 0-3148,7 20 3508,-3-28 0,8-4 0,-2-27 0</inkml:trace>
  <inkml:trace contextRef="#ctx0" brushRef="#br0" timeOffset="44671">14363 819 23184,'2'-28'1349,"0"6"-1169,-2 10-180,2 10 90,2 17 0,4 15-90,2 20 45,-4-17 0,0 1-1045,1 6 0,0 0 1000,1 4 0,-1 1 0,2 0 0,0 0-64,0-1 1,0-1 63,1-3 0,1-1 45,-2-3 0,0-2-45,8 23 0,-4-12 0,-2-11 0,-1-12 0,-4-10 0,-2-6 0,-2-6 1969,-2-8-1879,0-6-22,0-13-68,-5-8 0,-4-1 0,-9-2 0,-6 3 0,-9 8 0,-4 7 90,-4 11-90,-17 21 0,15 8 0,-10 18 90,24 3-90,14 4 0,8 1 90,17 1-90,8-4 0,9-15 0,4-3-347,22 8 302,-13-16 0,2-4 45,-8-8 0,0-4-90,1-4 0,1-2 45,-1-2 0,1-2 0,12-14 0,-2-4 0,-12 6 0,-2-3 45,9-10 0,-4-3 0,-15 8 0,-4-1 0,0 1 0,-1-1 0,8-29 45,-15 20 0,-2 0-45,0-17 45,-8 22 0,-2 1 135,-12-17-90,-2 17 0,-5-2 90,2 20-91,1 8 1,-4 3 0,-1 16 0,-3 9 0,0 19-90,1 11 90,3 10-156,7 2 111,10-29 0,2 0-45,1 32-64,8-5 109,5-22 0,3-1-45,13 10-180,-7-18 1,4-4-451,20-3-449,5-12-630,8-11 1709,-14-14 0,0-7 0,-10 3 0,-2-3 0,11-11 0,0 0 0</inkml:trace>
  <inkml:trace contextRef="#ctx0" brushRef="#br0" timeOffset="45530">16170 1113 21385,'4'-9'2249,"0"-2"-2070,0-1 1,0-1 90,2-1 0,-1 1 180,2-1-270,-4 6-90,1 2 0,-4 6-1,-4 0 1,-2 6 0,-8 4-90,-5 8 90,-7 9-90,-7 9 90,-7 14-1224,17-22 0,-1 1 1134,-2 2 0,1 1 0,0-1 0,1 0-67,0-3 1,1 0 66,-16 22 0,7-9 0,6-10 0,7-6 0,5-7 0,4-4 0,2-7 2230,4-3-2140,0-4 1251,4 0-1341,15 0 89,4 0-89,23 4 90,13 1-1480,-20 0 0,1 1 1390,7 0 0,2-1-45,2 2 0,2 0-145,1 0 1,1 0-351,-7-1 0,1 1 1,-1-1-1305,14-1 0,-2-1 1844,-1 4 0,-5-4 0,12-10 0,-37-1 0</inkml:trace>
  <inkml:trace contextRef="#ctx0" brushRef="#br0" timeOffset="46120">17218 918 15718,'-4'-13'5577,"3"-1"-4858,-3 1-359,-1-3-180,0 0 0,-7-2 90,2 0 0,-4 0 0,0 0-1,-3 2-179,-10 0 0,3 9-90,-10 1 0,4 6 0,-1 8 0,0 4 0,3 10 0,5 3 90,5 4-90,10 3 0,8 14 0,23 2 0,4-4 0,18-9 0,0-17 0,-11-11 0,3 1 0,-1 4 0,1 2 0,-2-3 0,-1 2 0,20 25 90,-19 18-90,-23-24 0,-3 0 0,0 1 0,-6 0 0,-9 6 0,-10-3 45,-8-10 0,-6-4-45,-9 4 0,-1-4 0,3-8 0,1-3 0,2-5 0,2-2-90,-5-6-90,7-3-179,6-6-1351,2-17-538,10 0 2248,7-15 0,11 4 0,5-4 0</inkml:trace>
  <inkml:trace contextRef="#ctx0" brushRef="#br0" timeOffset="46431">17534 719 22104,'7'-56'2069,"-1"5"-1889,-2 9 0,0 8-90,0 11 0,0 5 0,2 11 90,2 9-90,4 14 0,4 18 0,-2 9 0,0 8-90,-3-7 0,1 4 0,0-1-439,-1 2 1,0 0 0,-1 0 438,2 4 0,-1 1 0,-1-4 0,0 4 0,-1-4-346,0 0 0,0-2 166,-2-4 0,0-2-135,0-5 0,0-2-494,4 24-450,-1-14-900,-4-13 2159,-2-16 0,-2-12 0,-2-9 0</inkml:trace>
  <inkml:trace contextRef="#ctx0" brushRef="#br0" timeOffset="46648">17542 1181 20665,'-31'-12'2069,"5"3"-1979,8 5 0,10 0 0,6-1-90,13-4 0,12-2 0,14-3 0,11-4-180,11 0-237,-25 6 0,0-1 147,0 0 0,1-1-450,-1-1 1,-1 0-316,-1 1 1,-3-1 1034,20-16 0,-8 3 0,-9-1 0</inkml:trace>
  <inkml:trace contextRef="#ctx0" brushRef="#br0" timeOffset="47216">18172 570 21835,'4'-20'1799,"0"2"-1440,-2 4-179,0 5 0,-2 4 90,2 3-180,4 12 90,4 11-90,5 20 0,3 20-90,-8-24 0,0 3 45,0 6 0,1 1-463,0 3 1,0 0 417,-1 1 0,0 0-577,0-2 1,0-1 576,0-4 0,1-1 0,-2-5 0,0-2 0,9 23 90,-2-4-90,-3-23 0,-1-6 0,-8-34 0,-11-34 0,-6-5 0,1 13 0,-3 1-90,-13-17 90,-5 7 0,-3 7 411,7 18 0,-3 5-411,-1 7 0,-1 5 45,0 0 0,0 4-45,-26 24 0,23 9 90,6 5-90,9 5 90,10-3-90,12 0 0,12-5 90,12-2-90,4-17 0,4-4 0,23 3 0,-17-10 0,1-2 289,18-6-199,-8 0-90,-8 0 89,-2-8-89,-18 0-89,1-10-631,-17-6-90,-2 6-1731,-13-16 2541,0 16 0,-10-6 0,3 8 0</inkml:trace>
  <inkml:trace contextRef="#ctx0" brushRef="#br0" timeOffset="47814">18639 1009 22914,'4'-9'1349,"-2"2"-1259,0 2 180,-2 3-270,4 2 90,-2 0-90,2 0 90,-2 0 1079,-2 0-1079,0-4 0,0 1 0,0-1 180,0 2-90,0 2-180,0 14 0,2 5 0,6 46 0,1-9 0,-3-16 0,2 3 0,1 3 0,1-2 0,-3-11 0,0 0 0,2 7 0,0-2-360,1 2-450,-2-6-269,-4-9-3238,0-7 4317,-4-15 0,0-14 0,0-13 0</inkml:trace>
  <inkml:trace contextRef="#ctx0" brushRef="#br0" timeOffset="47999">18700 747 22104,'-19'-51'1889,"3"6"-1619,2 9-180,2 7 0,5 6-90,2 5-270,5 9-1079,0 3-720,3 22 2069,4-2 0,3 16 0,2-5 0</inkml:trace>
  <inkml:trace contextRef="#ctx0" brushRef="#br0" timeOffset="48399">18980 955 20665,'4'0'3508,"0"0"-2518,-4 0-990,0 6 90,0 5-90,0 14 0,0 9 45,0-1 0,0 3-1,4 3 1,1 1-45,-1-1 0,2 0 0,2-5 0,3-4 0,8 2 90,7-3-90,1-18 0,-4-8 0,-2-19 0,-10-11 90,-5-11-90,-2-10 0,-3 8 0,-2-3 45,-7 0 0,-2-2-45,-3-4 0,-4 2 0,-6 8 0,-4 6-180,-15-5-89,5 21-451,15 21-359,3 10-990,5 11 2069,6 7 0,4 2 0,4 2 0</inkml:trace>
  <inkml:trace contextRef="#ctx0" brushRef="#br0" timeOffset="48604">19427 1312 22284,'10'9'2339,"-4"-4"-1979,-2 3-90,-4-7-180,2 7-1,0-7-89,2 3 90,-2-4-180,0 4-269,0 1-1890,0 4 2249,0-4 0,0-3 0,-2-4 0</inkml:trace>
  <inkml:trace contextRef="#ctx0" brushRef="#br0" timeOffset="49205">19524 819 21565,'0'-30'2788,"0"3"-2518,0 5 0,0 3-90,0 8-90,0 4-90,0 5 0,0 2 90,2 16-90,2 1 90,2 16-90,4 0 89,1 6-89,1 6 45,-3-2 0,1 0-45,4 10 0,-5-13 0,0-1 0,4 1 0,-5-15 0,1 0 90,-5-14-90,0-6 0,-2-1 0,0-4 0,0-6 0,0-3 0,4-11 0,0-3 0,3-7 0,-1-1 0,2-1 180,4-10-90,0 8-90,1 7 90,-5 12-90,-3 13 0,0 2 0,3 8 0,0 2 0,4 10 0,2 5 0,12 17 0,-7-9 0,4 8 0,-13-18 0,-2-5 0,-4-3-90,-2-7-180,-2 2-1349,-2-9-1169,0 3 2788,0-12 0,0-8 0,0-10 0</inkml:trace>
  <inkml:trace contextRef="#ctx0" brushRef="#br0" timeOffset="49834">19975 489 17038,'-5'-32'3688,"-2"4"-2261,6 8-1247,-2 7 387,-1 4-298,3 2 21,-3 5-200,4 0 804,0 2-894,9 8 90,19 14-90,5 3 0,19 12 0,-3-5 0,4 2-127,-25-16 1,1 0 36,26 16 90,-4-2-18,-5-5 18,-9-4 0,2 1 0,-16-13-90,0 5 180,-17-15 249,-2 3-339,-4-4 202,0 0-202,0 4 90,0-3-90,0 7 270,0-7-90,0 7 179,-5 3 361,-9 26-360,-2 3 0,-2 6-226,0-2 1,0 3-341,3-6 0,-1 2 1,0-1 295,-3 10 0,1-2-45,0-1 0,0 0 0,2-3 0,1 0-84,-3 5 0,1-2 84,4-9 0,1-1-45,1-4 0,2-2 0,0 5 0,9-22 0,0-9 90,0-3-1555,0-4-2673,-7 0 4183,5 0 1,-14 0-1,4 0 1</inkml:trace>
  <inkml:trace contextRef="#ctx0" brushRef="#br0" timeOffset="63338">29794 3311 22734,'0'-25'1349,"0"4"-989,0 4-180,0 7-90,0 4 90,-6 8-90,-2 11 0,-8 12 0,-7 18-90,-3 13 0,10-22 0,1 1-173,0 2 0,1 1 218,0-2 0,2 0-45,3 0 0,1-2 90,-2 30-90,12-6 0,9-5 0,11-6 0,7-6-52,7-7 52,3-7 0,2-9 90,-4-9 0,-5-11 0,-8-14 0,-6-13 343,-9-18-253,-6 0 0,-1-6-45,-1-6 0,0-3-489,1 0 1,0-1 353,2 4 0,2 5 0,9-10-137,5 13 137,3 12 0,5 16 0,0 14 90,19 38-90,-12 10 0,-14-6 0,-1 2 839,0 27-839,-6-2 90,-8-27 0,0-1 90,2 7 148,0-1-328,0-29 90,2-17-90,8-15 0,12-25 0,-9 17 0,3-1-399,5-6 0,1 0 444,2-1 0,2 1-45,0 3 0,-1 2-110,-3 3 1,-1 3 109,20-15-13,-11 14 13,-9 12 0,-7 26 0,-2 47 0,-10-13 0,-2 3 0,1 0 0,-1 0 333,0 0 1,0-5-334,6 3 233,2-11-233,8-17 14,10-7-14,13-18 0,14-11-509,-26 4 0,-1-4 553,3-2 1,-2-3 0,0-2 0,-1-3 178,3-8 1,-7-5-224,-16-2 0,-9-2 0,-2 2 0,-11 0-543,-21-1 1,-13 4 542,-8 5 0,-6 4 0,13 8 0,-1 0 0,-2-1 30,-3-2 0,-1-1 0,0 0 0,1-1 0,-1 0 0,2-2-447,2 1 0,1-1 0,2-1 446,3 2 1,3-1 0,2 0-30,-11-14 0,5-1 163,9 3 0,6 0-163,8 3 0,6 1-104,11 2 1,7 1 58,12 3 0,7 3 45,12 2 0,8 4 0,12 1 0,6 5 0,-16 7 0,3 2 0,1 2-177,4 1 1,0 1-1,1 2 87,1 3 0,0 3 1,0 0-31,-2 2 0,0 1 0,-2 2-90,-3 3 0,-1 2 0,-1 2 97,-5-1 0,-1 1 0,-2 1-382,12 10 1,-4 3 36,-8-2 1,-5 2-353,-9 0 1,-5 1-1409,3 27 2218,-24-3 0,-22 0 0,-12-2 0</inkml:trace>
  <inkml:trace contextRef="#ctx0" brushRef="#br0" timeOffset="63540">31166 2895 20755,'-23'0'2879,"9"0"-2700,7 0 1,12-4-180,13 1 90,16-4-90,23 3 0,-21 2 0,2 1-252,4 0 0,1 0 207,2 1 0,-2 0-180,-1 0 1,0 0-631,2 2 1,-2 0 854,4-1 0,-24 9 0,-41-2 0</inkml:trace>
  <inkml:trace contextRef="#ctx0" brushRef="#br0" timeOffset="63890">30257 3257 20935,'0'-7'2699,"0"0"-2340,0 3 1,0 1 270,0 1-1,0 12-179,5 37-360,-4 12-90,3-11 0,-2 4-537,-4 0 0,-2 0 582,1 6 0,0 2-90,-3 5 0,-1 1-105,4-21 0,-1-1 0,1 4-540,0 16 1,1 4-1,1-4-60,-1-15 1,1-2-1,0 1 750,1 12 0,1 2 0,0-6 0,1-2 0,0-4 0,1-1 0,0-1 0</inkml:trace>
  <inkml:trace contextRef="#ctx0" brushRef="#br0" timeOffset="73066">30005 3655 16707,'-5'0'4588,"-2"0"-4138,6 0 899,-2 0-1259,3-2-90,0-1 90,0-3-90,0-1 0,0-2 0,0 0 0,1 0 0,4-1 0,1-5 0,2 5 0,-2-5 0,0 6 0,0 2 0,-1 0 0,0 5 0,-2 0 0,-2 2 0,1 0 0,1 0 0,1 0 0,1 0 0,0 0 0,3 0 0,-4 6 0,6 7 0,0 8 0,3 4 0,-1-4 0,-4-3 0,-2-5-90,-2 1 90,-2 5 0,0-4 0,-2 5 0,0-6 0,0 1 0,0 1 0,0 6 0,-4-11 0,3 6 0,-6-12 0,6 0 0,-2-1 90,3-4-180,5 0 0,0 0-180,7 0-2968,5-4 3238,-3-1 0,6-2 0,-8 0 0</inkml:trace>
  <inkml:trace contextRef="#ctx0" brushRef="#br0" timeOffset="84071">10095 3035 19136,'-10'0'3148,"3"0"-2878,0 0-180,6 0 1349,-2 0-1439,15 0 90,4-4 0,18-1-90,6-4 0,11 2 45,-7 1 0,4-1 0,4 0 0,2 0-241,0 0 0,-1 0 241,-1-2 0,-4 1-45,-14 1 0,-1 0 45,0-1 0,1 0-45,0-1 0,1 0 0,0 0 0,1 0 0,1 0 0,-1 0 45,1 0 0,-1 0-45,1 0 0,-1 0 0,1 0 0,-1 0 0,1-1 0,0 1 0,0 0 0,0 0 0,1 0 0,0 0 0,1 0 0,1 0 45,0 0 0,1 0-45,2 0 0,1 0 0,1 1 0,0 0 0,0 0 0,1 0-406,1 1 0,-1 1 406,0-1 0,0 0 0,0 0 0,0 1 45,-2 0 0,1 0-1542,-2 0 1,-1 1 1541,0 0 0,-1 1-45,-1-2 0,0 1-319,-2 0 0,1 0 364,-2 0 0,-1-1-115,-2 2 1,-1-1 69,32-4 517,-6 0-517,-2 0 0,-3 2 0,-3-1 0,-2 2 2821,-3-2-2911,-1 1 90,-2-2 1218,-1 2-1218,17-2 0,-14 4 0,12-3 0,-17 1 0,-1 0 0,0 0 0,19 3 0,-15-3 0,18 2 406,-29 0 1,2-1-407,4 2 0,2-1 0,-1 0 0,0 0-603,0 2 0,-2 0 603,16 1 0,2 0-217,0-1 217,2 1 0,1 0 90,3 0-180,2-1 90,-29 1 0,-1 0 0,1-1 0,-1 1 45,1 1 0,0 0-45,-1 0 0,0 0 0,31 1-90,-4-2 90,-1-1 0,-4-1 90,0 1-90,-2 1 0,-15-1 0,2 0 0,20 0 0,-18-1 0,-1-1 0,18-1 0,0 0 0,-2 0 0,-3 1 0,-3 3 0,-2-2 0,-4 1 0,-3 1 0,-1-2 0,-1 3 0,1-1 0,-1 0 0,1 0 1230,1-3-1230,1 1 0,4 1 247,0-1-247,-11 2 0,4 0 0,1-2 0,2 1 0,0-2 0,1 1-202,-1 0 1,-3 1 201,18-4 0,0 3 0,-1 1-31,-15 1 1,2 0 30,4-1 0,1-1 0,0 2 0,1-1-189,-2-2 0,-2-1 189,-12 4 0,-1-1 0,30-3 0,-2 1 0,-2 3 0,-4 0 0,-3 2 0,-3-2 0,14-3 0,-16 2 0,10-3 0,-19 4 0,-1-3 385,-1 1-385,1 1 61,-3 1-61,-1 2 396,-3 0-396,-1 0 0,-1 0 0,0 0 0,1 0 0,14 0 0,-6 0 0,15-2 0,-16-1 0,1 0 0,26-5 0,-18 2 0,-1 1 0,-10 1 0,1 1 0,14 0 0,0 1 0,-12 1 0,1 0-414,10 1 1,-1 0 413,18 0 0,-14 0 0,1-2 0,-11 1 0,0 0 0,16-1 0,1-1 0,-13 1 0,-2 0 0,4 0 0,1 1 0,1 0 0,0 0 0,2 1 0,-1 0 0,1 0 0,0 0 0,-2 1 0,2-2-1040,-4 0 1,2 0 0,-1-1 1039,7 1 0,1-1 0,-8 0 0,2 0 0,-2 0-53,7 0 1,-2-1 52,4 0 0,1 0-360,4-2 1,2 1 359,-19 0 0,2 0 0,-1 0 0,1 0 0,0-1 0,4 1 0,-1-1 0,3 1 0,1-1 0,-1 1 0,-2-1 0,0 1 0,1-1 0,-1 0 0,16 0 0,-1-1 0,-1 1 0,-10 0 0,-1-1 0,-6 2 0,-1-1 0,-5 1 0,-2-1 0,-2 1 481,27-3-481,-11-2 90,-7 4 3038,-9-4-3038,-5 4 242,-7 1-152,-6 2 1098,-3 2-1278,-5-2 0,-6-1 90,-2 1-180,-4 0-1529,0 2 180,0 6-1350,-8 3 2789,-2 10 0,-12 1 0,-3 3 0</inkml:trace>
  <inkml:trace contextRef="#ctx0" brushRef="#br0" timeOffset="101184">3086 7721 20305,'6'-11'2159,"0"-1"-1889,-3 1 90,-2-2-90,-1-1 0,0-4-1,-3-5 1,-7-2-90,-7-4-90,-11-1 135,-4 14 0,-5 5-135,4 6 0,-3 5-547,-20 5 1,-1 7 546,4 11 0,2 6-45,-6 5 0,1 3-16,19-10 1,1 0 0,1 1-30,-14 15 0,4 0 45,8-1 0,5 0-157,8-3 1,7 2 156,10-4 0,8 0-45,9-2 0,8-2 0,9-1 0,8-1 0,9-1 0,8-1 0,-1-1-611,-9-5 0,-2-1 0,3 0 611,13 7 0,3 0 0,-2 3 0,-6 1 0,-3 2 0,-4-1-118,3 5 0,-5 3 118,-10-7 0,0 2 0,-8 0 0,-9 0 0,-8-1 0,-5-1 0,-6-1 0,-15 28 0,-15-8 0,-11-7 0,-3-10 0,-2-8 422,5-15-1052,4-8 12,11-16-372,13-15-808,10-22 1798,10 11 0,3-3 0,2-8 0,3-4 0,2-6 0,1 0 0</inkml:trace>
  <inkml:trace contextRef="#ctx0" brushRef="#br0" timeOffset="101470">3342 7278 22464,'14'-55'449,"1"0"1,-2 5 0,0 2-270,-3 8 0,-1 2 180,6-21 90,-4 16-90,0 18-91,3 20 1,7 25-180,11 34-1447,-11-4 0,1 13 0,-1-1 1357,-2-7 0,0-1 0,0 5 18,-3-10 0,0 4 0,0 2 0,0-1 0,-1-3-238,0 4 1,-1-3 0,0 0 0,-1 0 219,2 0 0,-1 0 0,0 0 0,0-1 0,0-2 0,1-1 0,-1 0 0,0-1 0,4 12 0,1-2 0,-1-1-131,-1-6 0,1-1 1,0 0-200,2 3 0,1 0 0,-1-2-884,5 8 0,-4-5-945,-4-10 0,-6-8 2765,-13-15 1,-35-54 0,-8-12 0</inkml:trace>
  <inkml:trace contextRef="#ctx0" brushRef="#br0" timeOffset="102003">3728 8526 17687,'-39'-17'629,"0"0"1,4 2 0,-1 0 275,-4 0 0,3-1-815,-7-11-180,30-13 0,41 4-90,6 13 0,5 0-306,2 0 0,2-1 216,4-4 0,1-3 90,3-2 1,0-6 268,-6-2 1,0-5 0,-1-4 90,-13 9 0,-1-2 0,-2-2 0,1-2 89,2-8 1,0-2 0,-2-2 0,-3 0 67,-4 2 1,-4-1-1,-2 2 1,-1 2-159,-2-1 1,-3 3 0,-1 3 0,-1-12 0,-3 8 0,-4 4-90,2 13 633,2 11-453,6 13 718,14 20-898,7 18 0,5 10-90,-3 0 0,0 4 0,3 3-768,-1 0 0,2 4 1,1 1-1,-2-2 768,-4-5 0,-1 0 0,-1-1 0,0 0 0,9 13 0,0 0 0,-4-5-141,1-1 0,-3-5 141,-3-5 0,-2-2-29,-4-6 0,0-2 29,11 12 0,-11-14 0,-24-28 0,-41-27 0,-14-2 1166,16 12 0,-3 4-1166,7 11 0,1 5 0,-32 11 512,36 4 0,1 4-512,4 3 0,3 4 0,3 3 0,4 3 45,5 14 0,9 2-45,8-2 0,5-1-45,3 0 0,4-4-90,6-6 0,4-7-314,20-1-359,-2-13-361,-4-6-630,-7-8-8032,-7 0 9005,-9 0 1,-10 6 0,-4 1-1</inkml:trace>
  <inkml:trace contextRef="#ctx0" brushRef="#br0" timeOffset="102577">5364 7137 22942,'0'-49'389,"0"0"1,0 5 0,0 2-120,0 6 0,0 2 179,0-18-89,0 14 210,0 17-210,4 14-140,6 25-130,10 21-45,-5-9 0,1 3-256,3 8 0,1 2 211,2 6 0,0 2-553,1 3 0,-1 1 553,0 0 0,-1 1-90,-1-1 0,-1-1-315,-3-5 1,0 2-1478,1 7 1,-2-2 1881,-4-19 0,-2-3 0,0 3 0,-3-4 0,-2-6 0</inkml:trace>
  <inkml:trace contextRef="#ctx0" brushRef="#br0" timeOffset="102741">5206 6459 21924,'-41'-48'450,"6"5"1051,7 11-1771,10 8 517,7 8-787,6 7-79,14 11-1000,9 9 1619,15 12 0,12 8 0,4 6 0</inkml:trace>
  <inkml:trace contextRef="#ctx0" brushRef="#br0" timeOffset="103043">5900 6608 23903,'27'-11'2249,"-12"16"-2159,0 7-90,-9 24 0,10 12 0,10 9 0,-10-27 0,7-1 30,10-1 0,8-1 0,-3-5-30,-2-4 0,1-3-219,24 5 1,-4-13 308,-7-41 104,-28-9 0,-10-9 31,-12-9 0,-11-5-195,-3 12 0,-5-1 0,-3 3-387,-1 8 0,-3 4 1,-3 3 266,-16-13 0,-8 14-997,8 23 1,-5 9-1,4 7 1087,-4 15 0,2 7 0,-13 1 0,7 8 0,30 15 0,0-1 0</inkml:trace>
  <inkml:trace contextRef="#ctx0" brushRef="#br0" timeOffset="112636">4317 12881 17427,'-25'-31'3958,"1"-1"-3688,-2-8-90,-3-1-91,-1-5 91,-1 1 90,1-2 0,1-1 180,3 0 0,1 3 89,3 2-89,2 3 0,3 1-1,1 5-89,6 5 180,0 8-180,6 3 0,-4 11 179,7 5 91,3 23-270,12 26-360,-1-5 0,3 6-656,-3-7 1,2 3 0,-1 1 655,4 8 0,0 2 0,0 1 0,1 4 0,1 2 0,0 0 0,-5-14 0,1 1 0,0-1 0,0 1 0,0 0 0,0-1 0,0 0 0,1 0 0,3 13 0,1 0 0,1 1 0,-2-6 0,2 1 0,-1 0 0,-1-3 0,-1-3 0,-1-3 0,1 1 0,3 8 0,0 1 0,-2-7-266,-3-9 0,-1-5 266,8 22 0,-6-14 0,-4-8 0,-7-15 0,-7-10 1839,-14-32-1839,-4-10 659,-6-20-659,9 8 0,-1-5-45,1-13 0,0-3-279,0 2 0,2-3 324,6 10 0,1-3 0,2 5 0,3 8 0,2 3 0,1-11 0,4 2-5,8 12 0,7 6 5,8 7 0,5 6 0,1 2 0,3 8 0,24 23 0,0 15 0,-22-3 0,-2 5-304,-4-3 0,0 4 1,-3-2 168,0 6 0,-5-1-90,-1-2 0,-1-1-135,-4-2 1,-1-1-631,13 19-179,-10-8-180,-5-10 1495,-15-8 0,-10-24 0,-11-10 1</inkml:trace>
  <inkml:trace contextRef="#ctx0" brushRef="#br0" timeOffset="113073">5039 12999 22734,'0'-35'1214,"0"1"1,0-25-946,0 16 181,0 22 0,2 21-180,6 25-90,5 25-135,-4-18 0,4 3 0,9 22 0,2 1-486,-5-14 0,1-1 441,7 13 0,1-3-45,-8-23 0,-1-4 45,15 19 0,17-27 90,-18-55-90,4-16 45,-28 4 0,-6-4 0,0 9 0,-1 1-45,0-1 0,0 0-636,2 4 1,0 3 905,8-25 663,8 24-753,29 38-90,-4 21-90,-10 2 0,-1 4-154,-6-1 1,-1 0 153,0 1 0,-1 0 0,0-2 0,-1-1-128,16 18 218,-7-10 1415,-2-9-1505,-16-28 0,-1-23 0,-12-5 0,-4-6-252,-1-9 0,-2-6 252,1 7 0,-1-5 0,0-1 0,0 3-456,-1-5 0,-1 3 1,0-3 432,1 3 1,-1-2-1,0 0 1,0 5-248,-2-15 0,0 6-270,0 8 1,1 3-361,3 9 1,0 1 268,-2-29 0,6 27 1,0 1-1</inkml:trace>
  <inkml:trace contextRef="#ctx0" brushRef="#br0" timeOffset="113636">7139 11285 23094,'0'-16'2518,"0"2"-2338,2 7 180,2 3 90,7 16-136,8 12 1,3 5-225,-3 1 0,1 3-532,10 19 0,1 2 487,-6-6 0,-1 2-45,-3-3 0,2 3 0,-2-2 0,3 4 0,-1 0 0,4 11 0,-1-5 0,2 1 90,-9-16-90,-7-16 0,-10-36-45,-6-26 0,-2-12 45,3-2 0,0-5-453,-1 2 1,0-5 0,1 2 452,2 8 0,1 1 0,1 0 0,0 0 0,1 1 0,0 0 0,2-16 0,1 2-264,2 8 1,2 2 263,1 9 0,2 3 0,15-17 90,23 21-90,-7 17 698,15 18-698,-16 8 90,-5 6-90,-5 0 0,-7-5 1477,-4-4-1657,-9-3 593,-3 0-952,-7-3-361,-2 3-359,0-4-270,-5-4-630,-2-3 2159,-5-6 0,1-5 0,1-3 0</inkml:trace>
  <inkml:trace contextRef="#ctx0" brushRef="#br0" timeOffset="114138">8905 10149 23094,'1'-45'1799,"0"-1"0,-1 1 0,8 0-1754,-5-5 0,4 17-45,17 77 0,3 5 0,7 12 0,-1-4-1475,1-3 0,1 0 1475,-6-9 0,2 4 0,1 0 0,-2-8 0,5 1 0,1-7 174,11-3 0,1-7-174,-14-12 0,-1-7 0,9-8 0,-4-10 0,-13-14 0,-5-7 0,-1-11 0,-3-5-79,-3-9 0,-4-7 79,-5 16 0,-2-6 0,-1-1 0,-1 3-303,-2-4 0,0 3 1,-1-3 302,-1 3 0,0-2 0,-1 0 0,-1 4-377,-1 6 0,0 3 0,-1 1 377,-3-16 0,-1 3 0,1 9 0,0 1-247,-1 1 1,0 2-743,0-5-205,-1 12-1325,10 47 2677,2 27 1,-3 24-1,4-25 1,0 0-1</inkml:trace>
  <inkml:trace contextRef="#ctx0" brushRef="#br0" timeOffset="114587">10237 8594 26062,'-23'-39'60,"0"0"0,0 3 0,1 2-60,-1 3 0,1 1-1944,-19-22 2213,5 9-89,5 5 629,5 8-809,7 6 90,5 6 242,8 4-152,2-9 0,10 1 0,4-18 90,11-1-91,3 2 1,3 0 189,-3 10 1,0 1-280,11-12 0,2 4-90,-10 15 0,2 5 0,13 3 0,2 10 0,6 15 0,0 9-464,1 1 1,-2 6 463,-14 0 0,-2 5 0,-3 0 0,4 12 0,-4 5 0,-6 1 0,0 4 0,-3 0 0,-5-12 0,-1-1 0,-1 2-859,1 13 0,0 3 0,-3-3 859,-2 4 0,-4-4 0,-2 0 0,-2 1-97,-1-7 0,-2 2 0,-1-2 97,0 9 0,-1 0 0,1-9 0,0 2 0,0-2-1342,0 7 0,1-1 532,0 2 1,2 2-181,-2 0 1,2 4 945,2-5 0,2 3 0,-1-2 0,-1-14 0,1-2 1,0 2-1,3 12 0,0 0 0,0 0 0</inkml:trace>
  <inkml:trace contextRef="#ctx0" brushRef="#br0" timeOffset="114728">11037 10674 14034,'15'37'1889,"-1"-4"1104,-4-7-2543,0-4 1571,-2-4-1661,0-4 752,-2-5-1112,0-1 2843,-3-7-4192,-2 3-1259,-1-8 2608,-3-5 0,-5-7 0,-5-5 0</inkml:trace>
  <inkml:trace contextRef="#ctx0" brushRef="#br0" timeOffset="117004">4678 14840 16618,'-28'24'5666,"-3"1"-5036,-1 5-180,-3 1-180,-3 3-1,1 1 1,2-6 90,5-4 0,9-9 90,11-7 629,59-45-809,-12 9 0,6-5-945,-7 5 1,4-5 0,3-1-1,1-1 729,-4 3 0,2-1 0,1-1 0,1 0 0,1-2-416,0 2 1,0-2-1,2-1 1,2-1-1,-1 1 1,2-2 373,-2 3 1,1-1 0,1-1 0,0 0 0,2 0 0,-1-1 0,2 0-210,-4 2 1,1 0-1,1-1 1,1 0 0,-1 0-1,1-1 1,1 0-1,0 1 207,-4 1 0,1 0 0,1 0 0,-1 0 0,1 0 0,0-1 0,1 1 0,-1-1 0,1 0-107,0 0 0,0 0 0,0-1 1,1 1-1,-1-1 0,2 0 1,1-1-1,1-1 0,2 0 124,-7 5 1,0-1 0,2-1-1,2 0 1,0-1 0,0-1 0,2 1-1,-1-1 1,1 1 0,0-1 0,0 1-1,-1 1 1,-1 0-34,0 1 0,0-1 1,0 2-1,0-1 1,0 0-1,-1 1 0,1-1 1,0 1-1,0 0 1,0 0-1,0 0 1,-1 0-1,1 0 6,-2 1 0,1 0 0,-1-1 0,1 1 0,0 0 0,-1-1 0,1 1 0,-1 1 0,0 0 0,-1 0 0,0 1 0,-1 0 0,-1 2 0,7-5 0,1 1 0,0-1 0,-1 2 0,-1 0 0,-1 1 0,-1 1 0,-2 2 0,-3 1 0,-1 1 0,15-7 0,-5 3 0,-3 2 0,0 1 0,2-1 75,3-1 1,1 1 0,1-1 0,-2 2 0,-3 2-76,2-1 0,-3 1 0,-1 2 0,-1 0 0,-3 2 0,-1 0 0,-2 2 0,-4 1 0,16-4 0,-11 4 923,-6 3-923,-15 9 1659,-10 3-1659,-15 2 2481,-1-1-2481,-11-5 0,1-22 0,-3-11 633,3 5 0,0-5-633,0-6 0,0-7-550,0 1 0,-2-7 0,1-3 0,-1 2 550,3 9 0,-1 1 0,1-1 0,-3-6 0,2 4 0,-2-5 0,0-3 0,-1-2 0,0-1 0,0 1 0,0 3-362,-2-5 0,0 1 0,0 1 0,0 0 0,-1 0 0,1-1 362,-1 0 0,0 0 0,0 0 0,0 0 0,0 1 0,-1 0 0,0 4 0,-1-2 0,1 2 0,-1 1 0,0 2 0,1 3 0,-3-6 0,1 4 0,-1 2 0,0 0-240,0 2 1,0 0-1,-1 2 1,1 0 239,-6-12 0,0 1 0,-1 3 0,0 5 0,1 1 0,-2 3 0,1 5 0,-1 2 0,0 1 0,-11-12 0,-6 5 26,5 16 1,-5 3 0,-4 9-27,-5 12 0,-4 10 0,-1 3 0,-3 1 0,0 3 0,-1 8 25,9 7 0,-2 7 1,2 5-1,1 0-25,3 3 0,2 2 0,0 2 0,0 2 0,4-5 0,0 1 0,-1 2 0,-1 4 0,-2 3 0,8-7 0,-2 3 0,-1 3 0,-1 2 0,-1 2 0,0-1 0,1 1 0,0-2 0,2-2 0,1 0 0,1-2 0,0-1 0,1 0 0,0 0 0,0 2 0,-2 0 0,-1 3-48,4-5 1,-2 2 0,0 1 0,-1 1-1,-1 1 1,1 1 0,-1-1 0,1-1-1,0 0 1,2-2 0,0-2 47,-4 6 0,1-1 0,1-1 0,1-2 0,0 0 0,-1 0 0,1 0 0,-2 0-114,1-1 0,-1 1 1,0 0-1,0-1 0,0 0 1,-1-1-1,1 1 1,-1-1 113,1-2 0,0 1 0,0-1 0,-1 0 0,1-1 0,-1 0 0,1 0 0,-1-1-19,-4 4 0,-1 0 1,1-1-1,-1-1 1,1 1-1,-1-2 1,0 0 18,1-1 0,1-1 0,-1 0 0,0-1 0,0-1 0,0 0 0,-1-1 0,-5 5 0,0-2 0,0 0 0,-1-1 0,1-1 0,-1 0 0,1-3 0,1 0 0,-1 0 0,0-2 0,0 0 0,0 0 0,2-3 0,0-1 0,1 0 0,-2 0 0,-1-1 0,-2 1 20,-3 0 1,-1 0 0,-2 0 0,-2 1 0,0-2 0,1 1 0,0-2-21,2-1 0,1-1 0,-1 0 0,0-1 0,1 0 0,-1 0 0,1 0 0,2-1 0,-1 0 0,0 1 0,1-2 0,0 1 0,2-2 0,1-1 0,-12 4 0,1-1 0,2-1 0,3-2 0,5-2 0,-3 1 0,6-4 0,2 0 0,-15 4 0,4-2 268,11-4 0,5-1-268,8-2 0,3-1 1352,-12 3-1352,6 0 2022,22 7-2022,1-3 2415,15 7-2415,0-5 1721,2-3-1721,-1-3 0,0-2 0,-1 8-1696,4 27 0,0 10 1696,-2-7 0,1 4 0,1 7 0,1 7 0,0-1-520,-1-5 0,1-2 0,0 3 520,-1-10 0,1 1 0,0 1 0,1 0-366,0 4 0,1 0 1,1 1-1,-1 0 366,1 0 0,1 1 0,0 0 0,0-1 0,1 0 0,0 0 0,0-1 0,1-1-211,0-2 0,0-1 1,1-1-1,0-1 211,4 11 0,1-2 0,3 0 172,-1-10 1,3 0 0,1-2-1,-1-4-172,1-2 0,-1-5 0,3 0 0,5 3 0,3 0 0,0-10-135,2-14 1,1-9 305,5-7 1,1-7-487,2-9 0,1-4-90,8-8 1,0-3 44,-16 6 0,1-1 0,1-1-19,2-3 1,1-1 0,1-2-522,1-1 1,1-1-1,0-1 900,1-1 0,0 0 0,0-1 0,1 0 0,0 0 0,-1 0 0,1 0 0,0 1 0,-1-1 0</inkml:trace>
  <inkml:trace contextRef="#ctx0" brushRef="#br0" timeOffset="118061">2237 10113 19586,'-21'35'839,"0"1"1,1-4-1,1-1-569,-14 26 0,9-10 0,6-8 270,9-6-1,4-6 1,7-4 0,5-5-91,10-4 91,13-7-90,22-9-765,-15-5 0,5-4 630,15-6 0,5-4-135,-11 1 0,3-2 0,1-1-784,-4 1 1,1-1 0,1-1 0,2 0 603,-6 2 0,-1 0 0,2-1 0,3-1 0,3-1-261,-4 2 0,3-2 0,3-1 1,2-1-1,0 0 0,1 0 1,-3 1-1,-2 1 261,-1 0 0,-2 1 0,-1 0 0,0 0 0,0 0 0,2 0 0,2-2-155,-2 1 0,2-1 0,2 0 0,1-1 0,1-1 0,-1 1 0,-2 0 0,-1 0 0,-2 2 155,1-3 0,-1 1 0,-2 1 0,-2 0 0,1-1 0,-1 1 0,1-2-96,1 0 0,0 0 1,0-1-1,0 0 1,0 0-1,-1-1 1,0 0 95,1-1 0,-1-1 0,0 1 0,-1-2 0,1 1 0,-1-1 0,-1-1-15,0 0 1,-1 1 0,-1 0 0,1-2-1,-1-1 1,1-2 0,1-2 14,-4 0 0,2-2 0,1-3 0,0-1 0,0-1 0,-1-1 0,-1 1 0,-2 2 0,-2 1 0,2-3 0,-2 2 0,-1 1 0,-2 0 0,0-1 0,1-1 0,0-2 0,1-2 0,1-1 0,1-1 0,-1-1 0,0-1 0,-2 0 0,-2-1 0,-2 1 0,-2-4 0,-2-1 0,-2-1 0,-2 0 0,-1 1 0,-1 1 0,-1 2 0,2-7 0,-1 3 0,-2 0 0,-1 0 0,0-4 0,-5 11 0,1-3 0,0-1 0,-1-1 0,-1 1 0,-2 2 0,-3 4 0,2-14 0,-4 4 0,-2 0 0,-3-3 35,-2 0 1,-2-3 0,-2-2 0,-1 2 0,-1 4-36,-1 2 0,-1 4 0,-1 0 0,-2-3 182,5 0 0,4-7 0,-3 2 1,-14 9-1,-21 16-182,16 31 0,-4 2 0,-6 3 0,-4 2 0,-4 2 0,-4 2 0,-3 3 0,-5 1 0,-3 3 0,-2 1 0,-4 2 0,-3 2 0,-2 2 0,-2 1 0,-3 2 0,-1 1 0,-2 2 0,-2 1 0,-1 1 0,0 1 0,-2 2 0,0 1 0,-1 0 0,0 2 0,0 0 0,1 1 0,-1 0 0,2 2 0,0 0 0,1 0 0,2 0 0,1 1 0,2 1 0,2-1 0,2 0 0,2 1 0,3-1 0,2 1 0,4-1 0,2 0 0,4-1 0,4 0 0,-8 10 0,3 1 0,4 2 0,3 2 0,3 1 0,2 1 0,2 2 0,2 0 0,2 2 0,0 0 0,2 1 0,1 1 0,0 0 0,0 0 0,-1 1 0,1-1 0,-2 0 0,-1 0 0,-1 0 0,-2-1 0,-2-1 0,-2-1 0,-3 0 0,-2-2 0,-4 0 0,-4-2 0,11-13 0,-3-1 0,-2 0 0,-3-1 0,-1 0 0,-3-1 0,-2 0 0,-1-1 0,-2 0 0,-2 0 0,-1-1 0,-1 0 0,-1 0 0,-2-1 0,0 0 0,-1 0 0,0 0 0,-1-1 0,-1 1 0,1-1 0,-1 1 0,0-1 0,1 1 0,0-1 0,0 1 0,1 0 0,0-1 0,2 1 0,0 1 0,1-1 0,2 1 0,1 0 0,1 1 0,2 0 0,2 0 0,1 0 0,3 2 0,2-1 0,2 1 0,2 1 0,3 1 0,2 0 0,3 0 0,3 1 0,4 1 0,2 1 0,-9 21 0,3 3 0,4 3 0,4 2 0,3 2 0,3 2 0,3 0 0,3 2 0,3-1 0,2 1 0,2-2 0,3 0 0,2-2 0,2-1 0,2-3 0,1-2 0,2-4 0,1-3 0,2-4 0,0-4 0,1-5 0,11 26 0,6-11 0,6-7 0,6-5 0,6-1 0,6-1-277,-8-10 1,6-2-1,5 0 1,3-1 0,3-1-1,3-2 1,1-1-1,0-2 1,0-2 0,-1-2-1,-3-2 277,2-2 0,-1-3 0,0-3 0,0-1 0,0-3 0,1 0 0,0-1 0,2 0 0,0 0 0,1 0 0,-3 1 0,1 1 0,1 0 0,2 0 0,0 0 0,0-1 0,1-1 0,-2-1 0,0-2 0,-1-2 0,-1-2 0,-3-2 0,4-12 0,0 1 0,0-1 0,-1 0 0,1 0 0,0 0 0,0 1 0,0-1 0,0 0 0</inkml:trace>
  <inkml:trace contextRef="#ctx0" brushRef="#br0" timeOffset="121054">6855 6527 16438,'-7'4'4947,"-2"-3"-4318,8 3-269,-6-4 0,6 0 1439,-3 0-1709,10 0-90,-1 0 0,3 0 0,-3 0 0,-2 0 1259,-1 0-1259,-10 0 0,7 0 0,-10 0 0,10 0 0,-3 0 0,10 0 0,-3 0 90,4 0-90,-3 0 0,-1 0-1395,-1 0 1,-6-6 0,-1-2 0</inkml:trace>
  <inkml:trace contextRef="#ctx0" brushRef="#br0" timeOffset="122004">6883 5505 20755,'-16'-41'1889,"1"0"-1709,1 2 180,8 5 449,-3-7-359,8 15-90,-3-6 90,4 12-1,-4 0 1,3-3 360,-6-4-361,6 4-359,-2 6-90,3 7 0,0 10 90,0 8 0,5 6 90,6 19-90,11 15-45,-9-17 0,3 4-468,1 5 1,2 4-1,-1 0 468,5 7 0,-1 2-45,-1-4 0,0 2 0,0-3 0,2 6 0,-1-3-379,1 0 0,-1 0 424,-2-2 0,0-1-45,-1-3 0,-1-2 0,-1-2 0,-2-2 0,-1-4 0,-1 0 0,11 21 0,-6-8 0,-1-12 0,-5-7 0,-4-8 1242,-4-6-1242,-2-8 874,-2-3-784,0-4 0,0-8-90,0-4 0,0-13 0,0-6-90,0-12 90,0-9 0,0-9-256,0 26 1,0 0 255,0-1 0,0 1 0,1-2 0,1-1 0,1 3 0,1 0 0,1 2 0,2 0 0,7-26-24,3 10 24,-1 6 0,0 7 0,2 6 0,1 6 0,1 5-89,2 10 178,13 3 331,11 18-330,-3-3-180,2 13 90,-17-4 0,10 14 90,-9-4-65,4 9-115,-11-8 180,6 13-90,-8-11 0,5 7 0,-9-13 90,1 2-90,-1 3 0,9 15 0,-6-9 0,6 7 0,-9-15 90,-1-6-90,-1-4 0,-2 2 0,0-12-90,-3 2-2159,-4-10-449,-3-4 2698,-9-3 0,-6-4 0,-7-3 0</inkml:trace>
  <inkml:trace contextRef="#ctx0" brushRef="#br0" timeOffset="123176">1937 8110 20845,'6'-9'3238,"-2"0"-2698,-2 0 359,-2 4-629,0 1-90,0 4-90,-3 10 90,-4 10-90,-7 25 0,3-14 0,-2 6-410,-4 8 0,-2 7 1,-1-2 349,3-9 0,0-2 0,-1 4-8,-5 9 1,-2 7-1,-1-1 1,3-6 7,4-10 0,0-4 0,0 3-30,-9 19 0,-2 4 0,4-8 0,5-12 0,1-3 0,-3 8 0,2-3 0,-2 3 0,7-2 0,8-9 0,-1-7 0,8-15 0,-3-6 1139,0-9-1139,4 3 0,-4-4 1259,4 0-899,13-8-360,1 4 0,17-8 0,6 4 0,8-1 0,6 0 0,-13 4 0,2-1 0,-4 2 0,1 1-225,7-1 0,-1 1-2653,22 1 359,-23 2 2519,-14-2 0,-11-2 0,-1-3 0</inkml:trace>
  <inkml:trace contextRef="#ctx0" brushRef="#br0" timeOffset="123919">8036 4948 21924,'-33'-18'2159,"3"2"-1889,8 1 270,3 1-90,5 2-1,8 1-179,-3 4-180,8 1 0,-3 3-90,6 1 0,7 0 0,12 0 0,17-5 0,17 0 0,-21 3 0,2-1-922,5 1 0,1-1 922,1 0 0,2-1 0,1 0 0,1 0-518,-1 1 1,0-1 517,-4 0 0,0 1 0,-5 0 0,-1 1 179,22-1 1,-15 1 0,-11 4 180,-12 0 90,-6 8-180,-7 10-136,-11 15 1,-5 10-135,-2 2 0,-2 5 0,-1 0 68,-1 3 0,-1 1 0,-1 2-226,1-5 1,-1 2 0,-1 0 0,1-2-517,-3 7 0,0-2 0,-1 1-136,-1 2 1,-1 1 0,-1 0 809,0-1 0,-1 0 0,-1 0 0,-1-1 0,-1 1 0,0-1 0,-1 0 0,1-1 0,-1 0 0</inkml:trace>
  <inkml:trace contextRef="#ctx0" brushRef="#br0" timeOffset="124821">130 11782 23723,'-19'-14'2069,"3"5"-1889,4 9-90,6 19-405,9 26 315,3-8 0,1 5-897,4 12 0,2 4 867,-3-14 0,1 1 0,1 4 7,2 3 1,2 5 0,0 1-1,0-4-97,1 3 0,-1-3 1,2 3-61,-2-6 0,3 3 0,-1-1 0,-1-5-315,5 11 1,1-5-1016,5-1 0,1-6 1510,9 1 0,5-21 0,-19-45 0</inkml:trace>
  <inkml:trace contextRef="#ctx0" brushRef="#br0" timeOffset="125019">564 11479 24533,'0'-65'1259,"2"20"-989,2 31 0,6 35-90,3 31-135,-4-14 0,2 3-1925,0 9 1,0 2 1879,2 6 0,1 0-90,1 5 1,0 1 37,0-2 1,1 1-969,-2-10 1,1 1 0,-1-1 1019,-2-7 0,-1-1 0,0-1 0,4 19 0,-2-5 0,-7-17 0,1-1 0</inkml:trace>
  <inkml:trace contextRef="#ctx0" brushRef="#br0" timeOffset="125173">345 12443 24083,'-51'-19'1439,"6"1"-1439,16-4 90,19-7-90,20-12-90,24-13-180,-7 22 0,5-4 1,2 0-1823,7-4 0,3 0 0,0-1 2092,-1 1 0,0-1 0,0 2 0,0 3 0,0 1 0,-3 4 0,-1 2 0,-1 0 0</inkml:trace>
  <inkml:trace contextRef="#ctx0" brushRef="#br0" timeOffset="125304">544 12253 19136,'-11'-4'540,"9"-12"-1979,18-15 1439,17-19 0,-12 17 0,1 0 0,4-4 0,-1 1 0</inkml:trace>
  <inkml:trace contextRef="#ctx0" brushRef="#br0" timeOffset="125937">861 10204 24443,'-43'-39'1349,"2"7"-1349,11 16 90,5 20-90,9 21 90,8 25-90,7-17 0,2 2 0,4 6 0,2 0 0,1 1 0,3 0-445,2 0 0,2-2 400,-1-5 0,1-2 45,4 3 0,-1-4-90,5 8 260,2-8-170,-18-34 132,-7-20 48,-7-17 90,-5-10-90,-1 0 588,-6-3-678,11 20-90,-3 6 90,15 35 0,6 20-90,8 26 0,-5-19 0,1 1-205,2 4 1,2 0 204,0 0 0,1 0 0,1-4 0,2-1 0,6 2 0,0-4-90,13 5 0,7-12 0,-23-45 90,-3-27 0,-14 11 0,-2-3-322,0-7 0,-2-1 366,-1-2 1,-2 1 0,0 2 0,0 1-45,-1 6 0,0 2 90,0-21-90,0 15 379,2 12-379,0 9 90,2 8-90,4 5 765,2 5-765,5 0 0,10-6 0,6-14 0,1-3 0,0-8-90,-10 8 90,-4 2-90,-3 7-180,-4 5-90,-2 7-360,-1 6-269,0 9-3329,9 33 4318,-5 2 0,-1-9 0,-1 1 0,5 26 0</inkml:trace>
  <inkml:trace contextRef="#ctx0" brushRef="#br0" timeOffset="126703">378 13808 23465,'-49'14'2159,"0"-6"-1979,2-2-51,6-6-129,5 0 193,13-8-13,24-13 45,30-22 0,17-9-166,-14 16 1,3 0 0,4-5-718,-4 5 0,2-2 1,4-2-1,2-4 0,4-1 668,-8 7 0,3-3 0,3-1 0,1-1 0,2-2 0,2-1 0,1-1 0,1-1 0,0 0-165,-10 10 0,1-2 1,1 0-1,1-1 0,0-1 1,2 0-1,0 0 1,1-1-1,0-1 0,0 1 1,0-1-1,0 1 1,0 0-1,-1-1 155,-1 2 0,1 0 0,-1 0 0,1-1 0,-1 1 0,1-1 0,0 0 0,0 0 0,0 0 0,1 0 0,-1-1 0,1 1 0,1-1 0,-1 0 0,1 0-84,-2 1 0,0 1 0,1-2 0,1 1 0,0-1 0,0 0 0,1 0 0,-1-1 0,0 1 0,1 0 1,-1 0-1,0 0 0,-1 1 0,0 0 0,-1 0 0,-1 1 0,0 1 103,2-3 0,0 1 0,-1 0 1,0 1-1,-1 0 0,-1 0 1,0 1-1,0 0 0,0-1 1,0 1-1,0 0 0,1-1 1,-1 0-1,1-1-53,2 0 0,-1-1 0,0 0 0,1 0 0,-1 0 0,1 0 0,-1 0 0,1 0 1,-1-1-1,1 1 0,-1-1 0,1 1 0,-1 0 0,0-1 66,1 1 0,-1-1 0,1 1 0,-1-1 0,1 1 1,-1-1-1,1 0 0,-1 1 0,0-1 0,0 0 0,0 1 1,0-1-1,0 1 0,0-1-32,-1 1 0,-1 1 0,1-1 0,-1 0 0,1 0 0,-1 0 0,1 0 0,-1 1 0,0-1 0,-1 0 0,1 1 0,0-1 0,-1 1 0,0 0 0,2-2 0,-1 1 0,0 0 0,-1 0 0,0 1 0,1-1 0,-1 1 0,0-1 0,1 0 0,-1-1 0,1 0 0,0-1 0,1 0 0,-2 1 0,1-1 0,0-1 0,1-1 0,1 0 0,-1 0 0,1-1 0,-1 0 0,0 1 0,0 0 0,-1 0 0,-1 1 0,-2 1 0,0 2 0,-2 0 0,4-3 0,-2 1 0,-1 2 0,-2 0 0,0 1 0,0 1 0,-1-1 0,0 0 0,0 0 0,1-2 0,0 0 0,1 0 0,0-1 0,2-2 0,0 1 0,0-2 0,-1 1 0,0 0 0,-1 1 0,-2 1 0,-2 1 0,-2 3 0,-2 1 0,8-12 0,-3 3 0,-3 3 0,-3 1 0,-1-2 0,1-3 0,0-6 0,-1-2 0,-1-1 0,-1 0 0,-3 1 0,-3 2 0,-3 4 0,-2 2 0,-3 1 0,-1-1 0,-3-2 27,1-9 1,-2-3-1,-2 0 1,-5 1-1,-6 4-27,-8 3 0,-5 3 0,-5 2 0,-3 1 0,-6-3 0,-4 1 0,-5 1 0,-1 2 0,4 8 0,-1 1 0,-3 0 0,-4 2 0,-6 1 0,0 6 0,-5 0 0,-6 1 0,-2 1 0,-2 2 0,-1 0 0,1 2 0,3 2 0,-2 1 0,1 2 0,1 2 0,-1 1 0,-1 1 0,-3 1 0,-4 0 0,12 4 0,-2 0 0,-2-1 0,-3 1 0,0 1 0,-1 1 0,0 0 0,-1 2 0,2 2 0,0 1 0,2 2 0,-1 2 0,0 2 0,2 1 0,-1 2 0,1 2 0,0 0 0,-1 2 0,0 1 0,0 0 0,-2 0 0,7 0 0,-1 1 0,-1 0 0,1 2 0,-1 0 0,0 0 0,-1 2 0,1 0 0,-1 0 0,0 1 0,0 1 0,0 1 0,1 0 0,0 0 0,0 1 0,-1 1 0,1 1 0,-1 0 0,0 0 0,0 2 0,0-1 0,0 2 0,0-1 0,0 2 0,0 0 0,2-1 0,-1 2 0,0 0 0,1 0 0,-1 1 0,0 1 0,0-1 0,1 2 0,-1 0 0,0 0 0,1 1 0,-1 0 0,1 1 0,-1 0-10,3-1 1,0 1 0,0 0 0,0 0 0,0 1 0,-1 1 0,1 0 0,1 0 0,-1 0-1,0 1 1,0 0 0,1 1 0,-1 0 0,1 0 0,0 0 9,3-2 0,-1-1 0,0-1 0,1 0 0,-1 0 0,0-1 0,1 2 0,0 0 0,0 1 0,0 2 0,1 1 0,0 3 0,0 2 0,1 3 0,0 3 0,2 4 0,11-10 0,0 3 0,1 3 0,-1 2 0,1 2 0,0 2 0,0 1 0,0 3 0,0 1 0,0 1 0,1 1 0,-1 2 0,1 0 0,1 0 0,0 1 0,0 0 0,0 1 0,1-1 0,0 0 0,1 0 0,0-2 0,1 0 0,0 0 0,0-2 0,2-2 0,0-1 0,0-1 0,1-3 0,1-1 0,-9 14 0,2-3 0,0-2 0,2-2 0,0-1 0,2-2 0,0 0 0,1-1 0,0 1 0,1 1 0,0 0 0,0 2 0,1 1 0,0 3 0,-1 2 0,1 4 0,5-14 0,1 3 0,-1 2 0,-1 1 0,1 3 0,-1 1 0,0 1 0,0 1 0,0 2 0,1 0 0,-1 0 0,1 1 0,1 1 0,0-1 0,0 0 0,1-1 0,1 0 0,1-1 0,0-1 0,2-1 0,0-2 0,2-1 0,1-2 0,1-2 0,2-2 0,1-2 0,2-3 0</inkml:trace>
  <inkml:trace contextRef="#ctx0" brushRef="#br0" timeOffset="126703">0 13773 19530,'31'36'-270,"13"-6"1,8-7-1,1-5-53,-3-6 1,2-5-1,4-4 1,4-5 0,6-4 322,-16 0 0,4-4 0,4-2 0,3-3 0,2-1 0,2-2 0,1-1 0,0-1 0,0 0 0,-2 0 0,-2 1 0,-3 0 0,4 0 0,-2-1 0,-1 0 0,-1 0 0,0-1 0,0 0 0,0-1 0,1-1 0,1-1 0,2-1 0,-6 0 0,0 0 0,0 0 0,0 0 0,0 0 0,0 0 0,-1 0 0,1 0 0,0 0 0,0 0 0,0 0 0,0 0 0,0 0 0,0 0 0</inkml:trace>
  <inkml:trace contextRef="#ctx0" brushRef="#br0" timeOffset="126703">-1 10699 20389,'1'60'0,"-1"3"0,0 0 0,0 0 0,0 0 0,0-1 0,0 0 0,0 0 0,0 0 0,0-1 0,0 0 0,0 3 0,0-1 0,0 1 0,0-1 0,0-1 0,0 1 0,0-2 0,0 1 0,0-1 0,0 4 0,0-1 0,0 0 0,0 0 0,0-1 0,0 0 0,0-1 0,0-1 0,0 4 0,0 0 0,0-2 0,0 1 0,0-2 0,0 0 0,0-1 0,0 4 0,0-1 0,0-1 0,0 0 0,0-2 0,0-1-36,0 2 0,0 0 0,0-3 0,0-1 0,0-2-67</inkml:trace>
  <inkml:trace contextRef="#ctx0" brushRef="#br0" timeOffset="144838">22627 1235 21205,'-41'-23'1349,"2"1"-1079,-1-1 0,3 1 90,0 1 89,3 1-89,5 2 90,5 0-180,6 2 0,9 2-180,4 5-1,5 2 1,5 5-90,16 0 0,24 2 0,-7 0 0,5 0-972,11 2 0,4 2 972,-12-1 0,2 1 0,1 1 0,4 0 0,1 2 0,0 1 0,3 2 0,0 0 0,0 1 0,0 1 0,0 1 0,0 1 0,-1 2 0,0 1 0,-2 2 0,-1 0 0,-2 1 0,0 2 30,-2 0 0,-1 2 0,-1 0-411,-3 2 0,-1 0 1,-2 1 380,-1 1 0,-2 2 0,0 0 60,-3 2 0,0 1 0,-2 2-30,-1 2 0,-1 1 0,-1 2-717,1 3 0,-2 1 1,-1 2 716,0 6 0,-1 2 0,-1 2 15,-6-9 0,0 1 0,0 1 0,-1 1-23,1 6 1,-1 2-1,0 0 1,0 1-23,-3-7 0,0 0 0,0 1 0,0 0 0,1 0 35,-1 2 1,1 0 0,-1 1 0,2 2 0,2 2 2,-1-4 1,1 2 0,2 3-1,0 1 1,1-1 0,-1-1-1,-1-3-23,0-2 0,-1-4 0,0 0 0,0 0 0,2 2 0,2 4-5,-1-3 0,2 4 0,1 3 0,1 2 0,1 0 0,0-1 0,-1-2 0,-1-3 0,-2-3-272,2 1 1,-2-4 0,0-2 0,-1-1 0,1 2 0,1 2 273,1 2 1,1 3 0,1 2 0,1 0 0,-2-1 0,0-2 0,-2-3-94,2 3 0,-2-3 0,-1-1 1,0-1-1,0 1 117,0 0 0,-1-2 0,0 1 0,1 2 0,0 1-95,1 3 1,0 3-1,2 2 1,-2 0 0,1-1-1,-3-3 77,0-1 0,-1-2 0,-1-1 0,0 0 0,1 3-19,-1 1 0,2 3 1,0 1-1,-1 0 1,-1-2-1,-1-3 19,-3-4 0,-1-3 0,-1-1 0,0 1 0,1 4-18,1 5 0,0 4 0,1 3 0,-1-1 0,0-1 0,-1-2 18,-1-3 0,0-2 0,0-1 0,-1 0 0,1 3-3,0 1 0,1 3 0,0 1 0,0 0 0,-1-2 0,-1-5 52,1 7 1,-1-4-1,0-2 1,0 0-46,-1-1 1,1-1-1,-1 0 1,0-1-23,-1-1 0,-1-1 0,1 0 0,-1-1 82,1-1 0,-1-1 1,0 0-1,0 0-82,-1-1 0,0-2 0,0 2 0,0 3 0,1 3 0,1 4 0,1 2 0,-1 0 0,-1-4 0,0 1 0,0-3 0,0 0 0,1 4 29,0 0 1,0 3 0,0 0 0,1 0 0,-2-4-30,1-2 0,-1-3 0,0-2 0,0 1 0,1 1 0,-1 0 0,1 0 0,0-1 0,0 0 0,0 0 0,1 0 0,-1 0 142,0-2 0,0-1 0,0 1 0,1 3-142,-1-1 0,2 4 0,0 0 0,-1 0 0,0-4 0,0 1 0,-1-4 0,0 1 0,1 1 62,2 13 1,1 2 0,-1-1 0,-1-3-63,0-2 0,-1-3 0,-1 0 0,0 1 0,0 1 0,0 0 0,1 1 0,0 0 0,0 1 0,0 1 0,-1-1 0,1 1 0,1 1 0,-1 0 0,1-1-155,0 2 1,-1-1 0,1 0 154,-1 1 0,1-1 0,-1 0 0,1 0 0,0 0 0,-1-1 111,-1-2 0,0 0 0,1 4-111,-1-3 0,1 4 0,-1 0 0,0-4 0,-2 3 0,0-3 0,0 3 0,-1-5 0,2 3 0,-1-1 0,-2-4 0,0-2 0,-2-3 0,1-1 0,-1 0 0,1 0 0,0-1 0,0-1 0,-1-1 0,1 0 0,0-3 0,0 0 0,-1-1 0,4 17 0,1 2 0,-2-10 0,0 4 0,0-4 0,1 6 0,1 3 0,-4-14 0,1 5 0,-1 0 0,-1-5 0,0 12 0,-2-2-197,1-7 1,-1 3-1,-2-4 197,-5 5 0,-3-1 0,1 0 0,-3 0 315,-4 1 1,-2 1-316,-2-1 0,-2 1 0,-4 0 0,-3 1 446,-4 1 0,-3-1-446,8-18 0,-2-1 0,-1 0 0,-2 2 0,-1-1 0,-4 2 0,-5 0 0,-5 3 0,-3-1 0,-3-1 0,2-5 0,-4-1 0,-1 0 0,-1-1 0,0 0-130,-1 1 0,-1-1 0,0 0 0,-1-1 1,-2-2 129,5-5 0,-2-1 0,-1-1 0,-1-1 0,2-2 0,0-1 32,-2-2 1,2-1 0,0-3 0,-3 0 0,-4-1-146,7-2 1,-3 0-1,-2-1 1,-3 1-1,-1-2 1,-1 0 0,0 0-1,0-1-561,4-1 1,-2 0 0,-1-1 0,0-1 0,0 0 0,-1 0 0,0 0 0,1 0 0,-1 0 673,6 0 0,0-1 0,0 1 0,0 0 0,-1 0 0,1-1 0,0 0 0,0 0 0,0 0 0,1-1 0,-6 0 0,0-1 0,-1 0 0,1 0 0,0-1 0,2 0 0,0 0 0,2 0 0,3 0 0,-8 0 0,0 0 0,1 0 0,-1 0 0,1 0 0,-1-1 0</inkml:trace>
  <inkml:trace contextRef="#ctx0" brushRef="#br0" timeOffset="147515">29514 9001 22014,'-17'-27'2609,"3"1"-2339,0 2 180,7 5-91,2 4 1,1 6-180,3 2 0,-2 5 0,3 0 0,0 12-90,0 8-45,0 16 0,0 7-45,-2-7 0,0 3-742,2 20 1,-1 2 786,-3-9 0,1 1-45,2-3 0,1 4 0,0 0 0,-1-2 0,0-1 0,1 1 0,0-2 0,1 0 0,0-3 0,1 11 0,0-8 0,4-1 90,-1-13-90,2-12 90,0-10-180,3-16 180,13-47-90,-7 10 0,1-2 0,0-2 0,1 0 556,0-3 1,-1 5-557,3-5 0,-3 8 0,-3 12 0,-4 6 0,0 12 0,5 17 0,-1 10 369,7 16-369,-2 4 0,3 4 0,-1-3 0,3-3 0,-4-6 0,4-9 0,1-8 0,1-10 0,5-13 0,14-34 0,-11 1-157,-13 10 1,-3-2 245,2-17-89,-11 1 90,-4 11-90,-8 6 90,-2 9-90,0 8 0,-4 9 0,3 23 0,-1 27 314,5 6-224,12 15-180,7-21 90,11-3 90,5-10-180,27-14 90,-12-17 0,-15-5 0,-2-4 0,12-25 0,-4-12-45,-13 1 0,-3-4 90,-6 10 0,-2-2-485,4-16 1,-1 0 439,-7 15 0,-2 1 45,-2 2 0,0 0-1,0 4 1,-2-1 90,0-6 0,-2 0 45,2-13-191,-4-6 101,-1 37-90,0 9 0,-9 33 0,3 35 90,-3 14-90,6-21 0,2 0 0,6 23 0,-2-32 0,1-1 0,10 31 0,4-3 0,5-9 0,3-7 0,6-6 0,19-2 0,8-18-45,-21-16 0,0-8 45,2-14 0,-4-7 152,-7-1 0,-4-3-197,1-5 0,-4-4 45,-6-10 0,-4 0 0,-1 10 0,-2 0 0,0-16 0,-2 1 45,-4 15 0,-1 0-45,0-12 0,-2-1 52,1 6 0,-2-1-52,0-8 0,-1 3 0,-3-8 0,1 16 0,0 35 0,4 5 90,-9 26-90,0 8 0,-11 30 0,10-27 0,1 2-10,0 4 0,0 1 10,0 3 0,1 1 0,4-1 0,0 0 0,1-1 0,0 0 0,3-3 0,0-1 0,1-4 0,0 0 0,4 6 0,2-1 0,4 13 0,13 4 0,0-26 90,9-10-180,5-8 180,7-6-90,6-10-90,4-5-458,6-9 548,-2-6 0,-2-5-221,-8 2 221,-9-2 0,0-13 0,-17 10 0,-3-12 0,-16 10 0,-2 0 0,-2 0 0,-3 0 1288,-4 3-1288,-3-1 254,-4 2-254,1 3 0,-1 7 0,2 0 0,2 12 0,0 0 0,-6 30 0,10 0 0,-8 20 0,13-4 0,-3 1 0,4-3 0,4-2 0,2-7 0,14 0 0,-6-14 0,9-1 0,-5-22 0,-3-15 0,-2-4 0,-8-11 0,-5 8 0,-4 1 0,-2-1-270,-10-4-1259,-3 8-450,-3 7 989,1 17-269,3 12-540,4 7-360,0 1 2159,7 2 0,2 0 0,5 0 0</inkml:trace>
  <inkml:trace contextRef="#ctx0" brushRef="#br0" timeOffset="149840">22598 8793 21565,'-10'-5'2878,"3"1"-2428,-2 1 0,8 1-1,-4 2 1,5 0-180,-4 0-90,3 0 0,-3 0 269,4 12-179,2 11-90,2 20-90,4 16 0,0-9 0,0 5-45,1 7 0,1 4-599,-2-12 0,1 3 0,-1-2 599,1 12 0,1-2-45,-3-17 0,0 1 0,0-5 0,-2-6 0,-1-3 0,1 6 0,0-2 0,-4 4 0,1-8 0,2-13-180,1-7-269,-1-11-271,-2-4-497,-2 0-1211,0 4 2428,0-3 0,0 11 0,0-2 0</inkml:trace>
  <inkml:trace contextRef="#ctx0" brushRef="#br0" timeOffset="150113">22594 10484 22374,'-12'19'1889,"5"-2"-1709,-2-9 90,8 2-90,-2-9 0,3 3 0,0-4-180,3 0 90,5-4-1,7-3 91,5-7 90,1 0 0,-1-1 0,-4 1 0,-5-1 0,-5-12-270,-15-5-810,-9-7-359,-3 6 1169,-8 3 0,18 13 0,-1-2 0</inkml:trace>
  <inkml:trace contextRef="#ctx0" brushRef="#br0" timeOffset="150955">31942 8277 20665,'0'-14'2699,"0"3"-2250,0 0-89,0 4 90,0 0-90,0 5 719,0 0-359,5 44-540,-3 23-90,0-10-1,1 6-44,-3 4 0,0 0-1196,0-13 1,0-1 1150,0-3 0,0-2-10,0-5 0,0-2 10,0-2 0,0-2 0,0 0 0,0-3 0,0 15 0,4-22 0,0 2 90,2-14-180,0 1 90,-3-14 1461,-2 0-2450,1 0-2109,0 0 3098,3 0 0,-3 6 0,0 2 0</inkml:trace>
  <inkml:trace contextRef="#ctx0" brushRef="#br0" timeOffset="151172">32047 9679 25073,'0'14'1349,"0"-3"-630,0-4 91,0-3-1799,0-4 989,-5 4 0,-9 7 0,-7 6 0</inkml:trace>
  <inkml:trace contextRef="#ctx0" brushRef="#br0" timeOffset="153123">18903 8933 19946,'12'0'2878,"0"0"-2338,0 0-360,-3 0 179,-1 0-269,-3 10-90,5 4 0,1 6 0,9 3 0,-7-10 0,5-2 0,-6-3 0,0-7 0,-2 3 0,0-4 0,-1 0 0,-3 0 0,0-4 0,-2-3 0,-2-7 0,0-2 0,-2-2 0,0-4 90,0 7 0,0 2-90,0 9 180,0 4-180,0 14 90,2 1-90,2 7-180,0-5-270,4-6-1439,4 6-359,-1-2 2248,5-1 0,-4-4 0,0-5 0</inkml:trace>
  <inkml:trace contextRef="#ctx0" brushRef="#br0" timeOffset="154138">23317 8557 23634,'0'5'359,"2"6"-269,2-4-90,4 9 0,2 2 0,4 2 0,1 3 0,3-2 0,0-3 0,1-3 90,-3-7-90,-2-2 0,3-6 90,-5 0-90,2 0 0,-10-4 90,-2-1 0,-2-6 0,0-3 0,0-2 0,0 0 0,0 0 0,0 5 180,0 0-1,0 4-179,0 0 90,0 5-809,0 0-91,0 10-269,0 4-900,0 14 1889,0 7 0,-4 7 0,0 4 0</inkml:trace>
  <inkml:trace contextRef="#ctx0" brushRef="#br0" timeOffset="-139112.74">10424 13225 22014,'-27'16'2699,"3"0"-2159,2-5-1,5-4-89,1 1 0,10-7-180,0 3-1,6-4 811,0 0-990,2-4 90,4-3-180,8-8 0,8-10 0,9-9 0,9-13-299,-18 20 0,3-3 299,3-3 0,4-4 0,1-1 0,5-8 0,0-1 0,2-1-609,0-1 0,2 0 0,-1-1 609,1-2 0,1-1 0,-3 3 0,-8 10 0,-2 3 0,0 0 0,1 1 0,0 0 0,0-1 0,-1 2 0,0-1 0,0 1 0,14-13 0,-1 1 0,-2 2 0,-1 2 0,-2 4 0,0 1-257,-3 4 1,-1 0 256,-3 3 0,0 1 0,-1 4 0,-1 0 0,-2 3 0,1-1 0,11-5 0,4-1 0,2 1 0,2-1 0,-1 1 0,3 0 0,-8 6 0,2 0 0,-4 3 0,-4 2 0,-1 2 0,10-6 0,-3 1-2419,2 3 2419,-8 0 303,-9 7-303,-8 2 1213,-4 2-1213,-4 5 449,-2-1-449,-1 3 3392,-1 0-6091,-4 0 990,-9-2 1709,-8-2 0,-5-1 0,-1-2 0</inkml:trace>
  <inkml:trace contextRef="#ctx0" brushRef="#br0" timeOffset="-138558.74">11935 11144 21745,'-37'-11'2428,"4"2"-1888,1-2-180,7 2-90,3 2-1,15 0-269,13 5 90,23 0-90,11 1 0,6 2 0,-6-1 0,1 0-455,19 0 1,2 0 454,-15 0 0,-2 0 0,1 0 0,-1 0 0,-3 0 0,0 0 0,-6 0 0,1 0 45,4 0 0,-3 0 45,9 0 0,-1 0 180,-32 10-180,-13 4 180,-8 17-90,-7 10 0,-4 11-90,-1 12-1,5-9 1,1 2-45,3-10 0,1 0-506,-2 17 1,1-1 460,6-19 0,2-2 0,-2-2 0,0-1 909,3 27-549,-2-4-270,-3-31 0,-2-15 0,-10-38-90,-8-24-361,9 16 0,-1-4 361,-5-5 0,-1-3 0,-1-2 0,-3-3 0,1 1 0,-1-4 0,1 2-560,-4-6 0,0-1 560,6 8 0,-2-2 0,3 4 0,2 0 0,2 4-275,1 1 0,1 1 50,2 5 0,2 2-636,-9-22-399,7 13-539,8 14 1945,8 17 0,8 15 0,5 12 0</inkml:trace>
  <inkml:trace contextRef="#ctx0" brushRef="#br0" timeOffset="-133695.74">20945 973 21745,'7'-9'1799,"-1"0"-1530,-4 2-89,0 2 90,-1 3-90,3 2 90,5 8-90,1 6 0,2 13-90,2 10 0,1 4 0,1 6-90,0-1 89,0-1 1,1-4 90,-1-9 0,0-8 0,2-12 0,2-12-90,5-14 0,3-15-90,6-14-129,-14 15 1,-1-3 128,3-2 0,-1-2-268,2-3 0,1-1 223,-1-2 0,1 1 45,0-1 0,0 2 0,0 0 0,-1 1 0,0 3 0,-1 2-45,-3 4 0,1 1-315,14-17-89,-7 9-181,-5 11-180,-6 5 61,-6 8-1229,-4 6 2138,-9 4 1,-10 2-1,-6 0 1</inkml:trace>
  <inkml:trace contextRef="#ctx0" brushRef="#br0" timeOffset="-132957.74">21209 692 21655,'8'-20'1709,"2"2"-1439,1-2-1,3 1-89,4 3 0,3 1 180,17 5-90,3 18-180,14 25 0,-14 10-45,-20-14 0,-2 1-45,6 18 0,-2-1 90,-4-1-90,6 8 90,-5-6 89,0 2 91,-8-24-90,-4-12 0,-2-14-90,6-8-90,6-9 90,10-16-90,11-15 0,-15 19 0,3-3 0,1-3 0,4-3 0,-1 2-561,7-6 1,1 0 560,-4 4 0,1-1 0,-1 3 0,5 0 0,-2 3 0,-2 2 0,1 2 0,-2 4 0,-1 2 0,-4 2 0,-1 2 0,22-9 0,-11 6 0,-5 6 90,-7 5-90,-4 2 0,-3 2 0,-5 5 1121,-6 0-1121,0 2 0,-6 0 0,2 0 0,-2 0 0,2 0 0,-1 0 0,1 0 0,-1-2 0,0 1 0,1-3 0,-4 4 0,0-4 0,-2 3-1979,0-1 990,-7 2-810,-6 6-8032,-11 2 9140,-11 7 1,-7 3-1,-8 3 1</inkml:trace>
  <inkml:trace contextRef="#ctx0" brushRef="#br0" timeOffset="-128931.73">25238 6848 20845,'0'-16'2339,"0"0"-1979,0 3-91,0-1 91,-6 2 180,-2-3-90,-9 1-360,4 0 0,-2 3-1,5 5 91,-4-1-90,-3 0 0,-3-2 0,-4-2 90,-23-5-180,7 2 90,-1 2 0,-3 0 0,2 2 0,0 1-289,-2 0 1,-1 0 243,1 0 0,2 0 45,-21 0-90,2-2 90,0 2-90,0 4 0,0 1 45,17 3 0,-1 2-352,10-1 1,1 0 306,-10 0 0,0 0 0,-12 0 90,1 6-90,2-5 0,0 11 0,17-7 0,0 0 0,-18 3 45,19-1 0,2 0-45,-12 1 0,0 5 90,-1 1-90,-1-1 90,-4 1-45,14-4 0,-2-1 45,-20 7-45,20-7 0,0 1-501,-14 6 546,0 0-90,0 2-20,1-2 20,14-4 0,-1 2 0,-17 6 45,18-7 0,2 0-45,-13 7 0,2 1 0,0-1-90,3 3 135,13-6 0,1 0-45,-19 13 0,18-10 0,1 0 0,-14 13 0,-3 4 0,0 3 268,-3 4-268,25-21 0,0 1 0,0-1 0,0 2 0,1-1 0,1 1 45,0 0 0,0 0-45,0 0 0,1 0 0,-21 22 0,1 1 45,14-17 0,1 1-45,-14 14 0,16-17 0,1 0 90,-8 7-90,2 0 0,-3 3 90,1-1-90,-1 3 0,1 0 847,-1-1-757,2 1-90,1 0 22,2 0-22,7-14 0,1 0 0,-12 16 438,-7 7-438,4-4 90,10-16-90,-4 9 0,3-8 0,8-9 0,-11 12 0,15-18 0,-3 5 90,13-15-90,0 0 0,4-6-2069,0 0 900,0-4-270,0-3 1439,0-17 0,0 3 0,0-9 0</inkml:trace>
  <inkml:trace contextRef="#ctx0" brushRef="#br0" timeOffset="-126523.73">21217 7495 16078,'2'-14'5846,"0"-2"-5306,1 5-180,-1-3-90,-1 1 90,0 1-1,1 1-179,-2 2 90,0 2-180,0 1 0,0 3 90,0 1-90,0 10 90,0 8 0,0 16 44,0 5 1,0 5-135,-3-6 0,0 2-482,1 17 1,-1 2 436,-2-10 0,0-1 0,1 1 0,0 1 0,0 1 0,0-1 0,2-3 0,0 1 0,-2 14 0,0 0 0,4-18 0,-1 0-45,0 10 0,-1-3 0,2 8 90,0-5-108,0 5 108,0-19-90,0 0 0,0-20 0,0-7 89,0-4-89,0-3 1052,0-4-1052,3 0 20,6-4-20,7-5 0,8-7 90,7-4-90,22-13 0,-11 8 0,15-6 0,-16 11 0,0 2 0,19-6 0,-13 6 0,14-1 0,-18 10 0,-6 2 0,6 5 0,-16 0 0,2 2 0,-15 0 90,-2 0 0,-5 0-1,-2 0 1,-5 0 540,0 0-450,-5-2-180,-4-5 90,-7-6-90,-6-10 0,-5-7 90,-5-8-90,-5-7 0,-1-7 0,17 23 0,1-1 0,0-2 0,1 1-242,0-2 1,0 0 241,0 0 0,1 0 0,1 1 0,-1 1 0,-14-26-27,4 7 27,5 7 0,-2-1 0,11 14 0,0 0 0,7 15 481,6 3-481,-6 3 29,6 3-29,-6 1 0,6 0 0,-3 1 0,1-1 0,-2 1 0,-3-1 0,3 1 0,2 1 0,3 1 0,0 2 0,0-2 0,0-2 0,0-1 0,-4-2 0,3 1 0,-6-1 0,6-2 0,-6 0 0,6 2 0,-6 0 0,6 3 0,-3-1 0,4 0 0,0 3 0,0 0 0,0 0 0,0-1 0,0 1 0,0 0 0,0 0 0,0-1 0,0 1 0,0 0 0,0 8-90,0 3 180,11 22-90,1 2 0,6 4-90,-4-2 180,-4-10-90,0 6 0,-1 4-90,1 3 180,0 5-90,-2 0-90,2 2 90,0-1 90,-1-2-90,1-3 0,0 11 0,0-4 0,-1-5 0,0-7 0,-4-15 0,0 1 0,1-2 0,1-2 0,1 0 0,5 9 0,0-2 0,2 4 0,-4-7-90,-2-7 180,1 5-180,-2-5 180,2 2-90,-2-10 0,0 5 0,0-5 0,1 6 0,-1-6 0,2 5 0,-2-8 0,2 8 0,-2-9 0,0 7 0,4-7 0,-5 3 0,1-4 0,-6 0 0,-2 0 0,2 0 0,0 0 0,4 0 0,-2 0 0,2 0 0,-2 0 0,0 0 0,2 0 0,0 0 0,6 0 0,-1 0 0,1 0 0,0 0 0,0 0 0,-5 0 0,0 0 0,-5 0-180,-1 0-270,0-2-359,-4 1-361,-5-1-2338,-16 2 3508,2 0 0,-10 4 0,8 2 0</inkml:trace>
  <inkml:trace contextRef="#ctx0" brushRef="#br0" timeOffset="-123995.73">13246 12307 21565,'-14'0'1259,"0"-2"-1079,-1-1 90,1-3 90,8 3-1,-5-1-89,6 4 0,-2-2-90,0 1 0,6-1 180,-2 2-91,6-4 1,33-13-90,10-7-1221,3 1 1,11-4-1,0 1 1101,-6 3 0,-1 1 0,5-2-24,-8 4 0,4-2 0,2 0 0,1-1 0,-2 2-454,-2 2 0,0 0 1,0 1-1,1-1 0,0 1 454,5-1 0,1 0 0,1 0 0,0 0 0,1 0-220,-9 3 1,0 0-1,1 0 1,0 0 0,3 1-1,2-1 195,-3 1 0,3 0 1,1 0-1,1 0 0,2 0 1,1 0-1,1 1 0,0-1 16,-6 2 0,2 1 0,1-1 0,1 0 0,1 1 0,-1 0 0,0 0 0,0 0 0,-2 0 0,-2 0-138,7-1 1,-2 1 0,-1-1 0,0 1-1,-1 0 1,0 0 0,0 0 0,1 1 132,1 0 1,1 0-1,2-1 1,0 1-1,-3 1 1,-3 0-1,-4 1 1,-6 1 228,21-2 1,-11 1 0,-1 1-222,-6 0 0,-1 1 0,-2-1 60,16-1 0,-4 0 45,-12 2 0,-3 1-90,-9 1 0,-3 1-45,18-5 1437,-8 6-1437,-25-3 1374,-1 2-1374,-24 1 2830,-2-1-4360,-4 4 889,-6 8 641,-4 0 0,-12 9 0,-6-1 0</inkml:trace>
  <inkml:trace contextRef="#ctx0" brushRef="#br0" timeOffset="-95527.73">10132 5790 15718,'-35'6'5757,"-1"3"-5308,-3 5-179,-3 0 0,0-7 90,0 3 90,1-9 89,1 11-89,1-10 90,2 10 0,5-7-1,4 3 1,3 0 0,5-7-91,4 3 1,7-4-90,4 0-90,5 0-180,0 0-90,5 0 0,42-8 0,13-5 0,-4 2 0,7-2-1131,-18 3 0,3-1 1,1 0 1130,10-1 0,3-1 0,2-1 0,-10 3 0,1 0 0,2 0 0,1-1-454,-7 2 0,1 0 1,0 1-1,2-1 0,0 0 454,5-1 0,1 0 0,1 0 0,1 0 0,0 0-253,-5 2 0,0 0 0,0 0 1,2 0-1,-1-1 0,2 1 253,2 0 0,2-1 0,0 1 0,1-1 0,-1 1 0,1 0-145,-7 1 0,0 1 0,1-1 0,-1 1 1,1-1-1,0 1 0,0 0 145,1 0 0,0-1 0,0 1 0,0 0 0,1 0 0,-1 0 0,1 0 0,0 1 0,1-1 0,-1 1 0,0 0 0,1 0 0,-1 0 0,1 0 0,0 0 0,0 0 0,-1 0 0,1 0 0,0 1 0,0-1 0,0 1 0,0 0 0,0 0 0,1 0 0,-1 1 0,0-1 0,0 1 0,0 0 0,-1-1 0,0 0 0,1 1 0,-1-1 0,-1 1 0,1 0 0,0-1 0,-1 2 0,0-1 0,0 0 0,-1 1 0,1-1 0,-1 1 0,1-1 0,-2 1 0,0 0 0,0-1 0,0 1 0,-1 0 0,1 0 0,-1 0 0,9-1 0,-1 1 0,0 0 0,0 0 0,0 1 0,-1-1 0,-1 0 0,-1 0 0,0 0 0,-1 0 0,1 0 0,-2 0 0,-2 0 0,0 1 0,0-1 0,-1 1 0,0-1 0,-1 0 0,7-1 0,1 0 0,-2 0 0,0 0 0,-1 0 0,-3 0 0,-2-1 0,0 1 0,0-1 0,-1 0 0,8-1 0,0 0 0,-1 0 0,-1-1 0,-4 0 0,-2 0 0,0-1 0,-1 1 144,13-2 0,-1 0 0,-2-1-144,-6 1 0,-2-1 0,-1 0 0,-5 2 0,-1 0 0,-2-1 0,13-3 0,-2-1 0,-10 4 0,-3 0 463,-7 0 0,-3 0-463,17 0 1687,-11 2-1687,-6 3 2522,-13 4-2522,-1-2 1790,-12 2-1790,2-4 835,0 3-835,1-3 0,0 4 0,-6 0 0,2 0 0,9-4 0,5-1 0,34-9 0,6 0 0,1 0 0,1 1 0,-37 6 0,0 3-540,-28 2 540,-41 6 0,-17 7 0,11-3 0,0 0 0</inkml:trace>
  <inkml:trace contextRef="#ctx0" brushRef="#br0" timeOffset="-94405.73">12531 3411 22014,'-20'-31'510,"0"1"0,-1-1 0,-1 0-286,-2-1 1,-2-1-682,-2 0 1,-1 0 635,-3-1 1,-1 0-45,-3-1 0,-1 1-520,-3-3 0,-1 1 475,-3-1 0,-2 1 0,0 1 0,-1 0-45,-3 1 0,-1 1 0,-1 1 0,-2 2 0,-2 1 0,-5 2-23,15 9 1,-5 0-1,-1 1 1,2 2-430,-5-1 1,1 3-1,-4 0 407,2 1 0,-4 0 0,0 0 0,2 4 0,-4 2 0,2 2 0,0 2 30,-4 1 0,0 1 0,0 1-30,-1 3 0,0 1 0,0 2 30,0 1 0,1 2 0,0 1-30,2 3 0,1 1 0,1 2-711,1 1 1,2 2-1,0 2 741,4 1 0,1 1 0,-1 4-8,4 3 1,-2 3 0,1 3-1,2 2-245,0 2 0,1 3 0,2 1 0,0 0 245,-1 0 1,2 1-1,0 0 1,3 1-62,3 0 0,2 0 1,3 0-1,2-2 99,2 1 0,3-3 0,0 4 75,1 0 0,1 3 0,0 1 0,2-3-15,-1 1 0,3-1 0,0 4-8,0 7 0,0 7 1,2 1-1,4-8-82,5-9 0,3-4 0,1 2 0,0 15 0,2 2 0,4-4-30,8 6 0,4-3 111,-1-18 1,0-1 0,3 0-112,3 2 0,2 0 0,1-1 0,2 1 0,1 0 0,4 2 0,4-1 0,4 3 0,2 0 0,-2-4 0,4 3 0,-1-4 0,4 2 0,-1-5 0,2 3 0,2-3 0,-1-4 240,3-3 0,1-6 1,2-1-241,4-1 0,2-1 0,1-3 0,-12-7 0,0-1 0,3-1 0,3-2 0,6-1 0,4-2 0,2-2 0,2 0 0,-1-3 0,-9-1 0,0-1 0,0-1 0,1-1 0,2-1 0,0-1 0,0-1 0,2 0 0,1-1 0,0-1 0,0 0 0,-2-1 0,-3-1-51,9-1 1,-2-1 0,-1 0-1,-3-2 1,0-1 50,8-3 0,-1-2 0,-4-1 0,-4-2 0,-5 0 0,-5-2 0,2-4-84,-1-4 0,2-4 0,0-2 0,-4 0 84,2-2 0,-4 0 0,3-7 0,-6 2 0,4-7 0,1-2 0,-3 0 0,-6 4 0,2-6 0,-6 3 0,0-4 0,-1 2 0,2-3 0,-3-1 0,-4 4-75,-3-1 0,-5 1 0,-2 1 75,-1-1 0,-2 0 0,-3-5 0,-5-3 0,-3-5 0,-2-1 0,-2 3 0,-2-4 0,-2 2 0,-2-2-53,0 15 1,-1-3 0,-2-1 0,0 1 0,-2 4 52,-7-13 0,-2 4 0,-2 0 0,-1 2 0,-2 0 0,-1 2 171,-1 4 1,-1 1-1,-6 2-1363,0 9 0,-6 0 1,-1 3-1,1 4 1192,-3 1 0,0 5 0,-3 2 0,-13-1 0,-5 3 0,3 7 0,14 15 0,0 1 0,0-1 0</inkml:trace>
  <inkml:trace contextRef="#ctx0" brushRef="#br0" timeOffset="-91294.73">13380 11927 22194,'-28'11'2879,"-1"-3"-2520,1 0 1,1-7 180,3 3 90,5-4 539,9 0-809,5 0-270,5 0-90,7 0 0,9 0 0,49-6 0,-31 1 0,2 0-529,17-4 1,9-2 528,-1-2 0,6-2 0,0 0-729,-9 2 0,-1 1 0,3-1 729,-11 2 0,2 0 0,2 0 0,2-1 0,0 2 0,-2 0 0,3 0 0,1 1 0,-1 0 0,0 0 0,-2 1-580,13-2 1,-3 0 0,0 1-1,4 0 580,-11 1 0,3 1 0,1-1 0,0 0 0,-2 2 0,-3 0-388,9-1 1,-4 2 0,-1 1 0,0-1 387,0 2 0,0 0 0,-1 0 0,1 1-106,-3 0 0,0 0 0,0 1 1,-1-1 105,-3 1 0,0 0 0,0 0 0,-1 0-41,14 0 1,0 1 0,-1-1 40,-5 0 0,-1-1 0,3 0 0,-5 0 0,4-2 0,-1 1 0,-3 0 170,1-1 0,-4 1 1,3-1-171,-5 0 0,2-1 0,-1 0 0,-4 0 0,20-4 0,-6-1 0,0 0 0,-2-2 0,-1 1 0,0-1 626,-5-1 0,2 1-626,-8 3 0,3 0 0,-3 1 0,5-2 0,-1 0 0,0 1 0,4-1 0,-7 1 0,-11 2 0,-2 1 628,23-3 1,-4 1-629,-4 3 0,6 1 2097,-36 4-2097,-12 0 1914,-11 0-1914,-6-4 0,-46-5 0,-5-1-1339,8 3 0,-3 1 1339,-1 1 0,-2 1 0,13 1 0,-2 0 0,-1 0-457,-5 0 0,-2 1 1,-5 0 456,2 0 0,-5 1 0,-3 0 0,0 1 0,3-1-375,-4 1 0,4 0 0,-3 1 0,-6 0 375,16 0 0,-5 1 0,-3 0 0,-1 0 0,-2 0 0,1 0 0,1 1 0,3 0-193,0 1 1,1 0-1,1 0 1,0 0-1,1 1 1,0 0 0,0-1 192,-1 1 0,0 0 0,0 0 0,1 0 0,0 0 0,1 1 0,1-1 70,-15 2 1,0 1 0,3 0 0,2-1 0,6 1-71,-8 1 0,7 0 0,0 0 40,-6 1 0,-1 1 0,6-1-40,-1 0 0,5 0 588,-15 1 1,29-1-589,62-3 0,32-11 0,11-1 0,8-4 35,-20 1 1,1-1 0,2-1-36,8-1 0,3 0 0,1-1 0,-11 2 0,1 1 0,2-1 0,0 0-142,4 0 0,2 0 0,0 0 0,0 0 142,-10 2 0,0 0 0,1 0 0,0 0 0,-1 1 0,0 0 0,0 0 0,0 0 0,0 0 0,3 1 16,-3-1 1,3 1-1,0 0 1,1-1-1,-1 1 1,-3 1-17,15-3 0,-2 1 0,-1 1 0,0 0 0,3-1 0,3-1 0,-7 3 0,-17 4-54,-10 11 54,-87 11 0,-4-7 0,-15 1 0,-1-1-24,18-4 0,0 0 1,-2 0-1,0 0 24,-7 2 0,-2-1 0,-1 0 0,0 1 0,9-3 0,1 0 0,-1 1 0,-2-1 0,-3 1 0,2 0 0,-4 0 0,-2 0 0,-1 0 0,0 1 0,1-1 0,4-1 0,2 0 0,2 0 0,1 0 0,1-1 0,-2 1 0,-2 0-120,-1 0 0,-4 1 0,-1-1 0,0 1 0,1 0 0,3-1 0,3-1 120,-13 3 0,6-1 0,1 0 0,-2 0-195,7-1 0,-1 1 1,-1-1-1,3 1 1,4-2 194,-11 2 0,6-1 0,0 0 245,-5 1 0,0 0 0,14-4-245,3-4 1379,58-11-1379,19-1 0,9 0 0,-1 1 0,4-1 0,6-1 0,3 0 0,8-1 0,3-1 0,1 0 0,-3 1 0,-7 2 0,-2 1 0,0 0 0,2 0 0,2 0 86,5-2 0,2 1 1,3-1-1,1 0 1,0 0-1,1 2-86,-6 1 0,2 0 0,1 1 0,0 1 0,-1-1 0,-2 1 0,-1 0-194,-4 0 0,-1 0 0,-2 1 1,0 0-1,1-1 0,2 1 194,1 0 0,2-1 0,3 0 0,-1 1 0,-1 0 0,-3 0 0,-5 0 0,11 0 0,-6 1 0,-2-1 0,-1 1 0,10-1 0,-2 1 0,-3 0-250,-12 0 1,-2 0-1,-4 1 250,5-2 0,-7 0 1371,-3 0-1371,-59 1 0,-14 3 0,-9 2 148,1 1 0,-5 1 1,-2 0-149,4 0 0,-3 0 0,-1 0 0,-1 1-24,-8 1 0,-1 1 0,-1 1 0,-1-1 24,8 0 0,-1-1 0,0 1 0,-1 0 0,0 1-135,-3 0 0,0 0 0,-1 1 0,0 0 1,0 0 134,-1 0 0,0 0 0,0 0 0,-3 0 0,-1 1-138,6-1 1,-3 1 0,-1 0 0,-1 1 0,0-1 0,0 1 0,3-1 137,3-1 0,1 0 0,0 1 0,1-1 0,0 0 0,0 0 0,1 0-63,-9 1 1,1 1-1,-1-1 1,2 0-1,3-1 1,2 1 62,-10 1 0,2 0 0,6-1 0,9-2 614,4-2 0,11-1-614,11 0 0,60-12 0,16 0 0,17-1 0,1 0 106,-8 0 1,0 1-1,5-1-106,-10 2 0,5 0 0,1 0 0,1 1 0,-3 0-107,5 0 0,-1 1 0,-1 0 0,1 1 107,-9 1 0,-1 0 0,1 1 0,0 0 0,1 0 0,-1 1 0,0-1 0,1 1 0,1 0 0,3 0 61,1 0 1,4 0 0,1 1 0,1 0 0,-3 0 0,-3 0-62,-5-1 0,-3 1 0,-1 0 0,0 0 0,2 1-229,7 0 1,4 0 0,0 0 0,-4 1 0,-7-1 228,-2-1 0,-6 0 0,-3 1 0,9 2 0,-6 0 1065,7-3-1065,-47 0 0,-52 6 599,1-2 1,-10 0-600,0 1 0,-9 2 0,-3 0 0,3-1-175,8 0 0,1 0 1,-2-1-1,-2 1 175,6-1 0,-3 1 0,-2 0 0,0 0 0,1 0 0,2 0-68,-13 2 1,2-1 0,1 0 0,-1 1 67,13-2 0,-1 1 0,0 0 0,0 0 0,0 0 0,-11 1 0,-1 0 0,1 1 0,1 0-282,3 0 1,0 0 0,2 0-1,0 0 282,6-1 0,1 1 0,0-1 0,-1 1 92,-7 2 0,-4 1 1,5-1-1,10-1-92,9-2 0,7 0 0,-16 3 0,73-16 0,31-6 0,2 0 0,3-1 0,3-2 0,3 1-24,-8 0 0,1 0 0,1 0 0,2 0 24,-10 2 0,0 1 0,2 0 0,2-1 0,3 0 0,-2 1 0,4-1 0,2-1 0,2 1 0,-1 0 0,-2 0 0,-2 1 0,7-2 0,-3 2 0,-2-1 0,2 1 0,2-1 0,-10 2 0,3 0 0,2 0 0,0-1 0,-2 1 0,-3 1 0,-4 0 155,8-1 1,-5 0-1,-2 1 1,0 0-156,0-1 0,1 0 0,-3-1 0,-4 1 0,11-4 0,-6-1 0,-2-1 0,-21-1 69,-53-2-69,-17 10 0,-15 4 0,-6 2 0,12 2 0,-5 2 0,-3 1 0,-1 0 0,1 0 82,-2 0 0,-1-1 1,-1 1-1,-2 1 0,-3 1-82,9 1 0,-4 1 0,-2 1 0,-2 0 0,0 1 0,2 0 0,3 0 0,4-1 0,-9 2 0,5-1 0,2 1 0,0 0 0,-4 0 0,9-1 0,-2 0 0,-1 1 0,-1 0 0,1 0 0,0 0 0,1 0 0,-6 1 0,0 1 0,0-1 0,2 1 0,3-1 0,4-1-148,-13 3 1,5 0 0,-1-1 147,2 0 0,-7 1 0,8-2 0,22 0 0,22-2 0,53-11 0,7-5 0,8-2 41,-5 0 0,5-1 0,2-1-41,-5 1 0,1 0 0,2-2 0,1 1 95,7-1 1,3-1 0,0 1 0,1-1-96,-9 2 0,1 0 0,1 0 0,0 0 0,0 1-92,3-1 0,1 1 1,1 0-1,0 0 1,-1 0 91,2 1 0,0-1 0,0 0 0,1 1 0,-2 0 0,0 1 0,-1 0 0,0 0 0,0 1 0,-1-1 0,-3 2 0,0-1 0,-1 1 0,0 0 0,-2 0 0,8-1 0,-2 1 0,-1 0 0,-2 0 0,10 0 0,-2 0 0,-3 0 0,-11 1 0,-2 1 0,-4 0 0,10-2 0,-12 0 0,-22 1-242,-70 7 0,-36 3 242,29-1 0,-4 0 0,-5 2 0,8-1 0,-5 1 0,-3-1 0,0 2 0,2-1-5,4 1 1,1-1 0,1 2-1,-3-1 1,-4 1 4,8 0 0,-3-1 0,-2 1 0,-1 1 0,-2-1 0,0 1 0,0 1 0,1-1-18,-1 1 0,-1 0 0,-1 0 0,1 1 0,-1 0 1,1-1-1,-1 1 0,1 0 18,0-1 0,0 0 0,0 0 0,-1 0 0,2 0 0,0 1 0,0-1 0,3 0-149,-3 1 1,0 0 0,1 1-1,1-1 1,3 0 0,2-1-1,4 0 149,-7 1 0,5-1 0,2 0 0,0 0 0,0-1 0,-1 1 0,3-2 0,4 0 0,-10 2 0,6-2 0,4-3 0,19-4 678,63-17-678,2 4 0,13-2 0,5 0 0,-2 0 0,-4 2 0,-1 1 0,2-1 0,4 0 0,-4 1 0,4-1 0,1 0 0,2 0 0,-1 0 0,-2 2 0,3-1 0,-1 1 0,0 1 0,0 0 0,0 0-17,2-1 0,1 1 1,-1 0-1,1 0 1,-1 1 16,0-1 0,0 2 0,-1-1 0,2 1 0,2-1 0,-1 0 0,2 1 0,2-1 0,0 1 0,-3 0 0,-3 0 0,7 0 0,-5 0 0,0 0 0,1 1-112,-6-1 0,3 1 0,0 0 0,-5 0 0,-6 0 112,13-2 0,-10 1 1153,12-5-1153,-53 1 0,-53 6 0,-2 2 0,-7 2 125,5 2 1,-2 0 0,-4 1-126,-9 1 0,-3 0 0,-3 0 0,11 1 0,-3-1 0,0 2 0,-1-1 0,9 1 0,-1-1 0,-1 1 0,0 1 0,0-1 13,-3 0 0,0 1 0,-1 0 0,1 0 0,-1 1-13,1-1 0,0 1 0,-1 1 0,1-1 0,1 1 0,1-1 0,2 0 0,-1 0 0,0 1 0,-1-1 0,-6 2 0,-1 1 0,-1-1 0,2 1 0,5-1 0,-12 1 0,5 0 0,0 0 0,-6 1 0,1 1 0,11-1 1240,-6 5-1240,48-6 0,55-8 0,-1-6 0,12-3 0,6-3 0,2 1-285,-6 2 0,4-1 0,1-1 0,3 0 0,0 0 1,-1 0 284,3 0 0,1 0 0,0-1 0,0 1 0,1-1 0,1 1-49,-4 0 1,1 0 0,1 0-1,0 1 1,-1-1 0,-2 1-1,-3 1 49,6 0 0,-3 0 0,-1 1 0,-2 0 0,1 0 22,-3 1 1,0 0 0,-1 0-1,-1 0 1,-1 1-23,7-1 0,-1 0 0,-1 1 0,-3 0-65,9-1 1,-3 0-1,-3 1 65,-8 1 0,-3 0 0,-7 0 1502,12-1-1502,-58 8 0,-32 1 0,-16 1 326,9 0 0,-3 1 0,-3 1-326,-10 1 0,-2 2 0,-2 0-70,10-2 0,-1 0 0,-1 0 0,-1 1 70,-5 1 0,0 1 0,-1 0 0,-1 0-255,12-2 0,-1 0 0,0 0 1,0 0-1,0 0 255,1 1 0,0-1 0,0 1 0,-1 0 0,-2 0-92,2 1 1,-2 0 0,-2 0 0,1 1 0,1-1 0,2 0 91,-2 0 0,2 0 0,1 0 0,1 0 0,1 1 0,-12 1 0,0 0 0,5 1 0,11-2 0,4 3 0,22-4 658,83-14-658,-20-2 0,10-3 0,7-1 0,4-1 0,-2 1 0,0 0 0,1-1 0,3 0 0,0 0 0,1 0 0,-1 0 0,-8 1 0,1 0 0,-1 0 0,1 0 0,0 0 0,-1 1 0,1-1-41,9 0 1,2 0 0,0 0 0,-2 0-1,-2 1 1,-5 1 40,3 0 0,-5 1 0,-2 0 0,1 1-57,3 0 0,1 0 0,-2 0 0,-5 0 57,-6 1 0,-4 0 0,-1 0 56,32-1 0,-30-1-1405,-55 3-720,-27 6 0,-13 4 2069,-5-1 0,-4 1 0,6 3 0,-4 1 0,3 1 0,8-2 0,0 1 0,1-1 0</inkml:trace>
  <inkml:trace contextRef="#ctx0" brushRef="#br0" timeOffset="-90824.73">14655 11732 22824,'-32'-13'2249,"1"-3"-2069,-5-4-180,14 5-270,2-2-450,15 10-3417,23-6 4137,6 5 0,25-7 0,2 4 0</inkml:trace>
  <inkml:trace contextRef="#ctx0" brushRef="#br0" timeOffset="-87772.73">17465 2008 21025,'-12'-4'3418,"0"-1"-2878,2 3-91,3 0 1,0 2-90,6 0 270,-2 0-630,33 0 0,14-2 0,12 0 22,-3 0 1,7-1-1,5 1 1,-2 0-871,2 0 0,-1 0 0,2 0 0,3 0 848,-14 0 0,3 0 0,2 0 0,-1 1 0,0-1 0,-3 0 0,1 1 0,-1-1 0,-2 1 0,0 0 0,0 0-568,13-1 1,-2 1 0,1 0 0,1 0 603,-7-1 0,2 0 0,0-1 0,-2 1 0,-3 0-190,11 0 0,-4 1 0,0-1 176,-12-1 0,3 1 1,-3-1-1,-7 0 20,0 0 0,-6-1-42,18-7 90,-22-1 1812,-25-3-1902,-20 1 2844,-25 0-2934,-23 7 135,15 4 0,-3 2 80,-13 3 1,-4 2-156,11-1 0,-2 0 0,-2 1 30,-8 2 0,-1 1 0,-2 0 0,14-2 0,-1 1 0,-1-1 0,-4 2-467,-2 1 0,-4 0 1,-2 1-1,2 1 0,3-2 467,2 0 0,4 0 0,0 0 0,-4 1 0,-3 1 0,-6 1 0,0 0 0,4 0 0,8-2 0,6 0 0,6-1 0,-1 0 0,-5 2 0,0 0 0,8-2 0,-11-1 0,80-7 0,35-9 0,-17 4 0,8-1 0,2 1-398,4-2 0,2 0 0,1 1 398,-9 0 0,1 1 0,2 0 0,-1 0-159,3 0 1,1 0 0,-1 0 0,1-1 180,-2 1 1,1 0-1,-1 0 1,-1 0-23,12-1 0,-1 0 0,-2 0 0,-7 1 0,-2 0 0,-2-1 0,12-2 0,-4 1 870,-14 0 0,-5 0-870,11-5 0,-73 3 0,-38 5 0,-3 4 0,-7 2 109,17 0 1,0 0 0,-2 1-110,-6 1 0,-1 1 0,-1-1 109,-3 2 0,-1-1 1,1 1-110,-1-1 0,1 2 0,1-1 0,3-1 0,1 1 0,-1-1 0,-7 0 0,0-1 0,4 0 0,0 0 0,3-1 0,-4 2 0,11-2 4,26-2-4,41 3 0,40-6 0,21-4 22,-24 4 1,5-1-1,2 0 1,3-1-504,0 1 0,3-1 0,2 0 0,-1 0 0,-2 1 481,-7-1 0,-1 1 0,-1 0 0,-2 0 0,0 0 22,6 0 1,-1 0 0,-3 0-1,-7 1 240,6-3 0,-8 1-262,20-1 1322,-52-4-1322,-40 6 0,-9 1 0,-7 0 0,-12 2 0,-2 0-303,13 0 1,-1 0 0,-1 0 302,-3 0 0,-1 0 0,0 0 30,0 0 0,0 0 0,1 0-30,1 0 0,1 0 0,2 0 0,-17 0 0,3 0 0,8 0 0,3 0 1412,10 0 1,3 0-1413,-12 4 430,32-3-430,39 3 0,6-3 0,7-2 0,17 1 0,6 0-395,-12 0 1,2 0-1,1 0 395,6 0 0,1 0 0,1 0-130,0 0 1,0 0 0,-1 0 129,-3 0 0,0 0 0,-2 0 0,-7 0 0,-1 0 0,-2 0-155,12 0 0,-5 0 155,-13 1 0,-4-2 0,3-1 0,-47 0 0,-44-1 0,7 2 0,-8 0 27,6 1 1,-7 0-1,-2 0 1,-1 0-28,-3 0 0,-1 0 0,-1 0 0,-1 0 0,4 0 0,-1 0 0,-1 0 0,1 0 0,4 0 0,1 0 0,2 0 0,3 0 0,2 0 0,-2 0 0,3 0 0,7 0 1551,-14 0-1641,28 0 90,35 0 90,38-2-446,-1 0 1,6 0 355,14-1 0,6-1-856,-15 1 0,1 0 0,2 0 826,3 0 0,1 1 0,0 0 60,-2 0 0,0 0 0,-1 1 4,-5 0 0,0 1 0,-3-1 11,14 0 0,-4 0-45,-12 0 0,-5 0 0,12-2 0,-34 1 0,-36 2 0,-27 0 0,-11 0 0,7 2 0,-3 0-58,1-2 1,-4 0 0,2 1 57,-10 4 0,1 0 0,1-2 0,1 0-45,2 0 0,2 1 1115,5 0 0,2 0-1160,6-2 1,3 1 366,-22 2-1087,20 5-629,15-2-990,16 3 2763,14-4 1,11 3 0,8-2 0</inkml:trace>
  <inkml:trace contextRef="#ctx0" brushRef="#br0" timeOffset="-83444.73">9319 12361 17697,'0'-7'4407,"0"-1"-4047,0-1-180,0-3-90,0-2-90,2 1 0,0-1-90,3 3-360,-1 0-809,1 2-8572,4 0 9680,-1-1 0,4 1 1,-2 0-1</inkml:trace>
  <inkml:trace contextRef="#ctx0" brushRef="#br0" timeOffset="-83260.73">10176 12185 24083,'-22'-39'-360,"1"3"-809,1 6-2249,6-6 3418,11 8 0,12-5 0,9 9 0</inkml:trace>
  <inkml:trace contextRef="#ctx0" brushRef="#br0" timeOffset="-83104.73">10627 12004 22014,'0'-34'540,"0"-2"-2429,4-17-449,2 9 2338,8-9 0,6 15 0,5 2 0</inkml:trace>
  <inkml:trace contextRef="#ctx0" brushRef="#br0" timeOffset="-82977.73">10997 11995 22194,'-15'-8'-270,"1"-4"0,2-11 1,0-2-1</inkml:trace>
  <inkml:trace contextRef="#ctx0" brushRef="#br0" timeOffset="-80158.73">11439 11475 21115,'-10'-39'1349,"-2"1"-1169,-2 4 90,-4 0 0,-1 4 0,-1-1-1,-2 1-89,-5-1-90,-5-1 0,-10 3 0,-15 3-584,21 16 1,-3 2 538,-9 2 0,-5 3-631,-9 3 1,-4 2 615,15 1 0,-2 2 0,-1 1-488,-5 1 0,-2 2 0,-4 2 512,8-1 0,-4 3 0,-2 0 0,0 0 0,3 1-350,-1 0 1,2 0-1,1 1 1,-4 2 366,1-1 1,-4 1 0,-1 1 0,2 1 0,5 1-312,3 0 0,3 1 1,2 1-1,0 2 330,-1 1 0,1 1 0,0 2 0,2 2-23,0 1 1,0 2-1,2 2 1,1 1-38,0 1 0,2 0 0,0 2 0,1 5 42,2 2 0,1 5 0,0 2 0,2-1 0,4-1-117,2-2 1,3-2 0,2 1-1,1 3 63,2-3 0,0 4 0,2 1 0,4-2 0,5-3 42,7 8 0,8-3 0,4-1-60,4-1 0,5 0 0,5-2 30,5-1 0,6-3 0,3-2 20,3 0 1,4-3 0,9-3-51,-3-9 0,6-2 0,4-1 0,1-3 0,-2-1 14,3 0 1,-1-3 0,2-2 0,3-1 0,-9-3 0,5 0 0,0-1 0,2-1 0,-2-2 0,-2-1-33,-1-3 0,-2-1 0,-1-3 0,1-1 0,3-1 33,4-3 0,3 0 0,2-3 0,0-1 0,0-2 0,-1-2-144,-3-1 1,-1-3 0,0-2 0,-1 0 0,0-2 0,0 1 128,-1 0 0,1 0 0,-1 0 0,-1-2 0,-2-1 0,-3-3 0,2-6 0,-1-2 0,-3-3 0,-4 0 0,-6-1 204,5-12 0,-9-1 0,-5-7-204,-11 10 0,-3-5 0,-3-3 0,-1 0 0,-3 4-16,0-1 1,-3 2 0,-2 0 0,-2-2-3,-2-1 0,-1-2 0,-2-2 0,-2 3 0,-2 3-12,-8-11 0,-4 5 0,-3 0-30,-1 2 0,-3 1 0,-2 1-60,0 3 0,-2 2 0,-4 0-375,0 7 0,-3 0 1,-2 1-1,1 4-135,-2 2 1,1 4-1,-3 1 630,-10-5 0,-3 1 0,1 10 0,-8 12 0,1 8 0,-4 2 0,1 1 0</inkml:trace>
  <inkml:trace contextRef="#ctx0" brushRef="#br0" timeOffset="-76785.73">21733 7350 15178,'-4'0'5937,"-5"6"-5397,4 1-181,-5 11-179,0 3 90,-1 10 0,-4 7 90,-4 12-248,-5 9 292,1-7 1,-1 2-672,4-10 1,-2 1 356,2-5 0,-1 3 0,1-2 0,-6 6 0,-1-1 30,0-3 0,-2 2 0,1-2-75,-3 6 0,0-2-15,4-8 0,-1 1 0,3-4-30,2-2 0,3-4 90,-14 19-90,9-10 90,9-10-90,8-11 319,8-13-319,8-14 0,10-16 0,7-14 0,-2-1 0,1-3 0,-6 7 0,0-2-47,2-7 1,1-5 0,-2 5 46,-4 5 0,-2 3 45,4-12 0,-2 3-45,-3 3 0,-5 11 90,-4 16 180,-3 18-180,-9 19 44,-2 8 1,-2 7-90,-3 4 0,-2 3-45,1-1 0,0 1 0,2 3 0,3-4 1321,4-2-1321,2-2 0,6-28 0,15-33 0,1-14 45,5-16-1,1-6-513,-6 14 1,-1-1 468,-1 4 0,-1-3 0,0 0 45,3-17 0,-3 3-45,-3 16 0,-2 3 0,1-6 0,-2 6 0,-4 8 90,-3 25 90,-21 69-135,11-27 0,0 3-317,-3 2 1,-1 5-1,-1 1 302,-1 6 0,-1 2 0,1-3-30,-1 8 0,-1-1 0,4-12 0,0 2 0,2-5 45,2-5 0,2-5 45,-4 22 0,5-15 766,4-12-766,3-15-90,5-19 0,5-17 0,11-24 0,-8 15 0,0-2-204,3-8 1,-1-2 203,2-4 0,0-2 45,0-1 0,-1-3-15,-3 12 0,0-2 0,-1 2-169,3-10 0,-2 3 139,-2 3 0,-1 6 0,-1 0 90,-13 46-45,-6 24 0,-1 10-45,1-3 0,-1 2-1277,-7 22 1,0 3 1276,5-13 0,0 0 0,0-2 0,1-1 239,2-4 1,2-1-240,2-4 0,1-2 0,0 22 0,5-12 0,0-13 275,0-11-275,20-38 0,-6-5 0,17-34 0,-12 9 0,2-13 0,-7 23 2979,-3 8-2979,-7 35 581,-8 24-581,-2 15 0,-6 11 0,-1 5 0,1-2 0,8-24 0,2-1 0,-2 12 0,17 5 0,17-48 0,4-11 0,11-28 0,-14-12-281,-3-2 281,-2-4 0,-5 7 0,-3 4 0,-4 3 0,-5 16 0,-3 3 0,-5 20 281,-8 7-281,-2 10 0,-7 3 0,1-1 0,3-2 0,6-4 0,2-3 0,6-6 0,2-5 0,2-9 0,3-7 0,-3-5 0,0 1 0,-2 0 0,-2 4 0,0 2 0,-2 5 0,5-8 0,-2 2 0,5-11 0,-4 0 0,0-1 0,-1 2 0,-2 3 0,-1-5 0,0 12 0,-5-4 0,-2 10 0,-5 0 0,2 2 0,0 0 0,2 3 0,-1 1-90,5 1-270,0 2-8185,4 0 8545,6 0 0,-5 0 0,4 0 0</inkml:trace>
  <inkml:trace contextRef="#ctx0" brushRef="#br0" timeOffset="-76325.73">21416 7906 18776,'-7'-46'1416,"1"-1"1,-1 0 0,-6-19 0,0 9-1237,-2 16 0,-5 21 0,6 40-90,3 14 0,1 5 0,1-6 0,1 1-1,-1 16 1,3 1-293,2-13 1,2-1 247,2-1 0,0 0-45,2 30 0,4-28 0,1-1 90,5 13 31,10-1-121,-8-27 0,0-12 0,-5-12 0,-2-14 0,-2-14 0,-3-8 0,0-8 0,-2 1 0,0-1 284,-4-6-284,3 16-90,-3 0-269,4 20-1440,0 5 1799,0 6 0,-3 7 0,-2 6 0</inkml:trace>
  <inkml:trace contextRef="#ctx0" brushRef="#br1" timeOffset="-31424.73">22403 1108 16438,'-4'-2'5217,"-5"0"-4768,4-3-269,-5 1 0,5 1 0,-4 1 0,8 2 0,-5 0 0,6 0 1979,0 0-2159,0-4 89,6 1 1,4-3 0,14-1 0,11 0 0,15-2 0,14-2-45,-6 0 0,4 0-555,-12 3 1,0 0 539,-4 1 0,3-2 0,-3 2-30,8 0 0,-2 0 0,1-1 0,0 1 0,0 0 0,0 0 0,-2-1 0,-1 0 0,-1 2 0,0 0-326,-3 1 0,1 1 326,-2 2 0,1 0 0,16 0 0,0 2-45,-14 0 0,0 0 45,13 0 0,-1 0 0,-16 0 0,-2 0 45,0 0 0,1 0-45,-2 0 0,-1 0-77,0 0 0,-1 0 77,-2-1 0,0 0 0,-3 0 0,-1-1 0,28-4 0,-7 1 0,-5-2 0,10 3 0,-16 1 0,7 1 0,-16 0 921,-1 2-921,3-4 0,-3 1 0,2 1 809,-3 0-809,-1 0 185,-1-1-185,-2 1-90,1 0 90,3 2 0,-3 0 0,-6 0 90,-6 0-180,-10 0 180,-3 0-90,-2 0 0,-2 0 0,1 0 0,2 0 0,-1 0 0,3 0 0,-4 0 0,3 0 0,-4 4 180,5 13-90,2 3 90,5 15-90,2 5-90,1 12 90,-3-4-90,0 4 0,-2-11 180,2 22-46,-5-26 1,0 1-90,-1-1 0,-1-1 0,1 0 0,-2-2-45,-2 13 90,2-1 0,-4-1-90,2 0 90,-2 0-90,0 0 0,0-1 90,0 12-90,0-13 0,0 11 0,0-15 0,0 1 0,0 1 0,0 0 0,0-1 0,0 3 90,2 0-90,-2 3 90,2-1-90,-2 0 90,2 20 0,2 2-45,-2-33 0,0-1-45,4 28 90,-2-18-45,0-10 0,0 1-45,3 21-129,-3-18 0,0 1 219,2 18-90,0 5 90,0-2-90,-2-15 0,0 1 0,0 1 0,0 0 0,-1 2 0,0 0 0,0-4 0,0-3 0,1 20 0,-1-18 0,0 1 0,2 20 0,-3-22 0,0 0-1284,0 13 1284,-2-3 0,1 2-124,2-2 124,3 2 0,-2-2 0,2 2 0,-2-4 110,-3-12 1,0 2-111,3 1 0,-1 1 0,-1 0 0,0 0 0,2-1 0,1-3 0,0 14 0,2 0 0,0-3 0,3 1 0,-2-2 0,2-1 0,-5-13 0,0 1 0,0 4 0,0 2 0,2 12 0,-2 0 230,0-9 0,-1-3-230,1 1 0,0-3 40,1 15-40,1-10 0,3 8 0,-1-3 0,-1-2 0,0 1-178,1 0 1,1 5 0,-2-7 177,-2-9 0,-2-4 0,4 14 0,-5 1 0,2-1 0,-3 1 0,4 1 0,-1-1 0,2-1 795,0-1-795,4 17 0,-2 3 0,3-1 0,-4-6-461,0-20 461,-1-3 552,-1-3-552,-4-1 0,1-2 0,0-1 0,1-2 0,2 0 0,-2 0 0,0 0 0,-2 3 591,-2-1-591,0 5 0,0 0 0,0 4 0,0 19 0,0-10 0,0-8 0,0 2 0,0 25 0,5-15 0,3 3 0,1-9 0,3-1 0,0 0 0,2-2 0,0-10 0,0-3 0,5 9 0,-2-1 0,1-4 0,-2-1 0,1 0 0,-3-1 0,0 1 0,-2-2 0,6 11 0,-5-11 0,5 9 0,-6-10 0,-1 1 0,-2 2 0,3 11 0,-3-8 0,-1 7 0,-4 1 0,-4-12 0,0 3 0,0 3 0,0 18 0,0 11 0,0-12 0,0-15 0,0 0 0,0-1 0,2-2 0,0 0 0,4-2 0,-3 0 0,0-4 0,-1 1 0,0-1 0,4 1 0,0 17 0,-1 6 0,-1-2 0,-1 12 0,0-29 0,1 11 0,-2-17 0,-2 1 0,0-3 0,2 10 0,-2-7 0,2 5 0,-2-11 0,0 1 0,0-2 0,0 4 0,0-2 0,0 14 0,0-9 0,0 11 0,0-9 0,0 2 0,0 16 0,0-10 0,0 10 0,0-13 0,-4-1 0,3 2 0,-6 1 0,6 1 0,-6 1 0,2-2 0,1 1 0,-3-1 0,6 1 0,-6 1 0,6-2 0,-7-1 0,8 16 0,-4-11 0,0 16 0,3-14 0,-6 3 0,6 3 0,-2 4 0,-1 2 0,3-1 0,-2 1 0,3-5 0,0-18 0,0 0 0,0 13 0,0 10 0,0-24 0,0 1 0,0 0 0,0 4 0,0 27 0,0-28 0,0 2 0,0 2 0,0 0-181,0-1 0,0-2 181,0 23 0,0 1 0,0-1 0,-4 2 0,3-4 0,-8 4 0,5-19 0,1 1 0,0-9 0,0 1 0,-3 10 0,1 0 0,2-11 0,1-1 0,-3 2 0,0-1 0,2 3 0,1-1 0,-2 2 0,-1-1 0,4 1 0,1 0 0,-3-1 0,0 3 0,1 16 0,1 0 0,0-16 0,1 1 0,-1 4 0,-1 3 0,1-2 0,1 11 0,0-3-360,1 2 1,0-1 359,1-2 0,0-3 0,2-15 0,0-2 0,1 1 0,1 1 0,-1-1 0,0 0 0,1-1 0,0 0 0,-1 0 0,0 0 0,1-3 0,0 2 0,3 14 0,0-1 0,-2-12 0,0 1-49,4 27 1,1 2 48,-3-11 0,0 0 0,0-7 0,1 2 0,-1-2-186,3 9 1,0 0 185,-1-10 0,1 2 0,0-5-228,-1-2 1,0-2 227,4 13 0,0 1 0,-1-1 0,-1-2 35,-3-10 1,0-2-36,3 12 0,-2-2 0,1 16 0,-2-6 0,-5-17 0,0-1 0,3 18-33,-3-20 1,0 0 32,2-3 0,0-2 0,2 17 0,7 13 0,-6-22 0,2 1 352,2 20-352,-5 2 0,-1-4 0,-6-10 0,-2-21 807,0 10-807,0-8 0,0 8 0,0-10 652,2-1-652,2 1 187,6 12-187,-3-10 0,8 22 0,-5-13 0,3 0 0,-3-6 0,-4-13 0,-2 7 0,-2-8 0,0 6 0,-2-8 0,0 7 0,0-4 0,0 4 0,0-5 0,0 6 0,0 10 0,0-4 0,0 5 0,0-16 0,-4 1 0,4-4 0,-8 7 0,7-8 0,-2 0 0,3-6 0,0-2 0,0 2 0,0-1 0,0 1 0,0 4 0,0-4 0,0 4 0,0-4 0,0 6 0,0-2 0,0 11 0,0-11 0,0 3 0,-9-11 0,1-3 0,-19-4 0,0 0 0,-3 4 0,1-3 0,9 7 0,-10-7 0,6 3 0,-19-4 0,7 0 0,-1 4 0,4-3 0,8 3 0,-10-4 0,-3 4 0,0 1 0,3 0 0,11-1 0,-15-4 0,9 0 0,-25 0 0,8 0 0,-1 0 0,3 0 0,14 0 0,-1 0 0,-1 0 0,-1 0 0,-5 0 0,-1 0 0,-3 0 0,-2 4 0,12-3 0,-2-1 0,-19 4 0,17-2 0,-1 0 0,-17-1 0,17 4 0,-2 0 0,0-1 0,0 0 0,0 1 0,0 1 0,-7 0 0,2-1-211,-7 0 211,18-1 0,2 0 0,-11 1 0,4 0 0,1 3 0,3-7 0,-1 7 0,3-3 0,-3 0 0,3 6 0,-1-6 0,1 6 0,1-6 211,-1 5-211,-15-4 0,9 1 0,5-1 0,-1 0 0,-8 0 0,-13 7 0,13-8 0,0 5 0,0-8 0,1 8 0,1-9 0,1 7 0,-1-7 0,1 3 0,-1-4 0,0 4 0,1 1 0,-1 4 0,1-4 0,-1 5 0,2-3 0,3 5 0,-8 1 0,11-8 0,-4 8 0,11-12 0,1 9 0,3-5 0,1 0 0,3 3 0,2-7 0,-2 3 0,5-4 0,9 4 0,7 3 0,5-1 0,0 4 0,-2-9-1350,-2 3-3777,0-4 5127,-2 0 0,2 0 0,0 0 0</inkml:trace>
  <inkml:trace contextRef="#ctx0" brushRef="#br1" timeOffset="-16188.74">25814 8833 15448,'0'-5'1349,"0"1"5218,0 4-6477,-3 0-90,2 0 90,-3 0-90,6 4 0,2-3-90,2 7 90,2-7 0,1 3-90,-1-4 90,0 0 0,0 0-90,2 0 90,-3 0 0,-2-2 90,-3 0-90,-2-5 0,0 2 0,-5-3 0,0 1 0,-5-2 0,0 2 90,1 0-90,-6-1 0,6 2 0,-5 0 90,-1 4-90,3 2 0,-4 0 0,6 0 0,6 0 0,-3 0 0,6 4 0,-3-3 0,4 7 0,0-7 0,0 7-90,2-7 90,2 3 0,6-4-90,-3 0 90,4 0-90,-8 0 90,1 0 0,-4 0 0,0-4-90,0 1 180,0-2-90,0 3 0,0 2 0,-6 0 0,5 0 0,-5 0 0,-3 6 0,0 8 0,-5-1 0,5 0 0,6-5 0,3-7 0,0 7 0,2-7 0,0 3 0,4-4-90,-2 0 90,2 0 0,-4 0-90,2 0 90,-2-2 0,0-1 90,0-1-90,-2-1 0,0 1 90,0 1-90,-3 1 0,-2 2 0,1 0 0,-4 0 0,4 4 0,-1 1 0,-2 6 0,6-5 0,-2 6 0,3-6 0,0 1 0,1 1 0,4-7 0,3 3 0,-2-4 0,2 0-90,2 0 90,-3-4 0,5-1 0,-6-6 0,0-1 0,-2-2 90,0-1-90,-2 3 0,0 1 0,-2 6 0,-4 3 0,3 2 0,-6 4 0,6 3 0,-2 5 0,3 1 0,0 1 0,0-3 0,0 1 0,0-3 0,3-4 0,0-1 90,3-4-90,-4 0 0,0-2 0,-2-3 0,2-2 0,0-4 0,2-1-90,-2-5 90,0 4 0,-2 0 0,0 9 90,0 2-180,0 2 90,-4 0 0,4 6 0,-8-1 0,7 6 0,-2-2 0,3-4 0,0-1 0,5-4 0,0 0 0,7 0 0,-3 0-90,0 0 90,5-8-90,-3-2 90,0-8-90,-6 4 90,-10 5 0,-2 5 0,-4 4 0,0 0 0,-1 6 0,-1 4 0,-3 6 0,4 2 0,3-2 0,4-1 0,5-1 0,0 0 0,3-7 90,5-1-90,3-6 0,3 0 0,-2-2 0,0 0 90,-3-5-90,-3 0 0,-4 0 90,-2 3 0,0 2-90,-4 2 0,0 0 0,-1 0 0,1 0 0,4 0 0,-3 0 0,2 0-2159,-3 0 450,4-2 1709,0 1 0,0-1 0</inkml:trace>
  <inkml:trace contextRef="#ctx0" brushRef="#br1" timeOffset="-12622.74">25814 9747 19676,'0'-7'2518,"0"0"-2248,0 5 720,0 0-990,0 0 90,2-1-90,-2-1 90,2-1-1,0 1 1,-1-3 90,0 2-90,-1 1 0,0 2 0,-5 0-90,-2 1 0,-7-1 0,2 2 0,-2 4 0,3 3 0,5 3 0,-1 1 0,6-6 0,-3-1 0,4-4-90,0 0 90,4 0 0,-2-2 0,2-1 0,-2-1 90,-2 1 0,0 1 0,-3 2-90,-2 0 0,1 0 0,0 0 0,4 4-90,0 1 90,0 0 0,2-1 0,2-4-90,4 0 180,2 0-90,4 0 0,-1-2-90,1-2 90,-2-7 0,-3 1 0,-2-3 0,-4 6 0,-1 0 0,-2 5 0,0 0 0,-4 2 0,3 0 0,-6 0 0,2 8-90,1-6 90,0 6-90,4-8-180,0 0 180,-9 0 180,1-6-90,-2 0 0,1-5 0,5 2 0,-1-2 0,-2-1 0,6 1 0,-3 0 0,4 2 0,0 0 0,0 2 0,0-2 0,2 2 0,2 2 0,2 1 0,4 0 0,-1 1 0,-1-2 0,-2 1 0,-2 4 0,-2-2 0,4 2 0,-4 0 0,4 0 90,0 0-90,0 0 0,3 0 0,2 6 0,0 2 0,3 3 0,-2 2 0,0-1 0,2 3 0,1 1 0,1 2-90,0-1 0,1-2-269,-3-1-181,0-1-539,-2 1-990,0-3 2069,1 0 0,-3-2 0,0 1 0</inkml:trace>
  <inkml:trace contextRef="#ctx0" brushRef="#br1" timeOffset="16045.27">29583 13980 21025,'-6'-13'3058,"-1"1"-2518,-3 5 90,0 1 539,-2 4-809,3-1-90,-2 1 179,2 2-269,0 0 180,-5-2-180,0 0 0,-1-3 0,-12 2-180,0 1 0,-15 2 0,-2 11 0,6 6 0,-2 4 0,8-1 0,0 3-347,-11 12 1,2 3 346,12-7 0,3 4 0,-5 19 0,3 3 0,8-13 0,3 0 0,-2 14 0,6-2 0,8-20 0,6-2 0,13 27-149,9-30 1,5-4 148,25 5 0,-12-16 0,1-5 0,-9-7 0,1-4 0,15-3 0,-1-4 0,-15 4 0,0-2 0,9-2 0,-2-2 0,0-2 0,-7 2 0,-7 4-3148,-4 1 1480,-11 4-1031,-2 6 2778,-18 6 1,-6 10 0,-10 6 0</inkml:trace>
  <inkml:trace contextRef="#ctx0" brushRef="#br1" timeOffset="16779.27">30695 14111 20845,'0'-36'3148,"0"2"-2698,-5 2 629,-6-3-179,-7 5-540,-1 6-1,-4 9 1,-2 21-90,-9 13 90,-9 15-135,5 5 0,0 6-1170,8-8 1,0 2 944,4-3 0,0 3 0,2 0 0,0 5 0,3 1-83,3 0 1,3 0 82,3-2 0,6 0 0,12 9 0,8-3-45,0-13 0,4-4-135,12 7 0,4-7-90,-3-16 1,1-5-136,2-2 0,1-4-135,0-2 1,2-4-1125,13-7 0,0-5-3252,-14 0 1,-1-1 4506,9-7 1,-3-3-1,4-17 1,-5-2-1</inkml:trace>
  <inkml:trace contextRef="#ctx0" brushRef="#br1" timeOffset="17113.27">31162 14152 21745,'-12'-5'3328,"-4"1"-2969,-6 12 91,-5 6-90,0 11-90,5 5-180,9 4 0,6 2-90,14 3-180,26 9 45,-7-28 0,4-3 90,1-1 0,1-3 45,33-5 0,-25-17 0,-11-9 0,-12-9-90,-16-5 90,-34-19 0,-4 18 0,-6 10 0,-3 5 0,-12 6-225,21 6 0,2 4-2023,-13 14 89,27-5 2159,3 6 0,28-9 0,4-4 0</inkml:trace>
  <inkml:trace contextRef="#ctx0" brushRef="#br1" timeOffset="17614.27">31442 14107 22104,'27'-25'2969,"-4"2"-2430,-4-1 91,-4 5 0,-3 5-91,0 8-269,-2 16 90,8 39-270,-7 3-90,-3-13 0,0 3 0,-3 3 0,0-2 0,0 16 0,-2-17 0,-1-3-90,-2-9 90,0-4-90,0-24 0,0-29 90,6-30 0,-2 18 0,2 0 0,-1 3 0,1 2 90,8-20-90,-4 33 0,0 14 90,2 16-90,8 38 0,-6-2 0,-5-12 0,1 0 0,2 10-90,0-7 0,-1-9-90,-3-13-180,0-6 91,-2-20-1,2-9 90,9-42 90,-3 9 90,-2 18 0,0 0 0,4-7-90,4 11 90,-3 12-90,-1 11-180,0 11-180,-4 10-449,4 8-180,1 5-541,-1 4-448,4-1 2068,-1-3 0,-1-5 0,0-4 0</inkml:trace>
  <inkml:trace contextRef="#ctx0" brushRef="#br1" timeOffset="18048.27">32210 14084 23274,'0'-16'2968,"-4"7"-2428,-2 9-1,-4 13-179,-3 14-90,3 12-90,4 11-90,2 5-90,10 5-1142,0 0 1142,8-1 0,1-7 0,-1-9 0,-2-7 0,-4-11 0,-3-11 0,-4-10 0,-1-17 0,-3-12 0,-4-18 0,-3-12 45,3 5 0,2-2-45,1 14 0,1-1 493,0-13 1,1 2-494,2-7 90,1 8-90,9 12 0,7 8 0,11 13 0,5 7-90,2 13 90,-3 8 0,-7 8 245,-7 8-335,-13 17 0,-10-9-90,-11 10-180,-3-19-1079,-12 2 360,10-16-91,-6 1-89,11-14-720,1-4-270,3-5 2249,6-9 0,2-7 0,4-5 0</inkml:trace>
  <inkml:trace contextRef="#ctx0" brushRef="#br1" timeOffset="18361.27">32478 13628 21025,'6'-21'3778,"0"3"-3238,-4 4 89,0 7 720,-2 3-269,4 40-900,0-2-180,0-2 0,0 4 0,5 25-439,-1 5 439,-4-31 0,0 0 0,-1 0 0,0 0 0,0-1 0,0 0 0,-1 29 0,-1-25 0,0-1-270,-1 14-270,0 4-180,0-30-1438,0-10 808,0-7-359,0-14-359,0-6-7478,0-7 9546,0-3 0,0 1 0,0 1 0</inkml:trace>
  <inkml:trace contextRef="#ctx0" brushRef="#br1" timeOffset="18800.27">32518 13207 23274,'-18'-46'1529,"0"5"-7100,2 10 5661,1 8 1229,7 8-1499,2 8 590,6 3-1309,0 16-720,0 7-900,2 15 2519,-1 7 0,0 4 0,-1 3 0</inkml:trace>
  <inkml:trace contextRef="#ctx0" brushRef="#br1" timeOffset="19546.27">32604 13492 21745,'14'-16'2698,"-2"2"-2428,-5 7 90,0 3 179,-3 14 1,5 9-180,0 15-180,2 13-90,-2-2 0,1 5-45,1 6 0,-1 2-502,3 1 0,-1 0 457,1-4 0,0-4 0,8 11-90,1-13-90,0-12-180,1-19 90,3-10 0,0-18 1,5-11-1,-1-15 0,1-12 180,-12 6 0,-1-3 90,-4 10 0,-3-3-145,4-23 1,-3 0 234,-7 27 0,-1 1 393,0-7 0,-3 3-393,-6 1 180,-4 9 180,-16 11-180,2 19-90,-8 14 90,6 19-181,3 8 91,3 7-180,9 4 90,6 4-90,12-4-180,5-4-89,9-9-754,21 1-57,-9-23-1438,26-6 989,-28-26-91,6-13 2475,-17-30 0,-6-8 674,1 2-930,-8 17 1,1-6 0,-5 9-61,-4 9 271,-3-7-360,-3 29-1,-3 6 181,-3 36-540,7 1 0,0 22-90,7-9 0,2-1 0,4-4 0,4 5-90,-1-18 0,1-4 90,-4-22-90,2-15 90,0-11 0,2-10 0,2-4 0,-1 1 0,4-7 0,-5 19 0,3-1-90,-5 19-360,3 5-539,-1 8-810,0 4-810,-2 8 2609,-3 5 0,-11 6 0,-5 3 0</inkml:trace>
  <inkml:trace contextRef="#ctx0" brushRef="#br1" timeOffset="20262.27">26963 14270 19496,'-38'-16'4317,"-1"6"-3327,-3 4-181,-1 14 1,-2 12-91,-1 19-882,21-11 0,1 3 388,-1 5 0,1 3-90,0 3 0,1 2-90,1 4 0,3 1-45,3 0 0,4 0 0,2 0 0,3 0 0,4-5 0,6 0 0,14 4 0,6-5 0,-2-14 0,4-5 31,11 2 0,7-10-121,11-23 0,0-11 45,-13 3 0,-1-8 15,0-8 0,1-9 0,-7-3-420,-13 2 0,-7-3 0,0 0 420,2 1 0,-1 0 0,-5 0-60,-6-19 0,-8 5-359,-15-4-271,-16 16-179,-6 17-2070,-20 15 631,20 13 2490,-6 5 1,29 0-1,6-1 1</inkml:trace>
  <inkml:trace contextRef="#ctx0" brushRef="#br1" timeOffset="21037.27">27073 14306 15466,'43'-27'3688,"7"-4"-1047,-17 15-2101,12 22-361,-20 23-179,5 28 45,-19-27 0,0 3-45,1 17 0,0 4 0,-1-2 0,-1 0 45,-1-1 0,0-2-29,-2-12 0,0-5-16,-1-8 760,2-25-670,-5-14-180,4-21 90,-3-11 0,6-6 45,-4 14 0,0-1-45,5-14 0,1-6 2148,0 44-2058,-1 18 0,3 21-90,0 16 90,0 9-90,2 2 968,0-2-968,10 4 0,-8-21-90,7-5 90,-6-31 0,-1-15 0,2-15 0,-1-10-90,-3-5 90,-2-6-45,-7 10 0,-2-1 45,-1 9 0,-1 0-231,0-13 0,-1 1 231,-1 15 0,-2 2 0,1-26-45,0 24 0,0 2 45,0-2 0,0-2-90,4 33 0,1 10 90,6-5 0,4 1 90,-2-7 0,0-4 462,-6 4-462,-3 1 0,-1 12 0,0 8-90,1 14 0,0 11 0,2 9 0,0 2-90,2 5-270,2-7-360,0-5-269,4-7-91,3-10-179,3-12 180,4-10 269,3-15 990,-1-7 1439,6-23-809,-12 8-181,3-12-269,-14 22 90,-3 3-90,-4 11-180,-2 9-90,1 8 0,3 16-450,6 6-540,-1 0-359,3-4-720,-4-19 1979,0-7 0,-1-11 0,-1-5 0</inkml:trace>
  <inkml:trace contextRef="#ctx0" brushRef="#br1" timeOffset="21200.27">28251 13885 20036,'6'-52'3598,"-2"4"-3149,-2 12-179,-2 9 0,0 7-180,0 6 0,2 7-270,0 3 180,0 4-1619,2 6 1619,2 8 0,-1 1 0,2 5 0</inkml:trace>
  <inkml:trace contextRef="#ctx0" brushRef="#br1" timeOffset="21336.27">28336 14487 21205,'0'14'-2519,"0"-5"2519,0-5 0,0-4 0</inkml:trace>
  <inkml:trace contextRef="#ctx0" brushRef="#br1" timeOffset="22596.27">26996 15835 20305,'-28'5'3868,"-3"3"-3418,-5-7 0,-5 3-1,-2-4 541,-14 0-540,18 0 179,6 0-539,46 0-90,31-2 0,19 0-740,-11-1 1,8-1 0,4 0 0,-1 0 739,-8 0 0,1 1 0,0-1 0,3 1 0,1-1-378,3 0 1,2 0 0,3-1 0,0 0 0,-1 1 0,0-1 392,-5 1 0,-1 0 0,0 0 0,1 0 0,2 0 0,6 0-126,-15 1 1,3-1 0,3 1-1,2 0 1,2 0 0,0-1-1,1 1 1,-1 0 0,-1 0 0,-1 0-1,-3 0 131,5-1 0,-3 1 0,-1 0 0,0 0 0,-1 0 0,1 0 0,1 0 0,2 0 0,2 0-108,-6 0 0,2 0 1,2 1-1,1-1 0,1 0 1,0 0-1,0 0 1,0 1-1,-1-1 0,-2 0 1,-1 1-1,-3-1 88,12 0 0,-2 1 0,-2-1 0,-2 1 0,0-1 0,-1 1 0,1 0 0,-1-1-10,-1 1 1,0 0-1,-1-1 1,0 1-1,0 0 1,-1 0-1,0-1 1,0 1 9,4 0 0,-1-1 0,0 1 0,-1 0 0,1 0 0,0-1 0,3 1 0,-3 0 0,3-1 0,2 1 0,-1-1 0,0 1 0,-1-1 0,-2 1 0,-4-1 0,3 1 0,-4 0 0,-2 0 0,0 0 0,0 0 0,3 0 0,-4 0 0,3 0 0,1-1 0,0 1 0,-2 0 0,-4 0 0,-4 0 0,6-1 0,-5 1 0,-2 0 0,-2 0 226,10-1 1,-1 0 0,-3 0-227,-8 0 0,-1 1 0,-3 0 0,10-1 0,-2 1 676,2-1 0,-4 0-676,2 2 0,0-3 2021,-52 8-2021,-7 3 2482,-27 13-6710,-14 13 4228,-8 0 0,26-14 0,-1 1 0,-20 7 0</inkml:trace>
  <inkml:trace contextRef="#ctx0" brushRef="#br1" timeOffset="23987.27">28377 16644 22284,'-11'4'1350,"1"7"-1171,6 16 181,-4 18 135,4 8 0,0 6-1227,0-6 0,-1 2 822,1-3 0,-2 4 0,1-1 0,1-8 0,0-1 0,-1 1-60,-1 4 0,-1 0 0,1 1 30,-1 1 0,0 1 0,0 0-60,-2 1 0,1 0 0,-1 0-428,0 1 0,0 0 0,0 0 428,-1-3 0,0 0 0,0 2 0,0-5 0,-1 3 0,1-1 0,-1-3 0,1-2 0,-1-3 0,1 2 0,-2 6 0,0 2 0,0-8-31,3-8 0,0-6 31,-3 20 0,6-14 89,-1-7 1157,8-16-1246,4-3 2102,14-14-2147,13-4 0,10-2 15,1-2 0,5-1 0,1 0-361,3 0 0,2 0 0,3 1 436,-6 0 0,3 0 0,0 0 0,-2 2-557,11 1 1,-2 1-1,0 1 602,5 1 0,1 1 0,0 1-23,-16 1 1,0 1-1,2 0 1,3 1-32,2 2 0,3 1 0,3 0 0,0 1 0,-2 0-18,1 1 0,-1-1 0,1 1 0,-1 0 0,0 0 0,-1 1 0,0-1 0,0 0 0,-1 1 0,-2-1-522,6 1 0,-1 0 0,-3-1 0,-6-1 594,14 0 0,-6-3-90,-8 1 0,-2-2-215,0-5 0,-3-4 215,11-9 675,-7-19-675,-35-7 0,-12-15 0,-4 26 0,0-4 0,-2-7 0,0-4 0,0 1 302,1-11 0,2-2-302,-2 5 0,1-4 0,1 3 98,2-11 1,2 1-99,-2 20 0,-1-1 0,1 1 0,1 1 0,-1-1 0,1-2 1,2-14 0,0-2 0,1-1-1,-1 4 0,0-1 0,0 2-241,0 0 1,0 0-1,-1 3 241,-1 8 0,-1 1 0,-1 5 0,-1 2 0,-2 3 330,-1-4 1,-3 1-331,-6 7 0,-2 1 0,-11-22 0,-14 22 0,4 18 0,-30 9 0,21 3 0,-1 0 870,-4 4 0,-2 0-870,-5 1 0,0 1 0,7 2 0,0 0 0,-4 1 0,-1 0 0,-3-1 0,-4 1 0,0 0 0,-6 0 0,-2 1 0,11-2 0,-1 0 0,-2 1 0,-2-1-342,2 0 1,-4 1 0,-1-1 0,1 0 0,3 0 341,-4 0 0,2 0 0,1 1 0,1-1 0,2-1 0,0 0 0,3 0 0,3-1 223,-16 2 1,4 0-224,14-2 0,-1-1 0,4 1 0,-1 0 0,2 1 0,-4-1 0,4 1 0,9 6 0,13 9 617,23 3-617,4 1 0,11-5 0,-1-12 2920,-1 4-3729,1-10-822,0 9 372,-3-9-270,-1 3-540,-3-4 2069,5 4 0,-1 3 0,5 5 0</inkml:trace>
  <inkml:trace contextRef="#ctx0" brushRef="#br1" timeOffset="24429.27">28908 17440 21565,'-12'-9'2338,"6"0"-2158,0-2-90,10 2-90,7-3 90,16 1-90,17 0-180,6 2 0,5 0-467,-10 4 0,2 0 62,18-1 1,0 1-316,-19 4 1,-3 0-226,-2 1 1,-2 0 1124,-5 0 0,-2 0 0,19 4 0,-7 1 0</inkml:trace>
  <inkml:trace contextRef="#ctx0" brushRef="#br1" timeOffset="24598.27">29266 17549 19136,'-38'15'1139,"0"-1"1,5 0-1,-1 0-959,-3 0 0,3 0-180,-5 4-270,28-3-180,37-11-1214,20-6 0,6-2 1664,-12 0 0,1 0 0,17-1 0,0-1 0,-16 0 0,1 1 0</inkml:trace>
  <inkml:trace contextRef="#ctx0" brushRef="#br1" timeOffset="24796.27">29286 17924 13657,'-40'8'2069,"19"-4"311,10-9-2470,31-2-180,19-4-269,14 2 577,10-2-2107,1 3 2069,-3 2 0,-10 3 0,-5 1 0</inkml:trace>
  <inkml:trace contextRef="#ctx0" brushRef="#br1" timeOffset="24968.27">29217 18146 22104,'-19'11'1530,"7"-4"-1530,14-3 0,14-6-90,17-2-270,13-5-450,14-3-162,-27 6 0,1 1-3944,0-1 1,1 1 4848,-1 0 1,-1 1-1,27-5 1,-6 0-1</inkml:trace>
  <inkml:trace contextRef="#ctx0" brushRef="#br1" timeOffset="26580.27">29416 16332 21295,'0'-10'2339,"0"2"-2070,0 8 181,0 0-270,6 0 90,-2 0-90,5 6 269,-2 18-269,-4 21-180,1 4 0,-8-13 0,-1-1 0,2 3 90,-6 5-90,9-22 0,0-6 0,0-7 0,0-2 90,0-6-90,2 0 0,4 0 0,8 0 0,7 0 0,9 0 0,19-8 0,-8 2 0,11-7 0,-15 4 0,10-3 0,-15 5 0,10 0 0,-26 5 90,0 2-90,-12-6 0,-3 1 0,1-6 0,0 2 0,3 0 0,-1-2 0,5-17 0,0 4 0,3-15 0,-2 10 0,-2-11 0,-3 2 0,-2 5 0,-3 10 0,0 12 0,0 4 90,0-2-90,0 4 90,0-1-90,-3 3 90,-5 1 0,-19 2-90,0 0 0,-17 4 0,4 3 90,-5 5-90,-6-1 45,15-3 0,-1-1-45,-15-1 0,-11 6 0,33-11 90,8 3-90,6-4-90,7 0 90,7 0-180,10 0-90,5 0-1079,9 0 360,-6 4-451,5 2 1440,-1 11 0,-6-4 0,3 6 0</inkml:trace>
  <inkml:trace contextRef="#ctx0" brushRef="#br1" timeOffset="26797.27">29652 16459 19766,'0'-9'2878,"0"2"-2968,0 2-180,0 3-4047,0 2 4317,5 4 0,-2 1 0,5 4 0</inkml:trace>
  <inkml:trace contextRef="#ctx0" brushRef="#br1" timeOffset="26948.27">29814 16594 21475,'0'-11'0,"0"0"-3868,4-7 3868,0 6 0,4 1 0,0 7 0</inkml:trace>
  <inkml:trace contextRef="#ctx0" brushRef="#br1" timeOffset="37055.26">27601 5762 13342,'20'-42'5127,"2"-6"-2550,1-4-1678,-1-3-90,-8 21 1,-2 0-360,4-11 804,1-2-1074,-12 28 544,-2 16-364,-8 67-300,-1-17 0,0 8 0,-2 1-637,1 2 1,-1 2 0,-1 2 576,0-4 0,0 3 0,-1 1 0,0-4 0,-2 6 0,0-3 0,0 0-368,-1 1 0,1-1 0,0 0 368,0-1 0,0-1 0,1-2 0,0-3 0,1-2 0,1-1 0,1-5 0,0-1 0,1-2-90,-3 12 1,2-4-98,3-10 1,1-3-444,-1 16-719,7-40 1079,6-34 135,5-35 0,2-18 157,-4 23 1,0-4 0,0-2-1,1 0 56,0-2 0,1 0 1,0-2-1,0 0-6,-3 6 0,1-2 0,0 0 0,0 2 0,-1 2 107,3-16 1,0 4 0,0 0 10,-1 3 0,0 0 0,0 2-41,-1 6 1,0 1 0,0 1-154,0-4 0,1 1 0,-1 4 49,0 0 0,0 3-45,0-4 0,-1 8 90,0 15-90,0 28 0,4 31 0,-4 1 0,2 4 349,2 11 1,1 4-350,3 10 0,0 3 0,-5-19 0,-1 0 0,0 2-30,1 0 0,0 1 0,0-1 30,-1 0 1,0-1-1,0-1-360,6 20 1,-1-2-91,-1-6 0,0-1-180,-1-8 1,-1-1-46,-2-7 1,0-1-957,8 20-438,-5-14 2069,-7-20 0,-4-12 0,-4-9 0</inkml:trace>
  <inkml:trace contextRef="#ctx0" brushRef="#br1" timeOffset="37199.26">27979 6463 20659,'-52'-21'779,"1"0"1,5 2-1,5 3-779,0-2 450,18 7-540,27 4 1,25 3-631,17 3 1,7 2-518,-9-1 1,1 0 1236,19-2 0,0 0 0,-16-1 0,-2-1 0,-1-2 0,1 0 0</inkml:trace>
  <inkml:trace contextRef="#ctx0" brushRef="#br1" timeOffset="37631.26">28714 6079 16323,'10'-32'2698,"-2"3"-27,-4 2-2581,-2 6 1178,-2 5-1268,2 9 90,0 7 674,6 15-764,2 17 90,6 20-90,-6-18 0,-1 3 924,1 4 1,0 2-925,0 2 0,0 1 0,0-1 0,-1 0 0,0-2 0,0-2 0,-2-4 0,0-1-19,6 23 19,-7-14 90,-3-14-90,-10-16 0,-7-22 90,-11-23-90,-6-24 0,17 14 0,1-7 0,2 1 67,0-12 1,3-4-46,3 8 1,0-8-1,2 0 1,2 6-431,2 7 0,3 4 0,1-1 408,0-12 0,2-2 0,1 7 0,3 5 0,5 7-184,7 4 0,4 7 184,13 5 0,11 25 0,-31 28 0,-6 8-90,2 28 165,-7-19 1,-4 2-481,-13 2 0,-5-1 45,4-14 1,-2 0-136,-9 9 0,-4-4-584,-13 4-630,-1-9-630,1-15 2339,8-9 0,12-18 0,8-2 0</inkml:trace>
  <inkml:trace contextRef="#ctx0" brushRef="#br1" timeOffset="38030.26">29152 5812 22284,'41'-30'1979,"-4"5"-1868,6 11 159,-16 24-135,-3 19 0,-2 9-90,-9-3 0,-1 4-491,4 18 1,-1 3 445,-3-12 0,-2-1 0,0 1 0,-1 0 0,-1-4 0,0 0 101,-2-5 1,0-1-12,2 23 360,-4-14-180,-2-15 103,-9-18-283,-4-20 0,-11-26 90,-3-29-281,11 18 1,2-4 145,0-11 0,3-4 15,4 15 0,1-1 0,2-1-389,2-2 0,0-1 1,3 1 358,0 0 0,2 1 0,1 0 0,1 5 0,0 0 0,2 2-317,2-13 1,2 3 286,0 10 0,1 3-90,10-17 90,2 25 0,3 26 0,-1 22 0,-1 16-90,-5 13-90,-11 10 180,-11 4-109,-5-27 0,-6 1-971,-19 13 1,-7-2 739,6-9 0,-3-2-695,-15 9 1,-3-4 1034,12-15 0,1-4 0,3-4 0,0-1 0,2-5 0,0 1 0</inkml:trace>
  <inkml:trace contextRef="#ctx0" brushRef="#br1" timeOffset="38583.26">30151 5012 21116,'13'-39'479,"-1"1"1,-2 0 0,-3 1-300,-7 0 0,-4-1 44,-4 2 1,-5 0-90,-5-1 0,-4 2 0,-5-2 0,-3 1-677,-7 0 1,-3 0 541,-6-1 0,-4 2-347,11 11 0,-2 1 0,-2 1 377,-5 0 0,-2 0 0,-2 3-316,-7 0 1,-3 3-1,-2 1 308,13 4 1,-3 0 0,0 2-1,0 2-327,-5 0 1,-1 2 0,-1 1-1,1 1 372,-3 1 1,0 1 0,-1 2-1,1 1-45,-2 1 1,1 2 0,-1 2-1,1 1 23,1 0 0,1 1 0,0 3 0,-3 4-30,11-1 0,-2 3 0,-2 2 0,1 2 0,0 2 0,3 3-177,0 3 1,1 4 0,1 2 0,0 2 0,1 0 0,1-1 176,-1 0 0,0 0 0,0 1 0,2 1 0,2 1 0,2 2-84,4 2 0,2 2 0,1 2 0,3 1 0,3-1 0,2-2 69,-1 9 0,4-3 0,4 2 0,1 5 36,3 1 0,2 4 0,1 3 0,3-2 0,1-3-14,2 0 1,2-4-1,1 1 1,3 2-20,1-1 0,0 2 0,2 2 1,3-3-1,3-4 27,8 11 0,4-5 0,4-2-30,-4-13 0,2-1 0,2 0 0,1-2 0,2 1 0,1-2 0,2 0 0,5 1 18,6 3 0,5 1 0,3 1 0,0-3 0,0-2-65,2 0 1,-1-3 0,3-2-1,2 0 47,-7-7 0,3 2 0,2-1 0,0-1 0,0-3 0,-1-4 0,13 1 0,0-4 0,0-4 0,1-2 0,-11-4 0,1-2 0,0-1 0,1-1 0,0-2 0,1-2 0,0-1 0,0-2 0,0-1 0,0-2 89,0-1 0,0-2 0,-1-1 0,1-1 0,-1-2-89,11-4 0,0-2 0,0-3 0,-2-1 0,-2-3 0,-1-1 0,-1-2 0,-1-2 22,-3-2 1,-2-2 0,0-1-1,-3-2 5,-2-2 1,-1-1-1,-2-3 1,-2-1-6,-2 0 1,-2-2-1,-1-3 1,-2-6 7,-7 4 0,-1-5 0,-1-2 0,-1-3 0,-2-1 0,-1-1-18,-5 5 1,-2-1 0,-1-2 0,-1 0 0,-1-1 0,-1 1 0,1-1-13,0 1 1,0 0 0,-1 0 0,0 0 0,-1-1 0,-2 1 0,-2 1-1,-1-8 0,-1-1 0,-2 0 0,-2 2 0,-2 2 0,-1 5 0,-3-4 0,-2 4 0,-2 3 0,-1 0 283,-4-12 0,-2 1 0,-3 3-403,1 7 0,-2 3 0,-5 0-360,-9-3 1,-4 2-1,-1 6-105,-4-1 1,-3 6 74,9 12 0,-4 1 1,0 9 509,-19 13 0,2 11 0,15 2 0,0 4 0,-12 8 0,-1 1 0</inkml:trace>
  <inkml:trace contextRef="#ctx0" brushRef="#br1" timeOffset="42640.27">27211 12872 22494,'0'5'2698,"-4"-1"-1870,0-4-378,-1 0 161,2 0-341,-1 0 81,3 0-81,-2 0 69,3 4-249,0 5 90,3 13-180,2-1 0,3 3 0,2-9 0,4-1 0,4-7 0,10-1 0,11-6 0,12-6 0,3-4 0,5-3-1246,-7 0 1,2-2 1245,-2 1 0,3-2 0,0 2 0,-8 2 0,0 0 0,3 1 0,3 1 0,5 0 0,0 1 0,-3 0 0,3 1 0,-3 1 0,3 0 0,-5 2 0,2 0 0,0 1 0,-6 1 0,15 1 0,-6 0 0,-4 2 0,-2 0-131,-10 0 1,-1 0 130,-6 0 0,-1 0 0,18 0 0,-2 0 0,-19 0 0,-4 0-630,-15 0-449,-8 0 2136,-6 0-2856,-6 4-194,-9 1 1993,-1 4 0,-4 2 0,-1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7:27:41.889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11098 2352 22824,'-11'-36'599,"0"0"1,0 0 0,-2 1-285,-4 2 0,-1 1-46,-1 1 1,-2 3 90,-23-20-135,11 24 0,-2 4-135,-17-1 45,16 17 0,0 8 44,7 12 1,3 7-883,-5 14 0,1 7 733,8-5 0,1 4 0,1 3-597,-3 9 0,2 3 0,0 2 589,5-9 1,0 1 0,1 2-1,1 4-7,1-3 0,1 3 0,-1 3 0,1 1 0,1-2 0,0-2-449,1-2 0,1-3 0,0 0 0,1 1 0,-1 2 434,1 0 0,0 4 0,0 1 0,0-1 0,1-2 0,2-4 0,0 3 0,2-4 0,1-2 0,0 3-372,1 11 1,1 2 0,1 0 0,1-5 191,-1-1 0,2-4 1,0 2-289,1 9 1,1 1-1,0-8-117,1-10 1,0-7-226,-1-7 1,-1-4-1079,2 10 1888,-14-27 0,-12-25 0,-12-17 0</inkml:trace>
  <inkml:trace contextRef="#ctx0" brushRef="#br0" timeOffset="161">9855 4179 23184,'-28'-32'629,"-1"1"1,3 0 0,1 1-450,-15-22-90,18 4-90,13 8 0,26 1 0,20 5-45,-6 16 0,5 3-1401,9 0 0,4 2 1041,9 0 1,4 1 74,-17 5 0,1 2 0,1-1-395,3 1 1,0 1 0,1 0 4,0 0 0,0 0 1,0 1 601,-1-1 1,0 2 0,0-1 0,-3-1-1,-1 0 1,0 0 0,-2 1 0,0-1 0,1 0-1</inkml:trace>
  <inkml:trace contextRef="#ctx0" brushRef="#br0" timeOffset="466">11163 3650 22464,'19'-11'3508,"-7"0"-3148,-6-1-180,-6 1 0,-4 6-90,-1 9 90,1 14-90,-3 20-1,6 21-89,0-22 0,2 1 0,3 6 0,2 1-210,1 0 1,4 1 209,12 11 0,4-2 0,-5-16 0,2-4 0,9 5 0,3-7-90,19-13 135,-16-29 0,-1-8-45,-10 0 0,-2-5 90,8-14 0,-5-6 45,-12 4 0,-4-1 89,-3-2 1,-2-2 0,-2-9 0,-2 0-225,-1 8 0,-2 5 0,-1 0-90,0 39-630,0 60-539,2 4-540,2-17 0,1 0-1097,6 18 2896,-2-27 0,2-6 0,9-11 0,3-11 0</inkml:trace>
  <inkml:trace contextRef="#ctx0" brushRef="#br0" timeOffset="760">12016 3641 23634,'25'-62'1888,"-3"10"-1708,-6 20 0,-2 23 180,-2 31-180,0 26 0,-5 11 0,-2 9-759,0-17 1,-1 2 0,0 2 608,-1 8 0,1 2 0,-1-3 0,-1-12 0,0-3 0,0-2 150,0 6 0,0-10 423,0-13-513,2-28-90,2-32 0,4-31 45,-3 22 0,0-2-271,2-6 0,1 0 316,0 0 0,0 0 465,3-7 1,0 3-556,-3 18 0,1 3-180,11-16-450,-2 54-539,2 33-1125,2 2 1,2 3 2293,-4-11 0,0 1 0,12 11 0,1-1 0,-9-17 0,1 0 0</inkml:trace>
  <inkml:trace contextRef="#ctx0" brushRef="#br0" timeOffset="1217">13059 3754 23813,'0'-44'1394,"-1"0"1,-2-16-1215,-2 24 0,-2 5 89,-5 4-89,0 11 0,0 9 0,-1 19 0,-1 14 0,-2 22-90,-2 15-388,8-27 0,-1 1 298,1 2 0,0-1 0,1 0 0,1-1-1583,1-2 1,0-2 1582,1 26 90,2-9-90,8-10 0,15 0-90,2-17-180,14-4 0,-2-17 459,3-13-459,5-11 1,4-21 1399,-21 11 1,0-3-1176,3-11 0,-1-3-500,-7 8 1,-1-1 0,0-2 544,1-5 0,0-1 0,0-5 72,-4 6 0,0-3 0,1-3 0,-1 0 0,-1 0 143,0 2 1,-1-1 0,0 0 0,-1 0 0,1 1-126,-1-1 0,1 1 0,-1 0 0,0 1 0,-1 2-90,-1-2 0,0 0 0,0 3 0,-2 5-434,3-14 0,-2 9 434,0-5 0,2 24 0,-7 70 0,-1-1 0,0 6-239,2 15 1,0 5 238,-1-14 0,0 1 0,1 2 0,-1 2 0,0 2 0,2 3-298,0-1 0,2 5 1,0 0-1,-1-4 298,0 2 0,1-4 0,0 2-383,0-6 1,0 2 0,1-1 0,-1-6-479,4 12 0,1-6 861,0 4 0,0-5 0,-4-21 0,-1-3 0,1 2 0,0-1 0</inkml:trace>
  <inkml:trace contextRef="#ctx0" brushRef="#br0" timeOffset="1533">13551 3365 24247,'-45'-48'944,"21"23"1,2 1-945,-5-3 361,6 6-361,39 17 33,11 8-168,11-1 0,4-1 45,20 3 90,-19-2 0,0-2 153,10-1 431,-16-17 1,0 0 314,17 14-899,-12 29 0,-4 10 0,-16-4 0,-4 6-173,-2 7 1,-1 7-1,-2-4 173,1-3 0,-1-4-495,0 0 1,1-2-271,-2-4 0,0 0-1123,10 19-901,-3-15 2789,-7-25 0,-2-25 0,-4-18 0</inkml:trace>
  <inkml:trace contextRef="#ctx0" brushRef="#br0" timeOffset="1661">14083 2732 25163,'-17'-62'239,"1"0"1,0 7 0,2 2-420,2 10 0,1 3-809,2 5 0,2 5-1530,4-2 2519,12 22 0,13 33 0,7 14 0</inkml:trace>
  <inkml:trace contextRef="#ctx0" brushRef="#br0" timeOffset="1945">14773 3279 24623,'14'28'899,"-1"-3"-719,-5-5 270,-4-6-180,3-5-180,7-1-90,4-7 90,9 3-90,-2-4 0,5-6 90,-1-6 359,7-20-89,-16 6-180,-1-13-180,-15 14 90,-26-10-809,-14 7-1935,4 18 1,-1 4 2653,-14 3 0,9 17 0,31-1 0</inkml:trace>
  <inkml:trace contextRef="#ctx0" brushRef="#br0" timeOffset="2343">15297 3085 24083,'35'-16'1709,"-3"0"-1619,-8 9 180,-3 1 0,-3 18 270,2 33-450,-3 6-45,-8-12-1,0 1-44,3 24 0,-2-3-920,-4-7 1010,-2-10 0,0-11 180,-4-12-180,2-10 0,0-17-90,13-51 135,2 2 0,2-6-45,0-1 0,2-1 200,-4 14 1,2 0-1,0 2-245,9-11 0,1 7-45,-6 18 0,1 5 0,6 1 0,0 10 0,16 31 0,2 29 0,-24-13 0,-1 4 0,-2 4 0,1 4 0,-2-2-463,2 6 0,-1 0 463,6 15 0,-3-2 0,-11-25 0,-2-2 0,1 1 0,-2 0-450,1 12-1529,-1-10-1169,-9-23 3220,-6-23 0,-2-12 0,-5-7 1</inkml:trace>
  <inkml:trace contextRef="#ctx0" brushRef="#br0" timeOffset="3168">17482 2963 22014,'-14'-5'2609,"1"1"-2249,-1-1 0,2 3 89,1 0 1,5 2-180,2-2-90,8-3 0,8-2-90,16-4-90,24-5 90,-13 6-1,7 0-719,0 1 1,7-1 0,3-1 0,-3 2 689,9-2 0,-1 0 0,4 0-42,-12 2 0,3 0 0,1 0 0,0 0 0,-4 1 4,0 0 1,-2 1 0,-1 0-1,0 0-471,15-3 1,0 1 0,-2 0 478,-5 2 0,-2-1 0,1 1 22,6-1 1,0 1 0,-3 0 37,-13 1 0,-2 0 0,0 1-90,22-2 0,-6 1 0,0-3-180,-30 7-990,-19 0 1186,-4 2-16,0 0 0,-2 0 0,2 0 0</inkml:trace>
  <inkml:trace contextRef="#ctx0" brushRef="#br0" timeOffset="5729">21144 2189 21205,'-59'7'1949,"0"-1"0,11 23 0,-1 10-3082,9-11 1,-5 4 0,-2 2 0,2 2 0,7-1 1162,-1 8 0,6 1 0,6 5 151,5 3 1,4 6 0,5-1 0,11-7-182,18 4 0,11-5 0,-9-7 0,3 0 0,3-5 0,16-1 0,3-8 45,-12-10 0,-1-4 856,25 11-901,-8-9 0,-9-7 0,-10-1 90,-7-7 3075,-6 3-3075,-6-4 790,-1-4-790,-6-7-13,0-16-77,-2-18 0,0-5 0,2-8 0,-2 13 0,1-2 0,0 0-262,0 0 0,0-1 1,1 0 261,0-20 0,2 4 44,-1 22 1,0 5 45,5-27-90,2 10 0,9 12 0,18 27 0,-2 15 0,9 30 0,-18 9 786,-4 2-786,-6-2 0,-3-6 0,-5-7 90,-4-6 0,-2-17-90,-2-10 0,3-19 0,4-14 0,5-10 0,4-9 0,-3 20 0,2 0-90,5-11 90,9 4 0,-10 44 90,3 27-90,-1 25-445,-10-15 0,0 5 445,-2 6 0,0 5 0,-1-1 0,0 4 0,0 0-21,-1-6 0,0 0 1,0 0 140,0 3 0,1 0 0,-1-6-75,1-3 0,1-14-45,1-23 0,-3-54 0,-4 4 0,-2-11 0,0 1-507,0 6 0,1 1 0,-1-4 507,-1-2 0,-1-5 0,-1-1 0,-2-2 0,-2 3 0,-2-3 0,-2 0 0,0 1 0,0 2-305,-2 0 1,-1 2 0,0 1-1,-3-2 305,1-1 0,-1-2 0,-1-1 0,-4 2 0,-3 6 0,-11-1 0,-4 5 0,-3 3 0,1 6-30,-2 0 0,0 7 0,-4 3 60,-11-6 0,-5 5 0,3 22-407,3 32 1,3 22 0,10 1 376,10-1 0,11 6-569,3 8 1,5 8 0,16-6 568,19-18 0,12-5 0,4-2-30,4 1 0,4-2 0,8-2-78,-4-9 1,6-2 0,4-2 0,3-1-1,0-3 3,-4-4 0,2-3 0,2-2 0,1 0 0,0-2 1,-1 1-3,1 0 1,0 0 0,0 0-1,0-1 1,0-2 0,0-3 76,0-2 0,1-2 0,0-2 0,-1-1 0,-3-2 0,-4 0-21,7-3 1,-5-2 0,-2-1 0,-1-2 27,-3 0 1,-1-1-1,-1-2 1,-2 0 52,10-6 0,-3-1 0,-2-1 452,-8 2 0,-2 0 0,-2-1-482,12-18 0,-8 1 89,-2-6 874,-58 21-963,-31 52 45,5 3 0,0 7 912,9 4 1,3 3-958,1 2 0,3 2 0,4 0 0,5 0 0,5-1 0,5 0 45,5-4 0,8-1-45,21 6 0,9-4 0,-4-11 0,5-4 0,18 5 0,7-7 501,-14-14 0,3-4 0,1-2-501,-1 2 0,0-2 0,-1 0 0,0-1 0,-1-2 0,-2 1-45,11 2 0,-7 0 45,-2 5 143,-17 7-53,-16 8-90,-16 10 0,-21 13 45,1-16 0,-5 1-60,-7 2 1,-7 0 104,-9 0 0,-8-1 0,1-2-416,9-7 1,1-3 0,-3-1 370,0 0 0,-4 1 0,1-2 0,1-4 15,-2-4 0,2-4 0,0-1-30,0-1 0,0-1 0,1-3 0,2-1 0,0-3 0,2-1 15,-17-6 0,2-3-231,8-2 1,3-7 185,13-5 0,2-6 0,5 0 0,-2-6 0,5-5-230,7 5 0,2-5 0,6 2 140,8-9 0,8 2-225,2-2 0,5 1-225,3 1 1,2 0-316,3 4 1,1 1-407,0 4 1,1 1 1260,1 4 0,0 1 0,0 6 0,1 1 0,1 3 0,-1-1 0</inkml:trace>
  <inkml:trace contextRef="#ctx0" brushRef="#br0" timeOffset="6243">24097 1420 23723,'28'-32'900,"-3"7"-630,-7 18 0,-4 24-1,-7 33-179,-4-9 0,-1 4-1452,-1 12 1,-2 4 1361,0-13 0,-1 1 0,0 1 0,-1 5 0,0 1 0,0 1 0,-1 1 0,-1 1 0,0 4-46,0-5 1,0 5 0,0-1-1,0-2 136,-1 8 0,1-2 0,0-2-60,1-2 0,0-1 0,0-9 15,0-3 0,3-22-45,4-43 0,9-45 0,-2 14 0,4-8-563,3 4 1,2-7-1,3-3 1,-1 4 607,-3 8 0,0 1 0,1 0 0,1-3 8,1-1 1,2-2 0,0-2 0,1 1 0,0 2 215,5-8 0,0 2 0,1 2 0,-1 4-210,3-1 1,0 5 0,0 2 241,-4 3 0,1 2 1,-1 16-122,20 30-46,-36 28 1,-8 16-483,1-3 0,-2 9 1,0 3-1,0-2 348,1 8 0,1 0 0,0 3 18,-1-12 0,0 3 0,0 2 0,2-1 0,0-2-18,1 0 0,2-1 0,1-2 0,0 1 0,2-1 0,0 0 0,2 0 0,1-1 0,1-3 0,0 0 0,2-1 0,1-2-267,6 11 0,3-2 0,1-4 57,0-5 0,1-2 1,2-4-555,16 9 1,2-8 43,-3-13 0,2-10-180,-2-10 1,-1-10-315,-2-14 0,-4-10 1281,-1-13 1,-5-8 0,-12 8 0,-2-4 0,-1-1 0,-1-6-1,0 0 1,0-1 0</inkml:trace>
  <inkml:trace contextRef="#ctx0" brushRef="#br0" timeOffset="6564">25778 1656 22374,'-17'-36'674,"-1"0"1,-20-12-225,-7 39 0,-6 41-270,24-1 0,1 6-892,0 7 1,3 3 845,2 6 1,5 1-45,5 0 0,5-1-107,5-2 0,9 0 197,13 9 0,15-7 27,1-27 1,8-7-1,0-6-72,15-4 0,0-13-90,4-12 0,-10-15-176,-23-18 1,-15-6 174,-16 9 1,-7 1-45,-3-2 0,-7 1 30,-9 6 0,-8 0 0,1 3-315,-6-4 1,-3 4 284,4 7 0,-3 0 0,0 6-90,-16 4 0,1 8-96,16 5 0,0 5-309,-8 2 0,4 7-1034,-6 20 1553,26 0 1,5 3 0,-3 16 0,6 17 0</inkml:trace>
  <inkml:trace contextRef="#ctx0" brushRef="#br0" timeOffset="6894">24775 1624 22734,'-49'-12'689,"0"-1"1,4 2 0,2-1-465,4 0 0,3 0 134,-19-9-179,25 1 0,29 0-90,40-3 45,0 10 0,5 1-1137,-3 2 0,3 0 0,2 1 1032,9-2 0,2 1 0,2-1-8,-11 3 1,1-1-1,2 1 1,3-1-5,6 0 0,4 0 0,3-1 0,1 1 0,-1 0-18,-11 2 0,0-1 0,1 1 0,-1 0 0,2 0 0,0 0 0,7-1 0,2 1 0,0-1 0,0 0 0,-2 1 0,-4 0 0,-3 0 0,-3 1 0,-1 0 0,-3 1 0,-2-1-30,16-1 0,-4 1 0,-8 0 204,-14 1 1,-5 1-984,14-1-540,-20 3-1080,-21 2 2429,-16 6 0,-12 6 0,-5 6 0</inkml:trace>
  <inkml:trace contextRef="#ctx0" brushRef="#br0" timeOffset="7344">27552 2420 24623,'12'-2'1619,"-1"0"-1439,-1 2-90,-2 6 0,0 3 90,2 17-180,-5 17-630,-7 7-719,-12 12-2996,-13-3 4345,10-30 0,-3-1 0,-3 0 0,-2-2 0,-2-1 0,0 0 0</inkml:trace>
  <inkml:trace contextRef="#ctx0" brushRef="#br0" timeOffset="7593">28027 1714 24533,'13'-32'674,"-1"0"1,8-24-315,-9 23 270,-11 54-450,-9 30-135,3 0-1,1 7-1072,0 4 1,2 3 1027,4-15 0,1 2 0,1 0-364,1 5 1,1 0 0,2 1 363,3 3 0,3 0 0,0-1-150,3 1 0,0-1 0,3-1-210,3-3 1,2-2-1,1-1-240,2-4 1,1-2-1,3-3-330,0-6 1,2-2 0,1-5 853,16 7 1,2-10 0,-3-14 0,2-8-1,-3-9 1,1-1 0</inkml:trace>
  <inkml:trace contextRef="#ctx0" brushRef="#br0" timeOffset="8437">29091 1796 23004,'-13'-46'329,"1"0"1,-4 6 0,-3 5-150,-30-8 0,-10 32-752,25 19 1,1 8 571,0 8 0,2 5 45,1 8 0,3 4-45,4 4 0,5 3 45,5 1 0,4 2-45,3-2 0,4 0 0,7-3 0,2-2 0,1-6 0,1-3 90,16 23 213,-1-21-213,11-33-90,-8-26 0,-9-3 0,-1-7 45,3-26 0,-3-5 90,-2 13 0,0-2-283,2-3 1,2-5 0,-2 6 147,-1 9 0,1 3 45,2-7 0,3 7 45,6 14 0,0 28 0,3 30 0,1 27-118,-17-22 0,-1 3 28,-1 4 0,-2 0 0,-2-1 0,-3 0-126,-2-4 0,-1-1 126,-1 25 1218,-9-18-1218,-6-20 0,-7-15 90,-5-23 582,5-19-672,9-22 0,11 16 0,6-2-326,5-8 0,4-2 326,8-6 0,3-2-554,-6 18 0,1 0 0,2 1 554,0 0 0,2 0 0,2 0 0,9-8 0,4-1 0,-1 4-117,4-3 1,3 5 116,3 5 0,5 2 0,-2 8 0,-7 10 0,2 8 30,6 9 0,6 5 0,-6 4 60,-2 8 0,-2 6-269,-6 0 0,1 4 1,-4 3 268,3 10 0,-6 3 0,-2 3 0,-3 5-31,-9-3 1,-1 4 0,-4-2-15,2 7 0,-4-1-45,-4-9 0,0 2 0,-4-4 45,-4-4 0,-2-3-45,2 25 777,-4-16-687,0-14 1554,0-8-1644,0-14 290,0-3-290,-7-16 881,-8-9-881,-13-15 0,-13-9 0,17 21 0,-3 0 0,-1 2 0,-1 2 0,-2 3 0,-1 3 0,-31-2 0,2 12 0,6 11 0,8 9 90,9 17-90,18-5 0,7 8 90,18-18-90,3-4 0,2-9 0,0-3 0,0-4-270,-2 0-2158,1-14-1,-3-4 2429,2-22 0,-2-3 0,2-10 0</inkml:trace>
  <inkml:trace contextRef="#ctx0" brushRef="#br0" timeOffset="8661">30354 1176 23723,'14'-29'1350,"2"3"-991,10 6 1,12 7-270,21 2-209,-21 6 1,3 1 163,9 1 0,2 1-508,5-1 1,1 2 462,1 0 0,0 2-45,-2-1 0,-2 0-225,-6-1 0,-2 2-180,-8 0 0,-3 2-1169,15 4-8212,-28 6 9242,-35 5 1,-35 9 0,13-12 0,-1 0 0</inkml:trace>
  <inkml:trace contextRef="#ctx0" brushRef="#br0" timeOffset="9477">27845 1629 22014,'-17'-12'2069,"3"3"-989,2-10-631,13-6-359,15-4-90,28-6 0,-9 18 0,5 2-1562,12-2 1,6 0 1561,-12 4 0,2 0 0,2 1 0,6-1 0,2 1 0,1 0-88,3 0 1,0 0 0,4 0 87,-15 3 0,3 0 0,1 0 0,-1 1 0,-4-1-145,14-1 0,-5 0 0,3 0 145,-9 2 0,3-1 0,-2 1 0,-6 0 0,4 0 0,-5 1 0,-1 0 0,-5 1 0,8 0 1455,-18 0-3344,-40 16 1960,-29 1 1,-21 11 0,22-12 0,1 1 0</inkml:trace>
  <inkml:trace contextRef="#ctx0" brushRef="#br0" timeOffset="17547">10659 6771 20575,'0'-16'3688,"0"2"-3148,0 1-180,-3 2-1,-2 6-179,1 1-90,-3 4-90,6 0 0,-3 6 90,4 11-90,0 17 0,6 21 0,-2-19 0,2 2 45,3 8 0,2 1-598,3 6 0,1 1 553,1 4 0,1 0 0,1 0 0,2-1 0,-2-2 0,3-1 0,-3-11 0,2 1 0,-1-3 0,1 1 0,1-1 0,3 6 0,0-4 56,3-4-56,-7-10 90,-4-9 0,-4-11 0,-2-3 0,-3-26-90,-3-28 0,0-20 0,-1 2 0,-1 21 0,1 1 0,-1-3-34,0-8 0,1-6 0,0 2 0,-1 6 34,1-5 0,0 8 0,1-11 33,0 9-33,-2 11 0,0 7 0,0 7-180,-2 1-180,2 9-1259,-2 4 1783,2 9-1963,2 4-630,2 0 2429,2 0 0,4 4 0,1 1 0</inkml:trace>
  <inkml:trace contextRef="#ctx0" brushRef="#br0" timeOffset="17869">11439 6943 20845,'5'-2'2878,"-2"-1"-2608,-3 1 90,-12 4-180,-2 7-90,-13 11-90,5 8 90,2 10-90,9 5 90,4 7-90,10 0 0,5 0 0,7-7 0,18 7 0,5-11 0,0-3 0,-5-10 0,-15-6 0,-9-1 0,-1 5 0,-8-3-270,-11 13-270,3-10-449,-10 8-720,11-14-8122,2-8 9500,5-2 0,0-8 1,0 0-1</inkml:trace>
  <inkml:trace contextRef="#ctx0" brushRef="#br0" timeOffset="18317">11687 7282 22014,'0'-12'1440,"0"5"-1350,0 3 0,0 4-1,2 4 1,5 3-90,6 5 0,9 2 90,8-7-90,7-1 0,26-10 0,-30-7 0,0-3 45,-1 1 0,-3-2 0,-2-8 0,-5-3 45,-2-17 90,-10-2 90,-4-1 180,-19-9-360,1 17-90,-12-2 90,2 26 0,-19 21-1,9 17-89,8 1 0,3 4-141,6 5 0,5 2 141,0 7 0,2 1 0,2 2 0,4 3 45,6 16 0,8 0 0,8-7 0,6-3-45,0-2 0,4-5-787,5-12 0,3-10 787,19-10-197,-19-14 1,0-4 196,17-12-90,-21 2 0,-2-3-179,3-21-181,-7-8-270,-8-5-89,-6-4-540,-6-1-900,-3 0 2249,-7 2 0,-5 4 0,-3 3 0</inkml:trace>
  <inkml:trace contextRef="#ctx0" brushRef="#br0" timeOffset="18818">12552 6671 23004,'2'-20'1709,"0"2"-1349,-2 4-360,0 7 0,0 3 0,0 4 0,2 0 90,2 8-90,2 8 90,4 16-1,-2 3 1,0 5-45,0 12 0,-1 5-15,-1-8 0,0 4 0,-2-2-469,1 14 0,-2-2 439,0-4 0,-2-5 0,-1 7 0,0-14 90,0-12 0,0-11 179,0-12-89,0-6-180,-4-34 484,4-4 1,0-6-485,0-19 0,1-4 0,3 3 0,3 1-241,1-2 0,4 5 241,0 19 0,3 4 0,17-23 0,3 15 0,14 15 0,-11 21 90,7 11-90,-18 14 0,-5 1 0,-6 0 0,-6-3 0,-4-4 0,-4-2 392,-2-3-662,0-6-1529,-9 3 1799,-6-7 0,-6 1 0,-3-5 0</inkml:trace>
  <inkml:trace contextRef="#ctx0" brushRef="#br0" timeOffset="19504">14566 6215 23903,'4'-37'1440,"0"1"-1261,-9 41-179,-2 12 90,-4 48-45,8-28 0,0 4-864,1 2 1,1 5 0,1-2 863,1 7 0,1 1-45,0-8 0,-1 2 0,2-1-57,6 13 0,0-5 57,-2-17 0,0 0 0,3 10 0,-1-5 90,-2-11-90,-1-6 0,-12-20 0,-6-12-90,-32-24 90,-1 3 0,11 5 0,-2 0 167,5 9 1,0 3-213,-1 1 0,-2 5 379,-12 6 0,0 8-289,7 7 0,3 4 0,2 1 0,6 3-45,3 34 90,42-15-90,15-18 0,7-4 0,-3-8 0,3-4-212,19 5 1,7-7 211,-11-12 0,4-6 0,-2-1-412,-11 3 1,-2 0 0,3-2 381,13-5 0,2-3 0,-5 0-15,2-4 0,-4-4 113,-10 1 1,0-5 0,-4 1-69,3-6 0,-4-2-332,7-12 0,-7-1 332,-21 12 0,-6 1 99,-3-1 0,-4 1-9,-7-29 0,-14 7 0,-27 10 0,4 24 1098,-12 19-1098,20 27 1117,7 20-1207,16-3 0,3 2 0,3 26 303,6-22 0,3 0-303,13 15 107,7-5-467,7-6-269,5-8-451,7-12-359,9-13-810,6-19 2151,-26-5 0,-1-4 1,2-7-1,0-3 1,0-5-1,1 0 1</inkml:trace>
  <inkml:trace contextRef="#ctx0" brushRef="#br0" timeOffset="19711">15894 5952 22914,'-7'-53'869,"0"-1"1,0 4-1,-2 3-554,-5 1 0,-2 7 225,-9 4 359,-17 79-809,29 0 0,4 12 0,1 0-956,-3 3 1,0 1 0,2 2 865,3-7 0,1 1 0,1 1 0,1-4 0,0 3 0,2-3 0,0 0 0,0 0 0,1-1 0,1 1-180,-1-3 0,0 0 1,0-1-181,0-2 0,0-1 0,0-1-450,0 19 1,0-3-423,0-5 1,0-4 1231,0-8 0,0-3 0,0 20 0,0-18 0</inkml:trace>
  <inkml:trace contextRef="#ctx0" brushRef="#br0" timeOffset="19978">15593 6916 22644,'-2'-37'944,"1"1"1,0-16-900,5 15 0,3 3 45,9 0-90,19-8 0,6 15 0,-2 8 0,2 1 0,-8 4 0,0 0-171,13-2 0,-1 0 261,14-4 89,-8 4 91,-11 2-90,-8 3 180,-9 6 0,4 11-180,-9 10-90,5 14-90,-5 8 45,-4-6 0,0 2-135,7 17-225,-8-17 0,1-1-944,2 8 1259,-2 3 0,-5-22 0,-4 0 0</inkml:trace>
  <inkml:trace contextRef="#ctx0" brushRef="#br0" timeOffset="20104">16166 6323 23723,'-15'-62'720,"3"6"-720,6 11-270,2 9-449,4 7-811,4 8 1530,6 9 0,8 6 0,7 6 0</inkml:trace>
  <inkml:trace contextRef="#ctx0" brushRef="#br0" timeOffset="20615">16604 6400 23094,'15'19'1889,"-3"-2"-1799,-2-1 90,-2 4 269,4 23-359,-3-3 0,1 20-90,-3-11 0,-2-15 0,0 1 90,4 25-90,1-5 0,-4-27 0,0-20-90,15-36 180,1-1-90,-4 0 0,0-2 0,17-24 90,-2 0-1196,-1 6 1106,-5 10 0,-3 12 0,25 61 0,-18-5 0,-4 7 0,0 3 0,1 7 0,13 5-90,-9-27-90,9 0 90,-15-32 0,-1-10 1196,-5-14-1106,-9-4 0,-2-3 90,0-25-174,-5 19 1,-4 0 263,-10-17-183,-2 29 1,-2 2 92,-7-7-90,-6 7 0,15 35 90,7 30-270,26 29-45,-9-31 0,3-1-482,9 4 1,4-5-463,21 7-630,6-12-656,4-12 2455,-2-17 0,2-16 0,-3-13 0</inkml:trace>
  <inkml:trace contextRef="#ctx0" brushRef="#br0" timeOffset="20981">17916 6065 21835,'11'-52'1049,"1"0"0,-2 2 1,0 2-915,-2 6 0,0 0-1,0-1 1,0 5 495,6 6-90,6 61-450,-12 3 0,-2 7-828,3 24 0,-1 3 738,-3-9 0,0 2 30,0-4 0,1 3 0,1-1-30,0-6 0,1-2 0,-1 0 0,0 0 0,-1 0 0,1-4 45,7 11 0,1-11 232,-1-14-277,7-9-90,-7-35 0,3-16 90,-5-17 0,-4-18-850,-5 28 0,-2-2 850,-5-1 0,-3 0 45,1 0 0,-3 3 878,-21-23-833,-9 20-46,2 37 1,-3 10 45,-21 19-60,26 0 0,-2 8 0,7 2 15,4 16 0,8 3-400,-2 0 0,7-1 40,13-4 0,9-4-944,24 5-720,13-11-719,13-12 2698,-24-21 0,3-2 0,6-1 0,2-2 0,3-3 0,0 0 0</inkml:trace>
  <inkml:trace contextRef="#ctx0" brushRef="#br0" timeOffset="21313">19890 5066 22415,'-14'-35'584,"1"1"1,-13-25-405,-3 19 423,-3 19 117,-22 49-495,20 21 0,4 16-158,10-16 1,2 6-1,0 3 1,1-1-813,2-1 0,2 0 0,1 1 0,1 2 745,2 6 0,1 2 0,3 0 0,0-4 0,1 2 0,2-3 0,1 0-152,1-1 0,2 0 1,1 0 121,0-3 0,0-1 0,2 0-210,0-4 0,1-1 0,1-1-210,0-4 0,1 0 1,0-3-1021,4 17 1,0-4 1469,-1-9 0,-1-3 0,-3-9 0,0-2 0,3 21 0</inkml:trace>
  <inkml:trace contextRef="#ctx0" brushRef="#br0" timeOffset="21563">19264 6436 25522,'-18'-32'495,"0"0"0,-3-13-405,12-9-90,24 25 0,17-2 0,15 1-304,-17 15 0,3 0 124,4 1 0,1 1-180,3 1 1,0 2-46,-1-1 0,0 1 0,-2 2 1,-1 0-136,28-3 270,-12 2 127,0 5-846,-18 1-540,-9 1-810,-15 2 2339,-11 0 0,-7 0 0,-2 0 0</inkml:trace>
  <inkml:trace contextRef="#ctx0" brushRef="#br0" timeOffset="23206">11021 8901 22734,'-10'-11'1529,"0"2"-1349,0 4-180,-1 15 90,-5 19 0,0 28-1886,5-16 1,0 4 1840,-1 11 0,1 3-16,3-14 1,1 1 0,0 2-5,-1 3 0,2 2 1,-1 4-4,1 1 1,1 4-1,-1 1 1,2-4-389,0 3 0,1-4 1,0 3 365,0-6 0,-1 2 0,2-1 0,0-5 45,1 11 0,2-7-45,-1-7 0,0-3-108,0-9 0,0-2 108,3 13 2076,9-17-1986,40-35-90,4-16 0,-16 0 0,6-5 0,-2 0 384,-1-3 0,3-1-384,-3 1 0,6-5 0,0 0 0,-8 6-90,-4 1 0,-3 2 349,25-16 0,-10 4-889,-33 21 163,-8 0-1242,-4-1-719,-4-4 2428,-6-4 0,0-4 0,-7-1 0</inkml:trace>
  <inkml:trace contextRef="#ctx0" brushRef="#br0" timeOffset="23423">11878 9408 22554,'4'-16'1979,"0"2"-1799,-4 7 0,0 9 90,0 38-225,0-3 0,0 4-45,1 2 0,1 2 0,1 6 0,1 3-810,7 10 1,1-3-1,-5-25 0,-1-1-4106,4 17 1,-1-8 4134,-5-25 1,-4-15 0,0-12 0</inkml:trace>
  <inkml:trace contextRef="#ctx0" brushRef="#br0" timeOffset="23581">11732 8860 23544,'-16'-33'449,"1"0"1,-12-26-360,5 14-90,6 13-180,7 10-270,4 11-359,8 4-900,7 13 1709,7 8 0,7 14 0,3 4 0</inkml:trace>
  <inkml:trace contextRef="#ctx0" brushRef="#br0" timeOffset="24064">12097 9240 24263,'0'-7'540,"0"-1"-360,0 7-90,2-1 0,9 2 0,1 6 0,8 4-1,-4 10 91,9 25-135,-12-13 0,0 1-45,1 1 0,-1 1 0,-1 2 0,-1-1 0,4 11 90,1 8-90,-4-12 0,-1-4 0,-4-19 0,-4-14 180,-2-6 0,-1-6-180,-3-10 0,-4-13 0,-2-8 0,-4-14 0,-2-8 22,1 9 1,-1-6-1,0-2 1,1 4-706,-1-2 0,1 3 0,-1-2 683,2 6 0,-1-3 0,0 2 0,1 5 0,-2-7 0,2 4 0,0 2 0,1-1-301,-2-5 0,1 0 211,6 17 1,1 1-46,-1-2 0,2 3-315,5 6-1349,7 18-90,2 14 1889,7 17 0,-1 14 0,-1 8 0</inkml:trace>
  <inkml:trace contextRef="#ctx0" brushRef="#br0" timeOffset="24387">12365 9286 25432,'9'0'540,"11"-8"-540,18 0 0,6-2 0,16 10 0,-14 14 0,-17 6 0,-4 7 45,-6 9 0,-4 4-45,2 0 0,-5 2-1027,-10 3 0,-6 0 1117,-11 16 200,-2-25 0,-5-2-290,-1-4 0,-2-2-45,1-3 0,-1-2-225,-22 6-450,16-22-1888,-6-3 179,12-12 2842,-2-6 1,18-11 0,4-4-1</inkml:trace>
  <inkml:trace contextRef="#ctx0" brushRef="#br0" timeOffset="24752">12690 9340 22554,'12'-25'1709,"0"0"-1439,4 1 0,-3 10 90,5 2-91,-2 22-89,4 7-90,3 15-45,-6 0 0,-1 3-45,7 17 0,-9-16 0,-1 0 90,1 4 0,-3-8-90,-3-9 90,-2-12-90,-4-7 0,0-14 0,-1-13 0,4-12 0,3-10 0,6-3 0,13-11 90,-2 18-90,7-1 0,-10 26 0,2 7 0,-7 5 0,1 4-630,-5 10-359,-7-2-540,3 10-900,-7-5 2429,4-5 0,0 2 0,2-5 0</inkml:trace>
  <inkml:trace contextRef="#ctx0" brushRef="#br0" timeOffset="25112">13433 9249 24353,'-22'0'900,"-3"6"-721,-1 2 1,-1 10-90,3 0-90,5 7 90,9 2-90,6 3 0,19 15-180,0-11 90,10 7 0,-4-21-179,4-10 179,-3-27 90,-3-6 0,-10-22 90,-7 9-90,-2 0 180,0 4-91,0 5-89,0 6 90,0 6-90,0 8 0,0 9 0,0 7 0,0 9-90,4 5-179,2 4-451,4 1-359,4 1-810,1-8-7942,1-8 9455,0-9 0,-1-10 1,-1-4-1</inkml:trace>
  <inkml:trace contextRef="#ctx0" brushRef="#br0" timeOffset="25397">13616 9249 21475,'4'-16'2248,"0"1"-2068,-4 7 270,0 2-180,5 22-90,-2 0-90,10 34 0,-2-7-90,2 2 0,-3-13 0,-4-23 0,-2-3-90,-2-10 0,3-5 0,2-11 180,18-42-90,-10 22 0,-1 7 0,-1 2 0,3 2 0,-5 16 0,3 1-270,-6 12-360,0 0-1438,4 8-1800,0-2 3868,1 1 0,-1-11 0,-4-8 0</inkml:trace>
  <inkml:trace contextRef="#ctx0" brushRef="#br0" timeOffset="25678">13912 9109 21924,'5'-16'2879,"-2"3"-2699,-3 2 0,6 6-90,0 7-90,7 7 90,1 9-90,2 3 0,6 1-180,5-1 0,5-5-90,5-7 90,23-21-1336,-27-7 0,0-4 1785,0 1 1,-1-2 0,-2-6 0,-5-1 180,3-8 359,-4 3-359,-12 25-90,-3 16-180,-12 29 0,-7 11-180,4-4 0,0 6-351,-2-2 0,-1 7 0,0 3 0,0-1-189,1-1 0,1 1 1,-1 1-1,1-1 45,-1 0 0,0 1 1,1 0-1,0 1 495,2 8 0,0 3 0,1-2 0,1-6 0,-1 8 0,2-3 0,2-11 0,0 0 0,0 0 0</inkml:trace>
  <inkml:trace contextRef="#ctx0" brushRef="#br0" timeOffset="26085">17100 7689 23813,'-17'-41'337,"0"0"1,0-1-1,-8-12 1,-2 4-556,0 12 0,-3 10 308,-29 9 0,26 32 0,3 12 0,-2 19 0,4 10-841,8-7 1,1 4-1,1 3 773,5-7 1,1 1 0,1 2-1,0 0-337,1 4 0,0 1 0,2 1 1,0 0 314,2 1 0,0-1 0,2 2 0,1 2 0,1 1 0,0 3 0,1 2 0,2-2 0,-1-4 0,2-1 0,1-3 0,1-1 0,0 2-18,-1-3 0,1 1 0,0 1 0,0-1 0,2-4-872,4 17 0,2-3 0,-1-6 35,1 2 1,-1-4-473,2 8 1,-2-10 1326,-4-23 0,-14-24 0,-4-18 0</inkml:trace>
  <inkml:trace contextRef="#ctx0" brushRef="#br0" timeOffset="26346">16239 9168 23813,'-56'-32'1619,"10"5"-1529,13 7 0,17 6-90,18 3 0,16 2 0,22 0-90,19 0-2396,3 0 1,5 1 2125,-15 1 1,2 1 119,-6 0 0,4-1 0,-4 0 294,2 0 1,-2-1-325,11-4 0,-3-1 225,-19 4 0,-1-2 90,4-1 0,-6-2 45,-7-2 0,-15 1 0,-7 1 180,-17-4-270,3 6 3332,-10-3-3872,8 6 585,-2-6 0,4 4 1,-3-4-1</inkml:trace>
  <inkml:trace contextRef="#ctx0" brushRef="#br0" timeOffset="30764">11439 11800 21655,'0'-18'1889,"0"6"-1710,0 10 1,-3 19 90,-2 21-135,1-6 0,0 4-1781,1 11 1,1 4 1735,-1 10 0,-1 2-90,3-15 0,1 0 0,0 2-99,-1 2 0,0 1 0,0 0 99,0 2 0,2-1 0,-1 1-30,0-1 0,0-1 0,0 1-60,0-4 0,1 0 0,-1-1-120,1-4 0,0-1 0,0 1-690,0 4 1,0 0 0,1-4 899,-1 0 0,0-4 0,0 3 0,0-5 0,-1-11 0</inkml:trace>
  <inkml:trace contextRef="#ctx0" brushRef="#br0" timeOffset="31045">11269 12094 23274,'0'-42'479,"0"0"1,-1 2 0,2 1-480,4-27 90,5 10 0,31 7-90,-3 23 0,24 16-423,-11 31 513,1 20-90,-26-15 0,-2 3 0,-2 2 0,-1 3-709,-4 2 1,-4 1 753,-3-1 0,-4 1-45,-2-1 0,-4 0 176,-3-2 1,-2 0-177,-10 27 0,-5-7 0,-1-6-89,-1-10-721,-3 4-89,7-17-448,2-3-991,7-16 2655,8-6 1,-3 0 0,4 0-1</inkml:trace>
  <inkml:trace contextRef="#ctx0" brushRef="#br0" timeOffset="31431">11922 12130 21655,'13'-23'2878,"-3"3"-2698,-6 11-90,-2 3 0,-2 14 90,3 8-90,2 13-90,3 12 0,2 5 90,0 6-90,1-2 0,-3-4 0,-4-8 90,-2-11-90,-2-9 0,0-9 0,0-15 0,0-15 0,0-17 0,0-19-1812,0-7 1812,1 30 0,1-2 0,3-8 0,2 0 0,3 10 0,1 2 0,12-27 90,5 34-90,-6 21 90,10 18-90,-4 2 0,-1 1-180,-10-1-360,-11-15 373,2 3 167,-2-6 0,4-7 0,3-3 0</inkml:trace>
  <inkml:trace contextRef="#ctx0" brushRef="#br0" timeOffset="31629">12523 11674 22464,'5'-12'2069,"-2"5"-1799,-3 3 0,0 14 89,2 9 91,6 43-360,1-6-90,-2-13 0,0 0-727,-1-10 0,0 0 547,8 30-595,-5-22 0,0-1-3003,7 24 3778,-4-10 0,-7-26 0,-5-24 0</inkml:trace>
  <inkml:trace contextRef="#ctx0" brushRef="#br0" timeOffset="31797">12349 11416 23544,'-18'-31'809,"1"0"1,-15-25-720,5 11-90,7 8 0,6 4-630,7 14-180,11 10-359,9 18-1080,11 18 2249,7 10 0,3 12 0,3 4 0</inkml:trace>
  <inkml:trace contextRef="#ctx0" brushRef="#br0" timeOffset="32436">12820 11751 22104,'25'6'1799,"-3"-1"-1619,-6 6 180,-4 0 90,-2 3 0,0 8-91,0 8-179,4 10-90,1 8-45,-4-11 0,1 0-45,6 17 45,-5-16 0,0-3-45,0-5 0,-2-7 0,1-25 0,4-46 0,3-4-264,-6 9 1,0-2 263,-1 9 0,0 1 0,0 1 0,-1 0 0,12-23 0,-5 14 90,5 14-1,-3 25-89,7 17 0,-4 19 0,3 11 0,-6-11 0,-1 2 0,11 16 45,-8-13 0,2-7-45,11-13-90,8-34 90,-7-28-52,-19 6 1,-3-4 51,-2 2 0,-3 0 0,0-7 0,-2-1 0,0-4 0,-2-1 0,0 0 0,-2-3 120,-1 8 0,-1-3 0,0 1 150,1-15 0,-2 0-121,-1 20 1,0 1 0,0 3-105,0-1 0,1 7 45,-4 1 90,4 33 180,4 59-270,4 7-1396,-1-11 0,2 5 1306,1-6 0,3 2 0,0-4 0,2 4 0,1-1-763,3 0 0,1 0 1,1-1 762,-1-1 0,1-1 0,1-2 0,10 12 0,2-8 175,-11-24 0,1-4-175,6 1 0,-1-4 0,12 4 0,4-6-990,-20-17 261,-9-19-1160,-5-1-810,-11-15 3547,-6 3 0,-6 1 0,-3 0 0</inkml:trace>
  <inkml:trace contextRef="#ctx0" brushRef="#br0" timeOffset="32821">13555 11375 19103,'-42'0'2249,"6"0"-82,3 0-1897,15 0 491,13-2-672,14-2 91,8-5-90,17-3 0,13-2 90,12-1 0,-11 2 0,2 0-90,-12 2 0,-1 1 37,11-3 0,-2 0-37,7-1 1121,0 1-1121,-16 8-90,-5-1 0,-15 6 0,-11 0-90,-1 0-270,-4 0-1349,-1 0 1788,-5 16 0,-4-2 1,-5 15-1</inkml:trace>
  <inkml:trace contextRef="#ctx0" brushRef="#br0" timeOffset="34447">15086 11642 25163,'-21'-7'2428,"-3"-2"-2158,0 0 180,-3-2-180,3 2-270,2-4 0,27-9 0,24-7 0,13 9 0,14-2 0,8 0-566,-17 7 1,4 0 0,3 0-1,2 0 1,1 1 0,-1-1 565,3-1 0,0 0 0,2 1 0,0-1 0,1 0 0,2 1-284,-7 1 0,2 0 1,2 1-1,0-1 1,0 0-1,0 1 1,-1 0-1,-1 1 284,1 0 0,-2 0 0,0 1 0,0 0 0,0 1 0,0-1 0,1 0-217,1 0 0,1 0 1,-1 0-1,1 0 1,1-1-1,2 1 0,3-1 217,-9 2 0,3 0 0,2-1 0,2 0 0,0 0 0,0 1 0,0-1 0,-2 0 0,-1 1 0,-3 0-145,10-1 0,-3 0 0,-1 0 0,-2 1 1,1-1-1,1 1 0,2-2 145,-6 3 0,0-2 0,3 1 0,0-1 0,-1 1 0,1-1 0,-2 1 0,-2 0 0,-2-1 0,3 1 0,-2-1 0,-2 1 0,-1-1 0,0 1 0,-3 0 0,1 0 78,8-2 1,-1 1 0,-2-1-1,0 1 1,0-1-79,0 0 0,1-1 0,-1 0 0,-3 1 0,-5 2 0,3-2 0,-5 1 0,-6 2 0,-3 0 0,-7 1 937,-5 1-937,-10 5 1044,-6 0-2753,-5 2-916,-4 4 2625,-6 3 0,2 4 0,-3 3 0</inkml:trace>
  <inkml:trace contextRef="#ctx0" brushRef="#br0" timeOffset="35064">19553 10000 23184,'-13'-29'2698,"-2"-7"-2158,7 12-360,-1 4-90,12 12 0,11 8-90,41 0 0,10 0-501,-14 2 0,4 0 501,-5-2 0,0 1 0,3 3 0,0 0 0,-2-4 0,0 1 0,-5 4 0,-2 2 0,-7-2 0,-1 2 90,20 19-42,-19 13 312,-17 15 179,-23 6 1,-10 5-540,-1-11 0,-3 1-710,-1-3 1,-1 3 0,-3 0 709,-5 5 0,-3-1 0,2-3 0,8-13 0,1-3 0,-2 2 0,1 3 0,-2 4 0,1-1 0,4-6 0,0 1 0,3-3 0,-1 7 0,5-4 0,4 0 0,14-3 0,-5-18 0,5-7 747,-6-24-747,-10-20 0,-4-14 0,-3-6-403,0 4 0,-1-3 403,0 1 0,0-4 0,0 1-275,1 6 0,1 0 1,1-1 274,-1-3 0,0-1 0,0 1 0,1-1 0,0-1 0,1-1-753,-3-14 0,2-2 0,1 3 333,5 18 0,1 3 1,0-2-211,-1-7 0,0-1 1,3 5-786,5 10 0,3 4 1415,9-20 0,9 16 0,7 9 0</inkml:trace>
  <inkml:trace contextRef="#ctx0" brushRef="#br0" timeOffset="35479">21587 10398 26062,'13'-52'1349,"-5"4"-1349,-5 8 90,-3 8 90,0 9-90,-3 10 0,-4 10 0,-5 16-90,-2 19 90,-2 22-90,10-18 0,3 3-438,-2 6 0,2 1 438,4 3 0,2 0 0,1 0 0,2-1 0,1-2 0,3-3 0,0-5 0,6-1-45,8-1 0,4-5 45,16 1 90,17-10-90,-22-35 0,-7-12 45,-19-8 0,-5-5 45,-7-23-90,-11 18 0,-7-6 0,-2 6-270,-8 6 0,-3 2-947,-10-12 0,-1 6-132,-7 14-630,21 23-540,20 13 2727,12 8 1,4 1-1,5 0 1</inkml:trace>
  <inkml:trace contextRef="#ctx0" brushRef="#br0" timeOffset="36018">21904 10425 22824,'14'-11'2788,"-3"2"-2518,-6 2-180,-3 5 180,-2 0 0,9 24-270,1-1 0,11 22 0,2-7 90,22 8-90,15-16 0,-19-19 0,1-6-141,-5-7 0,-3-6 186,0-7 0,-4-4 135,7-22 180,-7-7 90,-7 2-1,-13 13 1,-2 0-450,0-1 0,-2-9 0,-6 42 0,2 10 0,2 13 0,6 10 0,6 2 282,6 2-282,7-7-270,21-10 180,-7-19 0,16-23 90,-25-16 0,-3-8-498,-7 7 1,-2-3 497,-2 2 0,-1-4 0,-2 1-1163,-1-12 1,-3 1 1252,-2-4 0,-2 1 0,-2 0 0,-2 2-343,-1 5 0,-2 1 253,0 8 0,-2 2 0,-1 8 0,-2 1 0,-7-19 0,-8 56 0,0 23 0,7 13 0,3 8-404,3 5 0,3 3 404,-1 5 0,1 1 0,1-18 0,2 1 0,0 0 315,3 20 1,0-1-316,1-2 0,3-2 0,2-5 0,2-3-45,0-6 0,1-4-114,-1-6 0,2-2-1325,2-1 0,0-4-855,4 0 2339,1-9 0,-14-36 0,-4-7 0</inkml:trace>
  <inkml:trace contextRef="#ctx0" brushRef="#br0" timeOffset="36233">22663 9914 23723,'-41'-11'2249,"4"0"-2069,11 2-90,8 2 0,10-2-90,11 0 0,15-1 0,17-3 0,20 2-333,-21 4 1,1 0 197,5 1 0,2-1-585,17-3 1,0 0 224,-17 3 1,-1-1-271,9-2 1,-4 0-1575,-1-3 2339,-11 1 0,-10 1 0,-4 2 0</inkml:trace>
  <inkml:trace contextRef="#ctx0" brushRef="#br0" timeOffset="36651">23341 9652 23184,'7'-9'1529,"-3"4"-1079,1 9-1,0 16 1,4 19-90,4 24-1761,-6-23 0,0 3 1491,2 9 0,0 1-90,0 5 0,1 4-158,0-3 1,2 4-1,-1-3 158,-4-15 0,1-2 0,0 1-114,3 10 1,0 1-1,0-4 159,1 4 0,0-6 135,4 11-180,-3-8 90,-9-46 1781,-4-26-1871,-4-21 45,1 9 0,0-4 332,-2-8 1,-1-5-378,1-7 0,0-3-424,1-6 0,2-2 483,0 21 1,1 0 0,0 0-30,1 0 0,0 1 0,0 1-235,1-16 0,0 0 205,1-3 0,2 3 0,0 21 0,0 3 0,1-3 0,3 7 0,6 14 0,0 16 717,4 28-717,-8 6 1459,-1 21-1774,-14-14 0,-3 1-494,-6 23 269,2-21 0,-2 1-1034,-4-4 0,-1-3-242,-7 15 1816,-7 4 0,22-32 0,4-5 0</inkml:trace>
  <inkml:trace contextRef="#ctx0" brushRef="#br0" timeOffset="37286">23755 9810 22374,'15'-18'2069,"-1"6"-1709,0 18-90,0 13 89,4 19-179,3 8-90,-1 6-90,2-1 90,1-4-90,-1-8 0,2-8 0,1-10 0,1-10 0,13-33 45,-16-5 0,-2-5 45,2-2 0,-3-3-61,0-9 1,-3-1 285,-6 11 0,-2 2-90,0 0 0,-2 2 44,6-23 1,-5 2-180,-4 30 0,-2 11-90,-2 32 45,-1 12 0,2 5-45,3 7 0,2 2-9,-1 1 0,2-1 9,4-1 0,2-5 0,13 3-90,5-14 90,5-17-90,5-19 90,2-22 0,-15-7 0,2-11 0,-2-2 0,-2 0 0,-2-2 0,1-5-530,-5 9 1,2-5-1,-1-1 1,0 0-1,-3 3 590,4-15 0,-3 3 0,-2 0-30,-1 0 0,-3 0 0,-1 5-30,-2-2 0,-2 4 0,-2 4 0,-2 3 7,0 6 1,-2 2-8,0-25 0,-2 17 0,0 15 0,-5 33 0,0 60 0,1-23 0,1 4 575,2 23 0,2 2-575,3-9 0,2 2 0,2-1 0,3 4 0,-1-3 0,4 7 0,0-1 0,-1-11 0,1 3 0,0-6 0,1-5 0,1-4 0,0-3 0,0-3 0,15 22 325,-4-12-325,-5-13 0,-6-10 0,-4-11-90,-2-6-899,-2-12-360,0-6-180,-1-13-540,-2-9-540,-2-13 2609,-2-6 0,-1-6 0,0 1 0</inkml:trace>
  <inkml:trace contextRef="#ctx0" brushRef="#br0" timeOffset="37617">24511 9154 22014,'-58'0'2789,"-7"0"-2160,23 0-89,-1 0-180,27 0-180,8 0-90,13 0 0,14 0 0,15 1 0,8-2-45,15-3 0,6-2-45,-7 2 0,3-1 0,-2 0-296,-6-1 1,-2-1 0,-1 1 340,20-4 0,-7 0-45,-24 3 0,-3 1-90,23-6 90,-15 1-90,-11 4-360,-13 2-180,-8 3-2158,-12 2 90,-8 0 2919,-14 8 0,-11 7 1,-8 8-1</inkml:trace>
  <inkml:trace contextRef="#ctx0" brushRef="#br0" timeOffset="40262">21347 11909 23993,'-20'-23'900,"7"-1"-810,6-4 270,21-3-1,22-9-134,0 14 0,9 0-1527,-2 4 0,5 0 0,3 0 1392,-1 2 0,3-1 0,3 1 0,2 0-349,-2 1 0,1 0 0,3 1 0,1-1 0,1 1 303,-4 1 1,2-1 0,1 1 0,0 0 0,2 0 0,0 1-115,-5 1 0,2 0 1,-1 0-1,2 0 1,0 1-1,0-1 1,0 1 81,2 0 1,0 0 0,-1 0 0,2 0 0,1 0 0,2 1 0,2-1-110,-9 2 0,3 0 0,2-1 0,2 1 0,0 0 0,0 0 0,0 0 0,-1 0 0,-3 1 0,-2 1 97,1-1 0,-2 1 0,-3 0 0,0 0 0,0 1 0,0 0 0,1-1 0,3 0-9,-1 0 0,3 0 1,1 0-1,0-1 0,1 1 1,-1 0-1,-2 0 1,-1 0-1,-3 1 69,12-2 0,-1 0 0,-3 1 0,-2 0 0,-1 0 0,-2 0-42,1 0 0,-2 0 0,-2 0 0,-1 0 0,0 0-18,10-1 0,0-1 0,-3 1 0,-6-1 0,-7 1 0,-5 0 0,-9-1 1111,5-8-1111,-29-17 1662,-19 11-1662,-14-11 2485,-5 16-2485,3 3 0,1 5 0,5 2 2738,2 4-2738,4 2 0,0 3-2069,-7 14 360,1 3-630,-10 17 2339,0 2 0,-6 4 0,-5 3 0</inkml:trace>
  <inkml:trace contextRef="#ctx0" brushRef="#br0" timeOffset="41487">10574 14274 22374,'-12'4'2159,"0"-3"-1979,1 3-90,18-28 0,12-4-90,2 0 0,5-2 45,4-1 0,5-1-862,7-5 0,5-1 847,-12 10 0,2-1 0,2 0-418,7-2 1,2 0 0,2 0 416,6-2 1,2 1 0,2 0-541,-9 6 1,1 1 0,1 0 0,1 1 532,5-1 1,1 1-1,1 1 1,1 0-340,-10 4 1,0 0 0,1 0 0,1 1 0,0 0 334,1 0 0,2 0 0,-1 1 0,1 0 0,0-1 0,0 1 0,-1 0 0,0 0 0,2 0 0,4-1-79,-6 2 1,4-1 0,2-1-1,1 0 1,-1 1 0,-1 0-1,-3 0 106,-2 1 0,-3 1 0,-1 1 0,0-1 0,1 0 0,2 0-69,2-1 0,3 0 0,1-1 1,0 0-1,-1 1 0,-2 0 0,-4 1 78,2-1 0,-2 1 0,-3 1 0,0 0 0,0 0 93,9-2 0,-1-1 0,0 1 1,-2 0-58,-5 0 0,-1 1 0,-1 0 0,1 0 161,2-2 1,2-1 0,-1 1 0,-5 0-163,-3 2 1,-3 0 0,0 0 298,4-1 0,0-1 0,-6 3-388,15-6 1987,-10 0-1987,-14 10 1717,-8-1-1717,-13 7 1929,-7 2-2379,-2-3-2463,-2 9 2913,-16 11 0,-6 5 0,-17 9 0</inkml:trace>
  <inkml:trace contextRef="#ctx0" brushRef="#br0" timeOffset="58655">12113 16527 21475,'-12'-20'3058,"2"-9"-1979,3-4-539,4 3 90,6 1 449,7 9-629,5 10-180,7 0-270,4 22 0,9 15 0,-3 18 0,0 8-1068,-5-5 1,-1 3 1067,-2-2 0,2 4 0,-4-1 0,-5-7 0,-2-1 0,0 3 0,1 1 0,1 4 0,0 0 0,-1-3-503,1 2 1,-2-3-1,1 1 503,4 11 0,1 1 0,-1-6 0,-2-9 0,0-7 0,15 18-312,4-56 312,-12-40 0,-10-8 0,-3-7 0,-7 11 0,-2-2 0,0-2-354,-1-5 0,0-2 1,-1-1 353,1-2 0,-1 0 0,0-4 0,-1 3 0,0-4 0,0 1 0,0 3 0,1 0 0,0 4 0,-1-1 0,0-12 0,0 0 0,0 7 0,1 9 0,0 7 0,0 5 0,0 3 1196,3-18-3895,4 8 2498,1 25 201,17 23 0,-3 17 0,13 19 0</inkml:trace>
  <inkml:trace contextRef="#ctx0" brushRef="#br0" timeOffset="59054">13494 16409 18560,'-14'-16'2968,"-2"2"-259,-5 7-2260,-3 9 975,-3 14-1334,-1 16-90,3 15 0,13-16 0,2 2 96,4 2 1,1 3-97,1 1 0,1 1 0,5 0 0,1-1 0,2-2 0,1-1 0,12 28 0,5-17 0,3-13 1542,1-18-1812,-1-20 0,4-45 270,-14-7 0,-6 14 0,-5-5 45,-10-6 0,-4 1 0,2 14 0,-1 0 90,-9-16 0,-1 5 0,-4 9-135,-2 6 90,15 40-90,4 17 0,9 19 0,2 12-90,8 5-179,6 2-362,5-4-539,4-7-2068,12-5 810,-10-23 1600,8-4 0,-14-26 0,-3-2 0</inkml:trace>
  <inkml:trace contextRef="#ctx0" brushRef="#br0" timeOffset="59433">13705 16432 12833,'0'-46'3868,"0"5"-1643,0 10-1686,0 8 1667,2 11-1036,13 22 137,1 13-1127,12 19-135,-8-5 0,-1 2 1549,-5-9 1,0 1-1595,10 22 0,0-1 0,-1 2 442,-9-21 0,-1-3-442,-1-5 0,-4-12 0,-9-25-90,-4-12 90,-9-24 0,1-8 0,1-8 0,8 30 0,2 0-1205,-2-32 1205,8 7 0,2 14 0,6 9 89,6 13-89,5 12 0,3 11 90,3 9-90,-3 9 0,-1 3-90,-5 0-269,-2-1-361,-4-4 846,-1-3-5343,7-8 5217,2-13 0,5-3 0,-1-9 0</inkml:trace>
  <inkml:trace contextRef="#ctx0" brushRef="#br0" timeOffset="59600">14306 16237 20395,'12'-22'5217,"2"-1"-4677,-5 8 90,3 5-91,-6 14 91,6 25-540,4 23-270,-1 4-675,-4-17 1,-1-2-675,2 2-450,1 6-629,-8-25 2608,-2-6 0,-3-7 0,0-3 0</inkml:trace>
  <inkml:trace contextRef="#ctx0" brushRef="#br0" timeOffset="59770">14123 15821 23094,'-20'-31'809,"0"0"1,0 3-1,1 2-719,-19-17 90,-4 4-270,13 16-269,2 0-271,19 18-1709,13 7 91,8 9 2248,11 10 0,5 8 0,1 3 0</inkml:trace>
  <inkml:trace contextRef="#ctx0" brushRef="#br0" timeOffset="60531">14659 15907 22644,'23'-23'3058,"-8"-5"-1978,-13 6-541,-4 4 181,-9 26-450,12 38-270,-1 11 0,11-3 0,5 4-337,1-11 0,2 0 247,1 0 0,3-2-90,2-6 0,4-9-269,13-16 359,4-34 0,-19-19 180,-19-3 0,-7-2 89,-10-7 46,-2 10 0,-3 3-135,-5 4 0,-6-2 90,16 27 494,4 11-674,10 32-180,5 2-180,7 21-315,-1-25 1,1-2-316,8 11-1258,18 6 899,-19-33-1800,9-24 1710,-17-12 540,-1-25 1618,-11 4 1,-4-3 402,0 9 1,-2-4-344,-1-9 1,-1-6 0,0 4-1100,-2 1 1,0 2 634,-3-17 0,0 2-135,4 24 0,0 2 134,0-2 1,0 3 1035,1-8-721,2 19-89,9 40-270,6 32-90,7 15-410,-8-25 1,1 1 274,-1 1 0,0-1-45,2-1 0,-1-1 0,9 26 1331,-1-9-1331,-5-14 0,-2-9 0,-4-10 0,0-12 0,0-14 0,2-14 904,4-13-904,3-5 0,-1 0 125,0 8-35,-3 10-90,1 10 0,-2 15 0,8 28 0,-8 2 0,1 21 0,-11-14-90,-2 2-90,-2-7-180,0-2-1079,-16 1-1080,-14-14 541,-5-4-361,-4-20 2339,16-10 0,11-8 0,5-4 0</inkml:trace>
  <inkml:trace contextRef="#ctx0" brushRef="#br0" timeOffset="60983">15476 15685 23004,'6'-11'2608,"2"4"-2428,-2 3 90,9 16-270,1-9 0,7 13 0,2-15 0,14-1-90,-7-9 90,9-9 0,-15-9 0,-1-8 0,-5-3 180,-4-5-90,-4 0 180,-5 0 539,-4-16-269,-8 20-90,-2-6-180,-5 25-270,0 8 0,0 6 0,-1 16 0,-1 11 0,2 16 0,3 8 0,4 3 0,5-1 0,3-1 0,15 2 0,2-16 0,26-1 0,6-30 0,-2-7 0,-1-13 0,-21-1 0,2-8-810,-7-1 91,-6 1-1260,-8 3-900,-22 8 631,1 1 2248,-14 3 0,2 8 0,-3 1 0</inkml:trace>
  <inkml:trace contextRef="#ctx0" brushRef="#br0" timeOffset="61234">15467 15220 22734,'-22'-33'2968,"2"4"-2518,1 9 0,5 4 179,5 9-89,4 19-180,7 18-180,4 29-135,-1-20 0,2 3-45,2 5 0,2 4-210,3 2 0,1 5 0,1-3-854,2 7 1,1 1 703,-2-8 0,1 2 1,0-4-316,0 0 0,0-4-314,0-2 0,-1-1-316,-1-6 1,0-1 724,-2-6 1,-1-3 0,9 20 0,-4-10 0</inkml:trace>
  <inkml:trace contextRef="#ctx0" brushRef="#br0" timeOffset="63033">12462 18101 21655,'-12'-9'2068,"0"-1"-1888,2 1-90,3 0-90,4-2 90,3 0 90,7-3 0,9-3 0,17-4 0,21-8-516,-17 10 0,5 0 381,12-5 0,5 0-791,-11 4 1,3 0-1,2-1 746,-6 4 0,1-1 0,2 1 0,2-1 22,5-2 1,2-1 0,3 1-1,5-3-322,-16 7 0,4-1 0,2-1 1,2 0-1,2 0 0,-1-1 0,-2 1 1,-2 1 299,9-3 0,-4 1 0,-1 1 0,2-1 0,2-1 0,7-2-119,-20 6 0,4-1 0,2 0 1,1-2-1,3 1 0,0-2 1,1 1-1,0 0 0,0 0 1,-1 1-1,-2-1 0,-1 2 254,3-2 0,-1 1 0,0 0 0,0 1 0,-2-1 0,1 1 0,-1 0 0,1-1 0,-1 1 0,1 0-144,-1-1 0,0 0 0,0 1 0,-1-1 0,1 1 0,0-1 0,0 1 0,0-1 0,0 1 0,1 0 126,2-1 0,2 0 0,1 0 0,0 0 0,0 1 0,-1-1 0,-1 1 0,-1 1 0,-3 0 0,-2 1-117,13-4 0,-4 2 0,-2 0 0,-1 1 0,-1 0 0,0 0 10,-2 1 0,1-1 1,-1 0-1,-1 1 1,-1 0-1,-4 1-10,10-3 0,-3 2 0,-3 0 0,-8 2 0,4-3 0,-7 2 585,-7 3 1,-3 0-586,17-7 1769,-8 0-1769,-22 8 2646,-5-5-2646,-27 6 2196,-10-5-2196,-17-1 0,-17-9 0,-6-7 0,22 6 0,0-4 0,0 0-540,-10-6 0,-1 0 1,3-4 539,7-3 0,4-3 0,3 0 0,6 3 0,3 1 0,2-3-565,-1-4 1,2-2 0,0-1 564,0-3 0,1-1 0,0-4 0,5 10 0,-1-5 0,0-1 0,1 1 0,0 2-392,1 1 0,0 2 0,0 0 1,-1-2 391,-2-12 0,0-3 0,0 0 0,0 6 0,0 6 0,2 4 0,-2 1 0,2 2 0,-1 2 0,-1 1 0,-9-16 0,-1 2 0,1 6 0,-3 3 0,-1 6 0,-2 2 0,-1 4 0,-3 2-246,-2 8 0,-5 2 0,1 2 246,-8-1 0,-3 3 0,5 4 0,-3 1 0,0 4 0,-10 3 0,1 7 0,-6 4 0,-2 4-66,19 0 0,-1 1 0,-1 3 36,-3 2 0,0 2 0,-4 3-6,6-1 0,-4 2 0,-1 2 0,-1 0 0,4-1 13,-5 2 1,3-1 0,-1 0-1,-2 2-144,-2 1 1,-3 1 0,-2 1-1,2 0 1,2-1 166,0 0 0,2 0 0,1 1 0,-1-1-23,-3 2 1,0 0-1,0 1 1,0 0 4,11-5 0,0 1 0,-1-1 0,1 1 0,-1 0-43,0 1 0,0 0 0,0 0 0,-1 0 0,1 0 43,-1 1 0,-1 0 0,1 0 0,0 0 0,-1 0-148,1 0 0,-1 0 0,1 0 0,0 0 0,-1 0 148,1-1 0,-1 1 0,1 0 0,-1-1 0,1 0 18,1-1 0,0-1 0,0 0 0,0 0 0,0 0 0,-10 5 0,0-1 0,0 0 0,1-1-31,3-3 1,2 0-1,-1-1 1,-2 0 30,5-1 0,-3 1 0,0-1 0,1 0 0,3-2 0,-11 3 0,3-2 0,-2 2 0,2-2 0,-4 2 0,2-1 0,7-2 345,-8 2 1,7-2-346,2-3 0,5-2 0,-7 3 1283,36-16-1283,6 0 2223,8 0-2223,2 0 1857,4 0-1767,0 4 1276,0-3-1366,0 3 0,0 4 90,2 17 0,4 12-45,-2-5 0,2 3-45,3 6 0,0 3-686,2 12 0,1 2 686,-4-14 0,2 1 0,0 6 0,1 6 0,2 7 0,1 5 0,0-1 0,-1-2 0,-1-9 0,-1-1 0,1-1 0,0 1 0,0 2-386,0-2 0,1 4 1,0 0-1,-1-1 0,1-1 1,-1-4 362,2 7 1,0-3-1,0-3 1,-1-4-38,1-4 0,-1-4 0,1-1-673,6 17 1,0-3 462,0-8 0,1-1-847,7 1 0,1-5 577,-8-15 1,1-4-136,5 1 0,0-8-469,8-13 1144,-2-19 0,-5-12 0,-2-13 0</inkml:trace>
  <inkml:trace contextRef="#ctx0" brushRef="#br0" timeOffset="64547">19609 16793 23004,'0'-46'359,"0"-1"1,-2 3 0,-1 0-405,-1 3 0,-1 1-303,-1 2 0,-2 1 618,-10-27 270,-2 10 809,-23 5-719,3 26-91,-23 9-89,4 30-270,25-2 0,1 3 0,-4 5 0,0 4-150,4 3 0,-2 4 0,3-1-30,-5 4 0,3 4 0,2 0 0,1 5 0,15-1 68,20 4 0,20-2-113,15-13 0,16-1 0,5-3 0,-7 0 45,-6 1 0,-4-1 0,6-2 29,9-6 0,10-3 0,-4 3 0,-15 7 1,-20 11 0,-11 6 0,-3-3-288,-1-2 1,-5 2 257,2 23 0,-10-2 0,-24-4 0,-9-10-90,-7-6-270,-4-9-270,0-5-359,4-6 65,7-11-695,9-4-629,11-12 2248,14-11 0,11-17 0,7-12 0</inkml:trace>
  <inkml:trace contextRef="#ctx0" brushRef="#br0" timeOffset="65181">20235 16848 22374,'11'-21'3418,"-4"3"-3148,-14 4-90,-4 3 180,-20 0-180,13 4-90,-3 0 90,12 5-1,2 2 181,-12 6 0,0 4 270,-22 26-630,11-1 0,10-7 0,1 2-1152,-4 22 1152,11 5-474,5-1 474,14-1 0,5-8-363,11-6-267,7-9-270,7-10-269,9-10-180,11-6 674,-25-8 1,3-2-800,26-7 1,6-4 1113,-14 0 0,2-2 1,0-1 156,2 0 0,0 0 1,0-2 501,1-1 1,1-2 0,-5 1 285,5-3 0,-4 1-226,-5 1 1,-2 0 0,-7 1 0,-3-1 166,-9 4 1,-3-1 373,6-14-91,-26 5 896,-36 11-626,-27 25-719,-4 7-270,23 10 0,5 6-90,3 16 0,7 0 143,26-13-772,29-28 2096,-2-8-1692,3-10 0,0-6 135,6-14 180,8-13 0,-25 7 180,-12 5 95,-4 5-95,-6 6-90,-4 11 0,-2 6-90,-6 16-90,-3 5 90,1 14-90,5 5-90,4 5-720,19 18-89,1-19-451,5-9 1,4-4-539,8-9-451,13-6 2339,-13-24 0,-1-11 0,-1-7 0</inkml:trace>
  <inkml:trace contextRef="#ctx0" brushRef="#br0" timeOffset="65531">21538 16640 22644,'2'-30'2878,"0"5"-2608,-2 7 720,2 15-541,2 10 1,4 18-180,3 7-90,1 7-90,0 2-90,0-5 90,-1-4-90,-5-10 0,-1-10 0,-4-8 90,1-43-180,-2 6 180,3-33-90,3 20 90,5 3-90,5 7 0,0 9 90,6 7-90,15 21 0,9 31 0,1 11 0,-18 2 0,-3 4-180,-9-7 0,-2 0-270,0 0 0,-2-2-719,5 25-270,-10-36-2519,-2 6 3958,-2-17 0,-2 2 0,-2-16 0</inkml:trace>
  <inkml:trace contextRef="#ctx0" brushRef="#br0" timeOffset="66598">22736 16545 21475,'0'-18'3508,"0"0"-3238,-3-5-91,-4-2-89,-5 0 180,-4-2 360,-17-20-270,4 7-91,-1 1 1,-4-2-180,-1 1 0,-2 1-640,-1 0 1,-1 0 549,-5-2 0,0 3 45,9 11 0,-2 0-45,-2 1 0,-4-1 0,1 2 0,-8-6 0,-2 2-906,5 3 0,-3-1 0,2 3 906,-9-1 0,0 2 45,-3 1 0,-2 2-286,21 7 1,-2 2-1,-3 1 241,-2 0 0,-5 2 0,-1 0 0,3 0 0,-5 1 0,2 0 0,-3 2 0,2 0 0,-4 1 0,1 0 0,3 2-370,-4-1 0,3 2 0,0 1 370,-1 1 0,0 2 0,-4 1 22,-2 1 1,-5 2-1,0 1 1,3 0-23,13-1 0,3 0 0,-1 1 0,-2 0 0,1 1 0,-3 0 0,0 1 0,-1 0 0,1 1 18,0-1 0,2 1 0,-1 1 0,-2 0 0,-1 2 41,-1 0 1,-2 1 0,-1 1 0,0 1 0,-1 1 0,1 0-30,-1 0 0,1 1 0,0 0 0,-1 0 0,2 1 0,0 1-30,3-2 0,0 0 0,0 0 0,2 1 0,1 1 0,2 2 0,-3 6 0,1 1 0,2 2 0,4 0 0,4-1 0,-1 3 0,6 0 0,0 6 0,-2 9 0,0 8 0,2 2 0,8-3 0,8-5 0,6-3 0,4 7 0,4-1 0,3 7 0,2 2 0,3 0 0,3-7 0,4 9 0,5-5 0,6 5 0,0-14 0,4 4 0,2 3 0,3-1 0,0-2 0,-1-6-236,5 2 0,1-6 1,1-1-1,3 2 236,1 2 0,4 1 0,2 0 0,0-1 0,0-5 0,2-2 0,0-3 0,1-3 0,1 1 0,3 1 0,1-1 0,0-1 0,2-1 0,2 0 0,2-1 0,0-2 0,1 0 0,-9-6 0,-1-1 0,2-1 0,0-1 0,1 0 0,2-1 0,1-1 0,0-1 0,1-1 0,1-1-169,2 0 0,1-1 0,0-2 0,1-1 0,0 0 169,2-2 0,-1 0 0,1-1 0,3-3 0,3-1-54,-12-3 1,3-2-1,3-1 1,1-1 0,1-1-1,-1-1 1,-2 0 0,-3 0 53,8-1 0,-4 0 0,-1-1 0,0-2 0,3-1 0,4-4-15,-9 1 0,3-3 1,4-1-1,1-2 0,2-1 1,-1-1-1,-1 0 0,-3-1 1,-3 0-1,-4 0 15,9-4 0,-6 0 0,-2-1 0,-2-2 0,1-3 0,5-4 0,-12 5 0,4-3 0,1-2 0,1-1 0,1-3 0,-1 0 0,-1-2 0,-2 1 0,-3-1 0,-4 1 0,5-8 0,-3-2 0,-4 0 0,-1-1 0,-2 0 0,0 0 0,1-1-180,-1 3 0,1-1 0,-1 1 0,-1-1 0,-1-1 0,-3 0 1,-3-2-481,0-8 0,-2-4 1,-2 0-1,-4 1 1,-4 3-1,-4 6 660,-2-8 0,-7 5 0,-4 0 0,-3 6 0,-2-1 0,-3 0 0,-4 6 0,-17-10 0,1 0 0</inkml:trace>
  <inkml:trace contextRef="#ctx0" brushRef="#br0" timeOffset="70698">22675 16504 19496,'0'-7'2159,"0"0"-1979,0 5-91,-3-2 1,2 1-90,-3-1 180,4-1 0,0 3 3778,0 0-3688,2 12-180,2 0-90,2 11 90,2-5-90,2-1 0,1-1 0,1 1 0,2 1 90,-1 0-180,6 6 180,-6-7-90,3 3 0,-6-7 0,-2-2 0,0-4 0,1 7 0,-3-10 0,-2 12 0,0-8 0,-2 5 0,4-2 0,-2 0 90,2 2-90,-2-2 0,2 2 0,-2-6 0,1-1 0,-4-4 0,-1 4-90,0-3 90,0 7 0,0-7 90,4 14-90,-1-9 0,3 9 0,-2-6 0,0 0 0,0 2 0,0-1 0,-2 1 0,2-6 0,-2 3 0,0-3 0,2 0 0,-2 5 0,2-2 90,0 3-90,2 4 89,-1-5-89,-1 5 0,-3-9 0,-1 6 90,0-2-90,0 2 0,2-3 0,-1 1 0,0-9 0,-1 11 0,2-4 0,-1 5 0,2-1 0,-2 3 0,1 1 0,-1 1 0,2 0 0,1-3 0,-2-3 0,0 0 90,-2 7-90,0-7 0,0 8 0,0-14 0,0 5 0,0-9 0,0 3 0,0 38 180,2-1-473,0 0 1,1 0 382,1 5 0,1 11-90,-5-44 0,0 9 0,0-22-2878,0 0-630,0-10 3676,0 0 1,0-10 0,0 1 0</inkml:trace>
  <inkml:trace contextRef="#ctx0" brushRef="#br0" timeOffset="85832">7614 2140 21111,'-18'-51'569,"-1"0"1,1 1 0,0 0-390,0 1 0,-1 1-108,2 2 1,0 1 242,0 5 0,1 1-181,2 5 1,0 2 618,-11-20-663,7 18 301,4 20-211,7 31 89,7 37-764,2-5 0,1 6 555,0-6 0,0 5 0,1 3-568,-1-4 1,0 3-1,0 2 1,0 2 525,0-4 0,0 2 0,1 1 0,-1 2 0,0 0-324,1-3 1,-1 0-1,0 2 1,0 0-1,1 1 1,0 1 317,-1-5 1,1 0 0,-1 2 0,1 0 0,0 0 0,0 1 0,0 0-184,0 3 0,0 0 0,1 0 0,-1 0 0,1 3 0,0 2 1,0 3 185,0-16 0,-1 3 0,1 2 0,0 1 0,0 2 0,0 0 0,1 1 0,-1-1 0,0 0 0,1-1 0,-1-1 0,0-3-62,0 8 0,1-2 1,-1-2-1,0-1 1,1 0-1,-1 1 0,1 3 1,0 2-1,0 4 63,-1-16 1,0 4 0,1 2 0,-1 3 0,1 1 0,0 1 0,1 1 0,-1 0 0,0 0 0,0 0-1,0 0 1,0-2 0,0-2 0,0-2 0,-1-2 0,0-2-2,1 14 1,0-3 0,0-2-1,-1-3 1,1-1 0,-1 0 0,0 1-1,1 2 1,0 3-16,-1-8 0,0 2 0,1 2 0,0 1 0,-1 1 0,1 0 0,0 0 0,-1-1 0,0-1 0,1-2 0,-2-1 0,1-3 0,0 9 0,0-3 0,-1-3 0,0-1 0,0 0 0,0 1 0,0 2 0,0 3 0,0-8 0,-1 2 0,1 2 0,0 0 0,-1 1 0,1 1 0,0 0 0,-1 0 0,1 0 0,-1-1 0,0 0 0,1-1 0,-1-1 0,0 1 0,0 0 0,0 0 0,0-1 0,0 1 0,0-1 0,1 1 0,-1-1 0,0 0 0,0 6 0,1 0 0,-1 0 0,1 0 0,-1 0 0,1 0 0,0-1 0,-1-1 0,0 0 0,0-2 0,1 1 0,-1 0 0,-1 0 0,1-1 0,0-1 0,0-1 0,0-2 0,-1-2 0,1-2 0,1 6 0,-1-3 0,0-3 0,1-1 0,-1 0 0,0 1 0,1 8 0,-1-1 0,1 0 0,-1 1 0,2 3 126,-2-11 0,1 2 1,0 0-1,1 1 1,0 3-1,0 1 1,1 3-127,1-6 0,0 4 0,1 2 0,0 2 0,0 0 0,1 1 0,0 0 0,0-1 0,1-2 0,-1-2 0,1 5 0,0-2 0,0 0 0,0-2 0,1 0 0,0 0 0,0 1 0,-1 0 0,0-4 0,0 2 0,1 2 0,-1-1 0,0 0 0,1-3 0,-1-2 0,0-5 0,1-5 283,5 13 1,0-6-1,-1-6 1,-1-7-284,-1 0 0,0-5 0,5 13 0,0-1 0,-5-14 0,0 0 0,3 9 0,0-1 0,8 17 0,-2 0 0,1 1-256,-1-2 256,-2-5 0,1-3 800,-8-21 1,1-1-801,6 13 0,6 7 424,-12-19-424,0 1 0,-2 4 0,0 6 0,1 8 0,-5-8 0,-1 1 1445,0-9 1,0 0-1446,2 25 0,-1 0 0,-2-24 0,-1-2 297,1 12 0,0-1-297,4 15 0,-3-16 0,1 1 0,4 21 0,-4-23 0,0-1 0,1 16 0,0-3 0,1-2 494,2 10-494,0-14 0,1-5 0,-1-19 0,-1-17 0,24-3 0,8-12 0,-4-3 0,8-4 0,-1-2 0,-6 2 0,0-2 0,7-3-677,-2 1 0,7-4 0,4-2 1,2 0-1,-2 0 0,-4 1 371,-1 1 0,-4 0 0,0 1 1,2-1-1,6-4 306,-7 4 0,5-2 0,3-3 0,3 0 0,0 0 0,0-1 0,-2 1 0,-2 1 0,-3 1 0,4-2 0,-3 1 0,-2 1 0,-1 0 0,2-1 0,2-1 0,-1 0 0,-1 1 0,1-1 0,0 1 0,0-1 0,-1 1 0,1-1 0,0 1 0</inkml:trace>
  <inkml:trace contextRef="#ctx0" brushRef="#br0" timeOffset="87266">1547 7354 22284,'-26'-15'1080,"1"1"-900,5-2 179,5-9-179,18 8 0,16-3 0,28 14 90,16 18-544,-24-2 1,2 4 363,2 5 0,1 5-45,1 3 0,-2 3 0,0 2 0,-1 3-460,-2 2 1,-2 1 414,-3 2 0,-1 2 0,-3-2 0,-2 2 0,-2-2 0,-3 1 45,-2-4 0,-1-1-45,-4-3 0,-2-1 90,12 18 179,-7-9 91,-4-14-180,-4-13 486,-4-24-576,-4-19-90,0-33 0,-1 18 0,0-7 0,1 2-408,1-15 1,3-3 407,-2 5 0,2-5 0,2 3 0,-1 15 0,1 2 0,1 0 0,0 1 0,2-1 0,0 2-45,8-18 0,1 1-90,-1 6 0,0 2-433,0 7 0,-1 3 208,-2 4 0,1 4-1055,11-21 336,-5 14-540,-9 18-720,-8 12 2728,-15 15 1,-12 13 0,-12 9 0</inkml:trace>
  <inkml:trace contextRef="#ctx0" brushRef="#br0" timeOffset="88100">1994 7110 20036,'-51'21'749,"0"0"1,3-3-1,2-2-659,5-7 0,3-2 0,-23-5 0,20-16 270,33-31-270,28 0 0,11 17 0,13-2 0,6 0 0,-5 5-858,-3 5 1,-2 3 0,5 0 789,9-3 1,6-1 0,1 1-1,-6 6-22,-6 6 0,-4 5 0,0 1-354,0 3 1,0 2 0,-1 1 353,16 3 0,0 3 0,-12 2 0,1 2 0,-4 0 0,0 1 0,-1 0 45,7 3 0,-4-1-45,-7-1 0,-11-9 90,-11-9 180,-10-12 2199,-8-13-1929,-10-16 90,-9-10 80,7 22 0,-2-1-440,-1-1 0,-1 0-45,0 1 0,0 0-45,-15-24-201,3 10 21,5 13 0,10 16 90,6 15-90,14 22 0,10 25 0,-3-12 0,2 4-535,6 12 1,1 4 534,-5-12 0,0 2 0,1 2 0,1 6 0,1 1 0,-1 1-461,3 5 0,-1 1 0,0 1 461,-5-13 0,1 1 0,-1 0 0,0 0-380,1 0 0,0 0 0,-1 1 0,2-1 380,-1-1 0,0 0 0,0 0 0,1 0 0,4 11 0,1 0 0,0-2 0,-1-4 0,0 0 0,0-2-55,-2-6 0,1 0 0,0-1 55,3 2 0,1 1 0,-2-4 0,1 0 0,0-3 490,3 5 1,-2-11-581,-7-22 1427,-15-26-1337,-17-32 0,0 14 0,-4-1 872,-4-3 1,-1 1-918,-2 0 0,-1 2 45,-2 3 0,-1 3 0,0 5 0,-1 5 0,-30-5 0,-4 19 0,2 19 0,28 1 0,2 4-248,-1 6 0,2 5 203,-2 8 1,1 5-607,0 9 0,0 3 681,8-14 0,1 2 0,0 2-565,-2 4 0,0 1 0,1 1 535,-2 4 0,-1 0 0,1 0 0,0 2 0,-1 1 0,0-1 0,1 0 0,0 1 0,0-2 0,0-1 0,1-2 0,0 0 0,1-4 0,0-1 0,-2 1-10,-6 8 0,-3 0 0,-3-5 40,-1-10 0,-2-4 0,-2-2 0,3-1 0,-1-3 0,-2-8-54,-23-9 1,2-17 23,14-18 0,3-10-118,-6-8 0,2-6 118,15 11 0,1-2 0,-1-4 0,1-1 0,-1-5 0,1 0 0,1 2 0,-1-2 0,3 2 0,-1-3 0,-6-10 0,-1-2 0,6 4 0,2 0 0,5 4-45,2 4 0,1 2 547,5 4 0,1 1-682,3 7 1,0 1-1148,-9-32-2001,11 19 3328,1 3 0,16 16 0,2 6 0</inkml:trace>
  <inkml:trace contextRef="#ctx0" brushRef="#br0" timeOffset="89583">2830 6812 22014,'8'-59'990,"4"-2"-900,-4 28 0,0 0 0,4-2 0,1 0 0,3-2 0,2 0 89,3-1 1,5-1-30,2 2 0,5 0 0,1 3-619,6-3 1,4 4 498,-6 6 0,2 1 0,0 6 60,5 10 0,-1 9 0,0 6 0,-2 8 0,0 6 0,-3 6-45,0 7 0,-3 5 0,-2 6 0,-2 3-597,-2 6 1,-2 2 596,-4 5 0,-3 3-45,-3 1 0,-3 1 0,-5 0 0,-4 3 0,-7-8 0,-4 4 0,-2-4 0,1-14 0,-2-2 0,-2 1 0,-4 9 0,-3 2 0,-1-7 45,-5-3 0,-3-6 124,1-8 1,-1-3-80,-24 10-90,4-24 90,2-23-90,5-23 0,7-20 267,17 19 1,3-5-223,2-19 0,4-4-45,6 14 0,3-1 186,4-15 1,7 2-142,8 17 0,6 4-45,6-1 0,7 2 0,7 7 0,7 0 0,-2 4 0,-10 7 0,-2 3 0,4 1-281,13-4 0,4 1 0,-4 5 281,3 8 0,-4 5 45,-3 5 0,-2 3 0,-5 5 0,-3 3-45,-6 5 0,-4 3 45,-6 3 0,-4 2-45,-6 3 0,-5 2 0,-5 1 0,-6 2 45,-12 11 0,-8 0-45,-10-4 0,-4-4 0,-1-2 0,-4-5-76,-4-12 1,-1-9 75,-21-24 0,30-1 0,1-6 0,1-8 0,1-5-97,0-7 1,1-4 141,2-8 0,2-7-75,3 1 0,1-5 0,2-1 30,6 17 0,1 0 0,1-1 0,1-2 0,-1-5 0,1-3 0,1 0 0,3 4 0,0-1 0,3 4 0,3 1-45,3-11 0,6 7 382,3 21 1,2 3-787,21-19-181,8 12-270,8 15 1,5 12-180,8 11-451,1 7-179,0 2 90,-4-1 540,-6 0 1169,-6-7 2429,-9 3-101,-7-6-1248,-9-5 607,-6-7-1238,-7-8 167,-6-10-166,-1-4-90,0-5 89,1 0-269,2 4 90,1-4-180,-1 16 0,4 3 0,3 26 90,11 19-1,11 26-179,-13-14 0,1 5-800,4 10 0,1 4 740,-7-13 0,-1 3 0,1 0-521,2 5 0,-1 1 0,1 1 491,1 3 0,0 1 0,1 1-514,0 1 1,0 1 0,1-1 543,-1 1 0,0 0 0,1 3-30,-1-3 0,2 4 0,0 0 0,-2-4-30,1 2 0,-1-3 0,0 1 30,-2-6 0,0 2 0,0-1 0,-2-6 45,5 11 0,-2-6-179,-3-7 1,-1-4 133,-3-6 0,-1-2 943,7 16-943,-6-12 1388,-6-19-1478,-5-14 2162,-9-21-2072,-9-17 0,-11-15 0,-7-8 0,11 29 0,-2 0 0,-1 2 0,-3 1 209,-27-15-209,-4 17 90,-3 20-90,-3 26-364,29 0 1,2 5 363,-1 7 0,2 4 0,1 7 0,2 3 0,2 2 0,4 2 0,2 1 0,5 1 0,6-8 0,4 1 0,0-2 0,2 3 0,3-2-25,9 15 0,5-6 25,10-14 0,13-8 0,4-75 0,-18 4 0,-9-2 0,-4-3-700,-9-22 700,-10 3 0,-2 0 406,-9 9-406,2 8 135,-3 9-135,3 10-90,2 4 90,5 8 826,0 2-1186,8 6 289,-6 1-559,6 4-90,-8 0-179,4 6-90,-5 1-181,6 5-899,-5-5 2069,2-3 0,-5-10 0,0-2 0</inkml:trace>
  <inkml:trace contextRef="#ctx0" brushRef="#br0" timeOffset="90050">4788 5505 20126,'-33'4'2338,"4"-3"-1798,4 3 179,13-4-539,1-2 90,16-5-90,6-9 180,13-9-90,10-11-1,8-2 1,3-3-180,-8 8 0,2-1-156,-3 2 1,2-1 0,0-1 95,1 3 0,-1-1 0,1 1 0,-1 1 0,1 0 0,-1 0-330,-2 1 1,0 1-1,-1 2 300,9-7 0,-3 3-83,-13 8 1,-2 2 82,7-7-180,0-1-1169,-21 16 256,-4 6-1336,-4 4 2656,-2 8 0,0 5 0,0 8 0</inkml:trace>
  <inkml:trace contextRef="#ctx0" brushRef="#br0" timeOffset="90883">1998 12456 14816,'-53'21'1979,"4"-1"740,4-6-2629,9-5 1251,11-7-1251,15-15 90,21-20-45,8 2 0,6-5-303,0 1 0,2-2 1,4-2 234,0 2 1,2-1-1,2-2 1,1-1-11,-2 3 1,1-1-1,1-2 1,2-1 0,5-4 51,-6 8 1,3-3 0,3-3 0,2-1 0,0 0 0,2-1 0,-1 0 0,-1 2 0,-2 2-280,0-1 1,-2 2 0,0 2 0,-1-1 0,1 0 0,2-1 0,2-2-1,3-2 227,-7 7 1,1-1 0,2-2 0,2-2 0,2 0 0,0-1 0,1-1 0,0 0 0,1 1-1,-1-1 1,0 2 0,-1 1 0,-1 1 0,-1 1-154,3-2 0,0 1 0,-1 1 0,0 1 0,-1 1 0,1 0 0,-1 0 0,0 0 0,1 0 0,1-1 0,0 0 103,-1 0 0,2 0 1,0-1-1,1-1 1,0 1-1,0-1 1,-1 1-1,1 1 1,-2 0-1,-1 2 1,-1 0-1,-2 3-45,8-6 0,-1 2 0,-2 0 0,-1 2 0,-1 1 1,-1 2-1,-2 0 0,-1 1 38,11-7 0,-1 1 0,-3 2 0,-3 3 0,-6 4 293,15-10 1,-8 6-294,-9 5 0,-2 2 703,-4 2 1,-4 2-1154,5-5-90,-5 1-269,-23 17 2073,-9 4-2343,-8 3 2527,-9 6-3697,-9 7 2249,-7 12 0,-13 17 0,21-15 0,0-1 0</inkml:trace>
  <inkml:trace contextRef="#ctx0" brushRef="#br0" timeOffset="91394">2339 12800 22734,'-35'35'449,"1"1"1,1-2 0,2-1-405,4-4 0,2-1-2552,-16 22 2777,11-10 1076,15-12-806,13-17-180,25-26-270,3-7 0,4-7-857,0-1 1,3-5 0,2-3 833,-1 1 1,3-3 0,1-2-1,1-2-13,-1 2 0,1-2 0,2-1 0,1-1 0,0-1-289,0 1 0,0 0 1,2-1-1,1-1 0,0 0 1,1 0 349,-2 2 1,0 1-1,1-2 1,1 1 0,0-1-1,1 0 1,1 0-192,-4 4 1,1-1 0,1 0 0,0 0 0,0-1 0,1 1 0,0 0 0,0 0 75,-3 4 0,-1 1 0,1-1 0,0 0 0,0 0 0,1 1 0,-1-1 0,1 1 0,0 0-127,5-4 0,0-1 0,1 1 1,0 1-1,0-1 0,0 1 1,0 0-1,1 1 127,-3 1 0,1 0 0,0 1 0,0 0 0,0 0 0,0 1 0,0 0 0,-1 1 0,5-3 0,0 0 0,-1 1 0,1 0 0,-1 1 0,0 1 0,-1 0 0,-3 4 0,0-1 0,-1 1 0,0 1 0,0 0 0,-1 1 0,-1 0 0,3-1 0,0 1 0,-1 0 0,-1 1 0,-1 0 0,0 1 0,3-1 0,-2 0 0,0 1 0,-1 1 0,-2 1 98,4-2 0,-2 1 0,-1 1 0,-1 1-98,4-4 0,-1 2 0,-3 2 437,10-5 0,-5 1-437,-9 7 0,-3 2 0,18-11 0,-17 9 1641,-12 8-1641,-10 6 1915,-6 4-3085,-6 3 1710,-2 2-2249,-2 4 222,-5 3 1487,-6 9 0,-9 6 0,-5 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6:32:21.97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20296 6391 21835,'-14'-5'2698,"10"-1"-2248,4 1-90,23-2-4252,21-2 3982,-11 4 0,3-1 0,10 0 0,4-1-87,7-1 1,4 0 26,-17 1 0,2 0 0,0 1-343,3-2 0,1 1 0,-1-1 343,1 0 0,0 0 0,3-1-30,-1 0 0,3-1 0,0 1 0,-3 0 0,1-1 0,-4 1 0,2 0 0,10-2 0,2 0 0,-6 0 45,-7 2 0,-5 0-45,-6 2 0,-3 1-90,21-5 0,-17 4 0,-12 2-180,-12 3 2281,-6 2-2821,-6 0-165,-9 4-1183,-9 5 2158,-13 7 0,-13 9 0,-6 2 0</inkml:trace>
  <inkml:trace contextRef="#ctx0" brushRef="#br0" timeOffset="684">18570 8698 20036,'-37'13'2068,"-1"1"-1798,1-3 0,-3 2 0,3-3 0,2-3 90,5 1 179,2-3-179,14 0-180,5-1-90,19-4 90,15-6-90,22-5 45,-11 0 0,5-1-718,10-4 1,5-2 672,-10 5 0,1-1 0,3 0-639,5-2 0,2 0 0,2 0 571,-12 3 1,2 0-1,0 0 1,1 1-454,2-1 0,1 0 0,0 1 0,1-1 453,-1 1 0,-1 0 1,2 0-1,3 1-22,0-1 0,3 0 0,2 1 0,-2-1 0,-3 2-405,-2 0 0,-4 0 0,0 1 0,1 0 405,10-2 0,3 0 0,-2 0 0,-4 1 30,0 0 0,-3 1 0,-5 1 192,2-1 1,-3 1-133,7 0 0,-6 1 0,-6 1 1063,-13 3-793,-6-1 1468,-15 3-1648,-2-1 2961,-9 2-3321,0 0 668,-4 0-2017,-6 0 270,-3 0-630,-6 0 1889,-2 7 0,-5 0 0,-3 7 0</inkml:trace>
  <inkml:trace contextRef="#ctx0" brushRef="#br0" timeOffset="6025">11321 11438 20665,'-19'-20'2429,"-2"0"-2249,-5 4 90,-14-4-91,7 8 1,-9-2 0,10 10 0,2 2 0,-5 2 0,1 0-90,-3 8 0,2 2 0,1 10 0,2 5-90,-3 6 0,1 8 90,-5 10 0,8-4 0,0 3-771,5-7 0,0 1 711,2-3 0,-1 3 0,1-2 15,-3 8 0,-1 1-926,3 0 1,-1 3-1,1-2 926,-3 7 0,1 2 22,8-14 1,-1 6 0,1 0-1,2-6-297,-1 10 0,3-2 260,3-9 0,0 2 0,3-1 105,2 14 0,4-2-45,-1-13 0,2-1-45,4 9 0,2-2-1810,4 16 1855,8-7 0,3-3 93,0-19 0,2 0-183,11 20 90,4-11 0,3-2-90,-14-17 0,0-1 45,11 6 0,1-1-1,-8-9 1,0-1 0,2-1 0,0-2-45,2 1 0,0-1 45,1-2 0,0-1-45,0-1 0,1-1 45,0 0 0,1-1 0,-1-1 0,1-1 0,1-1 0,1 0 0,0-1 0,1-1 0,1-2 0,3-2 15,0-1 0,4 0 0,-1 0 622,11-2 1,1 0-683,-7 0 0,3 0 0,-2 0-64,10-1 1,-2 0 63,1-1 0,4-1 30,-5 0 0,3-2 0,-2 0 0,-14 1 0,-2 0 0,2 0 186,12-2 0,2 0 0,-4 0-216,0 0 0,-4 1 0,-1-2 0,-1 0-36,-3 2 0,-1-1 36,-2-1 0,0 0 0,-2 1 0,-1-1 0,0 0 0,1 0 0,15-4 0,2-1 0,-14 3 0,2 0 0,2-2 0,6-1 0,-5 0 0,-3 2 0,-1 0 0,13-3 0,3 0 0,-3 2 0,-2 0 0,-14 3 0,0 1 0,12-2 0,-1 1 0,-19 4 0,-1 1 0,0-2 0,-1 1 288,-1 2 1,3-1-289,13-2 0,3 0 0,8 0 0,1 0 141,1-1 1,1 1-142,2-1 0,-2 1-238,-13 0 0,-1 0 238,3 2 0,2-1 0,0 0 0,3 0-136,-1 0 1,3 1 0,-2-1 135,8-1 0,2 0 0,-14 1 0,6 0 0,0 0 0,-6 1 0,13-2 0,-1 0 0,-13 2 0,6-1 0,0 1 0,-6 0 0,15-1 0,-3 1-605,-8-1 0,2 1 0,-4 1 605,6 1 0,-2 0 0,0-1 0,0-1 141,-3 3 0,6-2-141,-11-1 0,6 0 0,2-2 0,0 1 0,2 0 0,1 0 0,1 0 0,0-1 0,-2 0 0,1 0 0,0 0 0,3-1-29,-10 2 1,4-2 0,1 1 0,-1 0 0,-3 0 0,-7 1 28,4-2 0,-6 1 0,5-1 0,3 1 0,7-1 0,2 0 0,-1 0 0,-4 0-108,-2 0 0,-4 0 1,0 0-1,0 1 108,2-1 0,0 0 0,0 0 0,0 0 0,-2 0 0,1 1 0,-2-1 0,-2 1 0,2 0 0,-2-1 0,-1 1 0,2 0 0,0 0 0,1 0 0,0 0 0,0-1 0,1 1 0,0-1 0,0 0 0,0 0 0,0 0 0,1 0 0,3 0 0,0-1 0,5 1 0,0-1 0,-3 0 0,4 1 0,-3-1 0,3 0 0,-3 1 0,3-1 0,0 0 0,-4 1-359,-1 0 0,-2 0 0,-1 0 359,2 0 0,-1 0 0,1 0 166,0 0 1,0 0-1,0 0-166,1-1 0,0 1 0,-1-1 0,2-1 0,0 1 0,-1-1 0,1 1 0,-1-1 0,5 0 0,-12 1 0,4-1 0,2 0 0,-1 0 0,-3 0 0,1 1 0,-1 1 0,-1 0 0,3-1 0,0 0 0,2 0 0,1-1 0,1 1 0,-1 0 0,2 0 0,1 1 0,0 0 0,-2 0 0,-2 0 0,1 0 0,-3 1 0,0-1 0,2 0-69,-1 1 1,4-1 0,0 0-1,-2 0 1,-4 1 68,10-1 0,-5 1 0,0 0 0,-2 0 0,-1 0 0,0 0 197,-3 0 1,0 1-1,-2-1-197,-1 0 0,-1 0 0,-1-1 0,-2 1 0,0 0 0,-1-1 0,21-3 0,-2-2 0,-2 1 0,0 0 0,0-3 0,1-1 0,-2 1 0,4-2-136,-17 4 0,3-2 0,1 0 1,-2 1 135,4-1 0,-2 0 0,3 0 122,-2 0 0,4-1 0,0 0 0,-3 1-122,3 0 0,-3 0 0,1 0 0,3 0 0,0-1 0,0 1 0,0-1 0,1-1 0,-1 1 0,1-1 0,0 0 0,-1 0 0,0-1 0,0-1 0,0 0 0,-3-1 0,1 0 0,2-2 0,0-1 0,3-1 0,2-1 0,-1-1 0,-9 3 0,1 0 0,-1-1 0,1-1 0,0 1 0,0 0 0,-1 1 0,0-1 0,2 0 0,1-2 0,-1 0 0,2-2 0,1 0 0,0-1 0,-3 2 0,-4 1-101,2 0 0,-5 1 1,-1 1-1,3-2 101,-2 0 0,3 0 0,-1-2 0,1 1 0,-1 0 0,9-5 0,-1 0 0,-1 0 0,-2 2 0,2-3 0,-3 2 0,3-1 0,-6 2 0,3 0 0,-1-1 0,-4 3 198,-3 0 0,-4 2 1,0-1-199,0 1 0,-2 0 0,1 0 0,16-12 0,0 0 0,-3 0 0,-1-1 533,-1 0 1,-2-2-534,-2 0 0,-1-2 0,-1-1 0,-1-2-17,0-1 1,-2-2 16,-1-2 0,-1-1 0,-1-3 0,-1-1 0,-2-1 0,-1-1 0,-2 1 0,-1-3 248,-7 7 0,-1-4 0,-2 4-248,1-8 0,-2 1 163,-5 10 0,0-2 0,-4 3-163,-4 3 0,-6 0 0,-9-15 0,-6 0 0,0 15 0,-4 1 0,-11-14 0,-6 3 0,1 14 0,-4 3 0,-6-2 0,-2 1-210,-5 0 0,-4 1 210,16 12 0,-2 1 0,-1 1 0,-2-1 0,0 2 0,-2 0 0,-2 1 0,-1 0 0,-1 2 17,0-1 0,-1 0 1,-1 1-18,-2 1 0,-1 1 0,1 0 0,-2 1 0,0 0 0,0 0 0,-2 1 0,1 1 0,-2 1 0,0 0 0,-1 1 0,0 0 0,-1 1 0,1-1 0,-1 2 0,-1-1 0,0 1 0,0 1 0,0 0 0,-1 1 0,1 0 0,-1 1 0,1 0 0,0 1 0,0 1 0,-1 0 0,1 1-353,0 1 0,1 1 1,0 0 352,0 0 0,1 1 0,-1 0 0,2 1 0,-1 0 0,2 0-104,0 2 1,1 0 0,0 0 103,1 1 0,0 0 0,1 1 0,1 1 0,1 1 0,0 1 0,1-1 0,0 1 0,1 0 0,2 1 0,0-1 0,-2 1 32,1 1 1,-4 0-1,1 1 1,2-1-33,-2 0 0,1 0 0,-1 1 0,3-1 0,-2 1 0,0 1 0,3-2 0,0 0 0,3 0 0,0 0 0,-1 1 0,-1 0 0,2-1 0,-1 1 0,1 0 0,-1 0 0,1 1 0,-1 0 0,1 1 0,2-1 0,-1 0 0,1 1 0,-20 5 0,-2 2 0,8-2 0,-4 1 0,3-1 0,14-3 0,3-1 0,-3 1 0,-12 2 0,-2 2 0,5-2 0,-3 1 0,4-1 0,-2 0 0,0-2 0,3 1 0,-3-1 0,5-1 0,-3-1 0,2 0 0,-6 2 0,1 0 0,7-2 0,-1 0 0,3-1 0,1-1 0,3 0 0,0 0 0,1 0 320,2 0 0,1-1-320,1 0 0,1 0 0,2 0 0,0 0 0,-30 7 0,20-4 0,0 1 0,9-3 0,0 1 0,-11 2 0,0 0 0,11-2 0,1-2 0,-2 1 0,-3-2-444,-21 4 1,-2-2 443,14-1 0,-2 0-259,-7-1 0,-6 1 0,5-1 259,3 0 0,1-1 5,9-1 1,-3 0 0,0 0-6,-2 0 0,0 1 0,2-1 0,-8 0 0,-3 1 0,13-1 0,-5 2 0,-2 0 0,3 0 0,-7 0 0,1 1 0,-3 0 136,6 0 1,-4 1 0,1 0-1,3-1-136,-7 1 0,2 0 0,1 1 0,1-1 0,1 0 0,3 0 0,-6 2 0,1-1 0,-2 0 0,0 1 0,-1-1 0,-3 0 252,2 0 0,-5 1 0,3 0-252,14-4 0,1 1 0,-4-1 0,-10 3 0,-6 1 0,-1-1 0,7 0 0,7-1 0,5-2 0,-3 1 0,3 0 0,-3 0 0,0 0 0,4-1-51,-1 2 1,3-2 0,-2 2 50,-2-1 0,-3 1 0,0 0 0,3 0 0,-2 0 0,3 1 0,-5 0-72,5-1 1,-6 0 0,-1 1 0,2 0 0,5-1 71,-4 1 0,5-1 0,-2 1 0,2-2 0,-3 1 0,0-1 0,4 0-222,0 0 1,3 0 0,0 0 221,-1-1 0,1-1 0,-1 1 0,2 0 0,-1 0 0,-1 0 214,-15 2 0,-4 0 0,4-1-214,14-1 0,3-1 0,-3 0-59,-11 1 0,-2 1 0,5-2 59,-1 1 0,4 0 0,1-1 0,1-1 0,1 1 0,1 0 0,2 1 0,0 0 478,1-2 0,1 2-478,1 0 0,0 1 0,2-1 0,1 0 0,2 0 0,1 0 0,0 1 0,1 0 0,2-1 0,1 0 0,-1 1 0,1 0 0,1 0 0,-1 0 0,1-1 0,-1 0 0,1 1 0,-3 0 0,-15 3 0,-3 0 0,11-1 0,-1 0 0,-13 4 0,-2 1 0,14-5 0,0 0 0,1 0 0,-6 3 0,-2-1 0,-6 1 0,-5 0 0,5-1 0,4-1 0,2 0 0,7-2 0,-1 1 0,-1-1 0,0 1 0,1 0 0,1 0 0,-7 1 0,0 1 0,8-2 0,-3 0 0,4 0 0,-1 0 0,1 0 0,-1 0 0,1 1 0,1-1 0,1 0 0,-2 1 0,1-1 0,0 0 0,0-1 0,1-1 0,1 0 348,0 0 0,1-1-348,0 0 0,1 0 0,-1 1 0,1 1 0,1-2 0,-2 2 296,-15 2 1,-1 0-297,14-3 0,1-1 0,-14 3 0,2 0 0,17-3 0,1 0 0,0-1 0,-1 0 0,2 0 0,-3 1 0,-13 3 0,-1 0 0,10-4 0,1 1 0,-12 4 0,0 0 25,17-5 1,1 0-26,-33 9 0,24-6 0,0 1 0,-22 5 1301,24-5 0,2-1-1301,-12 4 0,4 0 0,-13 1 0,17-7 0,-10 4 536,21-11-536,-6 7 381,11-7-381,-2 3 0,13-4 659,4 0-659,-11 0 300,1 4-300,-6-3 0,2 7 0,-7-3 0,8 4 0,-8-4 0,12-1 0,1-4 0,4 0 0,0 0 0,3 0 0,1 0 0,2 0 0,-2 0 0,0 4 0,-2-3 0,1 4 0,1-5 0,0 0 0,2 0 0,-4 0 0,4 0 0,1 4 0,4 1 0,-1 0 0,-1-1 0,-4-4 0,-2 4 0,4 1 0,-7 0 0,4-1 0,-4-4 0,2 4 0,4-3 0,0 3-270,-2 6 270,-22 14 0,-5 12 0,7-12 0,1-1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6:33:42.39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25445 3221 23454,'0'-9'1978,"0"1"-1348,0 0-90,1 5-270,0-1-180,3 4 89,-2 0 1,4 8 0,2 12 0,2 21-90,4 22-573,-7-22 0,1 2 528,0 6 0,0 4-45,-1 1 0,1 4 0,-2-2-565,2 9 0,-2 0 565,0-10 0,1 2 0,-2-4 0,-2-2 0,0-3 45,0 4 0,0-2-45,-2-12 0,0-5-90,1 0-1304,0-71 0,1-26 1349,1 11 0,1-5 45,-1 11 0,0-5 0,0-1 0,2 4-104,1-1 0,2 2 1,-1 1 103,1-3 0,1 1 0,0 0 0,1 3 0,0-1 0,0 2 45,4-17 0,0 2-45,0 5 0,1 3 232,-3 8 0,0 3-187,-2 5 0,4 6 225,33 1-180,-21 50 0,0 13 945,3 1 1,-1 5-1006,-9 4 0,-3 5 0,-1-1 59,1 13 0,-2-1-89,-2 1 0,-1 0-791,-1 1 1,-2-2 790,-2-3 0,-2-2 0,0-4 0,-2-1-520,0-6 0,-2-2 520,0-7 0,0-1 601,-1 19-601,0-14 0,0-12 0,0-13 640,-5-12-640,3-22-90,0-17 0,1-7 90,4 4 0,1-4 177,0 1 1,1-3 0,1 1-178,5-12 0,2 2 0,2-1 0,1 1-45,0 3 0,3 0 382,8-9 0,2 3-337,-9 18 0,1 2 0,7-6 0,1 7 90,7 7-90,3 14 0,14 37 90,-11 7-90,-15 0 0,-3 4 0,-5-2 0,-3 1 0,-1 4 0,0 1 0,1 0 0,-1 2 0,3 15 0,-1 0-139,-4-15 0,-1-1 94,2 11 0,-1-3-135,-1 6-269,-2-9-181,-5-8 1286,-2-9-1825,-3-11 470,0-6-1370,0-12-359,2-9 2428,4-14 0,4-14 0,5-9 0</inkml:trace>
  <inkml:trace contextRef="#ctx0" brushRef="#br0" timeOffset="380">27118 3171 20305,'6'-5'2339,"0"1"-2069,-4 10-90,2 3 0,-2 7-90,4 3 90,0-1-90,2 0-1,4-2-89,11-1 90,2-7-90,11-2 0,-4-12 0,3-10 0,1-11 90,-1-14-267,-4-9 357,-7-5 90,-6-3 0,-9 3-91,-4 3 1,-12 9-90,-6 9 90,-13 11 180,-30 28-270,7 23-443,14 0 1,2 6 442,8 4 0,3 5 60,3 3 0,0 5 0,3-2-643,1 8 0,4 1 523,1-8 0,2 3 0,6-4 15,8 1 0,6-4 0,4-1 0,4-2-45,4-5 0,6-2-520,17 7 0,7-6-560,2-11 1,3-4 0,-2-2 0,0-8 1079,-4-12 0,-5-10 0,-16-8 0,-3-5 0,0-3 0,0-1 0</inkml:trace>
  <inkml:trace contextRef="#ctx0" brushRef="#br0" timeOffset="1361">27934 2972 21308,'-10'-37'2519,"3"3"-1810,0 9-259,6 5-92,-3 5-268,4 5 494,0 4-314,0 30-90,0 12-90,1-2 0,0 4-308,0 2 1,1 4 247,-1 1 0,0 5 0,1-3-30,-1 9 0,0-1-283,0-7 1,-1 1 0,1-4 282,-1 0 0,0-4 0,0-4 0,0-2-507,0 22 507,0-14 90,0-14-180,0-31 90,3-52 0,1 17 0,0-3-209,4-21 1,1-4 163,1 6 0,2-1 45,2-4 0,1-1 45,1 1 0,0 1 0,0 3 0,1 2-45,-1 4 0,1 2 177,3-5 0,1 3-177,-8 19 0,1 2 290,3-3 1,1 9-21,4 19-91,2 28-89,3 32-30,-13-11 0,-1 7 0,-1 0-199,2 9 0,-2 2 139,-1-5 0,0 4 0,-2-5 0,-2 3 0,-2-4 244,-2-4 1,0-1-245,-1-8 0,0-2 90,-2 22-90,0-16 0,-4-16-90,-2-44 90,1-12 0,4-6 0,2-4 0,3 3 0,2-1 557,3-4 0,1 1-557,1 0 0,2 0 0,1 2 0,0 1 0,2 3 0,1 1-45,1 3 0,1 3 45,18-12 90,1 22 127,-3 29-217,-3 29 0,-16 9 0,-5 6 0,-3-11 0,-1 2-693,-3 19 0,-3-1 603,-3-19 0,-2-3-90,-1-3 0,-1-1-978,-1 7 1,-1-2-102,-4 12-1904,2 2-705,28-74-3507,6-16 8274,0-6 1,1-5 502,2-1 1,-1-2 890,4-6 1,0-1-1605,-9 15 1,1-2 0,0 1-300,-2 0-1,1 0 1,-1-2 90,4-9 0,0-3 0,-2 4-211,0-3 1,-1 1-90,1-7 0,-3 4 1291,-5 2-1292,-5 18 633,-5 16-452,-3 26-90,-10 26-180,4-4 0,-1 6-643,-2 7 1,-2 6 0,2-2 552,1 10 0,2 1 30,-1-6 0,0 1 0,3-3 211,5 1 0,2-4-196,1-4 0,2-2-45,1-6 0,3-3 0,17 18 0,1-18 90,21-37-135,-22-24 0,-2-11 90,0-2 0,-1-4-879,-9 3 1,-2-4 0,-2 2 788,-1-12 0,-4 2 45,-1 2 0,-1 2 353,-2 5 1,-1 1-399,-1 8 0,-2 2 234,-6-21-1538,-13 7-1979,-26 22 3328,-2 10 0,-15 20 0,12 8 0</inkml:trace>
  <inkml:trace contextRef="#ctx0" brushRef="#br0" timeOffset="1861">29769 2492 23723,'13'-16'1709,"-1"1"-1349,-6 5 90,0 4 0,-2 8-1,0 11-179,0 16-180,-1 11 0,0 8 0,-1 15 0,0 4-1221,0-21 1,0 0-1,0 1 1131,0 2 0,-1-1 0,0-3 0,1 3 0,0-3-43,0-6 1,1-1 42,1 26 90,-2-7 0,0-37-90,-13-40 0,5-34 0,-1 6 0,2-2 1291,3 0 0,2 0-1291,2-4 0,2 1 45,1 0 0,2 1-45,1 5 0,3 1 0,-1 6 0,2 3 0,12-24 208,-1 16-118,14 15 0,3 29 0,0 6-90,-3 22 0,-18-9 867,-5 0-867,-6-2 0,-4-9-180,-2 3-360,-9-9-449,-2 4-540,-8-5-180,1 0-2789,-4-17 4498,10-7 0,7-23 0,12-6 0</inkml:trace>
  <inkml:trace contextRef="#ctx0" brushRef="#br0" timeOffset="2277">30123 2361 19946,'32'-34'3777,"-3"2"-3417,-3 14 720,4 11-631,-8 14-269,5 13 0,-7 12-90,1 11-90,1 5 0,-5-10 0,1 0 0,10 16 45,-10-21 0,1-3-45,9-1 0,2-15 0,7-10 0,9-15 0,5-13 0,-19 5 0,1-3-276,2-5 1,-1-3 410,4-5 0,0-2-414,0-2 1,-1 0 548,-1-2 0,-1 0-91,-3 5 1,-1 2-177,-4 2 0,-1 3 267,17-14 90,-15 19-360,-11 34 0,-21 34 0,-7-1 0,-4 6-403,0-7 1,-2 3 0,-2 2 402,-5 10 0,-1 3 0,-1 2-360,3-10 1,0 2-1,0 0 1,0 1 359,-2 4 0,0 1 0,-1 0 0,1 0 0,0 1 0,1-1 0,-1 2 0,0 2 0,5-11 0,0 1 0,0 2 0,0 1 0,1-1 0,1-1 0,-2 6 0,1 0 0,1-1 0,0-1 0,0 1 0,1-2 0,-1 0 0,2 0 0,0-2 0,2-3 0,0 2 0,2-2 0,1-3 0,2-5-64,-1 8 0,3-4 64,1 0 0,1-3-1169,-3 11-1080,3-16 586,1-46 1663,4-31 0,0-22 0,0 23 0,0 0 0</inkml:trace>
  <inkml:trace contextRef="#ctx0" brushRef="#br0" timeOffset="5631">26427 5541 19046,'0'-13'4228,"0"-1"-3689,0-6 1,0-3 0,-3 0-1,-2-2-89,-3 3-90,-2 1-180,0 3 0,-2 2 0,-1 5 0,-1 0-90,0 6-90,-4 1 179,-4 12-179,-5 8 90,-3 13 0,-5 12-90,2 7 90,1 6-90,13-13 0,0 3-1651,3-3 0,2 0 1651,2 0 0,1-1-381,-1 20 381,12-28 0,0 7 0,0-11 0,0 4 0,0-12 3203,0-1-3203,0 7 570,0-10-480,3 1-90,-2-13 0,3-4 0,-4 0 0,1 0 0,2 0 0,-1 0 0,0 0 0,0 0 0,0 0 0,0 0 90,0 0-90,2 0 0,-2 0 0,4 0 0,0 0 0,9 4 0,-1-3 0,22 3 0,-9-4 0,13 0 0,-9 0 0,-3 0 90,-2 0-90,-5 0 0,-3 0 90,-4 0 0,-3 0 0,-3 0 90,-4 6-90,-2 3 90,-2 6-180,-4 2 0,-6-1 0,-10 4 0,-13-1 0,-13 1-1567,-13-4 1567,25-10 0,-2-2 0,-2-1 0,-1 0-103,0-2 1,-1-2 102,-16-4 0,0-2 0,16 2 0,0-3 0,-3-11 0,-3-7 0,9 0 0,11 1 0,6-5-328,2-12 0,3-10 0,7 4 283,10 2 0,7 0-45,4-19 0,4 1 0,-2 19 1,1 4-46,-1 1 0,0 3-45,0 5 0,-1 2-360,10-19-89,-4 15-361,-3 5-179,-5 11 1008,0 2 161,9 9 0,-5 3 0,10 4 0</inkml:trace>
  <inkml:trace contextRef="#ctx0" brushRef="#br0" timeOffset="6048">26147 5414 17369,'27'0'2789,"8"0"-1484,-7 6-1125,12 6 616,-2 6-706,-2 0 0,2 1-90,-7-5 0,2 0 28,11 6 0,0-1 17,-12-6 0,-1-1-1240,11 4 1,-1-1 1194,16 3 45,-23-6 0,-2-3 430,-2-4-26,-8-1 91,-8-4 629,-7 0-159,-4 0-830,-8 4 3392,0 3-3122,-7 13-180,0 14-270,-4 20 0,2 2 0,2 9-360,5-3 1,3 5 0,2 1 359,1-18 0,1 1 0,1 0 0,1-1-936,2 17 1,1 0 0,5-6 935,6 0 0,4-7 0,-4-21 0,0-3 0,17 22 0,-3-14-539,1-8-451,-3-16-269,-1-8 567,-1-17-1107,-4-14-540,2-20 2709,-13 13 0,-1-4 0,1-7 0,-2-2 0,0-5 0,0-1 0</inkml:trace>
  <inkml:trace contextRef="#ctx0" brushRef="#br0" timeOffset="6296">27248 5758 20845,'2'-51'929,"0"0"1,0 2 0,0 0-706,-2 4 1,0 0 90,0 4 0,0 2 89,0 5 1,0 1 675,0-30-361,0 33-179,3 26-90,2 45-315,-1-3 0,0 4-619,0 9 0,0 4 484,0 8 0,0 1-1024,-1-17 0,1 0 1,-1 0 1023,0 1 0,1 1 0,0-1 0,0-1 0,0 0 0,2 2-317,1 11 0,2 3 0,0-4 317,1 4 0,1 0-850,0-6 1,1 2-1,-1-8 310,-2-14 1,-1-4-136,1 4 1,-1-4-849,-4-10 1523,-6-26 0,-4-19 0,-5-22 0</inkml:trace>
  <inkml:trace contextRef="#ctx0" brushRef="#br0" timeOffset="7127">26452 5441 22554,'-36'-7'944,"0"1"1,-27-6-585,12 1 0,15 4-180,17-2-1,12 2-89,24-2-90,23 0 45,-7 4 0,7-1-512,17-1 1,9 0 0,0 0 496,-9 0 0,-2 1 0,8-1-479,-10 1 1,7-1 0,2 0 0,2-1 0,-3 1 0,-4 1 448,2-1 0,-3 0 0,-1 0 0,2 0 0,1 0 0,2 0 0,1 0 0,-2 0 0,-5 0-197,8-1 1,-5 1 0,-1-1 196,-6 2 0,-2-1 0,-2 0 45,12-1 0,-2 0-180,-4-1 0,-5 1-134,7-2-361,-11-3 589,-47 8-1038,-18 1-450,-14 1 0,-6 4 764,8 2 1,-3 2 134,-9 0 0,-6 2 1,4 1 763,3 1 1,1 2 764,-15 4 1,3 0 527,20-4 1,3-1-529,-6 2 1,2 1-270,-12 4-360,8-4 179,34-9 91,19-4 3752,29 0-3663,15 20-269,3 5-270,-28-2 0,-4 5-239,-9 1 0,-3 3 194,0 4 0,-2 1 0,-2 4 0,-1 2 0,-3 0 0,-1 0-45,-2 1 0,-1 0 0,-1-2 0,-1-2 0,0-2 0,-2-1 0,1 28 0,3-30 0,0-1 0,4 10 0,10 4 0,6-28 0,11-8 0,9-6 0,10-6 0,6 4 0,4-3-208,-2 3 298,-2 2 0,-8 0-90,-6 7 558,-7 0-469,-6 1 271,-1 6-90,-12-12-90,-5 2 0,-11-10 128,-3 0-308,-7 0 0,-2-6 90,-9-7-90,-2-14 0,-3-18 0,-3-16 0,14 21 0,0-6 0,0-2-635,-1-7 0,0-2 1,0 0 604,0-1 0,1-1 0,0 0 0,1 1 0,1 0 0,0 4-60,1 0 0,0 4-135,1 3 0,0 3-689,1 8 0,0 2-255,-7-20-181,7 22-718,-2 21 2068,3 22 0,-5 25 0,-1 13 0</inkml:trace>
  <inkml:trace contextRef="#ctx0" brushRef="#br0" timeOffset="7465">27975 6726 15225,'-13'64'1709,"7"-4"987,0-7-2156,6 6 852,2-23-1302,4-4 609,6-24-609,7-14 2632,16-26-2543,-16 6 1,-2-4-90,1 0 0,-2 0-45,-4-4 0,-3 2 45,-3-9 90,-10-5-180,0 18 0,-1 0 0,-4 22 0,4 12 0,-7 8-270,4 11-269,1 7-1890,4 16 90,3-14 2339,5 4 0,6-26 0,5-6 0</inkml:trace>
  <inkml:trace contextRef="#ctx0" brushRef="#br0" timeOffset="7904">28982 5156 23813,'0'-40'539,"0"0"1,-3 5 0,-2 0-180,-5-23 0,-11 15 270,-14 9-271,-7 41-269,-2 18-90,21 4 0,4 9-718,1 21 1,4 3 762,5-14 0,2 0-45,0 18 0,5-2 65,6-24 1,4-2-66,12 8 0,4-3 0,-2-11 0,2-4 0,10 7 0,3-5 0,-8-11 0,1-4-45,1-2 0,1 1 45,6 4 0,-1 1 0,14 8 90,2 12-90,-34-7 0,-9 2 0,-16 2 0,-9 1 45,-7-11 0,-6 0-45,-4-1 0,-1 0 0,0 0 0,-1-1 0,2-4 0,2-3-90,-3 1-270,7-9-180,8-3 622,4-6-1341,7 0-127,4-6-953,3-7 2339,3-14 0,4-14 0,3-7 0</inkml:trace>
  <inkml:trace contextRef="#ctx0" brushRef="#br0" timeOffset="8372">28973 5111 19523,'-4'-33'749,"0"0"1,2-7 0,0 3 343,-2-9-1003,6-3 0,4 31 272,6 5-362,12 6 186,9 3-276,10 4 0,22 8 90,-17-6 0,6 10 580,-26-11-400,-9 3 0,-5-4 90,-6 0 90,-4 0-90,-1 0 179,0 0-179,-1 0-90,2 0 90,-2 0 180,2 0-181,-2 0 631,0 0-360,3 24-540,0 12 0,-1 6 0,2 6 0,1 5-475,-3-4 0,1 4 1,0 0 474,-1-3 0,0 0 0,0 0 0,0 2 0,0 0 0,2 5 0,-1-5 0,2 6 0,-1 1 0,1 0 0,0-5-731,0-2 1,0-3 0,0 0 0,0 1 505,1 10 0,0 2 1,1-2-1,-1-7-1709,3 7 0,-2-13-674,-4-20 2608,1-19 0,-6-40 0,0-12 0</inkml:trace>
  <inkml:trace contextRef="#ctx0" brushRef="#br0" timeOffset="8747">29400 5306 21835,'-2'-39'359,"-1"0"1,1 3 0,1 2-360,6-27 90,6 11-90,11 8 0,10 5 0,9 4 0,6 3 0,0 1 270,-4 4 179,-5 2 91,-7 5 719,0-4-629,-11 7 0,0-2-91,-12 8-89,0 4 0,-4 3-180,2 2-180,-2 0-90,0 6 0,2 16 0,0 21 0,0 9 0,-1-1 0,1 4-624,-1-1 1,1 5-1,-1-1 624,-1-6 0,0 0 0,0 0 0,0 2 0,0-1 0,0 1 0,1 0 0,-1 0 0,1-1 0,0-2 0,-1 0 0,1-1-94,1-4 0,-1 0 0,1 0 94,1 6 0,1 1 0,0-4 0,0 3 0,0-4 0,3 7 0,-2-7-809,-3-7-3509,-2-26 4318,-4-25 0,2-31 0,0-14 0</inkml:trace>
  <inkml:trace contextRef="#ctx0" brushRef="#br0" timeOffset="8968">29899 5034 15906,'-20'-36'1979,"7"4"669,6 9-2468,12 6 0,9 5-90,15-1-90,17 3 0,17-1 45,-24 8 0,2 1-90,1 0 0,2 0 347,-1 2 0,-1 0-617,-3 3 1,-2 0-642,1 1 1,-3 2 955,8 14 0,-23 3 0,-31 4 0</inkml:trace>
  <inkml:trace contextRef="#ctx0" brushRef="#br0" timeOffset="11748">25997 7612 21946,'-29'4'1889,"3"-3"-1147,6 3 607,3-4-377,9 0-342,2 0-188,10 0-82,6 0-109,10-4-251,16-3 0,21-4 0,-16 3 0,4 0-1146,14-1 0,4 0 1146,-12 2 0,3 0 0,2 0-796,7-1 1,3 0 0,2 0 795,-13 1 0,2 1 0,1 0 0,0 0 0,4-1 0,0 0 0,2 0 0,0 0-369,-10 2 1,0 0 0,0-1-1,1 1 1,0-1 368,2 1 0,-1 0 0,1-1 0,0 1 0,1-1-247,0 0 1,1 1-1,-1-1 1,1 0 0,0 0 246,-1 0 0,1 0 0,-1 0 0,1 0 0,-1 0-43,0 0 1,0 0 0,0 0 0,-1-1 0,1 1 42,-2-1 0,0 1 0,-1 0 0,1-1 0,-1 1 0,-1 0 0,-1 0 0,1 0 0,-1 0 0,-1 0 0,11-1 0,-1 0 0,1 0 0,3-1 0,-12 2 0,2 0 0,2-1 0,0 0 0,-2 0 0,-3 1 0,10-2 0,-3 1 0,-1 0 0,3-1 0,-4 1 0,2-1 0,0 0 0,1 0 0,-2 0 18,1-1 0,2-1 1,-2 1-1,-2 0 0,-5 1-18,5-1 0,-5 1 0,3-1 192,1 0 0,6-2 0,-4 1 0,-9 2-192,-9 2 0,-5 1 1554,25-4-1554,3 2 0,-30 5 1911,3 0-1911,-27 2 2467,-4 0-2467,0 0 1172,0 0-1172,-2 0 0,4 0 0,-3 0 0,1 0 0,1-7 0,0-4 0,1-16 0,0-15 0,-2-24-570,-2 24 1,0-6 569,-1 1 0,0-8 0,0-2 0,0 2-613,-1 5 1,-1 2-1,0-2 1,0-3 612,1-5 0,0-5 0,-1-1 0,1 0 0,-1 2-407,-1 7 1,0 2 0,0 0 0,0 0 0,0-1 406,-1-2 0,0 0 0,0-1 0,-1 0 0,1 0 0,0-1 0,-1 0 0,1 0 0,-1 0 0,0 0 0,-1 2 0,0 0 0,0 1 0,0-3 0,0-2-219,0 5 0,1-2 1,-1-3-1,0 0 1,0 1-1,0 0 1,0 4 218,0-8 0,0 2 0,1 2 0,-1-2 0,1-2-128,-1 0 1,1-4-1,0-1 1,0 0-1,0 2 1,1 4 127,0-7 0,-1 3 0,2 3 0,-1-1-21,2 1 0,0 0 0,1 1 0,0 0 21,0 3 0,-1 1 0,2 0 0,-1 1 170,2 4 0,0 2 0,0-1 0,1-1-170,1-8 0,0-2 0,1 1 0,-1 4 0,1 2 0,-1 3 0,0-2 0,-1-1 0,1-2 0,0 0 0,-2 8 0,0-3 0,-2 3 0,1-10 0,-2 4 0,-6-8 0,0 10 1447,-2 7-1447,-2 6 0,2-15 0,-5 15 0,2-13 0,4 18 0,-2-2 0,7-1 0,-2-2 2163,-1 1-2163,0 1 2742,-4 1-2742,-2 5 967,1 6-967,-1 7 0,0 5 0,-6 5 0,-1 4 0,-8 14 0,-3 5 0,-5 4 0,-18 9 0,-4 2-548,15-10 0,-1 1 1,-1-1 547,-9 3 0,-2 0 0,0-2 0,8-5 0,0 0 0,-1-1 0,-3 1 0,-1 1 0,-1-1 0,-4-1 0,-1 0 0,-1-1 0,-3 1 0,-1 0 0,-7-1 0,8-2 0,-6 0 0,-3 0 0,1 0 0,3-1 0,10-2 0,2 1 0,1-1 0,-3 0 0,-4 1-356,2-1 0,-5 0 0,-3 1 0,-3-1 0,1 1 0,0-1 0,4 0 0,5 0 356,-9 0 0,4-1 0,3 1 0,0-1 0,-5 0-272,8 0 0,-3 0 0,-1 0 0,-1 0 0,1 0 0,2 0 0,3 0 272,-5-1 0,4 1 0,1-1 0,-2 0 0,-3 1-137,5-1 1,-4 1-1,-1 0 1,-1 1-1,-1-1 1,1 1 0,0-1 136,0 0 0,-1 1 0,0-1 0,1 1 0,-1-1 0,1 1 0,-1-1-84,1 1 0,0-1 0,0 1 0,0-1 0,0 0 0,2 1 0,0-1 84,-3 0 0,-1 1 0,1-1 0,2 1 0,3-2 0,3 1 0,-3-1 0,3-1 0,3 1 0,0-1 149,-15 1 1,2-1-1,2 0-149,4-1 0,1-1 0,2 0 0,6 0 0,0-1 0,2 0 0,-17-1 0,2 0 349,-3 0 0,3 0-349,21 2 0,2 0 336,-3-1 1,5-1-337,6 4 2041,10-4-2041,8 0 1550,7 4-1550,4 3 1486,3 9-1486,0 7 1042,0 12-1042,0 3 0,0 6 0,0 20 0,0 4-446,0-21 0,0 1 0,0 2 446,-1 7 0,0 2 0,-1-2-983,1-9 0,-1-1 0,1 1 983,-1 2 0,1 0 0,-1 1 0,0 0 0,-1-1 0,1 6-162,1-4 1,1 7 0,0 1 0,0 1 0,0-2 161,-1 4 0,1-1 0,-1 0 0,1 2-339,1-4 0,-1 1 0,1 1 0,0-2 0,0-3 339,1 0 0,-1-3 0,1-3 0,0-2 0,0 1 0,1-4 0,0 3 35,-1 0 0,1 3 0,-1 1 0,1 2-35,-1-2 0,0 2 0,0 2 0,0-2 0,0-1 0,0 3 0,0-2 0,1 0 0,-1 1 253,0 4 1,0 3-1,-1-3 1,1-8-254,0 4 0,0-6 0,0 1 0,-1-2 0,0-3 0,-1 1 355,0 10 0,0 2-355,1-2 0,-2-1 0,0-3 0,-1-1 1153,2-5 0,-1-3-1153,-6 14 0,6-17 0,1-1 0,-4 21 0,4-24 0,0-1 0,0 10 805,0-4-805,0 1 1400,0 20-1400,0-12 0,0-9 0,0-1 0,0 7-3242,2 15 3242,0-20 263,0 2-263,0-11 0,-2 1 0,0 19 0,0-18 0,0 0-349,0 11 349,2 3 0,0-7-156,1 2 156,-2-4 0,1-3 3143,0 1-3143,4 9 0,-1-13 0,1 6 0,-4-16 0,0-5 0,0 1 509,3 7-509,0-6 245,5 19-245,-6-18 0,2 9 0,-2-13 0,-1-1 0,-2-2 0,-1-5 0,2 0 0,-1 0 0,2 3 0,1 0 0,-1 4 0,2-4 0,-2 1 0,1-3 0,-2-1 0,0-2 0,-2 0 0,0 0 0,3-4 0,5-1 0,2-4 0,3 4 0,-3-3 0,6 3 0,1 0 0,19-3 0,19 3 0,4-8-144,-24 2 0,-1-1 144,21-6 0,-15 1 0,0-1 0,23-4 0,-22 3 0,-1 0 0,12-5 0,-1-1 0,-4-3 0,14-3 0,-20 5 0,7-2 0,-24 7 0,-3 1 288,-1 4-288,-4 2 0,-1 3 0,-5 2 0,-6-2 0,-1 0 0,0-3 0,1 1 0,0 1 0,-2-1 0,0 2 0,-2-3-990,0 3-179,0-2-2339,-4 1 3508,-4-1 0,-5 1 0,-3 1 0</inkml:trace>
  <inkml:trace contextRef="#ctx0" brushRef="#br0" timeOffset="20053">27589 9960 25432,'-13'-12'1350,"5"1"-1170,6-3-1,13-3 1,12-6 0,21-5-90,-15 12 0,4-1-331,8-1 0,2 2 241,7-3 0,2 1-1555,7 1 1,1 0 1554,3 1 0,2 1-45,-2 2 0,1 1-347,-4 0 0,0 1 257,-7 3 0,-1 0-45,-8 1 0,-2 1-90,-7 0 1,-2 1-1680,16-2 780,-15-2 1647,-13 6-2907,-17-1 2631,-16 4 0,-20 6 0,-12 2 0</inkml:trace>
  <inkml:trace contextRef="#ctx0" brushRef="#br0" timeOffset="20647">27763 9878 23813,'-23'-9'2429,"-11"14"-2249,4 10 0,-3 21-90,15 14 0,4 13-90,9-27 0,1 3 0,1 16 0,1 2 0,2-15 0,0-1 45,0 18 0,0-4 135,0-5-91,0 1 1,0-31 90,0-4 0,0-9-90,5-13-90,7-11 0,11-12 45,1 3 0,8 0 45,23-3 0,5 5-45,-17 6 0,2 5-213,16 2 1,-5 12 257,-9 35-3251,-6 14 3206,-24-21 0,-2 1-45,-2 4 0,-3 0 24,-2 0 1,-4 0-25,-9 13 0,-6-2 0,1-12 0,-4-2-119,-8 8 1,-5-3 118,-21 3 0,-4-7 0,1-10 272,-11-10-272,22-6 0,-5-10 3249,27-1-3249,8-4 61,4-2-61,6 1 372,6-1-372,2 4 0,8 2-180,15 3-270,-5 2-180,7 0-359,-13 0-1979,-3 0 539,-9 0 2429,-2 4 0,-6-3 0,0 3 0</inkml:trace>
  <inkml:trace contextRef="#ctx0" brushRef="#br0" timeOffset="22560">26358 12913 14189,'-20'0'6386,"0"6"-5306,-1-5-271,1 9-269,-2-9 0,-1 4 719,-10-5-450,6 4-179,-4-3-90,11 3-91,5-4-179,7 0 0,4 0-180,42-2-90,-1-3 0,-1 2 0,5-1-420,16-3 1,1-1 419,-13 3 0,3-1 0,7 0 0,5-1 0,-5 1 0,-7 1 0,-1 0 0,5 0 0,5-1 0,-7 0-45,-10 1 0,-3 0-45,7 0 0,-4 1-180,-10 0-270,-20 4-179,-6-2-181,-5-3-329,-15-6 1229,-29-17 0,3 9 0,12 4 0,0 0 0</inkml:trace>
  <inkml:trace contextRef="#ctx0" brushRef="#br0" timeOffset="22853">26537 12366 20126,'0'-16'3687,"0"2"-3237,0 3-180,0 4 90,0 0 809,0 5-809,0 20-90,0 9-90,0 29-553,5 10 418,-1-26 0,1 1-45,2 4 0,2 1 0,1 3 0,1 0-1296,0 0 0,0 1 1296,1-1 0,0 0-45,-1-4 0,1 3-663,0-2 1,2 4 0,-2-4 347,-1-5 0,-1-1-225,7 18 1,-2-5-1035,-4-17 1619,0-8 0,-2-14 0,1-6 0</inkml:trace>
  <inkml:trace contextRef="#ctx0" brushRef="#br0" timeOffset="23521">27901 12334 24353,'5'-23'1889,"-7"5"-1709,-5 15-90,-5 8 0,0 13-90,2 7 90,0 1-90,2 3 0,-4 6-90,6-12 90,-6 3-90,5-19 90,-5-3 0,0-4 0,-1-6 0,3-20 180,4-14-90,8-17-90,8 12 270,21 8-91,0 31 181,15 16 0,-6 28-45,-10 10 0,-2 11-799,-11-10 0,-1 2 0,-1 1 484,0 2 0,-1 0 0,-2 1 0,-2 1 0,-3 0 0,-4-3 0,-4 5 0,-5-5-456,0-1 0,-3-2 456,-3-3 0,-2-3 0,-2-5 0,-1-1 0,0-5 0,-2-3 0,-20 22-179,9-26 0,-1-3 179,-14 0 0,-14-1 0,23-26 0,3-3 0,5-6 1242,-4-17-1242,12 4 0,-3-9 0,16 8 0,2-18 0,6 11 1014,5-16-1014,21 6 0,2 12 0,23-8 0,2 20-96,-19 12 1,1 2 95,5 2 0,4 2 0,4 2 0,6 3 0,-2 0-499,-8 0 1,-2 0 0,2 1 498,16 1 0,3 2 0,-2-1 0,-12-1 0,-2 1 0,0-1-120,2-1 0,0-1 0,3-1-1252,2 1 0,4-1 1,1-1-1,-4 0 1372,3-2 0,-3-1 0,3 1 0,-5-1 0,3 1 0,0-1 0,-5-1 0,-5 0 0,0-1 0,1 0 0</inkml:trace>
  <inkml:trace contextRef="#ctx0" brushRef="#br0" timeOffset="26015">24929 15016 23634,'-5'8'2428,"-4"-2"-1978,3-6 0,-5 0-91,1 0 1,6 0 0,-3 0-180,6 0 180,-3 0-360,10 0 0,2-2 0,10-3 0,10-4 0,15-5 0,19-4 0,-19 6 0,3-2-838,13-3 1,5 0 837,-14 2 0,2 0 0,7-1-473,-10 4 0,6-1 0,3-1 0,1 0 1,0 0-1,-2 1 473,2-1 0,-2 1 0,0-1 0,2 1 0,4-1-272,-5 1 1,3 0 0,2-1 0,1 0 0,0 0 0,-1 1 0,-3 0 271,0 1 0,-2 0 0,-1 0 0,0 1 0,0-1 0,1 1-212,3-2 1,-1 1 0,1 0-1,0-1 1,1 1 0,-1-1 211,1 1 0,1 0 0,0 0 0,0 0 0,0 0 0,-1-1-61,0 1 1,0 0 0,-1 0 0,1 0-1,2-1 1,2 0 60,-6 1 0,2 0 0,3-1 0,0 0 0,0 0 0,-1 0 0,-2 1 0,-2 0 0,3-1 0,-3 0 0,-1 1 0,-1 0 0,1-1 0,2 0 0,-1 0 0,3 0 0,2-1 0,-1 0 0,-1 1 0,-4-1 0,-4 2 67,11-4 1,-6 2 0,-3-1 0,0 1-68,-5 0 0,0 1 0,-2-1 0,-1 1 221,10-3 0,-3 0 0,-1 0-221,-8 2 0,-1-1 0,-3 1 0,14-3 0,-4 0 0,-10 2 0,-3 1 613,-8 2 0,-2 1-613,17-7 0,-13 5 0,-10 2 2160,-6 6-2160,-5 1 2160,-5 4-2160,-2 0 1556,-1 4-1556,2 1 4,-1 6-4,0 2 0,-4 3 0,0 2 0,-2 2-180,0-1-1529,-9 1-630,-6-2 1491,-15 0 0,-13 0 0,-6 1 0</inkml:trace>
  <inkml:trace contextRef="#ctx0" brushRef="#br0" timeOffset="27682">28255 15147 15718,'-8'0'7196,"-1"0"-6117,0-2-449,-2 2 0,-1-2 89,0 2 181,1 0-91,0 0-89,2 4-540,-1-3-180,6 7 0,7-7 0,14 3 0,17-4 0,8-5 0,5 0 0,-8 1 0,2-1-413,18-4 0,0-1 413,-14 2 0,-2 1 0,-2 0 0,-1-1 0,-2 2 0,-1 0 0,26-5 0,3 0 0,-26 6 0,-2-1 0,-24 6 0,-7 4 826,-4 7-826,-8 13 0,-2 15 0,-5 15 0,5-21 0,2 2-213,1 4 0,1 4 213,-1 1 0,1 5 0,-1-1-465,1 10 0,-1 2 465,1-8 0,-1 2 0,-1 2 0,-1 4 0,0 1 0,-1 0 0,0 3 0,1 1 0,-1 0 0,1 0 0,-1 0 0,0-2-495,1-6 0,0-1 0,0-5 495,1-3 0,0-3-135,-2 5 1,0-3 134,2 13 0,-8 0 309,8-39-309,-7-10-2099,-16-42 839,6 7-89,-13-32 1379,11 17-2009,3 0-7852,-1 3 9773,3 2 1,1 3-1,2-1 1</inkml:trace>
  <inkml:trace contextRef="#ctx0" brushRef="#br0" timeOffset="28101">28409 16178 20845,'-10'-2'3868,"0"0"-3328,0-1-1,-1 1 91,5 2 359,-3 0-719,8-2 90,10-2-270,8-3 0,21-2 90,9 2 0,18-2-795,-3 6 0,4 1 615,-12-1 0,1 0 0,-5 0 0,2 1 0,0 0 0,0 0 0,0-1 0,-3 1 0,6-2 0,-1 1 0,13 0 0,-4-1-33,-26 2 0,-5 0 33,23-3 0,-14 3 0,-11 0 0,-10 2-360,-6 0-1169,-15 0-450,-4 0 411,-13 0 1568,-3 0 0,-6 0 0,-5 0 0</inkml:trace>
  <inkml:trace contextRef="#ctx0" brushRef="#br0" timeOffset="32565">28222 17295 19856,'-4'-6'4497,"0"1"-3597,-1-2-181,3 3-179,-3-1 629,1 3-899,3 0 0,-8 2-180,8 0-90,-10 0 90,6 0 0,-5 6-90,0 3 90,0 7-90,-2 5 0,0-1 0,-1 3 0,-8 11 0,3-6 0,-22 17 0,9-18 0,-15 6 0,6-12 0,7-8 0,-1 0 0,-22 4 0,18-5 0,0-2 0,-25 2-262,14-4 1,-3-1 261,-8-4 0,0 0 0,0 1 0,-3 0 0,9-5 0,-2-1 0,3-1-477,2-1 1,1 0 476,6 0 0,-2-2 0,2 1 0,-4-3 0,1 0 0,1-2 0,0-1 0,3 2 0,-1-2 0,-14-5 0,0-1 0,17 5 0,1-1-95,-10-3 0,1-1 95,5 2 0,4 0 0,-20-8 0,24 9 0,0 0 0,-6-2 0,7 2 0,5 5 0,7 1 462,4 5-462,4-3 982,3 3-982,2-1 222,2 1-222,0 1 0,0 2 0,-1 0 0,1 0 0,-2-4 0,5-1 0,-5-2 0,8 1 0,-7 1 0,5 0 0,-8-3 0,-2-4 0,0-2 0,-1-1 0,5 1 0,-8-7 0,3 5 0,-3-6 0,-2-1 0,7 7 0,-5-10 0,6 12 0,2-2 0,0 3 0,2-1 0,0 3 0,-1 0 0,-4 0 0,3 1 0,-3-1 0,3-2 0,5 3 0,-8-7-90,12 7 0,-10-3 90,10 4-180,-6-6 180,6 6 0,-7-4-90,8 9 90,-8-1 0,7 1 0,-6-1 0,3-1 0,-1 1 0,-2-2 0,6 3 0,-6-1 0,6 1 90,-6-1-180,6 1 90,-3-1 0,1-1 90,-4-3-90,-1-1 0,1-1 0,-3-6 0,8 6 0,-5-6 0,3 8 0,-1 0 0,1 0 0,-3 0 0,6-1 0,-6 1 0,-2-4 0,0 3 0,1-3 0,1 6 0,6 1 0,-2 3 0,3 1 0,0 2 0,-4 0 0,3 0 0,-3 0 0,-3-2 0,2-2 0,-3 1 0,4-3 0,0 5 0,4-5 0,-4 3 0,-1-1 0,0 2 0,-2 2 0,0 0 0,6 0 0,-2 0 0,3-3 0,0 1 0,0-1 0,0-1 0,0 4-7196,0-2 7196,-4 6 0,-1 3 0,-3 5 0</inkml:trace>
  <inkml:trace contextRef="#ctx0" brushRef="#br0" timeOffset="34263">25238 16576 17607,'0'-7'5397,"0"1"-5127,0 3 0,0-1-91,0 4 811,0-2-540,0 12-181,-6 2-89,1 11 90,-1 4 0,-3 20-135,6-12 0,1 1-45,-1 1 0,0 3 0,0 18 0,2 4-567,1-8 1,0 0 476,0-1 0,0 0 45,0 5 0,0-5-45,0-2-145,0 7 145,0-33 0,0-5 0,0-4 0,0-9-270,0-1 180,0-24 1114,0 2-1114,-4-42 0,0 15 45,0-2 0,0-2-45,-1-16 172,2 22 0,-1-5-127,1-18 0,1-2 90,0 12 0,0 0-45,0-12 0,0 2 45,2 15 0,0 6-3347,0-10 3302,0 10 0,0 13 0,0 18 90,0 1-90,0 6 0,0 1 90,9 4 3302,3 0-3302,10 0-90,2 6 0,24 0 0,-15-3 0,1 1-45,0-2 0,1 0 45,3-2 0,-2 0 0,13 0 0,9 0 0,-20 0 90,0 0 0,-20 0 0,-5 0 0,-5 0-90,-4 0 269,-8 26-179,-3-1-449,-5 29 449,0-1 90,0 12-90,5-29 0,0 1-45,-1 3 0,0 1 45,-1 1 0,-1 2 89,-7 18 1,-1 1-738,5-16 1,-1-1 557,-4 12 0,-2-3 0,6-20 0,0-4-904,-10 23 904,-1-9 0,5-9 0,2-6 0,5-10 0,5-4 353,1-5-623,10-6 1128,-4-1-1218,8-4 898,0 0-1167,-1 0-1080,-2 0 450,-2-4 1259,-15-23 0,1 2 0,-12-19 0</inkml:trace>
  <inkml:trace contextRef="#ctx0" brushRef="#br0" timeOffset="36232">25319 16902 24803,'-10'-10'1169,"-1"0"-629,-1 3 0,-2-4 359,-15-13-629,4 2-90,-2-8 0,-1-4-180,-12-18-669,13 11 1,-3-6 0,2 2 668,-3-5 0,-1-1 0,4 2 0,-3-4 0,2 2 0,4 9 0,0 0 0,0-3 0,-4-7 0,-1-6 0,-1-1 0,2 3-682,4 8 0,2 3 0,-1-2 0,0-2 682,0 0 0,-1-1 0,0-3 0,0-2 0,1-3 0,4 5 0,0-4 0,0-2 0,1-1 0,1-1 0,0 1 0,1 1-304,0-2 0,1 0 0,1 1 0,0-1 0,0-1 0,0-1 304,0 1 0,-1-3 0,0-1 0,0 0 0,1 1 0,1 2 0,1 2-244,1-8 0,1 2 0,1 3 0,1 1 0,1 4 244,1 1 0,1 4 0,0 0 0,1 1 15,-1-2 0,0 0 0,1 0 1,0 0-16,0 1 0,1-1 0,0 0 0,0 0 129,0 0 1,0 0 0,0 0 0,0 0-130,1 0 0,1 1 0,-1-1 0,1 0 55,0 2 0,0-1 1,1 1-1,0 0-55,-1 1 0,1 0 0,1 1 0,-1 0 0,1-14 0,0 1 0,0 1 117,0 3 0,0 1 0,0 1-117,0 5 0,-1 1 0,2-5 0,1-6 0,0-6 0,1 0 0,1 6 0,0 6 0,0 4 0,1-4 0,1-4 0,0-5 0,1 1 0,1 8 0,5-9 0,2 5 54,-5 17 1,1 1 0,0-1-55,1 1 0,0 0 0,1 0 0,0 0 0,0 0 0,2-2 0,-1-1 0,2-3 0,1-1 0,-2 3 7,2-2 0,-1 2 1,1-3-8,-2 4 0,1-2 0,1 0 0,-1 1 0,7-14 0,1 0 0,-1 4 0,-4 11 0,-1 3 0,2-1 0,5-12 0,2-2 0,-1 4 0,4-3 0,-1 4 0,2-1 0,-1 1 0,0 2 0,1-2 0,-4 5 0,2-4 0,-2 2 0,3-5 0,1-3 152,-9 12 0,3-5 0,-1 1 0,-3 4-152,3-9 0,-1 2 0,-3 7 0,0-1 0,-2 3 0,0 0 0,-1 2 0,6-11 0,1-1 540,-2 3 0,1 2-540,-1 1 0,-1 2 430,-1 7 0,-1 4-430,-1 5 0,0 2 1478,9-11-1478,9-12 1581,-18 26-1581,7-11 0,-4 8 0,-2 1 0,-1 4 0,-8 9 793,0-1-1243,-6 7-860,2 0-939,-10 8 720,-2 10-900,1-4 2429,-6 5 0,6-1 0,-5-2 0</inkml:trace>
  <inkml:trace contextRef="#ctx0" brushRef="#br0" timeOffset="37163">24929 8168 21295,'-27'14'2159,"5"-6"-1710,4-2-89,9-6 360,4 0-540,5 0-90,5-4-90,7-5 0,15-10 90,11-6-1,15-6-89,-22 13 0,1 0 0,3-2 0,2 1 0,-1-1 0,3-1-986,15-7 1,2-1 1030,-16 9 0,1 0 0,19-10 0,-2 2-45,-2 3 90,2-3-124,-34 17 124,-6 1 0,-8 6-90,-4 2 180,-4 2 540,-2 0 1312,0 8-1762,7 22-180,1 5 0,6 23 0,-2-4-45,-2-13 0,1 3-45,2 1 0,1 0 0,0-1 0,0-1 0,0-7 0,0-3 0,4 5 152,1 2-152,-5-15 0,1 1 90,-10-15-90,-2-6 0,-3-1 180,0-4-90,-12 0-90,-2 0 0,-18-6 0,-4-2 0,-2-3 0,-2-1 0,6 2 0,-2 1-420,-14-4 1,-2 0 419,10 5 0,0 0 0,-3 1 0,-1 1 0,-1 0 0,0 1 0,-2 1 0,1 1 0,1-1 0,2 1 0,3 2 0,0 0 0,-2 0 0,1 0 0,-11-1 0,1 1 0,32-1 0,8 0 0,3 2 839,5-2-839,1 2-2249,4 0-1079,0 8 3328,0 2 0,-5 10 0,-2 0 0</inkml:trace>
  <inkml:trace contextRef="#ctx0" brushRef="#br0" timeOffset="38939">24645 7843 19586,'0'-10'2428,"0"2"-2248,0 5-90,0-1 90,0 4 360,0-2-360,-4 2 180,0 0-91,-1 0-179,-2 0 270,-3 0-270,-1 0 360,-16 4-180,1 1-180,-8 0-90,-6-1 0,-5 2 45,0 0 0,-5 1-45,9 2 0,-1-1-275,-19 4 0,-1 1 320,13-2 0,1 0-383,-2 1 0,0 1 383,0 2 0,-3 2-15,2-1 0,-3 3 0,3 0-30,-10 5 0,-1 2-456,9-3 1,-3 1-1,3 1 456,-5 5 0,2 1 0,-1 3 0,1 0 45,-1 0 0,0 0-45,1 2 0,0 0 45,1-1 0,0-1 0,3-1 0,-1 1 15,7-5 0,-2 1 0,2-1-60,-6 3 0,1-1 0,10-6 0,-1 2 0,-4-1-282,-10 3 0,-4 0 0,1-1 401,4-4 1,1 0 0,-3 0-98,9-3 1,-3 1 0,0-1-1,0-1 45,0-1 1,-3-1-1,3 0 1,4-3-23,-12 4 0,2-2-15,8-3 0,-1 1 0,3-3 15,1-1 0,4-2 166,5 0 1,1-2-122,-25 0 573,9 3-843,18-9 1288,10 3-1288,15-4 1335,13 0-1965,4 0 271,3 0-1080,10 0-1,-5 0-898,7-4 2518,-6-5 0,-1-7 0,-2-4 0</inkml:trace>
  <inkml:trace contextRef="#ctx0" brushRef="#br0" timeOffset="39513">21205 8612 21385,'-4'-7'1619,"-5"2"-1529,0 3 0,-9 14 0,-10 9 0,-14 24-45,14-16 0,-3 3-922,-8 8 0,-4 4 0,1 0 907,7-7 0,1 0 0,-1 2-30,0 0 0,-3 2 0,1 0 0,2-2 30,0 3 0,2-1 0,1-1-30,1 0 0,0 0 0,2 0 30,2-3 0,1-1 0,1 0-30,-8 12 0,3-1 135,4 2 0,9-1 273,15-12 1,11-2-319,20 5 0,12-6-45,4-10 0,6-6-551,-6-5 0,2-1 1,0 0 505,11 3 0,0-1 0,2 3 0,0 0 45,0 2 0,0 0-90,-2 1 0,0 1 45,-4 1 0,0 1 0,-5-2 0,-1 1 45,-5-2 0,-3 1 44,-5-4 1,-1-1-137,-1-3 1,-2-1 226,7 0 1487,-8-13-1577,-22-16 0,-15-20-90,-6-19 0,1 21 0,-1-5-73,0-6 0,-2-6 0,0 2 73,-2-11 0,-2-3-41,4 9 0,-2-8 0,1 0 0,1 6 41,1 7 0,2 3 0,-1-2 0,-3-12 0,0-4 0,1 1 144,3 4 0,1 1 0,1 1-294,0 5 0,1 0 0,0 1 0,1 1 0,1 1 0,-1 3-210,0-8 0,1 8-539,-1 1-360,-2 13-720,0 14 2060,-4 6 0,-1 10 0,-1 2 0</inkml:trace>
  <inkml:trace contextRef="#ctx0" brushRef="#br0" timeOffset="39996">21173 7359 22014,'-12'-16'1080,"-1"2"-900,3 1-90,-2 6 0,0 3 90,-1 4-91,-1 6-89,0 7 90,0 14 0,-2 16-897,0 16 852,8-23 0,1 3 0,2 3 0,2 2-45,-1 2 0,2 1 45,2 0 0,2-1 0,1-2 0,2-1-45,0-4 0,2-2 45,3-4 0,2-2-45,17 19 0,24-14 0,-12-18 0,15-16 0,-24-20 45,-15-12 0,-5-8-45,-5-15 0,-5-5 45,0 0 0,-2-2-345,-6-7 1,-4 3 344,-1 20 0,-1 3-45,1 4 0,-2 2 0,-18-22 0,1 17 451,-3 13-631,3 13-630,-10 26-89,13 7-900,-4 20 1799,17-2 0,6 2 0,4-1 0</inkml:trace>
  <inkml:trace contextRef="#ctx0" brushRef="#br0" timeOffset="40653">21433 7526 16195,'14'-22'1619,"-4"3"869,-2 1-2398,-4 11 921,0 9-1011,4 18 651,2 19-651,3 5 0,1 5 0,-2-10 0,1 1-543,5 15 0,0 0 543,-3-18 0,0-2 0,14 24 90,-1-11-180,8-23 90,-13-22 0,5-26 0,-13-25 45,-7-6 0,-2-4-444,-2 10 1,-1-1 458,-1 4 0,0-3 0,-1 3 30,0-6 0,-2 4-1,-1 2 1,-1 2 1263,0 5 0,-1 1-1308,-2-3 0,0 3-45,-5-8 0,5 2 0,2 32 90,4 21 0,6 16-90,3 10 0,3 5 0,-1-8 0,1-1 508,5 14 1,2-2-509,7 8 90,13-1-180,5-36 90,1-13 0,0-40 30,-25-5 0,-3-10 0,-2 1-30,0 1 0,-2-3-436,1-6 1,0-6 0,-4 5 435,-5 5 0,-4 1 0,-1 5 0,-1-3 0,-2 1-755,-1 5 1,-2 1 0,0 1 844,0-21 0,-2 4-90,-2 16 0,0 8 0,4 4 90,-3 22 0,8 21 0,-5 25-90,10 23 45,0-21 0,2 1 261,1 4 1,3 2-277,2-1 0,3 2 0,0-1 1288,2 5 0,1 0-1318,-2-7 0,1 1 0,1-1 0,8 11 0,1-3-90,-8-15 0,0 0-90,5 7 1,-1-3-451,3 1-180,-7-7-269,-5-10-630,-4-10-720,-6-6 2429,0-16 0,-9-9 0,-2-11 0</inkml:trace>
  <inkml:trace contextRef="#ctx0" brushRef="#br0" timeOffset="41280">22200 6965 19496,'-31'-11'2968,"3"2"-2788,5 2-90,5 3 0,10-1-90,2 3 0,12-2 90,6-1-90,30-10 0,-2 2-90,19-9 90,-16 6 90,-5-2-90,-3 0 270,-1-6 269,-9 0-179,-4 3-180,-8 8-180,-7 9 180,2 4 0,0 4 0,4 7 0,2 12 0,7 9 0,3 11-91,5 5 1,1 6-1191,-8-16 1,4 4-1,-3-3 1101,-6-8 0,0 0 0,15 23 0,-2-6 90,-16-25 0,-2-12-90,-5-9 0,-4-15 0,-6-14-2268,-4-18 2268,-3-16 0,4 23 0,0-1 352,0-4 0,1-1-352,2-2 0,0-1-199,1 1 0,0-1 199,0 3 0,1-2 0,0-12 0,1 2 0,-2 16 0,0 2 0,1-9 0,2 5 0,5 1 0,4 14 2421,12 14-2421,23 29 0,-6 7 0,-13 0 0,-3 3 1347,4 22-1347,-9 4 0,-13 2 0,-14 1 0,-13-3 584,-13-4-584,-8-6 0,13-19 0,-1-3-90,-23 5-90,3-4-270,20-17-180,20-4-269,6 0-270,7-4-8662,16-17 9320,1 0 0,17-17 1,-6 9-1</inkml:trace>
  <inkml:trace contextRef="#ctx0" brushRef="#br0" timeOffset="41914">22976 6500 20395,'8'-26'2969,"0"2"-2520,-4 3-179,2 3-90,-6 3-90,2 3 0,-2 5-90,4 3 90,11 22-90,3 3 0,10 19 90,-2 1-180,3 0 90,0-1 90,12 7-90,-12-17 0,4 2 0,-9-22-90,-9-8 90,5-28 0,-10-4 0,-1-23 90,-6 1-586,-6-5 676,-2 0 90,-5 5 0,2-7-180,1 17-90,4 8 90,3 28-90,5 24 0,13 35 0,2-7 337,-5-15 1,1 1-338,22 19 0,-9-20 0,19-8 0,-19-30-90,8-20 90,-6-20 0,-8-5 0,-1-6-716,-5 8 1,-2-1 715,-1 3 0,1-4 0,-3 2 45,0-10 0,-4 0 0,-2-1 0,-1 0 0,-1 1 0,-1 2 90,-2 2 0,-2 3-45,-2 7 0,-1 1 0,-1-3 0,-3 4 0,-7-9-90,-1 6 90,6 45 90,-3 48-90,7 10-395,1-9 1,1 3 349,3-4 0,2-1-45,-1 5 0,0 0 0,2 0 0,1 0 0,1-1 0,1-1 45,2-2 0,2-1-90,0-3 0,1-1-90,0-4 1,0-1 567,0-3 1,0-1-1423,4 2 0,0-2-541,4 11-988,3-5 2518,-11-27 0,-5-15 0,-2-6 0</inkml:trace>
  <inkml:trace contextRef="#ctx0" brushRef="#br0" timeOffset="42081">23569 5943 22464,'-27'-16'1259,"4"1"-1169,7 3 0,8 3-90,10 2 0,10 5-180,14 0-269,13 2-541,12 0-4650,8 0 5640,2 8 0,0 6 0,-2 9 0</inkml:trace>
  <inkml:trace contextRef="#ctx0" brushRef="#br0" timeOffset="42902">24836 11262 21924,'-21'-15'2519,"-10"-6"-2249,8 6 629,-15-4-449,10 14-270,1-1 0,2 14 0,6 4-90,1 12 0,2 6-90,3 22 0,7-11 0,3 9 0,4-21 0,5-6 0,15-5 0,18-8 0,3-6 0,7-9 0,-13-2 0,-1 0 0,-2 3 0,-5 2 0,-4 2 0,-3 8 0,0 10 0,-9 4 0,-1 8 90,-9-4-90,-9 1 0,-6 2 0,-9 1 0,-8 3 0,-5-1 0,8-11 0,-1-2-90,-15 6 0,-8 1-360,12-19 0,16-3-899,-2-14 450,19 1-2430,9-18 3329,8 7 0,9-11 0,3 6 0</inkml:trace>
  <inkml:trace contextRef="#ctx0" brushRef="#br0" timeOffset="43315">25051 10995 20485,'0'-14'2969,"0"5"-2700,-6 5 1,0 12-90,-8 10 0,-1 12 0,1 13-180,5 5 0,4 2 0,5 0 90,5-5-90,4-6-3482,5-6 3482,2-7-180,1-12 0,1-6 0,-2-12 0,1-5 1,6-46 268,-13-9-44,-1 23 0,-3-1 180,-5-5 0,-3 3 45,-3-12-180,1 4-90,0 26 90,4 20 3302,0 24-3302,4 43-270,3-23 0,1 1-45,-2 5 0,2-1-494,16 18-361,-8-27-629,-2-10-629,-1-8 2338,-5-7 0,-4-13 0,-2-6 0</inkml:trace>
  <inkml:trace contextRef="#ctx0" brushRef="#br0" timeOffset="43647">25242 10878 20845,'0'-33'2789,"0"6"-2610,0 7 1,0 5-90,0 3 180,0 5 0,3 3-90,5 10 0,19 14-90,19 20-90,-8-8 0,4 6 0,-25-31 0,-5 3 180,-4-9 179,-2 3-269,-4-4 0,0 0-90,-2-6 90,0-23-90,0-7 0,0-25-90,0 3 90,0 14 0,0-1-90,0-19-270,0 18 1,0 2-271,0 4-359,0 0-451,2 22-628,2 4 2068,2 5 0,4 5 0,0 2 0</inkml:trace>
  <inkml:trace contextRef="#ctx0" brushRef="#br0" timeOffset="43989">25587 10570 19406,'6'28'2968,"0"-4"-2698,-2-6 0,2-2-180,-2-8 90,10-2-90,2-18-90,5-4 0,2-15 0,-7-3 0,-4-5 180,-6-3 89,-2-1 181,-4-3 450,-9-9-541,1 17 361,-13-2-270,7 28-90,-5 18-1,3 17-179,3 11 0,2 8-90,5 6 0,3 2-669,-1 1 0,3 1 623,9-1 1,5-4-134,16 9-46,-1-24 0,4-4-405,16 7-762,-6-18 1,1-4-857,0-5 2158,9-14 0,-29-6 0,-3-6 0</inkml:trace>
  <inkml:trace contextRef="#ctx0" brushRef="#br0" timeOffset="51738">19439 1696 21385,'-12'-24'2159,"1"1"-1710,1-2 1,6 4 0,-3 3-90,6 5-270,-3 2-1,4 6 181,0 1 0,0 24-90,0 7 180,0 31-150,0-10-1,1 12 1,0 7-135,0-11 0,0 9 0,0 3 0,1 2 0,-1-1 0,1-5-532,-1-3 0,0-3 0,0-1 0,0 1 1,0 4 456,0-6 0,1 5 0,-1 2 0,0 0 0,1-3 0,-1-4 0,0-8-754,1 7 1,-1-7 0,1-2 783,-1 1 0,0-1 0,1 0-30,0 17 0,0-2-253,-1-5 1,0-1 252,0-8 0,0-1 0,-1-5 0,0-1 90,0 23-90,0-9 0,0-15 0,0-8 1630,0-10-1540,0-6 2946,0-4-2946,0-6 923,0-1-1013,0-4 0,3 0 0,2-2 0,5-2 0,4-5 0,8-3 0,32-13 0,1 4-413,-14 5 1,6-1 412,-5 4 0,5-1 0,1 0 0,11-2 0,2-1 0,1 1 0,0-1 0,2 0 0,0 1-774,-14 4 0,2 0 0,-2 1 0,-2 0 774,1 1 0,-2 0 0,-1 1 0,2 0 0,-1 0 0,1 0-479,-3 1 1,1-1 0,-1 1 478,20-3 0,0-1 0,-6 2 0,5-2 0,-4 2 0,7-1 0,2 0 0,-8 0-147,-10 3 0,-5-1 0,4 0 147,9-1 0,7-1 0,-1 1 0,-9 1 0,-1 1 0,-5 1 0,1 0 0,0 0 0,1 1 0,0 0 963,-3 2 0,3-1-963,-6 2 0,3 1 0,-3-1 0,7-1 0,0 1 357,-8 0 1,1 0 0,-2 0-358,2-2 0,-3 1 0,1 0 0,0 1 0,-2-2 0,1 1-227,14 1 1,1-1 226,1-1 0,-1 1 0,0 1 0,-1 1 0,-7 0 0,0 0 595,-4 2 1,-2 0-596,-10 0 0,-1 0 0,9 0 0,-2 0 0,15 0 0,-4 4 0,-3-3 323,-3 7-323,-4-7 0,-3 3 0,-3 0 912,-1-3-912,-1 3 611,-3 0-611,1-3 0,-5 7 214,-3-7-214,-5 3 0,-6-4 0,-4 0 0,-4-6 0,-2-5 0,-7-14 0,0-11 0,-5-16 0,7 18 0,1-2 0,-2-6 0,-1-2-642,2-7 1,-1-2 641,-1-5 0,-2-2-1484,0-5 1,0-1 1483,2 19 0,-1-2 0,-1 0 0,0-2 0,-1-1 0,1-1-314,-2-2 1,0-1 0,0 0 313,-1-2 0,0 1 0,0-1 0,-1 0 0,0 0 0,0 0 0,0 1 0,1 0 0,-2 1 0,1 2 0,-1 1 0,-1-3 0,2 6 0,-1-3 0,1 0 0,0 3 0,-1 0 0,0 2 0,0-2 0,-2-8 0,0-2 0,1 5-225,0 3 0,2 5 225,0 4 0,1-2 0,2-7 0,0-4 0,1 6 0,-1 15 0,2 1 329,0-30 1,-2 11-330,-1 40 2605,4 8-2605,-6 1 1464,0 4-1464,-10 0 912,3 0-912,-10 0 0,-9 6 0,2 3 0,-18 7 0,-2 5-718,22-9 1,-3 0 717,-5 4 0,-3 0 0,-6 3 0,-3 1-315,-5 2 1,-6 3 314,14-7 0,-5 2 0,-3 0 0,-1 0 0,8-2 0,-1 0 0,-1 0 0,-1 0 0,1 0-417,-2 0 0,1 1 0,-1-1 0,0 0 0,0 0 417,1-1 0,0 1 0,-1-2 0,3 1 0,2-2 0,-15 5 0,4-2 0,0 0 0,13-4 0,-1 0 0,0-1 0,0 1-345,-1-1 1,0 1 0,0-1-1,-1 1 345,0-1 0,-1 0 0,1 0 0,-1 0-262,1 0 0,0-1 0,-1 1 0,1-1 262,1-1 0,1 1 0,0-1 0,0 0 0,-13 4 0,1-1 0,1 0-142,3-2 0,2 0 1,0 0 141,5 0 0,0 1 0,2-2 357,-16 4 0,2 0-357,6-2 0,3 1 0,8-2 0,2 1 578,0-1 0,1 0-578,-22 7 0,13-1 0,22-11 2532,14-3-2532,-1 0 1669,2 1-1669,-1 0 929,7-1-929,-2 0 0,5 1 0,-6 0 0,4-1 0,-5-4 0,0 0 0,-4-4 0,3 3 0,-1-5 0,8 4 0,-1-1 0,2 1-90,-3 2-450,4 0-180,0 0-4676,4 0 5396,9 0 0,-1 0 0,7 0 0</inkml:trace>
  <inkml:trace contextRef="#ctx0" brushRef="#br0" timeOffset="53066">19333 2302 16168,'0'12'5667,"0"1"-5218,0-7-179,0 0-90,2-6 0,-2 0 0,4 0 0,0 0 0,4 0 0,6 0 89,21-10 1,-4-2 0,3-1-180,5-3 0,4-2-1558,15-5 1,3 0 1467,-17 7 0,1 0 0,2 0 30,7-1 0,2-1 0,1 1-30,-9 3 0,1 0 0,0-1 0,1 1 0,2 0 0,1 0 0,0 0 0,0-1-236,1 1 1,0 0 0,0 1 0,4-2 217,1 1 0,3 0 0,1-1 0,2 0 0,-2 1 18,0 0 0,0-1 0,1 1 0,-1 0 0,0 0-229,-1 0 0,0 0 0,-1 0 0,0 0 0,-1 1 251,7-3 1,0 1-1,-3 1 1,-5 0-23,-5 0 0,-4 2 0,-2-1 0,-2 1 0,-2 0 0,-1 0-216,13-4 1,-3 0 260,-6 3 0,-3-1-43,-8 2 1,-1 0 87,26-9-90,-11 1 741,7-2-651,-15 5 975,5-1-1065,-20 9 586,-5 2-586,-6 5 3247,2 0-3337,-9 2 258,3 0-258,-10 0-450,0 0 450,0 0 0,0 0 90,2 0 0,0 4-90,2-3 90,0 7 0,13-7 0,-3 3 0,19-4 0,-3-2 0,-1-1 90,0-1-90,-8-1 0,1 1 0,2-3 90,15-4 0,-7 3-90,13-4 0,-1 5 0,-11-2 0,7 2 0,-16-2 0,-2 4 0,0-3 0,3 0 0,1-1 0,3-2 0,1 2 0,-3-2 0,-3 4 0,-5 0 0,-2 5 0,-9 0 0,-1 2 0,-9 0-90,0 0-90,5 0-1349,0 0-900,2 0 2429,-4 0 0,-14 0 0,-2 0 0</inkml:trace>
  <inkml:trace contextRef="#ctx0" brushRef="#br0" timeOffset="54318">19930 1488 18147,'4'-2'4587,"2"-4"-4047,-1 1-180,0-6-91,1 1-89,-1-1-90,1 4 0,-2 1 0,2 3-90,0 1 90,4 10 0,7 30-90,-3 7-232,-3-8 0,-2 2 232,-3-3 0,0 0 0,0 2 0,0 4-47,0 6 0,-1 6 0,0-2 47,3 6 0,-1-1-60,-2-9 0,-1 1 0,1-6-210,7 22-1529,0-39-360,-3-24 2159,3-19 0,-6-24 0,0-12 0</inkml:trace>
  <inkml:trace contextRef="#ctx0" brushRef="#br0" timeOffset="54654">20255 1366 17517,'12'-9'4767,"-1"-2"-4227,0 0-180,0-3 0,-1 2-91,0 1-179,-2 2 0,0 4 0,2 1 0,1 14 0,3 7 0,2 17 0,2 7-90,6 9 90,-1 4-422,3 5 332,-1 0 0,-9-17 0,-1 1 0,8 16-45,-10-21 0,-1-1-198,2 4-297,-2-3-270,-1-4-899,-1-4 1709,-6-5 0,0-11 0,-4-6 0</inkml:trace>
  <inkml:trace contextRef="#ctx0" brushRef="#br0" timeOffset="54950">20978 1326 21745,'12'-32'1619,"-2"4"-1529,-1 6 0,-4 6 0,1 9 89,6 21-89,1 9 0,7 23 0,-2 5 0,5 9-210,-13-28 0,0 0 120,1 2 0,0 0 0,-1 0 0,1 2 45,2 11 0,1 0-90,-4-11 0,1-1-45,1 7 1,-1-2-451,3 7-450,-4-8-1078,0-5 2068,-2-17 0,-1-5 0,-1-12 0</inkml:trace>
  <inkml:trace contextRef="#ctx0" brushRef="#br0" timeOffset="55200">21510 1081 21924,'6'-27'1350,"0"6"-1260,0 10-90,0 13 90,2 14 0,11 37-90,-3 3 0,3-1 0,3 6-45,-4-9 0,2 0-75,-3-9 0,0 2 0,0-4-150,2 7 0,0-5-405,-3-5 1,-1-4-1665,1 2 2339,-2-11 0,-2-11 0,1-8 0</inkml:trace>
  <inkml:trace contextRef="#ctx0" brushRef="#br0" timeOffset="55431">22383 765 22104,'10'-30'1709,"-2"3"-1529,-2 13 270,6 15-180,13 36-270,4 6-206,-8-9 1,0 1 205,-4-6 0,0 0-90,2 3 0,-1 0-180,-1 0 0,-1 2-270,0 0 1,-2 1-631,-2-1 1,-3 1 1169,-2-1 0,-2 0 0,-9 31 0,-7-2 0</inkml:trace>
  <inkml:trace contextRef="#ctx0" brushRef="#br0" timeOffset="57149">27999 17232 14189,'-15'25'2249,"1"2"-2249,8-4-450,-3 0-540,8-5-269,-3-3 1259,4-1 0,0-3 0,0 1 0</inkml:trace>
  <inkml:trace contextRef="#ctx0" brushRef="#br0" timeOffset="58667">27950 17494 17067,'0'23'4678,"0"0"-4319,0-5-179,0 0-90,0-11 90,0-1 720,2-6 269,4 7-629,-1-2-271,1 8 1,-5-1-180,-1 3 0,0-1 0,0 2 90,0-5 90,0-4 539,0 2-359,0-4-90,-3 4 180,-12 4-540,-5-7 0,-12 8 0,-1-13 0,-3 5 0,-7-6 0,-7 0 0,-8 0 0,8 0 0,-3 0-177,12 0 0,-3 0 177,-10 0 0,-5 0 0,3 0-657,-1 0 0,1 0 657,5 0 0,-2 0 0,2 0-902,-9 0 1,2 0 901,-2 0 0,-2 0 0,1 0 0,-2-2 0,-1 0 0,-1 0 0,-1-2 0,0-1-275,21 1 1,0 0 0,-3-2 274,-3 0 0,-4-2 0,-1 0 0,3 0 0,-3-1 0,1 1 0,-5-3-332,2 1 1,-7-3 0,-2 0 0,2 0-1,5 1 332,9 1 0,3 0 0,1 1 0,-3-2 0,-2 0 0,-1 0 0,-2-1 0,1 0 0,3 0 0,-15-4 0,4 1 0,-1-1 0,15 4 0,-1-1 0,0 0 0,0-1-246,0 0 1,0-1 0,-1 0 0,1 0 245,0-2 0,-1 1 0,1-2 0,0 0 0,1 0 0,0 0 0,0-2 0,-3-1-71,0-2 0,-4-3 1,0-1-1,1-1 0,2 2 71,1-1 0,3 1 0,0-1 0,-5-3-118,2-1 1,-4-2-1,-2-2 1,0-1 0,2 1-1,6 3 118,0-2 0,5 2 0,0 0 0,-2-2 0,1 1 0,-3-2 0,-1-1 0,3 0 0,2 2-23,3 1 1,3 1 0,1 1 0,1-2 22,-14-11 0,1 0 0,1-1 150,13 11 0,0-1 0,0-1 1,1 1-151,-1-1 0,1 1 0,0-1 0,1 0 45,-1-1 0,0-1 1,1 1-1,0-1-45,0 0 0,0 1 0,0-2 0,-2-1 0,-2-3 0,-2-3 0,-1-1 0,-1 0 0,1-1 0,4 7 0,0-1 0,0 0 0,0 0 0,-1 0 0,1 0 0,-1-1 0,0 1 0,0 0 0,0 0 0,1 0 0,-1 0 0,-6-6 0,0-1 0,0 0 0,1 3 0,1 2 0,1 1 0,2 3 0,0 1 0,0-1 0,0 0 0,-1 0 0,1-1 0,0 1 6,0 1 0,0 0 0,1 0 0,0 0-6,1 0 0,0 0 0,1 0 0,0-1 46,0 1 0,1 1 0,0-2 0,1 1-46,1 0 0,0 0 0,1-1 0,-2-3 0,-1-3 0,-2-4 0,0-1 0,1 0 0,2 2 116,-1 0 0,3 2 0,0-1 0,-2-5-116,5 8 0,-2-4 0,-1-3 0,0-1 0,0 1 0,2 3 0,2 3 0,-5-9 0,4 5 0,0 0 0,-1-2 0,0-1 0,-1-2 0,0-1 0,0 1 0,2 4 0,2 4 0,2 2 0,-1 2 0,1-1 0,0 0 0,-1 0 0,1 1 0,0-1 0,-8-13 0,1 0 0,0 0 0,0 1 0,0-1 0,2 0 0,0 0 0,2 0 0,-1-5-106,6 12 0,0-4 1,-1-2-1,1 0 0,2 3 106,-2-1 0,3 2 0,-1-2 0,-2-4-72,3 7 1,0-5-1,-2-3 1,0 0 0,0-1-1,1 4 1,1 4 71,-4-12 0,3 6 0,-1 0 0,-2-6 0,3 11 0,-3-5 0,0-3 0,0-1 0,-1 1 0,2 3 0,1 5-35,-4-9 0,3 6 1,-1 1-1,0-3 35,-1 1 0,-1-3 0,-1 0 0,2 1 0,2 4 0,2 4 0,1 3 0,2 2 0,-1-1 0,1-1 0,0 1 0,0 0 0,1 0 0,-3-15 0,1-1 0,0 1 0,2 1 0,0 1 0,2-1 0,1 1 0,1 0 0,0 0 0,1 2 0,1 0 0,1 0 78,1 1 0,0 0 0,1 0-78,1 2 0,0 0 0,0 1 0,1 1 0,1 2 0,-1-1 0,2 1 0,-1 1 0,1 1 0,-1 2 0,0 0 0,0 1 0,1 1 0,-1 0 0,1 0 0,-1 2 0,1-1 0,0 1 396,-1-22 0,1 1-396,1 0 0,1 1 0,0 0 0,2-1 0,-1 0 0,0-1 0,0 23 0,0 0 0,0-4 0,-1-4 0,0-4 0,0-1 0,0 3 0,1-5 0,-1 2 0,1-3 0,-1 3 0,0-4 0,0 0 0,0 0 0,1-3 0,0-2 0,0 2 0,0 3 128,1-4 0,1 4 0,-1-4-128,0 6 0,1-3 0,-1 1 0,1 5 0,1 4 0,1 5 0,0 1 0,2-21 0,0 3 0,1 4 0,0 2 0,0 3 0,0 0 0,3 5 0,0 1 686,-1 1 1,1 1-687,2 3 0,0 0 0,-1 2 0,1 1 0,-1 0 0,0 1 0,0 1 0,0-1 629,-1 2 1,1-1-630,3-10 0,1-2 0,-1 4 0,0 1-237,0 0 1,1 1 236,-3 6 0,-1 2 0,6-20 687,-10 24 0,0-2-687,1-2 0,0-2 106,-2-4 1,0 0-107,1-2 0,0-1 0,-1 2 0,1-2 0,1-14 0,1 2 0,-2 16 0,0 1 0,1-9 0,1 1 0,1 7 0,0 3 0,7-17 0,-4 19 0,0 2 0,10-4 0,3 2 0,0 6 0,5 1 1862,1 4-1862,3 0 0,1 5 0,-1 2 0,-2 2 91,-3 4-91,7-7 0,-8 6 0,5-6 685,-14 5-685,1-3 0,-2-2 0,-2 2 0,-5 2 0,-6 8 0,0-1 0,7-3 0,-1-1 0,5-4 0,-3 2 0,1-1 0,3-1 0,0 0 0,8-4 0,-8 8-270,3-3-270,-14 9-1169,-1 2-2159,-17 0 3868,3-3 0,-14-4 0,6-3 0</inkml:trace>
  <inkml:trace contextRef="#ctx0" brushRef="#br0" timeOffset="59652">18943 1981 20485,'-12'5'2339,"0"3"-2069,0-7-90,1 3 0,2-4 0,4 0-1,1 0 91,4 0-180,11 0-90,3 0 0,14 0 0,2-4 0,7 1 0,16-7 0,-12 4 0,6 0 0,-16 4 90,-11 2-90,0 0 0,-12 0 0,-2 0 0,-4 0 0,0 0 0,-2 4 0,0 1 0,0 4 90,0 2-90,0 2 0,0 4 0,0 5 90,0 15-90,0-4 0,0 10 90,0-11 90,0 14-180,0-11 90,0 11 0,-4-15-90,3 1 90,-6 12-90,6-12 90,-3 11 0,4-21-90,0-6 90,0-6 0,-3-9-90,2 3 89,-3-4 1,4 0 90,-3 0-180,-2 4 90,-3-3 0,0 3 90,0-4 0,0 0 90,-2 0-90,-1 0 90,-12-16-270,3-2 0,-12-18 90,6-2-90,-3-3 0,9 8 0,-1 0 0,-7-17 0,10 18 0,0-1 89,-8-25-178,8 18 89,-3-11 0,11 29 0,3-2 0,4 17 0,3 1 0,0 6-180,0 0-90,0 4-180,0 3-180,0 4-179,3 5-270,2 0-900,5 4 1979,0-1 0,4-1 0,0-3 0</inkml:trace>
  <inkml:trace contextRef="#ctx0" brushRef="#br0" timeOffset="62218">18062 1149 19316,'-23'62'745,"-1"-1"0,1 1 1,-1-1-1,1 1 0,-1-1 1,5-13-1,0-1-1554,1-1 0,-4 14 1,-2 7-1,-1 1 1,2-7-1,5-12 1,6-20 898,5-16 0,6-2 1768,-3 51-1768,-7-12 340,9-10 0,-2 0-340,-13 21-90,12-29 0,-4 17 3392,8-28-3392,-8 9 0,4-6 0,-1-8 0,2 11 0,4-16 0,0 6 0,0-8 0,0-4 0,0 3 0,0-7-360,0 3-3238,0-12 3598,0-6 0,0-15 0,0-6 0</inkml:trace>
  <inkml:trace contextRef="#ctx0" brushRef="#br0" timeOffset="62999">17989 1203 20575,'5'0'2249,"-2"0"-2069,-3 0 180,2 0-180,2 0 89,8 18-179,-1-3 90,4 15 0,0 3 0,3 4-90,-3-5 0,1 0 0,4 7 135,10 6 0,4 3-225,4 3 45,-2-5 0,-1-3-45,-3-10 90,10 9-90,-2 0 0,-3-2 0,-6-5 0,-12-13 0,-1 1 0,13 12 89,-13-14-89,23 25 0,-29-22 0,6 1 0,-16-13-89,-2-12-991,0 0 91,-6-2-720,0-5-630,-8-4 2339,-3-9 0,-3-6 0,-2-3 0</inkml:trace>
  <inkml:trace contextRef="#ctx0" brushRef="#br0" timeOffset="63923">17750 2036 16887,'-6'13'5037,"1"1"-4767,-7-7 0,4 3-180,-2-5 90,-2 4 0,3 2-90,-3-5 270,4 0 89,4-6-269,0 0 180,4 0-90,7 0-180,1 0 0,6-2 0,0-1 0,2-3 0,4-1 0,15-8-90,-2 2 0,11-4 0,-7 5 0,-3 1 0,-3 2 0,-3 0 90,-5 0-90,-1 2 0,-2-2-90,6 0 180,-6 2-90,3-2 0,0 1 0,-6 2 0,9-2 0,-10 5 0,-2 1 0,-4 2 0,-8-2 0,0 2 0,1-4 0,0 3 0,3-3 0,-4 4-540,0-2 540,-17-5 0,5 2 0,-14-6 0</inkml:trace>
  <inkml:trace contextRef="#ctx0" brushRef="#br0" timeOffset="76100">9104 4600 21475,'0'-16'2069,"0"2"-1800,0-1 91,0 1 0,0 1 0,0 1-90,0 1-1,0 4 1,0 0-90,0 3 270,0 1-180,0 1 90,-9 10-181,0 11-89,-11 15 0,0 15-45,8-18 0,1 2-360,-2 5 1,0 3 359,-1 3 0,-1 5-15,0 2 0,-1 4 0,0-1 0,4-10 0,0-2 0,-2 4 15,-2 9 0,-1 7 0,-1 0 0,2-6-477,2-7 0,1-4 1,-1 2 461,-3 13 0,-1 2 0,0-1-30,2-5 0,1-2 0,-1 0 0,1-2 0,0-2 0,0 1 0,1-3 0,0 1 0,1-3 0,-4 10 0,3-6 0,-2 6 0,2-11 0,7-9 0,-2-8-90,8-8-90,-3-11 531,4-3-800,0-6 222,0 0-1032,0-8-270,0-8-810,2-17 2339,2-15 0,4-16 0,-3 29 0,1 0 0</inkml:trace>
  <inkml:trace contextRef="#ctx0" brushRef="#br0" timeOffset="77065">9116 4618 17877,'9'0'4587,"-3"0"-4137,0 0-180,-4 0 90,2 0-270,-4-2 89,2 0-89,-2-1 90,0 1 360,0 0 899,0 2-1439,2-2 90,2 2 0,2 6 0,2 3 0,2 9 0,0 3 180,12 22-180,-8-10 0,9 21 0,-7-10-1,-2-6 1,0 6 0,2 8 0,1 2-45,0 2 0,0 0-398,-1 5 1,0-2 397,-4-13 0,0-1 0,-1 1 0,0 1-45,1-1 0,0 1 45,1-1 0,-1 0-45,0-1 0,0-1 0,1-3 0,0 2 0,8 13 0,1 1 0,-5-18 0,1 1 45,4 9 0,2 1-95,6 3 0,0-3 50,-8-12 0,1-1 0,4 8 0,-1-3 0,1 1 0,-11-21 90,-7-12-270,-1 0-360,-6-10 698,-13-16-1058,1-2-251,-10-18-1098,6 7 1,-1-2 2248,-11-20 0,7 16 0,0 0 0,-14-17 0</inkml:trace>
  <inkml:trace contextRef="#ctx0" brushRef="#br0" timeOffset="77888">8771 5663 18686,'-3'5'3868,"2"-1"-3508,-8-4-180,7 0 180,-12 0-270,12 0 89,-11 0-89,12 0 450,-3 0 450,23-2-631,-4-3 1,20-4 0,-2-6-90,9-4-90,11-5-135,-9 6 0,2 0-227,-10 4 1,1 1 181,9-5 0,1 1 0,-3 1 0,-3 1 0,16-5 0,-16 6 0,-3 2 90,-5 3-90,0 2 90,-19 5 0,-8 2 0,-2 0 0,-4 0-270,0-2-267,-4 0-453,0-3-359,-6 3-270,-1 0-900,-1 8 2429,-2 3 0,-2 9 0,-2 3 0</inkml:trace>
  <inkml:trace contextRef="#ctx0" brushRef="#br0" timeOffset="99767">4499 5396 20215,'0'-9'2969,"0"0"-2519,0 2-1,0-2 1,0 6 0,0-3-180,0 4-91,0-3-89,0 3 180,0 0 90,0 34 90,0 34-330,-2-24 0,-1 5 0,-1-1-463,1 19 1,-1 1 372,-1-15 0,-1 0 0,1-2-1538,-1 9 0,0-3 1553,0 1 0,1-1-45,-1-1 0,1-1-162,0-3 0,1 0 162,-1-6 0,0 0-45,1 7 1,0-1 44,0-11 0,0-3 0,1 0 0,1-4 442,-1 4-802,3-27 2850,0-3-3389,0-10-1674,-9-23 2573,1-7 0,-8-29 0,4 1 0</inkml:trace>
  <inkml:trace contextRef="#ctx0" brushRef="#br0" timeOffset="100446">4418 4424 21655,'-4'0'1169,"0"0"-989,4 0 0,0 8-90,0 2 0,2 8 0,2 2 0,4 1 0,4-1 89,15 6-179,-4-8 90,12-3-90,-8-9 0,3-6 0,1-4 0,0-5 90,6-19 0,-14 1 180,-2-27-90,-21 19 0,-8-9-90,-9 15-90,-3 4 90,-4 2-90,-3 5 0,-3 4 0,1 5 0,-3 5 0,3 2 0,-1 2 0,3 4 0,1 3 0,4 6-90,1 6-90,3 3-270,6 3-269,3 4-271,9 3-1079,7 2 2069,5 4 0,6 1 0,3 2 0</inkml:trace>
  <inkml:trace contextRef="#ctx0" brushRef="#br0" timeOffset="101651">4974 5586 22194,'5'-2'1529,"0"-1"-1169,-2-3 0,1-1-90,2-2 0,0 0 0,2 0 89,6 2-179,-5 2-90,6 13 90,-4 9-180,3 16 90,-2 13-45,-1-2 0,0 7-45,-2 7 0,-1 1-383,2 2 1,-1-1 382,-3-2 0,-1-5 0,-1 11 0,-2-12 0,-2-14 0,0-11 0,-5-13 0,-6-20-90,0-15 0,1-24 90,7-18-858,2-1 0,2-4 858,1 14 0,1 0 0,-1 5 0,0-3 0,1 4 121,3 0 1,2 3-122,-1 4 0,0 1 0,1 5 0,0 2-106,9-25 106,-1 10 90,7-3 0,3 21 1744,12 21-1744,3 45 0,-5 16-90,-13-5 0,0 5 45,-4-4 0,0 0-74,-1-1 0,0 0 29,-1-1 0,-1-3 90,2 16-90,0-2 216,-3-3-216,-1-4 0,-4-5 90,0-7-90,-4-4 90,-2-7-90,-2-2 0,-2-4 711,0-3-621,0-9-180,0 3 180,0-10-90,0 4 0,2-6 0,2-2 0,2-7 0,11-27-45,-5-1 0,-1-6 45,1-3 0,0-5 0,-1 1-566,0 1 1,-2 1 0,1-2 565,0-8 0,0-2 0,-1 2-30,-1 11 0,-2 2 0,1-1 30,-1 0 0,0 0 0,0-1 0,0 1 0,-1 0 0,0 1 0,3-20 0,-2 0 0,0 4 0,-1 0-398,-2 5 1,0 1 397,-1 4 0,0 1-197,-2 4 0,0 1 197,0 6 0,0-1-65,-5-4 0,-1 2 155,-4-13 1237,-10-1-1327,6 34 967,0 8-967,1 14 90,1 15 0,2 22 0,4 25-9,3-19 0,2 7-51,1 11 0,1 8 0,0-2-789,0-11 1,1-2 0,1 4 758,-1-1 0,0 4 0,0 0 0,2-4 0,1 1 0,1-4 0,1 0-253,0-2 0,0 1 0,2-2 253,-1-3 0,2-1 0,0-1 0,6 17 0,1-2 0,0-7 0,2-2 0,0-7 0,1-2-63,0-4 1,2-3 62,-1-7 0,1-2 0,23 16 0,-2-14 0,-1-15-90,-1-6 337,-2-10-607,11-10 90,-15-1 2326,4-11-2595,-21 1 1028,-8-2-1478,-4-4-271,-4-3-718,-10-4 1978,-4-3 0,-13-1 0,-3-1 0</inkml:trace>
  <inkml:trace contextRef="#ctx0" brushRef="#br0" timeOffset="102289">5348 5052 16965,'-16'5'2879,"1"3"-565,7-7-1954,2 3 1058,8-4-968,35-12-270,10-3-321,-4 1 0,6-1 231,0 1 0,5-2-30,5 0 0,6-1 0,-3 1-60,-14 4 0,-2 1 0,5 0 45,6-3 0,5-1 0,0 1 0,-7 1 0,6 0 0,-4 1-15,-11 3 0,1 0 0,-6 1 60,22-5 90,-17 4 1090,-8 2-1180,-18 2-180,-5 3-90,-13 2-270,-2 0-450,0 6 509,-6 2-2038,-2 9 2429,-10 4 0,-7 10 0,-4 4 0</inkml:trace>
  <inkml:trace contextRef="#ctx0" brushRef="#br0" timeOffset="104153">11049 4844 20575,'-10'-22'3238,"0"1"-2788,2 5-90,-2 3-90,0 4-90,-3 2 0,1 2-90,2 3-1,4 2 91,-2 8-90,7 2 0,-2 10 0,3 1 0,3 4 0,4-2-90,5-1 90,6-3-90,3-10 90,16-3-90,-10-10 0,10-3 0,-14-7 0,-1-8 90,-11 3 0,-2-5-90,-9 4 90,-14-7-90,-6 3-180,-8 5-270,3 9-179,7 10-2250,-6 6 361,6 2 2518,-5 7 0,8 5 0,1 3 0</inkml:trace>
  <inkml:trace contextRef="#ctx0" brushRef="#br0" timeOffset="104618">11256 5731 24983,'0'19'1259,"-3"-4"-1079,-2 5 0,-3-6-90,-2-1 0,-2-5 180,-1 2-91,-1-9 1,0 3 180,-4-8-90,3-5 0,-3-5 0,12-25-270,4 16 0,12-15 0,23 18 0,1 9 0,15 1 0,-10 22 0,-2 10 0,-7 18 0,-15 2 0,-5 5-189,-5-9 0,-3 2 54,-2 16 0,-5 2-1070,-7-15 0,-4 0 1,0-2 304,-5 8 1,-2 0 59,2-7 1,-3 2-1,0-4 840,-5 2 0,-1-2 0,-2 1 0,-1-1 0,0-2 0,-1 1 0</inkml:trace>
  <inkml:trace contextRef="#ctx0" brushRef="#br0" timeOffset="116891">19707 1335 21295,'-14'-16'1349,"1"0"-1169,-3-2 0,2 2-90,-2 0 90,-1 5-90,1 0 90,0 3-90,2 4-1,0 2 91,0 2 0,-3 4-90,-1 3 90,-4 7 0,-1 2-90,-3 2 0,-1 2 0,-3 2 0,-1 4-90,-1 3 90,1 0 0,1 5-90,2 0 90,1 2-90,3 1 90,5-1-90,3-2 90,10 0-1,-3-5-89,8 0 90,-3-1 0,4 9-90,0-8 90,0 11-90,4-9 90,0 3 90,8 25-180,-3-16 45,0-2 0,1-1 45,2 6 0,7 13-90,-3-23 90,5-2 0,1-5 0,4-1 0,3-6 0,1-4-90,3-8 90,16 0-90,-11-9 45,-5 1 0,1 0-45,28-2 0,-19-3 0,0 0 0,-7 0 0,0-2-446,0-1 1,-1-1 445,15-7 90,-17 3 0,1-1 0,28-11 90,-2-4-180,-13 5 90,-21 2 0,-1-1-1,2-19 1,-7 7 0,2-18-90,-10 11 90,-6-4 0,-2-1-90,-4 0 0,0-2 90,-7-1-90,-2-2 90,-6 0-90,-1 3 90,0-1-90,-4 5 0,-3 1 0,-3 3 0,-2 1 0,-3 4 981,-1 0-981,-1 4 0,1 3 0,-1 4 0,-1 3 0,1 4 0,-30 1 0,25 7 0,-19 2-180,25 6-90,10 0 0,-3 6-180,8 0-1079,-2 13-719,-2 2 269,0 4 1979,-1 2 0,4-6 0,-2-1 0</inkml:trace>
  <inkml:trace contextRef="#ctx0" brushRef="#br0" timeOffset="117982">18456 1461 22194,'2'-5'900,"0"1"-630,4 4 0,-1-2-91,2 0 1,1-3-90,5 3 180,17 0-180,1 2 0,19 0 0,-12 0 0,2 0-90,24 0-372,-19-1 1,0 2 371,18 3 0,-22-2 0,-1 1 0,14 8 0,8-6 90,-33 5-90,-7-9 90,-6 3-90,-6-4 0,-4 0 0,-4 0-606,-2 0-384,-5-4-8841,-11-11 9185,0 0 1,-10-7 0,8 6-1</inkml:trace>
  <inkml:trace contextRef="#ctx0" brushRef="#br0" timeOffset="118853">18765 1601 15088,'-5'18'6207,"2"-1"-5667,3-2-181,0-7-179,1 2 90,5-9-90,6 3 0,9-4 0,11-4-90,0-2 0,4-1 0,7-4 0,1-1-45,0 0 0,-1-1-153,0 0 1,-4 0 197,8-5 90,-7 2 0,-7 3 0,-9 2 0,-8 5-90,-4 2 0,-6 4-90,-2 0 90,-2 0 304,-2 0-394,0-4 90,0-1-90,-3-4 0,-2 0 0,-3-2 0,-2-2 0,0-3 0,-2-2 0,1-3 0,-2-9 0,4 7 0,-5-7 0,6 11 0,-2 1 0,1-4 0,0 5 0,-2-2 0,1 7 0,0 1 0,5 2 0,-2 2 0,6 0 0,-2 3 0,-1-1 0,3 1 0,-2 1 0,3 1 0,0 2-90,-6 4 90,-1 5 0,-5 9 0,-14 24 90,3-5-90,-13 14 0,6-13 0,-3-2 0,-2 1-299,1-3 299,1-1-8,-4 7 8,12-10 0,-2 0 0,15-12 0,2-4 0,5-7 0,2-1 0,3-6-758,0 0 1,-6 0-1,-1 0 1</inkml:trace>
  <inkml:trace contextRef="#ctx0" brushRef="#br0" timeOffset="130603">12081 1244 20485,'-8'0'1979,"3"0"-1799,-2 0-180,6 0 90,-3 0 90,4 12-90,0-1 0,2 13 90,2-1 0,6 16 0,1-2-1,5 14-179,-4-8-264,2 2 354,0 2-90,-1 1 90,3 2-90,-2 0 90,2-1-45,-3-14 0,0 0-45,7 18-3,-2-11 1,2 1 92,0-10 0,0-2 0,-1 2 0,0-1-1667,3-3 1,-1-1 1666,12 14-90,2 2-60,-9-13 1,2 1 59,15 16 90,-5-11 0,1-1-90,8 3 90,-5-9 0,2-2 0,-8-7 0,0-2-1,13 4 1,-1-2-45,-10-6 0,-2-1 45,1-2 0,-1-2 224,15 1-179,-14-3 0,4-1-45,5-3 0,1-2 0,1 3 0,2-2-81,-5-3 0,3-2 1,1-2 80,-2 0 0,1-1 0,0-1 700,1 0 0,0 0 0,2-2-768,0 0 0,3-1 1,-1-1-1,-3 1 23,15-5 0,-1 0-45,-9 3 0,2-1 0,-3 0 45,3 0 0,-2-1-45,-2 1 0,-1 0-420,-1 0 0,0 1 465,-3-1 0,-1-1-45,-1 1 0,-1-1-229,-2 0 1,-2-1 273,-1 1 0,-1-1-45,-2 0 0,-1-1 0,-2 0 0,1-2 135,8-10 0,-1-2-45,-13 6 0,-1-2-45,6-9 0,-5-2 135,0-21-180,-17 26 0,-2-1 0,-2-2 0,-2-2 0,-1-16 0,-5-5 0,-6-4 0,-4-2 0,2 0 0,-2 1 0,-7 3 0,-2 3 0,4 15 0,0 3 0,-3-1 0,-1 1 0,1 1 0,-3-1 0,-9-13 0,-4-2 0,8 17 0,-2 0 0,-2 0 0,-11-11 0,-2-1 0,-1 3 0,7 8 0,0 3 0,-3-1-283,0 2 1,-5-1 0,1 2 0,3 3 282,-12-8 0,-1 3 0,10 7 0,-4-1 0,-2 1 0,2 2-68,-4 1 1,1 3 0,0 1 67,-1-1 0,1 1 0,0 2 0,4 3 0,1 3 0,3 2 0,-3 3 0,2 2 0,2 1 0,-1 2 460,-11 5 1,-2 2-461,2 4 0,-2 3 0,13-3 0,-2 1 0,3 1-530,-6 4 0,2 1 530,4-1 0,2 0 0,-11 6 1297,1 1-1297,1 1 0,2 2 1046,-1 0-1046,16-5 0,1 1 0,-18 9 0,18-9 0,1 0 43,-11 6-43,3 0 0,1-2 0,-6 12 0,13-12 2110,-4 10-2110,12-10 0,-1 2 0,1 1 0,0 2 0,-13 18 0,14-17 0,0-1 0,-4 7 0,3-4 0,5-11 0,-3 6 0,4-10 0,2 0 0,-3-1 0,1-2 0,-2 1 0,-9 10 0,4-6 0,-6 7 0,5-4 0,6-5 0,-1 6 0,8-6 0,0 0 0,2 0 0,-10 12 0,9-7 0,-7 6 0,8-17 0,5-2 0,-3-9-90,6 7-270,-3-7-180,4 3-1439,0-4 180,2 0-989,-2 4 2788,2 3 0,-2 4 0,0 3 0</inkml:trace>
  <inkml:trace contextRef="#ctx0" brushRef="#br0" timeOffset="133512">16137 4482 22464,'-18'-2'1439,"0"-2"-1079,-2-3 180,-1-2-90,3 2-91,0 0 1,0 1-90,-1-3 180,-16-7 179,-10-11-449,-4 1-45,2-9 0,1-4-90,19 17 0,1-1-433,-16-17 1,2-1 387,16 15 0,3 2 0,-1-4 0,-1-1 0,1 0 0,0-1 0,-1-1 0,1-1 0,0-1 0,-1 0 0,0-1 0,0-2 0,-1 2 0,-1-2-53,-11-16 0,-2-4 53,11 17 0,-1-1 0,1 1 0,0 0 0,0-1 0,0 1-293,-10-16 0,2 4 293,12 16 0,2 2 45,0 1 0,1 1-45,2 2 0,1-1 0,-3-6 0,1 0-90,-8-17 135,12 21 0,1 1-45,-4-7 710,2 0-710,-2-1 199,-1 3-199,-12-15-89,8 16 178,-8-8-89,12 16 0,1 0 0,2 2 648,2 0-648,0 2 0,1 1 0,1-1 0,0 1 0,0 1 0,0-1 0,0 1 0,-1-1 0,1-1 0,2 0 0,0 3 0,2 2-90,0-2 90,3 10 90,2-3-180,3 10 90,0 1 0,0-2 0,-4 1 0,3-1 0,-3 2 0,4 2 0,0-2 0,0-1 0,0-1 0,-3-1 0,-2 1 0,1-3 0,0 4 0,4-3 0,0 4 0,0-3 0,-3 1 0,2-3 0,-7 0 0,8-4 0,-4-1 0,-5-9 0,-1-9 0,-4 1 0,6-4 0,1 11-90,6 1 90,-3 3 0,4 3 0,-3 3 0,2 1 0,-7 2 0,8 4 0,-4-1 0,4 5 0,0-1 0,-4 2 0,3-2 0,-2 0 0,3-3 0,0 1 0,0 1 0,0 1 0,-4 2-90,3 0 90,-6 0 0,6 0 0,-2 6 0,-12 28 0,1 8 0,-9 13 0,6-6 0,6-13 0,-6 16 0,5-14 0,-4 10 0,5-19 0,2-2 0,3-2 90,-1-2-90,6-5-90,-3-4 90,1-7 0,2 1 0,-3-7 0,4 3 0,0-4 0,5-16 0,0 0-90,7-18 90,-2 3 0,3-3-90,-1-3 90,0-1 0,0 2 0,0-1 0,-1 6 0,0-4 0,-2 12 0,-3-3 0,0 15 0,-4 2 0,0 2 0,0 5 0,-2 0 0,0 0 0,0-1 0,0-1 0,0 1 0,2 1 0,0 2 0,4 0 0,0 0 0,15 0 0,12 6 0,8 2 0,6 5 0,-4 1 0,0-3 0,0 0 0,12-2 0,-19 0 0,5-3 0,-23 2 0,-2-3 0,-9 0 0,0-1 0,-7-4 0,0 4 0,0 1 0,-7 4 0,-15 6 0,-3-1 0,-32 13 0,16-8 0,-18 5 0,14-6 0,13-4 0,0 0 0,-16 9 0,17-9 0,1 1 0,-6 7 0,3-2 90,5 1-180,2-1 90,5-2 0,1-2 0,4-6 0,2 2 0,5-11 0,4 9 90,1-9-180,3 4 180,-6-5-180,2 0 180,1 0-180,0 4 90,4-3 90,0 3-270,6-8-180,-3 1-359,4-4-271,-2 2-1888,2 3 450,0 0 2428,3 2 0,-2 6 0,0 2 0</inkml:trace>
  <inkml:trace contextRef="#ctx0" brushRef="#br0" timeOffset="146128">11914 4501 18237,'0'-8'4677,"-3"0"-4137,-2 3-91,1-2 91,-5 5 0,7 0 89,-7 0-179,8-3-90,-8-2-90,3-2 269,-14-6-269,4 3-90,-7-8 0,3 0 180,-19-21-270,5 1 0,10 12 0,-1-1-45,-6-8 0,-1 0-449,7 7 0,-1 0 404,-10-11 0,-1 1 0,9 10 0,-1 1 0,-15-14 0,-2-1 0,11 11 0,-2 0 0,-12-11 0,0 1 0,12 13 0,1 1 0,-1 0 0,-3 0 0,-1 2 0,-3 0 0,1 2 0,-9-6 0,-2 2-1042,5 4 1,-2 0-1,1 3 1042,-9-2 0,1 3 0,-2 0 0,-4 1-178,4 2 1,-4 0 0,0 0 177,14 3 0,0 1 0,-1-1 0,1 0-188,0 1 0,0 0 0,1 0 0,0 0 188,-12-5 0,1 1 0,4 0 0,-3 0 0,4 0 0,-1 1 0,1 0-7,0 1 0,-2 0 7,4 4 0,-4 0 0,3 1 0,-10-2 0,-1 2 543,10 1 0,-3 1 1,3 1-544,-5 1 0,2 1 0,-1 1 0,0 1 0,1 1 0,-1 1 0,0 1 0,0 0 0,0 1 0,0 0 0,-1 3 0,1 0 0,-1 1 0,0 2 0,-1 1 0,2 2 0,0 0 0,2 0 0,1-1 0,0 0 0,2-1 0,1 0 0,1-4 0,0 1 0,1 1 0,1 0 0,0-3 0,-2 1 87,6 3 0,-4 0 1,0 1-88,-3 1 0,-2-1 0,-1 2 0,4-2 0,-2 1 0,0 1 0,2-1 107,-5 1 0,2 0 1,1-1-108,1-2 0,1 0 0,3-1 0,-4 1 0,4-2 0,1-3 0,-4-1 0,5 3 0,-8 1 0,0 0 0,5 0 0,-9-1 0,1 2-151,9-1 0,-6 1 0,2 1 0,7 1 151,-1 2 0,5 2 0,-4 3 0,0 1-30,-2 1 0,1 1 30,-1 1 0,0 2 0,-1 0 0,-1 1 0,-1 0 0,0 1 0,0-1 0,-1 1 0,-2-1 0,0 1 0,2-2 0,-4 0 0,6 0 0,-4 0 0,2-1 0,-8 3 0,0-1 0,9-1 0,-2 0 0,3-1 0,-3 0 0,2 0 0,1 1 0,0-1 0,3 1 0,-3 0 110,10-3 1,-2 0 0,-1 2-111,-13 8 0,-2 3 0,1-1 0,9-3 0,0 0 0,1 0 30,-2 2 0,-1 2 0,7-2-30,6 0 0,6-1 0,-20 16 0,25-21 0,-1 1 0,1 0 0,-1-1 539,-1 0 1,0-1-540,1 1 0,1-1 0,-27 20 0,4 0 0,3-1 0,3 3 0,2 0 0,5 2 0,13-12 0,2 2 0,-10 22 0,13-20 0,1 0 1118,-5 24-1118,1 3 0,12-31 0,0 1-136,1 1 1,0 1 135,0-1 0,2 0 0,2-1 0,1 2 0,-2 12 0,1 0 0,3-12 0,1 1 0,-2 10 0,0-1 0,6 18 0,2-1 0,7 0 0,3 1 0,-7-32 0,2 1 0,1-1 0,0 0 0,2 1 0,-1-1 0,0-1 0,1-1 0,12 31 375,-10-20 1,1 1-376,2 2 0,2 1 0,4 13 0,0-1-98,-3-12 0,1 0 98,8 12 0,1-1 0,-11-22 0,1-1 0,8 12 0,1-2 0,-7-12 0,0-1 0,2 0 0,1 1 0,1-2 0,1 1 0,2 0 0,1 1 0,1-2 0,1 0 0,3 0 0,1-1-324,1 1 1,1-1 323,2-1 0,0 0 0,0-1 0,3 0 0,-4-3 0,3 1 0,-2-1 0,6 2 0,0 0-192,-7-4 0,2 0 0,-3-2 192,1-1 0,-1 0 0,15 6 0,1 0 0,-15-8 0,1 1 0,1 1 0,3 2 0,-1-1 0,6 6 0,0-1 0,0 1 0,0 0 0,-5-1 0,-2 0 0,-14-7 0,-1 0 0,1-1 0,0-1-113,0 2 1,-1 0 112,3-1 0,-1 0 0,1 1 0,1 0 0,1-2 0,1 0 0,2-1 0,1 1-226,1-1 1,1-1 225,4 1 0,0-1 0,0 1 0,1-1 0,3 1 0,0-1 0,-2 0 0,1-1 0,0 1 0,0-1 0,-2-1 0,-1 1 0,-1-2 0,-1 0 0,1 0 0,-1-2 0,0 1 0,0-2 0,1-1 0,3-1 70,-2-2 1,3-1 0,2 0-71,3 1 0,1 0 0,2 0 0,-6-3 0,3 0 0,-1 0 0,-2 1-19,4 1 0,-1 2 0,-2 0 19,17-2 0,-6 1 0,-20 3 0,-3-1 108,-2-2 0,3-1-108,20 0 0,9-1 0,-5 0 0,-6-1 0,0 0-251,-8 0 1,5 0 0,1-1 0,-8 0 250,5-1 0,-4 0 0,3-2 0,0 1 0,-1-2 0,-1 1 153,-1-1 1,4 1-154,5-3 0,7 0 0,-1-1 0,-9 2 0,-2 1 0,2-2-403,10-1 0,2 0 1,-5 0 402,-14 2 0,-4 1 0,0 0 0,17-3 0,-2 1 0,-16 2 0,1 0 0,1-1 0,3 0 0,-2-1 0,6-3 0,-2-1 592,1 2 0,-2-1-592,-3-1 0,-4 0 0,16-4 0,1-2 0,3-1-119,-29 9 1,1-2 118,20-4 0,1 0 0,-11 2 0,0 0 778,16-3 1,0 0-779,-15 5 0,-2 1 0,0 0 0,1 0 0,-2 1 0,-1 0-230,1 1 0,-1 0 230,-3 0 0,0 0 0,-1 2 0,0-1 0,-2-1 0,0 0 0,-1 0 0,0 0 0,0-2 0,-1 0 0,1 0 0,-1-1 0,2-1 0,-1 0 0,0 0 0,1-1 0,16-11 0,0-2 0,-11 7 0,-1-2 0,11-9 0,0 0 0,-15 9 0,-2-1 0,-1 1 0,0-1 129,9-6 0,0 0-129,-11 7 0,-1 1 0,6-6 0,0 0 283,10-7-283,-1-2 0,-10 9 0,2-2 0,17-13 181,-17 15 1,-1 0-182,10-8 0,8-7 0,-16 9 405,4-10-405,-15 13 0,1-3 297,0-2-297,3 0 0,12-18 0,-11 10 0,-5 6 0,-1-1 0,3-8 0,-10 15 0,0 1-761,5-12 761,-4-2 326,0 2-326,-3-1 0,2-15 0,-4 10 0,1-14 0,-4 13 0,-2-2 0,-3-2 0,-1-2 0,-4-3-240,0-1 240,0-3 0,0-3 0,-4-1 0,2 30 0,-1 0 0,1 0 0,0-1 0,-2 1 0,1 0 0,0 0 0,1 0 0,-2-31 0,-5 1 0,4 4 0,-7 0 0,4 19 0,0-1 0,-5-20 0,4 22 0,0 1 0,-3-13 0,-2 2 0,-2-2 0,-5 2 0,-1-3 0,-4 4 0,-3-4 0,-5 2 0,-3-2 0,17 27 0,-1 0 0,-19-26 0,-1 4 0,-1 5 0,6 25 0,-4 4 0,3 9 0,-2 4 0,-14 3 0,0 0 0</inkml:trace>
  <inkml:trace contextRef="#ctx0" brushRef="#br0" timeOffset="155675">17989 805 19946,'4'-38'2608,"-2"2"-1528,-9-18-721,0 23 361,-20-17-180,-8 33-361,-2 2 1,-8 9 90,9 10-90,-3 3-45,2 12 0,1 4-45,-11 9-45,10-4 0,3 0 45,-1 11 0,1 2 90,3 5-135,9-11 0,1 2 0,6-8 0,1 0-181,-6 12 0,1 0 136,-6 18 44,14-30 1,0 1 45,-11 29-45,8-16 0,2 2 0,3-12 0,0 0 0,-2 11 0,1-1-45,-2 17 90,1-1-90,5-3 90,2-1-90,4-1 0,0-1-13,2-3 13,2 0 0,2-3 90,3 1-90,0 0 0,2 0-3148,1 0 3238,0-1 0,2 1 0,-3-15 0,0 0 0,9 20-90,-8-20 0,1-1 90,8 16 149,1-2-239,-1-1 0,1-2 0,0-1 72,2-4-72,15 13 0,-9-20 0,-3-6 0,1-3 0,8-3 0,14-2 0,-8-13 0,3-6 3392,3 0-3392,3-2 0,4-2 0,0-5 0,2-5 0,0-2 0,-17 2 0,0 0 0,21-9-226,-22 7 1,0 0 225,14-11 0,0-3 0,-16 5 0,2-2 0,-9 7 0,0-1 0,10-7 0,-1 0 0,-12 7 0,1-1 0,9-9 0,0-1 0,-10 7 0,-1-1 0,6-6 0,0-1 0,6-14 0,-5-1 0,-3-2 0,-5 1 0,-3-3 0,-6-1 0,0-3 0,-6-3-2097,-3-4 2097,-4-3 0,-2 32 0,-2 0-104,-1 0 1,-1-1 103,0 0 0,-1-1 0,-5-16 0,-3 0 0,2 11 0,0 1 0,-3-12 0,-2 0-130,2 14 1,-2 1 129,0 0 0,-2-1 0,-3 0 0,-1 0 0,-2-1 0,-3 1 0,-2-2 0,-2 1 0,-2 1 0,-3-2 0,-2 3 0,-3-2 0,1 2 0,-7-5 0,0 1 0,6 6 0,-2-2 0,0 2 0,4 5 0,0 1 0,2 2 0,-4-1 0,1 1 0,-9-5 0,3 4 0,-10 5-270,-1 12-1079,-3 15 488,25 5 1,1 4 50,-2 7 1,0 4-315,-1 5 0,1 3 1291,1 3 1,1 3-1,2 1 1,1 1-1,2 1 1,-1 0-1</inkml:trace>
  <inkml:trace contextRef="#ctx0" brushRef="#br0" timeOffset="160207">6225 1506 18956,'-4'-4'3328,"-5"-1"-2968,4-1-90,-5 1 0,2-4 90,-1 4-91,1-3 1,-2 1-90,0 2-90,-2 1 0,-2 4 90,-1 8-90,-4 4 0,-2 10 0,-5 7 90,-1 6-1697,-3 10 1,-1 5 1606,9-15 0,0 0-30,-1 4 0,-2 2 0,2-1-264,-1 1 1,1-1 293,-2 3 0,1 0-45,0 2 0,1 0-45,1 2 0,1-1 45,0 3 0,2-1-45,2 1 0,1 0 45,0 0 0,2-1-45,2 1 0,1-1 0,2-1 0,0-1 0,2-1 0,0-1 0,4-3 0,-1-1-117,0-4 1,-1-1 116,5 25 0,-4-8 0,4-9 0,0-3 0,0-3 0,0-3 3030,0 0-2940,0 9-90,0-4-90,0-2 896,0-18-2245,0-13 825,0-34-825,0-1-810,0-29 2249,-4 2 0,-4-1 0,-4-4 0</inkml:trace>
  <inkml:trace contextRef="#ctx0" brushRef="#br0" timeOffset="161556">5080 2624 20395,'-5'-14'2339,"2"-2"-2069,3 2-90,0 1-90,0 2 0,0 4 0,0 0 90,0 5 89,5 16-89,2 6 90,7 20 0,0 7-180,3 12-369,-9-24 1,0 0 323,0 4 0,0 2 15,0 0 0,-1 4 0,2 1-30,0 2 0,1 1 0,0 2 0,2 13 0,0 3 0,1-3-30,-2-13 0,0-2 0,0-1-409,-1-2 1,0-1-1,0-3 409,1-2 0,0-3 0,-2-2 0,0 0-156,4 4 0,0-1 156,5 12-7,3 6 97,-9-31 447,-2-5-537,-5-6 1349,0-7-1349,-2-3 476,1-4-386,-2 0 1089,0 0-1089,0 0 0,0-4-90,4-5 0,4-12 0,3-7 0,2-5 0,1 1 0,0-1-818,8-20 0,1-2 818,0 3 0,1-1 0,-7 13 0,1-2 0,0 0 0,2-3 0,0 0 0,1-1 0,0-1 0,1 0 0,2-2 0,0 2 0,1-3 0,2 0 0,-1 2-148,-2 4 0,1 1 1,0 0-1,0 0 170,3-4 1,0 0-1,0 1 1,-1 3-23,0 0 0,0 3 0,-4 4 0,-1 1 0,-4 5 0,3-4 0,-15 20 90,-4 5-90,0 5 1523,-4 0-1433,0 3 613,0-1-703,-6 2 0,-2 0 0,-8 0 0,-3 0 0,-5 0 0,-19 0 0,1 0 0,-21 0-302,1 6 302,26-2 0,-4 0 0,-24 5 0,-3 1 0,15-1 0,0-1-320,6-1 1,-2 0 0,3 0 319,-3 1 0,2 1 0,2-1 0,1 0-275,1 2 1,1 0 274,1 0 0,1 1 0,1 1 0,0 1-41,2-2 1,-1 1 40,3-1 0,-1 0 0,-28 9 254,6-4-254,23-7 0,2 0 0,-12 3 0,-6-3 917,28-5-917,5-4 620,9 0-620,5 0 99,3 0-99,9-8 0,-4 0 0,11-6 0,-8 3 0,2 2-90,0 0 1,-1 0-181,1 4-360,-2 1-269,0 4-451,0 8-1348,2 6 2698,0 14 0,3 10 0,-1 5 0</inkml:trace>
  <inkml:trace contextRef="#ctx0" brushRef="#br0" timeOffset="165731">10030 1629 20845,'-10'-7'2069,"0"0"-1799,2 2-90,0 3-90,-1 0 0,-1 2 0,0 4-1,-2 5 1,-4 5 0,-1 6 0,-5 3 0,0 4 0,-3 5 0,1 6-90,1 3 90,0 8-338,-2 3 338,0 5-90,-1 4 45,8-16 0,1 2-45,4-11 0,1 0 0,-5 12 0,1-2 45,5-11 0,1-2-45,1-1 0,0 2 0,1 1 0,0 1 0,0 2 0,2 1 45,0 3 0,0 0-45,0 1 0,-1 3 134,-2 18 1,-1 2-684,2-15 1,0-1 593,-3 15 0,1-2 0,2-20 0,1-2 0,1 11 0,0-1-45,1-5 0,0-1 0,2 4 0,1-1 0,-1 16 0,3-19 0,0-17 0,-4-4 90,3-3-90,-2-1 221,-1 0-221,3-1 1125,-2-1-1125,3 3 0,0-12 0,0 7 0,0-15-450,0 3-270,0-10-89,-4-5-720,0-12-720,-1-10 1401,-4-11 0,4-8 0,-5-5 0</inkml:trace>
  <inkml:trace contextRef="#ctx0" brushRef="#br0" timeOffset="166830">9129 3202 19586,'0'-9'3148,"0"0"-2608,0 3-360,0 3-180,0-1 180,0 4-91,0 16 91,9 24-90,-2 9-183,1-15 1,0 1 182,6 25 0,0 4-45,-5-30 0,-1 0-45,0 1 0,0 0 0,0 0 0,0 0 0,1 1 0,0-1 0,0-1 0,1 0 90,10 29-180,0-6 180,-1-6-90,-1-9 0,-4-7 0,-1-10 0,-4-2 90,-2-7-90,-3-7 180,-2 1-90,-2-9 1169,0 3-804,1-10-365,4 1-90,1-12 0,6-2 0,0-12 0,8-8 0,3-11 0,5-6-1141,-12 24 0,1 0 1141,1-1 0,2 0 0,0 1 0,1-1-288,9-11 1,1 2 287,-9 13 0,-1 0 0,6-6 0,-2 3 0,2 0 90,-7 8-90,-6 6 0,-4 0 2206,-5 10-2116,-2 0 741,-3 8-741,0 0-90,-16-2 0,-11-9 0,-10 1 90,-6-8-90,6 3 0,-5-1 0,-3-4-90,-6 1 180,0 1-90,13 7 0,0 0 0,-19-2 0,20 4 0,2 1 0,-10-1 0,6 0 0,5 2 0,-1 2 0,10 3 0,0 2-90,16 0 90,0 0 0,8 0 0,-2 0 0,3-4 0,0 1 0,0-1 0,0 2-3148,0 2 3148,0 12 0,0 1 0,0 12 0</inkml:trace>
  <inkml:trace contextRef="#ctx0" brushRef="#br0" timeOffset="170148">6522 4134 19075,'-14'0'2159,"-1"-4"-966,-1-1-1013,0-6 330,-1 0-240,1-5 169,2 0-169,0-2 437,-2 0-527,-3-2-90,-7-1 180,-4-4-91,-9 0-89,-4-4 0,-7-1-90,-5-1 45,12 7 0,0 0-45,8 6 0,0 0-298,-10-6 0,0 1 298,13 6 0,1 2 45,-14-6 0,-2 0 0,-1 2 0,-3 0-45,9 5 0,-1 1 0,0 1-223,-8 0 0,1 2 223,2 2 0,2 3 0,-19 3 0,0 0 0,20 3 0,-2 2 0,11 0 0,1 1 0,-12 3 0,2 1 0,11 1 0,3 1 0,-3 2 0,1 0 0,-2 1 0,1 0 44,-3 0 1,1 1-45,-2-1 0,0 1 45,0 0 0,-1-1-45,1 0 0,-1-1 45,0 1 0,1 1-45,0-2 0,0 1 0,2 0 0,-1 1 0,3-1 0,-2 1 0,-12 5 0,-1 1 0,0 5 0,-1 1 0,0-2 0,2 2-16,3 2 1,4 1 15,11-7 0,3 1 0,0 0 0,1 2 0,-6 10 0,3 2 0,8-9 0,1 1 0,-4 8 0,2 0 0,1 19 0,1 1 90,6 2-90,0 0 0,2 0 0,-2-1 26,1 3-26,-1-1 90,4 2-90,3 0 90,4 3-90,3-30 0,0 0 0,0 0 0,0 3-12,2 19 1,1 5 11,1-18 0,1 2 0,0-1 0,1 2 0,-1 1 0,2-1-125,1-1 0,0 0 0,2-3 170,2 7 0,2-3-45,-1-1 0,3 1 0,0-3 0,3 2 0,0-3 45,1 6 0,1-2-45,-1-5 0,1 1 0,-1-4 45,0 1 0,1-3-45,1 0 0,0-2 0,0 1 0,1-2 0,1-1 0,0-2-113,2 1 1,1-1 112,0-2 0,1-1 0,1-1 0,-1 0 45,0-1 0,1 0-45,-1-1 0,1-1 45,-1 0 0,1 0-45,-1 0 0,1-1 0,-2 0 0,1 0 0,-1-2 0,0 1 45,0-1 0,1-1-45,25 16 0,2-5 45,-16-10 0,1 0 0,-9-7 0,0 0-45,9 4 0,2 0 0,0-2 0,-2-3 0,21 7 45,-21-10 0,0-2 146,1-2 0,0-2-146,5-6 0,0-1-45,3 2 0,-1-2 0,1-4 0,-3-1-281,-10 0 0,-1 0 281,1-2 0,1 0 45,1-1 0,1-1-45,0-1 0,3-1 0,19-8 0,1 0 0,-12 4 0,-1-1 0,-6 3 0,1-2 0,-1 2 0,4-4 0,1-1 30,-4 0 0,2-2 0,1 0 0,2-3 0,2-1 0,-2 0-1,0 1 1,-1-1 0,-1 0 0,-3 1 0,-1 1 0,-1-1 150,12-8 0,-2-1-823,-14 5 0,0-2 1,-2 1 642,10-5 0,-2-3 0,-12 3 0,-2-4 0,-5 0 70,-7-9 0,-4-1-70,1-3 0,-2-1-163,-4-5 1,-2-3 162,-4 14 0,-2-1 0,1 1-230,-1-12 0,-1 0 230,-1 8 0,0-2 0,-2 0 0,0-3 0,-2-1 0,1 3 0,-3-10 0,0 1 0,1 9 0,0-2 0,-1 4 0,-1-4 0,0 3 0,-1 1 0,-1 0 0,0 1 0,0-2 0,0 5 0,-1-3 0,1 3 0,-3-8 0,-1 0 0,2 8 0,0-2 0,-1 3 980,-3-3 1,-1 3-981,-1-1 0,-2 0-1194,0 1 1,-1 1 653,-1 3 1,-3 0-2027,-7-9 0,-2 2 2566,7 18 0,-2 2 0,-8-1 0,-2 7 0,-21 11 0</inkml:trace>
  <inkml:trace contextRef="#ctx0" brushRef="#br0" timeOffset="176122">9323 3392 16348,'-3'-5'5127,"-2"1"-4767,-3 4-181,0 0-89,4 0 0,-5 0-90,4 0 0,-5 0 90,2 4-90,-2 5 0,-1 6 0,-1 3 90,0 0 0,2-2 90,3-1 180,0-7-90,6 2 0,-6-9-1,6 3-179,-3-4 90,4 10-180,0 1 90,6 11-90,1 2 0,5 4 0,2 6 0,2-2 90,4-1-90,3-1 0,10-1 0,-10-14 90,4 3 0,-13-17-90,-5 3 90,-3-4-90,-4-6 0,-2-5 0,0-14 0,-8-31 0,1 3-191,0 16 0,0-1 191,-5-21 90,0 3-180,0 5 90,5 9 0,-2 10 0,4 9 0,1 8 0,0 12 0,4 10 382,2 14-382,2 8 0,2 7 0,2 3 0,1 2 0,-1-5 0,0-4 0,-2-7 0,0-7 90,-4-9-90,0 1 0,-2-9 0,0 3 0,0-14 0,0 2 0,-5-12-3482,-4-18 3482,2 22 0,3 2 0,14 45 0,7 17 0,-5-16 0,0-1 0,6 9 90,-1-9-90,-13-31 0,-4-31 0,0 7 3392,-8-17-3392,7 19 0,-6 8-90,6 3 180,-2 23-90,3 6 0,0 18 0,0 2 0,0 17 0,0-14 0,0 6 0,5-20 0,0-14 90,3-3-180,-4-27 90,-2-3 90,-2-32-90,0 14 0,0-14 0,0 20-90,0 5 90,0 6 0,0 10 0,0 10 0,0 9 0,0 10 0,0 15 0,0-4 0,0 3 0,0-12 90,0-13-180,0-5 90,0-13 0,0-1 0,7-19 0,-3 11 0,9-10 0,-6 15 90,1 0-180,-2 8 90,0 0 0,0 5 0,2-2 0,0 1 0,2-1 0,-1 1 0,1 1 0,-4 2 0,0 0 0,-2 0 90,-2 0-90,0 0 0,-8 6 0,0 4 0,-12 16-3392,-1 5 3392,2-9 0,5 0 0,9-21 0,6-1 0,5-9 0,7-5 0,5-8 0,5-3 0,1-3 0,-1-1 0,-3 4 0,-8 3 3392,-5-5-3392,-6 12 0,-8-2 0,-4 12 0,-5 3 0,-2 10 0,-12 16 0,4 14 0,-1-2 0,8 2 90,13-27-90,0 2 0,6-13 0,2-2 0,4-5 0,4-7 0,10-16 0,-6 4 0,5-17 0,-14 19 0,-2 3 90,-12 11-90,-2 20 0,-9 3 0,-4 21 90,6-10-90,-1 10 0,13-23 0,0-1 0,4-14 0,7-9 0,-1-4 90,4-6-90,-6 3-90,-3-4 90,-1 10 0,-3 0 90,-5 22-90,-3 6 0,-5 15-90,2 4 90,-1 3 0,-2 8 0,9-14 0,-1 2 90,9-22-90,0-4 0,4-6 0,4-4 0,4-5 0,5-7 0,1-5 0,7-14 0,-3 2 0,-1 0 0,-12 10 0,-7 15 0,-2 4 0,-5 21 0,-4-1 0,-4 17 0,-1-4 0,2 1 0,5-3 0,2-4-90,5-7 180,0-7-90,0-5 0,0-4 0,2-4 0,4-3 0,4-7 0,12-14 0,-6 5 0,3-16 0,-12 19 0,-4-1 0,-6 14 0,-4 3 0,-5 12 0,-4 6 0,-3 13 0,-1 7 0,0 5 0,-4 12 0,6-16 0,4 1 0,9-18 0,5-11 0,2 0 0,4-11 0,4-8 0,23-23 0,4-6 0,-1-1 0,0 2 0,-6 6 0,-22 24 90,-24 23-180,1 0 180,-9 11-90,16-16 0,-1 2 0,5-10-90,3 0-90,-2 0-270,-1 0-359,3 0-3239,-6 0 4048,1 0 0,-3 0 0,-1 0 0</inkml:trace>
  <inkml:trace contextRef="#ctx0" brushRef="#br0" timeOffset="178276">5283 9480 22284,'0'-20'3328,"-7"-7"-2968,1 12 90,-5-2-270,3 12 0,-1 7 0,0 11 224,-3 20 1,0 10-225,1 0 0,-2 5-1191,0 4 0,-1 6 1,0 0 1040,-1 1 0,0 1 0,-2 5-30,3-14 0,-1 5 0,-1 2 0,-1 1 0,0-1 0,1-3 0,0 1 0,0-4 0,0 1 0,0 1 0,-2 5-284,1-6 0,-1 5 1,-1 3-1,0 2 1,-1-1-1,1-2 1,1-2-1,1-6 284,-1 4 0,1-5 0,1-2 0,0 0 0,-1 2-235,-2 10 1,-2 2-1,1 1 1,0-4 0,3-5 234,-1 2 0,2-5 0,1-3-294,-3 15 0,4-3 204,4-12 0,3-4 766,0 21-1755,11-23 1637,2-29-2716,4-32-541,3-32 2699,-7 10 0,0-4 0,0-9 0,0-3 0,0-6 0,0 1 0</inkml:trace>
  <inkml:trace contextRef="#ctx0" brushRef="#br0" timeOffset="178681">5027 9733 22824,'0'-18'1979,"0"0"-1709,0 7-90,0 0-1,0 6 91,0 1 270,6 10 0,4 11-91,12 17 1,3 13 0,2 11-300,-2-6 0,0 5 0,0 1-572,-4-12 1,0-1-1,-1 2 1,1 1 421,2 6 0,0 2 0,0-1 0,-1-1-939,3 4 0,-1-2 1,0 0 938,2 2 0,-1-1 0,1 0 0,0-1 0,0-1 0,0 0-304,-1-3 0,1-1 1,0 0 303,-2-6 0,0 0 0,1 1-68,5 5 0,2 2 0,-1-3 68,-4-9 0,-1-1 0,1-1 0,10 15 0,-2-4-45,-10-15 0,-2-8-214,-5-10-1270,-8-11 2266,-8-19-3345,-12-15 2608,-10-19 0,5 18 0,-3-2 0,-1-4 0,-1 0 0</inkml:trace>
  <inkml:trace contextRef="#ctx0" brushRef="#br0" timeOffset="179073">4930 11158 21745,'-19'12'2338,"3"-5"-1978,7 1 0,4-7 90,9 3-1,7-4 1,14-6-90,17-8-180,15-9-689,-22 8 0,2 0 509,0 0 0,2 1 45,-2 0 0,3 1-235,7 0 1,0 1 189,-13 3 0,-2 1-1450,6 1 0,-3 1 1450,4 0 0,-9 3 0,-5 1 710,-5 2-710,-6 0 195,-4 0-555,-2-2 1233,-6-4-873,-7-14 0,-6 4 0,-7-8 0</inkml:trace>
  <inkml:trace contextRef="#ctx0" brushRef="#br0" timeOffset="179757">6838 10584 21655,'-22'4'3508,"0"-3"-2969,-1 3-89,1-4 90,3 0-270,5 0-91,6 0-89,4 0 0,12-2-90,8 1 0,16-1 90,19-2-283,-19 2 1,3-1 237,5-2 0,2-1-414,3 1 0,1 1 369,1-1 0,0 0 0,0 3 0,0 0 0,-2 1 0,-1 0 0,-4 1 0,2 0 0,7 2 0,0 0 45,-10 0 0,-2 1-90,0-1 0,-3 1 45,7 1-90,-25-4-179,-4 0-271,-8 0 87,0 0-807,-4 6 408,-6 0 852,-13 15 0,-4-4 0,-11 10 0</inkml:trace>
  <inkml:trace contextRef="#ctx0" brushRef="#br0" timeOffset="180093">6964 11303 13786,'-26'16'2968,"1"-7"19,7-3-2807,7-6 1671,6 0-1402,52-10-269,-5 0-150,-1 0 0,8-3 0,-3 2 15,3-2 0,0 0-242,-4 1 0,4 0 0,-3 1 242,7-1 0,-2 1-45,-3 2 0,2 0 1146,9-1 1,-2 1-1147,-19 3 0,-1 1 0,10-2 0,-4 1-179,-10 4-271,-5 0-360,-19 2-2788,-6 0 3598,-15-8 0,-1-2 0,-11-8 0</inkml:trace>
  <inkml:trace contextRef="#ctx0" brushRef="#br0" timeOffset="180783">8917 9711 22914,'13'-32'2518,"-5"4"-2428,-4 8 0,-4 7 0,-4 6-90,-4 19 90,-3 2-180,-3 15 180,2-9 90,-6-2 90,5-8 0,-5-8-90,6-11 90,0-9-180,2-7-1,3-7 1,4-2-90,6-2 0,5 1 0,19-4 0,2 14 135,11 17 0,2 10-45,8 18-45,-9 2 0,-1 8-581,-10 22 0,-6 6 671,-6-10 0,-2 2-105,-3-4 0,-1 4 0,-3-3 60,-3 11 0,-4-1-45,-3 3 0,-3 0-45,-2 1 0,-5 3 0,-5-6 0,-6 4 0,1-3 0,3-13 0,-1-3 0,-1 2-983,-8 10 1,-2 3-1,1-6 983,-6 0 0,0-5 0,0-2 0,-1-4-185,4-4 1,1-3 184,1-6 0,1-2 0,-20 14 0,9-15 0,7-11 0,7-12 842,8-11-842,7-9 3182,6-7-3182,8-5 635,4-2-635,39-13 0,-15 32 0,3 4 0,8-4 0,2 4-187,1 12 1,1 6 186,13 6 0,1 3-809,-14-5 1,1 2 808,16 3 0,-1 1 0,-18-6 0,-4-2 0,-2-1 0,-1-1-22,-3 0 0,-3 0 22,22 4 0,-12-5 0,-11-2 0,-10-6-1349,-8 0-950,-13-6 230,-6-4 1220,-11-10 849,-1-9 0,1-8 0,0-6 0</inkml:trace>
  <inkml:trace contextRef="#ctx0" brushRef="#br0" timeOffset="181194">9742 9865 21565,'-7'-48'1933,"-1"15"1,-1 0-1484,-9-10 270,-9-15-540,17 36-90,-4 3 0,13 18-90,-3 6 0,4 9 0,0 0 269,0 4-179,0-2 0,0 0-90,2-1 0,2-1 0,1 1 0,1 1 0,-1 9 90,-2-10-90,1 0 0,-4-11-4407,0-4 2158,0 6 2249,3 4 0,4 10 0,3 3 0</inkml:trace>
  <inkml:trace contextRef="#ctx0" brushRef="#br0" timeOffset="181382">10034 10267 22104,'29'8'3239,"-3"-2"-2520,2-6 1,1 0-181,3 0 1,3 10 0,0 6-360,-3 18-180,-4 13-45,-15 6 0,-5 6-858,-3-10 0,-5 3-64,-3-4 0,-3 7 0,-2 0 0,0-5 967,-2-4 0,0-5 0,-3 2 0,-3 13 0,-1 2 0,-1-4 0,-2-1 0,-1-1 0</inkml:trace>
  <inkml:trace contextRef="#ctx0" brushRef="#br0" timeOffset="182783">11082 9516 21655,'-12'5'2428,"-2"5"-2158,1-4 90,1 1 90,5-3 179,4-4 1440,3 0-1349,13 0-720,-1-6 0,15-6 0,27-26 0,-4 0-584,-11 9 0,3-1 584,-6 3 0,1 1 0,5-3 0,1 0 0,5-3 0,2 0 0,4 0 0,1-2 0,-16 11 0,0-1 0,1 0 0,3-1 0,-1 0 0,1 0 0,0-1 0,-1-1 0,4-2 0,-1-1 0,3-2 0,3-2 0,0-4 0,-9 5 0,3-2 0,0-3 0,0 0 0,0 1 0,-2 1-324,2-1 1,-1 2 0,-1 0 0,1-2 0,2-3 323,-3 2 0,2-4 0,2-2 0,-1 0 0,-1 1 0,-2 2 0,-5 4 0,2-2 0,-6 5 0,1-1 0,4-4 0,1 1 0,4-4 0,4-3 0,0-2 0,1 2 0,-2 1 0,-2 3 0,3-2 0,-2 3 0,-2 1 0,2 0 0,1-1-309,-2 1 0,2-2 1,0 0-1,0 1 1,-1 1-1,-2 3 309,7-5 0,-2 3 0,-2 2 0,-3 2 0,-2 2 0,-2 3 0,-2-1-365,0 2 1,0-1 0,-1 1 364,16-14 0,-2 0 0,-1 1 0,0-1 0,-3 0 0,-1 0 0,-1-2 0,-1 0 0,0-1 0,-1-1 0,-1 0 0,2-3 0,-6 4 0,2-3 0,-2 2 0,-10 9 0,-1 1 0,2-1-59,6-9 0,1-2 1,-3 2 58,-1-4 0,-2 1 0,0-1 0,0 0 0,-3 2 0,1-4-270,-3 5 1,2-5 0,-1 4 269,4-7 0,1 1 0,-6 7 0,2-2 0,-1 3 216,3 0 0,-1 2-216,1 0 0,1 0 0,-2 3 0,4-2 0,7-2 0,5-5 0,0 3-223,-7 9 0,1 2 0,0-2 223,7-6 0,2 0 0,-3 3 0,7-2 0,-4 6 202,-15 12 1,-1 2-203,1-1 0,0 1 0,1-1 0,-1 1 736,2-1 1,0 0-737,1 0 0,1 0 82,-1-1 0,1 1-82,0 0 0,1 0 0,-1 0 0,1-2 919,16-11 0,1-2-919,-13 11 0,0 0 0,12-10 0,0 0 0,-18 14 0,-1 1 0,-2-1 0,1 0 0,-3 2 0,1 1 164,-3 1 0,0-1-164,8-4 0,-1 0 0,17-12 0,-21 14 0,0 0 0,10-6 517,1-1-517,1 3 0,1 0 0,3 0 0,-11 7 0,0 1 1003,21-11-1003,-19 11 0,0 0 0,13-5 0,-2 1 0,-4 1 1010,6-5-1010,-15 7 0,4 1 0,-19 8 0,-1 2 0,-6 0 0,6 0 0,-7 0 0,7 0 212,-4-1-212,15-3 0,-4 3 0,11-3 0,-8 4 0,1 0 0,-1 0 0,0 0 0,-3 0 0,-1 0 0,-3 0 0,-1 2 0,4-2 0,-8 6 0,5-1-180,-20 4-1259,0 0-360,-13 0-540,-4 4 2339,-3-3 0,-5 3 0,0-4 0</inkml:trace>
  <inkml:trace contextRef="#ctx0" brushRef="#br0" timeOffset="183290">18351 3139 19277,'-23'-4'3328,"-3"-1"-1640,14 3-1508,1 0 420,19 2-420,10-2 127,14-3-217,15-2 0,11-2 220,5 0-220,0 2-90,-21 4 0,-1 1 0,15 0 90,10 2 0,-33 0 359,6 0-179,-20 6 450,6 18-450,-21 6-90,-8 18-180,-4 4 0,-9 9-119,8-27 1,0 1 118,0 1 0,-1 0 0,2 0 0,0 1 0,2-3 0,0 0 0,0 27 0,-2 5 0,8-26 0,-4 3 0,4-27 0,-5-7 0,-15-13 609,-4-10-609,-16-15 0,3-10 0,-5-11-231,19 23 0,1-2 231,-1-2 0,-1-4 0,-8-17 0,1-6 0,11 17 0,2 0 0,0-2 0,-2-7 0,-1-1 0,3 2-450,0-7 1,2 4-361,3 11 1,1 6-1530,-1 6 2339,-3 13 0,-4 18 0,-3 8 0</inkml:trace>
  <inkml:trace contextRef="#ctx0" brushRef="#br0" timeOffset="185090">19589 1913 20036,'-4'8'1978,"0"2"-1798,4-9 1439,0 3-1619,2-12 0,0 0 0,4-12 0,0 8 0,1-3 0,0 6 0,7-4 0,-1 1 0,3-2 0,-4 5 0,-4 2 0,0 3 0,2 1 0,-3 1 0,1 2 0,-2 0 0,-2 0 0,4 4 0,-2 5 0,1 4 0,-2 2 0,-1-1 0,0-1 0,-1 1 0,-1-1 0,-2 1 90,0 6-90,-8 1 0,1 6 0,-5-6 0,0-4 0,4-5 0,1-3 0,-2-4 0,3 3 0,-5-7 0,1 7 90,6-7-180,-5 7 90,7-7 90,-3 3-90,5-4 720,0 0-630,13-4-90,1-1 90,14-4-90,0-2 0,6 1 90,5-3-90,4 3-180,0-1-450,-3 2-269,-5 4-810,-3 1-630,-7 4 2339,-3 0 0,-9 0 0,-4 0 0</inkml:trace>
  <inkml:trace contextRef="#ctx0" brushRef="#br0" timeOffset="187864">4828 13505 21655,'15'-11'3598,"-5"0"-3149,-4 4-89,-8 2-90,-6 9 90,-8 14-90,-9 22-225,9-6 0,0 6-857,-5 14 0,-1 5 902,5-10 0,0 3 0,-1 1-23,3-6 1,-1 0-1,1 2 1,-1 1-1,-1 4 1,-1 0-1,0 2 1,0 0 22,0 3 0,-1 0 0,0 1 0,0 0-536,0 1 0,-1 0 1,1-1-1,0 1 446,-1-2 0,1-1 0,-1 1 0,1-2 0,1-1 0,0-2 0,1 0 0,-1 0 0,2-6 0,0 0 0,0 0 0,1-2 0,-4 10 0,1 0 0,0-3 0,3-7 0,1-1 0,0-3-225,-3 12 0,2-3-225,3-11 1,2-4-720,-1 12-360,10-24-540,11-32-7762,8-32 9519,-4 2 1,1-6-1,1-13 1,0-4-1,-3 14 1,-1 1-1,0-1 1</inkml:trace>
  <inkml:trace contextRef="#ctx0" brushRef="#br0" timeOffset="188146">4658 13931 23094,'20'-33'3598,"2"0"-3418,-9 14 179,4 8-179,-6 22 90,9 22-90,4 26-1741,-7-18 0,2 4 1651,5 10 0,1 3-60,-6-13 0,0 1 0,0 1-572,3 5 0,1 0 0,-1 1 572,2 3 0,-1 0 0,2 0-392,0 1 0,1-1 0,0 1 362,0-2 0,0-1 0,1 0-167,-1-3 1,0-1 0,2 1-37,-3-6 1,3 1-1,0 0 1,-2-3-128,0-2 0,-2-3 1,2 1-781,9 13 1,1 2-1,-4-8 572,-9-16 1,-3-3 537,17 29 0,-33-43 0,-11-7 0</inkml:trace>
  <inkml:trace contextRef="#ctx0" brushRef="#br0" timeOffset="188428">4174 15287 25163,'-55'-18'1169,"8"-2"-1079,22-4-90,18-8 45,33-2 0,18-1-45,0 8 0,7 1 0,1 0-895,2-2 0,2 0 0,2 2 782,-8 7 1,3 1 0,-1 2-1,-2 1-67,-1 2 0,-2 1 1,-1 2-181,17-3 0,1 1-640,-12 2 0,1 1 0,-4-1 1000,-4 0 0,-2-1 0,7 0 0,-7-1 0,-18-5 0</inkml:trace>
  <inkml:trace contextRef="#ctx0" brushRef="#br0" timeOffset="188776">6786 14089 26602,'-51'20'1259,"2"1"-1259,4-5 90,8-7-90,13-3 0,12-6 0,17 0 0,18 0 90,19 0-180,19-4-186,-25 2 0,2-1 276,3-1 0,1-1 0,2 1 0,0-1 0,-2 1 0,3-1-630,6 0 1,5 0-1,-2 0-899,11-1 0,1 1 1529,-6 1 0,4 0 0,-7 1 0,-7 1 0,-4 0 0,-9 2 0,1 0 0</inkml:trace>
  <inkml:trace contextRef="#ctx0" brushRef="#br0" timeOffset="189107">7029 14980 23634,'-55'27'2248,"2"-2"-1978,8-7 0,7-8-180,11-4 0,13-6 0,8-4 0,19-5 0,14-11-90,22-10 45,-17 11 0,3-1-593,5-1 1,4-1 547,1 1 0,5-1 0,1 0-30,4-1 0,2 1 0,-1 0-30,1 0 0,0 0 0,-1 1-425,-3 2 0,0 0 0,-5 3 215,1 0 0,-4 2-45,-5 1 1,-1 1-1098,24-6 423,-14 5-541,-17 4-808,-12 0 2558,-10 2 0,-6-4 0,-4 0 1</inkml:trace>
  <inkml:trace contextRef="#ctx0" brushRef="#br0" timeOffset="189929">8999 13392 23544,'-4'-9'2068,"-2"2"-1978,-5 5 360,-12 28-360,8-9 0,-6 22 0,11-19 0,2-4-90,4-3 90,0-8 90,0-1 0,4-10-90,-4-19-90,4-5 0,5-21 0,6 5 0,5 11 0,6-2 45,5 3-1,2 1 46,1 0 0,1 3 0,2 6 0,0 7 90,14 12 90,2 17 0,0 22-135,-25-10 0,-1 4-847,-1 5 0,-2 2 712,1 5 0,-3 2 0,-2 1 0,-2 2 0,-1 1 0,-3 1 0,-2-1 0,-2 1 0,-2-1 0,-2 0-85,-2-2 1,-4 1 84,-4 10 0,-5 0 0,-3-8 0,-2-3 0,1-1 0,-2-4 0,-17 11 0,16-36 0,4-6 0,7-18 1484,11-3-1484,9-12 199,29-14-199,-10 18 0,2 2 0,2-2 0,1 2 0,6 3 0,1 4-138,-8 5 1,1 5 137,2 2 0,1 4-506,2 3 0,-1 4 506,2 4 0,-2 4 0,-1 3 0,-3 4 0,-1 3 0,-3 3 0,-3 2 0,-5 4 0,-2 4 0,-5 4 0,-5 4 0,-4 2 0,-4 4 0,-6 1 0,-4 4 0,-6 3 0,-6-6 0,-5 5 0,-4-1 0,3-14 0,-3 0 0,0 0 0,-1-1 0,0 0 0,0 0 0,-1-1 0,-1-3-424,-11 11 1,-3-3 0,2-6 423,-3-4 0,1-6 0,1-2 0,-1-5 0,-13-1 0,0-4 0,17-9 0,0-4 0,-19-4 0,3-8 0,5-11 0,17-7 0,5-3 0,7-6 212,4-12-212,16 14 0,3 4 893,0-1-1433,0 11 643,0 3-1632,0 8 1529,10 2 0,0-2 0,10-1 0</inkml:trace>
  <inkml:trace contextRef="#ctx0" brushRef="#br0" timeOffset="190293">10460 12963 22334,'-13'-35'1619,"-4"8"-266,-1 13-1263,-3 12 556,3 13-376,7 12 0,11 39-270,15-5 4,-3-17 0,6 1-4,13 1 0,4-3-45,-8-11 0,2-2 0,9 6 0,0-2 45,7-3 0,-7-13 560,-6-20-650,-16-11 90,-7-21-45,-15 3 1,-5-2-46,-7-18-135,-1 10 0,-1 2-405,-5 6-2248,-19 10 269,19 29 2609,-10 18 0,12 7 0,1 5 0</inkml:trace>
  <inkml:trace contextRef="#ctx0" brushRef="#br0" timeOffset="190542">11200 14102 27501,'18'8'1080,"0"-2"-1080,2-6 0,3 0 0,19 10 0,-7 11 0,10 21 0,-29-12 0,-4 4-257,1 6 0,-3 4 257,-2 7 0,-4 4-728,-1 6 1,-4 2 727,-2-17 0,-2 1 0,-1 1-907,-1 2 0,-2 1 0,-1 0 277,-3 0 0,-1 1 1,-2-1-181,-1 1 1,-1-1-1,-2 0 810,-1-1 0,-2-1 0,-2-1 0,-1 0 0,-2-1 0,-1 0 0,-1-1 0,0 0 0,0 0 0</inkml:trace>
  <inkml:trace contextRef="#ctx0" brushRef="#br0" timeOffset="192936">19605 1936 15178,'-4'9'5487,"-3"-4"-4677,6 5-450,-7-8-91,8 4 1,-4-2 0,4-3 1169,0 3-1079,-4-4 90,0 0-180,-1 0-1,2 0 1081,3 0-1350,0-4 90,0-1-90,3-10 0,0 2 0,5-8 90,-4 8-90,2-2-90,0 4 90,-2 3 90,2 0-90,-2 3 0,0 1 0,2-3 0,-1 2-90,1-1 90,-2 3 0,-2 1 0,2 2 0,-2 0 0,6 0 0,-2-2 0,6 2 0,-3-4 0,1 3 0,-2-1 0,5 2 0,-3 0 0,1 0 0,-5 0 0,0 0 0,-1 0 0,4 4 0,-4-3 0,5 7 0,-2-3 0,2 8 0,-1-3 0,-2-1 0,-3 1 0,0-4 0,0 7 0,1-2 0,-3 3 0,0 0 0,-2-3 0,0 0 0,0-2 0,0-4 0,0 7 0,0 0 0,0 3 0,0-4 0,0-1 0,-4-8 0,3 8 0,-6-5 0,1 6 0,-10 4 0,0 0 0,-3 2 0,1-3 0,-1-2 0,1-5 0,-1 1 90,5-7-90,0 3 0,4-4 0,3 0 0,4 0 0,3 0 0,7 0 0,2-2 0,2-3 0,0 0 0,-5-1 0,3-1 0,0 2 0,11-5 0,-2 4-90,9-1 180,-2 5-180,1 2 90,3 0 0,6 0 0,-1 0 0,-3 0 0,-5 0 0,-8 6 0,-2 4 0,13 14 90,-8-2-90,7 7 0,-10-4 0,-2 0 0,-2 2 90,-1 2-1,-4 17 1,-4-9-45,-11-1 0,-6 1-45,-13 8 0,-12-3 0,-5-2-553,11-16 0,0-2 58,-12 7 0,-1-2-495,13-10 1,1-2 210,-28 10 1,1-7-1,0-5 1</inkml:trace>
  <inkml:trace contextRef="#ctx0" brushRef="#br0" timeOffset="196274">4678 17454 22194,'-8'-12'2519,"3"3"-2249,2 3-90,-1 3 0,3 1 179,-2 2-89,3 8 180,0 10 0,-6 20-1,-1 21-314,0-18 0,-1 4-891,-2 7 1,-1 3 844,-2 7 1,-2 3-90,4-20 0,0 0 0,-2 3 0,0 0 0,-1 3 0,0 1 0,0-4-90,0 1 0,1-3 1,-1 2-91,-2 10 0,0 1 0,1-5-413,2-9 1,2-4-487,0 22-91,4-22-2338,20-45 3508,-3-21 0,1-6 0,0-4 0,-3-1 0,0 0 0</inkml:trace>
  <inkml:trace contextRef="#ctx0" brushRef="#br0" timeOffset="196542">4646 17286 21115,'20'-48'2608,"-2"7"-1978,-1 12 90,-2 15-1,3 14-179,5 22-90,9 24-753,-12-12 1,1 4 392,4 9 0,1 3-1242,3 8 0,1 1 1182,-9-18 0,1 2 0,0 0-30,0 0 0,0 0 0,1 0-250,0-1 1,0 1 0,0-2 249,10 18 0,-1-1-225,0-4 1,-1-2-91,-4-7 0,-1-2-180,-2-5 0,-1-2-90,-4-6 1,-2-3-1035,12 18-450,-11-13 2069,-8-12 0,-15-9 0,-7-7 0</inkml:trace>
  <inkml:trace contextRef="#ctx0" brushRef="#br0" timeOffset="196758">4568 18196 24353,'-24'4'1079,"9"-3"-899,9-3-90,20-12 0,16-13-90,23-12-369,0 7 0,7 0-141,-16 11 0,2 1 1,0 1-272,0 0 1,0 1 0,-1 2-389,18-3 0,-5 6 1169,-21 9 0,-3 2 0,27 0 0,-4 2 0</inkml:trace>
  <inkml:trace contextRef="#ctx0" brushRef="#br0" timeOffset="197075">6940 17395 24173,'-25'5'1799,"3"-1"-1709,3-4 0,9 0-90,6 0 0,37-8 0,8-4-45,-3 3 0,4-1-541,0 0 0,2 0 271,5 2 0,1 0-135,3 2 1,0 1-46,1 1 0,0 1-225,-4 2 1,0 0-1305,8 1 0,-3 0 1991,-19 0 1,-2 0 0,3 3 0,-5 2-1,-4 5 1</inkml:trace>
  <inkml:trace contextRef="#ctx0" brushRef="#br0" timeOffset="197398">7151 18055 23274,'-33'25'2428,"3"-2"-2248,7-5-90,7-4-90,8-7 90,4-3-90,4-4 90,6 0-90,6 0 0,14 0 0,9-5 0,5-2 0,-5 0 0,3-1 0,11-5 0,8-3 0,0-1-791,-4 2 0,0 0 1,0 0 790,0-1 0,-1 1 0,0 1-30,-4 1 0,0 2 0,-6 1-60,-3 1 0,-5 2-90,25-6-180,-13 1-989,-4 1-2159,-8 0 3508,-8 1 0,-4-3 0,-8 2 0</inkml:trace>
  <inkml:trace contextRef="#ctx0" brushRef="#br0" timeOffset="197699">9510 16807 23184,'-6'0'1529,"0"-4"-1439,13-7 0,10-12-90,13-7 180,15-10-422,-17 19 1,3 1 241,3-3 0,3 1-441,2-1 1,2 0 350,0 1 0,-1 1-135,-1 1 0,-2 1-90,-4 3 1,-1 1-1215,28-12-270,-29 15-540,-10 8 2339,-34 13 0,-15 13 0,-9 4 0</inkml:trace>
  <inkml:trace contextRef="#ctx0" brushRef="#br0" timeOffset="198157">9551 16816 24083,'-12'0'2609,"0"0"-2339,1 0-1,5 0 1,-3 0-90,7 8-90,-8 10 90,5 20 0,-5 21-90,7-22 0,1 6-1131,1 14 0,-1 10 1,2-5 1040,-1-4 0,2 1 0,-1 0 0,0 5 0,0-9-451,0-18 1,0-6 450,0 19 0,0-15 0,3-20 0,18-36 0,0-5 0,3-4 0,2-2 0,2-1 1377,6-4 1,1 3-1378,-4 11 0,1 4-139,1 3 1,1 4 138,2 2 0,1 4 0,2 6 0,-1 4 0,1 3 0,0 7 0,4 16 0,2 10 0,-5-1 0,-5 1 0,-3 4-383,1 3 1,1 6-1,-11-2 383,-14 1 0,-10-2 0,0 2 0,-6 1-177,-5-8 1,-4 2-1,0-3 177,-4 4 0,-2-3 0,-8 10 0,-1-6-270,-12 0-179,4-17 287,0-18-828,14-15-359,4-19-720,15-9 2069,15-36 0,1 11 0,-1 16 0,0 0 0</inkml:trace>
  <inkml:trace contextRef="#ctx0" brushRef="#br0" timeOffset="198558">10810 17119 23454,'1'-59'3148,"-8"5"-2878,-11 8-1,-9 10 181,-14 1-360,9 19 90,-7 8-90,17 26 0,3 22 90,9 21-742,6-22 0,2 2 607,4 6 0,2 1 0,-1 3 0,2 0 0,3 2 0,1-1-442,0-3 0,2 0 397,0-4 0,2-2 0,1-7 0,1-2 0,15 22-504,5-17 414,1-18-90,7-21 90,2-23-90,4-20 378,-25 12 0,-2-3-243,1-5 0,-3-2 45,-1-5 0,-3-3-30,-5 3 0,-2-4 0,-5-1 60,-5 0 0,-4-1 0,-2 0-120,2 1 0,-2 0 0,-3 2 120,-6 5 0,-3 2 0,-2 5-30,-6 2 0,-3 6-45,0 3 0,-1 3 0,-1 5 0,-3 4-578,-23 2 1,-2 8-728,16 7 1,1 5 314,-10-1 1,5 6 1034,9 23 0,28-5 0,11 1 0</inkml:trace>
  <inkml:trace contextRef="#ctx0" brushRef="#br0" timeOffset="198801">11711 16545 23903,'5'-32'2429,"-7"2"-2069,-7 1 0,-5 4-181,-2 5-179,1 2 0,7 4-179,-1 3-181,8 4-270,-3 3-359,4 4-271,-3 0-629,-2 6-629,-3 3 2518,-2 11 0,0 8 0,-3 4 0</inkml:trace>
  <inkml:trace contextRef="#ctx0" brushRef="#br0" timeOffset="198998">11874 16979 17853,'20'9'2878,"0"0"120,-2 4-2908,1 3-90,1 11 0,0 9 0,-1 16 655,-5 12-655,-8-25 0,-4 2-405,-2 4 0,-3 1-495,-3 6 1,-3 0-698,-3 3 1,-4-1 1596,-2 2 0,-3 0 0,-2-3 0,-3 0 0,0-1 0,-1 0 0</inkml:trace>
  <inkml:trace contextRef="#ctx0" brushRef="#br0" timeOffset="200723">12978 15649 20575,'-5'-9'1619,"-2"2"-1259,-5 3 90,0 2 90,-1 2-1,7 0-89,0 0-90,6 0 0,0 0 89,6 0 1,0 0 90,8 0 89,3-2 451,10-13-900,10-15-180,0-10-166,-16 14 1,-1-1 165,12-27 0,-5 4 0,3-8 0,-4 6 0,3-4 0,-1-2-373,-6 14 1,0 0-1,0-2 1,2-4 372,0 0 0,3-3 0,0-4 0,1 0 0,-1 2 0,-2 4-698,3-8 1,-1 5 0,-1 0 0,2-4 697,-4 7 0,2-2 0,0-1 0,0-1 0,-1 2 0,-1 2-467,5-11 1,-3 3 0,1 1 0,-1-1 466,1-1 0,1-1 0,-1 0 0,0 1 0,-5 10 0,-1 1 0,1 0 0,-1-1 0,1 1 0,6-11 0,0 0 0,1 0 0,-1 0-252,1 0 1,0 0-1,0 0 1,0 1 251,1 1 0,0 1 0,1-1 0,2-2-98,-5 8 0,3-3 0,1-1 0,0 0 1,-1 2-1,-1 2 98,-1 1 0,-1 2 0,0 1 0,0 0 0,2-2 0,-1-1 0,3-1 0,-1-2 0,1 0 0,-1 2 0,-3 4 0,4-7 0,-3 3 0,0 2 0,-1-1 0,0 0 0,0 1 0,-1-1 0,0 1 114,-2 2 0,-1 1 0,0-1 0,0-3-114,-1 0 0,1-3 0,-1 0 0,-1 0 0,-1 3 0,-1 1 0,-1 3 0,0 0 0,1-5 0,-2 2 0,1-4 0,1-2 0,-1 0 0,-1 3 0,-1 4 0,4-14 0,-3 5 0,1-2 0,-1 4 0,0-4 0,0 1 0,-2 4-50,1 1 0,-1 4 0,0-1 50,-1 1 0,1-1 0,0 1 0,-1 3 0,1 0 0,1-2 250,1 3 0,1-2 0,0 0 0,-1 2-250,1 1 0,-1 1 0,0 0 51,6-11 1,1-1-1,-1 5-51,0 1 0,-2 5 0,0 0 0,-1 2-316,0 1 1,0 0 315,-1 2 0,-1 1 0,0-2 0,-1 1 486,0 0 1,0 0-487,-2 0 0,1-1 0,0 0 0,0 1 0,-1-2 0,1 0 0,-1-1 0,0 0 0,1-1 0,0-2 0,0 2 0,0-4 0,0 3 0,4-10 0,-1 0-136,-2 7 0,1-3 1,-1 3 135,1-7 0,0 2 0,2-3 0,-1 1 0,0-1 0,1 1 0,-1-1 0,0 1 0,0 1 0,1 0 0,-1 1 0,0-1 0,-1 4 0,1-2 0,0 2 0,3-8 0,1 0 0,-4 8 0,2-3 0,-1 4 0,3-6 0,0 3 0,2-2 0,-1 0 0,1 1 0,1-3 0,-2 8 0,1-2 0,-1 2 0,5-8 0,-1 1 301,-4 9 0,1-2 0,-1 4-301,3-4 0,-1 3 0,1-3 0,-1-1 0,-1 1 0,3-6 0,-6 10 0,2-8 0,3-2 0,-1-1 0,-1 5 0,-1 3 0,-2 3 0,2 0 0,0-3 197,1-4 0,3-3 1,-1-1-1,0 3 1,-2 5-198,3 0 0,-3 6 0,2 1 0,12-14 0,0 3 140,-10 13 0,0 1-140,9-10 0,-1 1 0,-11 15 0,-1 1 0,0-2 0,0 1 0,0 0 0,1-2 0,8-17 0,-1-1 0,-8 13 0,0-1 43,5-15 0,0 1-43,-11 18 0,-1 2 0,-1 2 0,0 1 830,15-24-830,-7 11 0,-4 7 1497,-5 4-1497,-3 7 0,-2 3 604,-2 2-604,0 2 1486,4-11-1486,-3 7 0,5-7 0,1 3 0,-5 8 0,3-1 0,-8 8 0,0 0 0,0-3 0,-1 0 0,2-4 0,-2 0 0,8-16 0,-3 4 0,3-14 0,-2 10 0,3-21 0,4 1 0,0 0 0,-1 9 0,-8 19 0,2 0 0,-2 1 0,4-2 0,1-3 0,17-23 0,-4 9 0,-8 13 0,1 1 0,10-11 0,-4 5 0,-5 6 0,-6 5 0,-6 9 0,-4 3 0,-19 16 0,-3 5 0,-9 12 0,-5 5 0,-4 4 0,1 3 0,-3 2 0,1 1-253,-2 1 1,2 0 252,10-9 0,3-2 0,-1 1 0,1-2 0,-17 19 0,5-4 0,7-10 0,7-6 0,10-8 0,6-8 0,10-9 0,8-9 0,8-14 0,1 0 0,1-2 0,13-19-118,-11 15 0,-1 1 118,4-11 492,-1 7-492,-6 3 0,9-4 0,-3 4 0,-1 1 0,-5 8 249,-10 13-249,-2 0 0,0 7 0,-2 0 0,-2 2-1440,2 4 1440,4 9 0,-1 0 0,5 6 0</inkml:trace>
  <inkml:trace contextRef="#ctx0" brushRef="#br0" timeOffset="203425">21299 1882 22644,'4'-25'2788,"0"0"-2068,-2 4-90,0 1-1,-2 4-359,0 3-90,0 6-180,2 3 90,0 4 90,4 0 180,0 10-270,4 6-90,8 48 0,-6-17 0,0 3-485,3 3 1,0 2 484,1 8 0,0-1 0,-2-13 0,0 1 0,0 1 0,1 3 0,-1-2 0,3 9 0,0 0 0,-2-8 0,1 3 0,0-5 0,1 2 0,-1-3 0,0-1 0,0-1 0,-1-6 0,0 0 0,4 10 0,0-2 0,-5-15 0,-1-1 0,3 7 0,-1-2 0,1 1 0,-2-8 0,-3-7 0,-3-7 0,-4-5 0,-6-6 0,-17-5 969,-5-4-969,-16-1 0,-3 1 0,-5 2 0,-9 4-285,24-1 1,-1 1 284,-4 3 0,-1 0 0,-5 1 0,-3 0 0,-5 2 0,-6 2 0,2-2 0,9-2 0,1 0 0,-3 0-440,1 0 1,-3 1 0,0 0-1,2-1 440,-2 1 0,1-1 0,1 0 0,-1 1 0,0 0 0,1 0 0,1 1 0,1 0 0,0 0 0,2 0 0,1 1 0,1 0 0,-19 4 0,2 1-354,4 1 1,2 0 353,6-1 0,3 0 0,4-1 0,3 0 0,5-3 0,3 0-43,-19 6 43,13-4 0,9-7 421,11 1-421,8-9 1684,4-7-1684,4-10 910,4-17-910,0-3 0,0-7 0,1 0 0,1-4 0,-1 0-648,0-3 1,-1-1 0,-1-2 647,2-9 0,-1-2 0,-2 3 0,-1 11 0,-2 3 0,0 0 0,-1-1 0,0 0 0,-1 0-259,0 4 0,-1 0 1,-1 0 258,-2-18 0,0 1 0,-1 9 0,-1-1 0,-1-3 0,-1 2-226,4 13 1,0 2 225,-2 4 0,1 4 0,3-7 0,2 24 1704,3 2-1704,0 5 907,-4 5-907,-1 0 620,1-1-620,-5-2 0,2-2 0,-3 2 0,3 0 0,0 3 0,3 1 0,-1-1 0,2 2 0,3-3 0,0 1 0,1-1 0,11-1 0,16-5 0,24-5-536,-12 5 1,3-1 535,12-1 0,4-1 0,-12 3 0,1 1 0,2-1-659,5 0 0,2-1 1,2 1 658,3-1 0,1 0 0,1 0 0,-15 3 0,1 0 0,-1 0 0,1 0 0,15-3 0,-1 1 0,0 0 0,-3 0 0,-1 0 0,-2 1-165,-4 1 1,-2 1-1,-1 0 165,15-3 0,-4 2 0,-10 1 0,-3 0 0,-10 2 0,-3 1-10,29-5 10,-27 6 781,-4 2-781,-22 2 1603,-13 0-3133,-8 6 343,-15 4 1187,-26 24 0,3-2 0,14-7 0,0-1 0</inkml:trace>
  <inkml:trace contextRef="#ctx0" brushRef="#br0" timeOffset="203961">20271 2673 19316,'-16'5'4138,"0"-1"-3599,1-4 1,7 0-90,2 0-1,6 0 1,0 0-360,8-2 0,2-2-90,13-3 0,5-4 0,7-1 0,2-1 0,-1 1-90,-3 1-2159,11 6 990,-21 1-8572,5 4 8880,-31 0 1,-6 0-1</inkml:trace>
  <inkml:trace contextRef="#ctx0" brushRef="#br0" timeOffset="204479">20292 2628 23813,'-5'0'540,"-4"0"-450,0 8 90,-7 8-90,-2 12-90,-3 6 90,3 2-90,0-2 90,3-4-90,7-5 0,-1-7 90,8-5-90,-3-6 0,4-3 90,0-4-90,6 0 0,2 0 0,10 0 0,7 0 0,5 0 0,30-8 0,-24 4 0,0 0 0,1-1 0,-1 1 90,30-2 0,-28 6 89,0 18 1,-15-4-90,-4 17 180,-23 4-90,-8-8-90,-27 23-90,3-20 0,-14 7 90,10-14-90,-10 3 0,14-11 0,-4 0 0,21-7 0,3-7-90,10 3-270,-3-4-179,8 0-1350,-3 0-7942,9-12 8690,2-1 1,7-13 0,1 0 0</inkml:trace>
  <inkml:trace contextRef="#ctx0" brushRef="#br0" timeOffset="204973">20763 2538 17877,'6'-10'4677,"-2"4"-4227,-2 4 539,-2 2-539,-4 6-180,-2 3 0,-4 9 0,-3 7-91,3 6 1,-5 30 0,9-10-180,1-16 0,1 0 90,4 13 0,0-3 0,2-4 90,11 3-90,1-17-90,11 3 90,0-22 0,16-2-90,-9-12 0,11-4 0,-17-8 0,0-5 0,-1-6 0,-3-3 90,-1-4 0,-5-16 0,-8 11-90,-2-11 90,-15 18-90,-19-8 90,-3 15-135,-3 7 0,-3 3 45,2 8 0,0 1-180,-6 1 0,1 1-630,4 2 1,3 2-540,-4 2-810,18 0 2159,16 4 0,3 5 0,0 5 0</inkml:trace>
  <inkml:trace contextRef="#ctx0" brushRef="#br0" timeOffset="207573">2371 9200 22644,'-34'-16'1619,"3"2"-1439,5 3-90,7 4 0,5 0-90,8 5 0,2 0 90,13 12-90,8 9 180,16 15-45,3 0 0,8 3-46,-5-9 1,3-1 0,1 1-583,1 1 0,1 0 0,2-2 523,4 0 0,2-1 0,-1-3-30,8 1 0,0-3-517,0-1 0,0-1 517,-1-3 0,-1-1 0,-1-1 0,-2-3-308,-2-2 1,-2-2 307,-4-2 0,-1-1 45,-5-1 0,-2-2 0,-5-1 0,-1 0 45,19 0 0,-11 0 1270,-11 0-1270,-9 0 1124,-7 0-1214,-3 0 914,-6 0-1454,-5 0-1079,-17-18 270,-2-3-720,-10-21 2069,4-3 0,-1-5 0,-3-5 0</inkml:trace>
  <inkml:trace contextRef="#ctx0" brushRef="#br0" timeOffset="208316">3407 9132 21924,'-27'0'1530,"1"0"-1261,4 0-89,1 0 90,10 8-90,4 4-90,13 13-90,6 4 45,13-4 0,7-2-45,-4-5 0,3-2-1146,16 7 1,3-3 1145,-7-9 0,0-2 0,1 3 0,0-1-191,-2-2 1,-1 0 190,-3 0 0,-1 2 180,6 4 0,-3 2 90,10 15-135,-22-8 0,-6 5 134,-10 32-574,-12-21 0,-3 3 440,-5 8 0,-3 3 0,-4 7 0,-3 2-76,4-18 1,-1-1 0,0 1 325,-2 2 1,-1 0-1,0 0-325,-1-2 0,0 1 0,-1-1 30,0-2 0,-1 1 0,0-2-30,0-1 0,0-1 0,0-1-15,-12 15 0,1-2 45,1-4 0,0-1 89,-6 4 1,1-2-37,13-17 0,1-2-53,-4 2 0,4-4 0,6-12 0,7-16 827,6-26-917,3-31 0,2 12 0,-1-5 13,0 8 0,-1-3 0,0-1-13,1-7 0,1-1 0,-1-1-501,-1-5 1,0-1 0,0 0 500,0 2 0,0-1 0,0-2 0,-2 5 0,0-2 0,-1-1 0,1 3 0,0-8 0,1 1 0,-2 2 0,-1 1 0,-1 2 0,0 4-68,3-2 1,0 9 67,-2 3 0,1 16 0,2 7 0,-6 8 0,6 7 963,-3 3-963,1 4 1909,-2 0-1909,0 6 189,-2 1-189,6 11 0,-2 1 0,3 1-90,0 0 180,0-4-90,0-2 0,0-3 0,0-6 0,0 3 0,0-7-90,-4 3 0,3-4-180,-2 0-180,-1 6-269,3 4-271,-2 8-269,4 6-450,5 10-8122,10 9 9145,9 12 1,-5-23 0,4 1 0,1 2 0,0 1 0</inkml:trace>
  <inkml:trace contextRef="#ctx0" brushRef="#br0" timeOffset="209492">19723 1972 20036,'0'5'2878,"0"3"-2608,0-7 0,0 7-1,0-7 1530,0 3-1529,2-4 180,-2 0-810,4 0-539,-4 4-720,4 1-990,-4 0 2609,2 4 0,-7-4 0,-2 4 0</inkml:trace>
  <inkml:trace contextRef="#ctx0" brushRef="#br0" timeOffset="210325">1961 13546 23454,'-47'-32'2068,"6"3"-1888,11 6 0,8 7 0,11 5 180,4 7 270,39 42-541,7 6-328,-3-2 0,6 7 239,1-4 0,4 3 0,-1-2-1068,-8-8 0,-1-2 0,2 2 1068,0-1 0,2 1 0,0 0 0,-2-3 0,0-1 0,-2-3 0,0-1-380,-1 0 0,-1-1 0,0-2 380,14 10 0,0-1-218,-12-10 0,2 1 0,-1-3-457,9 5 1,-1-3 89,-4 0 1,-2-4-1305,10-1 1966,-38-15 1,-14-12 0,-9-1 0</inkml:trace>
  <inkml:trace contextRef="#ctx0" brushRef="#br0" timeOffset="210903">2469 14722 22194,'-23'30'1350,"8"-3"-1171,10-3 1,18-3 0,16-5 0,25-7-698,-16-5 1,4 0 562,7 0 0,2-1 0,5 3 0,2 2-45,1 0 0,0 2 0,-1 2 0,-2 1 45,-1 0 0,-2 1-45,-6 2 0,0 2 0,-6-2 0,1 2-35,1 4 0,-1 0 125,13 6 90,-1 2 0,-30-23 0,-7-9-180,-9-14 825,-2-17-825,-14-23 0,4 17 0,-2-2 0,-4-6 0,-1-4 30,0-1 0,-2-4 0,0-1-1038,0 0 1,-1 0 0,1-1 1036,-1 1 1,1 1 0,-1 1 30,2 8 0,0 1 0,2 5 51,0 4 0,1 4 69,-7-21 0,0 13-90,0 14 0,-4 13 0,-8 18 90,-7 21-45,13-2 0,-1 4 1301,-2 9 0,-1 5-1346,-2 7 0,-1 4-406,9-13 0,0 1 0,0 1 346,-2 2 0,1 1 0,0 0 0,0 0 0,1 1 0,-2 1 0,-4 9 0,0 3 0,1-4-30,-1 3 0,0-3 0,-3 9 0,2-6 0,3-5-90,8-16 90,7-11-180,6-10 674,3-8-943,0-3-1049,0-4-31,0-10-1079,3-8 2608,4-17 0,5-10 0,2-5 0</inkml:trace>
  <inkml:trace contextRef="#ctx0" brushRef="#br0" timeOffset="213210">2136 16567 23544,'-33'-5'1709,"5"13"-1619,5 19-1,13 26-89,11-15 0,5 3-935,6 7 0,5 2 935,5 8 0,5 1-372,-6-17 0,3 0 0,0-1 402,1 2 0,2-1 0,3 3-30,0-3 0,3 3 0,1 0 0,0-1 0,0-1 0,0-1 0,0-1 0,0 0 0,0 0 0,0 0 0,-1-1 0,0-2 0,5 5 0,-1-2 0,-1-4-145,9 5 0,0-6-170,-3-9 0,-1-3 0,-2-2 1,0-4-406,21-4-89,-32-14-2789,0-4 3893,-16 1 0,-7-2 1,-12 3-1</inkml:trace>
  <inkml:trace contextRef="#ctx0" brushRef="#br0" timeOffset="-214594.73">2457 17689 21115,'8'0'1799,"2"0"-1529,0 0 0,4 0-90,1 4-91,1-3 1,0 9 90,0-4-90,2 5 180,12 6-180,-4-2 0,14 7-90,-6-4 90,5-2-90,4-2 0,-1-7 0,1 1 90,-2-7-90,-3 3 0,-1 0 90,-1-3-90,-1 3 0,-1-4 0,-1 0 0,-2 0 0,-1 0 90,-5 0-90,-3 0 180,-1 0-90,-7 0-90,-1 0 90,-7 0-90,-3 0 90,-2 0-1,-1-2 1,0-3-90,0-2 90,0-6-90,0-5 0,-7-11 0,-4-12 0,-5 0 0,-4-6 0,-4-9 0,-1-1-923,1-1 1,-1 0 877,0 0 0,1 5 45,9 18 0,2 4 0,-12-26 90,5 14 180,0 2 0,5 18-91,-6 4-89,2 23 1756,-2 10-1756,0 15-90,0 14 90,-3 14-45,11-23 0,-1 4-15,-1 2 0,-3 5 0,1-2-482,-2 10 0,-1 0 452,2-7 0,-2 3 0,1-4 0,-1 4 0,1-3 45,1-3 0,-2 0-276,-4 5 1,1-3 185,7-14 0,1-2 45,-3 3 0,2-4 0,4-4-90,6-8 0,-2-6 944,8-6-944,-4-4-7225,4 0 7315,7 0 0,0-4 0,7-1 0</inkml:trace>
  <inkml:trace contextRef="#ctx0" brushRef="#br0" timeOffset="-208641.73">9770 4089 23004,'-36'-16'1079,"-3"0"-989,2 3 90,1 1-90,3 1 0,5 0 90,3 1 0,-4-7-90,5 5 134,-8-1 1,-5 2-135,1 5 0,-2 1-1741,-23 0 0,-1 4 1696,12 3 0,2 3-45,-4 4 0,2 2-186,12 1 0,-1 1 231,-21 11 0,-1 2 0,13-6 0,1 1-194,6-3 1,-2 2 0,3-1 193,-3 1 0,3 0 0,1 1 0,1-1 0,2 0 0,-1 1-44,-8 6 0,-1 3 89,6-1 0,1 0-90,1 1 0,2 1 45,8-4 0,4 2 0,3 3 0,2 0 45,-10 20 1382,6-8 0,-1 4-1427,4-5 0,1 0 0,-1 0 0,1 1 0,-2 14 0,3 2 0,5-8 0,2-1-27,2 1 1,2-1-19,1 0 0,3-4 0,2-13 0,2 0 383,-2 14 0,2 2-338,-1 4 0,1 0 0,1 0 0,0 0-1141,1-2 0,1-2 1096,0-13 0,2-1-218,1 16 0,1 0 263,0-11 0,0-1-999,1 13 0,0-2 999,-1-16 0,0-1-45,-1-1 0,0-1 3,11 29 42,-4-22 0,0 1 1590,6 19-1545,3-3 0,3 0-45,-6-16 0,0-2-222,4 7 1,1-2 176,-3-10 0,0-3 1389,2-2 1,0-1-1345,3 2 0,1 0 0,9 7 0,1-1-45,-8-8 0,0-1 0,0-1 0,0-2 0,13 11-787,3-2 787,1 0 0,2-3 0,0-4 0,-1-3 0,-12-8 0,1-1 0,17 4 0,-18-6 0,0-2-89,13-2 89,-2 1 250,0-7-250,-3 3 0,3-4 0,-14-6 0,0-2 0,19-6 0,-18 2 0,0-2 0,0-4 0,-3-1 0,23-11 307,-21 9 0,0 0-307,18-13-406,2 0 406,-26 15 0,1 0 0,0 0 0,1-1 0,12-10 0,0 0 0,-10 7 0,-1 0 0,10-9 0,-2 1 0,11-10 545,-18 12 1,1-1-546,-2 1 0,-1-1 0,0 1 0,-1 0 0,-5 1 0,-2 2 0,4-13 0,-3-4 0,-4 0-3098,0-4 3098,-1-3 0,-1-4-602,-2-3 602,0-2 0,-3-2 0,-1 0 0,-2 0 172,0 0-172,-2 19 0,-1-1 0,3-22 0,-3 22 0,-1 1-604,-2-17 604,0 2 0,-2 1 2585,-3 2-2585,2-1 0,-8 3 0,4-2 0,-5 4 0,4 13 0,0 0 0,-5-20 0,4 20 0,0 1 0,-5-15 692,0 1-692,0 0 0,1 2 148,-6-13-148,5 18 0,-3-8 0,-1 5 0,5 11 1207,-3-9-1207,-1 3 0,3 13 0,-3-11 0,-5 6 382,-1 0-382,-2-1 0,3 7 6,6 7-6,-5-6 0,1 6 0,-6-7 0,2 11 0,-13-5 0,6 6 0,-11-5 0,1 4 0,10 6 0,-8 0 0,14 3 0,3 0 0,4-2 0,2 0 0,0-2 0,-1 0 0,-8-9 0,5 5 0,-6-5 0,10 9 0,0-2 0,4 3 0,0-1 0,1 4 0,1 1 0,-2 3 0,2 1-900,-2 2-719,2 6 1619,-6 18 0,3-5 0,-5 13 0</inkml:trace>
  <inkml:trace contextRef="#ctx0" brushRef="#br0" timeOffset="-206025.73">9445 9100 22914,'-5'-39'1979,"-5"3"-1709,-7 7-90,-7 2 89,-3 6-89,-7 3-90,-7 3 90,-7 7-444,-9 2 309,24 9 0,-1 2-203,-5 2 0,-1 2 158,-6 6 0,-1 2-506,-7 4 1,-6 3 572,14-3 1,-5 2-1,-1 2 1,2-1-594,-6 4 0,2 1 0,-3 1 593,1 0 1,-3 3-1,-1 0 1,5 1-23,12-5 0,1 0 0,2 1 0,0 1 45,-1 3 0,0 0 0,1 1 0,2 3-489,0 1 1,1 2 0,1 2 0,2 0 465,0 3 1,1 0-1,2 2 1,1 1-46,2 1 1,2 2-1,1 1 1,2 0 22,2 1 0,1 0 0,2 1 0,2 0-45,2-1 0,1 1 0,3-1 0,2 1-336,2-2 0,3 0 0,1 1 0,3-2 336,2-1 0,2-1 0,3 0 0,2-1 0,6 13 0,4 0 0,9-1-161,0-16 1,5 1-1,5-1 1,0-1 0,-1-4 160,3 0 0,-1-4 0,2-1 0,4 0-81,0-1 0,3 1 0,3-1 0,2-3 0,1-6 81,5-4 0,4-6 0,2-3 0,-2-3 0,-2 0-18,3-1 1,-3-2-1,1-2 1,3-2 17,-11-1 0,3-1 0,2-1 0,-1-1 0,-1-2 0,-4-1 0,12-5 0,-5-3 0,0-1 0,0-2 0,1 0 0,1-2 0,-1 0 0,1-2 38,-2-1 1,1 0-1,-1-2 1,-1 0-39,-2-2 0,0-1 0,-1 0 0,0-1 0,-3-1 0,-1 0 0,0-2 0,-2 0 0,-3-1 0,-1 0 0,-1-2 0,-2-1 0,-3 0 0,-1 0 0,-1-3 0,-3 0 0,-1-1 0,-3-1 0,-1-1 0,-3-1 0,-2-2 0,-2-1 0,-2-1 0,-2-2 90,-2 0 1,-3-2 0,-2-1 0,-2-1-91,-3-1 0,-2-1 0,-3-1 0,-2 0 0,-2-1 0,-3 0 0,-2 0 0,-3 0 0,-2 0 0,-4 0 0,-1 1 0,-3 1 0,-1 0 0,-2 2 0,-4 1 0,-6 0 0,-5 1 0,-7-1 0,-3 2 0,-1 2 0,1 3-40,0 2 0,1 3 0,-3 3 1,-3 0 39,0 1 0,-5 0 0,-2 2 0,1 3 0,2 6-90,2 5 0,1 6 0,1 3 0,-5 3-360,-4 2 0,-4 4 1,-2 3-1,1 0 0,4 2 67,0 0 1,2 1 0,1 2 0,-3 2-50,2 1 0,-4 2 1,-1 2-1,3 0 0,5 2 455,4 0 0,3 2 0,3 1 1,0 1-1,0 2 0,2 1 0,-1 1 1,1 0-1,1 1 0,0 1 0,0-1 1,0 0-1</inkml:trace>
  <inkml:trace contextRef="#ctx0" brushRef="#br0" timeOffset="-202129.73">11995 12447 23184,'5'16'2518,"-1"-6"-1978,-3-4 90,2-6-1,-1 0 451,5-8-1080,5-14 0,5-10 0,11-16-588,4-7 588,-9 21 0,1-1-1100,6-8 1,3-2 1099,-8 10 0,3 0 0,0-2 0,5-5 0,1-2 0,2-1-618,-5 7 1,0-1 0,1 0 0,0-2 617,5-6 0,0-1 0,1-1 0,0-1 0,-4 5 0,0-1 0,0-1 0,1-3 0,3-4-184,-8 10 1,2-4-1,2-3 1,0-1 0,0-2-1,1 0 1,0 1 0,-2 1-1,0 2 184,4-7 0,-3 3 0,1 2 0,-1-1 0,1-2 0,2-3 0,3-3-75,-8 12 1,0-2-1,3-3 1,0-2-1,2-1 1,0-1-1,0-1 1,1 1 0,0-1-1,-1 1 1,0 0-1,0 2 1,-2 2 74,3-2 0,-1 0 0,0 1 0,0 0 0,-1 1 0,1 0 0,-1 0 0,1 1 0,-1-1 0,1 1 0,-1-1-29,1 0 0,0 0 0,0 0 0,-1 0 1,1 0-1,0 0 0,0 0 0,-1 1 0,1 0 1,-1 1-1,0 1 29,1-1 0,-1 0 0,1 0 0,0 1 0,0 0 0,-1 1 0,0 2 0,-1 0 0,-2 3 0,0 2 38,6-10 0,-1 5 0,-3 1 0,1 2 0,1-1 0,1-2-38,1 0 0,1-2 0,2 0 0,-1 0 0,1 0 0,-3 2 0,-1 2 0,4-4 0,-3 2 0,-1 2 0,0-1 0,2-1 0,-2 2 0,0-1 0,2 0 0,-1-1 0,0 0 0,-2 0 0,0-2 0,-1-2 0,0 0 0,-1 0 0,-1 3 0,-3 3 0,1-1 0,-3 4 0,0 1 0,2-4 0,2-4 0,3-5 0,0 0 0,-3 3 0,-4 8 563,4-9 1,-3 4-564,-1 6 0,1-2 0,-2 5 0,-3 3 0,-1 1 498,15-18 0,-2 5-498,-11 13 0,-2 6 0,1-2 0,11-14 0,-9 13 0,1-1 595,-2 5 1,-1 0-596,4-2 0,-1 0 0,1 1 0,1-1 0,14-13 0,0-1 0,-11 11 0,0 0 0,10-10 0,-2 1-35,-14 13 1,-1-1 34,9-12 0,0-1 0,-8 9 0,-2 0-500,9-11 1,-1 0 499,-10 12 0,0 0 148,14-16 0,2-2-148,-9 12 0,1 0 0,-3 5 0,2-1 0,-2 2 0,4-4 0,1 2 0,1 1 0,2-1 0,-1 2 0,5-5 0,1 0 0,-5 5 0,2-1 0,-3 2 0,2-2 0,-1 2 0,0 0 0,-1 0 0,0-1 0,-1 1 0,1 0 0,-1 0 1022,-2 0 0,1-2-1022,13-13 0,0 0 0,-12 13 0,0-1 0,0 0 0,2-3 0,-2 1 0,4-6 0,-2 2 0,-2 0 0,-1 1 0,-4 3 0,-4 2 0,4-9-26,0-2 26,-10 16 1852,-1 1-1852,-11 16 0,-3 3 906,-2 4-906,-2 0 481,0 3-481,0-1 165,0-1-165,0 1 0,0-2 0,0 1 0,-4 1 0,3-2 0,-6 5 0,1 0-3059,-14 8 991,-1 9-721,-15 17 2789,14-7 0,0 4 0,-7 8 0,-1 2 0,-5 7 0,0 0 0</inkml:trace>
  <inkml:trace contextRef="#ctx0" brushRef="#br0" timeOffset="-196479.73">18448 6142 18596,'-38'0'4858,"24"0"-4589,-19 0 91,32 0 540,-2 0-451,3 4 181,0 19-450,3 3 0,2 20-90,5-2 0,0 3 0,4 3-1672,1-4 1672,1-4-90,0-5 90,0-8 0,0-4 0,-1-9 359,-1-7-89,-2-7-360,-2-11 90,0-9 1492,4-37-1582,-1 1 0,-4 15 0,0-1-580,7-23 580,1 1 0,-1 4 0,-2 5-269,2-4-541,-5 14 180,-3 7-179,-3 18-360,-1 14-900,3 4 2069,1 6 0,2 2 0,0 6 0</inkml:trace>
  <inkml:trace contextRef="#ctx0" brushRef="#br0" timeOffset="-196028.73">19049 6111 19935,'-12'-9'1799,"0"2"-628,-19 2-1081,9 3 232,-9 10-322,13 6 0,2 35 89,7-3-89,4-12 0,3 0-89,2 21 89,0-5 89,3-5 76,7-1-165,12-18 512,-1-11-512,4-23 0,-9-15 0,-1-6 0,-3-7 0,-6-5 180,-2-24-90,-4 16 0,-1 9 0,2 3-90,4 5-90,7 1 180,5 25-90,4 10-90,-3-3 0,-4 9-809,4-3-1080,-11 9 90,2-8 1889,-9 0 0,0-8 0,0 0 0</inkml:trace>
  <inkml:trace contextRef="#ctx0" brushRef="#br0" timeOffset="-195764.73">19077 5839 19856,'-4'-63'3328,"0"6"-2519,4 7-539,0 17 0,0-4 180,2 21-180,4 19-1,4 12-179,4 15 0,-1 6 0,9 24-90,-6-14 0,2 9 0,-1-4-1696,-2 1 0,0-1 1651,6 13 0,-2-2-90,-7-24 0,-2-5-314,2 5-271,-4-6-89,-2-7-91,0-5-899,0-10-450,2-8 2249,0-13 0,0-12 0,0-7 0</inkml:trace>
  <inkml:trace contextRef="#ctx0" brushRef="#br0" timeOffset="-195396.73">19378 5934 20126,'2'-63'4137,"0"19"-4047,0 34 0,2 16-90,4 7 90,2 10-1786,7 13 0,2 2 1696,1 1 206,10-75 0,1-14-206,-14 33 0,-4-27 0,-1-14 0,-1 28 0,7 69-540,22 14-359,-7-10-1170,-5-17 0,1-6 2069,-4-9 0,12-1 0,-15-10 0</inkml:trace>
  <inkml:trace contextRef="#ctx0" brushRef="#br0" timeOffset="-194780.73">19869 5740 19676,'-4'-5'2878,"0"1"-2608,4 1 180,0 1 269,15 8-629,-5-4 0,12 8 90,-1-9-90,-5 3-90,6-10 0,-4-4 0,0-10 0,10-23 90,-10 5-90,-5-1 0,-3-5 0,-5 1 0,-3 0 0,2 0 0,-3-1-1651,-2 0 0,-3 1 1741,-3-11-90,-5 8 0,0 8 90,0 9-90,-2 9 0,-1 6 0,-3 7 0,0 11 3482,-4 10-3392,1 13 90,-1 12-1,7-2 1,2 4 0,0 23-1406,4-20 1,2 1 1315,7 18-736,0-3 736,4-4-456,4-6 456,4-7-90,8-7 90,1-9 2207,7-9-2118,26-13-89,-8-10-90,-12-2 0,1-4 90,3-10 0,-2-3-90,-7 5 0,-1-1 0,8-8 0,-2 0-149,7-9 239,-9 3 388,-2-1-478,-10 8-89,-6 5-91,-9 11-270,-5 9-989,0 2 269,-7 6 1373,-18 24 1,-8 7-1,8-8 1,1 0 0</inkml:trace>
  <inkml:trace contextRef="#ctx0" brushRef="#br0" timeOffset="-194254.73">18748 7133 21205,'-20'11'2339,"2"-4"-1440,4 1-539,7-7-180,3-1 0,14-11-1,12-10 1,7-4-90,0-1 0,2-1-241,0 1 1,4-4 0,5-2 365,3-2 1,6-3 0,4-2 0,1 0 0,-1 1-733,-1 2 0,-1 1 1,1-1-1,2 1 1,0-2 560,-2 1 1,2-1 0,1 0 0,0-1 0,-1 2 0,-1 1-9,1 1 0,0 1 0,-1 1 0,-2 1 0,-3 3-256,11-7 0,-4 3 0,0 1 250,-4 2 0,-1 1 0,-1 1 30,-4 3 0,0 1 0,-3 0-60,13-6 0,-2 2 0,-9 5 0,-1 1-112,0-2 0,-3 2 112,11-4 449,-1-1-449,-28 15 0,-5 4 2818,-5 3-2818,-2 2 1308,-2 2-2747,-4-4 599,-5 1-689,-6-2-806,-9 3 2335,-3 2 0,-9 6 0,-3 2 0</inkml:trace>
  <inkml:trace contextRef="#ctx0" brushRef="#br0" timeOffset="-192312.73">8418 1692 21025,'-4'-11'2339,"-2"1"-1980,-6-3 91,-3 4-180,-1-2 0,2 4 360,-6 20-361,9 10 1,-1 16 0,3 9-90,3 11 0,2 3-120,1-18 0,-1 0 0,1 1-399,2 5 1,-1-1 0,2-1 383,-1 10 0,2-1-45,0 4 0,1 0 45,0 2 0,1 0-45,2 0 0,0 0 44,-1-3 1,2 0-45,1-10 0,1 3 0,0-4 0,1 3 0,1-1 0,2 10 0,1-3 90,4 2-90,-1-12 0,-4-8 0,0-10 0,0 1 0,-5-18 0,-1 5 0,-5-17 1105,-1 3-1105,0-4 0,2 0 0,1 0-89,2 0-91,0-4-180,3-5-180,-4-7-89,2-8-271,-2-6 1,-2-4-361,0 0-809,-2 0 2069,-5 4 0,-4 5 0,-5 3 0</inkml:trace>
  <inkml:trace contextRef="#ctx0" brushRef="#br0" timeOffset="-191269.73">7882 3397 23004,'0'-20'2878,"0"1"-2518,0 5-270,4 16 90,4 19-180,8 20 90,8 13-90,-9-23 0,1 2-230,1 1 1,1 0 229,0-1 0,2 2 45,13 18 0,2-1-45,-9-15 0,1-2 45,8 12 0,-1-5-45,1-13 0,-10-15 0,-9-14 0,2-2 0,15-16 459,-5-5-459,13-19-577,-11-3 667,3-12-90,-17 26 0,0-1 0,1-2 0,1-3 0,7-16 0,1 0 0,-6 13 0,0 1 0,7-13 0,-1 2 0,-9 18 0,-1 2-85,5-5 0,-1 0 85,5-12 0,6-5 90,-11 15 0,-8 18-90,-1-2 651,-9 19-471,-2 2 275,0-2-365,0 0-90,-6-5 90,-13-16-90,-11 0 0,-5-7-3392,-3 9 3392,2 9-24,-7 5 24,-11 3 0,-10 8 0,9 5 0,-2 3-261,10-1 1,1 1 260,4 0 0,-2 2 0,2 0 0,-5 4 0,2 0 0,1 0 0,-1 1 0,-12 7 0,0 2-74,7-5 0,1 0 74,1 1 0,3-2 0,12-6 0,4-2 3049,-6 6-3049,12-12 32,6 2-32,11-10 764,6 0-764,0 0 240,4 0-240,2 0 0,7 0 0,1 6 0,6 0 0,1 7 0,5-1 0,0 3 0,26 13 0,-10-1-135,-12-7 0,1 0-404,13 16-361,1 5-625,-2 4-454,-1 1-7852,-5-3 8825,-2-7 1,-5-8 0,-2-6 0</inkml:trace>
  <inkml:trace contextRef="#ctx0" brushRef="#br0" timeOffset="-188784.73">12824 3913 21655,'-10'-19'2698,"1"3"-2428,3 3-90,-1 2 0,6 4 0,-3 0-90,4 5 179,0 0 1,0 10 0,4 8 0,0 15-90,3 15-180,0 12-108,-3-23 0,-1 1 108,0 3 0,0 1-297,1 2 0,0 0 297,-1 0 0,0 0 0,1-3 0,0 1 0,2 8 0,0-1 0,-1 16-66,1-23 1,-1-3 65,-2-8 0,1-1-180,3-25 194,23-40-59,-10 12 0,2-2 45,4-7 0,0 0 0,-2 4 0,0 3 0,10-7 603,4 5-603,-10 14 234,2 3-144,-12 34-90,-9 0 0,-2 24 90,-14-5-90,-6 4 0,-10 1 0,-3-1 0,-4-4 0,-1-3 0,-2-8 0,1-8 0,-1-10 0,1-8-180,-19-23 90,13-1-90,-13-18-90,20 2-179,5-5-91,12 10 0,2-1-269,0-18-451,-1-14-718,13 22 1978,0 3 0,4 3 0,0 2 0</inkml:trace>
  <inkml:trace contextRef="#ctx0" brushRef="#br0" timeOffset="-188344.73">13400 4093 23634,'-9'19'314,"0"17"1,2 4-315,0 1 0,3 1 0,3-2 90,12-9 0,3-8 0,4-3-90,3-10 90,3-4-90,1-6 0,1 0 90,0-8 0,-8 0 90,-1-16 90,-20-7-180,-4-1-1,-26-17 1,-11 13-90,1 1 0,0 11 0,19 17 0,5 3-179,3 4-91,10 0-180,0 0-90,6 0-269,6 4-361,2-3-719,7 3-359,-1-4 2248,0 0 0,-2 0 0,0 0 0</inkml:trace>
  <inkml:trace contextRef="#ctx0" brushRef="#br0" timeOffset="-188070.73">13530 4125 20755,'9'-4'2789,"-1"-1"-2520,0-1 1,2-1 90,2-1-180,6 2 0,6 3-90,7 1-3392,27 6 3392,-8 3-395,-16-1 0,3 2 350,6 5 0,-1 2-45,-8-3 0,-1-1 0,11 6 0,0-1 0,11 5 90,-7-3-180,-9-3-270,-1-3 0,-18-1 2820,-3-6-3269,-13-1 641,-10-4-1541,-2 0-269,-7-6 1978,-3-6 0,2-8 0,-2-5 0</inkml:trace>
  <inkml:trace contextRef="#ctx0" brushRef="#br0" timeOffset="-187758.73">14131 4003 18596,'-14'-41'2608,"-1"1"1,-7-21-2159,12 24 0,3 19-180,6 4 0,-6 7-1,6 3 91,-8 16-90,0 10 90,-5 18-180,-4 13 0,-1 10-1741,7-10 0,0 2 1605,3-13 1,1 1 45,-2 15 0,2-1-191,3-20 0,0-1 146,0 12 0,0 0-45,-3 16 0,2-19 0,2-1 0,-1 2 0,2-4-180,3-21 2663,-8-13-3203,3-8-57,-9-4-572,4-3-810,-2-9 2159,5-7 0,2-4 0,5-5 0</inkml:trace>
  <inkml:trace contextRef="#ctx0" brushRef="#br0" timeOffset="-186711.73">14359 3867 14362,'-19'-32'1169,"0"0"1,-6-7 157,4 8 0,-1 3-1057,-4 0 1427,-2-1-1518,-5 2 1,-3-3-90,-9 3 180,-6-2-90,10 12 0,-9 0 0,3 1-135,0 2 0,0 0-403,-5 0 0,-4-1 0,4 4 403,4 5 0,3 3-45,-3 0 0,0 1 939,0 1 1,1 0-940,0 3 0,0 0 0,3 1 0,1 2 0,1 0 0,-1 3-1053,-14 9 1,0 2 1052,14-4 0,-1 3 0,-4 6 0,-2 3 0,4-1-445,4 1-1,2 0 446,-13 9 0,3 2 612,17-10 0,3 0-567,0 0 0,1 3-1,-6 15 1,3 2-45,8-11 0,3 1 45,-5 12 0,3 0 0,11-13 0,2-1 0,1-1 0,2 0-45,2 0 0,1 2 112,1 13 0,1 1-67,1-12 0,2-1-45,1 12 0,1-2 90,4 16 0,5-5-90,4-5 90,3 0 0,5-2 0,6 2-90,5 0 90,6-1-90,-20-27 0,0-1 0,24 23 0,0-5 90,1-4 1132,-14-16 1,3-1-1223,2-1 0,1-1 0,-1 0 0,0-1 0,0-3 0,-1-2 0,14 4 444,3-4-444,0-4 0,2-6 351,0-4-441,2-2 180,-1-3-90,-2-4 0,-2-1-90,-5-3 135,-14 4 0,0-1-45,17-8 157,-19 7 1,2-2-158,7-3 0,-1-2-1392,-5 1 1,0 0 1391,6-3 0,-1 1 0,14-12 1000,-21 11-1000,-2 2 0,-1-2 0,-1 1 230,-1-1-230,1 0 0,-1 1 0,3-3 0,0 1 0,17-11 0,-11 7 0,10-8 3392,-16 8-3392,-2-2 0,13-16 0,-9 7 0,7-11 0,-16 12 0,-5-3 0,-4 0 0,-4-5 0,-4-2 0,-2-5 0,-6 9 0,-1-1 0,-4-23-119,1 22 1,-2-2 118,-2 2 0,-2 1 0,-8-17 0,8 22 0,0 1 0,-4-3-90,-5-4-90,7 15-180,-7-4-270,5 14-269,-3 2-2159,-12 4 596,6 6 2462,-10 4 0,5 6 0,-3 1 0</inkml:trace>
  <inkml:trace contextRef="#ctx0" brushRef="#br0" timeOffset="-181295.73">2709 2257 21835,'-19'-34'1259,"1"4"-1169,-1 6 0,3 8 0,8 7 0,2 5 90,10 10 89,6 3 91,8 11-90,9 5 0,7 7-45,-3-5 0,2 2-180,-5-4 0,1 0-367,11 11 1,0 2 411,-6-4 0,-3 0-45,3 4 0,0 2 90,1 1 0,0 0-90,2 0 0,0-1 45,1-2 0,1-1-90,0-2 0,1-2 0,-1-3 0,0-1 45,-2-4 0,-1-1-45,-3-3 0,-1-1-173,21 14 173,-9-7 0,-11-5 0,-7-3 0,-6-4 0,-4-7 0,-3-2 717,-3-6-897,-6 0 98,0 0-1087,-4-6 359,0-8-269,-6-9-1080,-1-11 2159,-6-4 0,-4-6 0,-1-1 0</inkml:trace>
  <inkml:trace contextRef="#ctx0" brushRef="#br0" timeOffset="-180302.73">3171 3365 20036,'-39'53'2518,"5"-8"-2248,11-9 90,11-11-180,10-3 269,29-2-179,6-9-90,27-1-346,-26-9 0,1-2 255,4 1 1,3 0-428,6 0 1,2 0 472,1-1 0,2 2-45,2 2 0,1 2 0,0-1 0,-2 2 0,1 3 0,-2 2-90,-2-1 0,-2 1 45,-4-1 0,-3 0-42,-3 1 0,-3-2 357,22 5 0,-12-4-180,-16-6-1,-8-8 360,-8-10-449,-5-13-90,-5-18 135,-3 13 1,-1-3-136,-2-7 0,-1-3 0,-1-8 0,-1-2 0,-1-7 0,-2-1-564,3 19 0,-1-1 0,1 0 564,-1-1 0,0 0 0,0 0 0,0 1 0,0 0 0,-1 1-249,-3-18 1,0 1 293,0 6 0,0 2-45,0 7 0,1 1-45,1 7 0,0 2 135,-6-21-180,2 13 90,0 12 481,-1 9-481,-2 12 1900,-4 5-1900,-3 14 540,-5 8-540,-1 11 0,-6 14 0,-1 0 0,-2 4-953,4-5 0,-1 2 953,2-2 0,-2 3 0,1 0 0,4-6 0,1-1 0,0 0-448,-2 1 0,1 0 0,0 0 448,0 0 0,1 0 0,-1 0-408,-12 14 1,1-2 407,3-4 0,1-2 0,3-4 0,1-3 0,4-6 0,1-2-51,-18 20 51,13-12 1310,10-9-1220,11-9 1357,6-9-1447,5-5 1183,0-4-1183,4-8 86,0 0-86,4-7 0,0 1 0,0-2 0,4-4 0,-5 3 0,3 2 0,-8 6 0,0 7 0,-2 0 0,0 0 0,0-1 0,0 1-270,0-1 90,0 1-270,0 2 0,2-2 1,2 2-181,2 0-90,2 6-539,2 2-1170,2 5 2429,3 1 0,1 3 0,0 2 0</inkml:trace>
  <inkml:trace contextRef="#ctx0" brushRef="#br0" timeOffset="-178489.73">9279 9602 25163,'0'-13'1529,"0"1"-1349,0 1-180,0 4 90,0 0-90,0 5 269,0 0-179,5 2 90,4 8 0,9 4-90,4 11 180,18 12 0,-7-12 0,10 1-270,-8-18 0,5-16 0,-8-15 0,11-15 0,6-10 0,1-4 0,-2 2 0,-7 9-1002,6-3 0,-6 4 1,6-7 1001,-9 7 0,6-5 0,2-4 0,2-2 0,-1 1 0,-3 2 0,-4 5 0,5-6 0,-4 4 0,-2 2 0,-1 2-60,2-2 0,-2 2 0,2-1-165,-4 6 0,2-2 0,-2 1 1,-2 5-1188,7-6 1,-3 6 736,-4 6 1,-3 3-1035,22-10-720,-13 19 1966,-7 12 1,-9 19 0,-4 6 0</inkml:trace>
  <inkml:trace contextRef="#ctx0" brushRef="#br0" timeOffset="-177776.73">9904 13184 13969,'-36'-18'3328,"3"0"-734,4 0-2144,7 0 1457,6 0-1547,7 2-91,4 2 911,5 5-910,0 5 3167,5 2-3167,8 2 277,7 6-547,7 1 0,3 7 0,-1-3 0,1-4 0,0-3 0,1-6 0,20-20 0,-11-6 0,-12 6 0,1-7 0,2-10 0,0-7 0,1-2 0,-1-1 0,-1-2 0,2-2-413,-4 7 1,1-1 0,0-2 0,0-2 412,-3 4 0,0-4 0,1 0 0,-2 2 0,-2 3-912,3-6 0,-2 4 0,1-2 552,-1 2 0,1-3 1,-1 2-1,-1 3-450,7-13 1,-2 5-316,-2 4 1,-1 3 751,-1 8 0,1 3 0,-4 8 0,1 2 0,20-16 1</inkml:trace>
  <inkml:trace contextRef="#ctx0" brushRef="#br0" timeOffset="-176967.73">11013 16685 22284,'2'-14'3418,"0"1"-3238,-2-1-90,0 3 0,0 0 90,0 4 630,5 2-361,0 9 91,14 12-270,-3 5-180,8 8 0,-2-3 0,-1-4-90,3-4 0,-2-4 0,4-7 0,3-13 0,5-17 0,1-16 0,5-11-682,-11 12 1,3-3-1,0-2 1,1-1 681,1-1 0,1-2 0,0 0 0,2-2-426,-3 3 1,1-2-1,1-1 1,0 1 0,-1 1 425,2-3 0,-1 1 0,0 0 0,3-4 0,-5 5 0,3-2 0,0-2 0,1 0 0,-1 0 0,-2 4-357,-1 2 0,-2 2 0,0 1 0,0 0 0,1-2 357,0 0 0,1-2 0,1-1 0,-1 0 0,-1 4 0,-3 3-334,11-12 0,-4 5 1,-1 1 33,-3 6 0,-2 1 0,0 2-240,8-10 1,-2 3-136,-6 10 1,-2 3-945,14-18 624,-13 19 995,-14 11 0,-8 11 0,-6 4 0</inkml:trace>
  <inkml:trace contextRef="#ctx0" brushRef="#br0" timeOffset="-173610.73">12560 14998 19766,'-10'-3'3957,"-2"1"-3417,-4 6-180,-3 3-180,-1 5 0,1 0-90,1-1 90,6-2-1,0-4 1,7-1 0,2-4 1259,3 0-809,0-4-360,2-3-90,2-9-90,6-7 0,6-12 0,8-17-558,-8 18 1,1-2 467,2-8 0,2-3 0,3-4 0,1-6 0,-6 12 0,1-4 0,1-2 0,-1-1-771,3-9 1,-1-1-1,0-2 1,0 0 770,-4 12 0,1-1 0,-1 0 0,0-1 0,-1 1 0,1-4 0,-2 0 0,1 0 0,-2 0 0,0 3-516,-1-3 1,0 2 0,-1 0-1,0 0 516,1-4 0,-1-1 0,0 0 0,0-1-305,0-1 0,1-2 1,-1 1-1,0-1 305,-3 11 0,0 1 0,0-1 0,1 0 0,-1 1 0,3-14 0,0 1 0,0 0 0,0 0 0,0 2 0,-1 1 0,1-1 0,0-2 0,-2 12 0,1-3 0,0-1 0,1 0 0,-1 2 0,-1 2 0,2-8 0,0 3 0,-1 0 0,2-5-130,-1 4 1,0-5-1,2-2 1,-1 1 0,-1 2-1,-1 6 130,-1 2 0,-1 6 0,0 0 0,0-3 0,3-10 0,0-3 0,0-1 0,-1 1 21,-1 0 1,-1-1-1,-1 2 1,0 2-22,0-4 0,-1 3 0,0-5 36,0 7 0,0-7 0,0-2 0,0 3 0,-2 6-36,0-3 0,-1 5 0,0-2 89,0 4 0,1-3 0,-1 2 1,-1 3-90,0 4 0,-1 3 0,0 0 0,-1 1 0,0-1 0,0 1 0,1 1 0,-1-1 0,1-2 0,-1 0 0,-1-3 0,1 0 0,-1 2 0,1-3 0,0 3 0,0-3 0,0 4 0,-1-3 0,0 1 0,-1 3 0,1 1 0,0 4 0,-1-1 0,0-22 0,0-1 0,0 22 0,1 0 0,-2 0 0,0 0 0,0-1 0,0 1 0,-1-2 0,-1-1 0,1 1 0,1-2 0,-1 1 0,0 0 325,0 1 0,0 0 0,1-2-325,0-12 0,2-2 0,-1 4 0,0-5 0,0 3 0,0 13 0,0-1 0,0 3 0,0 0 0,0 4 1651,0-15-1651,0 1 0,0 32 2081,0 6-2081,0 4 1749,0 3-1749,0 2 996,0 0-996,0 0 0,0-2 0,-4-1 0,-4-13 0,-1 4 0,-4-12-90,2 8-1080,-1 0-2158,-7-2 900,1 14 2428,-11 13 0,0 28 0,-6 14 0</inkml:trace>
  <inkml:trace contextRef="#ctx0" brushRef="#br0" timeOffset="-172478.73">10777 11850 20575,'-5'5'3778,"-2"3"-3418,0-7-90,2 3 90,5-10-91,3-7 91,18-39-180,0 11 0,3-3-90,1-4 0,2-2-437,-5 12 1,1-2 0,-1 2 436,7-11 0,-1-2-60,-1-2 0,1-5 0,0-4 15,-6 10 0,1-3 0,-1-2 0,-1 1-593,1-1 0,0 0 0,0-1 0,-1 0 570,-1-3 1,0-1-1,0 1 1,-2 4 7,-1-2 0,-1 4 0,2-3-8,-1 1 1,2-3-1,0-1 1,0 5 7,-1-1 0,-1 3 0,2-4 6,-2 10 0,1-5 0,1 0 0,0 1 0,0 4-751,6-13 1,0 5 0,1 0 744,-2 1 0,1-1 0,0 3-30,-2 6 0,1 1 0,-1 4-334,2 0 0,-1 2 334,0 3 0,0 0 259,-1 4 1,1 1-260,8-9 0,-1 1 0,-9 12 0,1-2 30,5-9 0,2-5 0,-4 3 15,-7 8 0,-1-2 277,4-11 0,0-7 0,-3 4-322,-7 7 0,-2 0 0,0-7 0,1-6 0,-1 4 878,-2 1 0,-1 2-878,0 4 0,0-2 0,-1 2 0,0-5 0,0 1 0,0-1 0,0 0 0,2 2 0,0 0 344,0 1 0,1 1-344,0 3 0,2 0 0,-1 2 0,0 1 0,0 4 0,1 0 0,-2 2 0,2 1 0,11-27 0,0 2 0,1 5 0,1 0 0,-5 11 0,1-1 0,6-13 45,-6 15 0,-1 1-45,-1-1 0,0-1 0,-5 0 90,-1 1-90,-6-1 833,-2 0-833,-2 2 0,-2 5 1059,0 5-1059,-4 6 580,0 7-850,-4 3-360,-1 8-359,0 1-270,-5 4-270,-5 8-540,-7 8 2069,-7 14 0,-9 13 0,18-19 0,1 0 0</inkml:trace>
  <inkml:trace contextRef="#ctx0" brushRef="#br0" timeOffset="-171380.73">10631 8476 23903,'0'-7'810,"0"2"-720,0 3 90,2 0 0,4-2 0,10-5-91,8-7 91,15-8-90,9-12-386,-18 12 0,1-2 296,3-3 0,2-4 30,1-1 0,3-5 0,-2 2-526,6-9 1,1-1 495,-6 5 0,1-2 0,0-1-468,-2-4 0,-1-2 0,-2 3 468,-8 8 0,-1 3 0,0-5 22,3-2 1,1-5-1,-1-1 1,-2 4-159,-2 3 1,-2 1 0,0 0 135,4-5 0,0-1 0,-1 4 0,1-1 0,0 3 45,5 2 0,-1 3-45,8-2 45,-14 15 0,3 0 112,-1 0 1,1 2-158,13-11 0,11-8 0,-21 18 819,-3 3-730,4-2-89,-12 7 1547,3-2-1547,-9 6 0,-1-1 656,1-1-656,0-3 237,-5 2-147,4-4-90,-5 4 0,1 1 0,-1 2 0,-4 0 0,7-7 0,-2 3 0,16-17 0,-7 12 0,3-7 0,0-1 0,2-1 0,11-17 0,-20 25 0,-1 3 0,-3 4 90,-4 3-90,0 4-90,-4 3 180,0 2-6297,-2 2 6207,-6 0 0,5 0 0,-4 0 0</inkml:trace>
  <inkml:trace contextRef="#ctx0" brushRef="#br0" timeOffset="-171035.73">12933 6242 20755,'-16'11'2159,"0"0"-1979,0 0-90,0 1 90,-1 6-90,1 2 0,2 5-90,0 4 0,3 5 0,1 5-90,2 6-315,2-9 0,-1 2-1394,-1 5 0,-1 0 1729,-1 0 1,-1 0-1,0-1 1,0-2-1,-9 15 1</inkml:trace>
  <inkml:trace contextRef="#ctx0" brushRef="#br0" timeOffset="-170079.73">13559 6278 25702,'8'0'720,"6"0"-540,0 8 0,9 4 0,1 11-90,2 4-90,5 4 89,14 18 1,-9-14 0,9 11 0,-15-23-90,-3-1 90,-3-6 90,2-2 0,-10-7 90,3-3-180,-13-10 0,4-8-90,0-35 90,-1-2-90,-2-5 0,-1-3-360,-1 17 1,-1 0 314,0-17 0,-2-2-1161,0 15 1,0 1 1160,-2 0 0,0-1 45,0 3 0,0 1 0,0 5 0,0 1-90,0-4 1,0 3-1,0-8-90,0 0 0,0 29 440,0 7-1429,0 5 2779,0 24-4759,-4 30 631,0 7 2518,2-20 0,-1 0 0,0 15 0,3 0 0</inkml:trace>
  <inkml:trace contextRef="#ctx0" brushRef="#br0" timeOffset="-169545.73">14355 5925 21025,'0'-13'2339,"0"1"-2069,0 1 89,0 2 1,0 2-90,0 0 0,0 3-90,0 1 269,0-1-179,0 4 270,0-2-180,-7 2-180,-1 6-180,-6 5 0,-3 36 0,9-1 0,1-12 0,3 5 45,7 13 0,3-1-45,3 11 0,0-17 0,2-3 0,8-13 0,1-9 0,0-8 0,15-28 0,-13-6 0,7-24 0,-23 11 0,-4-1 0,2-25 90,-9 7-1,-3-2 1,1 18 0,-2 3-90,0-2 0,-1 3 0,-4-6 0,7 28 0,6 14 0,-2 10 0,8 11 0,5 4 0,9 3-566,22-1 1,4-1 0,-16-3 0,8-5 0,0 0-1</inkml:trace>
  <inkml:trace contextRef="#ctx0" brushRef="#br0" timeOffset="-169142.73">14607 5808 22554,'-5'-32'3058,"1"4"-2158,4-2-360,0 6-361,0 7 181,8 19-270,2 18 0,11 16-90,1 7 90,3 5-90,-1 1 0,-1-1 0,-3-3 0,-2-6 0,-4-7 90,-1-8-90,-7-12 0,-2-4 0,-4-12 0,0-7 0,0-13 0,-2-9 0,0-3 0,1-28-277,-1 17 0,0 0 277,2-20 0,0 9 0,0 10-90,4 4 90,1 17 0,12-1 0,-2 21-90,9 1-360,-3 6-539,-1 0 194,-2 6-1004,-1-1-630,-7 2 2429,-4 1 0,-4-7 0,-2 3 0</inkml:trace>
  <inkml:trace contextRef="#ctx0" brushRef="#br0" timeOffset="-168281.73">14879 5441 21924,'14'3'2879,"33"23"-2789,2 2-90,-17-12 0,0-1 0,19-3 0,-18-18 90,1-14 0,-12-4 90,-1-12-1,-13 2 451,-4-20-270,-2 11-180,-2-16 90,0 18-90,0 2-91,0 3 91,0 5-180,-4 3 90,3 6 0,-2 4 0,3 4 0,-4 7 0,3 3-90,-2 4 270,3 0-270,-4 0 0,3 0 0,-6 0 90,6 0-90,-3 0 0,4-2 0,-3 0 0,2-3 90,-6 3-90,6-2 0,-3 1 90,4 1-90,0-2 0,0 3 0,0-1 270,0 14-270,-4 45 0,4 7-156,-2-18 0,0 6 0,2 0 156,2-4 0,2-1 0,-1 1-867,-1 0 0,0 0 0,2-1 867,4 18 0,1-4 0,-1-23 0,1-2-84,2 10 0,1-2-186,-2-11 0,0-1-45,2 4 0,-2 0-1034,2 20 720,-6-16-181,-2 20 540,-9-30 336,-6 13-516,0-25 772,-10-3-322,-3-17 0,-2-8 0,-6-6 0</inkml:trace>
  <inkml:trace contextRef="#ctx0" brushRef="#br0" timeOffset="-165933.73">13725 7590 22464,'-24'22'3058,"3"-1"-2518,3-3 0,4-9-4252,7-3 4072,2-6 859,7 0-859,9-8-90,19-10-225,-3 1 0,5-4-809,12-8 0,5-3 764,-7 6 0,2-2 0,2-2 0,7-3 0,2-2 0,2-1 0,-10 6 0,2 1 0,0-2 0,1 1-441,3-3 1,0 1-1,1-1 1,0 0 440,2-1 0,0 0 0,1 0 0,0-1 147,-12 8 1,0-1 0,0 0 0,2-1 0,2-1-148,3-2 0,3-1 0,2-2 0,0 1 0,-1 0 0,-4 1-285,-1 2 0,-3 0 1,-1 2-1,1-2 1,2 0 284,-1 0 0,2-1 0,1-1 0,0 0 0,-3 2 0,-4 1 0,1 0 0,-5 1 0,0 0 0,0 0 206,3-4 0,1 0 0,-2 0 1,-3 2-207,-3 2 0,-3 2 0,0-2 0,7-8 0,0-2 0,-11 7 1832,-9 1-1832,-65 0 0,6 27 0,-4 4 0,2-6 0,11-20 0,-1-15 452,14 12 1,1-3-453,-1-6 0,0-5 0,0-6 0,0-6 0,-1-1 0,3 8 0,0-1 0,0 0 0,0 0 341,-1-2 1,0 1 0,0-1 0,0 2-342,-4-17 0,-1 2 0,0 4 0,-1-1 0,-2 2-97,3 11 1,-2-1-1,-1 1 97,2 6 0,0 2 0,-1 0 0,-11-17 0,0 4 0,4 14 0,-1 7 0,-20 7 0,0 24 0,-4 9 0,6 2 0,-5 7-268,2 4 1,-8 4 0,-2 5 0,0 1 267,10-2 0,0 3 0,0 1 0,-2 2 0,-1 1-266,4-3 0,-2 3 1,-1 0-1,0 2 1,-1 0-1,2-1 1,1 0 265,-1 1 0,1 0 0,2 0 0,-1 0 0,1 0 0,1 1-134,-1 0 0,1 1 0,-1 1 0,2-1 0,2-1 1,2-2 133,-5 5 0,4-2 0,1-1 0,-1 1-236,2-2 0,0 0 0,1 0 0,0-1 236,1-1 0,1-2 0,0 1 0,0-1-209,-8 8 1,0-1 0,1 0 208,3-5 0,1 0 0,1-2 0,4-3 0,1-1 0,0 0 242,-5 2 0,1 0 0,2-2-242,0 0 0,1-2 728,-4 3 0,4-2-728,3-5 1687,16-14-1687,5-6 3013,13-9-3013,0-2 1145,2 3-1145,2 1 0,1 1 0,13 20 0,0 7 0,14 24 0,-6-1 0,1 3-378,-6-9 1,1 3 377,4 10 0,2 7 0,-3-4-763,-1 1 1,-2 0 762,-3-7 0,2 4 0,-3-3 0,-1 11 0,-1-3 0,-1 4 0,0-1 0,-2 0 0,0 1 0,-3-7 0,-1 3 0,0-3 0,1 6 0,0-1 0,-3-11 0,1 1 0,-2-4 0,0-5 0,0-4 0,0-5 0,1-3-1009,5 22 1009,-2-13 0,2-9 0,2-16 0,26-20 0,4-21 0,-6 1 0,3-4-139,1-5 0,4-5-289,-7 8 1,5-3 0,3-2 0,1 1 342,-4 3 0,1 0 0,1 0 1,0 0-1,0 0 0,0-1 0,0-1 1,0 1-1,1 0 0,-1 1 0,0 1 1,0 0-1,0 0 0,0-1 1,0 1-1</inkml:trace>
  <inkml:trace contextRef="#ctx0" brushRef="#br0" timeOffset="-156774.73">1076 4758 20485,'-22'-22'2069,"1"-1"-1799,5 2-90,7 1-90,4 2 90,12 2 0,11 1 0,19 3-91,20 5-412,-21 5 1,3 0 412,7 2 0,1 0-45,6 0 0,2 0-814,6 2 0,2 0 799,-18-1 0,1-1 0,1 0 0,3 1 0,1 1 0,0-1-555,4-1 1,0 0 0,0 0 524,1 0 0,1 0 0,-1 0 0,0 0 0,0 0 0,-1 0-237,-2 0 1,-1 0 0,0 0 236,-4 0 0,-2 0 0,0 0 0,15 0 0,-2 0 0,-8 0 0,-3 0 163,-8 0 0,-2 0-163,20 0 1223,-14 0-1223,-11 0 1784,-9 0-1784,-2 0 1130,-13 0-1309,0 0-90,-9 0-450,0-4 719,-14-5 0,0-3 0,-14-4 0</inkml:trace>
  <inkml:trace contextRef="#ctx0" brushRef="#br0" timeOffset="-156216.73">2700 4460 20485,'-16'-18'2429,"0"0"-2069,9-5-270,2 2 0,5 3 0,3 3-3482,5 3 3482,12 3-250,42-1 160,-1 2 0,-15 3 0,1 1 45,-7 1 0,-1 1-45,-1 1 0,0 0 0,0 1 0,-1 0-45,-3 0 0,-1 0 45,26 0 0,-10 0 0,-10 0 90,-13 0 3223,-8 9-3223,-10 5 328,-10 15-328,-8 13 0,-12 19-780,7-21 0,-1 2 690,-4 10 0,-2 4 29,6-15 1,-1 1 0,-1 4 15,-3 6 0,-1 4 0,-1 1 0,1-4-15,-2 4 0,1-4 0,0 3-372,0-4 0,0 3 0,0-1 1,1-6 520,-7 13 1,1-7 45,5-7 0,0-3-96,4-10 0,1-3 51,-10 10-90,10-25 0,7-27-90,6-30 0,4 7 0,2-4 301,0-11 1,1-2-302,0-8 0,1-3-158,-1 18 1,1-1 0,0 1 157,-1-1 0,-1 0 0,0 0 0,2-21 0,-2 1-505,0 3 1,-2 2 459,-2 5 0,-1 1-183,-1 5 1,-1 3 227,-2 6 0,-1 3 179,-7-22-539,4 19-360,6 15 1734,2 14-3533,11 39 2519,2 6 0,0 0 0,0 3 0,1-4 0,-1 1 0</inkml:trace>
  <inkml:trace contextRef="#ctx0" brushRef="#br0" timeOffset="-148393.73">10960 1515 22734,'-5'0'630,"-2"0"-540,-1 0 0,-1 9 89,-12 25 1,7 4-90,2-7 0,-1 2 0,-9 23 0,1-7 0,-1 2-90,3-9 0,0 1-999,-8 16 0,1 1 999,4-12 0,1 0 45,-2 3 0,1 1-533,0 0 0,1 2 533,0 1 0,2 1-45,1-2 0,1 1 45,1-1 0,2 0-45,1-1 0,1-2 0,2-2 0,0 0 0,1-4 0,2 0 45,0-5 0,1 0-45,3-5 0,0-1 0,-4 27-1189,6-25 1,1-1 1188,-4 12 1229,4 5-1229,0-27 820,0-7-820,0-5 90,0-6-90,0-3 3392,0-4-3482,0-10-180,0-4-270,2-13-359,2-9 899,-1 2 0,-1-3 0,2-27 0,-3 19 0,0 0 0</inkml:trace>
  <inkml:trace contextRef="#ctx0" brushRef="#br0" timeOffset="-147668.73">10237 2569 21565,'0'-13'1349,"-3"1"-1169,2 5-90,-7 3 180,-3 28-90,-1 8-91,2 0 1,1 3-395,1 3 0,1 4 365,-1 6 0,0 7 0,1-3-15,-2 12 0,1 0-15,3-6 0,-1 2 0,2-3-480,0 4 1,2-4 449,2-6 0,0 2 60,1-5 0,1 2 0,1-5-15,0-6 0,0-1-45,3 16 0,2-7 90,9-20 0,1-9-90,6-9 0,21-17 90,-5-7-90,-11 1 0,1-3 0,7-9 0,-1-1 0,-8 6 0,0-1 0,9-6 0,1-1 0,-4 3 0,-1 2 0,12-7 272,-14 10 0,-2 2-272,-3 6 1055,3 3-1055,-16 8 360,-3 0-1,-7-7-359,-6-3 90,-5-10-90,-8-7 0,-7-12 0,-4-15-154,13 23 0,-2-3 154,-9-21 0,-2-3-468,5 15 0,-1 0 468,-8-14 0,-2 1 0,10 22 0,0 4-116,-1 1 0,1 1 116,-18-20 0,3 10 0,7 8 0,7 7 272,2 3-272,12 12 851,1 0-851,9 10 84,0 0-624,6 0 0,-1 8-179,5 2-541,0 12-988,-2 1 2248,2 4 0,-3 2 0,-2 1 0</inkml:trace>
  <inkml:trace contextRef="#ctx0" brushRef="#br0" timeOffset="-146328.73">13941 16983 24623,'-19'-20'1709,"1"2"-1349,4 4-90,5 3-91,0 6 91,8 1 90,1 10 90,10 14-90,12 20-360,5 15 0,3 6-571,-5-7 0,2 2 571,-3-5 0,1 3 0,1 1 0,1 1 0,0 0 0,-1-3 0,4 7 0,-1-2 0,-5-12 0,1 1 0,-2-6 0,-2-3 0,-1-6 0,14 21 0,-5-15 0,-5-14 0,-2-12 0,0-18 0,4-21 0,5-28-1507,-12 15 0,0-5 1507,4-11 0,-1-4 0,-5 13 0,-1-2 0,0-2-672,2-5 0,0-3 1,-1 0 671,-3 11 0,-1-1 0,0 0 0,0 0-136,0-2 0,0 0 0,-1 0 0,1-1 136,-1 2 0,1 1 0,-1-2 0,1-1-292,4-11 0,0-3 0,0 0 0,-1 5 292,0 1 0,-1 3 0,0 0 0,-1 5 0,1-1 0,0 1 0,-3 6 495,2-7 1,-1 6-496,-3 5 0,0 3 0,4-22 670,-4 10-1840,-5 22-179,0 8 1318,-1 25 31,13 32 0,-1 5 0,-3-9 0,0 0 0</inkml:trace>
  <inkml:trace contextRef="#ctx0" brushRef="#br0" timeOffset="-145850.73">15780 16495 22284,'-16'-13'3418,"-3"5"-3148,-17-1 360,-17 19-360,11 13-510,12 0 1,1 4 329,6 6 0,3 4-471,-2 9 0,1 3 426,1 7 0,1 4-298,8-17 0,0 1 0,1 0 253,1 3 0,0 0 0,3 0 30,0 0 0,2 0 0,1 0-30,0-2 0,0 0 0,2-2 0,2 17 0,3-2 0,0-5 0,2-4 0,3-8 0,1-3 0,14 23 0,5-22 0,21-31 0,-10-25 0,-12-4 0,-2-6 32,-7-6 1,-5-4-33,1-4 0,-3-6-255,-4-6 0,-2-7 0,-2 2 285,-3 10 0,-2 2 0,0-2 0,0-16 0,-1-4 0,-3 5 105,-5-4 0,-2 4-90,1 4 0,0 3 462,-1 10 1,1 1-463,-1-1 0,0 4-45,0-6 0,1 12 0,15 47 333,6 26-333,10 26 0,-6-24 0,1 2 400,4 4 0,1 1-445,1 2 0,0-1 45,2 0 0,0-1-180,-1-2 0,0-1-90,-1-4 0,-1-2-180,-3-4 1,1-2-720,12 20-54,-6-12-756,-2-10-359,0-15 2338,1-10 0,-1-15 0,1-5 0</inkml:trace>
  <inkml:trace contextRef="#ctx0" brushRef="#br0" timeOffset="-145383.73">16251 16662 15532,'2'-50'2788,"-3"7"13,-4 7-2531,-5 13 1319,5 5-1319,0 11-1409,5 19 1319,0 21 0,5 30 461,0-19 1,1 2-597,2 9 0,2 2-45,2 6 0,0 1 0,-2-19 0,-1-1 0,1 1 0,5 20 0,1-1-926,-1-2 0,0-1 926,0-8 0,-1-2 0,-2-7 0,0-2-391,-2-7 1,-2-3 480,6 16 1511,-7-16-1601,-9-41 766,-5-21-766,0-4 0,0-6 0,0-5 0,2-7 0,1-7 0,1-7 0,1 2 0,0 13 0,0 1 0,1-3 0,0 4 0,1-2 0,1-1 0,2 1 459,4-12 1,3 2-1,3 5-459,6 4 0,4 4 0,1-12 0,4 12 0,21 32 0,-5 38 0,-17 1 0,2 16 0,-21 10 0,-4-12 0,-4 7 0,-7-13 3142,5-18-4401,-5 1-1137,7-16 327,3-6-539,4-10 2608,5-10 0,4-10 0,3-3 0</inkml:trace>
  <inkml:trace contextRef="#ctx0" brushRef="#br0" timeOffset="-145148.73">17023 16160 17264,'4'-18'2429,"0"2"492,-4 7-2292,2 5 1157,0 16-1427,4 13-269,2 18 0,1 6-90,-1-8 0,2 5-86,2 5 1,4 10 0,0 2 0,-1-8 85,1 9 0,1-1-90,-2-7 0,2 6 0,0-1 0,-3-7-450,0 3 1,-2-5 57,1 4 0,-4-4-1227,-8-5-630,-11-40 2339,-12-42 0,-2-27 0,11 23 0,-1 0 0</inkml:trace>
  <inkml:trace contextRef="#ctx0" brushRef="#br0" timeOffset="-144900.73">16763 15495 22994,'-43'-41'2249,"4"5"-2069,5 7 137,7 8-227,1 0-90,15 10 77,0 1 13,11 8-52,0 0-38,0-3 117,0 0-117,0-2 0,0 3-720,0-1-1078,0 3 1798,9 28 0,0 1 0,9 26 0</inkml:trace>
  <inkml:trace contextRef="#ctx0" brushRef="#br0" timeOffset="-144300.73">17685 16079 16348,'0'-21'6206,"0"1"-5306,-4 4-271,-2 0-269,-7 5-90,1 0 180,-4 6-1,2 1 811,-13 12-631,2 6-224,1 9 0,0 9-270,-1 18 0,3 6-543,0 0 1,2 5 407,9-13 0,1 6 0,2 0 0,2-4 0,1 16 0,3-2 0,1-9 0,2 3 0,4-4 0,11 12 0,6-6 0,-5-18 0,3-4 0,7 5 0,3-8 0,15-13 0,0-28-136,-3-20 136,-3-25-1539,-21 17 1,-3-3 1538,-2-8 0,-4-2 0,-1-6 0,-4-1-496,-2-7 1,-4 0 495,-1-2 0,-4-2 0,-2 7 0,-2-4 0,0 3 0,-3-5 0,-1 1 0,2 12 0,0-1 0,-1 4 176,-4-3 0,0 7-176,-3-12 0,35 90 0,14 18 0,-8-11 0,2 7 0,1-4-194,7 4 0,1-3 194,1 1 0,2-1 0,-1-3 0,3 0 0,7 7 0,1-1 0,-13-16 0,-1-1 0,3 3 0,0-2 769,6 1-4816,-22-37 4341,-3-14 0,-20-44 0,1 26 0,0 0 1</inkml:trace>
  <inkml:trace contextRef="#ctx0" brushRef="#br0" timeOffset="-143751.73">18009 15030 24443,'-12'-38'779,"0"0"1,0 4 0,0 0-421,-9-20-89,3 13 90,6 12 0,5 15 0,6 22-270,8 26-90,6 24 0,1 8-501,0-8 0,2 4 501,-5-15 0,2 7 0,0 2 0,1 0 0,-2-6-417,4 10 0,-2-5 0,1 4 417,0-1 0,1 3 0,-1 0 0,0-4 0,1-2 0,-2-3 0,1 0 0,-1-2 0,0 0 0,1 2-362,3 7 1,1 1 0,-1-1 361,-3-10 0,1-2 0,-2-1 0,8 20 0,-2-5 0,-6-22 0,-2-7 0,-1-12 0,-3-18 554,-2-24-554,-1-23 0,3-7 0,0-5 199,-2 11 0,2-2-199,3-16 0,1 1 0,-3 19 0,1 4 0,0 4 0,2 2 1233,12-25-1233,5 12 0,5 13 0,3 15 0,7 15 0,-10 21 0,-1 8 0,-6-3 0,-2 6-328,2 11 0,0 7 1,-4-2 327,-3 5 0,-5 1 0,-3-7 0,-1 3 0,-4 0 0,-4 0 0,-4-1 0,-2-2 0,-4 7 0,-3-2 0,-4 12 0,-5-5 0,0-21 0,-5-4 0,0-4 0,-4-5 0,-15-6 0,-2-8 0,10-4 0,1-5 0,-12-8 0,2-7 284,15-2 0,3-3-329,2-4 0,1-3-180,4 0 1,4-1-91,4-2 0,3-1-494,-1-33-181,16 2-269,4 3-505,9 9-844,3 3 2608,-2 7 0,-3 6 0,-4 5 0</inkml:trace>
  <inkml:trace contextRef="#ctx0" brushRef="#br0" timeOffset="-143331.73">18509 14555 23094,'0'-16'2608,"0"0"-2338,0 8 360,2 10-1,2 21-89,6 24-270,-3-11 0,2 5-1472,3 10 0,2 4 1202,-3-12 0,2 1 0,0 1 0,1 4 0,2 1 0,1 1 0,0 0 0,1 1 0,2 3-71,0 0 1,2 2-1,1 1 1,0 0 70,-2-3 0,1 0 0,-1-1 0,1 1-325,-1-2 1,1 1 0,0-1 0,-2-2 264,3 6 0,-1-1 0,-3-7-390,-1-4 1,-2-4-721,1 3 1,2-6-4677,16-11 6151,-7-18 0,-5-61 0,-18 18 0,0 1 0</inkml:trace>
  <inkml:trace contextRef="#ctx0" brushRef="#br0" timeOffset="-142949.73">19224 15604 22014,'8'-58'3418,"2"20"-3058,14 56-270,1 2-90,15 2 0,-3-13 0,1-7 0,1-10 90,-2-8-90,-5-9 0,-5-11 0,-5-7 0,-8-12-144,-8 9 0,-4-3 279,-2 11 0,-3 0 89,1-13 1,-7 1 360,-12 5 0,-9 11-46,-27 20-539,21 7 0,1 10-291,2 26 0,5 11 291,7 1 0,3 2 0,1 5 0,4 2 0,2 0 0,5 0 0,4 0 0,4 0 0,3-5 0,7-2 0,15 9 0,7-5 0,-7-15 0,3-3 0,13 5 0,3-6 0,-10-17 0,3-6 0,16-5 0,2-6-90,-15-1 0,0-4-630,1-2 1,3-4-1,-6-2-950,-5-9 1,-3-1 455,0 3 0,-4 0 1214,-9-18 0,-32 31 0,-10 7 0</inkml:trace>
  <inkml:trace contextRef="#ctx0" brushRef="#br0" timeOffset="-141861.73">14911 18716 21205,'-45'13'1799,"1"-1"-1709,3-1 180,2-6 359,-4-1 181,6-4-360,5 0-1,10 0-89,16 0 0,-3 0 90,4 0-91,-1 0 631,2 0-720,17-4-180,33-15-90,12-10-680,-11 6 1,3-3 679,1-2 0,1-1 0,-10 7 0,1-1 0,2 0-699,7-2 0,2-1 1,2 0 698,-9 5 0,1 0 0,0 0 0,2 0 0,5-1 0,2-1 0,0 1 0,2-1-450,-9 4 1,1-1-1,1 1 1,0-1-1,1 1 450,2-1 0,1 0 0,1 0 0,0 0 0,1 0-301,2-1 1,0-1-1,1 0 1,1 1-1,-1-1 301,-9 4 0,0 0 0,-1 0 0,2 0 0,1-1 0,3-1-87,-1 0 0,4-2 0,1 0 1,2-1-1,0 1 0,0-1 0,-2 0 1,-3 2 86,-2 0 0,-2 1 0,-1 1 0,-1-1 0,0 1 0,2-2 0,2 0-37,3-1 1,3-1-1,1-1 1,0 0-1,1-1 1,-2 1-1,-2 1 1,-3 0 36,2 0 0,-3 0 0,-1 0 0,-1 1 0,-1 0 0,1 0 13,-1 0 1,0 0-1,0 0 1,0 0 0,-1 0-1,1 0-13,7-3 0,-2-1 0,1 1 0,2-1 0,1-1 0,-7 4 0,2-1 0,1 0 0,1-1 0,0 1 0,-3 1 0,-2 0 0,6-2 0,-3 1 0,-1 0 0,0 1 0,2-2 0,0 1 0,2 0 0,1-2 0,-1 1 0,-2 1 0,-4 2 0,2-1 0,-3 2 0,-3 0 0,0 0 90,-2 1 0,-1 0 1,-1 1-1,0-1-90,11-3 0,-2-1 0,-1 1 284,-5 1 1,-2 1 0,2-1-285,6-2 0,1-1 0,0 1 0,-3-1 0,-1 1 0,-1 1 0,-9 4 0,-1 2 0,-2 0 0,11-6 0,-10 4 1346,-18 8-1346,-8 6 2323,-4-1-2323,-4 5 1956,0-1-1956,0 2-2312,-28 6 2312,3 2 0,-36 9 0,7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6:38:36.23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12828 4722 21835,'-4'-11'2518,"3"0"-1978,-6 1-90,6 3-1,-2 1 631,3-1-721,0 4 91,3-1 450,13 10-900,0 4 0,11 10 0,-2 7 0,1 9 0,5 10 0,-1 10-721,-5-4 0,1 4 721,-7-9 0,1 1 0,-3-3 0,1 3 0,-2-2 0,1 10 0,-2-1 0,1 3 0,-2 1 0,0 0 0,-1 0 0,-1 0 0,0 0 0,0-3 0,-2-1 0,0-3 0,-1 0 0,0-4 0,0-1 0,-1-3 0,0 0 0,-1-4 0,1-1 0,-1 0 0,0-1 0,-1-3 0,0 0-169,0-2 1,0 0 168,4 28 0,-5-26 0,-2 0 0,2 13 0,-4 4 0,-1-28 0,0-6 0,0-4 1387,2-7-1387,0-17 0,6-34 0,1-14-335,-3 13 0,0-3 335,1-2 0,0-2-724,0-9 0,0-4 724,-1 15 0,0-1 0,0-2 0,1-5 0,0-2 0,0-1 0,0-4 0,1-1 0,1 0-485,-1 14 1,0 0 0,1 1 0,0-1 484,0 1 0,1-1 0,1 1 0,0 1 0,5-14 0,1 2 0,3-3-328,-1 9 0,2-2 0,2 0 0,-2 4 328,1 1 0,-1 4 0,2-1-91,4-9 0,1-1 0,-1 6 91,-1 7 0,-1 4 0,-4 4 0,0 1 0,-2 5 0,-1 1 754,10-23-754,-7 10 0,-5 9 1659,-4 3-1659,-4 11 1939,0 13-2569,-4 12 1252,2 15-1881,0 9-112,0 7-878,2 11 2249,-2 7 0,3 11 0,-5-30 0,0 1 0</inkml:trace>
  <inkml:trace contextRef="#ctx0" brushRef="#br0" timeOffset="669">14395 5550 18057,'13'-9'4947,"-1"2"-4407,-2 0-91,-2 5 1,-4 0 0,0 2 269,-4-2-449,2-1 90,-2 1-90,-3-2-90,-4 3 0,-7-1 0,-6 6-1,-10 5 91,-9 11 0,-12 10-180,23-10 0,-1 3-45,-3 3 0,1 2-1211,-2 4 1,1 2 1165,0 4 0,1 3 45,1 1 0,1 4-344,6-3 1,2 3 0,1-1 298,-1 5 0,4 1 0,-3 10 0,7-1-128,13-13 1,6-6 127,9 13 0,7-24 0,5-7 0,13-16 0,0-15 0,-1-7 0,11-18-45,-16 5 0,-3-2 45,-10 5 0,-3-4 0,2-16 0,-2-5 45,-6-4 0,-2-1 359,-1-1 0,-1 1-404,-5 5 0,-3 2 90,0-10 790,0-8-790,0 23-90,-3-10 0,2 33 316,-3 3-226,4 27-180,6 7 180,13 43-90,-2-24 0,3 1-180,7 13 0,2 0 676,-5-10 1,1-2-1262,6 3 1,-1-5-405,2-3-146,9 1-934,-19-24 2249,0-8 0,-1-13 0,-1-6 0</inkml:trace>
  <inkml:trace contextRef="#ctx0" brushRef="#br0" timeOffset="1118">14712 5627 15172,'-5'-50'2429,"0"4"642,-2 6-2712,0 6 1320,6 9-1499,-2 7 769,3 9-319,5 35-450,2 9-45,0 0 0,0 4 910,-1-1 0,0 1-1000,2 5 0,-2 1-45,1 1 0,-1 1 0,-1-2 0,0 1 0,0-3 0,0-1 0,-2-3 0,-2-3-46,3 28 46,-4-15 0,0-12 0,0-11 0,0-24 0,0-12 0,0-29 0,0-15 0,1 2 0,2-2 0,-1 10 0,2 1 438,2-16 0,2 2-438,0 19 0,2 4 0,17-28-3142,2 13 3142,3 13 0,1 13 0,12 24 0,-13 12 0,5 21 0,-19 2 402,-4 21-402,-8-6-270,0-3 3122,-6-16-3661,0-22-1980,0-6 810,3-13-359,4-11 2338,5-14 0,2-14 0,3-6 0</inkml:trace>
  <inkml:trace contextRef="#ctx0" brushRef="#br0" timeOffset="1286">15260 5410 19586,'13'-46'4137,"-3"3"-3237,-6-10-630,-2 20 90,0 3-1,0 32 1,4 21-270,0 22 0,2 19-358,-3-26 1,0 1 267,-1 2 0,1 2-360,1 16 0,1 0-135,-2-16 1,-1 0-271,1 10 0,-2-2-1663,1 8 2428,-4-9 0,-4-10 0,0-4 0</inkml:trace>
  <inkml:trace contextRef="#ctx0" brushRef="#br0" timeOffset="1468">15106 4926 24713,'-16'-51'419,"1"0"1,4 14 0,1 2-510,-4-6 0,1 4-449,0-1-451,7 13-809,2 7 1799,8 11 0,1 3 0,3 4 0</inkml:trace>
  <inkml:trace contextRef="#ctx0" brushRef="#br0" timeOffset="2052">15829 5125 20665,'14'-9'3058,"-2"0"-2698,-3 2 90,-5 0 0,-3 4 359,-1 1 1,-14 39-585,1-2 0,-1 7-136,1 4 1,0 5 0,1 0-524,0-4 0,0-1 1,2 1 463,2 4 0,2 1 0,1-4-30,1 2 0,2-3 0,4-3 0,2-2 0,-1-5 0,2-1 0,13 22-180,23-6 90,-4-27 0,-1-24 0,2-8 0,8-22-77,-15 1 1,-3-4 166,-10 2 0,-3-3 0,-3-4 0,-2-1-290,-2-4 0,-4-2 380,-1-1 0,-4-1 0,-2-1 0,-2-3 90,-5-13 0,-3-1 455,-2 7 1,0 2-591,-1 2 0,0 6 45,-4 7 0,11 55-90,12 42 45,0-17 0,1 2-304,1 8 0,2 2 259,0 2 0,0 2-478,1 0 0,1 1 343,-1-4 0,2 0-540,3 12 1,1 0-744,1-12 1,0-2 427,-2-2 1,2-7 989,11-7 0,-16-46 0,1-22 0</inkml:trace>
  <inkml:trace contextRef="#ctx0" brushRef="#br0" timeOffset="2486">16219 4763 23364,'0'-45'689,"0"0"1,0-4-1,0 1 391,0-13-451,5 21-89,4 48-270,7 42-180,-7-11 0,0 5-597,2 11 1,-1 8 528,-3-11 1,1 6-1,0 3 1,0-4-741,0 6 0,-1-2 1,1 3 717,-1-1 0,2 3 0,-1 0 0,-1-5 0,0-3 0,0-4 0,-1-1 0,1-2 0,0-1 0,0-1 0,2 15 0,0-2-1127,2 4 0,0-4 1172,-5-21 0,-1-4-45,2 2 0,-2-6 0,-3-15-90,3-46 90,4-17 0,5-17 0,2-6 0,-3 19 0,0 1 0,-1 5 0,2-1 0,1 2 39,5-6 1,1 5-40,11-8 1754,7 8-1754,-15 49 0,-1 17 3206,-3 18-3206,-11-1 0,-3 2 0,-4-8 0,-2 1-165,-1 11 0,-5 0 210,-2-13 0,-4-1-90,-1-1 0,-2-1 90,-2 0 0,-3-3-45,-1-1 0,-2-2 91,-9 3 0,-2-5-1261,-26-7 181,6-11-450,25-42-720,25-21 1811,8 20 0,2-3 1,3-6-1,1-2 0,2-5 1,1 1-1</inkml:trace>
  <inkml:trace contextRef="#ctx0" brushRef="#br0" timeOffset="2753">16787 4415 23813,'-4'-40'2249,"0"7"-1439,4 14 89,0 15-179,4 21-630,2 20-90,6 24-576,-4-22 0,0 3 576,2 8 0,1 2-446,-1 8 0,0 2 446,-2-17 0,1 0 0,-2 1-425,1 2 0,-2 1 1,1 0 424,0-2 0,1 1 0,-1 2 0,1 11 0,0 3 0,0-1-959,-1-5 0,-1-2 0,1 0 419,-2-3 0,1-1 1,-1-3-451,-1 11 1,-1-8-932,-1-4 1921,-2-16 0,0-21 0,0-12 0</inkml:trace>
  <inkml:trace contextRef="#ctx0" brushRef="#br0" timeOffset="3093">17108 5477 21745,'16'-19'2428,"8"18"-1798,6 35-450,1 2 0,4 16-90,-9-22 0,19-7-90,-9-18 89,13-14-89,-22-17 0,-3-6 90,-5 5 0,-1-4 60,0-10 0,0-7 0,-4 0-598,-5 3 0,-4 0 0,-1 0 628,2 0 0,-2-1 0,-4 0 30,-5-4 0,-4-1 0,-6 8-73,-10 10 1,-6 7-138,1 2 0,-3 9 0,-3 21 0,2 12-331,6 13 1,5 8 330,-2 8 0,3 4-1186,1 9 0,3 3 1186,7-18 0,2 0 0,2 1 0,2 0 0,2 1 0,3-1-58,1-1 1,2 0 0,3-2 57,7 19 0,5-3-140,3-7 1,5-2-41,1-9 0,3-3-585,1-7 1,3-6-271,-1-8 1,1-6-406,0-5 1,-1-6 1439,31-20 0,-35 2 0,-2-3 0,0-4 0,-1-1 0</inkml:trace>
  <inkml:trace contextRef="#ctx0" brushRef="#br0" timeOffset="3366">17851 4107 24623,'-27'-28'1259,"3"6"-809,4 10 90,4 24-226,6 22 1,6 13-255,0 3 0,2 5 0,1 2-1477,-1 4 0,1 1 0,0 3 1417,2-9 0,0 3 0,1-1 0,0-2-30,2 6 0,0-1 0,2 2-237,1 0 0,0 3 0,2 1 0,0-5-63,1 2 1,0-4-1,1 1-169,-2-5 0,1 2 0,0-2 0,0-5-131,6 9 0,-1-7-449,-2-6 0,0-4 1079,13 17 0,-3-29 0,-1-17 0</inkml:trace>
  <inkml:trace contextRef="#ctx0" brushRef="#br0" timeOffset="3758">18078 4148 24083,'-22'-37'2249,"2"5"-2069,3 8-90,3 6 90,8 8 269,6 32-179,9 17 0,5 8-180,-1 2 0,2 4-986,0-3 1,2 3-1,-1 0 956,0-5 0,-1-1 0,1 1 0,2 4 0,-1 2 0,1 0-30,0 1 0,0 1 0,1 2-371,1-1 1,1 3-1,1 0 1,-1-3 340,0 0 0,0-3 0,1 2 0,-2-6 0,1 2 0,0-1 0,-1-5 0,7 10 0,-1-6 0,-3-5 0,0-4 0,-2-6 0,-1-2-214,13 14 214,-7-15 0,-4-22 0,-4-22-413,0-30 413,-10 8 0,-1-5 0,0-13 0,-2-4 82,-2 13 1,-1-3 0,-1-4-83,1-8 0,-1-7 0,-1-2 0,1 3 0,-1 12 0,0 1 0,0 1 0,0-4-186,-1 0 0,1-3 1,-2 0-1,1-2 1,0 2 185,-1 0 0,-1 0 0,1 0 0,-1 1 0,0 3 0,0 1 0,-1 4 0,1-1 0,-2-2-378,0-4 0,-1-3 0,0-2 1,0 5-1,0 6-522,-3-13 1,-2 7-450,-3-6 0,-3 11 1329,-12 20 0,-5 28 0,-5 15 0</inkml:trace>
  <inkml:trace contextRef="#ctx0" brushRef="#br0" timeOffset="4309">19094 4559 22374,'0'-13'2069,"1"1"-1619,2 3 89,1 1 1,-2 5-90,0-1-90,-2 4 179,0 6-89,-7 9-90,-6 19-135,-4 13 0,-1 6-815,4-4 0,0 3 590,1-3 0,0 3 0,2 0-1372,1 13 0,3-1 1372,1 0 0,2-1 0,4-3 0,2-2-88,0-6 0,5 0 88,7 4 0,4-4-90,-4-19 0,2-3 0,5 3 0,5-10-179,35-37 179,-13-21 90,-17 4 0,-2-5 0,-8-3 0,-5-1 45,-1-5 0,-3-1-45,-2-5 0,-2 0-793,-3-2 0,-2 1 927,0 2 1,-3 0-45,-2 3 0,-3 2 159,1 5 1,-1 2-250,-11-25 0,1 16 0,7 13 2117,2 16-2117,12 25 0,15 48 0,-8-23 0,1 3-258,5 14 0,2 2-192,-3-11 1,0 2-856,8 14 1,-1-1 314,-5-16 1,-1-1-360,4 8 0,-1-4 1247,4-5 0,-6-17 0,-2-12 0</inkml:trace>
  <inkml:trace contextRef="#ctx0" brushRef="#br0" timeOffset="4957">19646 4794 21025,'0'-40'1199,"0"-1"0,0 3 1,0 1-570,0-27 269,0 1-539,0 23 0,0 3 89,0 26 91,2 15-180,2 14 0,4 18-360,2 21 0,-3-23 0,0 3-287,1 6 0,1 1 287,-1 4 0,0 0-1340,1 3 1,-2 0 1339,1-1 0,-2 0 0,0-3 0,-1-1 0,0-6 0,0-1 0,-1 3 0,0-2 0,0 10 0,0-3 0,-4-40 0,0-18 415,-4-25-415,3-13 0,1-5 0,0 7 0,0-1 864,2 3 0,0-3 1,3-2-865,4-12 0,4-3 0,-1 5-408,0 4 0,1 0 408,3-4 0,1-4 0,0 11 0,5 1 0,18 6 0,-15 46 0,11 24 0,-6 21 0,-15-17 0,-1 5 0,5 23 0,-1 3-1092,-4-12 1,-1 0 1091,2 16 0,-1-1 0,-6-22 0,-2-1-54,0 6 1,-2-2 53,0 12 612,-2 1-612,-2-44 0,-5-17 0,3-26 0,-3-19 0,5 16 0,2-3 0,1-3 0,2-5 0,4-15 0,4-8 0,1 4-307,-2 13 1,1 3-1,0-2 307,3-12 0,1-1 0,0 6 0,0 9 0,1 10 267,8 13-267,15 49 0,-9 20-585,-9-2 0,-1 5 585,-8-3 0,-2 3 0,0 2 0,0 4 0,0-3 0,0 9 0,0-1 0,-1-9 0,0 2 0,-2-5-360,1 0 1,-1-4-316,0-5 0,0-2-1394,2 2 1,2-5 2068,5 2 0,5-14 0,-7-32 0</inkml:trace>
  <inkml:trace contextRef="#ctx0" brushRef="#br0" timeOffset="5418">20889 4419 22554,'0'-18'1979,"0"6"-1529,1 6-1,2 12-89,2 6-90,2 10-180,4 8 0,6 4-90,5 2 0,19 6 0,-7-14 0,13-4 0,-12-18-90,0-12 90,-1-6 0,9-29 0,-13 3 0,-12 9 0,-1-1 0,-1-18 0,-6-4 90,-4 0 0,-8 0-90,-6 2 90,-8 3 0,-7 6 90,-5 4-90,-4 10 269,-5 13 1,-5 12 90,-5 20-90,-4 16-368,24-10 1,1 4 7,0 4 0,1 4 0,-6 19 0,4 8 0,13-9 0,5 5 0,3 0 0,4-1 0,2-1 0,4 0-769,2-2 0,4 0 0,5-6 769,14 1 0,6-9 0,-6-16 0,3-5-159,1-3 1,3-4 158,1-4 0,1-3 0,2-5 0,0-4-360,0-2 0,1-4-630,-2-4 1,-1-3-495,-1-1 0,-2-3 1484,-4-2 0,-1-1 0,-5 0 0,-2 0 0,19-24 0</inkml:trace>
  <inkml:trace contextRef="#ctx0" brushRef="#br0" timeOffset="8516">3594 5961 23544,'-19'0'2878,"1"0"-2518,6 0-90,3-2-1,9-2-89,16-7 0,16-7-90,29-5-584,-18 7 0,5 0 494,10 0 0,4 0-571,-14 4 0,2 0 0,1 0 571,2 0 0,1 0 0,0 0 0,1 0 0,1 0 0,-2 0-176,-1 0 1,-1 1 0,-2 0 175,-3-1 0,-1 1 0,-1 0 0,15-4 0,-4 0-90,-7 2 0,-3 1-180,-8 2 0,-2 0-629,18-4-541,-19 5 445,-17 5-1703,-20 6 3166,-18 7-1,-17 11 1,-11 6 0</inkml:trace>
  <inkml:trace contextRef="#ctx0" brushRef="#br0" timeOffset="8792">4239 5934 22824,'-20'-6'2339,"2"-1"-2070,9-5 181,4 1 90,5 6-90,3 7 89,5 14-179,9 19 180,5 26-1921,-8-18 0,1 5 1381,0 8 0,0 4 0,-4-15 0,-1 2 0,0 1-430,0 3 1,0 1 0,0 1 429,0 3 0,0 1 0,0 0 0,1 2 0,-1 0 0,0 0 0,0 1 0,1-1 0,-1 1 0,-1-3 0,0 1 0,1 1 0,-1-4 0,1 2 0,-1 0 0,0-4 0,0-1 0,-1-3 0,0 2 0,3 7 0,0 1 0,-1-6 0,-2-10 0,0-5-1080,6 19-988,-2-21-901,0-29 2969,2-29 0,1-35 0,-7 19 0,0 0 0</inkml:trace>
  <inkml:trace contextRef="#ctx0" brushRef="#br0" timeOffset="9210">4853 6757 26062,'0'-25'1079,"1"5"-899,3 11 0,12 25-90,1 3-90,13 18 0,3-5 0,5-2-90,7-5-90,0-5 180,2-10 0,10-10 0,-7-20 90,-7-3 0,-16-12 90,-17 8 0,-6-1 90,0 6-180,-4 2-90,0 4 360,1 6-360,2 16 0,3 57 0,-5-26 0,0 4-415,1 2 1,-1 5 0,0 0 414,-1-2 0,0 1 0,0 3 0,-1 8 0,0 5 0,-1 1 0,0-3-994,0 5 1,0-4 0,0 3 993,-1-3 0,0 3 0,0 0 0,0-6 0,-1-5 0,1-5 0,-1 0-176,1-3 0,-1-2 1,1-1 175,1 13 0,0-3-910,0-9 1,0-2-80,2 21-1080,0-22-212,0-27 2281,0-30 0,4-32 0,-2 15 0,0-1 0</inkml:trace>
  <inkml:trace contextRef="#ctx0" brushRef="#br0" timeOffset="9490">5758 6798 23454,'5'-34'3238,"-2"4"-2789,-3 6 91,0 8 90,0 7-360,0 21-270,0 20 0,0 33 0,2-19 0,0 3-576,0 12 0,0 3 576,1-16 0,1 1 0,-1 1-433,1 4 1,-1 0 0,1 0 432,0 0 0,0 1 0,0-1 0,0-2 0,0 0 0,0-2 0,0-2 0,0-1 0,0-1 0,2 14 0,0-2 0,0-9 0,-1-3 0,0-9 0,0-3 0,1 18-450,-2-18-1259,-2-15-449,-2-24 267,0-22 1891,0-29 0,0 17 0,0-2 0,0-7 0,0 0 0</inkml:trace>
  <inkml:trace contextRef="#ctx0" brushRef="#br0" timeOffset="9769">5742 6898 23094,'-9'-35'809,"-1"1"1,4 0-1,2 1-449,-4-26 0,10 4-90,6 14 90,30 20-270,-1 26-90,-5 7 0,-1 8 0,-5 5 0,-2 4-402,1 6 0,-2 3 447,0 0 0,-3 4 0,2 14 0,-4 2 44,-5-17 1,-5 1 97,-9 18 1,-11-3-143,-14-18 0,-8-6-45,1 0 0,-4-4-90,-6-6 0,-1-7-405,6-12 1,2-5-765,-9-9-720,5-19-7852,36-10 8972,20-9 1,15-4 0,-11 25 0,1 0 0</inkml:trace>
  <inkml:trace contextRef="#ctx0" brushRef="#br0" timeOffset="10235">6298 6911 22942,'11'14'1529,"-1"-1"-833,-2-1-516,0-5 146,4-3-236,16-4-16,5-6-74,19-6 90,-3-12-90,-11-1 0,-1-3 0,-10 5 0,-1-1-630,7-9 0,-2 0 630,-1-19 90,-8 0-52,-11-2 232,-9 1 90,-12 6 411,-25 2-321,-1 22-271,-18 13-179,8 30 0,1 23 577,22-12 1,3 4-578,1 6 0,3 2-337,3 5 0,3 2 337,4 1 0,4 0 0,5 0 0,4 0 0,4-3 0,5-1-1472,4-2 1,5-4 1471,3-4 0,4-5 0,4-6 0,2-5-209,3-6 0,1-5 209,2-6 0,0-6 0,-1-5 0,0-4 0,-3-4 0,-1-2 0,-3-4 0,-3-2 0,-3-1 0,-3-1 0,-3-1 0,-2-1 0,13-27 0,-9 2 107,-9 4-377,-9 5-303,-5 9-2305,-10 3 4204,-4 16-3665,-11 3 2514,-3 18 1,-7 4 0,-1 6 0</inkml:trace>
  <inkml:trace contextRef="#ctx0" brushRef="#br0" timeOffset="11801">24486 3230 20485,'-5'-9'2879,"0"-2"-2520,-1 1-179,-3-1 90,4 2-90,-2 4-90,0 1 0,6 4 0,-2 0 0,-1 6 90,3 5 0,-3 10 0,4 6-90,0 5-1,4 0 1,2 2 0,8-3-90,5-3 0,3-3 0,3-7 0,-3-5 90,0-6-90,-1-3 90,1-12 0,-9-4 90,-1-10 0,-10-6 90,-10-1 90,-13-15-360,-2 13 90,-13-5-90,10 20 90,-4 7-90,1 5 0,-7 24-90,14-1-180,2 18-180,15-3-1619,16 14-2338,11 4 4407,5-3 0,8-3 0,-8-17 0</inkml:trace>
  <inkml:trace contextRef="#ctx0" brushRef="#br0" timeOffset="12410">24998 4302 21655,'0'-6'2788,"0"2"-1439,0 4-719,0 6-360,0 2 0,0 6-1,0-3 271,0 0-180,-5-2-180,0-4-90,-2-1 90,-2-4-180,4 0 0,-6-2 0,2-2 0,3-5 0,2-1 0,4-1 0,0 4 0,0-1 0,4 9 0,6 8 0,-5 4 0,5 8 0,-16-9 0,-1-3 0,-3-5 0,4-20 0,7 2 0,10-14 0,7 9 0,5 5 0,3 8 0,13 28 0,0 30 0,-19-20 0,-2 2-283,-5 8 0,-5 2 283,-4-8 0,-6 2 0,-13 25 0,-7 2-1080,0-11 1,-3 0-491,-1-3 1,-4 1 0,-2-2 1569,1-8 0,-2-4 0,-2 0 0,-4 3 0,-1 0 0,-2 0 0,-3-1 0,0 1 0,0 0 0</inkml:trace>
  <inkml:trace contextRef="#ctx0" brushRef="#br0" timeOffset="98898">20206 14211 23364,'-12'0'3238,"-2"0"-2788,1 0-1,0 0 631,-9-6-1080,10 0 0,-7-5 0,14 2 0,-2 0 0,2-4 0,-10-11 0,-9-21 0,-1-1 0,4 2 0,-1-1 0,7 12 0,0 0-1696,-6-14 0,-1-2 1696,4 7 0,-1 0 0,-1-5 0,0-3-1135,-2-4 1,1-3 1134,6 15 0,-1-1 0,1 0-246,-2-3 1,1 0 0,0-5 245,-1-5 0,-2-6 0,1-1 0,1 3 0,2 12 0,1 1 0,0 0 0,-1-5-206,1-2 0,-1-5 1,-1-3-1,1 0 0,0 3 1,1 4 205,0 0 0,2 4 0,0 0 0,-1-2 0,1 1 0,-1-3 0,1-1 0,-1 2 0,2 4 0,-2-11 0,1 5 0,1 1 0,0 2 0,0 0 0,0-2 102,1 5 1,-1-4 0,0 1 0,1 3-103,-2-2 0,2 2 0,-2-1 293,-2-12 0,-1-2 1,1 4-294,-3-3 0,0 4 0,0 1 0,-1-6 0,1 7 0,-2-8 0,0-1 0,1 5 0,2 4 0,2 5 0,-1-5-159,1 7 1,-2-5-1,1-1 1,0 3 0,2 4 158,0-3 0,1 5 0,0 0 0,0-2 0,0 1 0,0 0 49,0 2 0,-1-1 1,1 1-50,1 0 0,-1 0 0,1 1 74,-1 1 1,1 1 0,-1-1-75,1 2 0,0-1 0,1 0 0,-6-20 0,1 0 0,1 1 0,0 1 0,0 1 0,1 0 0,1 2 0,0 0 0,1 1 0,0 1 0,0 1 0,1 1 183,1 1 1,0-2-184,2 6 0,0-2 0,0 3 0,-2-8 0,0 1 0,1 7 0,0-1 0,0 3 0,0 0 0,-2-1 0,0 3 0,-2-3 0,1 2 527,-1-7 0,1 0-527,0 7 0,-1-2 0,2 3 0,-1-3 0,1 1 0,1 3 0,-1-3 0,0 0-314,1 1 1,-1-1-1,1 1 314,-1 0 0,1 1 0,-1 0 0,-2-15 0,1 5 94,3 21 0,-1 1-94,-1-6 0,-1 3 0,-5-14 0,2-2 2055,5 28-2055,8 5 645,-2 8-645,3 2 3392,-4 7-3392,-6 6 0,-1 9 0,-12 41 0,6-5 0,0 5 0,0 6 0,-1 3-636,2-11 0,-1 3 0,0-1 636,2-4 0,1-1 0,-1 1 0,-1 4 0,-1-1 0,1 2 0,-2 0 0,0 1 0,-1 3 0,0-2 0,-2 4 0,1-1 0,0-2 0,-1 1 0,1-3 0,-1 3 0,2-7 0,-1 3 0,0-1 0,1-5 0,-4 13 0,-1-4-388,6-14 1,-1 1-1,1-4 388,1 1 0,0-2 0,-3 5 0,2-6 0,3-3 0,7-11 0,5-17 0,10-33 0,7-20 0,-4 4 0,-1-6 0,1-2-150,3-7 1,0-2-1,1-8 150,-3 10 0,1-7 0,0-3 0,0-1 0,-1 2 0,-1 8-300,0 2 1,-1 5 0,0 1 0,1-4 299,1-9 0,1-6 0,0-1 0,0 3 0,-1 9 0,-1 6 0,0 6 0,0 1-201,3-16 0,0 2 201,0 9 0,-1 1-16,-2 8 1,2 1 15,2-2 0,1 1 0,10-12 0,8-2 0,-6 29 0,6 11 340,8 6-340,1 7 0,5 4 0,-7 1 0,3 1 435,13 2 1,7 1 0,-3 1-436,2 1 0,1 1 0,-6-2 0,3 0 0,-3-1-545,8-1 0,-2-1 545,1-2 0,0-1 0,-2 2 0,1-2-229,-13-2 1,1-1 0,-2 0 228,2 4 0,-3 0 0,8-1 0,-5-1 0,0 3 1018,-26 5-1018,-5-2 2963,-27 12-2963,-13 9-2095,-21 18 2095,13-15 0,-5 6 0,1-3 0,-5 5 0,-1 2 0,1-2-429,-6 6 0,1-1 1,-5 6 428,6-9 0,-5 6 0,-3 2 0,0 0 0,1-2 0,4-3-461,-4 2 0,4-4 1,0 0-1,-2 2 461,7-8 0,-2 3 0,-1 0 0,0 0 0,2-2 0,3-3 0,-5 4 0,4-4 0,0 0 0,1-1-230,-10 9 1,1 0 0,1-2 229,5-5 0,1 0 0,2-2 0,-12 11 0,3-2 0,8-8 0,3-2 751,6-6 0,3-2-751,-18 19 598,20-17-2307,11-8 1955,15-13-246,11-6 0,7 0 0,3 0 0</inkml:trace>
  <inkml:trace contextRef="#ctx0" brushRef="#br0" timeOffset="100699">21563 13361 21475,'2'-23'3148,"0"2"-2698,-2 1 719,0-6 360,0 4-809,0 1-630,0 9-90,-6 9 0,-2 11 0,-27 37 0,0 10-453,7-14 0,-4 7 1,1-2 452,-3 4 0,-2 2 0,5-8 0,-3 5 0,-2 1 0,2-3-981,-4 5 0,1-1 1,1-2 980,1 1 0,0-1 0,2-2 0,4-8 0,2 0 0,4-5 0,-10 19 0,17-14 0,10-10 0,16-11 908,32-9-908,20-9 0,-28-2 0,0-1 0,2 0 0,-1-1 0,11 0 0,19 2 0,-19 2 0,12 8 0,-23 4 3392,1 9-3392,-2 1 0,17 15 0,-14-9 0,-9-5 0,-1 1 0,4 5 0,5 7 0,-17-15 0,-4 2 0,-10-8 0,-2 4 0,-3-6 0,-7-15 0,1-10 0,-3-17 0,0-10 0,-1-17 0,1-4-666,-1-3 0,0-3 666,3 15 0,1-1 0,0 2 0,-1-9 0,2 2 0,-1 1 0,-1 1 0,1 2 0,0 2 0,3 3 0,-1 1 0,0 4 0,-1 2 0,3 5 0,0 0-74,-2-3 0,0 3 74,-1-11 0,-6-9 0,4 30 0,-5 8 0,6 5 1310,9 19-1310,12 0 170,15 9-170,21 6 0,8 2 0,-5 1 0,1 2-111,-10-7 0,2 2 0,-3 1 111,16 13 0,-8 1 0,-5 6 0,-23-16 0,-4 1 0,-8 6 0,-25 7 0,-2-12 0,-25 8 0,14-25 0,-6 1 0,13-12-990,1-6-1079,0-8-386,1-11 2455,-3-11 0,2-5 0,-2-4 0</inkml:trace>
  <inkml:trace contextRef="#ctx0" brushRef="#br0" timeOffset="100997">21108 13207 25702,'-32'-17'450,"1"-1"0,-1 3 0,-1 3-316,-1 5 1,-1 5 270,-1 5 0,1 7-948,-3 8 1,1 8 542,-3 10 0,3 8-999,10-7 0,1 5 1,1 2 998,-2 9 0,0 3 0,2 3 0,6-8 0,1 2 0,1 2 0,1 1-323,-1 6 0,2 1 1,0 2-1,1 1 323,4-10 0,1 1 0,1 0 0,1 1 0,0 0 0,2 1 0,0 1 0,1 0 0,1 0 0,2 1-293,1-2 0,1 2 1,1-1-1,2-1 1,0 1 292,2-3 0,1 0 0,1-1 0,1 0 0,3-1-88,-1-3 1,2 0 0,2-1-1,2 0 1,3 1 87,3-2 0,4 1 0,3 0 0,0 0 0,1-3 0,-1-3 42,7 7 1,-1-4 0,2-2 0,4 0-133,-2-2 0,2 0 0,3 0 0,1-5 0,3-6-324,-1-9 0,4-5 0,1-5 1,-1-1-1,-1-2-14,0 1 1,-1-3 0,0-2 0,6-4 427,-2-3 0,6-4 0,3-2 0,0-2 0,-3-1 0,-6-2 0,1-3 0,-5-2 0,-2-2 0,3-2 0,1-3 0,0 0 0,0 0 0,1 0 0,-1 1 0</inkml:trace>
  <inkml:trace contextRef="#ctx0" brushRef="#br0" timeOffset="101607">22687 13098 26332,'0'-52'1349,"0"8"-1169,4 13 540,8 17-720,16 44 0,1 16-471,-12-3 1,0 11 0,-1 5 470,-5-7 0,-1 5 0,0 3 0,-1 0 0,0-3-625,2 4 1,-1-3 0,-1 1 0,0 2 624,-2 0 0,1 4 0,-1 1 0,-1-4 0,-2-6 0,-3-1 0,-1-6 0,-1-1 0,-1-3 0,-2 0 0,-1-2-1049,-4 16 1,-4-4 1048,-1-8 0,-4-4 0,-1-7 0,-3-4-57,-10-5 0,-3-7 57,-17-9 460,-13-26-460,39-24 0,6-10 0,7 10 0,3-2-74,-3-17 0,6 0 74,10 18 0,4 4 0,0 2 0,6 3 979,13 2 0,6 6-979,28-4 0,-16 20 0,1 6 0,-5 8 0,2 5 0,-1 4 0,4 4 0,-2 0 0,7 3 0,0 1-177,-7-2 0,2 0 0,-4-1 177,0-1 0,-3-1 0,6 3 0,-1-2 16,-9-7 0,-3-1-16,28 4 2918,-34-26-2918,-20-18 0,-8-12 0,-5-13 0,-5-10 0,0-2 0,4 12 0,0 0 0,0-1 0,-1-1-429,-2-5 1,0-1 0,0 1 0,1 2 428,-1-7 0,1 4 0,1 4 0,0-1 0,1 5 0,1 2 0,-2 1 196,1 6 0,0 1-196,1 4 0,0 2 0,-1 2 0,0 2 0,-8-22-23,-1-4-966,5 26-1709,0-3 899,5 29 1518,-2 1 281,-1 14 0,-4 4 0,-2 8 0</inkml:trace>
  <inkml:trace contextRef="#ctx0" brushRef="#br0" timeOffset="102397">21794 13230 24749,'-49'2'270,"1"1"0,-1-1 0,1 2 0,1-1 0,-1 0-240,2-2 0,-1-1 0,2 0-614,-17 2 1,3 0 628,8-2 0,3 0 0,11 1 0,5-2 45,-5-9 408,37-9-453,40-12 0,20-2-15,-23 12 0,2 1 0,8-2-320,0 2 0,7-2 1,5-2-1,4 1 0,0-1 1,0 2 378,-4 2 1,1 1 0,2 0 0,0 1 0,1-1 0,0 1 0,-1-1-365,-5 3 0,-1-1 0,0 1 0,1-1 0,0 1 0,0 0 0,0 0 0,0 0 286,2 1 0,2-1 1,0 1-1,-1 0 0,1 0 1,-2 1-1,-2 0 0,-3 1-151,13-2 0,-5 1 0,-1 1 0,0-1 1,4 0 177,-10 2 1,2 0-1,2-1 1,0 0-1,-1 0 1,-2 1 0,-3 0-39,5-1 0,-3 1 0,-2-1 0,0 1 0,2-1 0,8-2 0,3 0 0,0-1 0,-3 0 0,-7 2 0,2-1 0,-7 1 0,-2 0 0,16-4 0,-4 0-366,-13 3 0,-3 1 366,-8 3 0,-3 1 1085,14-7-1085,-13 5 0,-13 3 2147,-10 4-2147,1 23 0,0 14 0,-3-2 0,2 4 534,1 7 0,2 4-534,3 9 0,3 7 0,-2-2 104,-3-11 0,0-1 0,1 5-104,-1-3 0,2 5 0,1 3 0,0-2 0,-1-2 0,0 0 0,0-2 0,-1 0 0,0-1 0,0 0 0,1 1 0,-2-2 0,1-2 0,1 7 0,0-2 0,-2-6-429,-2-7 1,-2-3 428,7 22 0,-5-15 0,-8-14 750,-10-13-750,-35-34 0,-11-10-19,10 2 0,-7-5 1,2 2 18,-8-2 0,-1 2 0,4 1 0,-3 0 0,1 3 0,-11 3 0,0 5 0,19 7 0,-1 3 0,0 2 0,-1 3 0,1 2 0,-1 4 0,0 1 0,-1 3 0,2 2 0,1 2 0,1 3 0,1 1 0,-17 11 0,2 3 0,7 1 0,3 4 0,7 0 0,5 2 0,6 0 0,7 1 0,6-1 0,7 1 0,6-2 0,9 0 184,17 7 0,9-4-184,-6-11 0,4-3-150,12 2 1,1-5 149,20-11 0,-10-16 0,-6-15 0,-25-5 0,-4-6 0,2-22 0,-11 1 0,-7-3 0,-10 5 0,-3 1 593,2 0 1,-1-1-594,-9-8 0,-1 1-540,5 15 1,0 3-91,1 0 0,-1 1-809,-10-20-90,10 26-540,7 5 2228,2 3 1,10-1 0,1 0-1</inkml:trace>
  <inkml:trace contextRef="#ctx0" brushRef="#br0" timeOffset="102657">24909 12008 21213,'0'-23'2428,"1"3"-361,4 9-2067,4 4 855,29 17-855,5-1-1207,12-2 0,7 0 1207,-16-4 0,1 0 0,-2-2 0,2-2 0,-1 1-382,9-2 0,-2 0 382,-1-1 0,0-1-526,-2-2 1,-2 0 525,-6-1 0,-1 1-259,-5 0 1,-3 0-1181,20-5 1540,-15 6-2619,-13 1 3031,-13 4 0,-14 0 0,-7 0 0</inkml:trace>
  <inkml:trace contextRef="#ctx0" brushRef="#br0" timeOffset="106885">9778 15731 26152,'-38'18'1799,"-1"-6"-1349,-1-6-270,-3-8-180,-2-7-484,-5-11 484,22 4 0,-1-4-359,-4-7 0,-1-4 359,-3-8 0,-1-4-561,9 8 1,0-3 0,0-1 560,-4-7 0,0-2 0,0-1-415,5 8 0,1-1 0,-1-2 0,-3-3 415,0 0 0,-2-4 0,-2-2 0,0-1 0,0 1 0,2 3-337,-1-2 1,1 3 0,0 1 0,0-2 0,-2-2 336,4 5 0,-2-2 0,-1-1 0,0-1 0,0 0 0,1 2 0,2 3-217,-5-5 1,2 1 0,1 3 0,0-1 0,1 0 216,-1-1 0,0 0 0,1-1 0,0 1 0,0 0 0,1-1 0,-1 1 0,1 0 0,0-1 0,0 1-5,2 0 1,1 1 0,0-1 0,0-1 0,-1-3 4,-1-2 0,-1-3 0,0-1 0,0-2 0,1 1 0,0 0 0,3 2 0,-1-1 0,1 1 0,1 0 0,0 0 0,-1 0-60,1 0 1,-1 0-1,1-1 1,0 2 0,1 0-1,1 2 60,-1-4 0,1 1 0,1 1 0,2 2 0,1 4 0,-3-8 0,2 4 0,0-2 219,3 3 0,0-1 0,-1-2 1,1 2-220,0 1 0,0 1 0,1 0 0,-1 0 202,1 1 1,0 1 0,0 0-1,1 2-202,-3-9 0,-1 3 0,2 4 0,0 2 0,0 5-366,1 3 0,1 3 366,2 3 0,0 2 1655,-11-19-1655,3 9 493,0 0-493,11 17 0,-4-4 1188,14 17-1188,-2-3 3392,3 0-3392,-4-2 0,3-4 0,-13-25 0,6 1-163,-1 12 0,0-2 163,-5-25 0,7 27 0,-1 0 0,1-1 0,-2-2 0,-2-13 0,-1-1-6,0 5 0,-1 0 6,-3-3 0,-1 3 0,-6-8 0,1 24 0,3 37 0,4 25 0,0 22 0,1 8 0,1-7 0,-1-7 0,1-3 0,-1 7-656,0 3 0,-1 8 0,0 4 0,1-3 0,1-5 656,-1 5 0,3-5 0,-1-1-277,-1 2 0,0 0 1,0-1 276,2-3 0,-1-2 0,1 0 0,0-6 0,1 0 0,0-2 0,-3 15 0,2-4 3,1-9 1,2-4-4,1 22 0,11-43 0,13-38 0,-3-15 0,0-8 0,2-13 0,-1-5 491,-4 12 1,-1-4 0,0 0-492,-1-6 0,-2-2 0,-1 0 0,0-3 0,-2-1 0,-1-3 0,-3 2 0,-1-4 0,0 0 0,-1 4 0,0-2 0,-2 4 0,0-3 0,0 9 0,0-2 0,-2 0 0,1 4 185,-3-2 1,0 3 0,1 3-186,1 0 0,0 1 0,-3-4 0,6 2 0,15 9 0,10 5 0,15 7 0,7 3 0,4-8 0,5 2-325,-9 15 0,4 3 0,-2 2 325,13-3 0,-1 1 0,2 0 0,0 1 0,-4 1 0,2 2 0,-13 5 0,2 2 0,-3 1 0,2 1 0,-3 2 0,6 6 0,-6 8 0,-12 26 321,-24-9 0,-6 4-321,-8 12 0,-6 4 0,0-10 0,-4 2 0,-2 2-177,-4 6 1,-3 1 0,-4 4 176,0-6 0,-4 4 0,-3 2 0,0-1 0,2-2-525,-1 0 0,1-2 0,-1 0 0,-2 3 525,6-10 0,-2 2 0,-1 2 0,0-1 0,1-2 0,2-4 0,-3 5 0,2-4 0,0-1 0,1 0 0,-8 10 0,1 0 0,1-1-43,5-7 0,2-1 0,1-1 43,4-5 0,1-2 0,3 0 0,-3 9 0,5-2-270,5-6 1,6-1-826,13 23-794,19-12-990,23-12 2879,16-17 0,-24-13 0,3-2 0,2-4 0,0 0 0</inkml:trace>
  <inkml:trace contextRef="#ctx0" brushRef="#br0" timeOffset="107651">10339 14428 23634,'14'-50'3418,"-2"5"-2969,-5 10 1,-4 15 0,-3 17-270,0 25-180,-3 28 0,0-12 0,1 4-568,0 10 1,0 4 567,-3 5 0,1 8 0,1-19 0,0 8 0,-1 2 0,1 0 0,0-6 0,-2 7 0,0-5 0,0 5-324,1-9 0,0 5 1,0 1-1,0-3 0,1-7 324,-1 13 0,2-7 0,-1-6 0,2-3-486,0-7 0,2-2 486,4 19 0,6-17 0,9-20 0,10-8 812,9-10-812,-3-6 0,2-2 0,23-3 0,-20-1 0,-1 0 45,15-4-45,-10 0 1100,-7 2-1100,-4-3 0,-16 0 0,-3-5 0,-20-4 0,-8-11 0,-13-14 0,10 19 0,-3-4-66,-3-7 1,-4-4 0,1 1 65,-6-10 0,-2-3-168,5 10 1,-2-6 0,-2 0 0,4 6 167,4 8 0,2 5 0,0-2 0,-7-10 0,0 0 0,3 4 0,4 6 0,3 3 0,2 5 0,4-1-117,9-30 117,20 23 0,28 4 0,18 25 0,-25 12 0,1 2 0,2 1 0,2 3 0,12 8 0,-1 3-189,-15-5 0,-2 0 189,7 3 0,-5-1 0,-1 4 0,-11-6 168,-10-7-168,-8 2 2294,-13-9-2294,-8 3 149,-12-4-149,-1-4-1259,-3-3 67,3-9-786,3-7-541,11-10 2519,4-10 0,14-12 0,1-4 0</inkml:trace>
  <inkml:trace contextRef="#ctx0" brushRef="#br0" timeOffset="108107">10903 14089 21475,'35'-39'4677,"-4"5"-3957,-7 7-1,-6 7 91,-4 10-630,0 10-180,2 16 0,6 21 0,-1 17 0,1 10-682,-3-9 0,0 5 1,0 0 681,-1 1 0,1 1 0,-1 0 0,2 2 0,-1 0 0,-1-6 0,-1-2 0,-1-4 0,4 3 0,-1-4 0,4 8 0,0-15 0,-17-62 0,-13-36 0,0 9 0,-3-5-510,1 9 1,-2-3 0,-3-5 509,-1 1 0,-2-5 0,-1-4 0,-3-1 0,0 0-369,-2 2 1,-1-3 0,-2 0 0,0 0 0,-2-1 0,1 1 368,0-1 0,-1-1 0,0 1 0,-1-1 0,0 1 0,-2 1-105,3 8 0,-2-1 1,0 1-1,0 0 1,-1 2-1,1 2 0,-1 4 105,-11-13 0,0 5 0,-1 4 0,-1 1-231,2 5 0,-1 1 0,-1 3 1,0 3 230,-11-5 0,-2 5 0,-3 8-33,5 13 0,-4 7 1,0 5-1,4 2 33,-2 3 0,4 5 0,-1 5 196,5 3 0,-3 3 1,3 4-1,5 6-196,7 7 0,6 7 0,2 2 0,4-2 0,0 3 0,3-1 0,3 3 0,3-1 0,2 3 0,2 1 0,6-4 0,7 0 0,5-2 0,3-1 0,3 1 0,3-1 0,3-1 96,3-1 0,3-2 0,2-2-96,3-1 0,3-2 0,3-1 0,2-4 0,2-1 0,3-3 0,1-2 0,2-3 0,1-3 0,2-3 0,2-2 0,0-3 0,2-3 0,-1-3 0,1-3 0,0-3 0,1-3 0,-1-2 0,-2-1 0,0-3 0,-1-1 0,-3-3 0,-1-2 0,-2-1-45,16-9 0,-4-3-405,-8-1 1,-5-5-342,-4-12 1,-7-3 70,-13 15 1,-6-1-181,-3-7 1,-9 3-1530,-25 4 2608,-14 18 0,-8 14 0,-4 9 0</inkml:trace>
  <inkml:trace contextRef="#ctx0" brushRef="#br0" timeOffset="108869">12134 13125 24803,'24'-14'2159,"-5"5"-1170,-16 42-449,-11 14-495,-2 0 0,-2 6-2876,-1 4 1,0 4 2830,3-14 0,0 2 0,1 0 0,-1 4 0,0 1 0,1 0-359,1 2 0,2-1 0,0 0 359,0-2 0,2 0 0,1-2 185,2-3 1,1-1-1,1-2-185,1 14 0,7-2-64,6-14 1,7 0 0,3-7 63,11-5 0,4-6 0,8 6 0,3-8 395,-4-23 0,0-10-395,-12 2 0,-1-2 0,1 0 0,-1 0 2077,30-11-2077,-8 1 0,-7 4 865,-8 2-865,-2 1 373,-14 8-373,-2-1 1929,-15 6-1929,-4-4 338,-6-5-338,-6-9 0,-8-12 0,-8-10 0,-2-2 0,-1-3-1696,5 8 0,-1-2 1696,-9-13 0,-1-5 0,10 15 0,0-1 0,2 2-332,-4-8 0,2-1 332,3 8 0,0-3 0,4 4 0,1-2 0,5 2 0,1 2 0,4 1 0,7-28 0,10 12 0,16 15 0,9 14 0,12 14 0,6 15 0,4 10 0,-20 5 0,-1 2 0,15 10 0,-22-5 0,-5 1 0,-8 1 0,-17 4 0,-16-14 0,-27-4 0,7-7 0,-12-5 0,18-6 3063,3-6-3063,4-3 0,1-5 993,5-5-1983,4-4-449,6-5-180,2-6-630,8 4 1,3-1 2248,5-25 0,-1 19 0,2 0 0,9-20 0</inkml:trace>
  <inkml:trace contextRef="#ctx0" brushRef="#br0" timeOffset="109377">12779 12850 21924,'25'-42'4048,"-3"4"-3508,-6 9 0,-3 6 89,-4 7 181,1 9-720,3 13-90,6 17 0,8 26 0,-9-13 0,1 3-726,3 10 0,0 4 726,3 7 0,1 3 0,-7-19 0,0 2 0,0 0 0,1 1 0,-1 0 0,1 0-950,0-2 0,0 1 0,-1-1 950,0-3 0,-1 0 0,0-2 0,7 15 0,-1-3-1,-4-7 0,-1-2 1,1-4 0,-1-4 0,2-2 0,-2-26 0,-23-52 0,-2 6 0,-2-6-983,-5-14 0,-3-6 983,3 12 0,-1-3 0,-1-2 0,1 7 0,-1-1 0,0-1 0,-2-2-220,-2-6 1,-1-1 0,-1-2 0,-2 0 219,3 9 0,-1-1 0,-1 0 0,0 0 0,-2 0-7,-1-3 1,-1 1 0,-1-1-1,-2-1 1,-4-1 6,5 12 0,-2-2 0,-2-1 0,-2 0 0,0 0 0,-1 0 0,2 3 0,0 2-148,-2-3 0,1 2 1,1 2-1,-2 0 1,-3 1-1,-3-2 148,3 7 0,-3-3 0,-2-1 0,-2 0 0,-1 1 0,-1 2 0,0 3 0,0 4 0,2 5 0,-10 2 0,-1 6 0,1 5 0,-1 2 0,1 2 0,-1-1 0,-10-3 0,0 0 0,0 2 0,1 6 0,1 7 0,5 7 0,0 7 0,2 5 0,2 3 0,7 3 0,2 5 0,6 3 0,4 4 0,1 1 0,1 2 0,3 3 0,2 1 0,2 2 98,4 0 0,1 2 0,4 1 1,2 0-99,-1 15 0,5 2 0,9 2 109,9-4 0,8 3 0,4-1 0,1-4-109,4 1 0,2-5 0,6 1 0,1-6 0,5 1 0,3-2 0,0-9 0,5-6 0,2-8 0,2-3 0,1-2 0,2-4 0,4-5 0,4-8 0,4-4 0,2-4 0,-4-2 0,3 0 0,-4-2 0,5-6 0,-7-2 0,6-5 0,1-3 0,-4 0 0,-6 0 0,0-2 0,-7 0 0,2-5 0,1-4 0,3-4 0,-2 0 0,-8 3 0,2-5 0,-6 1 0,5-8 0,-6 1 0,-6 0 811,-15 7-1980,-20 21 1709,-15 11-2070,-14 22-538,-5 14-451,-4 12 2519,1 10 0,17-21 0,1 2 0,0 1 0,-1 0 0</inkml:trace>
  <inkml:trace contextRef="#ctx0" brushRef="#br0" timeOffset="109741">11581 13474 25612,'-32'16'809,"-1"0"1,2-1 0,1-1-540,-19 9 0,14-11-270,21-8 0,25-19 0,30-17 0,-6 6 0,5-2-737,11-9 0,6-3 737,-13 9 0,3-2 0,6-3-554,-5 3 1,5-3 0,3-2-1,2-2 1,-1 1 553,-11 7 0,1 0 0,0-1 0,1-1 0,0 1 0,0-1 0,1 1 0,-1-1 0,0 1 0,1 0 0,-1 0 0,1 0 0,1-2 0,1 1 0,1-2 0,2-1 0,1-1 0,1 0 0,-1 1 0,-2 0 0,-2 3 0,-4 2-398,4-3 1,-5 4-1,-2 1 1,0 1 0,3-3 397,-1 1 0,3-1 0,0 0 0,0 0 0,-3 1 0,-3 3-200,14-10 0,-6 4 0,-1 2 200,-4 3 0,-2 1 0,-1 1 0,11-8 0,-3 3 0,-10 6 0,-3 2 0,-8 4 0,-3 2 372,11-7-372,-14 7 216,-10 11-2465,-8 13 2933,-4 13 1,-2 19 0,0 8 0</inkml:trace>
  <inkml:trace contextRef="#ctx0" brushRef="#br0" timeOffset="113691">7975 5604 23364,'-7'-34'629,"0"0"1,-1 1 0,-2 0-271,-10-30-672,-7 2 1032,-1 4-89,-5 1-90,-1 0-361,15 28 1,-1-1-135,0 0 0,0-1-45,-1 1 0,-1 0 0,-1-1 0,-1 1 0,0-1 0,0 1 0,-1-1 0,-3-1-1841,-16-14 1,-3-1 1840,8 8 0,-1 1 0,5 4 0,-3-1 0,-3 0-107,-9-3 1,-3 0 0,1 2 106,9 7 0,1 1 0,-6-1-351,0 2 0,-6-2 0,-3-1 1,1 3-1,4 2 351,-8-1 0,4 4 0,-3-1 0,1 1 0,-3-1 0,0 1 0,4 3-75,0 2 1,3 3-1,0 1 75,1-1 0,0 1 0,1 1 0,1 1 0,1 1 0,0 1 0,3 0 0,-1 2 0,1-1 0,2 1 0,1 1 0,-1 1 0,-20-1 0,1 3 0,1 1 0,0 2 498,-2 3 1,0 3-499,21-1 0,0 2 0,0 0 0,-2 3 0,0 0 0,0 2 0,-2 1 0,0 1 0,0 1 31,-1 1 1,1 0 0,-1 1-32,-1 0 0,-1 1 0,1 1 0,1 0 0,0 0 0,1 1 0,-1-1 0,1 0 0,1 1 0,1 0 0,0 0 0,2 0 0,0 0 0,0 0 0,2 1 0,0-1 0,2 2 0,0 0 440,1 0 1,1 0 0,1 1-441,-17 14 0,2 1 0,3 3 0,1 2 0,2 1 0,3 3 0,14-14 0,1 1 0,2 2 0,-1 0 0,1 2 0,1 0 0,1 2 0,0 1 0,1 0 0,0 1 0,1 2 0,0 0 0,2 1 0,1 1 0,1 0 0,0 2 0,2 0 0,0 0 0,0 2 0,2-1 0,1 1 0,1 0 0,1-1 0,1 1 0,1-2 0,0 1 0,1 2 0,2-1 0,0 3 0,1 1 0,0-3 0,2 3 0,0-2 0,0 2-100,0-4 1,1 3 0,-1-1 0,2-2 99,0-1 0,1-2 0,1 0 0,0 1 0,0-1 0,1 1 0,0 0 0,0 1 0,2-1 0,0 0 0,2 0 0,0 1 0,1 0 0,1 0 0,1 1 0,2-1 0,0 1 0,2 0 0,0 0 0,0 0 0,2 0 0,0 0 0,1 0 0,0-1 0,0 1 0,0-1 0,0 0 0,0-1 0,1-1 0,-1 1 0,0-2 0,0 1 0,1-1 0,-2-2 0,1 0 0,0-1 20,7 18 1,0 0-21,-1-3 0,1-3 406,-1-5 0,2 0-406,0-8 0,2 0 0,0-2 0,6 4 0,1-2 18,-4-6 1,3 0 0,0-3-19,6 0 0,1-4 0,3 1 0,1-1 0,0-2 0,4 0 278,-5-4 1,3 2-1,1-2-278,1 0 0,2-1 0,0 0-88,0-1 1,0 0-1,0-2 88,-2-2 0,1-3 0,-2-2 0,8-5 0,-1-2-223,3-1 1,0-2 222,3-5 0,0-2 0,2-1 0,0-2 0,-1-2 0,2-3 0,-3 0 0,4-4 0,-3 1 0,-13 3 0,-2 0 0,2-1-96,14-5 0,3 0 0,-5 1 96,-13 4 0,-4 0 0,0 0 0,1 0 0,0 1 0,0-1 0,20-6 0,-1 0 0,0 1 0,-2-1 0,-1 0 0,2-2 0,-5 2 0,3 0 0,-2 0 0,-13 3 0,-1 1 0,1-1 0,12-4 0,3-1 0,-4 1 0,3-3 0,-4 0 0,-1 1 0,-2-1 47,-4 1 0,1-1-47,10-7 0,-2-1 0,-16 6 0,-1 0 0,8-5 0,-3-1 0,-17 8 0,-3-1 0,7-11 0,1-4 0,2-9 0,0-3 0,-1 2 0,0-2 66,1-5 1,-2 2-67,-8 14 0,-1-1 0,-1 3 0,1-3 0,-1 2 0,2-5 0,0 0 0,5-15 0,-2 1 262,-11 18 1,-3 0-263,3-19 0,-1-5 0,-3 0 0,0-2 0,-3 11 0,0-2 0,-1 3 0,0-9 0,0 3 0,-1 5 0,0 5 41,-3 15 0,0 3-41,4-32 0,-4 1 0,-2 0 0,-2 1 0,0 4 314,0 5-314,0 8 0,0 7 0,0 6 1157,0 5-1157,0 3 290,-3 1-290,2-2 1562,-7-4-1562,4-5 0,-6-7 0,-2-6 0,2 9 0,0 0 0,-6-23 0,7 22 0,-1-1 0,-2-1 0,1 1 0,-6-22 0,8 26 0,0 1 0,-2-4 0,10 15 0,-2 1 0,-1-18 0,3 16 0,-6-19 0,6 28-1350,-8 1-2787,-3 11 4137,-5 4 0,-7 6 0,1 2 0</inkml:trace>
  <inkml:trace contextRef="#ctx0" brushRef="#br0" timeOffset="114641">7387 1809 24893,'0'-29'2248,"0"2"-1438,0 4-180,0 5-630,0 6 0,-4 6 0,3 10 0,-3 11 0,4 17 0,4 9 0,1 4 0,0-6 0,0 1-397,3 19 1,2 1 396,-2-13 0,0-1 0,1 0 0,0 0 0,-1-1 0,1 1-42,2 7 1,0 0 41,-3-9 0,1-2 0,-2-4 0,0-3-540,3 7-4317,-19-46 4857,-1-14 0,-14-29 0,2-8 0</inkml:trace>
  <inkml:trace contextRef="#ctx0" brushRef="#br0" timeOffset="114942">7285 842 22464,'-18'-58'2609,"-1"11"-2160,-1 21 1,0 20-270,1 17 0,9 17-90,2 8 0,14 5 0,4 0-90,10-7 0,7-9 0,4-11 0,-1-12 0,-1-13 0,-7-12 0,-4-11 0,-9-9 0,-4-5 0,-10 3 0,-2 4-180,-5 11-1349,-9 28-450,3 22 1979,-8 32 0,15-17 0,2 2 0,-1 5 0,-1-1 0</inkml:trace>
  <inkml:trace contextRef="#ctx0" brushRef="#br0" timeOffset="115665">7951 1606 25163,'4'-30'2158,"0"3"-1618,-4 5-270,0 3-90,2 10 90,4 7-270,4 17 0,4 13 0,1 6 0,-2-2 0,-1 2-684,7 17 0,0 2 684,-5-9 0,0 0 0,0-1 0,-1 0 0,-1-1 0,0-2 0,-2-5 0,-1-2 0,6 26 0,-4-8 0,-10-34 0,-4-13 0,-10-42 0,7-19 0,1 21 0,1-2 0,3-5 0,1-3 0,-2 2 0,1-4 0,0 0 148,3-17 0,1 0-148,0 0 0,1 3 0,2 16 0,4 8 0,12 9 0,32 42 0,-4 20-399,-13 0 1,-1 6 398,-7-2 0,-1 3 0,-2-2 0,1 2 0,1 0 0,-2-2 0,0-1 0,1 1 0,3 3 0,2 0 0,-3-3 0,2 2 0,-1-7-14,14 3 14,-22-34 0,2-49 0,-10-9-54,-6 5 1,-3-4 53,-3 1 0,-2-5 0,0 11 0,0-5 0,0-1 0,0 2 0,-1-5 0,0 1 0,-1-3-329,1 3 0,0-3 0,-1 0 0,0 4 329,-2 1 0,0 3 0,0 1 0,-1 4 0,0 0 0,0 2 0,-2-13 0,-2 1 193,-1 1 1,0 6-194,-3 0 12,1 25-12,8 64 0,4 25 0,1-10 0,0 4-119,1 1 1,0 6 0,2-2 118,-1-12 0,2-1 0,1 3 0,1-4 0,2 4 0,2 0 0,1 0 0,4 3 0,2 0 0,2 0 0,-2-2 0,1 6 0,0-1 0,2-3 0,2-3 0,2-1 0,-2-12 0,7 0 1324,-6-12-1324,-5-15-410,-5-10-1119,-8-17-90,-10-10 1619,-15-37 0,-6 9 0,8 13 0,0 1 0</inkml:trace>
  <inkml:trace contextRef="#ctx0" brushRef="#br0" timeOffset="115858">8560 1375 23993,'-37'-15'1889,"8"-3"-1529,13-5-90,16-4-135,19 3 0,9 0-135,-2 3 0,4 2-557,17-7 0,4 1 422,-3 7 0,0 2-405,1 3 1,2 1 539,14 1 0,-1 4 0,-22 6 0,-2 3 0,8 3 0,-1-1 0</inkml:trace>
  <inkml:trace contextRef="#ctx0" brushRef="#br0" timeOffset="116641">8483 3135 21025,'-20'-25'2249,"-3"0"-1889,-5-4 89,-4-3-89,-3-4 90,-4-3-90,1-2-1,-1 3-89,1 4 0,-12 4-90,11 20 180,-9 15-46,23 24 1,3 10-180,6-2 0,2 5-671,1-1 0,1 4 0,2 0 626,3 19 0,4 2 0,1-20 0,1 1 0,2 4 0,3 2 0,2 4 0,1 1 0,1-3-498,0 3 1,1-2 0,1 2 407,1-4 0,1 3 0,1-1 0,1-4 0,0-3 0,2-4 0,1 2 0,6 12 0,3 3 0,-1-4 0,-6-15 0,0-2 0,0 1 0,5 8 0,0 2 0,0-3-476,5 9 1,-2-6 475,-8-15 0,0-1 0,1 6 0,-2-2-360,-1 0-449,-8-5-2070,-4 2 1513,-13-17 1366,-7-1 0,-13-23 0,-5-6 0</inkml:trace>
  <inkml:trace contextRef="#ctx0" brushRef="#br0" timeOffset="116890">7870 4410 23454,'-39'-25'2068,"2"2"-1798,7 5 90,7 1 0,22-12-270,23 6 0,11-1-45,0 0 0,6 0-459,14-3 0,10 0 0,-1 1 414,-6 5 0,0 1 0,0 1 0,0-1 0,0 0 0,-2 2 0,-9 3 0,-1 1 0,-6 2 0,23-6-90,-18 7-180,-13 4-269,-16 5-271,-6 2-359,-16 0-2879,-13-2 4358,-4-2 1,-11-5-1,8-3 1</inkml:trace>
  <inkml:trace contextRef="#ctx0" brushRef="#br0" timeOffset="117182">8653 3338 23094,'13'-59'3508,"-3"5"-2789,-6 10 361,-2 1-900,0 20-180,9 11 0,4 33 0,13 27 0,-12-12 0,2 7 0,-1 2-699,2 9 1,1 3 0,0 1 698,1 0 0,1 1 0,-1 1 0,-1 1 0,0 0 0,-2-5 0,2 2 0,-1-2-297,-4-10 1,1 1 0,-1-2 296,0 1 0,1-1-125,1 8 0,-1-3 125,2 0 0,-4-10-90,-2-8-2788,-2-9 2700,-3-12 178,2-31 0,-2-11 0,3-25 0</inkml:trace>
  <inkml:trace contextRef="#ctx0" brushRef="#br0" timeOffset="117492">9307 3727 21115,'2'-53'3508,"0"8"-2968,-2 11-1,-5 12 900,-7 18-809,-2 16-360,2 23-90,7 12 0,8 10-135,11-2 0,4 0-45,-5-23 0,1-1 0,10 18 0,5-8 0,33-20 0,-13-18 0,-11-15 0,-3-9 45,-16-9 0,-6-6-45,0-1 0,-5-1-175,-8-5 0,-7 0 175,-4 11 0,-2 1 0,-16-28 0,-5 9 0,-1 9-3276,0 12 2196,-10 11-179,13 9-540,-6 13-989,15 6 2788,3 8 0,5 0 0,4 0 0</inkml:trace>
  <inkml:trace contextRef="#ctx0" brushRef="#br0" timeOffset="118213">9945 3293 23364,'2'-30'3058,"-6"5"-2069,-11 5-629,-5 15-90,-8 12-270,3 20 45,9 11 0,3 5-45,4-7 0,3 2-960,-4 18 0,4 1 960,7-15 0,3-1-90,0 0 0,1-2-613,2-2 1,2-2 432,11 27-125,3-11 35,3-10-269,9-13 359,-7-19 90,6-18 180,-13-21 0,-1-15 180,-5-14-1,-10 8 1,-2-3 569,-1 13 0,-1-1-570,-3-15 1,-1 2 363,1 20 1,-1 2-95,-7-28-19,2 16-160,0 3-180,0 24 90,3 22 242,2 23-422,6 27 0,6-8 0,3 1 229,-2-10 1,3 1-230,4 2 0,3 3 0,1-4 0,0-7 0,1-4 0,6 8 0,3-7-270,13-8 1,1-15-91,0-21 90,-4-15 180,-1-22 45,-22 20 0,-1-6 15,-3-7 0,-1-6 0,-2 0-1302,1-12 1,-2-2 1331,-2 4 0,-1-3 0,-3 2 29,-3 13 1,-3 1 0,0 0 0,-2-2 0,0-1 0,-1 1 30,-1 0 0,-2 0 0,-1-2 52,0 2 1,-2-4-1,-1 1 1,0 0-409,-4-13 1,0 2 0,0 0 295,1 2 0,-1 1 0,1 4-103,-4-11 0,1 11 103,2 7 154,11 37-154,10 26 0,15 39 0,-5-17 0,1 3 575,3 6 0,0 3-575,3 3 0,1 4 0,0-1 0,3 4 0,-1-2 128,-5-12 1,0-2 0,1 2-129,5 11 0,1 3 0,1-2 0,-3-7 0,1-2 0,-2-2 0,1 3 0,0-1-68,4 9 0,-2-4 68,-1-1 0,-8-12-449,-2-11-721,-6-9 898,-3-9-1617,-4-7 851,-6-13 1038,-4-11 0,-5-15 0,-2-9 0</inkml:trace>
  <inkml:trace contextRef="#ctx0" brushRef="#br0" timeOffset="118499">10294 2587 22914,'-37'5'3238,"5"3"-2788,7-7 89,9 3 91,8-4-180,13 0-90,43-16-360,8 0-455,-9 1 0,3-3 455,-3 2 0,0 0 0,3 0 0,0-2 0,1 0 0,-2 0-112,-3 2 1,0 0 111,5-2 0,-1 1 0,-17 6 0,-1 2 0,2-3 0,-3 3-1619,-3 2-989,-22 8 2608,-13 9 0,-27 20 0,-10 8 0</inkml:trace>
  <inkml:trace contextRef="#ctx0" brushRef="#br0" timeOffset="119526">8861 6296 22194,'12'-2'2699,"-2"0"-2160,-2 2 91,0-2-180,-5-1-90,2-2-180,-3 1 179,6-5 91,1-2-180,-1-3-90,-2-4 90,-10-8-270,-6 5 0,-10-7 0,-7 12 0,-7 5 0,-5 4 0,-8 15 0,-3 13 0,22-3 0,0 7-641,-10 26 1,2 7 640,9-12 0,5 6 0,3 8 0,3 9 0,6-5 0,9-6 0,6-2 0,2-7 0,2 2 0,5-6 0,10 0 0,4-6 0,4-1 0,2-3-139,1-4 1,5-4 138,17-2 0,2-6 0,-15-6 0,0-3 0,10-2 0,2-6 0,-4-12 0,-5-7-450,-16 0 1,-2-3-361,5-1 1,-7-7 809,-22-17 0,-11-2 0,-12-4 0,1 8 0,1 0 0</inkml:trace>
  <inkml:trace contextRef="#ctx0" brushRef="#br0" timeOffset="120010">9060 5649 21473,'0'-66'3418,"0"5"-2969,-4 13 768,3 10-857,-3 11 304,4 11-304,6 7-204,6 24-156,11 15 0,2 17 0,2 11-970,-5-9 1,1 4 0,-1 0 969,1 2 0,0 1 0,0 1 0,0 3 0,-1 2 0,-1-5-307,1 6 1,-2-1 306,-2-9 0,0 2 0,0-3 0,1 3 0,0 1 0,-2-6 0,1 3 0,-3-7 0,-3-11 0,-2-5 0,1 5 0,-1-3 0,0-5 0,-5-7 0,-5-15 0,-6-10 3089,-5-19-3089,4-17 0,2-16 217,5 23 1,0-2-218,0-2 0,2-1 0,5-15 0,3 0 0,-3 14 0,2 2 0,6-8 0,2 3 0,11-2 0,5 13 0,3 12 0,21 15 0,-12 10 0,12 13 0,-8 25 0,-15-4-1485,-8 2 1,-2 3-3193,-1 6 4677,0 7 0,-10-36 0,-4-17 0</inkml:trace>
  <inkml:trace contextRef="#ctx0" brushRef="#br0" timeOffset="120452">10428 5645 23364,'-18'-37'2518,"-15"-5"-2338,6 19 0,-20 2-90,17 47-90,16 17 0,7 10 0,5 8 0,6 3-208,-1-18 1,1 2 0,3-1 147,3 0 0,3 0 0,-1-6 15,-1-7 0,1-2-45,1 5 0,1-4 0,2-3-180,-2-12-89,-1-9 89,-1-13 0,0-14 270,7-43 90,-7 5 6,-4 15 1,-2-1 172,-2-22 91,-10 3 90,-2 0 90,-7 6-1,-1 6-179,0 8 0,-4 3-360,10 16 0,-1 5 0,11 13 0,9 22 0,4 1 0,12 20 429,3-2-1014,-5-7 1,1 1-585,14 13 314,-13-15 1,-1-2-1755,7 3 2609,-5-8 0,-7-10 0,-3-6 0</inkml:trace>
  <inkml:trace contextRef="#ctx0" brushRef="#br0" timeOffset="120958">10676 5482 23454,'-4'-41'3328,"3"5"-2969,-6 8-89,6 8-180,-3 7 90,4 6 90,4 7 180,33 51-360,-6-8-627,-2-2 0,0 3 582,-8-13 0,-3-1-45,1 2 0,-1-1 0,-2-1 0,0 0-32,11 22 32,-5-9 0,-6-10 0,-4-6 0,-2-6 0,-3-5 0,-3-15 791,-10-29-791,-3-14-1539,1 8 1,-2-3 1538,1-1 0,0-1 0,-1-3 0,1 0-117,1-1 1,0-1 116,1-9 0,2-1 0,2 6 0,3 3 0,0 1 0,5 3 0,4 4 0,7 7 0,23 5 0,2 4 0,3 25 0,-16 6 0,-4 6 3277,-3 0-3277,-2-3 348,-7-1-348,-1-5 0,-9-5-1799,0-7-810,-9 2 2609,-2-1 0,-13 10 0,-1 2 0</inkml:trace>
  <inkml:trace contextRef="#ctx0" brushRef="#br0" timeOffset="128275">9628 1326 22464,'0'-6'720,"0"2"269,0 4-809,-4 0 90,4 0 2159,-4 0-1890,0 0-359,0 0 0,-1 0-90,2 0-90,15-2 0,2-2 0,16-3 90,1-2-90,5 0 0,7 0 0,4-2 0,4-1 0,1-1 0,1-1 0,0 0 0,0-1 0,-2-1 0,-1 0 0,-3-2 0,2 2 0,-3-2 0,5-4-391,4-5 391,-27 11 0,3-2 0,18-13 0,3-1 0,-13 6 0,2 1-401,13-8 0,-1 0 401,-16 10 0,-2 1 0,7-4 0,-1 2 0,15-10 0,-25 16 0,0 0 0,6-1 0,-7 2 358,-4 1-358,-10 5 835,-6 4-835,0 5 0,-3 0 0,0 0 0,-3 1 0,-1-1 0,-1 2 0,-2-2 0,0 0 90,1-3-90,2 3 0,2 0 0,-2 2 0,1 0-3328,-4 0 1079,0 4 2249,0 3 0,-6 6 0,0 4 0</inkml:trace>
  <inkml:trace contextRef="#ctx0" brushRef="#br0" timeOffset="129434">11602 430 22284,'-5'-5'1439,"1"1"-1169,4 1 0,0 1-90,0 0 0,0 2-90,0 8 0,4 9 0,2 16 0,5 12 90,1 12-180,-6-23 0,0 0-119,1 1 0,0 3 164,4 17 0,0 1-404,-2-15 0,0-1 404,3 13 0,-1-2-45,6 11 0,-1-8 0,-2-9 0,0-7 0,4-4 0,-1-12 0,1-7 221,-2-11-221,-2-8 735,1-5-735,3-9 0,2-7 0,1-9 0,1-5 0,-4-6 0,-1-3 0,-3-2 0,-4 3 0,-2 1 0,-4 4 89,-2 5-89,-7 1 90,-2 7 0,-5 4 90,-8 3-180,6 11 0,-5 3 0,7 12 0,5 18 0,1 3 0,6 17 0,4-1 0,4 0 0,8-1 0,18 7 0,8-15 0,-2-5 0,-3-17 0,-16-10-90,-1-10 90,-11-5-180,-7-24 180,-13 6-3482,-8-9 3393,-3 15-1,0 7-450,-12 0-90,11 12-269,-4 0-630,13 8-720,4 0 2249,4 0 0,2 4 0,4 1 0</inkml:trace>
  <inkml:trace contextRef="#ctx0" brushRef="#br0" timeOffset="130515">12198 747 20575,'7'-18'1799,"0"1"-1619,0 4-90,3 2 90,0 4-90,4 2 90,11 9 0,5 16-90,7 17 0,-10 1-90,-6 4 0,-10-15 90,-3 2-90,-4-16 0,-2 1 0,-2-16 0,-4-4 0,-2-8 0,-5-10 0,1-31 90,0 9-1,6-17 1,0 24-90,4 5 0,0 5 90,0 14 0,5 3-90,6 20 180,20 14-90,7 18-90,2 0 0,-4 6 0,-16-12 0,-2 2-270,-2-2-629,4 8 359,-5-16 0,3 1-449,-6-20 989,0-9-1979,1-9 180,-3-14 180,0-7 270,-2-9 629,-3-2 1800,-2-2 1348,-3 2 361,0 2-541,-9-3-1798,1 14-90,-9 0-180,4 14 180,-6 3-360,11 3 90,-3 4 0,11 14-90,2 6 89,4 14-89,8 15 90,1-10-90,3 9 0,-4-20 0,0-4 0,4-4 0,-3-7 0,5-13-90,-13-7 90,0-13 0,-7-4 0,0-6 180,-11-19 90,3 14 0,-8-8 90,6 24 0,2 4-91,0 4-179,4 9-90,0 0 0,4 8 90,0 0-90,4 8 0,4 6 0,21 33 0,2-4 45,-8-10 0,2 0-193,-4-5 1,1-2 147,1 3 0,0-1 0,-1 2 0,1 1 45,8 12 0,-1 3 45,-3 1 0,-2-1-45,-1-1 0,-3-1 0,-5-5 0,-5-3 45,-5 7-90,-26 12 0,-14-15 0,-9-6 90,-3-26-90,16-20 0,5-12-90,3-11 90,8-10 0,6-7-135,7 8 0,3-1 0,1 10 0,1 1-135,3-12 1,0 1-541,8-14-450,-5 24 1,0 1-1079,3-11 2411,-1-2 1,-9 33 0,-3 6 0</inkml:trace>
  <inkml:trace contextRef="#ctx0" brushRef="#br0" timeOffset="131784">11419 2854 21475,'-8'0'3868,"-2"0"-3329,1 0 1,-1 0-90,6 0-181,-3 0-89,6 0-90,-3 0 0,18 0-90,10-4 90,24-3-90,15-6-537,-21 3 0,3-1 537,5-1 0,6-3 22,-11 3 1,6-1-1,1-1 1,-3 1-23,4-2 0,-1 0 0,2 0-493,-1 0 1,3 0-1,0 0 1,-5 1 492,0-1 0,-4 2 0,0 0 29,-3 0 1,-1 1 0,0 1 15,15-5 0,-2 2-214,-8 1 0,-3 1 304,-6 3 0,-3 0 45,21-6-90,-15 3-90,-12 3 783,-7 5-783,-9 2 1983,-4 2-2882,-11 0-1183,-12 4 2082,-15 11 0,-4 0 0,-6 9 0</inkml:trace>
  <inkml:trace contextRef="#ctx0" brushRef="#br0" timeOffset="132827">13644 1882 23544,'-12'-27'1888,"0"2"-1528,1 2 0,1 5-90,6 4-180,-3 5 0,6 5-90,-3 8 90,20 56-90,-4-24 0,0 4 0,7 20 0,2 1-215,-4-15 1,-1-4 169,-2-4 0,0-4 45,2 5 90,-4-6-90,-4-8 0,-4-5 0,-2-6-90,-2-3 1,0-6-181,-13-1 608,1-10-518,-26-12 180,7 2 0,-31-7 0,19 15 0,-14 2 0,17 14 0,1 4 90,4 13-90,7 3 90,7 7 0,11 24-90,12-13 90,12 15-90,13-25 0,7-6 90,11-7-90,4-12-686,8-7 686,2-12-90,0-7 135,-20-2 0,-1-4-45,14-12-137,-20 9 1,-4-1 136,-1-13 0,-8 2-89,-10-3 178,-4 5-89,-17-6 90,1 15 577,-10-2-757,3 15 382,1 5-472,-1 3-90,2 4-270,1 0-1438,-4 10 179,5-3-720,-3 10 2519,5-8 0,5 2 0,1-2 0</inkml:trace>
  <inkml:trace contextRef="#ctx0" brushRef="#br0" timeOffset="133211">14131 2036 17563,'-3'-16'2698,"-4"0"-373,-1 4-2145,-2 1 758,5 6-848,-2 1 369,6 12-459,-2 6 1539,10 14-1539,4 6-3392,11 4 3302,6 3 0,5-4 90,2-4-90,12-1 90,-15-17 0,14-5 0,-28-19 0,1-7 0,-15-9 0,-9-18 90,-15-11-90,6 22 0,-3 0 0,-3 3 0,-1 3-269,-11-10 3121,5 16-3572,11 14-359,1 4-2969,-2 6 4048,5-3 0,2 7 0,7-3 0</inkml:trace>
  <inkml:trace contextRef="#ctx0" brushRef="#br0" timeOffset="135293">14367 1882 22464,'6'-9'2249,"-2"0"-1889,-2 2-180,-2 0-90,2 5 89,2 0-89,4 10-90,17 22 0,0 3 0,14 18 0,-4-13 0,4-1 0,-2-8 0,1-4 0,9-7-90,-13-8 90,12-16 0,-27-10-90,-2-15 90,-19-23 0,-5 6 45,2 15 0,-2 0-45,-5-14 180,-4-13-90,5 14-90,1 5 0,6 18 0,4 18 90,0 1 90,0 14-90,4 7 0,2 15-90,8 8 0,5 8 90,5 2-90,-4-16 0,1-2 0,11 13-262,11 5 262,-16-27 0,-1-12 0,-2-5-90,-1-6 90,-1-8 0,-4-6-90,-1-13 90,-5-7 0,-6-11 0,-2-7 0,-5 6 0,-2-2-7,-1 11 1,0-1 6,-2-11 0,-1-1 45,-3 5 0,-1 3-45,0 6 0,0 1 0,3 1 0,1 2 90,-4-8-90,11 22 0,0 2 0,0 2 0,0 7 0,0 1 0,0 6 0,0 0 275,-3 0-275,2 0 0,-3 0 0,4-2 0,0-1 0,0-3 0,-3 1 0,-2-6 0,0 6 90,2-4-90,3 7 0,-4 0 90,3 2-90,-6 0 0,6 0 90,-2 0-90,3-2 0,0-1 0,0-3 0,0 1 0,0-2 0,0 3 0,0 1 90,0 1 90,1 20-180,5 3 90,5 23-90,3 2 0,-1-7 0,1 2 0,7 20-1388,-7-20 1,1-1 1387,6 10 0,-1-5 89,-2-7-89,0-4 0,-3-9 0,-1-5 0,-4-10 0,-3 0 2776,-4-9-2776,-3 3 0,0-22 0,0-1 0,2-18 0,2 2-90,1-1 180,2 0-180,1 2 90,3 4 0,10 0 0,-5 12 0,8 3 90,-8 11-90,0 14 89,0 5-89,-1 12 90,-5 20-90,-4-8 90,-11 23-90,-8-21 0,-2-5 0,-1-10-90,2-15 90,5-3-90,-4-4-359,-3-4 89,2 0-90,-3-4-89,3-4-181,-1-1-1079,-12-10-2249,3-4 4048,-3-3 0,10-5 0,7 6 0</inkml:trace>
  <inkml:trace contextRef="#ctx0" brushRef="#br0" timeOffset="135560">15337 887 22194,'2'-19'2159,"-1"4"-1799,1 8 180,1 11-91,5 14-179,7 18-135,0 4 0,3 6-90,3 7 0,1 3-509,-2-9 0,0 2 0,0-1 419,5 8 0,-1-2-90,-1-7 1,-2-3-406,6 7-1349,3 3-989,-10-14 809,-5-10 2069,-9-18 0,-6-23 0,0-3 0</inkml:trace>
  <inkml:trace contextRef="#ctx0" brushRef="#br0" timeOffset="135930">15666 1353 18506,'0'-23'4408,"0"4"-3868,2 8-181,2 7 1,4 2-90,5 10-90,1 2 0,4 6-90,1 0-90,3-5 90,0-4-90,4-3 0,15-16 0,-7-3 0,10-16 0,-18-5 45,-12 2 0,-2-2 45,0-20 44,-5 18 1,-4 0 180,-8 3 0,-4 4 45,-5-10 0,-18-2-1,3 32 271,-20 47-450,15 6-135,12-2 0,4 3-249,9-6 0,4 1 204,4-1 0,2 0 0,4 0 0,3-1 45,1-3 0,4 0-45,2-3 0,4-2-90,13 6 0,3-4-45,-7-8 0,2-4-180,10 5 0,1-5-854,18-6-720,-4-6-924,-8-2 2813,-12 1 0,-16 6 0,-10 0 0</inkml:trace>
  <inkml:trace contextRef="#ctx0" brushRef="#br0" timeOffset="137442">7005 1868 19676,'-6'5'3598,"1"5"-3059,-6-8-89,0 8 809,-3-5 91,3 0-721,0-1-449,1-4 0,-13 0-90,-3 0 90,-18 0-90,-8 6-45,17-2 0,-1 2-565,-11 3 1,-3 2 564,-9 1 0,-6 3-23,11-3 1,-5 3-1,-1-1 1,3 1-23,-6 1 0,3 1 0,-3 0 0,2 0 0,-4 1 0,0 0 0,6 0-545,1-1 0,4 1 0,1-1 545,1 0 0,1-1 0,0 1 0,2-2 0,1 0 0,1 0 0,3-1 0,0-1 0,1 1 0,-16 3 0,-1 0 0,15-5 0,-2 1 0,3-3-265,-13-1 1,3-2 264,3 2 0,3-2 0,-14-7 0,33 0 861,7 0-861,6-4 1707,8 1-2336,2-3-2605,6 17 3234,0 3 0,-5 21 0,-2 0 0</inkml:trace>
  <inkml:trace contextRef="#ctx0" brushRef="#br0" timeOffset="138293">2989 2931 21385,'-17'-7'989,"1"3"-899,-2 6 180,-2 9 0,-1 9 0,1 14-90,0 9 0,3 11-91,-1 10-44,10-30 0,2 0-172,1 2 0,1 0 171,1-1 1,1-1 45,2 27-90,3-11 90,6-14-90,7-11 0,6-14 90,7-11-90,3-13 0,5-11 0,-10 2 0,1-1 0,17-9 0,10-5 0,-19 26 345,-2 15-345,-5 12 0,-4 16 0,-9 13 90,-8 12-90,-10 9 0,-6-14 0,-3 0 0,1-13 0,-1-1 0,-3 12 0,-2-2 0,-6 6 0,4-11 0,1-11 0,3-16-90,8-8 90,-3-14 0,8-5-270,-3-22 0,4 5-179,0-9-181,0 14-179,0 3-990,0 0-450,0-1 2249,2-1 0,0-1 0,2 0 0</inkml:trace>
  <inkml:trace contextRef="#ctx0" brushRef="#br0" timeOffset="138908">3180 2434 21924,'-11'-37'1440,"5"3"-1350,-1 9 90,6 7 89,-3 9 1,8 13 0,2 14-90,8 18 0,5 23-135,-7-21 0,2 3-813,0 8 1,1 2 767,1 5 0,2 4 0,-1-4 0,1 4 0,1 0 0,1 1 0,1-1 0,0 0 0,-1-1 0,1-1 0,-1-2 30,-1-7 0,0-2 0,-2-5-30,-1-5 0,-2-4 0,11 24-160,-7-15 160,-6-10 0,-2-9 90,-4-8-180,-9-22 90,-6-6 0,-9-27 0,-3-8 1091,1-13-1091,10 26 0,2-1 0,0 0 0,1 0 0,2-1 0,2 1 0,-1-30 0,5 29 0,2 1 0,5-9 181,25-3-91,-1 35-90,19 9 0,-8 15 0,2 10 0,-3 6 0,-1 1 0,-3 1-90,-3-2-179,-4 0-811,-1 6-1286,-9-10 2366,-7-5 0,-10-23 0,-9-9 0</inkml:trace>
  <inkml:trace contextRef="#ctx0" brushRef="#br0" timeOffset="139250">3862 2628 21115,'-15'-23'1979,"1"3"-1889,2 6 90,5 7 0,2 11-90,5 14-1,15 35 1,6 7-965,3 1 875,1 3 0,4-6 0,3-24 302,13-9-302,-13-14-90,5-11 180,-22-29-180,-13-3 90,-9-22 0,-13 8 0,-6-2 0,-7 5-90,-4 7 0,1 11 574,1 11-844,3 8-270,3 12-809,7 4-900,3 6 2339,11 0 0,2-7 0,6-3 0</inkml:trace>
  <inkml:trace contextRef="#ctx0" brushRef="#br0" timeOffset="139747">3935 2461 21475,'0'-25'1439,"0"2"-1259,0 5 0,0 4 180,11 7-181,2 9 1,13 8-90,1 8 0,3 5-90,-1 0 90,0 1-90,-5-3 0,-4-3 0,-4-8 90,-3-4-90,-5-6-90,-4-6 90,-8-4 0,-3-12 0,-7-6 0,-2-10 0,-2-3 0,5 9 0,2 1 0,-1-13 0,3-10 90,17 27 90,6 4 0,6 7 0,3 3 0,1 6 0,-1 3-90,-3 2-90,-4 2 89,-2 0-89,-7 0 0,-1 0-89,-6 0-3779,0 0 1439,0-4 2429,-8-8 0,-1-8 0,-7-8 0</inkml:trace>
  <inkml:trace contextRef="#ctx0" brushRef="#br0" timeOffset="140043">4146 1430 21295,'0'-30'2159,"0"5"-1890,0 11 1,0 10 90,5 17-180,6 14 0,9 16 0,9 14-135,-13-25 0,2 2-252,2 2 0,1 0 252,0 2 0,1 1-45,0 0 0,0-1 45,1 1 0,-1-1-45,0-1 0,1-1 0,-2-3 0,2 1 0,9 10 0,-1-2 0,-9-12 0,0-2-90,6 7 0,-2-3-180,1-2-360,-7-6-179,-6-10-900,-8-5-810,-6-11 2519,-10-12 0,-8-11 0,-7-7 0</inkml:trace>
  <inkml:trace contextRef="#ctx0" brushRef="#br0" timeOffset="140260">4118 1927 22284,'-19'0'1439,"8"-4"-1349,17-5 0,17-9-90,16-11 45,-13 10 0,2-1-602,4-3 1,2-2 511,2 0 0,3-2-315,12-8 0,1 0-90,-16 11 1,-1 1-586,6-4 1,-3 1 1034,-8 4 0,-14 7 0,-8 5 0</inkml:trace>
  <inkml:trace contextRef="#ctx0" brushRef="#br0" timeOffset="153934">8999 7906 21924,'-13'0'1799,"-1"4"-1619,2 1-90,-4 4 180,3-4-90,-1-1 0,8-4-90,-3 0 90,8 0-90,-3 0 90,4 4 0,0-3 89,0 7 1,0-7 450,0 3-540,-4 6 0,0 1-90,-4 5 89,3-7 1,-2 1-90,6-8 90,-8 8 90,8-5 0,-8 0-90,8 3 0,-6-7-180,-1 7 0,-1-3 0,-3 4 0,4-4 0,0-1 0,-1-4 0,5 4 0,0 1 0,28-16 0,9-5 0,-1-4 0,12-10 0,8-6 0,3-3 0,-2 3 0,-5 4-848,3 1 0,-4 3 0,1 0 0,5-5 848,-9 6 0,3-3 0,3-1 0,2-2 0,1-1 0,0 2 0,0 0 0,-2 3-325,4-1 1,1 2 0,1 1 0,-1 0 0,-1 1 0,-1 1 0,-1 0 324,8-4 0,-3 1 0,-1 2 0,3-2 0,4-2 0,-9 5 0,5-2 0,2-1 0,2-1 0,-1 1 0,-1 1 0,-4 1 0,-5 2-173,0 0 0,-4 3 0,-2 1 0,0-1 1,3-1 172,5-2 0,4-2 0,1 0 0,-1 0 0,-4 2 0,-7 3 0,5-3 0,-6 4 0,-1-1 0,7-3 0,0 0 0,-7 3 0,-10 4 0,-5 2 0,16-11-111,-11 5 111,-12 3 1786,-6 4-1786,-6 3 2670,-4 2-2670,-2 2 1876,-7 3-1876,-4 6 124,-5 5-1743,-4 6-360,-2 3-630,-3 6 2609,-3 4 0,-2 5 0,-3 3 0</inkml:trace>
  <inkml:trace contextRef="#ctx0" brushRef="#br0" timeOffset="161576">7285 3098 19136,'0'8'2429,"0"2"-2249,0-5-180,0 0 90,0 3-90,0-3 89,0 0-89,0 3 180,0-7 4947,0 3-5127,-4-4 90,3 0 1170,-2 0-1260,3-4 0,0-1 0,3-2 0,4-1 0,3-1 0,6-3 0,2-2 0,7-1 0,18-9 0,-7 4 0,13-4 0,-12 8 0,13-4 0,-11 7 0,8-4 0,-19 6 0,0 2 0,-1-2 0,1 1 0,2 1 0,3 0 0,2 0 0,1 0 0,15-8 0,-14 6 0,9-4 0,-19 9 0,-1 1 0,-3-1 0,8-4 0,-11 3 0,9-4 0,-10 4 0,12-6 0,-6 1 0,10-1 0,-8 0 0,1 1 0,0-2 0,-1 3 0,10-4 0,-12 5 0,8-3 0,-14 6 0,-1 0 0,5 3 0,1 1 0,1 1 0,-4 0 0,-3 0 0,15-5 0,-5 2 0,11-2 0,-12 5 0,-3-2 0,-2 1 0,2-3 0,-6 3 0,1-3 0,-9 3 0,0-1 0,-2 1 0,1 1 0,0 0 0,2 0 0,6-7 0,-1 2 0,4-2 0,-4 0 0,11-2 0,-6 1 0,6-3 0,2-2 0,-8 4 0,8-4 0,-10 6 0,6-4 0,-7 5 0,5-5 0,1 2 0,-4 1 0,4-3 0,10-2 0,-3 1 0,6 0 0,-9 1 0,-14 8 0,-2 0 0,-4 3 0,0 0 0,0 0 0,8-5 0,-5 2 0,7-1 0,-6 1 0,6-1 0,1 1 0,0 0 0,-6 3 0,-3 2 0,-6 0 0,2 0 0,-2 0 0,-1-2 0,-2 0 0,-1-5 0,-5-4 0,0-5 0,-8-7 0,0-8 0,-5-5 0,-1-12 0,-1-4 0,0-9 0,5 13 0,0-2-309,5 12 1,0 0 308,-4-13 0,1 2 0,4 15 0,1 3 0,-6-29 0,0 4 0,2 6 0,1 5 0,1 4 0,1-9 0,4 15 0,-6-8 0,6 14 617,-11-15-617,5 9 0,-3-13 0,2 12 0,2-3 0,0-4 0,0 0 0,2 0 0,0 0 0,-1 0 0,-4-20 0,7 15 0,-7-15 0,9 24 0,-1 3 0,-4 3 0,8 5 0,-8 3 0,8 5 0,-3 4 0,1-10 0,-4 8 0,3-10 0,-7 8 0,0-17 0,-2 9 0,-1-9 0,8 12 0,-1 4 0,2 3 0,-3 3 0,4 5 0,-5 4 0,-4 2 0,0 3 0,-5-1 0,4 2 0,-2 0 0,-6 0 0,-7 0 0,-31 12 0,5-3-376,13 1 1,-1 2 375,4-3 0,1 0 0,-5 1 0,-4 0 0,-2 2 0,-5 2 0,2-1 0,-11 3 0,0 1-517,6-2 0,-2 2 0,3-1 517,-6 3 0,4 1 0,-1 0 0,2 0-430,1 0 1,2-1 429,4 0 0,0 0 0,3-2 0,1-1 0,4-1 0,1-1 0,3-3 0,1 0-25,2 0 1,1-2 24,-25 7 0,4-2 0,7-3 0,3-2 556,4 0-556,5 0 0,-11 0 0,13 2 0,-9-5 0,17 4 1483,1-9-1483,-22 11 1100,26-10-1100,-18 10 71,31-11-71,-2 3 0,-6-4 0,4 4 0,-3 1 0,10 4 0,2 4 0,3 7 0,0 8 0,0 12 0,2 8 0,2 13-266,-1-26 1,2 2 265,1 5 0,0 2 0,1 5 0,0 2 0,2 4 0,0 3-495,0 3 0,1 4 495,-3-16 0,1 4 0,0 1 0,0-3-626,0 4 1,-1-2 0,1 3 625,0-2 0,0 3 0,0 1 0,-1-5 0,0 1 0,0-3 0,0 1-301,-1-1 0,1 0 1,0 3 300,0-3 0,0 3 0,1 0 0,-1-3 0,1 1 0,-1-3 0,1 3 0,1 4 0,1 6 0,0-2 0,-1-7 0,2 6 0,-1-4 0,-2-10 0,1 1 0,-1-5 0,-1-7 0,0-3 325,7 31-325,-5-25 710,1-1-710,-8-30 1913,0-5-1913,-2-12 1351,0-3-2251,0 4 900,-6 5 0,-1 12 0,-5 7 0</inkml:trace>
  <inkml:trace contextRef="#ctx0" brushRef="#br0" timeOffset="163733">26549 7888 23364,'-7'-34'3777,"-3"4"-3147,5 8 0,-2 6-450,0 9-180,6 3 0,-2 34 0,4 4 0,1-3 0,0 5 0,5 15 0,2 2-765,-2-12 0,2 2 765,1 15 0,2-1 0,-3-17 0,0-2 0,-1-1 0,0 0 0,3 5 0,0 0 0,-1-2 0,1-3-1440,4 21-2787,-4-29 4227,-18-43 0,-2-21 0,-7-8 0</inkml:trace>
  <inkml:trace contextRef="#ctx0" brushRef="#br0" timeOffset="164011">26537 7015 21820,'-24'-30'2609,"-1"5"-2069,1 10 682,3 8-952,3 3 216,10 4-396,4 0 157,35 0-247,7 0 487,13 0-487,-10-4 0,-19-1-90,-9-16 90,-13-1-90,-7-4-989,-20 8-180,8 18-900,-8 11 2159,12 18 0,1 13 0,2 8 0</inkml:trace>
  <inkml:trace contextRef="#ctx0" brushRef="#br0" timeOffset="164639">27008 7906 24803,'14'8'3778,"0"10"-3778,1 6 0,3 34 0,-5-17 0,-4-1 0,1 0 0,1 1 0,1 6 0,-6-27 0,-4-12 0,-4-11 0,-4-17 0,-3-44 0,3 1-149,4 15 0,1-1 149,0 10 0,2 0 0,1-10 0,1 1 0,2-15-693,10 1 693,2 44-32,11 28 32,7 16 0,-3 12 0,0 6 0,-6-10 0,1 2-338,2 4 0,3 4 0,-3-4 338,-3-6 0,0-2 0,5 9 0,0-4 0,8-3 0,-5-15 245,-5-11-245,4-37 0,-11-6 0,-9 3 0,-4-3 0,-4-1 0,-2-2 48,0-7 0,-2-1-48,-1-6 0,0-2-486,-1-4 0,-2-2 486,-1 4 0,-3-3 0,1 3 0,-1-6 0,-3 0 0,0 4 0,-3-2 0,2 8 326,1 13 0,1 4-326,-2-5 0,1 5 0,0 3 0,5 14 0,2 11 517,3 20-517,0 21 0,5 21 0,0-19 0,2 3 152,3 2 1,1 2-153,4 3 0,0 0 0,1-1 0,1-1 0,1 0 0,1-2 0,-2-3 0,1-1 0,-1-3 0,0-2 0,12 24 250,-3-10-250,-8-11-2969,-5-5 451,-8-15 2518,-3-8 0,-9-15 0,-2-5 0</inkml:trace>
  <inkml:trace contextRef="#ctx0" brushRef="#br0" timeOffset="164878">27536 7549 24533,'-41'-18'2878,"4"2"-2428,5 0-180,8 3-90,11-1-180,9-4 90,20-2-90,16-9-90,23-4-45,-20 16 0,2 0-765,4 1 0,1 1 540,1 1 0,0 1-135,-2 1 1,0 1-91,-4 2 0,-1 2-764,23-4 1349,-4 6 0,-25 11 0,-2 4 0</inkml:trace>
  <inkml:trace contextRef="#ctx0" brushRef="#br0" timeOffset="165283">29672 6595 22014,'-4'-30'2699,"3"5"-1980,-6 5 181,3 8 179,-6 6-89,-2 14-810,-5 14-180,-2 22 0,0 8-798,2-5 1,0 4 797,-1 1 0,0 4 0,0 0 0,4-6 0,0 0 0,0 1-593,-1 3 0,0 1 0,0 0 593,0 2 0,0-1 0,0 1 0,1-2 0,1-1 0,-1 0 0,1-2 0,0 0 0,1-2 0,1-4 0,0-1 0,0 0 0,0 7 0,-1 1 0,1-4-402,1 0 0,0-2-588,1 7 1,1-5 989,1-15 0,6-26 0,-3-17 0</inkml:trace>
  <inkml:trace contextRef="#ctx0" brushRef="#br0" timeOffset="165577">29449 6667 24803,'9'-53'1139,"1"0"0,-2 16 1,0 1-960,-1-5 0,5 9-180,17 21 0,0 28 0,-6 6 0,-1 6-583,0 8 0,-1 5 583,3 5 0,2 6 0,-2-2-710,-3-9 0,-1 0 1,0 2 709,7 12 0,1 3 0,0-1 0,0-2 0,1 0 0,-2-4 57,4 6 0,0-1-57,-3-5 0,3 4 0,-4-7-155,-3-8 1,-2-4-26,-2-1 0,-4-4-2907,-6-9 478,-23-30 2609,-15-20 0,-13-8 0,-6-6 0</inkml:trace>
  <inkml:trace contextRef="#ctx0" brushRef="#br0" timeOffset="165784">29518 7341 14182,'-60'-7'2699,"9"0"192,13-2-2531,19-2 1499,12-4-1410,22-6-89,14-6 0,21-5 42,-18 14 0,2 0-357,5-1 0,1 1 0,3-1 0,2 0-225,16-3 0,2 2-585,-9 2 1,-1 2 89,-2 2 1,-4 1-1215,12 1 2467,-39 10-578,-6 2 0,-7 6 0,-4 1 0</inkml:trace>
  <inkml:trace contextRef="#ctx0" brushRef="#br0" timeOffset="166078">30695 6409 24983,'0'-23'1799,"0"3"-1529,0 4-91,0 7-89,0 0-90,0 7-90,4 0-179,0 2 89,6 0-90,-1 0 90,1-2 90,-6-5 90,0-6 90,-10-6-540,-15-12-629,5 17-810,-10 6 1889,12 24 0,1 18 0,-1 5 0</inkml:trace>
  <inkml:trace contextRef="#ctx0" brushRef="#br0" timeOffset="166277">31040 7241 25432,'31'-2'3149,"-1"2"-3149,1 2 0,-1 9 0,-1 11 0,-3 17 0,-9 17 0,-10-21 0,-4 3-1465,-6 6 0,-5 2 925,-3 5 1,-5 0-810,-7 6 0,-5-1 1270,5-16 0,-2 0 1,-1 0-1,-5 4 1,-2 0-1,-1-1 1,-4 2-1,1 0 1,-1-1-1</inkml:trace>
  <inkml:trace contextRef="#ctx0" brushRef="#br0" timeOffset="166779">27077 10846 15584,'0'-32'4767,"0"3"-2811,0 4-1326,0 4 1086,0 18-1716,0 12 0,0 27 0,2 15 0,0 7-217,0-5 0,0 5 217,1-1 0,0 8 0,1 3 0,0 1 0,-1-14 0,0 2 0,0 0 0,1 0 0,-1 1-67,1-1 1,0 2 0,0-1-1,0 0 1,-1 0 66,1 2 0,0 0 0,0-1 0,0-1 0,0-5 0,1 12 0,0-5 0,0-1 0,-1-3 0,1-2 0,0-1-270,-2-7 0,1-2 1,-1 0-1379,1 22 1,0-4 298,-2-24 0,0-4 1349,0 22 0,-7-63 0,-2-20 0</inkml:trace>
  <inkml:trace contextRef="#ctx0" brushRef="#br0" timeOffset="167057">26959 11448 23813,'-6'-42'1499,"0"1"0,1 4 1,0 2-1230,-2-24-270,0 16 0,6 12 0,1 10 0,12 16 0,12 16 0,17 21 0,-13-6 0,1 2 0,5 8 0,1 3-387,6 7 1,0 1 386,-13-13 0,1 1 0,1 3-411,2 1 0,1 3 1,1 0-1,-2-1 411,3 1 0,-2-1 0,1 2 0,-3-4 0,2 2 0,0 0 0,-3-3 0,12 12 0,-3-3 0,-1-3 0,-3-2 0,-3-5 0,-2-2-85,-4-4 0,-2-3-1084,15 17-540,-13-15-540,-9-14 2249,-15-18 0,-11-12 0,-7-10 0</inkml:trace>
  <inkml:trace contextRef="#ctx0" brushRef="#br0" timeOffset="167249">27353 12325 24893,'-47'0'3058,"4"0"-2518,13-4-450,17-21-90,35-27 0,9 8 0,7-1-483,1 3 0,3 0 303,1 4 0,3-1 0,-3 4-630,-3 4 1,0 1-751,-3 2 1,3-3 0,-4 5 1559,18-12 0,-24 18 0,0 1 0,4 2 0</inkml:trace>
  <inkml:trace contextRef="#ctx0" brushRef="#br0" timeOffset="167548">28576 11172 27141,'-37'-21'1440,"0"3"-1440,4 2 0,5 5 0,8 0 0,9 4 0,8-2 0,14 2 0,42-12 0,6 1-273,-11 5 1,4-2 272,11-3 0,0 1-424,-15 3 1,-1 0 198,13-3 1,-3 1-406,-23 6 0,-3 0-989,22-6-629,-13 3 2248,-6 6 0,-18 9 0,-3 5 0</inkml:trace>
  <inkml:trace contextRef="#ctx0" brushRef="#br0" timeOffset="167851">28762 11524 23544,'-32'26'3328,"-4"4"-1979,11-6-989,10-5-360,19-9 0,18-16 0,17-6 0,17-8 0,-20 6 0,2-1-411,3-1 0,2-1 411,1-1 0,-1 0 0,-1 1 0,0 0 0,-3 0 0,-1 0-90,-4 2 1,-1-1-901,24-14-449,-10 3-720,-13 4-629,-8 3 2788,-7 4 0,-9 3 0,-2 2 0</inkml:trace>
  <inkml:trace contextRef="#ctx0" brushRef="#br0" timeOffset="168146">29972 10222 27951,'-45'-48'360,"6"5"-90,55-17-270,12 32 0,10 5 0,6 3-646,-1 15 0,1 5 646,6-2 0,2 0-270,-3 2 0,3 0 0,-1 0-802,16 0 0,-1 0 307,-1 0 1,-5 0-316,-18 2 1,-9 2 1079,-12 4 0,-19 5 0,-14 1 0</inkml:trace>
  <inkml:trace contextRef="#ctx0" brushRef="#br0" timeOffset="168653">29903 10244 14812,'-33'-2'3238,"5"0"-167,8-3-2171,4 3 1408,9 0-2308,2 12 860,5 9-860,3 15 0,1 6 0,-1-5 0,1 1 1233,2 20 1,0 3-1234,-1-11 0,0 1 0,-1-4 0,-1 2 0,0-2 0,0 3 0,-1 0 0,1 9 0,0-4 0,-2-1 0,0-14 0,1-15 0,1-14 0,5-18 0,19-40 0,2-2-254,-7 14 1,2-1 253,-4 8 0,3 3 0,10-4 0,2 4 0,23-3 0,-6 22 0,2 9 0,-20 8 0,0 5 0,12 9 0,-2 5 0,-13-1 0,-3 1 0,-1 2 0,-3 3 0,0 13 0,-5 0 0,-10-10 0,-4-1 0,-1 8 0,-8-1 875,-26 7-875,-1-22 0,-5-5 0,-1-8 0,-3-4 0,1 0 0,0-4-772,-23-18 772,32-10 0,15-8 0,6-4 512,12 2-512,6 3-450,5 4-719,6 6-270,1 4 277,3 6 1162,8 0 0,-4 6 0,8-1 0</inkml:trace>
  <inkml:trace contextRef="#ctx0" brushRef="#br0" timeOffset="169050">31183 10249 22824,'12'-32'3058,"0"5"-2608,-8 9 90,0 9 179,-4 11-269,0 7-180,-5 9-180,3 5 0,-3 0-90,5 0 0,2-5 0,2-3-90,4-7-180,11-2 0,1-22 180,1 0 0,-9-16 90,-9 5 90,-3 0-90,-12-6 0,1 12 0,-11 2-360,8 15-359,-2 4-541,2 4-3057,-10 9 3469,8 0 0,0 7 0,11-6 0</inkml:trace>
  <inkml:trace contextRef="#ctx0" brushRef="#br0" timeOffset="169584">31540 9987 25343,'14'-12'2158,"0"5"-1798,-2 7 180,1 7-360,-1 5-180,-2 1 0,-2 1 0,-4-3 0,-2-12 0,-2-9 0,4-15 0,2-8 0,6-4 0,5-2 0,3 3 0,6 4 0,7 7 0,29 11 0,-20 23 0,1 6-311,-1 0 1,0 4 310,3 13 0,-4 5 0,-14-5 0,-5 2 0,-2 1 0,-3 2 0,-6 1 0,-4 1 0,-3 1 0,-4 0 0,-5 0 0,-4-1 0,-3 1 0,-3-1 0,-3-2 0,-2-1 0,-2-3 0,-2 0-158,-5 3 0,-1-2 158,-11 9 0,-1-1 0,33-30 0,12-6 0,17-6 0,14-2 0,9-2 0,12-1 0,6-2-233,-28 5 1,1-1 232,2 1 0,-1 0 0,0 1 0,0-1 300,30 0-300,-29 2 0,-1 0 0,19 0 0,-7 0-539,-22 0-811,-19 0-359,-2-2-269,-4 0 650,0-5 1328,-6-4 0,-1-1 0,-5-3 0</inkml:trace>
  <inkml:trace contextRef="#ctx0" brushRef="#br0" timeOffset="169950">32900 9467 23813,'0'-15'1440,"-5"6"-1261,0 5 91,-1 12-90,-2 2-90,7 7-90,-2 0 0,3-1-90,3 2 0,4 0 0,5-1 0,1-8 0,1-3-89,-4-6 89,-4 0 0,-2-6 90,-4-6 0,0-6-90,-7-5 90,-2 3 0,-15-6 0,8 12-90,-18-1-180,19 17-270,-10 7-269,18 6-451,-2 5-718,8 2 1978,-2 3 0,3 7 0,0 0 0</inkml:trace>
  <inkml:trace contextRef="#ctx0" brushRef="#br0" timeOffset="170411">32977 10294 22554,'8'0'1349,"1"6"-989,1 0 270,2 7 89,2-2-179,2 3-90,2 2-180,1 0-1,1 0 1,6 5-180,-8-8 360,3 4 90,-14-12-450,-2 0-90,-8-5 0,-4 0 0,-3 0 0,-4-5 0,0-2 0,-3-6 0,3-3 0,2-6 0,2 5 0,5-1 0,2 7 0,3 4 0,0 0 0,0 3 0,5-1 0,6 3 0,11 4 0,10 9 0,0 9 0,1 5 0,-7-2 0,0 3-416,12 14 0,-3 2 416,-11-3 0,-3 2 0,0 2 0,-2 2 0,-1 1 0,-5 3 0,-7-3 0,-3 3 0,-2-2 0,-2 7 0,-6 0-1140,-9 6 1,-8 5 0,-2-8 1139,-6-7 0,-5-3 0,2-5 0,-4 0 0,-1-3 0,-11-2 0,1 0 0</inkml:trace>
  <inkml:trace contextRef="#ctx0" brushRef="#br0" timeOffset="179427">30622 9195 15718,'-8'-6'4947,"3"3"-4137,2-1-91,3 4-269,-4 0 90,3 0 629,-2 0-629,-1 0-90,3 0-1,-6 4-179,6-3 90,-2 9-180,3-3 0,0 7 0,0 1 89,3 1-89,2 5 0,3-1 180,5 15 0,0 7-180,2 0-90,-2 16-90,-4-23 0,-1 11 0,0-16 0,-4-1 0,4-2 0,-2 0 0,2 0 0,2 0 0,1 0 0,1 1 0,-2-1 0,0 0 0,0 0 0,0-2 0,3 0 0,-1-3 0,-2 1 0,2 0 0,-4-1 0,2 1 0,-1-1 0,-3 1 0,0 0 0,1 9 0,2 3 0,0 1 0,-2-4 0,-1-7 0,0 0 0,3 0 0,-3 2 0,1-2 0,3 14 0,1-9 0,10 24 0,2-10 0,1 3 0,-1-3 0,-6-15 0,-3 3 0,0-5 0,-2 4 0,0-1 0,1 0 0,-1-3 0,0-3 0,6 9 0,-5-10 0,5 9 0,-6-11 0,0 4 0,0 0 0,0 4 0,2 1 0,8 15 0,-4-10 0,6 11 0,-8-16 0,5 7 0,1-2 0,-2-2 0,3 5 0,-11-17 0,4 7 0,-10-10 0,0-2 0,0 0 0,0-3 0,2 1 0,2 1 0,-3-3 0,0-3 0,-3 1 0,0-4 0,-1 5 0,-1-2 0,-15 0 0,-10 4 0,-7-1 0,-10 4 0,6-3 0,-9 3 0,-2-2 0,-5 4 0,-3 0-1184,0 2 1184,-2 1-618,2 1 618,0-1-263,-1 1 263,-1-1 0,-2 1 0,-2-1-1354,16-5 0,-2 0 1354,10-2 0,-1-1 0,-12 4 0,1-1 239,11-3 0,1-1-239,1 0 0,-1 1 0,-1-1 0,1 1 0,1-1 0,1 1 0,0 0 0,1-1 0,-27 8 0,6 0 0,-4 2 0,19-11 435,-1 2-435,21-13 205,4 0-205,4 0 3262,3 4-3262,4-7 393,-8-21-393,3 0 0,-5-7 0,-3-4 0,2-3 0,-1-1-290,-1-2 1,0 0 289,-1-6 0,-1-3 0,-4-9 0,1-1 0,4 12 0,0 0-349,1 5 1,1-2 0,0 2 348,1-4 0,0 3 0,1 0 0,0 0 0,1 4 0,-1 1-49,2 3 1,0-1 48,-4-8 0,1 1 0,-9-19 0,10 24 0,-1 0-906,-8-13 906,-1 2 0,-1-4-1108,6 16 0,-1 0 1108,-10-20 0,10 18 0,0 2 364,-5-12-364,3-2 0,3 4 0,8 15 0,1 1 0,-7-14 32,6 11 1,1 0-33,-2-11 0,-1 5 693,8 11-693,-3 14 3230,6 0-3230,-7 4 491,8-1-491,-4 2 0,4 4 0,0-2 0,0 5 0,0-3 0,0 0 0,0-2 0,-4-4 0,0 5 0,-1-3 0,2 7 0,-1-3 0,3 2 0,-6-1 0,6-1 0,-3 2 0,4-3 0,4 3 0,6-4 0,8 0 0,13-5 0,6-4 0,11-2 0,-3-1 0,3-1-391,-8 4 1,2 0 390,17-9 0,2 0-494,-13 5 1,-1 0 493,3 0 0,0-1-669,0 0 0,0 1 669,-1 0 0,-1 1 0,-1 0 0,0 1-251,-3 1 0,-1 0 251,-2 2 0,-1 0 0,-2 0 0,-1 0 0,-3 2 0,-1 0 0,8-1 0,-3 1 0,14-7 0,4 3 547,-31 10-547,-6 2 837,-4 5-837,-1 0 1503,-4 2-1503,0 0 721,-4 0-721,-1-2 0,-2 1 0,-1-3 0,6 2 0,-3-1 0,3 1 0,-4 2-540,-2 0-270,0 0-2877,-6 6 3687,-4 4 0,-10 10 0,-5 3 0</inkml:trace>
  <inkml:trace contextRef="#ctx0" brushRef="#br0" timeOffset="183745">27248 13447 18237,'-18'13'5307,"-3"1"-4318,-1-7-179,-1 3-91,5-9 181,4 3 89,7-4-359,6 0-630,8 0 0,11-4 0,15-7 0,17-9 0,3-8 0,5-4-796,-9 5 1,2-2 795,-6 3 0,4-3 0,4-2 0,-9 5 0,3-2 0,2-1 0,-2 1 0,-4 2 0,7-3 0,-4 2 0,3-1-717,5-4 1,5-2 0,-1 0 0,-9 6 716,-1 0 0,-7 4 0,-4 4 0,-3 1 0,19-12 0,-15 11 0,-14 4 0,-19 9 0,-14 9 1064,-17 8-1064,-7 8 0,-7 4-540,-1 5-719,-6 3 2669,-2 6-3389,-3 2 719,24-15 1,1 0 1259,-3 1 0,1 1 0,-1 2 0,1 1 0,-2 0 0,1 1 0</inkml:trace>
  <inkml:trace contextRef="#ctx0" brushRef="#br0" timeOffset="184235">27333 13813 23518,'-31'18'2428,"1"-2"-1798,5-6 103,3 0-14,6-9-175,7 3-544,4-4 2,8 0-2,11 0 7,13-8-7,19-6 0,-15 0 0,3-2-459,7-2 0,2-2 459,6-5 0,3-2-1535,4-2 0,2-1 1535,-16 7 0,0 0 0,0-1 0,2 0 0,0 0 0,0-1-223,0 0 0,1 0 0,1-2 223,-3 3 0,2-2 0,0 1 0,-3 1 0,0 1 0,-3 0 0,1 1 0,7-5 0,1 0 0,-6 3 0,-7 4 0,-5 2 0,19-11-134,-6 2 134,-19 10 536,-3 4-536,-15 21 2938,-4-3-2938,-5 8 891,2-5-1431,-3-7-23,4 3-2586,0 0 541,0-3 2608,0 3 0,4-4 0,0 0 0</inkml:trace>
  <inkml:trace contextRef="#ctx0" brushRef="#br0" timeOffset="186047">30663 12424 20575,'0'-9'3508,"-4"2"-2878,3 1 89,-6 3 541,2 1-721,1 2-179,0 0 0,1 8-180,2 6 0,-6 14 0,6 6-90,-3 6-90,4 2 0,0 2 0,2 20 0,-2-14 0,2 15 0,-2-20 0,-3-10 0,-3 0 0,-5 18 0,1-16 0,-2 0 0,-13 17 0,-1 3-600,10-28 1,0 1 599,-2-1 0,-1 1 0,-1-1 0,-1 0 0,-2 0 0,-2-1 0,2-1 0,-3 0 0,-6 3 0,-3 1 0,-2-2-1498,-12 6 1,-1-2 1497,10-5 0,0 0 0,1-2 0,-12-1 0,4-5 0,11-5 0,-1-2 0,-19 3 0,-2 0 0,14-4 0,0-1 169,-14 3 1,0 0-170,19-5 0,-1 0 0,-13 3 0,-1 0 0,13-3 0,0 0 0,-10 2 0,1-1 0,-13 4 0,4 0 0,6-3 0,18-5 0,0-1 0,-15 0 0,8-2 0,2-2 0,-5-1 0,8 0 0,0 0 0,-5 0 0,-9 0 0,19 0 3163,1 0-3163,-4-6 0,4 1 0,5-4 0,9 4 0,12 1 692,2-2-692,3 0 0,0-3 0,0 25 0,0 1 0,0 20 0,0-1 0,0 23 0,0-1 0,0 4 0,0-22 0,0-18 0,0-21 0,-9-23 0,-6-28 0,3 13 0,-1 0 0,2 4 0,1 2 0,-10-30 0,10 17 0,4 12 0,2-3 0,4 15 0,2 4 0,4 1 0,8 1 0,8 0 0,11 3 0,7 2 0,-6 6 0,1 1 0,19 0 0,-19 2 0,-1 0 0,8 0 0,-7 0 0,-6 0 0,-4 0 0,-11 0 0,-3 4 0,-9 3 0,-2 5 0,-11 13 0,-1-2 0,-10 14 0,5-7 0,-1 1 0,-11 22-302,9-15 0,0 1 302,5-8 0,0-1 0,-13 29 0,1 0-276,1-5 276,3-6 0,1-6 0,4-7 0,2-8 0,3-7 0,3-11 0,6 1 587,0-15-587,4 0 0,0-13 0,0-5 293,0-6-293,1-9 0,-2-4-1215,-2 7 1,-1-1 134,4-8 1,-2 0 1079,-12-18 0,7 37 0,-7-2 0</inkml:trace>
  <inkml:trace contextRef="#ctx0" brushRef="#br0" timeOffset="189995">31446 9082 17787,'-4'-2'4497,"0"2"-2608,4-2-1169,0 6-91,0 3 1,0 8 180,2 14-271,4 0 181,3-5-360,1-10-360,2-16 0,2-7 0,6-9 0,8-16 0,11-13-172,-17 16 0,3-4 172,5-8 0,3-6 0,0 2-1062,-4 6 0,-1 0 0,3-2 1062,0 0 0,2-4 0,0 0 0,0 2 0,4-3 0,-1 3 0,1-1-304,1 1 0,0 0 0,2 0 304,-1 4 0,2 0 0,1 0 0,-3 3 0,0 0 0,-2 2 0,3 0 0,1 1 0,3-1 0,-1 1 0,-4 4-250,8-5 1,-4 5 249,-1 3 0,-4 2 0,5-4 184,-28 19-184,-5 6 2603,-5 7-3412,-1 8-168,-19 20-552,2-2-630,-6 1 0,-3 1 2159,-12 13 0,9-11 0,-1-1 0,3-5 0,1-1 0</inkml:trace>
  <inkml:trace contextRef="#ctx0" brushRef="#br0" timeOffset="190788">31256 8969 20305,'8'-14'2969,"0"3"-2699,-2 0 89,2 4 1,-4 0 0,2 5 0,-4 0 89,0 2-89,0 8 180,2 26-450,1 6 45,-3 6 0,0 3-90,-1-15 0,0 0-45,-1 13 0,0 0 90,0 17-90,0-5 0,0-10 90,0-8-90,0-9 0,0-10 0,3-6 90,5-9-90,8-3 179,25-12-89,17-6 0,3-3-90,-17 5 0,-2 0 0,4 0 0,14-1 0,-29 6 90,-7 2 0,-5 3 180,-9-2-180,-4-1 0,-10-4 0,-6-4-90,-9-7 0,-7-5 0,-3-9 90,-5-5-90,-1-4-1625,-1-2 1625,1 2-90,2 0 0,5 6-450,-4-7 1,14 19-271,1-3-89,13 19-271,4 5-179,2 6 1755,7 17 0,1 1 1,6 13-1</inkml:trace>
  <inkml:trace contextRef="#ctx0" brushRef="#br0" timeOffset="191214">32121 9014 19316,'-5'0'4048,"-2"0"-3509,6 0-89,-3 4 90,4-3 1349,0 3-1709,4-4-1,2 0-89,8 0 90,7 0-180,7 6 90,7 2-90,5 5 0,3 3 0,2-2 0,14 8-180,-16-9 0,6 0-89,-25-5-91,-6-7-180,-6 3-269,-4-4-1440,-4 0-1619,-2 0 3868,-7 0 0,-2-4 0,-5-1 0</inkml:trace>
  <inkml:trace contextRef="#ctx0" brushRef="#br0" timeOffset="191571">32417 8946 19406,'-5'-18'3328,"3"2"-2878,-9 1 0,10 3-1,-8 1 1,8 4-90,-3 0 0,4 5 359,0 0-89,-10 6 359,-7 23-629,-5 4 0,-3 24-416,6-1 146,-1 8-90,9-30 0,0 1 0,-1 1 0,1 0 0,0-2 0,0 0 0,-12 29-1657,11-26 0,1-2 1657,-5 15 0,2 1-90,7-18-269,6-13-361,-3-3-179,4-11-1912,0-8 112,0-5 3547,-3-10 0,-3 0 0,-5-3 0</inkml:trace>
  <inkml:trace contextRef="#ctx0" brushRef="#br0" timeOffset="193766">25936 15491 22284,'0'-7'1439,"0"0"-1169,0 3 0,-4-3-90,0-2 630,-13-14-181,-3 4-359,-3-5-180,2 13 90,-6 6 90,4 9 90,-10 8-1,6 11-89,-3 8 0,1 10 0,-1 11-677,5 7 497,13-26 0,2 4-90,2 18 0,5 5 0,5-13 0,3 2 0,1 1 0,-1-1 0,2 0 0,2 0-416,3 4 0,3 0 1,0-4 415,4 6 0,1-1 0,-3-6 0,1 2 0,0-3 0,1 4 0,0-1 0,3 10 0,-1-1-57,-6-19 0,-2-3 57,2 13-180,-1 7-539,-11-41-936,-10 0 126,-2-24 1215,-9-4-1575,0-11 1889,-1-6 0,-1-5 0,2-5 0</inkml:trace>
  <inkml:trace contextRef="#ctx0" brushRef="#br0" timeOffset="193986">25493 16522 21025,'-26'-9'3148,"3"0"-2788,7 2-90,8-2-90,13 0 0,16-4-90,16-5-90,17-7-300,-22 11 1,2 0 299,3-1 0,1-1-45,1 1 0,0 0 0,-1 1 0,-1 1-45,-3 1 0,-1 1-180,22-7-719,-2 5 89,-23 6-539,-5 3-719,-20 4 2158,-12 4 0,-4 1 0,-8 4 0</inkml:trace>
  <inkml:trace contextRef="#ctx0" brushRef="#br0" timeOffset="194270">26074 15907 21893,'-16'-43'3598,"0"4"-2878,3 5-90,5 9 248,1 5-878,6 11 279,-3 7-279,10 15 143,2 14-143,10 18 0,7 16-190,-11-23 0,0 1 190,3 5 0,-1 1 0,0 2 0,0 1 0,0 1 0,-1 0 0,0-2 0,-2 3-47,2 11 1,-2 1-719,-1-7 1,-2 0 39,-1-3 0,0-3 5,-4-13 1,1-5-3149,8-2 3868,-1-23 0,7-16 0,-2-18 0</inkml:trace>
  <inkml:trace contextRef="#ctx0" brushRef="#br0" timeOffset="194580">26549 16291 19743,'13'-45'4137,"-5"4"-3417,-4 9-180,-4 8 1005,0 8-915,-6 7 22,-1 13-652,-5 10 0,5 15 0,2 8 150,5 6-150,9 16 464,2-18-464,10 4 0,12-31 0,-1-10 0,0-13 0,-11-7-90,-15-7 0,-4-6 0,-10-3 90,-3-4-90,-9 2 90,-2 4 0,-5 7-90,3 6-180,-3 5-360,3 5-269,3 3-450,3 4-270,10 0 1056,2 0 1,23 0 0,3 0 0</inkml:trace>
  <inkml:trace contextRef="#ctx0" brushRef="#br0" timeOffset="195213">27020 15984 22914,'5'-16'3148,"-2"2"-2428,-8 5 719,-9 11-1079,-5 25-360,3 4 0,5 24 0,13-11 0,6 1-270,3-4 0,7-5-90,0-6 0,1-8 1,-1-6 89,-4-9-90,4-15 270,-7-5 90,-1-32 90,-10 9 0,-6-18 270,-6 12 179,-5 2-89,-1 6 0,-3 6-90,3 8-360,0 9 0,-4 8 0,12 12 0,-1 14 0,19 11 0,8 9 0,11 5 0,11 2 0,7-4 0,6-4 0,2-10 0,-2-7-270,-4-13-90,-7-10 90,-5-17 0,-7-13 90,-4-17 135,-10-3 0,-2-3-142,-2 7 1,-2-1 186,1-16 0,-2-9-593,-5 13 1,-1-7 0,-1 0 0,-1 5 772,-1 6 0,-1 3 0,0-4-180,0-6 0,0-5 0,-1 2 0,1 10 0,-2 2 0,-1 22 0,-1 35 0,7 34 0,1 5 0,1 8-507,4 11 0,2 1 507,-2-16 0,2 1 0,2 13 0,1-3 0,-3-22 0,1-3 0,7 26 211,0-11-2909,2-2 899,-5-20-540,-1-1 3056,-8-20 1,-2-3 0,-2-4 0</inkml:trace>
  <inkml:trace contextRef="#ctx0" brushRef="#br0" timeOffset="195380">27248 15762 17940,'-29'-18'1979,"4"0"542,13-2-2431,10-3 946,16-2-1036,14-4-2419,13-1 1610,12 1-540,5 0-255,1 4 1604,-6 2 0,-7 7 0,-5 3 0</inkml:trace>
  <inkml:trace contextRef="#ctx0" brushRef="#br0" timeOffset="196148">28413 15238 25321,'-12'-42'539,"0"8"717,5 10-1256,-2 12 463,8 18-463,-3 19 0,6 23 0,1-16 0,2 4 0,8 22 0,5 6-380,-5-19 1,3 0-1,-1 0 380,1 0 0,1 0 0,-1-1 0,9 14 0,-3-6 0,5 7 651,-5-14-651,-7-9 0,-4-11 0,-6-15 0,-14-31 0,-3-18 0,-1 5 0,0-3 373,2-3 1,1-2-374,-1-5 0,2-1 0,0-4 0,2-1 0,2 1 0,1 0 0,1 2 0,1 2 0,2 4 0,1 2 0,2 5 0,0 2 0,9-26 0,3 29 0,5 4 0,27-7 0,2 11 0,-2 34 0,-21 20 0,-5 13 0,-11 11 0,-13-12 0,-5 2 0,1-11 0,-3-1 0,-4 11 0,-4-3 0,-12 8 743,1-8-743,1-8 0,4-10 0,3-6 0,7-9 0,9-7 0,10-9 0,13-5 0,10-2 0,11 2 0,-6 9 0,1 3 0,20 8 0,-19 1 0,-1 3 0,10 24 0,-3 7 0,-20-5 0,-2 4 0,5 20 0,-15-5 0,-8 0 0,-16 8 0,-7-24 0,-10 2 0,-1-5 0,-7-3 0,-5-7-1131,-5-2 0,-6-1 1,5-6 1130,11-8 0,3-6-315,-7-6 0,10-6-584,23-14-91,8-2-269,11-4-90,4-1-720,7 0 2069,3-1 0,0 4 0,3-3 0</inkml:trace>
  <inkml:trace contextRef="#ctx0" brushRef="#br0" timeOffset="196520">29436 15034 16545,'9'-23'2159,"-3"3"931,-4 8-2011,-2 12 162,0 9-1061,0 12 413,1 4-593,13 12 2075,0-13-2075,9 0-90,7-18 90,-11-12 0,4-4 0,-17-6 0,-8-4 0,-8-1 0,-10 1 0,-5-1-90,-4 5-180,3 3-1259,-10 10 90,12 10 1439,-20 30 0,19 0 0,-11 19 0</inkml:trace>
  <inkml:trace contextRef="#ctx0" brushRef="#br0" timeOffset="196779">29708 15713 25432,'23'-28'3149,"1"1"-3149,0 0 0,3 0 0,5 2 0,1 2 0,5 9 0,3 10 0,2 15 0,-15 15 0,-3 7 0,-9-3 0,-5 3-518,2 19 1,-9 2 22,-14-5 1,-9 0-541,-6 4 1,-7 0 104,8-15 1,-3 0-1,-1-1 781,-5 1 1,-1-1 0,-1 0 0,-1 0 0,-2-1 0,0 0 0,-2-2 0,0 1 0,0-1 0</inkml:trace>
  <inkml:trace contextRef="#ctx0" brushRef="#br0" timeOffset="201721">26756 17942 14369,'-10'0'3328,"0"0"-1979,2 0 0,3-4-539,-4-1-180,3-6-91,-5 0 541,-4-9 179,5-1-540,0 2-179,7 2 0,3 8-180,0 2-1,0 2-89,0 3 0,0 2 0,0 6 90,3 6-180,2 8-180,10 34 0,-3-8 0,-1 1 0,1 4 0,-2-6 0,-1 0 0,3 9 0,0-1 0,-3-12 0,-1-3 0,8 22 0,-10-30 0,0-5 0,-4-7 0,-7-25 0,-4-5 0,-9-21 0,-1-1 0,-8-22 0,5 8 0,8 16 0,2 0 0,-4-17 0,0-1 0,3-2-415,-1-2 415,0-3 0,2 0 0,5 18 0,1-2 0,3-1 0,0 1 0,1 1 0,1 1 0,2 4 0,3 2 0,6-9 0,7 3 0,7 1 0,3 6 0,3 4 0,5 8 415,-3 7-415,19 6 0,-14 11 0,9 10 0,-17 11 0,-3 9-1696,-12-3 0,-2 3 1696,6 19-232,-10-14 0,-3 1 232,-1 14 0,-9 3 0,-6-3 0,-10-10 0,-7-2 0,5-12 0,-2-1 0,-5 6 0,0-5 0,-12-9 0,21-17 0,3-14 3163,9-2-3163,9-13 0,11-2 693,13-3-693,9 1 0,1 10 0,3 2 0,23-3 0,-6 10 0,0 5 0,9 10 0,-23 2 0,-2 4-2666,7 14 2666,-5 7 0,-9 2-181,-8 4 181,-11-1 0,-7 3 0,-16-1 0,-4-9 0,-3 0 0,-20 16 0,-1-8 0,-1-3 0,-13 1 0,20-16 0,-1-2 0,-6 0 0,-9-11 0,17-1 0,-7-10 0,21-3 0,2-4-270,9-5 1973,2-6-2513,5 3-1104,2-14 655,2 13-450,4-4 1709,8 5 0,-3 6 0,5-2 0</inkml:trace>
  <inkml:trace contextRef="#ctx0" brushRef="#br0" timeOffset="202164">27824 17608 19946,'-18'0'3598,"0"0"-3059,1-4 1,3 1 180,2-4-91,2 0-89,5 2-180,2-3-91,3 3 91,9-8-270,36-7 0,-5 2-218,-5 5 0,0 0 38,14-1 0,-14 4 0,1-1-269,16-2-46,-15 4 0,-3 1-315,-3 3-269,-2 1-270,-21 4-540,-4 4-630,-9 3 2493,-6 4 0,-6 7 0,-3 0 0</inkml:trace>
  <inkml:trace contextRef="#ctx0" brushRef="#br0" timeOffset="202414">27950 17874 20845,'-20'14'4048,"3"-6"-2609,-2-2-180,11-6-719,-1 0-90,9 0-450,11-4 0,6-1 0,16-7 0,9-1 0,9-3-1222,10-2 862,-29 8 0,1 0-1243,12-4 1,-1 1 612,-12 2 1,-1 0-360,7-3 0,-4 0 1349,1-5 0,-9-1 0,-6 2 0</inkml:trace>
  <inkml:trace contextRef="#ctx0" brushRef="#br0" timeOffset="202716">28868 17074 23094,'7'-12'450,"6"-1"-181,15 0-179,11-3 0,11-4-90,11-3-1071,-28 10 1,0 1 890,1-1 0,-1 1-450,28-11 381,-8 5-1010,-12 4 1259,-11 5 0,-20 5 0,-8 2 0</inkml:trace>
  <inkml:trace contextRef="#ctx0" brushRef="#br0" timeOffset="203203">29055 16925 21475,'-11'0'2248,"5"0"-1708,-1 0 90,6 0 89,-3 6 1,1 5-180,-2 12-91,-3 10-89,-2 13-135,3-1 0,0 3-225,1-11 0,1 1-452,-2 14 0,0 0 452,3 12 0,0-8-619,4-13 619,0-9-90,2-13 0,4-10 90,6-13-90,8-10 1017,7-8-927,5-6 0,5 1 0,2 3 0,3 4 0,1 4 686,2 7-686,-2 7 0,-3 9 45,-9 20 0,-4 6 45,-1 6-90,-7-2 0,-8 1 0,-21-2 90,-10-4-90,-7-2 0,-4-5 0,-3-4 0,1-5 0,1-5 0,3-6-270,-2-3-90,10-4 0,0 0-179,15-2-271,2-2-179,4-5-181,0-1-449,4-1-629,0 2 2248,6 0 0,1 0 0,1 0 0</inkml:trace>
  <inkml:trace contextRef="#ctx0" brushRef="#br0" timeOffset="203746">29838 16956 21835,'-12'-16'3328,"0"3"-1799,-6 12-720,-1 18-629,6 4-90,2 12 0,13-10-90,4-3-90,19-4 0,2-19 90,4-6 0,-12-15 0,-13-1 90,-4 2-90,-9-2 0,-4 5 90,-18 0-180,6 9 0,-9 3-270,14 14-359,2 2-1890,3 14 540,7-7-7762,3 7 9073,4-9 0,5 1 0,3 0 1</inkml:trace>
  <inkml:trace contextRef="#ctx0" brushRef="#br0" timeOffset="204320">30318 16839 24173,'-4'-12'1979,"-2"5"-1529,-7 3 0,-1 4-91,-2 6-179,1 0-90,1 1-90,4-3 0,4-4 90,-2 0-90,8 0 0,-4-6 0,4-6 0,11-23-90,17-7 180,7-1-90,13 10 90,-8 22 180,-1 13-180,-4 10-3302,-5 10 3392,-4 28-180,-12-7-34,-7 17 34,-15-18 0,-6-5 0,-5-3 0,-5-3 0,8-11 0,5-5 0,27-11 0,24-4 0,7 8 0,11 6 0,-15 11 1687,-18-3 1,-3 4-1688,8 30 0,-23-20 0,-6 1 0,-12 19-203,-25-8 203,3-21 0,-5-4 0,1-7 0,-9-7 0,14-5-90,-2-8-1799,16-13 270,10-4-720,2-10 2402,10 2 1,0-2-1,4-4 1</inkml:trace>
  <inkml:trace contextRef="#ctx0" brushRef="#br0" timeOffset="204579">30854 16414 25163,'0'-21'1799,"-4"3"-1709,3 4-1,-3 7-89,4 3-359,0 4-181,4 0 450,-3 0-4138,3 0 4228,-4 6 0,-4 4 0,-1 6 0</inkml:trace>
  <inkml:trace contextRef="#ctx0" brushRef="#br0" timeOffset="204797">31361 17011 28401,'45'11'180,"-2"4"-180,-7 6 0,9 26 0,-20-6 0,-9-11 0,-6 3-1305,-21 8 1,-9 0 224,3-5 1,-5-1-804,-16 15 1,-6-2 1882,0-9 0,-3-3 0,11-10 0,-1 0 0,-2-1 0,-2 1 0,-1-1 0,0 1 0</inkml:trace>
  <inkml:trace contextRef="#ctx0" brushRef="#br0" timeOffset="206830">29704 18028 22374,'0'-9'1619,"0"0"-1169,2 7 90,2-2-180,1 1 629,6-3 90,-2 0-629,3 2-180,-4 2 180,2 10-450,-7 8 0,2 12 0,-5-2 0,-5 2 0,-4-9 0,-16 11 0,1-10 0,-12 10 0,4-11 0,-7 1 0,-4-2 0,7-3 0,-3 0 0,-7 1 0,0 0 0,-2 0 0,0 0-1125,-2-1 1,2-2 1124,12-4 0,-1-2-261,-17 5 0,-3-2 261,-4-3 0,-1-1 0,1 1 0,0-1 0,3-3 0,5-2 0,16-1 0,2 0-114,-9 0 0,2 0 114,-19 0 0,25 0 0,2 0 0,-8 0 0,3 0 0,1 0 2038,1 0-2038,2 0 0,1 0 648,0 0-648,1 0 0,-1 0 313,1 0-313,-7 0 0,11 0 0,-2 0 0,15 0 0,4 0 0,2 0 0,2 0 0,-4 0 0,1 0 0,-1 0 0,2 0 0,2 0 0,-2 0 0,5-2 0,-4 2 0,5-6 0,-1 1 0,-4-2 0,4 0 0,-1 3 0,-5-1 0,2-1 0,-5 3 0,1-2 0,3 5 0,2 0 0,0 11 0,0-3 0,0 14 0,-2-2 0,5 7 0,0 5 0,5 2 0,0 2 0,0 15 0,0-18 0,0 8 0,0-23 0,0-4 0,1-7 0,2-3 0,1-4 0,-2-6 0,0-4 0,-2-10 0,0-5 0,0-7-540,0-26 450,-6 10 45,4 14 0,-2 0 45,-9-14 0,1 3 0,2 6 90,4 6 0,-2 5 0,7 8-90,-2 2 90,3 5 0,3 1-90,6 3 90,7 3-90,6 3 90,9 1-90,25 2 0,-8 0 0,17 0 0,-22 0 0,8-4 0,-19 3 0,4-5 90,-21 5-90,-5-1 0,-6 2 0,-3 7 0,-8 10 0,-2 3 0,-16 23 0,5-11 0,-10 12 0,10-6 0,-3 1 0,3 2 0,2 0 0,1-5 0,3-2 0,4-3 0,0-11 0,6-1 0,-4-14 0,2-1 0,-2-6 0,-2-3 0,0-4 0,-6-14 0,2 2-720,-5-10-539,5 9-360,-3-1-450,1 1-630,0 1 2699,0 3 0,1 4 0,1 3 0</inkml:trace>
  <inkml:trace contextRef="#ctx0" brushRef="#br0" timeOffset="212747">30378 16346 21924,'-14'-14'2789,"0"3"-2159,7 2 89,-2 4 1,8 3-181,-2 6-179,3 1 0,0 0-90,3-1-90,5-4-90,9-4-90,7-9 0,9-12 0,11-16-441,-18 16 0,3-4 441,5-4 0,4-4 0,2-1 0,-2 2 0,2-1 0,0-2 0,1 1-525,0-1 0,1-1 1,0 0-1,1-1 525,4-2 0,1-1 0,0 1 0,-3 2-802,3-3 1,-2 2-1,-1 1 802,3 1 0,-1 1 0,0 0 0,-2 2 0,-1 1 0,0 1-226,-2 3 1,0 1-1,0 1 226,-5 2 0,0 2 0,-1 1 0,13-7 0,-1 2 0,-9 5 0,-1 1 197,-5 6 0,-1 0-197,26-15 1321,-23 13-1321,-1-1 671,-36 24-2470,-4 3 888,-22 16 911,-6 5 0,-13 7 0,-6 3 0</inkml:trace>
  <inkml:trace contextRef="#ctx0" brushRef="#br0" timeOffset="214330">30273 16038 19946,'0'-7'3688,"0"-1"-3239,0 3-89,0-2 0,0 2 0,0 3 1798,0 0-1798,0 10 0,0 6-180,0 11 90,-7 21-270,5-8 0,-5 26 90,7-12-90,0-3 0,0-6 0,0-16 0,0-2 0,0 0 0,0-2 0,0-3 0,0 0 0,0-4 0,0-2 0,1-7 0,0 1 0,4-7 0,0 3 0,7-8 0,6-3 0,6-6 0,11-4 0,2-3 0,5 0 0,-1-1 0,2 1 0,-5 2 0,-1 2 0,3-2 0,-14 10 0,3 0 0,-29 8 0,0 0 0,-16 0 0,2 0 0,-2 0 0,-3 0 0,-3 0 0,-2-4 0,-3-3 0,-3-6 0,-3-6 0,0-1 0,-3-3 0,3 1 0,-1-1 0,-6-4 0,13 8 0,-2-1 0,17 11 0,6 3 0,4 3 0,12 13 0,8 13 0,2 4 0,5 8 0,6-2 0,-7-8 0,9 4 0,-15-20 0,-1 3 0,-3-10 0,-4 4 0,0-6-540,-4-4-270,-2-1-359,-2-4-630,-2 0-809,0-3 2608,0 3 0,-5 2 0,-2 3 0</inkml:trace>
  <inkml:trace contextRef="#ctx0" brushRef="#br0" timeOffset="-210957.73">14586 14442 16568,'-14'-20'2249,"-2"-3"-801,-4-2-1358,-3-2 1002,-3-3-822,-2 1-1,-3-5 590,-3 0-500,-1 0 1,-2 2 0,-1 9-90,-3 9 0,-5 16-90,-3 17 89,-6 17-44,14 7 0,2 8-1063,9-6 0,2 3 958,3-2 0,-1 4 0,5 1-30,7-6 0,4 0 0,1 5-501,3 9 0,2 7 1,1 1-1,1-3 433,2-10 1,1-3 0,1 1-1,0 4-22,1 0 0,0 4 0,1 1 0,1-2 0,1-3-217,1-1 1,1-4-1,1 0 1,1 3 234,1 1 0,1 3 0,1 1 0,0-1 0,-1-4-18,0 0 0,0-4 0,-1 0 0,2 1-23,3 10 1,1 3-1,-1-2 1,0-6-8,-3-8 0,0-5 0,0-1-60,3 13 0,0-2-544,1 2 0,-1-4 229,-5-17 0,-1-3-427,9 27-878,-13-51 2219,-22-43 1,-5-12 0,2 9 0,0 0-1</inkml:trace>
  <inkml:trace contextRef="#ctx0" brushRef="#br0" timeOffset="-210792.73">13786 16187 21205,'-35'-32'2429,"3"3"-2250,9 8 1,11 4 0,10 3 0,16 1-90,16-1 0,19-1-45,-17 6 0,1 0-359,6-2 0,2 1 134,0-1 1,2-1-676,16-3 1,-1 0-181,-14 2 1,-2 1 731,11-3 0,-2-1 0,-19 5 0,-2 0 0,29-12 0</inkml:trace>
  <inkml:trace contextRef="#ctx0" brushRef="#br0" timeOffset="-210549.73">14578 15247 17108,'-14'-48'2698,"0"5"-1182,-1 7-1067,3 6 1026,6 8-1205,-1 4 929,6 16-839,1 16-1992,8 29 1677,-2-11 0,2 4-45,2 8 0,0 3-825,2 5 0,1 3 825,1 2 0,0 1-141,1-1 1,1 4-513,-2-16 1,1 5 0,2 0 0,-2-3-698,2 1 1,0-2 0,0 0 1302,2 9 1,1 2-1,0-8 1,-1-8-1,-2-7 1,3 4 0</inkml:trace>
  <inkml:trace contextRef="#ctx0" brushRef="#br0" timeOffset="-210256.73">15013 15654 22374,'-6'-24'2699,"-1"9"-2340,-5 17-89,2 14-90,4 13-90,2 10 0,8 2-90,5 0 90,10-7-180,9-7 90,7-9 0,4-9-90,0-11 0,-5-9 90,0-28 0,-23-15 0,-9-3 90,-22 0-90,-9 23 0,-5 9-90,-5 11 0,-2 8-449,-1 16-1260,-8 13 269,16 2-808,-1 8 2338,25-11 0,8-1 0,7-1 0</inkml:trace>
  <inkml:trace contextRef="#ctx0" brushRef="#br0" timeOffset="-209607.73">15378 15419 17578,'0'-30'4138,"-5"13"-3469,-2 13-489,-5 22 853,5 16-1033,2 14 90,10 11 373,5 2-508,5-18 0,3 0-45,10 15-90,-2-19 1,2-5-91,2-11 966,8-7-786,-17-27 675,-3-9-585,-7-14 45,-9 0 0,-2-4 135,-6-25-344,-1 18 0,-1 0 344,-1 10 0,-2 2 180,-10-28-180,1 4 0,2 14-90,3 9 0,7 14 0,2 9 0,6 21-1,4 40-89,6 5 0,-3-15 0,3 2 0,8 3 0,4-2-245,-5-13 0,2-2 245,7 8 0,2-5 482,14-2-572,3-14-90,0-11-180,14-34 360,-18-7-986,-15 5 0,-4-5 986,-9 1 0,-3-3 0,-2-6 0,-2-2-178,-1-5 1,-2-3 222,-5-4 0,-3-2-400,1 17 1,-1-1-1,-1-1 385,-2-1 0,-1-1 0,-1 0 30,0-1 0,-1 0 0,0-3 75,-1 3 0,-1-3 0,-1 0 0,2 4-16,-1 0 1,2 3 0,-2-2 0,-6-16 0,-1-3 0,3 9-75,5 17 0,1 5 90,-3-7 0,3 18 405,10 49-360,6 28-180,3 0 0,2 6 0,2 3 0,1 3 0,-3-18 0,0 1 0,0 0 0,1 0 0,0 0 0,2 4 0,3 7 0,2 5 0,0 0 0,-1-6 0,-2-8 0,-2-5 0,2 3-569,0 2 1,2 5 0,0-3 0,-3-9 298,1-5 0,-2-6-57,10 20-842,-3-11-1574,0-6 225,-9-19 2759,-1-8 1,-8-20 0,-2-9 0</inkml:trace>
  <inkml:trace contextRef="#ctx0" brushRef="#br0" timeOffset="-209435.73">15711 15138 22464,'-45'-9'2249,"4"0"-2069,7 2 90,7 0-90,9 1-91,10-1 1,11-4-90,14-3-269,16-4-451,1 0 0,5-3 598,5 0 1,1-1 0,2 0 0,0 0-1,-3 2 1,-1 1 0</inkml:trace>
  <inkml:trace contextRef="#ctx0" brushRef="#br0" timeOffset="-209148.73">16881 13953 24803,'-19'-64'1799,"1"10"-1619,-1 9 90,3 17-1,2 17-89,2 22 0,5 27-135,5-7 0,3 6-512,3 14 1,3 8 0,0-1 466,0-10 0,0-1 0,2 6-90,0-1 0,1 5 0,0 3 0,1 0 0,0-4-338,0 2 1,1-2 0,0-1 0,-1 0 112,1 0 0,0 1 0,-1-2 1,1-3-766,1 7 0,0-2 0,-1-7-89,-1-6 0,-1-5 1169,6 18 0,-8-19 0,-4-14 0</inkml:trace>
  <inkml:trace contextRef="#ctx0" brushRef="#br0" timeOffset="-208696.73">16730 14288 22464,'-17'-53'479,"0"1"1,-2-12 0,3 3-839,6 19 0,2 1 404,0-6 0,7 2 243,17 10 0,6 4-108,21-12-45,-5 18 0,3 5-189,-3 10 0,0 6 99,2 5 0,0 8 45,10 19 0,-3 8 0,-14-2 0,-5 4-45,7 18 0,-8 4-333,-16-11 1,-6 0 377,-3 2 0,-4 0-45,-3 0 0,-4 0 0,-4-4 0,-3-1-45,-2-1 0,-3-2 45,0-4 0,-5-1 0,-8 4 0,-2-2-45,10-13 0,1-2 0,-6 4 0,2-8 305,2-22-305,36-21 179,10-8-179,33 0 0,-1 19 308,6 17-308,4 14 0,-29-2 0,-1 3 215,0 4 1,-1 2-261,-1 3 0,-3 1 45,-2 3 0,-3 0 0,-4-1 0,-4 3 0,-6 11 0,-6 2 0,-3-15 0,-6 0 0,-14 20 0,-8-2-90,0-17 0,-2-4-90,0 1 0,0-2-135,3-9 0,2-4-593,-2-5-171,3-6-900,9-14 1979,7-10 0,12-16 0,5-10 0</inkml:trace>
  <inkml:trace contextRef="#ctx0" brushRef="#br0" timeOffset="-208430.73">17782 13523 21673,'-22'5'1709,"-2"6"-1619,-1 9 938,2 10-849,5 18 123,10-12-212,6 7-26,17-16-64,0-14 387,6-1-477,-7-14 1,0-13-91,-7 4-180,1-9-180,-8 9-1529,-8 12 1,1 6 2068,-7 16 0,2 13 0,0 5 0</inkml:trace>
  <inkml:trace contextRef="#ctx0" brushRef="#br0" timeOffset="-208246.73">17871 14528 23274,'31'8'2069,"-1"4"-1710,3 14-89,-3 10-618,1 12 438,-5 13-225,-9-8 0,-2 3-667,-5-12 1,-2 3-548,-2 7 0,-2 6 0,-4-4 1257,-3-1 1,-5-2 0,0-4 0,-3 2 0,-2-2 0,-6 5-1,-1 1 1</inkml:trace>
  <inkml:trace contextRef="#ctx0" brushRef="#br0" timeOffset="-207298.73">15065 17825 21745,'-12'-32'3687,"2"-8"-3327,4 13-90,2 1 0,4 23 0,4 17-180,2 19 45,4 9 0,3 5-135,-3-7 0,1 1-1479,4 18 0,1 1 1479,-3-15 0,0-2-45,0 1 1,-1-2-189,1-3 0,0-1 53,-2-3 0,-1-2-270,8 24-180,-4-14-89,-7-12 89,-2-14 90,-5-9 3022,-5-18-2572,-2-11 90,-9-20 0,-2-18 224,1-1 1,-1-5-666,3 13 0,0-1 561,3 6 0,-1-4 0,1-1 149,1-9 1,1-3 0,3 4-180,4 10 0,3 3 0,0-2-30,-2-8 0,0-1 0,7 4-243,14-11 0,8 10 273,-8 26 0,2 4-45,8-4 0,2 4 45,14 10-90,-1 25 90,-9 14 44,-16 9 1,-4 5 45,1 26-135,-10-19 0,-5 2-907,-6-12 1,-4 0 906,-1 0 0,-3 0-45,-2-1 0,-2-2 401,0-2 0,-1-1-401,-15 21 641,5-12-821,7-8 91,11-10-1,10-13 2218,12-7-2128,11-12 522,9-4-567,2 6 0,2 2 45,21-2 0,-14 8 0,-1 4-1240,17 14 1240,0 16 0,-32-12 0,-1 3 0,-2 3 0,-1 2 0,-4 2 0,-4 1-102,-3 2 1,-3 0 191,-3 33-45,-14-21 0,-5 0-45,2-14 0,-3 1 0,-10 5 0,-5 2 0,2-5 0,4-9 0,-2-3 0,-20 18 0,-1-4-540,0-13 1212,3-2-1571,22-19-361,15-11-629,10-9 1889,4-9 0,8-7 0,5-5 0</inkml:trace>
  <inkml:trace contextRef="#ctx0" brushRef="#br0" timeOffset="-206956.73">15955 17467 22104,'-17'-9'2789,"-1"4"-2699,9 1 0,0 2 90,29-6-180,5-2 0,15-4 0,6 0 0,-10 3 0,3-1-670,9-2 0,7-3 0,-4 1 445,-2 1 0,0 0-195,1-2 0,2-1 1,-5 1 104,-10 4 0,-2 1-1664,12-9 0,-5 1 1979,-13 8 0,-7 2 0,-29 18 0</inkml:trace>
  <inkml:trace contextRef="#ctx0" brushRef="#br0" timeOffset="-206597.73">16150 17874 21295,'-29'6'3418,"1"0"-3058,1 5-90,5-2-91,9 0 1,6-4-90,14-1-90,11-4 0,19-6 0,18-5-261,-21 1 0,5-3 201,1-2 0,5-1 0,-3-1-75,6-2 0,1 0 15,0-2 0,3-1 0,-5 0-150,-6 0 0,-4 1 45,0 2 1,-5-1-406,2-10-269,-26 14-810,-4 4-8122,-11 6 9545,-4 4 0,-8 2 0,-1 0 1</inkml:trace>
  <inkml:trace contextRef="#ctx0" brushRef="#br0" timeOffset="-206023.73">17384 16572 23364,'-4'-7'1169,"0"0"-1079,6 1 180,20-11-180,3-1-90,27-11 90,3 2-781,-22 12 1,1 1 600,2-1 0,1 0-45,0 1 0,2-1-364,7-3 1,1 1-492,-9 2 1,-1 1 134,-2 0 1,-4 2-8321,1 0 9175,-32 10 0,-18 10 0,-9 2 0</inkml:trace>
  <inkml:trace contextRef="#ctx0" brushRef="#br0" timeOffset="-205479.73">17453 16545 15717,'-17'0'2158,"2"0"505,8-4-2123,1-1 978,3-2-978,2 0 484,-3 5-485,4 0 1814,0 34-2219,1 2 1,0 4-45,1 5 0,0 5-499,1 3 1,0 6-1,1-4 409,1-1 0,1-2 45,0 16 0,0-2-45,-1-25 0,0-3 0,1 29 0,0-12 0,2-5 0,-1-19 0,1-11 0,5-35 0,-2-9 0,3-6 0,1-2 0,11-12 475,-8 14 0,2 0-475,18-8-141,7 4 141,-7 18 0,2 4 0,-8 3 0,2 5 0,22 5 0,1 8 0,-22 2 0,-2 4-728,10 7 1,-4 3 817,8 24-90,-24-8 0,-4 3 45,-7-10 0,-4 2 0,-2 10 0,-6 1-45,-19 18 0,-9-20 0,-4-2 0,6-11 0,-1-2-428,-10 6 1,-1-3 427,-15 0 0,6-10-649,5-10 649,7-5 1187,5-6-1187,7-4-90,5-11 0,15 0 608,15-20-1237,7 15-361,10-6-269,-4 10 591,1 3 758,15-7 0,-7 5 0,9-5 0</inkml:trace>
  <inkml:trace contextRef="#ctx0" brushRef="#br0" timeOffset="-205099.73">18996 16219 22374,'-20'-32'1439,"-2"3"-719,-21 6-360,10 11-90,-11 4-90,19 14-180,5 2 89,9 7-89,15 7 0,7-4-89,24 3-1,-8-13 0,9-2 90,-14-8 0,-7-11 0,-14-8 0,-9-1 0,-10-1-90,-13 13-270,6 4-450,-7 14-449,10 6-1170,2 15 2429,1 6 0,3 7 0,2 4 0</inkml:trace>
  <inkml:trace contextRef="#ctx0" brushRef="#br0" timeOffset="-204823.73">19053 17078 25432,'0'-13'2519,"0"-1"-1889,0-1-630,0 1 0,2 0 0,6 7 0,6 3 0,10 12 0,23 22 0,-8 5 0,-12-7 0,-3 2 0,5 24 0,-9 7 0,-15-26 0,-3 0-133,-5 1 0,-3 1-47,-3 1 0,-4 1-1644,-3 0 1,-3-1 608,-2 0 1,-3 1 1214,-1-2 0,-2 0 0,-2 1 0,-1-1 0,-2-1 0,0 0 0</inkml:trace>
  <inkml:trace contextRef="#ctx0" brushRef="#br0" timeOffset="-201705.73">1795 14130 22734,'-13'-31'674,"-1"0"1,-10-26-405,4 14 180,3 14 90,9 19-91,4 26-89,12 31-315,-2-9 0,2 5-2008,4 12 1,2 4 1992,-3-16 0,0 2 0,2 4-30,1 1 0,2 5 0,0 0 0,-1-3 55,1 1 1,0-2-1,0 2-55,3 11 0,2 2 0,-2-7 0,-2-6 0,0-5 0,-4-7 0,0-3 90,10 21-90,-7-18 0,-11-31-90,-10-26 90,-15-41 0,5 15 0,-1-4 985,-3-13 0,-1-4-985,6 16 0,-1-1 0,0-1-135,0-3 0,0-1 1,0-1 134,-1 1 0,0 0 0,1 1 0,1 1 0,0 1 0,1 1 0,0 3 0,1 0 0,1 2 0,-4-16 0,3 3 0,3 7 0,4 0-254,6-5 1,5 2 253,1 19 0,4 3 0,5-5 0,4 7 0,19 12 365,-6 24 1,0 12-321,-1 18 0,-3 8-45,3 3 0,-4 3 105,-12-6 1,-4 3 0,-3-2-106,-2 10 0,-4 0 0,-2-1 0,-2-1 0,-2-5 0,0-1 0,0-7 0,1-3 0,-7 23 585,8-18-585,-3-14 0,4-15-90,4-16 90,6-20 0,10-22 0,-4 16 0,2-1 0,4-2 0,1 0 414,3 2 1,2 3-460,0 5 0,2 8 90,10 14 0,-1 11-45,-8 5 0,-3 6-511,8 17 0,-4 8 511,-13 0 0,-5 4 0,-1 4 0,-4 1 0,-2 3 0,-4 0 0,-4 0 0,-3-2 0,-3-1 0,-3-3 0,-3-3 0,-3-2 0,-2-5 0,-2-2 0,1-6 0,-2-2 0,1-5 0,-2-2-180,-3-1 0,-2-5-719,-21 2 269,2-11 124,11-22-483,15-6 326,3-2-9168,9 2 9477,-3 4 1,10 6 0,-5 4 0</inkml:trace>
  <inkml:trace contextRef="#ctx0" brushRef="#br0" timeOffset="-200765.73">1324 16649 22284,'-33'22'764,"-1"0"1,14-25-495,36-38 0,25-22-126,-7 20 0,8-5 0,6-3 0,1-1 0,-1 2-1073,-8 6 1,1 1-1,0-1 1,2 0 0,0 0-1,2-1 941,0 0 1,2 0 0,1-1 0,0-1 0,2 1 0,0 0 0,1 1-137,-3 3 1,1 1-1,1-1 1,1 0 0,0 2-1,-2-1 1,0 2 0,-2 2 123,3-4 0,-2 2 0,-1 2 0,0 0 0,2-2 0,3-1 19,-6 5 0,3-2 0,2-1 0,1-1 0,0 0 0,0 0 0,-1 2 0,-3 2 1,-3 3 159,12-9 1,-4 4 0,-1 2 0,-1 0 0,0 0-41,4-2 1,0 0 0,0 0 0,-3 2 0,-4 3 9,4-3 1,-4 3 0,-5 3 649,-1 3 1,-8 3-800,-7 3 2022,-7 5-2022,-8 3 1897,-2 3-1897,-2 2 1830,2 5-1830,-3 0 409,2 2-409,1 12 0,10 11 0,12 24-785,-8-12 1,1 2 784,6 10 0,1 4 0,-6-11 0,0 1 0,1 2 0,2 4 0,1 1 0,1 0 0,2 5 0,0 0 0,1 0 0,-1 0 0,1-1 0,2 4 0,-1-3 0,2 3 0,0 1 0,0-2-718,-3-3 0,0-1 0,-1-1 0,1 0 718,-1-2 0,0 1 0,-1-3 0,-1-1 0,2 3 0,0-3 0,-5-5 0,-3-8 0,-3-3 0,15 18 0,-11-11 0,-13-9 0,-26 1 1049,-17-6-1049,-3-2 0,-8 4 0,0 1 0,-13 8 0,-2 3 194,14-8 0,-3 2 1,-1 2-1,2 0-194,3 0 0,1 0 0,1 0 0,-1 1 0,-4 3 0,1 1 0,-1 0 0,0 1-632,-3 2 1,1 1 0,-1 0-1,0 0 632,-1 1 0,-1 0 0,1 0 0,0 0 0,-1 0 0,0 1 0,0-1 0,0 1-352,1-2 1,-1 1 0,1-1 0,0 0 351,2-1 0,-1-1 0,1 0 0,0-1 0,2-1 0,0-1 0,1-1 0,0 0-82,3-3 1,1 0-1,-1-1 1,0 1 81,-7 3 0,-2 2 0,1-1 0,3-4 0,2-1 0,3-2 0,-2 0 0,-10 8 0,-3 1 0,7-7 502,11-11 0,5-3-502,-24 13 2166,26-22-2166,17-8 2486,-3 0-2486,-2-8 874,-6-6-874,-12-15 0,-11-12-608,17 15 1,-1-2 607,-4-6 0,-1-4 0,-6-7 0,1-4 0,11 11 0,0-2 0,0-2 0,-3-7 0,1-2 0,-1-1 0,8 11 0,0-1 0,0-2 0,-1-4 0,-2-4 0,-1-4 0,-1-2 0,0-1 0,2 1 0,0 3 0,2 0 0,-1 0 0,1 0 0,0 1-362,1-1 0,-2 1 0,2 0 1,0 1-1,2 2 362,-1 0 0,2 0 0,1 4 0,3 5-90,-2-4 0,3 6-180,3 6 0,0 3-269,-4-12-271,7 18-179,6 18 782,10 21-2222,7 19 2429,11 22 0,-6-19 0,0 3 0,3 4 0,0 1 0</inkml:trace>
  <inkml:trace contextRef="#ctx0" brushRef="#br0" timeOffset="-197080.73">13985 17956 26152,'-39'-8'2249,"10"2"-2069,-12 6-180,10-2 0,-5 0 0,-7-1 0,-5 1 0,-9 2-716,-8 0 716,29 0 0,-1 0 0,-3 0 0,-1 0 0,-4 0 0,0 0 0,-3 0 0,-1 0 0,-4 0 0,0 0 0,-2-1 0,-2-2 0,-2-1 0,-1-1-1519,-4-3 0,-2-2 1519,21 3 0,-2-1 0,1 0 0,-4-2 0,-1 1 0,0-1-717,-3 0 1,-1 1 0,-1 0 716,-1-1 0,-2 0 0,0 1-233,-3 0 0,-1 1 0,0 0 233,14 2 0,-1 0 0,0 0 0,0 1-180,-2 0 0,-1 1 0,0-1 0,0 1 180,-1 0 0,1 1 0,-2 0 0,-3 0 0,6 0 0,-4 1 0,-2-1 0,0 1 0,0 0 0,4 1 0,-12-1 0,2 0 0,1 1 0,-4 0 0,12 0 0,-3 0 0,-1 0 0,0-1 0,1 2 0,4-1 0,-8 1 0,4 0 0,1 0 0,-1 0 0,0 0 0,0 0 0,0 0 0,0 0 0,1 0 0,0 0 0,-1 0 0,1 0 0,1 0 0,-1 0 0,1 0 0,0 0 0,0 0 0,0-1 0,0 1 0,0-1-148,2 0 0,-1 0 0,1 0 1,0-1 147,0 1 0,1 0 0,0 0 0,0-1 53,2 1 0,0-1 1,0-1-1,-3 1-53,0-1 0,-3 0 0,-1 0 0,1 0 0,4 0 0,1-1 0,3 1 0,-1-1 0,-3 0 0,-6-2 0,-5-1 0,-2-1 0,3 0 0,7 1 0,-1-2 0,6 1 0,-1-1 0,-12-3 0,-2-2 0,5 1 0,0-2 0,5 0 0,1-1 0,2 0 0,1 1 0,1-1 0,1 1 0,0 0 487,3 2 0,-3-1-487,4 1 0,-2 0 0,1 0 0,-8-2 0,0 0 375,8 1 0,-2-1 1,2 0-376,-5-3 0,3 0 0,-2-1 0,0 0 0,0-3 0,1 1 0,0 0 0,0 1 0,2-1 0,-2-1 0,7 3 0,-2 0 0,2 0 0,-5-2 0,1-1 0,-13-3 0,1 0 0,21 9 0,1 1 0,2 1 0,1 1 476,2 0 1,-1 1-477,-7-5 0,0 1 0,2 2 0,1 1 1385,1 0 1,1 1-1386,-21-5 0,22 8 676,1 2-676,2-1 1200,-8 1-1200,10-1 0,-4 4 0,11 2 0,3 2 0,1 0 0,4 0 0,2-4 0,2 1 0,5 6 0,7 12 0,7 16 0,7 12 0,2 12 0,4 4 0,-11-27 0,-1 1 0,2 0 0,0 0-167,-2 0 0,1 0 167,1-1 0,0-1 0,8 26 0,1-5 0,-3-5 0,2 10 0,-7-16 0,3 4 0,-10-23 0,-2 3 0,-2-10 0,-2-8 334,-7-17-334,-2-21 0,-7-7 0,-1-4 0,4 5 0,0-2-425,-6-15 0,-1 0 425,6 13 0,0 3 0,0 2 0,1 1 0,-10-25 0,5 10-457,10 7 457,2 5 0,6 2 0,4 0 0,2 1 0,17-10 807,0 10-807,11-7 0,-2 13 0,-5 10 0,2 1 0,21-8 0,-14 9 0,0 0 0,22-2 0,1-1 0,-4 4 500,-6 3-500,-9 2 0,-7 4 0,-9 2 0,-6 3 0,-6 2 0,-5 10 0,-4 1 0,-10 15 0,-18 32 0,12-28 0,-2 1-454,-7 18 0,-1 2 454,3-4 0,0 1 0,-3 5 0,0 1 0,0 0 0,-2 3 0,3-6 0,-2 3 0,1 0 0,1-1 0,1-1 0,0 0 0,0-2 0,0 0 0,2-1 0,3-2 0,1-1 0,4-6 0,-2 15 0,6 4 0,14-43 0,0-2 0,7-16 0,0-9 908,1-3-1178,-3-5-810,0 3-359,-4 5-270,-1 2-809,-2-2 2518,-1-2 0,-1-3 0,-2-2 0</inkml:trace>
  <inkml:trace contextRef="#ctx0" brushRef="#br0" timeOffset="-184422.73">1941 16988 16528,'-4'7'4947,"0"0"-4498,-1-7 1,2 0 1169,3 0-719,0-5-540,0 0 359,5-10-539,6 1 0,25-20-90,-2 6-90,20-12 0,-13 9 0,1-1 0,-3 2 0,-1 1 0,-3 4-180,5-4 90,-14 12-270,1 0-1978,-14 12 1078,-7 3-808,-2 8 2068,-10 6 0,-4 8 0,-7 6 0</inkml:trace>
  <inkml:trace contextRef="#ctx0" brushRef="#br0" timeOffset="-183559.73">2075 17051 19226,'-4'-13'3328,"4"1"-2878,-4 1-180,0 2 0,3 4 89,-6-3-179,6 5-90,-2-2 180,3 3 809,0 2-809,0 6-180,3 4-90,4 8 90,5 5 0,4 8-90,3 6 0,3 8 90,2 7-90,3 2 90,-1 5-927,-1-2 837,-3-3 0,-4-6 90,-2-7-180,-3-10 180,-5-6-90,-2-7 0,-2-8 0,-2-4 837,0-6-837,-2-27 0,0-13 0,0-13 0,0-4 0,0 16 0,0 3 0,3 2 0,4 4 0,3 5 0,15-2 0,-3 12 0,14 1 0,13 18 0,-12 8 0,13 6 0,-19 2 0,-3 2 0,-3 3 0,2 22 45,-14-14 0,-2 2-45,-1 12 0,-1 0 0,-2-6 0,-3 0 0,-4-4 0,-4 0 0,-8 21 90,-3-20-90,-3 5 0,0-19 0,11-11 0,-6-1 0,12-16 0,-3-4-180,4-2-90,0 1-180,0 2-1169,0 0 360,0 0-810,0-4 2069,0 1 0,0-3 0,0-2 0</inkml:trace>
  <inkml:trace contextRef="#ctx0" brushRef="#br0" timeOffset="-182746.73">2648 16567 17157,'-5'-2'5127,"-2"0"-4677,6 2 270,-3 0-630,4 6 0,0 1-1,4 9 1,4 0-90,5 0 90,3-6-90,0 0 0,-1-9 0,-3 3 0,-2-4 90,-4 0-90,-2-4 90,-2-3 180,-2-3 360,-5-7-360,0 11-91,-5-5-89,0 11-90,-1 0 90,1 0-90,0 6 0,6 2 0,-4 6-90,7-1 90,-2-1 0,3-5 0,7 1 0,0-7-90,4-1 90,-4-5 0,-4-6-89,-2 1 89,-1-1-180,0 2 0,0 0-270,-5 2-270,-2 2-539,-5 3-1080,0 2 2339,1 0 0,5 0 0,2 0 0</inkml:trace>
  <inkml:trace contextRef="#ctx0" brushRef="#br0" timeOffset="-181680.73">3086 16047 20395,'-12'-7'2609,"2"3"-2339,-2 2 0,3 2-1,3 0 1,-1-2-90,6-1 0,-3 1-90,4 0 180,0 2 0,0 4 269,0 15-359,0 1 0,0 17 0,0 0-90,0 6 45,2-7 0,0 2-135,4 22-209,0-18 1,0-1 388,9 20-90,3 1-90,0-2 90,3-3-90,1-3 90,0-6-90,3-5 0,-1-7 0,0-4 0,10 3 0,-9-12 0,8-4 0,2-13 507,-6-6-507,12 0 0,-10-4 0,1-3 0,1-6 89,-3-4-89,-1-1 0,-3 0 0,-3-2 0,-3-2 0,-4-4 0,-5-3 0,-6-22 0,-6 5 0,-2 14 0,-1-4 0,-5-7 0,-3 0 0,4 8 0,-2-1 0,-10-19 0,-4-7 0,2 8 0,8 19 0,0 2 0,-6-10 0,-2-5 0,3 11 0,1 12 0,-2-5 0,6 14 0,0 0 0,0 3 0,-2-1 0,-8-3 0,-10-6 0,-12-1-3391,0 4 3391,10 7 0,11 6 0,10 5 0,1 0 0,2 2 0,0 0 0,1 0 3391,1 0-3480,2 0-1,4 6-180,-5 1-360,7 9-1439,-7 14-1798,9 24 3867,-4 2 0,4-20 0,0 0 0,0 21 0</inkml:trace>
  <inkml:trace contextRef="#ctx0" brushRef="#br0" timeOffset="-170570.73">3764 15627 23813,'-4'0'1170,"-3"0"-900,6 0-91,-7 0 1,8 0 0,-4 0 90,4-2 0,0-1 90,-4 1 0,3 0-1,-2 2 1,-1 0 90,-2 12-360,1 3 0,0 14 0,5 2-90,3 30 0,5-10-284,-1-15 0,3 0 284,14 18 0,7 0 0,5-1 0,3-4 0,2-3 0,-1-6 0,1-3 0,-1-8 0,-1-4 0,16-7 0,-16-9 0,11-9 0,-19-11 658,-3-10-658,-2-8 0,-1-7 0,-5-5 0,-1-4 0,-7-1 0,-4 1 0,-4 0 0,-2-2 0,-10-1 0,-1-2 0,-9 0 0,-2 1 0,-4-1-273,-7 0 273,-1 4 0,-3 4 0,-1 6 0,1 6 0,0 5 0,-1 7 0,1 7 0,-1 4 0,1 5 273,1 2-273,3 6 0,1 4 0,-13 28-90,16-11 0,-7 21-180,18-21 90,2 2-180,1-3-449,2 2 269,6-14-449,1 4 449,4-17-90,0 3-179,2-4-720,2 0-900,3 0 2429,1 0 0,5 0 0,2 0 0</inkml:trace>
  <inkml:trace contextRef="#ctx0" brushRef="#br0" timeOffset="-169805.73">4422 15129 17607,'-8'-9'4677,"4"2"-4137,-5 0-180,2 1 179,-4 3-89,5-1 90,-1 4-180,6 0 179,-3 0-269,1 0 0,2 6 90,-3 3-180,4 12 0,0 6-90,0 9 0,4 9-1,4 5 1,8 5-90,5-3 0,5 0 90,3-5-90,3-1 0,1-6 90,1-5-90,-1-8 0,17-7 0,-11-11 0,14-7 0,-18-11 0,-1-7 90,-3-6-180,-3-6 90,-4-3 90,-5-5-90,-5-5 0,-8-4 0,-5 8 0,-2 0 0,-7-24 0,1 21 0,-2 0 90,-14-17-90,-3 3 45,2 18 0,-2 2 135,-14-15-180,12 19 0,-2 2 90,-13 0-90,-2 8 90,0 11-90,1 5 0,-1 12 0,2 4 0,-12 21 0,19-5 0,-5 11-180,23-9-629,11 15 89,9-10-359,13 11-271,9-18-808,9-4 2158,4-11 0,5-5 0,1-8 0</inkml:trace>
  <inkml:trace contextRef="#ctx0" brushRef="#br0" timeOffset="-168882.73">5137 14414 15268,'4'-13'7646,"0"-5"-7106,-2 6-1,0-1 451,-6 8-630,0 1 269,-6 4-359,1 2 0,-2 7 90,0 9 89,-6 29-269,5-2-135,5-12 0,2 1 45,2 22-90,3 3-219,5 4 219,4 3 0,-2-33 0,2 0 0,11 30 0,5-4 0,1-9 0,4-9 90,17-12-90,-8-15 0,10-14 0,-13-12 0,-3-13 0,-1-6 0,-5-10 0,-7-9 0,-6-7 0,-7-6-614,-7-3 614,-9 0 0,-2 21 0,-3-1 0,3 13 0,-1 0 0,-4-8 0,-1 2 289,-8-9-289,1 8 0,0 4 0,-2 6 0,1 7 0,-3 8 0,1 8 544,1 3-634,1 10-180,5 1 0,2 7-179,3-1-91,1 1-809,8 8 539,0-7-89,10 1 899,22-10 0,-3-6 0,18 0 0</inkml:trace>
  <inkml:trace contextRef="#ctx0" brushRef="#br0" timeOffset="-168103.73">5803 13786 17967,'-12'-7'4407,"-1"2"-4047,-1 3 0,-2 2-90,-2 0 359,-8 0 1,-1 10-90,-2 5-271,5 6-89,4 3 90,5 1 0,1 6 0,8 10-90,0 7-90,8 8-45,6-12 0,3 2-45,-3-11 0,2 0-202,8 12 1,2-2 201,13 12 0,5-6 0,3-7 0,2-8 0,1-9-10,1-13 10,-2-6 0,1-14 0,-3-8 90,2-11-90,-6-9-90,-5-7 180,-8-4-90,-7-3 0,-9-3 0,-5-2 0,-8-1 0,-5 2 0,-3 16 0,-2 0 90,-10-15-90,8 18 0,-1 1 0,-10-6 89,-3 2 1,-3 4 0,-3 5 0,-2 4 402,-23 3-402,-4 10-90,26 8 0,0 2-90,-18 8-79,15 7-280,19 3-451,8 5-449,0 6-1080,4 9 2429,0 8 0,5 12 0,1 4 0</inkml:trace>
  <inkml:trace contextRef="#ctx0" brushRef="#br0" timeOffset="-166360.73">6335 13401 20305,'-22'-18'2789,"-1"0"-2339,-3 2-1,1 1-89,1 3-90,3 3-90,5 2-90,8 5 360,-1 0-181,8 6 451,-3 19-450,4 5-90,2 20 0,4 0-90,1-8-1,2 3-44,2 0 0,2-1 0,1 1 0,0-1-45,1-6 0,1-3 0,13 3 0,2-8 0,3-6 0,2-13 0,3-7 0,4-11 0,1-9 0,-12-3 0,-1-3 0,17-15-149,-19 10 0,-4-1 239,2-13-90,-7 0 0,-12-2 0,-8 2 0,-10 0 0,-5 12 0,-3 1 0,-13-11 0,8 14 0,-2 2 0,-14-2 0,-1 4-90,-1 7-90,2 7-269,1 5 27,2 10-657,-1 8-2789,-12 27 3868,11-3 0,16-11 0,1 1 0,-7 13 0</inkml:trace>
  <inkml:trace contextRef="#ctx0" brushRef="#br0" timeOffset="-162938.73">13660 17214 19766,'-12'5'3688,"0"-1"-3239,5-4-179,-4 0 720,10 0-451,-4 0 91,5 0 1619,0 0-2249,0 4 0,3 1 0,5 0 0,30-13 0,-1-7 0,7-7 0,3-2 0,8-4 0,3-2 0,4-3-679,-9 4 1,4-2-1,2-2 1,-1 0 0,-3 2 678,3-2 0,-1 1 0,-2 0 0,2 0 0,-10 4 0,1-1 0,1 1 0,-3 0 0,-1 1-757,13-7 1,-3 2 0,-1 0 756,0 0 0,1 0 0,-2 1-506,-1 2 1,-1 0-1,-1 1 506,-3 2 0,0 0 0,-1 1-114,-3 3 1,-1 0-1,-1 1 114,15-7 0,-2 1 0,-7 5 0,-3 2 0,-5 2 0,-3 2 1293,21-11-1293,-16 6 0,-12 4 1988,-8 5-1988,-5 3 2974,-4 2-2974,-2 5 1124,0-4-1124,8-1 140,-1-3-140,7-1 0,-4 2 0,1 2 0,-1 3 0,-1 2 0,-3 0 0,-4 1 0,-2-1 0,-4 2 0,0 0 0,2-2 0,-1 0 0,1-3 0,-2 1 0,-2 1 0,0 1 0,0 2 0,0 0 0,0 0 0,4-2 0,-2-2 0,6-3 0,0-3 0,12-3 0,-6 1 0,7-1 0,-8 2 0,3 2 0,-5 4 0,-1 1-1350,-8 4-1798,-4 0 1169,-2 0-449,0 4 2428,0-3 0,0 3 0,0-4 0</inkml:trace>
  <inkml:trace contextRef="#ctx0" brushRef="#br0" timeOffset="-155828.73">29656 18200 22374,'0'-12'2519,"-6"1"-1800,1 2-89,-1 0 0,2 2 449,1 1-629,2 3-270,-3 1-180,4 2 0,-3 0 0,2-2 0,1 0 0,11-5 0,16-4 0,21-7 0,-15 5 0,5-3-624,12-4 1,8-1-1,-2-1 624,-7 4 0,-1 0 0,3-2 0,0 1 0,3-1 0,2-1 0,0 0 0,5 0 0,1 0 0,1 0 0,0 1-693,-1 0 0,0 0 0,0 0 0,0 1 693,-2 0 0,0 1 0,0 0 0,-3 1 0,7-2 0,-1 2 0,-9 2-80,-8 4 0,-6 1 80,21-3 0,-27 6 0,-47 25 0,-25 2 0,-11 2 0,-5 3 0,-5 1-330,5-5 1,-5 1-1,1-1 330,7-4 0,-1-1 0,-3 0 0,7-1 0,-4 0 0,-1 0 0,-2 1 0,1-1 101,-2 1 1,0 0 0,-1 0 0,-1 0-1,-1 1-101,3-2 0,-3 1 0,0 0 0,0 0 0,2 0 0,3-1 0,-12 3 0,3 0 0,2-1 0,2-2 0,-7 3 0,3-2 0,7-2 0,8-1 0,6-3 147,-21 1-147,25-5 0,27-6 0,26-6 0,25-1 0,24-11 305,-22 7 0,3 0-305,8-5 0,3 0 0,-14 4 0,2 0 0,4-1-147,8-2 1,6-3-1,1 1 1,-2 0 146,-12 5 0,-2 0 0,1 0 0,2-1 0,1 0 0,2-1 0,2 0 0,-2 0 0,-4 2-271,10-2 1,-5 3-1,0-1 271,-5 1 0,0 1 0,-3 0-155,13-1 1,-4 1 154,-10 2 0,-5 1 1345,8 0-1345,-63 21 0,-37 5 0,-2-1 0,-6 1 477,15-6 0,0 0 0,-2-1-477,-6 2 0,-2 0 0,0 0 0,-2 1 0,0 0 0,-4 2 0,0-1 0,-4 2 0,0-1 0,4 0-85,0-1 1,3 0 0,-1 0 84,6-1 0,-2 0 0,2-1 0,4-1 0,-19 5 0,18-10 503,39-14-503,37-10 0,22-4 0,-2 2 0,5 0 0,4-1-172,-3 1 1,4-1 0,0 0 0,-1 0 171,-6 4 0,0 0 0,-1 1 0,1-1-257,1 0 1,1 0 0,0 1 0,-1-1 256,0 2 0,0 0 0,0 0 0,0 0-310,11-3 0,-1 1 0,-2 1 310,-5 1 0,-2 1 0,-2 1 0,13-4 0,-5 3-35,-14 2 1,-4 1 34,7 0 467,-38 13-467,-38 11 0,-2-3 0,-5 1 484,-13 3 0,-4 1-484,11-4 0,-1-1 0,-5 2 0,-6 1 0,-5 2 0,-2 1 0,0-1 0,0 1 0,0 1 0,-2-1 0,0 1 0,6-3 0,-1 0 0,0 1 0,1-1 0,4 0 0,-14 4 0,5-1 0,4-2 0,-7 0 0,20-5 2852,37-8-2852,34-15 0,10 1 0,8-1 0,10-4 0,4-2-513,-11 4 1,2-1-1,1 1 513,5-3 0,1 1 0,1 0 0,2-1 0,1 0 0,0 0 0,-1 1 0,1 1 0,-1 0 0,-4 1 0,-1 1 0,-1 1 0,-6 1 0,-1 1 0,-2 1-96,17-2 1,-9 3 95,-7 9 0,-88 31 0,-4-13 0,-13 0 0,-2 0-174,15-4 1,0 1 0,-2-1-1,-2 0 174,-8 1 0,-2 1 0,-1-1 0,4-1 0,-2 0 0,2-2 0,-4 1 0,5-3 0,-5 1 0,-2 0 0,2-1 0,9-1 0,3-1 0,6-2 0,-3 1 0,-9 2 0,-7 2 0,9-4 0,27-10 0,28-10 0,32-8 0,-1 5 0,5-1 356,12-2 1,4 0-357,-11 5 0,3-1 0,1 1 0,5-1 0,1 0 0,1 1 0,2 1 0,1 0 0,-1 1-238,1 0 1,-1 0 0,0 1 237,-3 1 0,0 0 0,-2 1 0,18-2 0,-4 0 0,-8 2 0,-4 1 0,-11 2 0,-3 0 1867,10 0-1867,-29 10 0,-61 14 0,-16 3 0,7-6 0,-6 1-426,2-3 1,-1 0 425,-7 1 0,-1 1-585,20-5 1,-1-1 0,0 0 584,2 1 0,0-1 0,-2 1-425,-7 0 1,-2 1-1,5-1 425,-3 0 0,4-1 0,-8 1 0,12-5 0,27-9 0,30-8 0,37-10 0,-14 9 0,3-1 75,6-2 0,5-1-75,3 1 0,4-2 0,-1 2 579,9-2 1,0 1-580,-10 2 0,2-1 0,-4 2 0,-2 3 0,-4 0 1248,-7 1 0,-1 1-1248,19-5 0,-19 3 0,-32 5 635,-24 8-635,-31 5 0,-4 4 0,-4 0 355,11-2 0,0-1-355,-19 4 0,2 0 0,19-6 0,3 0 0,4 0 0,0 0 78,-2-4 1,3-1-79,-11 3 0,7-6 0,59-4 0,14-4 0,8-3 0,5 1 0,3 0-409,-6 0 0,3-1 0,-2 0 409,12-1 0,-2 0 0,0 1 0,0 1 0,-3 1 0,-2 0 0,-6 2 0,-3 1 0,25-1 564,-20 3-564,-33 8 94,-26 3-94,-35 6 0,15-4 0,-3 0 0,-6 2 0,-4 1 0,0-1 0,-5 0 0,3 0-287,-9 3 1,1-1 286,10-2 0,-3-1 0,5 0 0,2 0 0,5-2 0,-26 1 1240,18-3-1240,19-6 0,37-6 0,21-3 0,3 0 0,5 0-1587,3-2 0,4-1 1587,6 0 0,3-1 0,3 0 0,3-1-150,-7 2 1,4 0 0,-3 1 149,4-1 0,-1 1 0,-12 2 0,1 1 0,-7 1 0,17 0 0,-35 11 0,-29 6 0,-36 6 0,11-6 0,-5 0-315,-7 2 0,-6 1 1,2-1 314,-12 2 0,-1 1 0,6-2 0,-3 2 0,4-2 0,-6-1 0,4-1 1047,3 0 1,2 0-1048,5-2 0,2-2 0,8-2 0,3 0 0,-15 1 1060,15-6-1060,21 0 0,16 0 0,20-6 0,19-4 0,18-6 425,-24 6 1,1 0-426,4 1 0,0-1 0,1 0 0,0 0 0,-3 2 0,-2 0 0,27-3 0,-17 4 494,-15 5-494,-49 8 0,-12 2 0,-7-2 0,-4 1-138,3 1 1,-1 0 137,-3-1 0,0 0 0,-1 1 0,0-1 0,5 0 0,1-2 0,-26 2 0,9-3 0,34-4 703,13-4-1693,32-1-1079,9-6-989,5-3 3058,6-2 0,-2-2 0,1 0 0</inkml:trace>
  <inkml:trace contextRef="#ctx0" brushRef="#br0" timeOffset="-154611.73">20580 17748 21452,'-6'-7'2069,"0"2"-1482,-5 1-227,5 4 139,-1-2-139,6 0 70,-3-1-340,4 1 125,4-2-125,8-1-90,10-4 0,13-5 0,0-1 0,2-2 0,-8 4 0,3-2 0,6-4 0,5-3 0,-3 1-175,-2 2 1,-1 0 174,3-2 0,3-2 0,-4 2 0,-8 5 0,-1 0-90,12-5 0,-4 1-90,-8 3-270,0 4-719,-23 9 359,-7 4 1,-8 8-2350,-23 10 3159,1 4 0,-17 7 0,8-7 0</inkml:trace>
  <inkml:trace contextRef="#ctx0" brushRef="#br0" timeOffset="-154121.73">20681 17698 21924,'-12'0'1710,"0"0"-1441,5 0 91,-2 0 0,8 0 629,-2 0-719,3 10 0,3 7-180,5 12 90,5 9-90,5 6 0,1 5 0,-1 2-90,0-2 0,4 9 0,-8-21 90,1 2-90,-9-21 0,-2-11 0,-2-1 0,2-6 0,0-4 0,8-15 0,3-3 0,7-14 0,4 4 0,5 3 0,5 3 0,5 8 0,2 9 0,18 25 0,-16 6-162,-17-2 0,-2 4 162,3 19 0,-5 5 0,-16-16 0,-3 2 0,-1 13 45,-12-7 0,-3-3-45,-5-7-90,-11 6 90,13-30-90,4-6-269,0 0-991,2-6 361,3-4-90,1-10-900,4-5-7852,4-10 9401,2-7 0,7-9 0,1-4 1</inkml:trace>
  <inkml:trace contextRef="#ctx0" brushRef="#br0" timeOffset="-153843.73">21441 17241 22194,'-10'-14'2429,"-2"3"-2249,-3 17 90,1 8 0,0 9-1,7 2-179,2-2 0,5-7-90,1-7 90,5-5-90,12-4-90,4-10 90,1-8-90,-9-5 90,-9-1-90,-5 9-90,0 3-449,-11 3-720,-2 5 269,-1 2-809,3 2 1889,11 4 0,0 1 0,0 4 0</inkml:trace>
  <inkml:trace contextRef="#ctx0" brushRef="#br0" timeOffset="-153195.73">21786 17069 15305,'9'-11'2339,"-4"2"459,-3 4-2349,-2 3 1212,0 2-1212,0 4 1,0 3 364,-5 5-635,-2 1 2159,-5 3-2248,0 0-90,-1 0 0,3-2 90,0-7-90,6-3 90,0-8-90,0-7 0,4-12 0,-4-11 0,8-9 89,13-21 1,1 16 0,12-4-90,-6 29 90,15 18 0,5 31 0,-1 7 0,-20 8 0,-5 5-90,-5 18 45,-8-5 0,-4 0-45,-4-24 0,-1-1 0,-1 7 0,-2-2 0,-5 4 90,5-12-90,1-8-90,6-11 180,0-12-180,6-12 90,4-11 0,9-4 0,5-5 0,5 3 0,3 1 0,3 6 0,3 6 0,1 7 0,1 13 0,1 12 0,0 17 0,-1 15-180,-20-19 1,-1 3 224,4 22 0,-4 5-15,-9-16 0,-2 3 0,-1-1 0,-1 0 0,-1 0 0,-3 0-363,-3 20 1,-7-4 332,-2-20 0,-2-3 45,-1-3 0,-3-2-213,-5 5 0,-3-3 168,-10 10-310,-21-8 130,27-33-89,-5-14-181,17-10 138,4-5-587,5-5-959,0-10-481,3 11 2339,-5-4 0,1 15 0,0 2 0</inkml:trace>
  <inkml:trace contextRef="#ctx0" brushRef="#br0" timeOffset="-152257.73">22647 16653 20935,'-6'-25'3058,"0"5"-2428,-8 4 0,-1 9-91,-1 3 91,-2 4-90,-1 10-1,-1 7-89,2 14-270,3 14-90,7 12-45,8-23 0,2 2-45,2 2 0,2 1-168,3 2 1,3 0 167,1-2 0,2-1 0,1 0 0,5-1 0,9 5 0,4-2 0,-8-13 0,2-2 0,7 5 0,3-6 0,-1-15 0,0-6 0,16-4 0,-19-5 0,-2-6 0,3-20 0,-11-11 0,-17 5 0,-7-2 0,-9-26-802,-3 23 1,-4 1 801,-2 13 0,-5 1-166,-14-8 1,-6 2 165,-4 6 0,-3 3-45,1-1 0,-1 4-180,-9 7 1,2 7-1621,18 7 0,3 4 1440,0-1 0,4 3-1844,-13 13 540,35-6 492,10-1 1217,16-6 0,11-5 0,6 0 0</inkml:trace>
  <inkml:trace contextRef="#ctx0" brushRef="#br0" timeOffset="-151861.73">23158 16386 19493,'0'-31'3868,"-9"-7"-3149,2 13 687,-11-1-866,4 19 93,-4 7-183,-8 29-360,9 5-90,8 7 0,3 4 0,8 16 0,11-17 0,6 5 0,-1-7 0,14 13-45,5-8 0,2-9 95,-8-26-50,6-12 0,-18-12-90,-5-12 522,-8-11-432,-6-10 0,-8-9 0,-8-5 0,-1 19 0,-2 2 90,-10-15-135,9 23 0,-1 3 45,-8 2 0,1 6-180,-1 10-629,-6 5 89,12 8-2518,3 9 1259,21 1 1979,22 3 0,0-6 0,12-2 0</inkml:trace>
  <inkml:trace contextRef="#ctx0" brushRef="#br0" timeOffset="-151480.73">23483 16111 21115,'3'-26'3148,"-2"4"-2518,-1 4-1,0 4 451,-9 5-630,2 9-181,-9 7-89,6 11-90,3 9-90,4 7 90,3 7-90,3 0 0,4-2 0,7-6-90,17-8 90,-4-11 0,11-9 90,-3-25-3572,-9-14 3482,-3-7 0,-12-5 0,-20 10 0,-4 1 0,-12 2 0,-19-5 0,9 13-360,-6 17 1,-1 10-1260,3 21-1819,-13 11 1819,39 5 1459,19-16 160,4-9 0,8-6 0,5-8 0</inkml:trace>
  <inkml:trace contextRef="#ctx0" brushRef="#br0" timeOffset="-151038.73">23958 15726 22194,'-34'-18'3778,"-3"8"-3238,-1-1-90,5 15-91,13 6-89,-4 24-225,19 7 0,5 3-45,-2 14 0,15-8 0,7-6 0,8-19 0,9-3-180,-2-16 90,-10-6 90,5-6-90,-14-4 90,-4-10 0,-4-5 0,-4-7 0,-2-2 0,-9-2 90,-4 0-90,-9 1-90,-5 4 90,-5 4 0,-1 4 0,-3 5 0,5 4-180,3 5-629,0 5-1,8 8-3237,4 23 4047,9 4 0,10 6 0,2-12 0</inkml:trace>
  <inkml:trace contextRef="#ctx0" brushRef="#br0" timeOffset="-149392.73">23995 15527 17427,'-8'0'5127,"0"-2"-4497,0-2-91,3-3 631,-2-3-541,2 3-179,1 3-90,-3 2 180,6 2 179,-3 0-269,4 4-90,0 5-180,2 11-180,6 8 0,6 8 0,12 3 0,9-1 0,8-2 0,4-6 0,-12-17 0,2-3 0,16 1 0,-19-8 0,0-4 0,5-8 0,-7-9 0,-9-9 0,-11-5 0,-12-6 0,-25-23 0,-2 15-247,5 14 0,-2 3 247,-17-7 0,-1 6 0,-18 7-720,1 12-449,5 15-450,9 12-540,24 18 2159,9 9 0,3 14 0,5 4 0</inkml:trace>
  <inkml:trace contextRef="#ctx0" brushRef="#br0" timeOffset="-146978.73">19991 17485 19679,'-30'14'1889,"-1"-6"-1620,-1 4 1003,-1-5-552,1 1 0,3 2 77,1-9-347,7 7 41,3-7-311,9 3 405,0-4-496,9 0 181,9-22-180,15-8 0,9-4-679,5-8 1,4-3 618,2 2 0,4-2 0,2 0-476,-11 11 1,0 1 0,2-2 0,5-1 445,0-2 0,6-2 0,2-2 0,2 0 0,-1 0 0,-3 2-471,2 0 1,-3 2-1,1 0 1,1-1-1,3-1 471,-7 4 0,2-1 0,2-2 0,1 1 0,0-1 0,1 1 0,0 1-197,-6 5 0,1-1 1,1 1-1,1 0 1,-1 1-1,-1 0 1,-1 0-1,-1 2 197,6-4 0,-3 1 0,-1 1 0,0 0 0,2 0 0,1-1-108,3-1 1,2-1 0,1-1-1,1 0 1,-1 1 0,-2 1-1,-3 2 90,3-3 0,-2 3 0,-3 0 0,0 1 0,1 0-35,-2 0 1,0 1 0,-1-1-1,0 1 1,0 0 70,-2 0 0,-1 1 0,0 0 0,0 0 0,-1 0 105,7-4 0,-1 1 0,0 0 0,2-2-123,-3 3 0,1-2 0,1 1 0,-1 0 0,-4 2 0,-3 2 0,-2 3 0,-1 0 0,2-2 0,2 0 0,4-3 0,-1 1 0,-1 2 0,-7 3 0,12-6 0,-5 3 45,8-3 0,-4 2 1360,5-1-1405,-23 11 1966,-2-1-1966,-18 11 2472,4-3-2472,3-2 0,0 0 1833,2-1-1833,-6 4 0,6-4 0,-7 5 0,7-5 0,-11 8 0,-1-1 0,-3 3 0,-5 1 0,0 2 90,-3 0-90,2 0 180,0 0 90,4 4-270,4 3 0,14 19 0,16 19 0,-18-20 0,1 1-236,6 7 0,0 0 236,-4-5 0,2 1 0,17 16 0,0 1 0,-9-9 0,1 1 0,-6-6 0,2 1 0,0 0 0,-2 2 0,0 1 0,-2-2 0,5 5 0,-1 2 0,1 2 0,0 4 0,-2-4 0,-6-6 0,-1-1 0,5 11 0,-2-3 0,6 11 0,-3-6 0,-4-1 0,1-5 0,-3-2 0,-1-7 0,-1-5 0,-4-6 0,-2-5 0,-3-5 0,-7 2 472,-8 5-472,-17 14 0,-4 0 0,-4-5 0,-3 2 0,-17 13 0,13-11 0,-2 2-763,4-4 1,0-1 762,-3 6 0,-1 1 0,-4 2 0,-2 1 0,-1 3 0,-1 0 0,-2 2 0,0 1 0,15-15 0,-1 0 0,-2 4 0,-3 2 0,-4 3 0,0 2 0,1-3 0,-4 4 0,1-3 0,-3 3-695,1 0 1,-2 1 0,-1 0 0,3-2 694,-3 0 0,2-2 0,0 0 0,-2 0 0,1 0 0,-1 0 0,2-1 0,0 1 0,-4 1-210,2-3 1,-3 3 0,-2-1 0,0 0 209,10-7 0,-2-2 0,1 1 0,-1-1 0,1 1 0,0-1 0,0 0 0,0 0 0,0 0 0,1-2-255,-9 5 0,0-2 0,2-1 0,2-2 255,3-1 0,2-3 0,-3 1 0,3-2 0,-2 0 0,-1 0 0,4-1 0,-2 0 0,3-1 0,-1 0 0,-9 4 0,-1 0 0,1 0 24,9-4 0,1 0 0,3-1-24,-7 2 0,2 0 812,-10 6 0,3 0-812,18-11 0,1-2 0,-8 6 0,1 0 0,-16 8 0,21-11 0,2-1 0,-5 4 949,5 1-949,5-2 1681,-5 5-1681,10-9 1300,-10 7-1300,16-12 533,-3 1-533,6-8 0,0 3 0,0-3 0,-1 4 0,-8 2 0,-4 7 0,-3-3 0,3 3 0,7-7 0,1-2 0,-2 0 0,3-4 0,-3-1 0,8 0 0,-1-3 0,8 7 0,-3-7 0,0 7 0,-1-7 0,-4 9 0,2-5 0,-6 11 0,3-6 0,-3-1 0,4 1 0,1-9 0,1 11 0,2-6 0,2-1 0</inkml:trace>
  <inkml:trace contextRef="#ctx0" brushRef="#br0" timeOffset="-146978.73">20988 19049 28581,'-14'-10'0,"-15"-15"0,-4-6 0,-8-7 0,-1-4-927,-1-1 0,0-2 927,12 11 0,0 0 0,1 1 0,-2-6 0,-1 0 0,2 4 0,-2-2 0,1 2 0,-2-4 0,0 0 0,-10-7 0,0 1-324,8 8 0,3 4 324,8 10 0,1 1 0,-5-4 0,1 2 0,-4-3 0,3 5 0,5 1 0,4-1 0,0 1 0,3-3 0,1-1 1710,-7-14-1710,7 8 792,-17-22-792,13 20 0,-9-10 0,8 11 0,-1 0-270,-17-21 0,24 23-719,-12-15 359,27 37-90,0 0-1708,9 8 89,0 6 2339,7 3 0,-2 11 0,-2 3 0</inkml:trace>
  <inkml:trace contextRef="#ctx0" brushRef="#br0" timeOffset="-82214.73">4386 10661 22464,'-62'4'2339,"4"3"-1889,3 6 89,6 3 91,6 2 0,7-2-1,9-2 91,9-3-540,20-2-180,21-4 0,34-9 0,-9-7 0,11-5 0,-1-1-852,-6 0 1,1 0-1,8-4 852,-10 4 0,8-4 0,4 0 0,3-2 0,0-1 0,-2 2 0,-3 0-425,-2 2 1,-3-1 0,-2 2 0,2-1 0,1-1-1,4-1 425,-9 3 0,3 0 0,0-1 0,2 0 0,1-1 0,1 0 0,1-1 0,1 1 0,1 0-142,-7 2 0,1 0 0,2 0 0,1-1 0,1 0 1,0 1-1,0-1 0,0 0 0,-1 1 0,0 0 1,-1 0-1,-2 1 142,3-1 0,-1 0 0,-1 1 0,-1 0 0,-1 1 0,1-1 0,1 0 0,1 0 0,1 0 0,2-1-88,-3 1 0,0 0 1,2-1-1,1 1 1,0-1-1,2 0 1,-1 0-1,2 0 1,0 0-1,-1 0 0,2 0 1,-1 1-1,0 0 88,-2 1 0,1-1 0,2 1 0,-1 0 0,1 0 0,0 0 0,1 0 0,-1 1 0,0-1 0,-1 1 0,0 0 0,-1 1 0,-1-1 0,-1 1-23,6-2 0,-1 1 0,-2 0 1,-1 1-1,0 0 0,0-1 1,0 1-1,1 0 0,0 0 1,3-1-1,1 0 23,-8 3 0,0-2 0,1 1 0,1 0 0,1-1 0,0 0 0,1 0 0,1 1 0,-1-1 0,1 0 0,0 1 0,1 0 0,-1 0 0,0 0 0,-1 0 0,-1 2 0,0-1 0,1 1 0,0-1 0,0 1 0,1 0 0,-1 0 0,1 0 0,-1 0 0,0 1 0,0-1 0,-1 1 0,0 0 0,-2 0 0,0 0 0,-1 0 0,4 0 0,-2 0 0,-1 0 0,-1 1 0,-1 0 0,0-1 0,0 1 0,0 0 0,1 0 0,0 0 0,1 0 0,2-1 0,1 1 0,-3 0 0,3-1 0,0 1 0,2-1 0,0 0 0,2 0 0,-1 0 0,1 0 0,0 0 0,-1 1 0,0-1 0,-1 1 0,0-1 0,-3 2 0,0-1 0,-3 1 0,6-1 0,-2 1 0,-1 0 0,-1 0 0,-1 0 0,0 1 0,-1-1 0,-1 1 0,1 0 0,0 0 0,0-1 0,2 1 0,-1-1 0,1 1 0,0-1 0,0 1 0,0-1 0,0 1 0,0-1 0,0 1 0,0-1 0,0 1 0,0 0 0,0-1 0,0 1 0,-1 0 0,0 0 0,-1 0 0,1 0 0,-1 0 0,2 0 0,-1 0 0,2 0 0,1 0 0,1-1 0,2 1 0,-9 1 0,2-1 0,0 0 0,2 1 0,1-1 0,1 0 0,0 0 0,1 0 0,0 0 0,0 0 0,-1 0 0,1 0 0,-2 0 0,0 1 0,-2-1 0,0 1 0,-3 0 0,8-1 0,-3 0 0,-1 1 0,-1 0 0,0 0 0,-1 0 0,-1 0 0,1 0 0,1 0 0,-1 0 0,2 0 0,1 0 0,2-1 0,-5 1 0,3 0 0,0 0 0,2 0 0,0-1 0,1 1 0,0-1 0,1 1 0,-1-1 0,0 1 0,-1 0 0,-1-1 0,-2 1 0,0 1 0,-3-1 0,-1 1 0,14-2 0,-3 0 0,-2 1 0,-1 0 0,-1 0 0,-1 1 0,-1-1 0,0 0 0,1 1 0,0-1 0,-2 0 0,0 1 0,0-1 0,-1 0 0,1 1 0,-1-1 0,0 1 0,-1-1 0,0 1 0,0-1 0,4 0 0,0 0 0,-1 0 0,0 0 0,-1 0 0,0 0 0,0 0 0,0 0 0,-1 0 0,4-1 0,-1 1 0,0 0 0,0-1 0,-1 1 0,0 0 0,-1-1 0,0 1 0,4-1 0,0 0 0,-1 0 0,0 0 0,-2 0 0,1 0 0,-2 0 18,6-1 1,-2 1 0,-1-1 0,0 1 0,0-1 0,2-1-19,-5 1 0,1 0 0,1-1 0,-1 0 0,0 0 0,-1 0 0,-3 0 0,1 1 0,-2-1 0,-2 1 0,0-1 0,-1 0 0,0 1 0,7-2 0,0-1 0,-1 1 0,-3 0 0,-4 1 0,10-2 0,-6 0 0,-8 1 246,-14 2 1,-5 1-247,15-4 1183,-10 5-1183,-19 3 1600,-2 4-1600,-11 0 2693,0 0-2693,4 0 1769,-1 0-1769,8 4 341,-3 1-341,3 0 0,-2-1 0,-1-4 0,-4 0 0,5-46 0,-7-2 0,-3 0 0,-1-12 0,0 2-797,-1 12 0,0 2 1,-1-8 796,0 3 0,1-7 0,-2-4 0,1-2 0,0 2 0,0 4-615,0-10 0,0 5 0,0-2 0,0-7 615,0 13 0,0-5 0,0-3 0,0-3 0,0 0 0,0 1 0,0 3 0,0 4 0,0-8 0,0 4 0,0 3 0,0-2 0,0-7 0,0 16 0,0-5 0,0-3 0,1-2 0,-1 1 0,0-1 0,0 3 0,-1 3 0,1 4-357,0-11 0,-1 5 0,0 2 0,1 1 0,-1-4 357,0 0 0,0-1 0,1-1 0,-2-1 0,1 1 0,-2 2 0,-2-6 0,-1 0 0,-1 1 0,-1 2 0,1 3-299,-1-1 1,0 4-1,0 0 1,-2-3 298,0 4 0,0-3 0,-2-1 0,1 3 0,-1 3-30,-5-9 0,1 5 1,-2 2 29,-1 0 0,0 2 0,0 1 0,0 3 0,0 1 0,0 2 0,0 4 0,0 2 0,-2-1 144,-6-6 0,-3 0 0,1 4-144,-4-2 0,-1 4 0,-11-8 0,-4 7 0,-7 18 0,-1 8 387,10 6 1,-1 4-388,5 1 0,-3 1 0,2 3 0,-10 4 0,2 4 0,-4-1 0,-2 1 0,-2 3 0,-2 0 0,-3 1 0,-1 0 265,18-2 1,-1 0 0,0 0-266,-5 0 0,0 1 0,-2-1 0,-5 1 0,-1 0 0,-2-1 0,12 0 0,-1-1 0,-1 0 0,0 0-102,-4 0 0,-1-1 0,0 0 0,-1 0 102,-4-1 0,0 1 0,-2-1 0,0 1 0,10-2 0,0 0 0,-1 0 0,0 0 0,-1 0-141,-3 0 1,-1 0 0,-1 0 0,-1-1-1,0 1 141,8-1 0,-2 0 0,1 0 0,-2-1 0,1 1 0,-1 0-118,-3 1 1,-1-1-1,0 1 1,-1-1-1,0 1 1,-1-1 117,7 1 0,0-1 0,-1 0 0,-1 0 0,0 0 0,0 1 0,0-1-67,-3 2 1,-1-1 0,1 0 0,-1 1 0,-1-1 0,0 1 0,0 0 66,6 0 0,0 0 0,-1 0 0,0 0 0,0 0 0,0 0 0,-1 1 0,0 0 0,-1 0 0,-1 0 0,-1 1 0,1-1 0,-1 1 0,0 0 0,0 0 0,0 0 0,-1 1 0,-1-1 0,0 1 0,1 0 0,-2 0 0,1 1 0,0-1 0,-1 1 0,7-1 0,0 0 0,-1 0 0,1 1 0,-1 0 0,0-1 0,0 1 0,0 0 0,0 0 0,0 0 0,0-1 0,-1 1 0,1 0 0,-1 0 0,1 1 0,-1-1 0,1 0 0,-1 1 0,0-1 0,-1 1 0,1 0 0,-1 0 0,1 0 0,-1 0 0,1 0 0,-1 0 0,1 0 0,-1 1 0,0-1 0,1 0 0,-1 0 0,0 1 0,1-1 0,-1 0 0,0 1 0,1-1 0,-1 1 0,2-1 0,0 1 0,0-1 0,-1 1 0,0-1 0,-2 1 0,-1 0 0,-3 0 0,10-2 0,-3 1 0,-1 0 0,-1 0 0,-2 0 0,0 0 0,0 1 0,0-1 0,0 0 0,1 0 0,1 0 0,1-1 0,2 1 0,-6 0 0,2 0 0,1 0 0,2-1 0,-1 1 0,1-1 0,0 1 0,-2-1 0,-1 1 0,-2 0 0,7-1 0,-1-1 0,-1 1 0,-1 0 0,-1 0 0,0 0 0,-1 0 0,1 0 0,-1 0 0,1 0 0,0 0 0,0 0 0,1-1 0,-3 1 0,0 0 0,0 0 0,-1 1 0,1-2 0,0 1 0,1 0 0,0 0 0,1 0 0,1-1 0,1 1 0,1-1 0,-6 1 0,1-1 0,3 1 0,0-1 0,1 1 0,0-1 0,-1 0 0,-2 1 0,-1 0 0,3-1 0,-1 1 0,-2-1 0,-2 1 0,1 0 0,-1 0 0,1 0 0,2 0 0,1 0 0,2-1 0,3 1 0,-11 0 0,4 0 0,2 0 0,1 0 0,2 0 0,-1 0 0,0 0 0,2 0 0,0 0 0,1 0 0,0 0 0,0 0 0,1 0 0,0 0 0,-7 1 0,1 1 0,1-1 0,0 0 0,0 1 0,1 0 0,4 0 0,0 0 0,0 0 0,1 0 0,0 0 0,1 1 0,-9 1 0,1 0 0,1 0 0,0 0 0,0 1 26,4 0 1,-1 0 0,1 0 0,1 0 0,-1 0-27,3 0 0,0 0 0,1-1 0,0 1 0,0 0 0,-11 3 0,1 1 0,-1-1 0,2 1 0,1-2 0,0 1 0,1 0 0,0 0 0,2-1 0,0 1 0,0-1 0,1 0 0,1 0 0,1 0 0,0-1 0,1 1 0,1-1 0,1-1 0,-1 1 0,2-1 0,2 0 0,0 0 0,1 0 0,1 0 147,-15 4 1,1-1 0,0 1-148,4-2 0,-1 0 0,2 0 0,1 0 0,0 0 0,1-2 0,2-1 0,-1 0 0,1-2 0,1 0 0,0-1 0,0-1 0,1 0 0,0 0 0,0-1 0,2-1 0,0-1 0,-3 0 178,3-1 0,-3-1 0,0 0 0,3 0-178,-2 0 0,3-1 0,-2 0 0,-11 1 0,-2 0 0,4-1 0,-1-1 0,4-1 0,1 4 0,1 0 0,3-1 0,-4-1-68,-3 4 0,-6 1 0,5-1 68,3 2 0,-1 0 0,8 0 0,-5 1 0,1 1 0,8-1 320,1 2 0,4-1-320,-12 6 0,3-2 0,-8 3 0,8-4 1869,1-2-1869,18-6 994,-1-1-994,13-4 3287,0 0-3287,-8 0 317,-3 0-317,-8 0 0,0 0 0,-1 0 0,-8 0 0,6 0 0,3 0 0,12 0 0,16 4 0,4 3 0,1 9 0,0 13 0,-6 16 0,4-10 0,-1 4-637,-1 11 1,-2 6 636,3-11 0,0 3 0,1 1-610,-2 9 1,0 2 0,1 1 609,2-9 0,-1 1 0,1 2 0,1 0-585,-1 4 0,1 2 1,0 1-1,0 1 585,2-8 0,0 1 0,1 1 0,-1 0 0,1 2 0,-1 2 0,1-1 0,0 2 0,0 3 0,1 4 0,0-10 0,0 3 0,1 4 0,1 1 0,-1 0 0,0 0 0,1-2 0,0-2-228,-1-3 1,1-3 0,-1 0 0,1-1 0,0 1 0,0 1 0,1 2 227,-1 3 0,1 3 0,0 2 0,0 1 0,1-1 0,-1-1 0,1-2 0,0-4-127,0 1 1,1-2-1,-1-2 1,1-2 0,0 1-1,1 0 127,-1-1 0,1 0 0,-1-1 0,1 0 0,0 0 0,0 0-67,1 9 1,0 0 0,0 0-1,1-1 1,0-1 66,-1-1 0,1-2 0,0 1 0,1-1 0,-1-1 76,0-3 0,1 0 0,-1 0 1,1-2-1,0 0-76,1 9 0,1-1 0,0-1 0,0 0 0,-1-6 0,1 0 0,0-2 0,-1 0 0,4 11 0,-1-1 0,1-2 0,-1-6 0,1-1 0,-1-2 412,0-5 1,0-1 0,2 2-413,3 4 0,2 4 0,1-1 0,-3-6 0,1 4 0,1-2 458,1 3 0,1 3 0,-4-14-458,-6-15 2314,-2-7-2314,-4-4 1937,0-5-1937,-4 2 0,0 1 0,-2 4 877,0 7-877,0 2 0,0 3 0,2-1 0,0-2 0,4 0 0,1-2 0,6 6 0,4-17 0,13 2 0,11-23 0,7-8 0,1 2 0,3-4-763,3-1 0,4-2 1,1-2 762,-1 0 0,0-2 0,2 0-619,-10 4 1,1 0 0,0-1-1,1 0 281,1-2 1,1 0 0,1 0 0,-1-1-248,1 1 0,0-2 1,0 1-1,0-1 585,-2 0 0,0-1 0,-1-1 0,0 1 0,-4 0 0,0 0 0,0 0 0,-1-1 0,-2 1 0,0-1 0,-1 1 0,1-1 0</inkml:trace>
  <inkml:trace contextRef="#ctx0" brushRef="#br0" timeOffset="-81470.73">4503 9426 21025,'-8'18'3328,"4"-4"-2698,-3-5-181,6-5 1,-3-8-90,11-13 90,13-19-181,-1 5 1,4-4-374,10-9 1,7-7 247,-8 15 0,6-6 0,2-1 0,2-1 0,-2 2-767,-2 5 0,-2 0 0,1 1 0,2-1 0,2-2 623,-2 2 0,2-2 0,2-1 0,1 0 0,0 0 0,0 1 0,-1 2-348,1-1 1,1 1 0,-1 1 0,0 1 0,0 0 0,1 0 347,2-1 0,-1 0 0,1 0 0,0 0 0,1 0 0,-1 0-202,-1 2 1,0 0 0,-1 0 0,2 0 0,0-1-1,1 0 202,0 1 0,2-1 0,1-1 0,0 0 0,0 1 0,-3 1 0,-2 2 0,3-2 0,-3 2 0,-2 0 0,1 1 0,0-1 0,7-3 0,1-2 0,1 0 0,-4 3 0,-6 3 40,-3 4 0,-5 2 1,-1 1-41,14-13 0,-5 3 825,-1-5-1545,-19 6 691,-76 53-1860,2 12 0,-4 6 1889,15-12 0,0 1 0,-1 2 0,-8 9 0,-2 2 0,3 0 0,8-8 0,0 0 0,0 0 0</inkml:trace>
  <inkml:trace contextRef="#ctx0" brushRef="#br0" timeOffset="-81148.73">5043 9281 24443,'-36'36'569,"-1"-1"1,3-2 0,-1-1-345,2-4 0,1-1 0,4-5 0,1-1 134,-18 8 1,18-17-90,21-25 90,33-30-270,2 7 0,5-3-1508,-1 5 1,4-2 0,3 0 1417,-4 3 0,3 0 0,2-1 0,1 0 0,6-5 0,3 0 0,2-1 0,0 0 0,-5 5 0,1 0 0,0 0 0,2 0 0,-1 0-282,3-1 0,1-1 1,0 0-1,0 1 0,1 0 282,-1 0 0,1 0 0,0 1 0,-1 0 0,0 0-228,-2 2 1,0 1 0,-1 0 0,0 1 0,-2 0 227,9-4 0,-2 1 0,0 0 0,-2 2 0,-6 3 0,-1 1 0,-1 0 0,-2 2-380,6-4 0,-2 2 0,-2 0 380,10-6 0,-3 3 0,-11 6 0,-3 3 1125,16-14-1125,-19 9 1699,-20 4-1699,-9 5 1241,-16 9-3220,-6 2 2389,-11 18-410,-5 5 0,-1 12 0,-1 3 0</inkml:trace>
  <inkml:trace contextRef="#ctx0" brushRef="#br0" timeOffset="-76849.73">27187 9801 20935,'-28'-38'2699,"-3"1"-2340,-4 1 91,8 14 0,-2 2 0,-14-5-271,13 9 1,-1 2 270,-15 3 0,-5 2-90,-8 4-91,12 4 1,-2 0-689,10 0 1,-2 2 478,-10 2 0,-7 3 0,4-1-719,-2 1 0,-1 2 749,4 0 0,-5 2 0,2 0 0,11 0 0,0 0 0,-3 1-68,-9 3 1,-5 1-1,-1 0 1,2 0-23,10-1 0,3-1 0,-2 1 0,-2 0-518,-2 1 0,-4 1 1,-1 0-1,1 0 0,2 0 518,0 1 0,3-1 0,0 1 0,-4 1 0,4-2 0,-2 2 0,-3 0 0,0 1 0,1-1 0,3 0-322,1 0 0,2-1 1,1 0-1,-1 0 1,-2 1 321,-1 0 0,-3 1 0,-1 1 0,0-1 0,2-1 0,3 0-255,-7 2 0,3-1 0,2 0 0,0 0 255,-1-1 0,0 0 0,0 0 0,0 0 0,2-1 0,-1 0 0,1 0 0,0 0-88,0-1 1,1 0-1,0 0 1,0-1 87,1 0 0,0 0 0,0 0 0,1-1 0,0 0 0,1 0 0,-1-1 0,1 0 0,-14 4 0,-1 0 0,1-1 0,3 0 0,1-1 0,0-1 166,5 0 1,0-2 0,1 1-167,3-1 0,2-1 0,1 0 0,-17 3 0,2-1 0,6-2 0,2 0 0,7-1 0,1-1 680,7-4 0,1-1-680,-8 2 0,2-2 0,-15-3 842,25 1 1,3 0-843,-1-2 2870,9 0-2870,8 0 767,17 0-1666,3 4-271,11-3-449,-1 3 1619,8-4 0,-6 0 0,5 0 0</inkml:trace>
  <inkml:trace contextRef="#ctx0" brushRef="#br0" timeOffset="-76289.73">20775 10927 22400,'-20'-42'1619,"-6"-16"-1529,8 18 270,2-8 719,0 24-629,6 9 121,-12 5-301,-2 16 90,-28 34-315,26-17 0,0 2-571,-11 13 0,-1 4 616,7-5 0,-1 2-60,1-1 0,-2 2 0,1 1-30,3-2 0,0 1 0,0 0 0,0-1 0,1 0 0,2-1-1013,-4 10 1,6-3 1012,10 7 42,18-5-42,17-20 0,9-3-45,-3-6 0,5-3-103,12-2 0,9-1 1,0-3 147,2-3 0,2-2 0,0-1-27,1 1 0,1 0 0,0-1 27,0-1 0,1 0 0,-1-1 0,-4 3 0,-1-1 0,-3 1 0,5-2 0,-1 1 0,10 1 0,-4-1 0,-2 1 2164,-4-4-2164,-28 0 90,-15-16-90,-30-2 0,-14-10 0,-7-4 0,7 6 0,-2 0-1293,-16-13 0,0-2 1293,8 5 0,2 0 0,-3-2 0,-1-3-240,3 1 1,-1-2 0,1 2 239,-4-6 0,-1 0-63,0-1 0,-3-4 1,6 6 17,8 7 0,2 3-45,-6-8 0,2 4-450,-1-2-738,10 10 19,9 8 1715,9 7-456,12-1 0,8 11 0,7-2 0</inkml:trace>
  <inkml:trace contextRef="#ctx0" brushRef="#br0" timeOffset="-75349.73">17457 11294 24083,'-7'-14'1619,"-6"1"-1439,-7 1-180,-7 5 90,1 3 90,-3 4 0,-3 8-90,-6 6 0,-11 13-45,20-9 0,-3 0-1338,-5 4 0,-2 2 1293,-5 2 0,-2 2 0,-4 2 0,-4 3-201,13-7 1,-3 1 0,-1 2 0,2-2 200,-4 2 0,1 0 0,-2 1-356,2 0 0,-4 1 1,0 0-1,2-3 356,-1 2 0,3-3 0,-1 0-506,-1 1 1,1-1 0,-1 0 505,3-2 0,-1 0 0,-1 2 0,-8 4 0,-3 1 0,2-1 182,6-3 0,1-1 0,1-1-212,3 0 0,0-1 0,4-2 129,-6 3 0,7-5-279,3-3 1165,11-9-1435,10-5 1230,10-4-1589,8-4 1265,10-3-2075,7-6-147,3-5 1766,3-7 0,-1-3 0,0-3 0</inkml:trace>
  <inkml:trace contextRef="#ctx0" brushRef="#br0" timeOffset="-74900.73">15638 11827 22104,'-28'-18'2429,"-5"6"-2339,-7 12 0,-9 20-45,21-4 0,-1 5-819,-2 8 0,-1 4 909,-3 8 0,1 2-1609,-1 8 0,1 3 1504,11-15 0,0 1 0,1 1 30,1 1 0,1 0 0,0 1-325,3 0 1,1 0-1,0 0 265,-5 19 0,2-1-252,5-4 0,3-1 252,3-6 0,2-1 0,6-5 0,4-2-45,1-5 0,5-3 117,12 0 0,6-4-72,17 5-45,0-19 0,3-5 45,15-11 0,-9-4 0,0-1 0,11-5 0,-23 3 0,-2 1 2006,11-3-1916,-6 2-90,-9 0 89,-7 3 2361,-9-1-2360,-6 3 1017,-6-1-1017,-4 3 267,-2-2-267,-2-2-90,-5-5 0,-4-5 0,-9-6 0,-5-7-90,-5-7 90,5 1 0,-1-3-45,4 6 0,0-2-158,-3-8 1,-2-6 0,2-1-8,2 0 0,1-1 1,1-1-420,-1 0 1,1 0 0,1 0 358,1-2 0,2 0 0,1 4-315,1-3 1,1 2-451,3 4 1,0 0 1034,1 5 0,0 2 0,-4-27 0,0 6 0</inkml:trace>
  <inkml:trace contextRef="#ctx0" brushRef="#br0" timeOffset="-212907.46">10546 16554 17787,'-35'0'4317,"1"0"-3867,-1 0-90,3 0 90,3 0-1,5 0 1,3 0-90,3 0 0,2 6 0,0 1-91,-2 5 91,-1-1-90,1-2 90,0 0-90,3 0-1,7-4 181,2-1 90,6 0-90,0-3-450,6 3 0,2 0 0,12-3 0,9 3 0,18-5 0,6-4 0,-15 0 0,2-3-370,4-3 1,8-2 0,0-2 0,-4 0 369,-5-1 0,-3 0 0,2-3-487,17-7 0,3-3 0,-2 1 487,-10 4 0,-2 1 0,0-1-807,3-1 1,0-1 0,2 0 806,1 1 0,2-1 0,0 0 0,-1 0 0,0 0 0,4-1-405,0 1 1,3 0 0,1-1-1,-4 1 405,2-1 0,-3 1 0,2-1-88,-4 3 0,4-2 1,-2 0-1,-4 2 88,-4 1 0,-3 1 0,2-3 43,0 0 1,3-3-1,0-1 1,0-1-44,2-3 0,0-1 0,1-2 0,1-2 0,-11 7 0,2-2 0,1-1 0,0-1 0,-2 1 0,-1 1 136,-1-1 1,-1 0-1,-1 1 1,-1 0-1,0-1-136,8-9 0,0 0 0,-2 0 0,-3 2 0,-3 0 0,-3 3 0,-1-1 0,-1 0 0,0-1 0,-1 1 0,-2 1 0,0 0 0,-1-1 0,-3 2 0,0 0 0,0-2 332,6-12 0,1-3 0,-1 0-332,-2-1 0,0-1 0,-1 0 0,0 0 0,0 0 0,-1 0 0,-3 4 0,-1 0 0,-2 3 0,4-6 0,-1 2 0,-1 1 0,1-3 0,-4 7 0,1-3 0,-1 2 0,1-6 0,0-1 0,-5 9 0,0-2 0,-2 2 0,-2-2 0,-4 1 0,0-1 0,-3-4-198,-4 3 1,-1-4-1,-3 2 198,-2-10 0,-3 0 0,0 7 0,-1-3 0,-3 3-1,-8-6 1,-5 0 0,4 17 0,-3-2 0,-3-2 0,-1 1 0,-5-2 0,-3 0 0,-2 0 0,0 0 0,0 0 0,-1-1 0,-1 2 0,-2 1-53,-1 2 0,-3 1 0,0 3 0,1 4 53,-3 0 0,-1 5 0,0 1 0,-1 1 0,-1 1 0,-2 2-276,-1 1 0,-1 2 0,-2 2 276,-1 1 0,-2 1 0,0 2 0,-5 1 0,0 1 0,-2 2 179,15 3 0,-1 1 0,-1 1 0,-4 1-179,-6-1 0,-6 1 0,-2 0 0,2 1 0,2 1-189,0 0 0,2 0 0,0 2 0,-3-1 189,12 2 0,-4-1 0,-1 1 0,1 1 0,1 0 0,3 2 0,-7 1 0,3 1 0,2 2 0,-2 2 0,-1 0 0,0 2 0,0 1 0,-1 1 0,-2 3 0,0 2 0,0 2 0,-1 1 0,9-1 0,0 2 0,0 1 0,0 1 0,-1 1-85,-2 3 0,-1 1 0,-1 2 1,1 1-1,1 1 85,6-2 0,1 1 0,-1 1 0,1 0 0,0 2 0,0 0 0,-1 2 0,1 1 0,-1 1 0,1 0 0,0 1 0,1 1 0,0 0 0,0 1 0,1 0 0,0 2 0,0 2 0,-2 4-56,8-6 1,-2 1 0,1 3 0,-2 1 0,1 2 0,0 1 0,0 2 0,1 0 0,1 2 55,5-5 0,0 2 0,1 1 0,0 2 0,1 0 0,0 1 0,0 1 0,0-1 0,1 1 0,0 0 0,-1-1-12,0 0 1,0 0 0,0 1 0,0-1-1,0 1 1,0-1 0,1 2 0,1-1-1,0 1 1,1 1 0,1 1 11,2-3 0,1 1 0,0 1 0,0 0 0,1 2 0,1-1 0,0 0 0,1 0 0,1-1 0,1 0 0,1-2 0,2-1 0,-3 6 0,3-1 0,0-1 0,2-1 0,1 0 0,1-1 0,0 0 0,0 1 0,1 0 0,-1 7 0,0 0 0,0 0 0,2 0 0,0 0 0,2 0 0,0 0 0,2-1 0,1-3 0,0 0 0,0-1 0,2 0 0,1 0 0,2 1 0,2 0 0,3 1 0,2 0 0,3 1 0,1 1 0,3 0 0,1 1 0,1-2 0,1-1 0,0-2 0,0-3 0,5 9 0,-1-3 0,2-3 0,2-1 0,3 0 0,2 0 0,1-1 0,1 2 0,3-1 0,1 0 0,4-4 0,4-4 0,3-7 0,6-8 0,5-4 0,4-6 0,2-3 0,1-2 0,-1-2 0,-2-1 0,-1-1 0,-1-3 0,0-1 0,0-3 0,2-1 0,4-1 0,-5-1 0,5-2 0,1 0 0,1-1 0,1-2 0,-1-2 0,-2-1 0,-4-3 0,8-3 0,-3-4 0,-1-2 0,-1-2 0,-1-1 0,1 0-315,0-1 0,1-1 0,-1 0 1,-1-3-1,0 0 0,-1-1-165,-2-1 0,0-1 1,-1-2-1,-1 0 0,-1-1 1,-1-1 479,-3 0 0,-1-1 0,0 0 0,-2-2 0,-1 0 0,-2-1 0,4-7 0,-1-1 0,-3-1 0,0 0 0,-2-2 0,-5 0 0,1 0 0,0 0 0,-1 0 0,1 0 0</inkml:trace>
  <inkml:trace contextRef="#ctx0" brushRef="#br0" timeOffset="-211528.46">8755 13315 13193,'18'48'2339,"-1"-5"1182,-5-6-2262,-6-8 1319,-2-9-1678,-8-8 499,-6-12-1399,-12-12 0,-9-11 0,-5-6 0,3 2 0,-2-2 336,1-1 0,-2-4 0,1-1-336,2 2 0,1-2 0,0-1 0,-4-6 0,0-3 0,0-1-556,6 7 0,1-2 0,-2-1 1,1-1 555,-2-4 0,-1-2 0,1-1 0,-1-1 0,-1-3 0,0-2 0,0 0 0,0 0 0,6 9 0,0 0 0,1-1 0,-1 1 0,1-1-352,-1 1 0,1-1 0,0 1 1,1-1-1,-1 1 352,-5-11 0,0 0 0,1 1 0,0-1 0,2 3 0,1 1 0,1-1 0,-1-3-111,3 4 1,0-4-1,0 0 1,2-1 0,0 2 110,4 3 0,1 2 0,1-1 0,1 1 0,-1 0 0,-3-10 0,1-1 0,0 2 0,3 2 0,1-4 0,3 3 0,3 5 0,4-5 0,2 7 470,0 16 0,0 2-470,3-2 0,0 3 1683,0 5-1683,0 5 2699,-3 11-2699,2 1 1437,-6 9-1437,2-1 159,0 0-159,-4-5 0,5 3 0,-3 24 0,4 10 0,3 32 0,1-26 0,1 0-370,2 6 1,0 2 369,3 5 0,1 1 0,1 1 0,2 0 0,0 1 0,1 0 0,0-4 0,2 0 0,6 11 0,1-1 0,-6-18 0,0-1 0,6 6 0,-1-4 0,0-3 0,-2-17 0,-7-13 0,-5-19 0,-21-37 0,0 10 0,-3-3 0,-2-1 0,-1-1-8,-5-6 0,0 1 8,7 13 0,0 2 0,0 1 0,1 0-17,1 2 0,2-2 17,-1-5 0,5-2 0,7 1 0,6 0 0,2-1 0,6 1-307,10 1 1,6 3 306,3 6 0,4 2 0,4-4 0,4 0 0,4 1 0,3-1 0,0 1 0,8-3 0,0 1 0,-7 6 0,3-1 0,-4 6 0,-2 5 0,-4 6 0,-4 2 0,-7 11-162,-6 59 162,-27-27 0,-8 3 0,-5 4 0,-5 5 0,-3-2-356,-2-3 0,-4 0 0,-1 0 356,-1 2 0,-2 1 0,-2 2 0,0-1 0,-2 1 0,-1 2 0,0-3 0,3-2 0,-1-2 0,1 0 0,0 0 0,1-1 0,0 1 0,2-2 0,0-2 0,-2 1 0,2-2 0,4-5 28,-13 18-28,11-15 530,10-9-1520,9-9-3175,15-9 4165,4-5 0,9-5 0,-2-1 0</inkml:trace>
  <inkml:trace contextRef="#ctx0" brushRef="#br0" timeOffset="-206682.46">25648 11407 23184,'-18'-14'2698,"1"1"-2338,-1-1 90,3 1 179,1-1-89,1-2-90,-4 0-180,-1-2-270,-4 0 0,-1 0 0,-5 0 0,-24-12 0,1 9-336,14 4 0,-2 2 336,5 5 0,-2 1 0,-25-7 0,-3 0 0,13 5 0,-4 1 0,8 1 0,-5-2 0,-2 1 0,5 1-505,4 2 1,2 1-1,-1-1 505,-14-1 0,-3-1 0,-1 2 0,-4 2 0,-2 2 0,3 0 0,13 0 0,2 1 0,-2 0 0,2 1 0,-2 1 0,0-1 0,4 1 0,-20 0 0,4 0 0,0 3 0,0 0-504,4 0 1,0 2 503,3 1 0,1 1 0,2 0 0,0 0 0,4-1 0,-1 1 0,6 1 0,-2 0 0,2 0 0,-7 2 0,0 0 0,9-1 0,-2 1 0,2 0 0,-2 2 0,-1 2 0,1 0 0,-4 2 0,-1 0 0,-4 3 0,-2 1 0,0-1 0,1 1 0,-1-1 0,-2 2 0,5-2 0,-1 1 0,-1 0 0,4 0-778,-6 1 0,4 0 0,-1 0 778,0 1 0,0 1 0,-1 0 0,-5 3 0,0 0 0,2 1 4,11-3 1,3-1 0,-2 2-5,3-1 0,-2 1 0,1 0 0,1 0 0,-2 3 0,1-1 0,1 1 51,0 0 1,2 1 0,2-1-52,-4 5 0,0 0 0,3-3 0,-2 2 0,1 0 0,-6 5 0,-1 1 0,8-7 0,-2 2 0,3-1 0,-4 2 0,3-1 0,1 1 0,0 0 0,2 0 0,0 0 0,2 0 0,1 0 0,2-1 0,0 0 0,2-1 0,0-1 267,2 0 1,1-1-268,0-1 0,1 1 0,1-1 0,0 0 0,1 1 0,1-1 0,-1 1 0,1-1 0,1 0 0,-1-1 0,2 0 0,0 0 0,0-2 0,-1 0 0,-6 9 0,-2 0 0,-2 2 0,0-1 0,1-2 0,-1 2 0,-4 7 0,3-3 0,-5 8 0,15-16 0,1-1 337,-4 12-337,1 4 0,5 1 0,2 2 0,3 4 864,1 2-864,4 8 0,4-31 0,0 2-801,2 1 0,0 0 801,1 1 0,-1 1 0,0 0 0,-1 1 736,4-1 1,1 1-737,-3 0 0,1 1-11,1 0 1,2 1 10,-2 0 0,2 2 0,0 17 0,1 0-256,1-15 0,1 0 256,1 12 0,2 2 0,4-5 0,1-1 0,-1-12 0,0 0 0,3 11 0,2 1 0,2-2 0,1-2 0,-4-11 0,1-1 887,5 11 1,3 0-888,5-2 0,3-1 0,6 7 0,3-1 0,-1-1 0,1-1 120,2 0 0,0-4-120,-12-15 0,1-1 0,15 9 0,4 2-866,-16-13 0,1-1 0,0 1 866,1 0 0,-1-1 0,1 0 0,16 12 0,-2-4-143,-14-9 1,-1-2 142,0 0 0,1-1-24,-1-1 0,1-1 24,-1-1 0,1 0 0,0-2 0,1 0 0,-1 0 0,3 0 0,17 2 0,1 0 0,-12-5 0,1-1 0,11 1 0,3-2 0,1-6 0,-1-3 0,-12 0 0,-1-2 0,14-2 0,-1-2 0,-15 0 0,-3-1 40,2-2 1,0-2-41,0 1 0,3-2 0,-1 0 0,4 0 0,-3-1 0,10-1 0,0-1 0,-8 2 0,4-1 0,0-2 0,4-2 0,1-2 0,1-1 0,-10 2 0,0-1 0,0 0 0,1 0 241,0 0 0,1-1 0,-1 1 0,0-1-241,-2 0 0,0-1 0,-1 0 0,-3 1 0,0 1 0,-3 1 0,1-1-106,15-7 1,3-1 0,-3 0 105,-13 7 0,-1 0 0,1-1 0,12-4 0,2-1 0,-3 1-543,6-2 0,-2 1 543,-18 7 0,0 1 0,0-1 0,0 0 0,1-1 0,4-1 0,2-3 0,5-1 0,1-2 0,-3 2 0,4-2 0,-1 0 0,5-3 0,-12 6 0,4-3 0,2-1 0,1-1 0,-2 1 0,-5 2 0,2-1 0,-5 2 0,0 0 0,5-4 0,-1 1 0,5-4 0,1-1 0,1 0 0,-3 0 0,-5 3 0,-1-1 0,-5 3 0,0-1 0,1-2 0,11-7 0,3-2 0,-2-1 0,-5 2 0,-4 1 0,-4 0 0,0-3 0,0-2 0,0-4 0,0-1 0,-3 2 0,1-3 0,-2 0 0,0-2 0,-3 4 0,1-2 0,-1-3 0,-2 0 0,-2-3 0,-2-3 0,-1 1 0,-2 2 0,2-4 0,-2 3 0,1-6 0,-2 4 0,1-5 0,1-3 0,-1 3 0,-3 5 0,0-2 0,-3 4 0,1-4 0,-4 7 0,2-4 0,-1-2 0,-1 2 0,-3 6-208,-3 0 0,-2 4 0,-1-1 208,1-10 0,0-2 0,-8 1 198,-8 3 0,-6 2 0,-4-1-198,-5-3 0,-4 0 0,-4-3 0,0 3 0,-3-2 0,-2 0 0,0 2-72,4 9 1,-1 2-1,0 0 1,-1 1 71,-1-1 0,0 0 0,-1 0 0,-2 1 0,-3-2 0,-2-1 0,0 2 0,1 2 0,-4-3 0,2 3 0,-4 0-142,2 2 1,-4-2 0,0 2 0,1 5 141,-2 4 0,0 4 0,-2 2 0,-1 2 0,-1 1 0,-5 2-355,8 8 1,-4 0 0,-2 1 0,0 2-1,4 1-432,-1 0 0,2 2 0,0 1 0,-3 0 787,0 1 0,-3 0 0,-1 1 0,1 1 0,5 2 0,-11 3 0,5 2 0,1 1 0,-1 1 0,1-1 0,-1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6:44:34.69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9583 3899 24893,'-10'-9'2069,"2"0"-1710,-2 0 181,5 2 0,2-2-360,3 2-180,0-4 0,0-4 0,0-22 0,0-22 0,-6-4-121,2 26 0,-2 1 121,-16-16 0,-12 6 0,-17 12 0,-5 33 0,-6 12 0,9 3 0,-1 7-917,2 4 0,-3 6 0,3 3 917,8 0 0,3 4 0,-1 6 0,9-5 0,-2 6 0,1 3 0,1 0 0,2-3 0,1 2 0,3-2 0,0 0 0,1 4 0,1-1 0,0 4 0,0 0 0,3-1 0,6-3 0,2 10 0,6-4 0,5 0 0,3-5 0,5-1 0,4-2 0,14 16 0,9-6-343,7-9 0,10-9 343,7-15 0,8-8 0,-1-4 0,-12-4 0,-2-4 0,4-2-247,-2-3 1,3-1-1,1-4 1,-1-3 246,-2-5 0,1-3 0,-3-3 0,-2 1 0,0 0 0,-3 0 0,1-4 0,0-1 0,2-3 0,-3-2 0,-9 0-1104,-4-13 1,-9-2 428,-1 2 1,-9 0-181,-19 6 1,-10 3-330,-23-10 1184,-10 4 0,-3 8 0,-3 1 0</inkml:trace>
  <inkml:trace contextRef="#ctx0" brushRef="#br0" timeOffset="509">9778 2972 23993,'-8'-47'1079,"0"0"1,0 5-1,0 0-404,-3-3 0,0 2-675,1-1 0,22 61 0,2 14 0,0 9 0,4 7 0,1 6 0,0 1-880,0 1 0,-2 1 0,2 5 880,-2-4 0,1 5 0,0 2 0,0 1 0,-1-4-531,1 2 0,-2-2 0,0-1 0,1 5 531,-3-12 0,0 4 0,1 1 0,-1 0 0,0-2 0,-1-3-256,0 7 1,-1-4 0,0-1 0,-1 3 255,0-1 0,0 3 0,-1 0 0,0 0 0,0-5 0,-1-3 0,-1-3 0,0-2 0,0 3 0,1 7 0,0 2 0,-1-1 0,-1-8 0,1 3 0,-2-7 0,-2-10 0,-2-4 0,-3 2 1116,-8-32-1116,-5-34 0,-1-31 0,10 18 0,2-5 0,1-9 0,2-2 0,1 15 0,2-1 0,1 1 0,1-1 0,1-1 0,1 2-249,0 0 0,2 1 0,0 2 249,5-15 0,2 2 0,0 9 0,5 4 0,7 7 0,4 9 0,22 7 0,-17 19 0,1 13-214,6 30 1,-4 12 213,-8-10 0,0 4 211,-8-5 0,1 7 0,0 0 0,-3-4-211,3 13 0,-3-1 0,-3-9 0,-1 3 0,-1-5 407,-2-2 0,-1-4-407,-2-4 0,0-2-22,6 24 22,-2-14-90,-5-13-763,-3-16-2655,5-30 2853,-2-18-4261,0 2 1,0-5 4584,1-2 1,0-3 0,4-7 0,1-1 0,1-3-1,1-1 1</inkml:trace>
  <inkml:trace contextRef="#ctx0" brushRef="#br0" timeOffset="910">11354 4143 20755,'11'-42'1229,"1"0"1,-1 3-1,-2-1-465,-4-8 1,-2 1-455,-1-15 49,-4 25 1,-2 3 180,-10 2-90,-3 7-258,-7 13-192,-2 22 0,-5 23-295,13-4 0,2 5 295,-1 7 0,1 6 0,1 5 0,2 6 0,1 2 0,3 3 0,1 1 0,2 1-533,0 0 0,1-1 0,2 0 533,4-7 0,2-1 0,4-5 0,12 9 0,5-7 34,-5-17 1,3-4-35,5 1 0,3-8 0,15-15 0,-2-27 0,-5-16 0,-5-23 16,-20 21 1,-4-3-17,-1-7 0,-3-2 0,-1-3 0,-3-5 0,-4 3 0,-3-5 0,-1 1 0,-1 2 0,-2 1 0,0 1 112,0-1 0,-2 2 0,-1 2-112,-5-9 0,-1 8 0,-4 5 169,5 32-169,10 26 0,10 32 0,3-13 0,4 4 0,12 23 0,3 2-425,-4-12 0,1-1 425,-2-6 0,2 2 0,0-4-360,1 0 1,1-3-1165,7 8 1,1-4 488,-11-13 1,1-3-1484,25 20 2518,-25-35 0,-7-22 0,-4-5 0</inkml:trace>
  <inkml:trace contextRef="#ctx0" brushRef="#br0" timeOffset="1348">11736 4197 20305,'-3'-55'1237,"0"0"0,-1 5 0,0-3 0,0 3-968,0-6 1,0 2 0,-2-12 0,1 2 494,3 23 1,4 7-45,14 10-720,3 19 0,-1 27 0,0 12 0,0 2 0,0 6-800,1 6 0,1 7 0,-2-2 800,-3-11 0,-2-2 0,1 5 0,1 8 0,1 6 0,-1-1 0,-2-5 0,1 10 0,-3-4 0,-2-10 0,0 1 0,-2-4 86,-2 2 1,-2-6-87,1 13 0,-9-22 0,-4-50 0,0-34 0,3-19 0,4 22 0,0-5 0,2-2 0,-1 1-484,1-2 0,1 1 1,1-2-1,0 0 484,1-6 0,1-3 0,1 2 0,1 5 0,2 3 0,2 3 0,3 1 88,4-2 1,3 1 0,1 5-89,4 1 0,4 6-954,7-1 1,3 13 953,18 35 0,0 25-437,-31-7 1,-3 4 436,-2 5 0,-3 2 468,-3 1 0,-2 1-468,-5 0 0,-2 1 384,0 6 0,-4 0-384,-4-9 0,-1-2 2610,-3 25-2610,-7-32 1931,4-22-1931,3-12 431,-1-7-431,6-29-900,-3 7-1079,4-18-719,-4 21 2698,0 7 0,-8 13 0,0 6 0</inkml:trace>
  <inkml:trace contextRef="#ctx0" brushRef="#br0" timeOffset="2767">8044 7079 16611,'-45'17'472,"0"0"0,0 1 1,-18 5-1,2-1 509,9-2 0,2-1-936,11-5 0,3-1 1523,-7 1-1388,37-14 0,46-20-45,2 1 0,9-3-201,-4 3 1,5-2-1,3 0 156,-4 1 0,2-1 0,2 0 0,1-1-54,-3 3 0,1-1 0,1-1 0,1 0 0,1 0-36,-4 2 0,0-1 0,2 0 0,0 0 0,1 0 0,1-1-189,-5 2 1,2 0 0,0 0 0,0 0 0,1 0 0,0 0 0,1 0 188,3-2 0,0 1 0,1 0 0,0-1 0,1 1 0,0-1 0,0 1-143,-5 1 1,0 1 0,1 0 0,0-1 0,0 1-1,0-1 1,1 1 0,-1 0 142,3-1 0,-1 0 0,1 0 0,0 1 0,1-1 0,-1 0 0,1 1 0,-1-1-32,2 1 1,0-1 0,0 0 0,0 0 0,0 1 0,0-1 0,0 1 0,1-1 31,-1 1 0,-1 0 0,0 0 0,1 0 0,0 0 0,1 0 0,2 0 0,1-1 0,-7 2 0,2 0 0,2-1 0,1 0 0,1 0 0,0 0 0,0 0 0,-1 0 0,-1 0 0,-2 2 0,-2-1 0,7-1 0,-3 1 0,-2 1 0,0 0 0,-1 0 0,2-1 0,2 1 0,3-2 0,-9 3 0,4 0 0,1-1 0,3-1 0,1 0 0,-1 1 0,1-1 0,-2 1 0,-1 0 0,-3 2 0,-3 0 0,-4 1 0,15-3 0,-6 2 0,-3 1 0,-2 1 0,1 0 0,3-1 0,-2 0 0,2 1 0,1-1 0,0 0 0,-2 1 0,-4 1 0,-4 1 0,4 1 0,-4 1 0,-3 1 0,-2 0 258,7-1 1,-2 2 0,-3 0-259,13 0 0,-5 1 625,-5 1 1,-4 1-626,8 1 2019,-9 0-2019,-44 14 3019,-9-3-3019,-9 10 770,-1-11-770,1-2 357,4-6-357,-2-10 0,0-15 0,-8-25 0,8 15 0,-3-6-806,-6-14 1,-4-8 0,1 0 805,2 8 0,1 0 0,-2-3-410,4 10 0,-2-2 0,0-3 0,-1-1 0,0-3 410,-1-1 0,0-3 0,-2-2 0,1-1 0,0 1 0,1 3-383,-1-3 1,1 2-1,0 0 1,0 0-1,-2-4 383,3 6 0,-1-4 0,-1-1 0,1 0 0,-1 0 0,1 1 0,1 4-214,1 3 1,1 2 0,1 1 0,0 1 0,0 0 0,-1-1 213,1 0 0,-1 0 0,0 0 0,1-1 0,-1 1 0,1 1-21,-4-10 0,0 0 0,0 0 1,0 1-1,0 0 21,1 1 0,-1 0 0,0 1 0,1 0 0,-1 0-19,1 2 1,0 1 0,1 0 0,-1 0 0,0 1 18,0 2 0,0 1 0,0 0 0,0 1 0,0 0 0,-5-8 0,-1 0 0,0 1 0,-1 1 0,2 4 0,-1 1 0,0 1 0,0 2 0,0 3 0,0 1 0,0 2 0,0 0 0,-8-8 0,-1 2 0,0 2 225,3 5 1,-1 2 0,0 2-226,3 6 0,-1 1 0,1 2 0,-12-7 0,-2 4 0,-11 3 0,-1 5 0,15 9 0,1 5 0,-14 4 0,1 6 594,13 7 1,1 5-595,-6 6 0,-2 2 0,-3 3 0,-5 2 90,10-4 1,-4 2-1,-3 2 1,-3-1-91,0-1 0,-3 1 0,-2 0 0,-1 0 0,-1 0-46,9-3 1,0 1-1,-2 0 1,1 0-1,-2 0 1,-1 0 45,3-1 0,-1 0 0,-1-1 0,0 1 0,-1-1 0,2 0 0,1 0-160,-4 1 0,2-1 0,1 1 0,-1-1 1,1 0-1,-2 0 160,6-1 0,-1 0 0,0 0 0,0 0 0,-1 0 0,0 1 0,0-1-99,-2 1 0,0 0 0,0 0 1,-1 0-1,-1 1 0,-2 0 1,-2 2 98,5-3 0,-2 1 0,-2 1 0,-2 1 0,0 0 0,-1 0 0,1 0 0,0-1 0,3 0 0,1-1-54,-2 1 0,1-1 0,2-1 1,1 1-1,0-1 0,-1 0 0,-1 1 1,-2 1 53,3-1 0,-2 0 0,-1 2 0,-1-1 0,-1 1 0,1 0 0,0-1 0,3 0 0,1-1 0,3-2 0,-5 2 0,3 0 0,2-2 0,2 0 0,-1 0 0,1-1 0,0 1 0,-8 3 0,1 0 0,0-1 0,1 1 0,0-1 0,0 0 0,5-1 0,0-1 0,0 1 0,1-1 0,0 0 0,2 0 0,-7 2 0,1-1 0,1 1 0,1-1 0,1 0 111,-5 2 0,1 0 1,1 0-1,0 0-111,-1 0 0,-1 1 0,2-1 0,3-1 0,-1 1 0,3 0 0,2-1 0,4-2 0,3-1 0,5-1 0,-20 10 1341,51-20-1341,7-3 2005,11-4-2005,2 0 2998,-3 0-2998,2 0 1189,-6 14-1189,4 6 0,3 26 0,-1-7 0,3 7 0,0 1-504,-2-3 0,1 1 0,0 8 504,-1-2 0,2 9 0,0 4 0,1 2 0,-2-1 0,0-4-579,-1-1 1,-1-3 0,0 0 0,0 3 0,1 6 578,-3-12 0,1 3 0,0 3 0,1 3 0,0 2 0,-1 1 0,1-1 0,0 1 0,0-2 0,0-2-215,0 3 0,0-1 0,0 0 0,-1-1 1,1 1-1,0-1 0,0 0 0,0 0 0,0 1 215,0 0 0,0-1 0,0 1 0,0 0 0,0-1 0,0 1 0,1 0 0,0 1 0,0-1-130,0-1 1,1 1 0,0 1 0,1 1-1,0-1 1,-1 0 0,1-3 0,-1-1 0,0-4-1,-1-3 130,4 15 0,-2-6 0,1-3 0,-1 0 0,2 3-84,-1-2 1,1 2 0,0 2-1,0-2 1,0-3 0,-2-5 83,0 0 0,0-6 0,-2-2 0,1-1 213,4 10 1,-1-2 0,0-3-214,3 13 0,-1-4 0,-2-11 0,0-4 0,-5-10 0,0-4 1362,6 4-1362,-9-21 2038,-5-31-2038,-6-13 0,-4-6 0,-2-4 0,-5-24 0,2 23 0,-1-3 1388,-3-15 1,0 9-1389,2 23 1312,-8-33-1312,26 91 0,0-6 0,8 0 0,8-6 0,14-8 0,21-19 0,-16-4 0,3-4-1534,12-7 1,5-4 1533,-11 5 0,2-2 0,2 0-113,-6 3 1,0 0-1,2-1 1,1 0-473,5-2 0,1 1 1,0-1-1,1-1-225,3 0 1,1-1 0,0 1-1,0-1 810,1 1 0,0 1 0,0-1 0,0 1 0,-2 2 0,0-1 0,-1 1 0,0 1 0,-1 1 0,1 0 0,-1 0 0,0 0 0</inkml:trace>
  <inkml:trace contextRef="#ctx0" brushRef="#br0" timeOffset="16085">21705 5581 22464,'-20'-38'2159,"-3"2"-1799,-5-1 179,-3 4 91,-3 3-2831,6 11 1,0 1 2650,-18-7-485,14 9 0,-1 2 215,-15-2 868,-3 0-1048,-6 2 0,-5 5 0,25 5 0,-3 1-291,-7 3 1,-4 2 0,0 0 290,7 1 0,0 0 0,-2 1 0,-17 2 0,-4 0 0,3 2 0,9 0 0,2 0 0,0 1 0,-4 2 0,0 0 0,0 1 0,-2 1 0,0 0 0,0 1 0,2 1 0,-1 1 0,-2 1 0,1 1 0,-3 2 0,-1 1 0,4-1 0,-3 2 0,2-1 0,-2 2 0,4-1 0,-2 1 0,0 1 0,4-1 0,-2 3 0,5-1 0,-1 1 0,-1 2 0,-1 0 0,1 0 0,-1 1 0,0 1 0,-3 2-100,11-6 1,-3 3 0,-1 1 0,0-1 0,3 0 99,0 0 0,2-1 0,1 0 0,-3 2-162,1 0 0,-3 2 1,0 1-1,1-1 0,4-1 162,-10 9 0,4-2 0,0 1 0,0 2 0,1 0 0,0 1 0,1 1 0,0 0 0,1 1 0,13-11 0,0 0 0,0 2 0,-1 3 0,-2 3 0,-1 3 0,-1 1 0,0 2 0,0 0 0,5-5 0,1 0 0,0 1 0,-1 0 0,0 2 0,-1 2 0,-1 0 0,-1 3 0,-1 1 0,0 1 0,1 0 0,0-2 0,2-1-89,0 0 1,2-2 0,0 0 0,1-1-1,0-1 1,1 1 88,-6 8 0,-1 1 0,2-2 0,1-1 0,3-2 0,2-3 0,2-3 0,1-1 0,0 1 0,0 0 0,1-1 0,0 1 0,1 0 0,2-2 0,0 0 0,1 1 0,-1 3 0,0 3 0,0 3 0,0 2 0,0-1 0,3-2 0,0 1 0,2-2 0,0 0 0,0 3 0,1 0 0,-1 3 0,0 1 0,1-1 0,3-2 0,1-2 0,3-1 0,1-1 0,0 0 0,0 2 0,0-1 0,0 1 0,1-1-33,1 1 1,0 0 0,1 0 0,0 0 32,0-1 0,0 0 0,0 0 0,1 0 0,1 0 0,0-1 0,1 0 0,0 0 0,-2 15 0,1-1 0,1 0 0,1-1 0,2-1 0,-1 0 0,1-1 0,0 0 0,1 0 0,0-2 0,1 0 0,1 4 0,1 0 0,1 4 0,1 0 0,-1-3 0,0-13 0,0-3 0,0 1 0,2 4 45,2 0 0,1 5 0,1 2 0,1 1 0,0-4 0,0-4-45,0 1 0,1-5 0,1-2 0,0 4 0,1 0 0,2 3 0,0 0 0,0-1 0,0-4 0,7 14 0,-1-3 0,1-2 0,0 1 0,1 0 0,2 2 0,-5-13 0,1 3 0,1 0 0,0 0 0,-2-3 0,1 0 0,-1-2 0,0 0 0,1 2 0,4 11 0,2 2 0,-1 0 0,-1-5 0,0-1 0,-1-4 0,0-1 0,0 1 0,-1 0 0,1-1 0,0-2 0,1-1 0,-1 0 0,1 0 0,0-1 0,0-1 0,1-1 0,-1 0 0,1-1 272,1 0 0,-1-2 0,3 4-272,0 0 0,2 3 0,1 0 0,-1-2 0,2 3 0,0-3 0,1 3 36,-2-4 1,1 3 0,1 0 0,1 0-37,2 0 0,1 1 0,0-2 0,-1-1 0,3 2 0,-1-1 0,4 3 19,-3-4 0,5 4 1,1 1-1,0-1 0,-5-5-19,7 4 0,-4-4 0,2 1 0,-2-2 0,3 2 0,0-1 0,-3-3 0,2-2 0,-3-2 0,0-1 0,1 1 0,0-1 0,0-1-292,1-2 0,-1 0 0,1 0 292,0-2 0,0 0 0,-1-1 5,0-2 0,-1 0 0,1-1-5,-2-2 0,1 0 0,-1-1 64,-1-2 1,0 1-1,-1-2-64,0-1 0,0-1 0,0-1 0,18 7 0,0-1 0,-1-2 0,1-3 0,-1-1 0,0-2 0,0 0 0,0-2 0,0-1 0,1-1 0,1-1 0,0-1 0,2-1 0,2 0 0,1-1 0,1-2 0,-18-3 0,0-1 0,1-1 0,1 1 0,1 0 0,4-2 0,5-3 0,7-2 0,0 0 0,-2-1 87,-11 2 1,-2-2-1,0 1 1,3-1-88,2-1 0,3 0 0,0 0 0,0-1 0,-3 0 0,1 0 0,-3-1 0,-1 0 0,1 0 0,1 0 0,1 0 0,0 0 0,0 0 0,0 0 0,0 0 0,0 0 0,0 0-82,0 0 0,0 1 0,-1-1 0,1 0 82,-1-1 0,-1 1 0,0 0 0,1-1 36,-3 0 0,0 1 0,1-1 0,3-1-36,1-2 0,4 0 0,1-2 0,-1 0 0,-3 1 19,1-1 0,-3-1 1,0 0-1,2 0-19,-1-1 0,3 0 0,0-1 0,1-1 0,-1-1 0,2-4 0,0-1 0,0-2 0,-1 0 0,-2 2 0,3-2 0,-4 1 0,1-1 0,3-1 0,-11 4 0,3-2 0,1-1 0,-1 0 0,-1 0 0,-2 1 0,8-5 0,-2 0 0,-1 1 0,-1-2-148,1-1 1,0-1 0,-1-1 0,0 0 147,-1 0 0,0 0 0,-1-2 0,3-3-55,-10 5 0,2-4 0,1-1 0,-1-1 1,-1 1-1,-2 1 55,-2 2 0,-3 2 0,-1-1 0,1-2 0,3-6 0,-5 2 0,2-4 0,3-4 0,1-2 0,-1-2 0,0 1 0,-2 1 0,-3 3 0,-3 3 0,3-5 0,-4 4 0,-2 1 0,0-1 0,2-4 0,0 0 0,2-5 0,2-1 0,-1-2 0,-1 2 0,-3 3 0,-3 4 92,1-4 0,-4 4 1,-2 3-1,0-2-92,0 1 0,0 0 0,-1-1 0,1-2 0,-1-1 0,1-4 0,-1-1 0,-1 0 0,-1 4 0,0-1 0,-2 3 0,-1-1 0,0-6 32,-2 2 1,0-6 0,0-3 0,0 0 0,-3 2 0,-2 6-33,-1-2 0,-3 5 0,-2 0 0,-2-6 0,0-2 0,-3-6 0,0-3 0,-1 0 0,-1 2 0,-2 6 0,-1-2 0,-2 4 0,-1 2 0,-1-4 41,-1-1 1,-1-4 0,0 0 0,-2 1 0,1 4-42,-1 3 0,0 4 0,-1 1 0,-1-4 0,-2-3 0,-2-3 0,0-1 0,-1 1 0,2 3 0,0 1 0,0 2 0,1 2 0,-2-4 0,1 3 0,-2-3 0,1-1 0,-1 3 0,2 3 0,-5-10 0,0 5 0,1 0 0,0 1 0,0 1 0,-2-4-76,-1 4 0,-1-4 1,-2 1-1,2 2 76,-2-2 0,0 2 0,-1-1-82,2 4 0,-1-3 1,-1 2-1,2 3 82,-1 1 0,1 3 0,0 1 0,-1 0 0,0 0 0,-1 0-55,0 0 1,0 0-1,-1 0 55,1 2 0,-1-1 0,0 1 216,2 1 1,-1 0 0,-2-2-217,2 2 0,-1-2 0,-1 0 0,0 0 0,1 0 0,-1 0 0,1 0 0,0 1 0,0-1 0,0 0 0,0 1 0,1 1 167,-7-10 1,1 0 0,2 5-168,-1-4 0,0 1 0,2 4 0,-2-4 0,2 2 0,7 11 0,1 2 0,-1-2 0,-5-9 0,-1-3 0,0-3 0,3 4 0,-1-4 0,2 0 0,1 5 0,3 3 0,1 4 0,-1-3 0,-2-5 0,-2-5 0,1 1 0,3 7 0,-3-6 0,3 6 0,1 0 0,-1 1 474,2 8 0,-1 0 1,0 2-475,-2-4 0,-1 1 0,-2 1 0,-4-1 0,-2 2 0,-4 5 0,-3 2 0,1 2 0,-8-9 0,-2 2 582,8 10 1,-1 2 0,3 2-583,3 4 0,3 3 0,-4-1 0,-1 0 0,0-2 0,-1 1 0,-3 0 0,0 0 0,-1 0 0,-1 0 0,-1 0 0,-1 0 0,-2-1 0,-1 0 0,-2-1 0,-4-1 0,-1-1 0,-5-1 0,2 1-187,10 3 1,2 1 0,-3-1 186,4 2 0,-3-1 0,-2 0 0,-1-1 0,0 1 0,-3-1 0,-1 0 0,1 1 0,5 2 0,-7-3 0,3 3 0,-5 0 0,-1 1 0,-7 0 0,-4 0 0,4 3 0,8 5 0,3 4 0,7 4 0,-6 5-594,0 4 0,-7 4 1,-2 4-1,2 1 1,5 1-345,5 0 1,5 2 0,0 2 0,-2 1 937,-2 2 0,-2 2 0,-2 1 0,3 0 0,3 0 0,1 2 0,3 0 0,2-1 0,0 1 0,0 0 0,0 1 0,0-1 0,0 0 0</inkml:trace>
  <inkml:trace contextRef="#ctx0" brushRef="#br0" timeOffset="17069">21112 4017 24263,'-18'-9'1889,"1"-1"-1259,1 1-1,4 0-179,2 0 90,2-4-450,3 3 0,2-17-90,3 8 0,-4-13 0,-8-11 0,-1 7 0,-5 3 0,-2 2 0,-14-3 0,-21-1 0,8 34 0,-3 8 0,9 1 0,-2 6-379,-8 7 1,-6 7 0,5 4 378,9 2 0,5 4 0,0 0 0,-2 0 0,2 1 0,4 1 0,6 0 0,3 2 0,6-2 0,6 2 0,6-2 0,4-1 0,4-1 0,5-2 0,5-2 0,2-4 0,4-1 0,5-2 0,3-2 0,2-3 0,3-4 0,4-1 0,1-4 0,2-3 0,1-4-484,1-1 1,0-2 483,0-3 0,-1-2-225,-3 0 1,0-2 428,27-10-1419,-27-2 1,-2-3-585,9-13 450,-17 9 0,-4-2 1349,-2-16 0,-5-2 0,-4-3 0</inkml:trace>
  <inkml:trace contextRef="#ctx0" brushRef="#br0" timeOffset="17575">21136 3474 22554,'5'-41'599,"1"0"1,-1 2 0,0-1-285,-2 0 0,0 1-323,0 3 1,0 1 546,3-30-164,-3 30 0,2 2-15,9-8 17,-1 15-107,6 42-90,-2 30-91,-7-12 1,0 2-436,1 6 0,-2 2 391,2 7 0,-1 2-407,-1 4 0,0 0 362,0 2 0,0 0 0,-1-1 0,1 2-68,-3-11 1,1 1 0,-1 0 112,3 14 0,0-2-45,-2-2 0,0-4 0,-3-18 0,0-6 0,-3 0 695,-1-12-695,0-8 1182,0-6-1182,2-12 0,6-32 0,3-5 0,2-9 0,1-4 0,-4 20 0,1 0-1448,3-13 1,1 2 1447,5-3 0,2 12 0,1 19 0,14 28 0,-10 13 0,9 21 0,-16 4 0,-4 3 3144,-2 3-3459,-7-18 0,0-1-494,4 15-361,1 7-359,-6-27 1529,5-6 0,-2-13 0,5-5 0</inkml:trace>
  <inkml:trace contextRef="#ctx0" brushRef="#br0" timeOffset="17993">22245 3429 22644,'-12'-48'1889,"-4"7"-1529,-9 9 179,-5 16-89,-7 18-180,-2 21-90,1 22-719,19-14 0,3 4 539,0 4 0,3 6 30,5-1 0,1 5 0,2-3-30,1 9 0,3-1 0,1-8 0,1 2 0,3-5-45,4 0 0,4-4-45,10 3 0,3-4-54,14 9 9,-12-24 0,3-8-224,27-23 269,-14-18 90,-16 3 0,-3-4-917,-8-5 1,-4-3 961,-1-4 0,-2-2 45,-1-5 0,-3-1 132,-2-2 1,0 1-43,-2 0 0,-1 0-1,-1 3 1,-1 2-45,2 4 0,-1 3-45,-6-23 0,6 16-90,-3 16 124,4 14-124,0 21 90,0 17-90,0 27-45,0-19 0,0 2-52,0 6 1,0 2-309,0 22 1,0 3-316,2-22 1,2 0-1,-1 0 120,0-1 1,0 0-1,2-2-704,5 13 0,2-8 1304,13 2 0,3-16 0,3-10 0</inkml:trace>
  <inkml:trace contextRef="#ctx0" brushRef="#br0" timeOffset="18516">22813 3374 20516,'-3'-63'2158,"-2"6"-735,-3-3-1333,4 25 515,0 5-425,6 28 449,14 46-359,3 9-180,-4-10 0,2 7-30,-3-4 0,0 2 0,-1-1-578,3 9 1,0 0 517,-3-7 0,2 3 0,-2-4 45,0 0 0,-2-3-45,1-5 0,-1-1 0,-2-5 0,0-3 541,3 19-361,0-14 232,-6-9-232,-2-15 0,-7-20-180,-4-18 0,-5-28 0,8 19 0,1-2-774,0-11 0,1-3 774,2-8 0,1-3 30,1 16 0,1-1 0,0-1-542,1 0 0,1-1 0,1 1 512,0 1 0,2 0 0,0 2-125,4-17 0,5 2 125,7-2 0,4 6 0,-7 22 0,3 5 0,8 0 0,3 12 0,18 31 0,-25 3 0,-1 5 0,0 5 0,-3 3 0,-1 3 0,-3 2 0,-2 1 0,-2 1 0,-3-3 0,-3 0 0,2 29-51,-17-29 0,-4-2 51,-15 9 0,-20-5 0,3-30 2099,1-16-2099,5-11 0,6-13 0,9-9 2386,10-3-2656,13-19-1618,5 21-1081,10-6 3084,-8 32 0,-1 18 1,-6 8-1</inkml:trace>
  <inkml:trace contextRef="#ctx0" brushRef="#br0" timeOffset="19809">18176 7354 14452,'14'-50'2879,"-1"5"-288,-7 9-2051,-3 9 1462,-3 9-1642,-3 6 917,-3 8-1008,-8 18 1,-7 18-210,0 18 0,-4 16 0,1 2-60,7-17 0,0 0 0,0 2 0,0 1 0,0-3 0,-1 3 0,0 0 0,1 0 0,1-3-23,-1 7 1,0-1-1,2-2 1,1-4-696,1-3 0,1-4 0,1 0 358,-6 17 0,1-3-669,3-8 0,1-2 444,2-7 1,1-3-825,0 21 420,4-17 591,5-21 398,0-15 0,0-27 0,0-10 0</inkml:trace>
  <inkml:trace contextRef="#ctx0" brushRef="#br0" timeOffset="20050">17879 7811 21683,'5'-45'652,"0"-1"0,0 1 0,1-20 0,0 3-427,0 8 0,0 3-2712,-2 7 0,0 3 2757,5-22 1600,-4 15-1060,8 19 331,3 23-871,14 25-90,4 29-280,-12-13 1,1 4 99,2 7 0,1 3 0,2 6 0,1 4 30,-2-2 0,2 4 0,-1-2 418,-6-13 0,-2-2 1,2 2-449,5 11 0,0 1 0,-1-3-45,-1 0 0,-2-4-90,-1-5 0,-1-1-45,-2-6 0,-1-1-611,-1 0 0,0-1-378,4 7-3329,-5-3 4498,-18-38 0,-8-13 0,-9-13 0</inkml:trace>
  <inkml:trace contextRef="#ctx0" brushRef="#br0" timeOffset="20752">17936 8236 15471,'-25'9'2879,"5"-4"-665,-4-1-1495,1-4 477,7 0-746,-4 0 902,10 0-902,6 0 1781,0 0-1512,4 0-539,0-2-90,4-2 180,20-11-180,4 0-90,23-9 90,-2 3-90,-7 6 0,0-1-301,20-4 301,-21 6 0,-2 2 0,6 1 0,-8 0 0,-9 3 0,-6 2 90,-7 3 0,-6 1-90,-5 2 0,-2 0 301,0 0-301,0 0 0,4 0 0,-1 0 0,1 0 0,-2-2 0,-2-2-90,0 1 90,-2-1-5577,0 4 3508,-4 0 2069,0-4 0,-5 1 0,1-4 0</inkml:trace>
  <inkml:trace contextRef="#ctx0" brushRef="#br0" timeOffset="22668">19337 7074 20935,'15'-16'2788,"-3"0"-1798,0-3-630,-6 8-90,0-2-1,0 11-89,-2 12 0,6 11-180,1 19 45,-2 5 0,1 9-15,-2 1 0,1 5 0,-1 1-536,0-1 0,0 1 0,0 1 303,-3-9 1,1 2 0,-2-1 0,0-6-158,1 14 0,-2-6-675,-1-1 1,0-5-675,0-2-539,0-1 1510,0-38 1,-2-16 0,0-12 0</inkml:trace>
  <inkml:trace contextRef="#ctx0" brushRef="#br0" timeOffset="23108">19500 7088 22284,'-11'-32'1034,"0"0"1,-10-27-495,-1 7-1,3 9-269,5 5-90,6 6-90,10 3-90,10 8 90,10 5 0,13 10-90,7 16 0,8 11 45,-14 10 0,-2 5 0,-8-8 0,-3 3-1576,4 11 0,-4 3 1576,-12-12 0,-6 2-408,-10 17 0,-8 2 408,-9 2 0,-5-2 0,0 0 0,-2-3-45,-4-6 0,-3-8 60,-17 0-60,17-19 0,1-20 0,30-11 0,12-12 0,19 5 0,13 8 0,12 10 2328,10 21-2328,-27-2 0,-1 3 0,2 7 0,0 5 78,-1 4 0,-3 3-78,-3 4 0,-3 2 0,-3 1 0,-4 2 0,-5-2 0,-5 1 0,-3-3 0,-4 0-196,-5-4 0,-4-1 196,-2-3 0,-5-2-135,-12 6 0,-4-3-315,-14 7-270,6-21 1,0-10-270,3-20-630,-4-23-900,30-21 2519,9 16 0,4-3 0,4-6 0,4-3 0,3-4 0,-1 0 0</inkml:trace>
  <inkml:trace contextRef="#ctx0" brushRef="#br0" timeOffset="23473">21035 6893 23184,'8'-13'1529,"-2"1"-1169,-4 3-1,-2 2-89,0 3 0,4-3-270,-2 4 0,4-1 90,-4 2-90,0-2 90,-2-5 180,0-3 270,-12-5 89,-26 4-89,-8 12-315,-6 18 0,-2 9-225,16-1 0,0 7-544,-4 11 1,-2 9 0,6-1 543,6 2 0,6 1 0,5-6 0,1 4 0,8-1-47,11-4 0,7-1 0,9-3 47,15 1 0,11-3 0,2-4-360,1-3 0,3-4 0,2-4-575,5-3 1,1-6 0,-2-6-146,10-12 1,-6-10 964,-16-4 1,-6-3-1,8-6 1,-2-10-1</inkml:trace>
  <inkml:trace contextRef="#ctx0" brushRef="#br0" timeOffset="24113">18801 9846 16707,'15'-20'6027,"-7"0"-5217,-8-5-181,-12 2 1,-10 0-1,-11 7 91,-8 7-180,-7 13-3393,-6 14 3078,26-1 0,0 3-90,-1 3 0,3 6-423,-7 23 1,6 6 287,8-13 0,3 2 45,0 17 0,8 1-45,11-20 0,6-4-45,4-1 0,5-3 45,2-4 0,5-4-90,14-4 0,6-7-1099,0-13 0,1-8 1099,2-2 0,-3-9 45,-4-10 0,-6-10 622,-5-22 1,-8-7-533,-7 12 0,-3-4-15,-1 6 0,-2-4 0,-5 0 392,-6-2 0,-6-1 1,-1 2-244,-2 0 1,-3 1 0,0 2-180,-4-10 0,-3 9 0,-13-1 0,31 94-315,11 11 1,6 5-226,-2-11 0,1 0 812,9 17 1,2-2-1487,-3-18-1,1-4 1215,1-4 0,1-2 0,0-4 0,1-2 0,-1-3 0,0-1 0</inkml:trace>
  <inkml:trace contextRef="#ctx0" brushRef="#br0" timeOffset="24554">19609 9200 25343,'0'-32'1888,"0"6"-1798,0 13 180,0 19 0,0 21 0,6 25-180,-3-16 0,2 5-358,3 5 1,2 6-1,-1-2 268,2 10 0,1 2 0,-1-14 0,1 4 0,0 0 0,-1-4 0,6 17 0,-1-4 0,1-3 0,-1-5 108,-4-17 0,-2-8-198,-2-12 0,-1-22 0,1-22 0,5-24-253,-4 17 0,1-2 343,2-3 0,1-1 0,3-1 0,1 0 0,-1 5 0,4 2 0,8 2 0,1 7 0,15 5 603,12 26-513,-21 40-90,-20-15 0,-1 2-328,-5 4 0,-2 1 328,-2 0 0,-4 3 0,-13 12 0,-6-1 0,3-15 0,-3-1 0,-9 8 0,-3-4-90,-23-3-180,-4-17-315,18-18 1,1-6-495,-17-17-496,19-11 1,7-7-3342,16 7 1,5-2 4533,1-14 0,5-1 1,7 9-1,3 2 1,2 0-1,1-1 1</inkml:trace>
  <inkml:trace contextRef="#ctx0" brushRef="#br0" timeOffset="24957">21217 9096 23274,'7'-14'2608,"-1"3"-2428,-6 1 0,0 4-90,0 3 0,0-1 0,0 4-90,0-4 90,0 1-90,0 1 90,0-2 90,0-1 0,-4-2-1,-2-4 361,-21-4-90,-2 6-270,-6 11 0,-3 6-180,-19 21 0,17-1 0,1 5-213,9 2 0,3 5 213,2 5 0,3 2-1626,3 5 1,3 1 1625,5 1 0,4 1 0,4-3 0,10 1-62,12-4 1,10 1 0,5-6-1019,16-4 1,6-7 139,-11-2 0,2-1 0,0-10 940,16-15 0,-3-13 0,-18-4 0,-2-4 0,-1-1 0,0 0 0</inkml:trace>
  <inkml:trace contextRef="#ctx0" brushRef="#br0" timeOffset="28630">19313 11891 19586,'6'-7'3958,"-2"0"-3419,2 5 1,0 0 90,-1 2-1,0 4-89,-2 5-90,-2 7-1,-1 16-179,-12 6-90,3 0-90,-10-7 180,1-14-180,5-9 90,-3-12-90,10-11 0,6-32-90,8 10 0,6-17 0,8 20 0,7 6 0,4 12 0,5 20 0,1 23 0,-19-1 0,-1 4-177,-1 8 0,-3 6 177,-4 6 0,-2 6 0,-3 3-879,-5-3 1,-2 3 0,-2 0 0,0-1 398,1 8 1,0-3-1,-4 1 7,0-12 1,-3 1 0,-1-3 0,0-8-2112,-5-1 1,-1-7 2583,0-4 0,-2-2 0,-19 18 0,-2-9 0</inkml:trace>
  <inkml:trace contextRef="#ctx0" brushRef="#br0" timeOffset="29117">20661 11995 23634,'-18'-30'3867,"-4"5"-3417,-3 5-90,-3 6-90,1 7-270,-12 13 0,23 13 0,-2 1 0,39 12 0,-2-23 0,3 3 0,-13-16 0,-12-5 0,-4 1 0,-1 0 0,-2 5 0,-2 1 0,3 0-270,-4 0-720,2-3-359,-1-1-360,0 3 1709,0-1 0,5 4 0,1 0 0</inkml:trace>
  <inkml:trace contextRef="#ctx0" brushRef="#br0" timeOffset="29935">21628 10891 23454,'4'-11'1889,"0"2"-1800,-4 4 91,0 3 90,0 2 180,-4 4-360,-2 3 0,-5 5 0,-3-1 0,2-4 0,0-3 0,2-4 0,0-6-90,5-5 90,-1-12 89,6-11-89,6 3 0,3-3 0,7-20 0,-1 17 0,2 0 90,16-10 0,5 4 90,5 8-90,7 13-135,-11 19 0,1 7-45,21 13-293,-20 0 1,-4 5 292,-12 1 0,-5 3 0,1 2 0,-3 1 0,-3 1 0,-4 3 0,-4 14 0,-5 0 0,-2-10 0,-3-1 0,-6 12 0,-4-2 0,0-14 0,-1-1 0,-2-1 0,0-1 0,-17 28 0,4-8 0,3-3 0,7-6 0,9-2 0,5 1 0,5-3 0,1 1 0,4-6 0,4 6 0,1-12 0,1 8 0,-3-15 585,0 0-585,1 6-810,-3-10-539,0 7-270,-2-12-8212,4 6 8533,-4-3 0,4 8 1,-4-1-1</inkml:trace>
  <inkml:trace contextRef="#ctx0" brushRef="#br0" timeOffset="30302">22188 12167 20485,'0'16'3598,"0"-3"-2968,0-6 0,0 1-91,0-7 1080,0 3-1439,2-4 90,-2 0 360,2-2-630,-2 0 0,-4-1 0,0 1 0,-1 0 0,2 0-2789,-6-11 91,1 1 2698,-8-10 0,6 3 0,0-1 0</inkml:trace>
  <inkml:trace contextRef="#ctx0" brushRef="#br0" timeOffset="30836">23288 10367 23544,'0'-37'3148,"0"1"-2699,-3 4 91,2 3-90,-6 8 0,6 2-450,-3 11 0,4 12 0,6 21 0,2 25 0,1-16 0,0 4-243,0 6 0,1 5 243,1 2 0,1 6 0,0 0-1077,-1 3 0,1 2 0,-1-1 1077,1-1 0,0 0 0,0-1 0,-1-6 0,0-2 0,0-4-473,-1-4 1,1-5 472,-1-4 0,2-2 0,6 20 0,-2-14 0,-3-13 278,-5-11-3336,-2-16 3710,-4-12-652,0-14 0,-2-4 0,0-4 0</inkml:trace>
  <inkml:trace contextRef="#ctx0" brushRef="#br0" timeOffset="31117">23625 11850 16814,'-10'25'3778,"0"0"-440,6-3-3248,-4 1 1143,8-2-1233,-4 1 714,11-12-714,0 0 2614,6-10-2614,-4-4 0,-4 1 0,-1-3-1170,-4 1-449,0 3-2968,-11 0 4587,3 2 0,-14-2 0,6-1 0</inkml:trace>
  <inkml:trace contextRef="#ctx0" brushRef="#br0" timeOffset="32686">19553 15396 22876,'-29'-16'1889,"4"-2"-1100,3 2-699,11-6 247,6-5-337,13-7 0,8-7 0,10 0 0,7-2 90,6 4 0,0 5 443,1 5 186,-1 11-89,-1 12-630,-3 22 38,-1 23-38,-18-11 0,-1 5 0,5 26 0,-1 8-1060,-5-19 0,-1 1 1,0 0 1059,0 2 0,0-1 0,-1 0 0,-1-3 0,1-1 0,-2-4 0,1 0 0,0-3 0,2 8 0,0-1-1170,5 14-1214,-6-21 1,1-6 2383,0-11 0,6-12 0,-2-23 0</inkml:trace>
  <inkml:trace contextRef="#ctx0" brushRef="#br0" timeOffset="33217">21485 14487 27141,'7'-10'1260,"-10"2"-1080,-12 14-180,-14 3 0,-5 5 0,-5 2 0,-15-8 0,11-4 0,2-13 0,18-5 0,19-21 0,29-13 0,1 10 0,25 4 0,7 54 0,-14 13-328,-14-2 1,-4 5 327,-8 1 0,-5 3 0,0 4 0,-2 3 0,-1 2 0,-2 2-1069,-2 0 1,-1 0 1068,-2-1 0,0-1 0,-2-2 0,0-1-185,-1-2 1,0-2 184,0-4 0,0-1 0,0 28 0,0-13 0,0-9 0,0-5 0,5-16 483,4-5-483,10-13 2170,8-8-2170,11-5 0,-2-5 0,4-4-1442,5-3 0,1-1 1442,1 0 0,0-1 0,-3 1 0,-3 1-539,10-4 539,-6 0-809,-8 4-1,-9 1-1798,-8-2-7223,-13-3 8466,-8-1 0,-9-2 0,-2 3 0</inkml:trace>
  <inkml:trace contextRef="#ctx0" brushRef="#br0" timeOffset="33751">22895 14152 24713,'2'-27'2249,"-8"0"-1800,-6 8 721,-20-2-1170,7 6 0,-17-7 0,19 6 0,3-2 0,13-4 0,15-1 0,8-11 0,10-2 0,9-3 0,6 3 0,3 6 0,2 8 0,0 10 0,-3 6-381,-3 16 381,-3 11 0,-8 17 0,-7 17 0,-10 8 0,-8-28 0,-2 1 0,-1-2 0,0 0 0,-1 5 0,0 0 0,0 20 0,0-9 0,0-34 0,14-40 0,3-10 381,15-12-381,16 14 0,-7 21 0,-6 23 0,-1 8 0,9 26 0,-17-7 0,-3 6 0,-4 10 0,-4 2-1696,-6-12 0,-2 0 1696,0 14 0,-5-2 0,-5-18 0,-6-1-238,-11 13 0,-4-2 238,5-14 0,-2-1 0,-8 9 0,-1-4 0,-13 0-2425,-17-12-453,13-18 2878,-16-12 0,20-15 0,1-5 0</inkml:trace>
  <inkml:trace contextRef="#ctx0" brushRef="#br0" timeOffset="39751">19532 14044 19676,'-10'0'4227,"0"-2"-3237,-2 1-91,1-3-89,5 2-1,-1-3-179,6 1-180,-3-3-360,4 2-90,8-4 0,6 2 0,16-4 0,6-1 0,4-1 0,-5 1 0,2-1-1371,16-7 1,2 0 1370,-8 3 0,-2 0 0,1-1 0,0 0-940,-1-1 0,-1 1 940,-3 2 0,-2 0-170,-4 1 0,-1 1 80,23-9-539,-11 3-271,-11 6 1,-11 3 1659,-8 7-2019,-10 2 1692,-2 2-2862,-11 0 2583,-6 0 1,-9 0 0,-5 0 0</inkml:trace>
  <inkml:trace contextRef="#ctx0" brushRef="#br0" timeOffset="40003">19995 13637 21115,'-20'-19'3598,"0"3"-2879,1 1-89,3 3 0,4 1 89,5 2-629,4 4 90,3 1-90,16 22-90,1 3 0,6 11 0,2 4 0,-8-8 0,0 2-558,7 14 1,-1 2 467,-7-7 0,-1 1-405,4 23 1,-1 1-136,-5-17 1,-1 0-226,3 14 1,-1-3-657,-5-23 0,0-4 1511,8 24 0,1-13 0,-2-6 0</inkml:trace>
  <inkml:trace contextRef="#ctx0" brushRef="#br0" timeOffset="40386">21112 13632 24623,'-22'-21'1889,"-3"1"-1349,1 4-91,-1 3-89,7 4-180,7 4-90,6 3 90,18 2-180,6 0 90,23 0-90,11-4 0,-20 1 0,3-1-588,23-7 1,1-2 587,-13 2 0,0 0 0,14-4 0,-2-1 0,-22 3 0,-3 1 0,21-9-783,-11 3 783,-14 3-90,-7 3-270,-11 1-270,-6 4-359,-5 1 713,-4 1-1433,-2 3 345,-5 0 1364,2 2 0,-4 0 0,2 0 0</inkml:trace>
  <inkml:trace contextRef="#ctx0" brushRef="#br0" timeOffset="41629">22582 12958 20755,'-12'-6'3148,"-1"-1"-2608,1-2 629,-3-5-179,3 4-630,2-1-1,7 7-269,3 2 450,12 2-360,4 0 90,41 18-180,-7-2-350,3 7 1,2 2 259,-18-9 0,1 0 0,2 1 0,5 2 0,-5-3-45,-4-2 0,-1 0-135,14 4 1,0-2-1261,8-1 631,-13-4-1440,-18-3 900,-22-3-1080,-11 0 2429,-4-7 0,-10-8 0,-1-6 0</inkml:trace>
  <inkml:trace contextRef="#ctx0" brushRef="#br0" timeOffset="41886">22959 12759 17792,'-12'-27'3778,"-5"-4"-1625,5 9-1433,0-2 303,9 17-663,3 7 270,0 65-540,0-10-140,0-4 0,0 2 50,0-17 0,0 1 0,-2 13 0,-2 2-315,-1-2 1,-2 0-91,2-1 0,-2-2-90,0-8 1,-1-3-855,0 5-450,0-5 457,0-7 1342,3-4 0,1-7 0,4-2 0</inkml:trace>
  <inkml:trace contextRef="#ctx0" brushRef="#br0" timeOffset="42251">23536 12895 23454,'-14'-9'2878,"-2"0"-2248,6 0-451,1 2-89,13-2 0,8 2-90,12-4-45,9 0 0,4-2 45,-5 2 0,1 0-482,16-6 0,1 1 482,-10 2 0,-2 0 0,1 1 0,-1-1-45,-2 1 0,-1-1 45,-2 2 0,-3-1-90,23-12 0,-12 5-629,-2-8 89,-18 8-1259,0-11 630,-17 16-810,-8-4 2287,-4 8 1,-9-1 0,-1 1-1</inkml:trace>
  <inkml:trace contextRef="#ctx0" brushRef="#br0" timeOffset="42443">23885 12316 22284,'-14'-14'1979,"0"3"-1799,4 0 180,3 2-180,4 0 0,3 0-180,0 4-810,3 1-269,2 8 1079,6 9 0,-5 4 0,1 7 0</inkml:trace>
  <inkml:trace contextRef="#ctx0" brushRef="#br0" timeOffset="42651">24044 13116 24173,'-8'15'1889,"3"-6"-1349,-2-5 89,6-4-2758,-3 0 1,4 0-1</inkml:trace>
  <inkml:trace contextRef="#ctx0" brushRef="#br0" timeOffset="54320">17575 15315 21115,'-8'0'1619,"3"0"-1439,-2 0 0,6 0 0,-6 0 180,6 0 4227,-3 0-4317,13 0-180,1 0-90,21 0 0,-5 0 0,16 0 0,-3-3 0,7-1-226,7-5 226,8-5-470,-27 6 1,1-2 469,2-1 0,1 0 0,2-1 0,0 1 0,-1-2 0,1 1 0,-1 0 0,-1 1 0,-3 1 0,1 0-335,22-8 0,0 0 335,-24 6 0,0 1 0,17-5 0,-2-2 0,-6-2 0,-2 2 0,-3-3 0,-1 5 0,12-5 0,-13 6 190,8-3-190,-17 7-2252,-1 2 2252,-1 2 0,-1-2 0,0 2 0,1-4 505,-1 2-505,17-8 0,0 6 0,-1-2 3392,-8 7-3392,-8-1 0,-8 2 0,13-6 0,-3 2 0,2-3 0,4 3 0,-8 1 0,11-5 0,-8 0 0,10-5 0,-10 7 0,0 0 0,-1 2 0,0-2 0,13-5 0,-7 2 0,20-10 0,-21 11 0,19-12 0,-19 12 0,8-7 0,-10 7 0,-3-1 0,0 2 0,-3 1 0,-1 2 0,-3 0 0,-1 2 0,-2-1 0,0 1 0,0 0 0,2-2 0,12-4 0,-7 0 0,10-2 0,-13 4 0,3 2 0,-5 0 0,9-2 0,-8 3 0,6-2 0,-9 3 0,2 0 0,1-2 0,12-2 0,-6 1 0,17-7 0,-17 7 0,15-5 0,-8 3 0,-1 1 0,-1 0 0,-10 1 0,11-3 0,3-1 0,0-2 0,-3 1 0,-11 3 0,8-1 0,-8 4 0,7-3 0,-8 3 0,15-6 0,-6 3 0,11-6 0,-11 7 0,-1 0 0,1 0 0,-3 1 0,1-1 0,-3 4 0,-1 0 0,-2 3 0,13-3 0,-8 0 0,21-4 0,-19 4 0,10-2 0,-10 3 0,0 1 0,-3-2 0,7 0 0,-8 2 0,4-1 0,-9 1 0,7-3 0,-4 0 0,6-1 0,6-1 0,-8 4 0,31-8 0,-18 6 0,8-3-3392,-1 0 3392,-18 3 0,20-3 0,-17 2 0,18 0 0,-21 4 0,17-3 0,-19 5 0,8-5 0,-9 1 3392,3 2-3392,-1-1 0,3 3 0,-3-3 0,0 0 0,-1-2 0,-1 1 0,11-6 0,-8 3 0,9-5 0,-14 3 0,2 1 0,13-4 0,-7 4 0,24-6 0,-7 5 0,-1-1 0,11 2 0,-17 0 0,2 3 0,-7 0 0,-10 3 0,-3-1 0,-2 0 0,-2 0 0,-1 1 0,1 1 0,6-5 0,-3 4 0,14-4 0,-12 7 0,19-4 0,-17 3 0,10-4 0,-11 3 0,1-1 0,-1 1 0,2-1 0,-1-1 0,12-1 0,-12-2 0,10 1 0,-5 0 0,-6 3 0,15-6 0,-15 6 0,17-10 0,-17 9 0,6-4 0,-10 5 0,-2-1 0,1 1 0,4-2 0,-7 3 0,9-3 0,-12 4 0,5-3 0,-4 3 0,11-5 0,-4 0 0,8-1 0,-7 3 0,1 1 0,1 3 0,-1 0 0,-1 2 0,-2-2 0,8-3 0,-8 0 0,7-1 0,-8-1 0,13 0 0,-8 0 0,11 1 0,-15 1 0,4 0 0,12-5 0,-7 4 0,10-5 0,4 3 0,-9 0 0,11-1 0,-13 3 0,12-1 0,-13 2 0,6-1 0,-15 1 0,4 1 0,-6-1 0,3-2 0,-5 0 0,3-2 0,3 0 0,5-2 0,3 2 0,5-2 0,18-2 0,2 3 0,-2-1-3392,-13 4 3392,-18 2 0,-5 3 0,-1 0 0,-2 2 0,0-2 0,1-1 0,-3-3 3392,-2 1-3392,-2-2 0,-2 3 0,0 1 0,-1 1 0,0 2 0,0 0 0,-1 0 0,2-2 0,-4 2 0,4-4 0,-4 3 0,4-3 0,-3 4 0,0 2 0,1 5 0,1 4 0,1 5 0,2 2 0,5 15 0,-1-8 0,4 12 0,-8-14 0,2 2 0,0 3 0,-3-6 0,0 7 0,-6-15 0,2 5 0,0-9 0,3 9 0,0 0 0,0-2 0,-2 0 0,0-6 0,-2-5 0,-2 4 0,2-9 0,-4 7 0,4-3 0,-2 6 0,2-2 0,0 5 0,1-3 0,0 3 0,0 1 0,3-1 0,-2 4 0,2-2 0,0 4 0,0 3 0,0 0 0,0 3 0,1-2 0,-1 0 0,0 1 0,5 12 0,-1-7 0,3 9 0,-4-11 0,-1-3 0,-2-1 0,4 5 0,-5-9 0,4 4 0,-6-11 0,0 1 0,1 1 0,1 1 0,6 13 0,0 3 0,2 1 0,-4 0 0,-2-10 0,-1 3 0,-2-8-900,-2-7-4407,-31-46 5307,-2 7 0,-1 2 0,-3 0 0,-25 0 0</inkml:trace>
  <inkml:trace contextRef="#ctx0" brushRef="#br0" timeOffset="57291">18249 15242 19586,'-7'-11'3418,"-4"0"-2968,5 1-91,-1 3 1,-2 1 0,8 1 90,-6 3-1,6-2 271,-3-1-360,4 2 180,0-1-181,0 4 1,4 0 450,9 20-810,9 20 0,5 12 0,-9-3 0,1 1 0,-5-14 0,0 1 0,4 13 0,2 3-389,2 7 0,1-1 389,-6-13 0,0 0-1139,6 15 0,-1-1 1139,-8-18 0,0-2 0,0-1 0,0-1-662,1 1 0,-1-1 662,-1-4 0,0 0 0,5 10 0,0-1 0,5 18 0,-8-25 0,-1-1-480,0 4 480,0-4 409,-2-5-409,0-3 0,-1-4 1836,-1 1-1836,-6-9 1722,0 2-1722,-2-12 835,0 3-835,2-1 58,-2 3-58,2-3 0,-2-3 0,8-4 0,-3 0 0,6 0 0,-2 0 0,6-2 0,-1-3 0,5-4 0,0 0 0,5-4 0,22-7 0,-5 4 0,18-7 0,-26 13 0,-1 2 0,20-9 0,-19 9 0,-1 1 0,12-6 0,-1 1 0,-1-2 0,3 1 0,-12 4 0,2 0 0,22-5 0,-4 3 0,1 0 0,-22 4 0,2-1 0,15-1 0,7-1 0,-2 0 0,4-1 0,0-1-389,-3 2 0,2-1 0,-3 1 389,-2 1 0,-2-1 0,5 0 0,-3-1 0,9-1 0,-24 3 0,0 0 0,12-4 0,-16 3 0,2 0 0,-3-1 0,-1 1 0,1 0 0,0 1 0,-1-2 0,-2 1 0,4 0 0,6-1 0,-13 4 0,1 1 0,3-1 0,1-1 0,7 0 0,1 3 1167,4-4-1167,-1 4 0,3-3 0,0 3 0,3-4 0,1 2 0,0-2 0,-15 1 0,0-1 0,18-2 0,-20 2 0,1-1 0,-1 1 0,-2 0 0,18-6 0,-17 4 0,-1 1-650,10-4 650,1-2 0,10-2 0,-11 4-47,11-4 47,-13 5 0,3-3 0,4 0 0,-12 3 0,0 0-281,20-7 281,-20 8 0,2 0 0,-3 1 0,-1 2 0,16-3 0,-11 1 0,-1 0 0,2 1 627,20-9-627,-28 9 0,12-5 0,-10 3 49,1-2-49,3 1 0,1-1 0,1 1 0,2-1 302,17-5-302,-20 7 0,0 1 0,0-1 0,-1 2 0,3-1 0,-4 2 0,5 0 0,-3 1 0,-16 3 0,6-2 0,-8 1 0,2-1 0,1-2 0,16-7 0,-8 6 0,13-7 0,-10 5 0,17-3 0,-12 1 0,11 0 0,-17 3 0,-3 2 0,13-4 0,-11 3 0,21-7 0,-21 9 0,25-9 0,-24 9 0,13-5 0,-15 4 0,1 0 0,3 2 0,-2-2 0,1 4 0,-3-1 0,15-5 0,-1-1 0,3 0 0,-7 0 0,-12 5 0,6-3 0,-10 3 0,4 1 0,-15-1 0,2 2 0,-3-3 0,1 1 0,0-2 0,0 0 0,13-6 0,-6 2 0,21-7 0,3 2 0,-7 6 0,3-3 0,-23 10 0,-2-1 0,0-1 0,0 0 0,10-8 0,-8 4 0,9-4 0,-8 4 0,1 2 0,8-8 0,6 0 0,-5 3 0,2 1 0,-17 8 0,0-1 0,11-1 0,-1 0 0,14-4 0,-10 6 0,-1-6 0,-6 6 0,-1-1 0,-2-1 0,8-4 0,-8 1 0,11-11 0,-12 8 0,3-7 0,-6 7 0,-2 1 0,0-1 0,8-5 0,-8 5 0,5-4 0,-9 12 0,0-1 0,1 4 0,0-3 0,0 3 0,-1-2 0,-2 1 0,-4-1 0,2 1 0,-2 1 0,2 2 0,-2-2 0,2 0 0,-2-3 0,4 1 0,-1-1 0,1 3 0,-4-5 0,0 4 0,-2-9 0,0 2 0,0-8 0,-6 2 0,-6-12 0,-1 3 0,-5-10 0,4 4 0,1-8 0,-2-4 0,0-7 0,1 0 0,0 0 0,3 7 0,1 7 0,6 9 0,-3 7 0,2 6 0,1 3 0,-4 6 0,4 1-2789,-10 14 541,3-1 2248,-7 12 0,2-2 0,-2 4 0</inkml:trace>
  <inkml:trace contextRef="#ctx0" brushRef="#br0" timeOffset="58403">25765 13424 17157,'-8'9'3958,"0"0"-3598,0 0-270,0-4 0,3 3 0,-2-7 0,6 3-1,-6-4 1,6 0 90,-2 4 0,3-3 90,0 3 90,0 0 90,0-3 449,-4 3-449,3-4 3328,-3 0-3778,8-4 0,6-5 0,12-11 0,15-9 0,6-4 0,-3 3 0,3-2-583,2-1 1,4-3 0,0 1 582,-5 3 0,0 1 0,5-4 0,-5 4 0,4-4 0,2-1 0,0 0 0,-3 1-514,2-1 1,-3 1-1,1-1 1,4-5 513,-6 6 0,4-4 0,3-2 0,0-1 0,0 0 0,-3 2 0,-4 3 0,-1 0 0,-3 3 0,-3 0 0,1 0 0,3-1 0,-1-1 0,3-2 0,0 0 0,0 0 0,0 0 0,-1 1 0,4-3 0,0 0 0,-1 1 0,-1 1 0,-2 2 0,-1 1 0,-3 3 0,0 0 0,2 0 0,6-6 0,2-2 0,-1 3 0,-4 3 0,7-4 0,-3 4 0,3-2 0,-2 1 0,-14 11 0,-1 0 0,-1 1 0,-3 2 0,-2 3 1324,-14 8-1774,-9 7 1218,-8 1-2927,-1 8-719,-7 4 2878,-3 10 0,-2 5 0,-3 2 0</inkml:trace>
  <inkml:trace contextRef="#ctx0" brushRef="#br0" timeOffset="60437">28925 10557 22644,'0'-8'2069,"0"4"-1709,0 2 629,0 2-719,3 4 270,14 23-271,2 6-1785,1 7 0,1 4 1606,-8-12 0,-1 1-90,5 10 0,1 2-105,-4 0 1,0-3 104,8 21-14,-10-26 1,-1-2 13,1 3-90,2-3-89,-7-12 3005,1-6-4535,-6-11 849,-2-10-1119,-8-5-7852,-1-15 9197,-11-13 0,0-19 0,8 24 1,-1 0-1</inkml:trace>
  <inkml:trace contextRef="#ctx0" brushRef="#br0" timeOffset="60608">28896 10131 13553,'-18'-52'2159,"2"4"732,-2 8-2531,3 6-91,1 7 1230,7 6-2218,-2 0-940,8 10-8172,3 1 10145,7 16 1,9 10 0,3 9 0</inkml:trace>
  <inkml:trace contextRef="#ctx0" brushRef="#br0" timeOffset="61254">29124 10561 22464,'16'30'1979,"2"-1"-1439,1-2 179,4 2-179,2 1-90,13 11-270,-9-8-90,4 2-90,-13-15 90,-4-4 89,-3-9-89,-3-1 0,-6-6-90,0 0 0,-4-8 0,2-6 0,0-15 135,4-10 0,3-3 0,-1 10 0,1 0 45,6-12 0,2 4 90,11 7-270,3 28 0,-2 22 0,-3 6 0,0 5 0,17 21-249,-13-15 1,0 0 248,10 14 0,-3-6 0,1 1 0,-14-16 0,1-6 0,-18-19 0,-2-13 0,-5-13 0,0-19 0,-5-18-492,2 22 1,1-2 491,-4-6 0,0-3 0,1-3 0,0-1 0,-2-4 0,1-1 0,1 0 0,0 2 0,0 0 0,0 2 0,3 6 0,0 1 223,-2 8 1,0 1-224,4-1 0,-1 3 0,-2-6 0,3 11 0,3 63 0,4 13-232,-2-6 0,0 4 232,2-6 0,0 0 0,-1 2 0,1 1 0,2 14 0,1-1 0,-2-14 0,-1-2 0,2 10 0,1-3 980,2 2-980,-2-7-89,-2-8-901,-4-6-179,2-6-180,-6-4 516,2-7-3665,-2-3 4498,-5-8 0,-2-3 0,-5-5 0</inkml:trace>
  <inkml:trace contextRef="#ctx0" brushRef="#br0" timeOffset="61548">29741 10453 15268,'-14'-14'6656,"0"2"-5216,-4-5-271,3 7-539,2-3-1,6 8-89,7 3 90,0-2-1,5-3-359,7-2-90,9-3 0,9 1 0,5 0-180,6-3 90,2 1-90,19-7 0,-16 5-883,8-3 254,-23 9-541,-7 3-539,-5 3-989,-6 1 2698,-6 8 0,-4 8 0,-3 7 0</inkml:trace>
  <inkml:trace contextRef="#ctx0" brushRef="#br0" timeOffset="62436">29652 12253 21835,'0'-39'1978,"0"-1"-1708,-6-4 180,-1-1-90,-7-2 0,0-1 89,-4 1-89,-2 1-90,-1 8 180,-8 8-1,8 26-89,-2 29-180,16 5 0,5 8-694,0 15 1,3 8 0,0 0 513,2-10 0,2-1 0,-1 3 22,1 0 1,0 5-1,0 0 1,1-4-23,3 1 0,0-3 0,2-1 0,-1-1 0,0 0 0,2 0-514,4 10 1,2 2 0,-1-4 333,2 3 0,1-3-158,-4-13 0,0 1 1,-1-6-383,9 21-179,-6-16-270,-6-13-91,-5-16-835,-13-20 116,-7-15-6566,-13-20 9984,-6-6 2655,-7-8-46,-2 3-142,0 5-2557,8 5 1,-2-3-1080,15 12-1,2-2 181,14 13 527,25-6-707,27-2-181,6 0-318,-18 15 1,0 2-42,18-7-661,-19 8 1,0 0-329,11-9-900,8-3 2159,-31-1 0,-7-2 0,-4-4 0</inkml:trace>
  <inkml:trace contextRef="#ctx0" brushRef="#br0" timeOffset="62652">29932 12339 22014,'-4'-48'2609,"3"5"-2069,-2 4-1,3 10 271,0 6 89,0 12-89,1 15-450,5 18-360,7 21-253,5 21 253,-7-26 0,1 3 0,-1 2 0,2 5 0,2 7 0,2 7 0,-1-3-840,-4-14 1,0-1-1,1 0 17,3 10 0,0 2 1,0-7-168,-1-4 1,-1-8-1260,7 2 2249,-1-10 0,2-15 0,1-6 0</inkml:trace>
  <inkml:trace contextRef="#ctx0" brushRef="#br0" timeOffset="62961">30468 12687 14020,'3'-34'1439,"1"-1"0,1-26 1560,-5 13-2459,-4 13 2459,-9 14-2459,-1 18 652,-6 15-1012,11 18-180,4 12 0,9 9 0,3-14 0,3 1 0,10 15 0,-5-20 0,2-4 3233,13 1-3233,14-10-270,-5-21 180,-4-30 90,-25-9 0,-21-19-90,-18 13 90,-5 3-180,-7 5-90,0 8-359,0 5-451,5 7-449,7 7-360,7 4 1889,13 5 0,15 2 0,9 0 0</inkml:trace>
  <inkml:trace contextRef="#ctx0" brushRef="#br0" timeOffset="63630">30955 12302 22914,'7'-31'2159,"-2"3"-1440,-10 3 91,-4 11-91,-7 6-269,-2 18-180,-3 11-180,11 10 0,4 5-90,-5 23-302,10-18 1,4 1 301,8 17-264,2-25 1,3-2-7,7 9 0,10-5 90,-12-30-90,8-33 270,-10-1 0,2-28 0,-15 4 677,-2-7-408,-4 7 1,0-1-90,-2 18 0,0 2-45,2-11 0,-1 10 229,-2 24-184,3 35-90,0 18-90,5 14 0,5 5 0,6-22 0,3-1 0,13 16 0,-8-23 0,1-5 0,16-5 0,4-13 0,2-15 0,1-17 0,-15-7 0,-2-7 0,-9 7 0,-1-5-420,-2-11 0,0-8 1,-5 3 419,-4-4 0,-4-1 0,-1 3 0,0-3 0,-3 2 0,-4-9 0,-3 1 0,1-2 0,-1 1 0,-3 5 0,0 0 0,-1 5 0,1 2-206,2 8 0,0 2 206,2 7 0,0 1 0,-4-15 0,8 17 0,-4 27 0,6 23 0,4 33-1018,2 9 1,1 5 1017,0-10 0,0 1 0,-1-5 0,1 4 0,0 0-652,2 1 1,0-1-1,0-3 652,1 8 0,1-2-116,-2-11 0,1 1 0,-1-4 116,0-5 0,0-3 0,1 4 0,0-2 0,5 10-450,-1 1-3238,-10-42 3265,-8-14 423,-4-25 0,-8-15 0,-3-11 0</inkml:trace>
  <inkml:trace contextRef="#ctx0" brushRef="#br0" timeOffset="63855">31333 11859 24263,'-33'0'2789,"4"0"-2160,9 0 181,10 0-720,13 0-90,16-4 0,17-3 0,19-7 0,-22 6 0,2-2-294,4 0 1,1 0 293,1-1 0,0 1 0,-1 1 0,-1 0 0,-3 3 0,-1 1-1364,26-2-525,-14 5-720,-12 2 2609,-13 8 0,-12 6 0,-5 9 0</inkml:trace>
  <inkml:trace contextRef="#ctx0" brushRef="#br0" timeOffset="66076">3655 12474 13913,'-14'-30'1124,"1"-1"0,-11-26 2307,3 7-2711,5 10-91,4 8 1140,6 9-1409,2 12 859,4 13-859,5 20-90,8 23-180,-3-11 0,2 3 1170,3 7 0,1 2-1260,1 6 0,1 1 0,1 1 0,0 1 0,-1-1 0,1-1-45,0-5 0,0 1-900,3 5 1,0-2-3972,-5-11 1,-1-2 3510,-3-6 0,-3-3 0,-8-1 1,-14-25-1</inkml:trace>
  <inkml:trace contextRef="#ctx0" brushRef="#br0" timeOffset="66270">3379 11375 25073,'-17'-42'149,"1"-1"1,1 5 0,1 2-150,-6-16 0,10 20-449,10 17-451,12 21-449,12 12 1349,7 13 0,3 5 0,-5-4 0,0 1 0,15 16 0,-1 0 0</inkml:trace>
  <inkml:trace contextRef="#ctx0" brushRef="#br0" timeOffset="66934">4243 12470 23634,'11'0'1888,"-1"0"-1618,-4 0 0,2 4 90,0 3 0,4 8-180,4 6 89,15 30-269,-12-21 0,0 0 45,0 1 0,-1 0-45,15 23 0,-17-29 90,-6-7-90,-4-17 0,-11-15 0,-6-24 0,-6-21 0,8 21 0,0-2-248,1-4 0,2-1 293,1 0 0,1-1-45,1 4 0,1 0 0,1 5 0,2 2 0,4-22 180,47 25-90,-7 29-213,-2 12 1,1 8 122,-11 6 0,-2 3 0,2 1 0,2 2 0,0-1 0,3 1 0,-3-3 45,3-1 0,-2-3-45,8 5 0,-4-12 481,-8-31-481,-21-34 0,-7 13 0,-2-3 0,-3-9 0,-2-2-279,-1-9 0,-2-2 279,-1 17 0,0 0 0,-1-1-312,-2-3 1,0 0 0,-1-1 341,-1 1 0,-1 0 0,-1 0-407,0 1 1,-1 0 0,-1 1 436,1 4 0,-1 0 0,0 2-15,-7-16 0,0 3 44,1 9 1,1 2-90,2 8 0,1 2 14,-12-16-14,9 23 426,9 22-426,10 26 0,14 30 0,-1-14 0,2 3-20,5 11 0,3 3 20,-4-14 0,0 1 0,2 0-314,1 3 0,1 1 1,1-1 313,1 1 0,0-1 0,1 0 0,0-1 0,0-1 0,1 0-236,-2-4 0,0 0 0,0-2 236,10 14 0,-1-2 0,-4-8 0,-1-1 0,-3-6 0,0-3-765,1-1 1,-2-4-675,7 2-180,-6-14-630,-18-36 2249,-12-19 0,-4-21 0,2 27 0,-1-1 0</inkml:trace>
  <inkml:trace contextRef="#ctx0" brushRef="#br0" timeOffset="67119">4914 11877 15012,'-39'0'3148,"4"0"-178,5 0-2790,9-4 1308,9-5-1398,14-7 613,14-9-658,13 0 0,5-1-135,-4 4 0,2 0 776,15-9 0,3 1-1226,-11 7 1,-1 3-271,-1 1 1,0 1 809,6-2 0,-1 3 0,10-2 0,7 3 0</inkml:trace>
  <inkml:trace contextRef="#ctx0" brushRef="#br0" timeOffset="67777">7058 10814 22374,'-4'-25'1889,"-4"1"-1169,-14-5-271,0 11 1,-9-3-90,4 16 90,-18 15-225,18 10-1,0 10-89,-8 17 0,2 8-526,5-2 0,5 3 421,8-13 0,3 3 0,2-3-30,3 6 0,4 1 30,6-5 0,4 2 0,0-3-30,2 6 0,3-2 0,8 13 0,4-4 0,-4-23 0,3-5 0,-1-4 0,4-2-45,10-4 0,1-5-45,19-8-45,-11-20 0,-3-10 135,-18-1 0,-5-4-468,8-15 0,-5-4 468,-11 5 0,-4-1 0,0-3 0,-4-3 119,-7 1 1,-5-3 0,0 3-75,-1-8 0,-4 2 45,-1 7 0,-2-1 0,-1 4 45,-1 2 0,-3 3 45,-11-12 0,0 3-180,-2-5 785,-1 30-785,45 57 0,4 5 0,4 4 0,4-1 0,1 0-197,3 3 1,3 0 196,0-5 0,4 1 0,0-2-9,4 5 1,3-3 8,-7-8 0,3 1 0,-2-5-631,2-3 0,-1-5 496,-2-2 0,1-4-855,26 2-629,-5-8 1619,-20-19 0,-3-6 0,14-16 0,-17 2 0,-1 1 0</inkml:trace>
  <inkml:trace contextRef="#ctx0" brushRef="#br0" timeOffset="68012">7927 10226 23903,'-31'-25'2609,"2"3"-2339,1 2 89,4 5-89,3 2-90,2 2-180,9 6 90,1-1-90,9 6 0,0-2-90,0-1-180,0 1-1619,0 0 450,0 8-809,4 5 2248,0 12 0,4 13 0,0 5 0</inkml:trace>
  <inkml:trace contextRef="#ctx0" brushRef="#br0" timeOffset="68195">8154 10769 23903,'45'4'3328,"-2"3"-2518,-1 9-270,-1 6-540,-16 0 0,-1 2 0,10 18 0,-16-12 0,-3 2 0,-5 22-270,-19 11-720,-1-27 1,-3 1-1184,-8 7 0,-3 1 2173,-6 5 0,-3 2 0,8-12 0,-3 1 0,0 0 0,-3 3 0,1 0 0,-1-1 0</inkml:trace>
  <inkml:trace contextRef="#ctx0" brushRef="#br0" timeOffset="69222">5673 15545 20665,'-20'-56'3238,"-3"-3"-2563,0 15 0,-2-1-316,6 11 1,-1 1-574,-9-9 1,-1 2 662,-11-5-179,1 13 312,3 13-222,5 25 69,3 26-249,7 29-90,14-18 0,3 3-1286,0 7 0,3 3 1196,5 4 0,3 1 0,1 2 0,2 0-329,6-1 1,3-1 328,3-3 0,3-3-168,0-4 1,5-2 47,0-15 0,4 0 1,0-5-16,4 2 0,1-4-45,13 0 0,0-8 45,-15-13 0,-3-8 0,0-3 0,-1-7 29,7-16 0,-6-11 151,-8-16 0,-8-8 15,-7 19 0,-2-1 0,-3-1 162,-6-7 0,-5-1 0,-4 2 3,-8-10 0,-4 4-1,1 1 1,-2 3-180,1 6 0,-2 3-35,3 6 0,1 3-10,-17-18 345,11 18-345,20 32 35,18 21-35,24 29 0,-11-17 0,3 1 886,4 1 1,3 0-1337,2-2 0,4 2 1,-1-2-205,5 3 0,1-2-36,-6-5 1,2 1-1,-3-4-704,0-2 0,-3-4 1394,-2-1 0,0-3 0,24 6 0,-5-5 0</inkml:trace>
  <inkml:trace contextRef="#ctx0" brushRef="#br0" timeOffset="69454">6587 15039 23094,'-15'-35'3058,"1"2"-2788,7 1 90,2-2 179,21-22-449,6 10-45,-1 13 0,3 1-535,0 8 1,2 2 354,3 0 0,2 1-135,0 2 1,1 2-181,-1 2 0,1 1-899,27-7-180,-4 8-810,-10 6 2418,-7 5 0,-11 12 0,-6 3 0</inkml:trace>
  <inkml:trace contextRef="#ctx0" brushRef="#br0" timeOffset="69624">6968 15066 23364,'-21'31'1259,"-1"0"0,-6 11-899,1-1 0,27-31-360,14-13-270,15-15-450,11-12-809,1-1 0,2-3-3387,-9 8 1,1-1 4065,13-11 1,0-1-1,-15 12 1,-1 0 0,-1 0-1,1 0 1</inkml:trace>
  <inkml:trace contextRef="#ctx0" brushRef="#br0" timeOffset="69896">7813 13392 25432,'-24'-50'1170,"1"7"-900,3 7 89,3 13 181,9 9-180,2 14-90,10 18-180,4 16-90,10 21-475,-5-22 1,1 2 474,3 6 0,1 1-135,1 2 0,0 1-180,2 3 1,-1 1-181,0 0 0,1 0-180,-1-2 1,0-1-181,-1-1 1,-1-2-406,0-4 1,0-1 1259,-3-4 0,-1-2 0,12 24 0,-4-7 0</inkml:trace>
  <inkml:trace contextRef="#ctx0" brushRef="#br0" timeOffset="71472">8142 12863 20755,'-10'-13'3688,"0"1"-3058,-1 1-91,5 4 181,2 0 0,4 5 629,0 0-1169,7 22-180,4 1 0,11 25 0,7 4-529,-1-4 0,2 4 529,-6-11 0,0 2 0,4 5 0,2 5 0,-1-2-180,-6-9 1,0-3 0,0 2 179,4 6 0,-1 1 0,-1-3 0,4 6 0,-2-3 0,-1-3 0,-4-5 0,0 0-2864,2 0 2864,-10-20 0,-4-8 0,0 0 667,-4-9-1387,0 3-138,-3-8-2290,-9-9 4201,1-2-1053,-9-11 0,4 5 0,-2-4 0</inkml:trace>
  <inkml:trace contextRef="#ctx0" brushRef="#br0" timeOffset="72620">8808 12850 20485,'4'-7'2879,"0"2"-2430,-2-4 1,0 4 0,-2-1 90,0 3 89,2 1-179,2 2 0,2 6-91,2 6-179,-1 7 180,-2 15-180,-2-8 0,-2 7 0,-4-15-90,-2-9 0,-3 1 90,-5-9-180,1-5 0,-2-28 0,8-6 0,3-23 0,3 4 0,3-5 0,3 3-3392,10 3 3392,7 8 0,11 9 0,-2 23 0,6 5 0,6 6 0,4 7 0,12 11 0,0 8-209,-12-1 1,-3 8 208,-13 6 0,-3 7 0,-6 0-386,-7 3 1,-6 2 385,2 17 0,-6 1 0,-11-12 0,-6 0 0,-2-4 0,-4 3 0,-2-1 0,-2-1 0,-2-2 0,0 0 0,1-1 0,1 0 0,-3-3 0,-2-2 0,-3-1 0,4-6 1402,2-4 0,5-7-1402,7-2 0,34-30 0,12-16 0,6-8-663,8 0 0,3-2 663,-10 7 0,3-1 0,1 0 0,5-3 0,2 0 0,5-2 0,-7 6 0,4-2 0,2 0 0,-1 0 0,-3 2-514,2-1 0,-4 2 0,1 0 0,3-1 514,-3 0 0,4 0 0,1-1 0,-3 2 0,-4 2-510,8-3 1,-6 2-1,-1 1-192,-5 1 0,-2 2 0,-2 0-647,13-6 0,-5 1 1325,-10 6 1,-3 2 0,18-6 0,-13 7 0</inkml:trace>
  <inkml:trace contextRef="#ctx0" brushRef="#br0" timeOffset="73349">10509 11633 23723,'0'-21'2879,"0"5"-2699,0 3 90,0 6 359,0 1-359,0 1-180,0 1 0,0 1-90,0-1-360,0 4-3058,0-2 1169,0 8 2249,0 3 0,0 11 0,0 3 0</inkml:trace>
  <inkml:trace contextRef="#ctx0" brushRef="#br0" timeOffset="73539">10802 11990 22824,'34'4'3148,"2"5"-2428,3 9 44,-7 4 1,2 4-585,-7-4 0,1 1-180,8 8 0,0 4-368,-2 5 0,-3 1 368,-8-10 0,-2 2-1394,6 25 0,-10 6 1057,-23-4 1,-10 1-1,5-19 1,-1 1-1,-5-1 1,-10 2-1,0 0 1,0 0-1</inkml:trace>
  <inkml:trace contextRef="#ctx0" brushRef="#br0" timeOffset="76897">7322 17065 22644,'-20'-5'4318,"-5"3"-3689,-7 0-89,-7 10-90,-4 8-450,-3 18-411,23-11 0,1 3 411,-2 7 0,3 2 0,1 7 0,3 2 0,2 4 0,3 2 0,3 3 0,4 3 0,7-6 0,4 4 0,3-1 0,2-3 0,3-1 0,2-1 0,0-1 0,1 0 0,2-5 0,12 9 0,2-10 0,13-7 241,1-18-241,-6-16 0,10-42 0,-19-8-134,-13 10 1,-3-5 133,-11-18 0,-5-1 0,-1 14 0,-3-2 0,-5-6 0,-3-6 0,0 8 0,-1 7 0,0 3 0,-6-11 0,1 4 0,-3 1 0,5 16 0,9 24 401,11 17-401,15 25 0,13 15 0,-10-18 0,1 1-181,3 2 0,1 1 181,3 0 0,3-1 0,13 11 0,2-3-90,-12-10 0,1-2-585,10 5 1,-1-4-1125,12-3-39,-4-12 1838,8-14 0,-20-14 0,6-10 0</inkml:trace>
  <inkml:trace contextRef="#ctx0" brushRef="#br0" timeOffset="77105">7951 16866 23364,'-22'-34'3867,"-1"2"-3507,3 1-180,7 1 0,6-3-90,14-6-90,9-2 0,17-8-1010,-10 24 1,2 0 649,4-2 1,4-1-946,17-8 1,3 2 314,-13 9 1,0 2-270,11-5 0,-2 4 1377,8 0 0,-12 14 0,-8 2 0</inkml:trace>
  <inkml:trace contextRef="#ctx0" brushRef="#br0" timeOffset="77256">8357 16676 23364,'-21'42'959,"-1"0"1,1-2-1,0-1-734,3-3 0,1-1 314,-14 23-269,13-14-90,8-21-90,15-13-90,14-23-180,17-14 0,-12 7 0,3-6-1229,11-12 0,4-8 0,-3 3 1139,-2 2 1,-1-1 0,1-2 0,1-4 0,-6 6 0,-14 9 0,1 0 0</inkml:trace>
  <inkml:trace contextRef="#ctx0" brushRef="#br0" timeOffset="79545">6505 9815 21115,'-12'-14'2159,"-2"-1"-1979,0 1-180,-1-2 269,-2-6 91,4 9 0,-1-2-180,4 11 0,2 4 0,-2 0-90,-1 0 90,-6 4 89,-4 11-179,0 2 0,-1 12 90,4-4-90,-1 4 90,-1 1 0,2 4 90,0 0-90,1 4 0,1 3-90,0 4-1,1 3 1,1 5 0,9-13 0,0 1-45,-1 5 0,0 0-45,2-1 0,0-1 0,0-1 0,1-3 0,0 12 0,3-2 90,0-7-90,0-3 90,0-4-90,0 0 90,0 1-90,0-1 180,5 22-90,2-10-45,0-15 0,0 0 45,6 16 0,1 1 0,-2 0-90,-2-4 90,0-4-90,-2-3 90,0-5-90,2-3-3392,1-1 3392,1-3 0,0 2 0,7 17 0,-1-7 0,6 18 0,-6-9 0,2 4-147,-1 2 147,-1-1 0,0-4 0,-3-3 0,-1-6 0,2 5 0,-5-14 3319,2 2-3319,-4-11 0,4 9 0,-2-6 220,5 9-220,-4-6 0,2 1 0,1 3 0,1-2 0,0-1 0,8 8 0,3 3 0,0-1 0,3-4 0,-8-10 0,1-2 0,-1-1 0,5 5 0,-5-7 0,6 1 0,-8-9 0,2-1 0,1-2 0,0 0 0,0 0 0,0 0 0,0-4 0,8 3 0,-9-3 0,8 0 0,-8 3 0,15-7 0,-8 3 0,14-6 0,-10-2 0,21-12 0,-21 7 0,-1-1 0,1 0 0,-2-1-1094,32-8 1094,-24 5-78,21-12 78,-25 10 0,0-2 0,2-1 0,1 0-519,1-3 0,-1 0 519,18-12-489,-1-2 489,0-1 0,-2 1 0,-2 0 0,-1-2 647,-3-1-647,0-4 0,-3-2 0,1-3 0,-23 23 0,1-1 0,-1 0 0,0-1 0,0 0 0,1-2 0,7-10 0,-1-1 0,-7 10 0,-1 0 0,5-8 0,-1 0 0,3-12 0,-4 1 0,-2-3 0,-1-2 71,-1-3-71,-1-2 0,-1 2 804,-2-1-804,-2 1 0,-2-4 0,-4 20 0,-2-3-1305,-2-3 1,-1 0 1304,1 2 0,0 1 0,-3 2 0,0 3-10,-1-10 10,0-1 0,0 5 0,-6-2 0,0-1 0,-8-1 0,-5-4 0,3 13 0,-3 0 0,3 8 0,-1-1-69,-6-11 0,-1 1 69,3 9 0,1 2 0,-2-3 0,-1 0 0,-1-1 0,0 0 0,-2-2 0,1 1 653,-3-1 0,1 1-653,0 0 0,-1 1 0,-1 2 0,-1 1-10,3 0 1,-3 0 9,-13-9 0,-2 1 0,13 9 0,-1 2 0,-11-8 0,1 2 0,13 12 0,2 2 35,-1 2 0,1 0-35,-1 0 0,1 2 0,-27-17 0,0 4 1829,3 2-1829,-1 3 0,0 4 127,0 4-127,0 4 0,1 3 0,1 4 0,-2 3 0,1 2 0,-4 2 0,16 2 0,-2 2 0,1 2 0,-1 1 0,0 0 0,1 1 0,5 2 0,3 0 0,-9 3 0,4 1 405,3 0-405,0-1 0,3 3 0,0 0 0,-3 4 0,-12 10 0,9-4 0,-9 8 216,16-11-216,3 0 0,4-3 0,-8 6 0,12-8 0,-6 6 0,12-16 0,8 4 0,-3-11 0,4 9 0,-3-9 0,3 9 0,2-2 0,-1 5-540,0 3-629,-6 6-91,-1 8-89,-1 12-270,-2 11-810,0 8 1944,5-28 1,0 0-1,0 1 1,-1 0-1,0 0 1,0-1-1</inkml:trace>
  <inkml:trace contextRef="#ctx0" brushRef="#br0" timeOffset="81906">9957 14428 19946,'-5'-20'3058,"-4"-3"-2518,4-2 449,-4-18-449,0 12 89,5-10-179,0 18 90,1 3-1,2 4-89,-3 2 90,4 7-180,0 3-360,0 16 0,0 19 0,0 31 0,2-11 0,2 9 0,-1 0-1131,0-8 0,0-2 1,1 8 1130,-1-8 0,2 6 0,-1 3 0,1 1 0,0-2 0,0-4-216,0 2 0,-1-4 0,1 1 0,1 4 216,0 0 0,1 4 0,0 3 0,1 0 0,-1-3 0,0-6-523,2 14 1,0-8 0,1 3 522,-1-6 0,1 3 0,0-2 0,0-5 0,3 13 0,0-5-471,1-7 1,-1-2 470,-3-8 0,0-4 861,-1-6 0,0-2-861,7 24 750,-9-26-1380,-5-19 1390,-12-33-2289,-10-26-965,-1-9 1,-1-6 2493,3 9 0,1-1 0,1 1 0,0-3 0,0 2 0,-1-9 0,0-1 0</inkml:trace>
  <inkml:trace contextRef="#ctx0" brushRef="#br0" timeOffset="82345">9734 14500 19766,'0'-27'2968,"-6"0"-2608,5 7 0,-8-1 89,8 3 91,-3 2 90,1 3-181,2 2 1,-3 4-90,1-2 0,2 4 0,-3-2-1,4 3-89,0-1 450,0-1-540,4 3-180,6 5 0,35 34 0,-21-15 0,2 2-524,15 15 1,3 2 523,-2 1 0,0 2 0,-11-13 0,2 1 0,0 1 0,2 2 0,1 1 0,1 0 0,0 1 0,2-1 0,-1 1-1015,1-1 0,1 0 0,-1-1 1015,-1 0 0,0-1 0,0 0 0,-1-2 0,-1-1 0,1-1-550,12 12 0,-1-2 550,-3-4 0,-2-1-282,-6-4 0,-1-3 282,-5-2 0,-1-3 0,18 15 0,-9-8 510,-11-9-510,-8-4 2114,-7-9-7600,-36-13 5486,-15-13 0,-17-3 0,0-4 0</inkml:trace>
  <inkml:trace contextRef="#ctx0" brushRef="#br0" timeOffset="82677">10253 15572 24263,'-42'8'2789,"-1"-2"-2250,6-6 1,5 0-180,7 0-270,13-2-90,10-13 0,37-20 0,7-7 0,-8 14 0,5-1 0,14-9 0,1 2-674,-10 8 0,-1-1 674,-6 5 0,2-1 0,-1 1 0,10-6 0,-3 2-324,-14 9 0,-1 1 324,3-4 0,-3 3 0,-2 3 0,-9 3 0,-5 4-270,-6 4-2698,-4 1 1788,-9 4 1180,-6 0 0,-8 0 0,-1 0 0</inkml:trace>
  <inkml:trace contextRef="#ctx0" brushRef="#br0" timeOffset="83695">11699 13917 24353,'-16'-21'1619,"1"3"-1439,1 5 0,8 4 90,-3 4-90,8 3-90,8 22-90,1-3 0,8 6 90,-10-6-180,-2-16 180,-4 3-270,-11-4-180,3 0-450,-10-2-3147,2-1 3957,5 0 0,-4 10 0,4 3 0</inkml:trace>
  <inkml:trace contextRef="#ctx0" brushRef="#br0" timeOffset="83921">12166 14826 26152,'17'9'1979,"-3"-4"-1529,-3 11-450,3 1 0,-2 9 0,8 31 0,-10-5-514,-1-12 1,-6 6 513,-10-1 0,-6 6 0,-4 2 0,2-5 0,-1-2 0,0-2 0,-2 3 0,-8 11 0,1-1 0,0 1 0,0-1 0</inkml:trace>
  <inkml:trace contextRef="#ctx0" brushRef="#br0" timeOffset="93121">27097 2361 23004,'-12'-2'2698,"2"0"-2338,4 2 180,-2 0-90,7 0 449,-2 0-809,10 4 90,-2-3 0,7 3 0,-4-4-180,0 0 0,-3-4 0,-1-1 0,-8-6 0,-2-1 0,-5-1 0,-3-1 0,-11-2 0,2 8 0,-10 0 0,5 16 0,-7 8 0,-2 14 0,-2 13 0,13-3 0,2 6 0,6 7 0,3 2-217,-2 0 1,5 2 216,14 11 0,9-4 0,-2-28 0,5-3 0,16 16 0,6-4 0,11-7 0,-13-17 0,1-4 0,14-8 0,2-7 0,12-16 0,-18 0 0,6-10 0,-25 6 0,-4-12 0,-5 1 0,-7-2 433,-5 8-1153,-5 9-449,0 1-360,-5-1-450,-2 1-540,-5-3 2519,-2 2 0,0-2 0,-3 3 0</inkml:trace>
  <inkml:trace contextRef="#ctx0" brushRef="#br0" timeOffset="93839">27268 1999 20845,'0'-34'2968,"0"1"-2248,0 3 90,0 3-1,0 4-89,0 5-1,0 2-89,0 5-270,0 4-360,0 3 0,0 18 0,4 6 0,4 22 0,6 10-133,-4-20 1,0 4 132,8 23 0,0 3-422,-5-11 0,1-1 422,-2-6 0,1 2 0,-1 0 0,-1 1 0,-1-1 0,-1-2 0,2 5 0,0-1 0,1 15 0,-1-3 0,-4-24 0,-1-3 0,2 26 0,-2-12 0,-2-11 0,-2-7 242,0-8-242,-2-6 867,0-14-867,0-10 0,0-40 0,0 0 0,1-1 0,1-3 0,3-13 0,3 4 0,3 1 0,11 0 0,-9 22 0,2 6 0,13 12 0,-3 15 0,14 28 0,-10-3 0,11 23 0,-16-6 0,3 23 0,-5 3 0,-3-1 0,-10-12 0,-7-22 0,-2-4-990,0-7-719,-4-11-3328,-9-18 5037,-1-5 0,-4-9 0,6 7 0</inkml:trace>
  <inkml:trace contextRef="#ctx0" brushRef="#br0" timeOffset="94381">28222 2438 22374,'-14'-18'3418,"0"2"-2788,-1 0 0,1 5 269,-3-4-449,0 9-360,-2-2 0,3 16-90,2 8 0,2 15 0,-2 15 0,3 10 0,8-23 0,0 2 0,1 15 0,2 1-276,2-12 0,0-2 276,1 10 0,1-3 0,6 6-78,9 5 78,-1-24 0,8-2 0,-4-22 0,2-14 0,1-6 0,1-14-90,-5-14 90,-5-9 45,-10 7 0,-4-1-45,-4-22-212,-1 21 1,-4 3 211,-10-11 523,-3 6-523,-4-2 78,8 11-78,3 9 0,9 18 0,6 20 452,4 10-452,13 28 0,-4-16 0,1 1 0,1 0 0,1 0-360,1 3 0,-1-2-899,9 8-360,-3-3-450,-2-6-540,-1-5 2609,-1-2 0,-2-7 0,0 0 0</inkml:trace>
  <inkml:trace contextRef="#ctx0" brushRef="#br0" timeOffset="95014">28555 2524 22734,'0'-43'3238,"0"2"-2338,0 5-1,0 4-269,0 7-450,0 5-180,0 2 0,4 10 0,4 6 0,6 18 0,7 12 0,1 10 0,3 10 0,-1 4-474,-3 3 0,-1 3 474,-9-24 0,1 1 0,5 20 0,-1-2 0,-5-10 0,1 1 0,-6-17 0,2-5 0,-6-18 0,0-13 948,-2-31-948,0-3 0,0 8 0,0-1-262,-5-27 262,0-3 0,-2 2 0,4 3 0,3 7 0,0 4 0,0 7 0,3 7 0,11-3 0,14 18 0,19 8 0,-3 21 0,1 16 0,-17 6 0,-5 2 262,-5 2-262,-10-5 0,-2-1 0,-17 2 0,3-10 0,-12-2 0,8-12 0,-2-6 0,-2 0 0,8-4 0,-4-1 0,11-8 0,-3 5-90,4-3-1349,0 5-720,0 3 2159,-7-3 0,5 5 0,-5-1 0</inkml:trace>
  <inkml:trace contextRef="#ctx0" brushRef="#br0" timeOffset="98574">30318 1932 22014,'0'-41'3239,"0"2"-2430,0 5 1,1 5-181,2 6-179,-1 7-180,0 5 90,1 7-360,4 18 0,7 18 0,6 31-738,-8-21 1,1 3 737,1 6 0,0 2 0,0 2 0,1 4 0,-3-7 0,1 4 0,-1-3 0,2 6 0,-1-1 0,-2-11 0,-1 1 0,0-4 0,-1-6 0,0-4 0,0 2 0,0-4 0,3 0 0,-3-14 0,-7-41 0,-8-18 0,-4-13 1258,-8-8-1258,5 29 0,-1 0 0,0 1 0,-2 1 0,-10-6 0,-3 3 0,-14-5 0,14 18 0,-1 7 0,-10 24 0,1 16 0,6 21 0,7 15 0,17-29 0,5 4 0,5 15 0,7 3 0,8-2 0,5-1-349,-1 0 1,4-4 348,3-7 0,3-7 0,15 1-160,14-11-110,-16-12-539,11-12-271,-21-8-539,-2-11 1619,0-29 0,-13 1 0,-8 11 0,-1 1 0</inkml:trace>
  <inkml:trace contextRef="#ctx0" brushRef="#br0" timeOffset="98996">30728 1791 22284,'2'-41'2609,"0"5"-1980,-2 9 990,5 21-1169,4 18-90,7 31-270,-5-13 0,0 3-581,1 9 1,1 2 535,1 6 0,0 0-45,1 4 0,-1 1-1519,0 1 1,0-1 1518,-1-2 0,1-1 0,3 9 0,-1-3-55,-5-19 1,-1-3 54,2 5 0,-1-5 0,-1-7-90,-6-14 692,0-11-602,-8-19-90,-2-13 0,1-19 90,0-11 0,5-7 1596,0 23 0,2 0-1506,7-24 243,13 11-243,6 43-3392,8 31 3302,-2 20 0,-1 10-446,0 6 446,-5 4-270,-5 0-495,-11-21 1,-1-1-676,3 13-448,-1 8-451,-9-33 3131,-2-5 1,2-10 0,0-4 0</inkml:trace>
  <inkml:trace contextRef="#ctx0" brushRef="#br0" timeOffset="99429">31576 2135 21385,'5'-46'2968,"-1"8"-1799,-4 0-809,0 20 180,0 2-180,-6 24-90,-2 14-181,-7 20 1,-1 14-691,8-22 0,1 0 601,3 3 0,0-1 0,1 1 0,0-1-45,3-2 1,0 0 134,4 25-180,4-10-90,5-8-360,10-3 90,1-26 270,-1-10 1459,-6-29-1369,-7-15 90,-5-13 90,-2-9 141,-2 18 1,-2 0-52,1 7 0,0 2-90,0-1 0,0 4 90,0-5 89,0 28 91,0 15-90,4 12-90,0 16-90,6 11 0,4 7-90,5 6-180,5-1-655,3 0-244,0-8-361,0-6-718,0-9 2158,0-10 0,-3-10 0,-2-6 0</inkml:trace>
  <inkml:trace contextRef="#ctx0" brushRef="#br0" timeOffset="99689">31926 1796 22824,'-9'-47'989,"1"0"1,-1 4-1,2 0-539,3 7 0,1 2 269,-2-20 1,5 20-630,9 56 0,8 36 0,3 17 0,0 1 0,-5-17-1490,-1-4 1,0 1 1399,-1-6 0,3 12 0,2 5 0,-1 0 0,-2-8 0,-4-13 0,-3-3 0,-2-9 0,7 30 296,-5-13-2095,-2-12 182,-2-8-1081,-2-10 2698,0-14 0,-2-6 0</inkml:trace>
  <inkml:trace contextRef="#ctx0" brushRef="#br0" timeOffset="100006">32279 1773 21205,'6'-39'2968,"-2"5"-2338,-2 18 269,-2 12-179,-7 21-1,-4 16-314,-4 5 0,-3 3-315,5-8 0,-1-1 0,-6 13 0,0 2-45,0-1 0,1-3-45,-5 6 0,10-14 0,3-5 90,8-18-90,10-4 0,8-8 0,31 0 0,-5 0 0,24 0 0,-15-2-180,-2 0-270,-7-5-1709,4 0 450,-19-2-629,-1 0 2338,-20-2 0,-3-2 0,-2-4 0</inkml:trace>
  <inkml:trace contextRef="#ctx0" brushRef="#br0" timeOffset="100475">32628 1832 19586,'2'-23'4137,"0"3"-3507,-2 2-90,-5 2 89,-2 9-89,-7 1 0,-2 16-90,-5 10-181,-1 17-179,-2 15 0,3 5 0,3 6-90,9-1 0,4-4 90,7-5-90,3-8-90,6-7 0,3-10 0,2-12 0,3-8 0,-1-16 0,2-6 90,1-15 0,-3-12 0,-2-11 45,-9 7 0,-3-4 45,-1 1 0,0 0-113,-4 0 1,0 1 22,1 9 0,-1 4 90,-6 3-90,6 15 90,-3 14 90,4 37-90,0 6-90,2-7 0,0 1 0,4 26 90,6 0-1373,5-4 1283,1-5 84,2-9-174,1-7-90,-3-6-270,0-10-359,-3-2-451,-1-11 936,-2-1-2284,-2-10 2640,0-9 0,0-10 1,0-9-1</inkml:trace>
  <inkml:trace contextRef="#ctx0" brushRef="#br0" timeOffset="100755">32961 1773 21835,'-4'-11'3957,"-4"-8"-3687,7 12-180,-2-5 0,3 12-90,0 0-450,-4 0-539,3-2-2699,-2-1 3688,-1 0 0,0 5 0,-4 4 0</inkml:trace>
  <inkml:trace contextRef="#ctx0" brushRef="#br0" timeOffset="100998">33107 2253 22914,'15'0'3238,"-1"0"-2159,-2 0-89,0 0-630,9 6-360,-4 3 0,8 11 0,-7 10 0,1 8 0,-3 14 0,-7 11-1696,-10-7 0,-4 3 1696,-2-12 0,-3 0-810,-5 17 1,-4-1-511,0-18 0,-3-2 1320,-2-3 0,-4 2 0,0-2 0,-6 6 0,-1-1 0,2-6 0,1 0 0,0 0 0</inkml:trace>
  <inkml:trace contextRef="#ctx0" brushRef="#br0" timeOffset="102781">25790 4930 24083,'2'-16'2339,"0"3"-1799,-2 5-181,0 35-89,2 8-45,2 21 0,1 6-135,0-13 0,1 0-823,1-2 0,-1 3 1,1-1 777,2 9 0,1-1-45,1 0 0,0 0-239,0-3 1,0 0 238,5 11 0,0-2 0,-5-19 0,1-3 0,2 7 0,-1-5 0,-1-1 0,0-14 0,-7-6 0,-2-9 2207,-3-6-2207,0-3 648,0-6-738,-7-6-90,-13-20 180,-4 0 0,1 3 0,-1 0 0,-9-3 0,-10 0 90,-8 19-90,12 13 90,13 30 0,2 17 0,5-5-90,6 6-1131,3-5 0,2 8 1,10-15 1130,31-20 0,6-8 0,5-6 0,3-6 0,0-4 0,-2-3 0,-5-5 0,4-11 0,-15 5 0,-2-9-90,-19 7 3392,-4 0-3752,-10-13-90,0 8-1439,-12-16 630,6 17-90,-5-5-630,9 9 2069,-8-10 0,7 7 0,-5-10 0</inkml:trace>
  <inkml:trace contextRef="#ctx0" brushRef="#br0" timeOffset="103341">26147 4962 23544,'-10'-37'2338,"3"3"-1978,0 9 180,6 5-91,-2 5-179,3 3-180,0 3 270,0 5-90,5 14-90,10 29 0,4 13-180,1 6 0,1 5-242,-4-13 0,0 2 1,1 0 241,-4-5 0,0-2 0,0 1 0,6 19 0,0-4 0,-6-15 0,1-1-1039,3 12 0,-1-2 1039,-6-18 0,-2-3-224,1-1 0,-2 1 224,2 9 0,-1-2 0,4 15 0,0 8 0,-7-34-34,0-8 34,-3-6 530,-2-13-530,-1-24 0,0-13 0,-3-25 0,2 14 0,1-1 0,-2 10 0,0 0 1045,4-9 1,2-1-1046,3 9 0,1 4 0,11-13 614,8 1-614,-4 32 0,3 13 50,2 15-50,1 13 0,1 13 0,-3 6 0,-9-10 0,-1 1 0,6 15 0,-10-18 0,-1-3 0,0 4 0,-7-6 0,-2-7-810,-3 0-629,0-14-1979,0 3 3418,-7-30 0,5-2 0,-5-18 0</inkml:trace>
  <inkml:trace contextRef="#ctx0" brushRef="#br0" timeOffset="103872">27069 5324 21655,'4'-37'2968,"0"5"-2069,-4-9-449,-4 13-90,0-4-90,-1 14-90,-2 4-90,6 7 90,-6 3 89,3 12 91,-5 8-90,0 18 0,-2 14-423,-1 13 243,8-26 0,1 0-90,0 3 0,1-1 0,1 0 0,2 3 0,5 21 0,2-1 0,-3-24 0,3-2-348,10 21 0,4-7 348,6-27-362,11-1 362,-11-26 61,-1-6-331,-3-12 90,-5-11 90,-5-10 90,-10 4 0,-2-2 0,-3 9 0,-2-1 173,1-13 0,-3 2 7,-11-15-45,7 26 0,-1 1 44,-4-11 204,-5-6-383,14 32 60,-1 18-60,6 22 0,6 27 0,2 13 0,5-7 0,1 1 0,-3-14 0,1 0-369,5 16 0,2-3 369,-5-21 0,0-2 0,15 25 417,1-11-417,-3-9 0,-3-9-360,-4-6-1079,-3-12-180,-3-3-450,-4-12 323,-4-7 1746,-2-17 0,-4-11 0,0-9 0</inkml:trace>
  <inkml:trace contextRef="#ctx0" brushRef="#br0" timeOffset="104145">27430 4876 21745,'0'-57'2968,"0"5"-2159,0 7-89,0 8-90,0 10-181,0 9 181,2 9-90,4 19-450,4 20-90,5 17 0,1 7-588,-2-7 0,0 2 588,-1-1 0,2 3 0,-2-2-1111,3 9 0,-1 0 1111,1 1 0,0-1 0,-2-2 0,1-1-138,-1-4 0,0 0 138,2 10 0,0-3 0,-6-18 0,0-2-270,2 6 1,-3-4-1081,-2-2-359,-4-11-180,-3-9-809,0-9 2910,-3-13 1,-2-16 0,-3-11 0</inkml:trace>
  <inkml:trace contextRef="#ctx0" brushRef="#br0" timeOffset="104523">27836 4989 21295,'0'-39'3418,"0"5"-2968,0 11 89,0 12 91,-3 5 90,-3 16 269,-10 25-449,-9 25-540,13-28 0,0 1 0,0 1 0,-1 0 0,-13 27 0,10-18 0,-5 8 0,14-29 0,5-7 0,9-13 0,7-6 0,6-3 0,7 1 0,7 2 0,5 4 0,5 9 0,3 1 0,0 8 0,-2 0 0,-4 0 0,-7-2 0,-3-7-360,-9 4-1079,-6-12-540,-8 11-810,-4-10 2789,-9 4 0,-6-6 0,-5 0 0</inkml:trace>
  <inkml:trace contextRef="#ctx0" brushRef="#br0" timeOffset="105339">28413 4993 21655,'-7'-22'2338,"-4"1"-1888,7 1 90,-6 4 539,5-4-359,-2 6-450,6 2-1,-3 6 1,4 4 360,-7 2-360,5-2-180,-10 0-90,7 1 0,-16-1 0,-6 20 0,-2 1 0,-2 21 0,13-2 0,9-5 0,2 4 0,2 1 0,1 2 0,1-1 0,1 0 0,1-4 0,2-1 0,9 23 0,0-19 0,12 5 0,-2-23 0,3-10 0,1-4 0,-1-6 0,8-8 0,-10-4 0,4-11 0,-11-4 0,-2-23 0,-5 7 0,-2-18 0,-5 11 0,-3-2 0,-4 0 0,-3 2 0,-2 5 0,-8-14 0,8 20 0,-1-6 0,9 25 0,4 6 0,0 15 0,6 38 0,4 9 0,-2-9 0,2 4-292,9 10 0,1-1 292,-3-11 0,2-1 0,5 10 0,3-2 0,-5-18 0,3-4 0,11 3 0,4-5 0,-2-6 0,0-4 0,0 1 0,-1-4-270,17-11-1529,-30-11-540,-8-12 2339,-7-7 0,-6-4 0,-3-2 0</inkml:trace>
  <inkml:trace contextRef="#ctx0" brushRef="#br0" timeOffset="106346">29311 4740 23544,'-5'0'2608,"1"-2"-1798,4 0-181,0-3-89,0 3-90,4-2-450,6-1 0,14-4 0,15-2 0,2-1 0,3 0 0,-7 2 0,1 0 0,4-1 0,4-1 0,-2 0-326,5-2 1,-2 0 325,-1 2 0,-3 0-360,19-5-270,-36 13-359,-9 2-270,-7 2-181,-6 0-449,-3 4-629,-4 3 2680,-7 6 1,-7 5 0,-5 3 0</inkml:trace>
  <inkml:trace contextRef="#ctx0" brushRef="#br0" timeOffset="106758">29493 5003 20395,'-14'0'2879,"0"0"-2519,2 0 89,-1-2 91,1 1-90,6-3-91,-4 1-89,10 1-90,-4-2 0,4 3 0,0-3 0,0 4 90,4-4 449,27-7-449,-2 3 0,28-9-45,-20 8 0,0 0-180,-5 1 0,1-1-224,12-2 1,-1 0 178,-9 2 0,1 0 0,20-4 0,1 0 0,-17 2 0,0 2 0,9-2 0,-4 2 0,-10-2-90,-18 8-630,-12 1-449,-2 2-720,-10 0-542,-5 4 2431,-16 6 0,-13 8 0,-9 5 0</inkml:trace>
  <inkml:trace contextRef="#ctx0" brushRef="#br0" timeOffset="107808">15488 10276 21745,'-31'21'1349,"12"-9"-1169,15-4-90,27-14 0,23-11 0,13-8-709,-15 4 1,4-4 0,3-3 0,2 0 483,-4 2 0,2-1 0,2-2 0,1 0 0,0 0 0,-2 0-613,6-3 1,0 0-1,-1-1 1,0 1 0,0 0 747,1-1 0,1 0 0,-1 0 0,-1 2 0,-5 2 0,10-3 0,-4 2 0,-1 2 0,-3 1 0,1 0 0,-1 0 0</inkml:trace>
  <inkml:trace contextRef="#ctx0" brushRef="#br0" timeOffset="107993">16255 11366 20323,'-31'41'36,"-1"1"0,1-1 0,2-4 0,1 0 0,1-3-126,-6 9 0,3-4 90,8-11 0,4-2 1239,5 1-1509,60-55 180,-16 8 0,3-4-212,3-3 0,4-4 0,3 0 302,0 1 0,3 0 0,2 0 0,-3 1 0,2-1 0,-1 2 0,3-1 0,-1 2 0,0-1 0,0 1 0,0 0 0</inkml:trace>
  <inkml:trace contextRef="#ctx0" brushRef="#br0" timeOffset="108196">16702 12632 24368,'-35'56'450,"10"-13"-540,19-20 608,22-19-518,19-21 0,12-12-225,1 0 0,9-6 0,3-1 0,-4 2-953,-8 8 1,-2 1 0,0 1-1,3-2 638,4-3 0,3-3 1,2 1-1,-3 3 1,-4 6 539,2 5 0,-5 7 0,0 2 0,18 3 0,-2 6 0,-5 7 0,1-1 0</inkml:trace>
  <inkml:trace contextRef="#ctx0" brushRef="#br0" timeOffset="108357">17445 13958 25972,'-28'47'629,"0"0"1,-1 1 0,3-3-900,3 1 180,21-22 0,47-58 90,-7 4 0,5-4-916,-7 6 1,2-2-1,2 0 526,6-5 0,3 1 1,1 0-580,3 0 0,2 0 0,0 2 129,1 1 1,1 2-1,-1 2 840,-2 3 0,0 2 0,-1 3 0,-5 4 0,0 4 0,-1 0 0,18-1 0,0 1 0</inkml:trace>
  <inkml:trace contextRef="#ctx0" brushRef="#br0" timeOffset="108525">17750 15242 25993,'-37'41'120,"1"-1"0,0 1 0,0-1 0,2-3 0,2-3 0,2-1-255,-16 17 0,19-21-90,49-48 0,16-16-45,6-3 1,11-5-1454,-10 10 1,7-6 0,4-2 0,1 2 0,-5 3 1722,-3 4 0,-2 3 0,0 1 0,3-1 0,1 1 0,3-2 0,1 0 0,-1 2 0,-3 3 0,10 0 0,-1 0 0,1 0 0</inkml:trace>
  <inkml:trace contextRef="#ctx0" brushRef="#br0" timeOffset="108708">18160 16432 28581,'-40'44'-630,"35"-33"180,33-33 315,11-11 0,9-6-1932,-8 7 1,2-1-1,3-1 1677,6-3 1,2-2-1,2 1-150,-12 10 0,2-1 1,0 2-1,-1 0 478,1 1 0,-1 1 0,1 1 0,-1 1 0,12-3 0,-1 2 0,-1 1 0,-2 4 0,0-1 0,-1 0 0</inkml:trace>
  <inkml:trace contextRef="#ctx0" brushRef="#br0" timeOffset="108876">18598 17124 28581,'-9'-32'-1619,"18"-22"629,9 8 1,6-3-735,1 6 0,4-2 1,2-1 1160,-1 6 1,3-1 0,1 0 0,2-1 406,4-4 1,3-1 0,1 1-1,2-1 1,-7 9 0,2-1 0,0 1-1,1 0 1,1 0 0,1 0 0,1-1-1,-1 0 1,1 0 0,-1 0 0</inkml:trace>
  <inkml:trace contextRef="#ctx0" brushRef="#br0" timeOffset="111324">31028 3940 19586,'15'-25'3508,"-1"0"-2789,-4 4-89,-2 3 90,-2 5 89,-4 2-89,0 4-181,-2 2 1,0 3 270,0 8-810,0 34 0,0 8 0,0-7 0,0 6-234,0-3 0,0 4 0,0 1 234,-1 6 0,-1 1 0,0 3 0,0-7 0,1 4 0,0-1 0,0-2-323,-1 5 0,-1-3 0,1-2 323,1-5 0,0-1 0,0-5 0,1-3 0,0-3 0,0 26 0,0-14 0,0-10-900,0-11-539,0-13-180,0-5 540,0-16-1079,0-10-7673,-4-15 9674,0-20 0,-4-12 1,3 28-1,1-1 1</inkml:trace>
  <inkml:trace contextRef="#ctx0" brushRef="#br0" timeOffset="111714">31069 4044 19046,'2'-46'4408,"0"3"-3599,-2 5-179,0 6-1,0 7 1,0 7 629,0 1-719,0 7 90,0 1-630,0 7 0,2 2 0,2 0 0,7 12 0,10 9 0,13 22 0,3 3 0,4 5 0,-7-9 0,2 2 0,-3-3 0,3 2 0,-3-2 0,6 6 0,2 1-841,-2-2 0,5 5 0,1 0 0,-5-5 841,3 4 0,0-1 0,-7-8 0,3 3 0,-1-1 0,-7-8-23,15 11 23,-19-19 0,0-5-2699,-32-26 1170,-3-9-180,-18-14 2902,0 0-11024,-5-7 9702,-3 2 1,-3 0 0,-2 3 0</inkml:trace>
  <inkml:trace contextRef="#ctx0" brushRef="#br0" timeOffset="111890">31434 4582 20485,'-63'0'2879,"2"0"-2430,6 0 811,-3 4-721,26-3-179,8 3 0,34-8-180,18-3-90,17-5-45,3 1 0,3-1-225,-11 4 0,-1 0-626,15-4 1,-2 0-1534,7 0 2339,-23 5 0,-32 9 0,-18 6 0</inkml:trace>
  <inkml:trace contextRef="#ctx0" brushRef="#br0" timeOffset="113761">29887 6432 21295,'-28'-3'2518,"-1"1"-2338,3 2 0,1 0 1799,28 0-1439,61-12-2666,-6 0 0,6-1 1826,-20 3 0,1 1 1,-2-2-196,17-4 0,-5 1-132,5-1-992,-29 11-630,-7 2 2249,-8 2 0,-7 6 0,-6 1 0</inkml:trace>
  <inkml:trace contextRef="#ctx0" brushRef="#br0" timeOffset="113931">30074 6635 20485,'-31'21'1979,"6"-3"-1799,11-8 0,7-4 90,14-6-90,7-6-90,17-2-90,12-8 90,13-2-540,-22 7 0,1 0 315,5-2 0,0 1-135,3-2 1,1 0-316,3 1 0,0-1-539,0 2 0,0-1 1124,-2 0 0,-1 0 0,-3 1 0,0 0 0,-4 0 0,0 0 0</inkml:trace>
  <inkml:trace contextRef="#ctx0" brushRef="#br0" timeOffset="114496">31231 5871 23723,'2'-16'2339,"2"4"-1889,0 10 179,2 13-89,4 16-225,-1 9 0,0 5-270,-1-7 0,0 2 0,3 16 0,-1 1-618,-1-14 0,-1-1 573,1 0 0,0-1-315,-1-3 1,0 0 314,10 25-358,-3-12 268,-3-8 0,-4-14-180,-4-12 1191,-2-15-1101,-2-14 774,0-15-594,-5-17 0,3-13 0,-2 25 0,-1-3-45,4-22 0,1-2-261,-2 15 1,1-1 305,2-14 0,3 2 45,-1 23 0,3 1 0,6-5 0,3 3 45,11-9-90,12-1 90,-3 38 90,-2 11 0,8 29-90,-16 6 0,-2 25-271,-21-7 181,-10 3 0,-6-4 0,-5-4 1116,-5 1-1116,12-13 0,5-11 0,19-13 0,12-12 0,11 0 0,8 6 0,4 3 0,-2 9 204,-4 3-204,-9 4-630,-11 16-2158,-47 12 269,-11 0 2263,-3-24 0,-7-4 0,0-5 0,-1-2 0,-7 2 0,1-1 1</inkml:trace>
  <inkml:trace contextRef="#ctx0" brushRef="#br0" timeOffset="115211">26399 7106 19496,'-23'0'4138,"5"0"-2969,4 0 450,11 18-810,6 2-179,11 25-315,2-9 0,3 1-270,-5-6 0,2 0-45,6 12 0,1 1-124,-7-14 0,-1-1 124,0 1 0,0 1 0,10 26 0,-3-7 0,-6-7 0,-4-10 0,-4-6 0,-4-6-270,-2-9-90,-7-6 90,-6-15 338,-9-5-158,-8-9 0,-11-4 90,-8 4-677,-8 5 677,-4 9 0,-2 15 90,0 11 0,4 14 0,4 8 67,25-9 1,4 3-69,13 0 1,4 1-90,0 27 90,39-12-90,13-28-335,14-10 335,6-5 0,-29-7 0,0-2-45,-1-1 0,-1-1-45,-1-1 1,1-2-226,6-5 0,-1-2-315,13-6-270,-17 4 1,-3 0-360,-5 2 201,-2-6-1191,-15 9 2260,-6-4 1,-2 0 0,-2-2-1</inkml:trace>
  <inkml:trace contextRef="#ctx0" brushRef="#br0" timeOffset="116017">26809 7124 22284,'0'-51'2789,"0"8"-2250,0 10 181,0 12-90,4 10-91,2 19-89,6 15-180,2 16 0,-1 6-225,-1-6 0,-1 2-1741,7 19 0,-1 2 1696,-4-11 0,-1-2 0,1-1 0,0-1-724,-1-1 1,-1-2 723,-1-3 0,0-2-46,-1-4 0,-1-2 46,6 19 0,-4-12 0,-2-13 0,-4-15 2540,-2-14-2900,-11-41-289,7 7 1,2-4 603,-5 1 0,1 0 45,3-5 0,2 3-312,2-9 402,2 9-90,5 10 90,2 10 0,4 10 0,4 15 3090,3 10-3180,0 11 0,0 9-180,-2 3-89,-1 3-271,-1 1-1304,-3-7 0,2-1 945,3-4-711,22 11 441,-21-51-180,8-11 179,-4-15 271,2-12 1573,-8 4 1,0-2 719,-4 12 1,-1-2-860,3-11 1,-2 1 723,2-10-269,-8 9-271,-4 10-89,-4 13 0,-11 10 89,-4 8-89,-10 15 457,-3 9-907,1 14 0,1 6-90,5 6 0,9 18-90,15-1-90,7-4 0,10-18-270,11-26 180,-10-10-90,14-21 270,-21-4 0,-3-29 0,-9 15 90,-9-14 0,-4 15 90,-7-6-90,6 14 90,1 1-90,9 20 0,6 13 0,11 26-90,2 4-90,-2-3 0,2 1-899,13 16-181,-2-4-2338,2-13 990,-16-24 2518,3-11 0,-7-14 0,1-10 0</inkml:trace>
  <inkml:trace contextRef="#ctx0" brushRef="#br0" timeOffset="116240">27853 7011 21745,'0'-30'3328,"0"5"-2429,3 13 990,11 28-1169,2 12-720,11 28 0,0 3-815,-11-25 1,0 0 814,1 0 0,1 0 0,-1 0 0,1-2-37,-1-2 1,0-1 36,12 21-720,-5-10-359,-6-6-91,-5-9-1258,-7-7 1169,-3-9 624,-3-13 635,-10-38 0,3-4 0,0 8 0,-1 0 0</inkml:trace>
  <inkml:trace contextRef="#ctx0" brushRef="#br0" timeOffset="116490">28137 7056 16078,'2'-62'2608,"0"0"1,1 7-1,0 9-1618,0 21-91,2 16 1,-3 18-181,1 18-179,-2 14-180,-1 16-225,-4-14 0,-3 4-135,1-3 0,-1 1 0,-2-2 0,1-3 0,-4 18 0,8-36 0,13-10 0,6-14 0,16-10 0,6-9-270,9-3-585,-11 5 1,1 1-585,20-11 364,-19 10 0,-1 0-1444,9-4 2519,-5 0 0,-5 3 0,-5 2 0</inkml:trace>
  <inkml:trace contextRef="#ctx0" brushRef="#br0" timeOffset="116891">28750 6726 17776,'-16'-21'3418,"-4"3"-1124,-1 6-1574,-3 6 0,0 8 422,1 9-692,1 10-270,3 10 0,3 10-90,8 7-90,2 4 159,10-17 0,3 0-339,16 24-90,3-7 933,9-26-1023,-8-22-269,12-23 539,-11 0 90,5-16 0,-22 1 0,-6-4 315,-7 3 0,-2-2-46,2-6 1,-3 1 0,-6 8 0,-2 5 180,-3-3-450,2 11 0,7 10 0,2 19 0,6 14 0,7 14 0,6 9 0,9 3 0,5 0-854,5-3 585,2-4-1980,-1-5-809,-5-4 3058,-5-3 0,-11 0 0,-4 1 0</inkml:trace>
  <inkml:trace contextRef="#ctx0" brushRef="#br0" timeOffset="117924">26452 9046 22554,'0'-27'3418,"0"2"-1439,12-20-1349,-1 27-630,12-8 0,-2 39 0,3 12 0,3 17 0,3 7 0,-1-7 0,0 1 0,5 11 0,0-1 0,-2-8 0,-2-5 0,-1-2 0,2 3 0,-17-29 0,-7-10 0,-7-9 0,-11-9 0,-15-5 0,-6-1 0,-13-2 0,6 3 0,-2 4-845,-10 11 845,1 12 0,4 8 0,20 7 0,3 5 0,-7 15 0,6 20 0,22-17 0,12-4 0,26 5 0,26-24-90,-17-13 0,1-6-315,-6-5 0,-1-5-854,5-10 0,-3-4-450,-1-7 1709,-16-3 0,-4-4 0,-6-11 0,-9 13 0,0-1 0</inkml:trace>
  <inkml:trace contextRef="#ctx0" brushRef="#br0" timeOffset="118324">26894 8720 22464,'0'-16'2789,"0"3"-2250,0 6 631,9 25-541,4 7-179,12 27-90,3 2-270,-5-9 0,1 5-90,4 5 0,1 1-547,-2 0 1,-1-1 546,1-3 0,-3-4 0,-9-16 0,-2-3 0,10 21 262,-5-7-262,-6-12 0,-6-8-90,-2-28-90,-4-9 90,-4-28 90,3-4 0,-2-8-90,3-3 135,2 20 0,1 0-45,4-14 831,7-7-651,11 35-180,-2 13 90,8 15-90,5 32-180,-11-1-360,6 14-449,-13-13-361,-4-6-359,0-8-539,-1-5-7583,1-11 9185,0-3 1,2-10-1,1-2 1</inkml:trace>
  <inkml:trace contextRef="#ctx0" brushRef="#br0" timeOffset="118680">27751 8756 22554,'-16'-30'3328,"0"8"-2608,-6 17-1,-1 14 181,-5 40-810,14-2-45,4-12 0,5 2-45,9 0 0,5-1-315,1-1 0,1-1-45,13 26-89,3-19-91,-12-30 90,-3-9 180,-2-11 0,-5-11 270,-2-9 0,-3-10 90,0-6 180,0-3 90,-5-2 0,3 6 1439,-5 0-1529,45 76-270,-5-3 0,-5 7 0,0 3 0,13 11-630,-14-23-629,-3-7-270,-3-4-540,-5-9 2069,5-9 0,-7-10 0,6-6 0</inkml:trace>
  <inkml:trace contextRef="#ctx0" brushRef="#br0" timeOffset="118906">28080 8661 22284,'0'-29'2789,"0"2"-1260,0 6-450,2 10-179,11 35-900,-1 7 0,0 1 0,0 3-1623,4 28 1623,-7-28 0,0 1 0,-1-2 0,1 2-45,2 9 0,1 0-945,-1-5 1,0-1-496,0 3 1,0-3-584,3 9 2068,1-34 0,-5-29 0,5-17 0</inkml:trace>
  <inkml:trace contextRef="#ctx0" brushRef="#br0" timeOffset="119182">28506 8490 21745,'17'-44'4497,"-5"12"-3777,-6 14-91,-8 28-89,-8 16-315,-5 15 0,-4 4-225,1-8 0,0 1-436,-9 16 0,-2 1 436,7-16 0,-1 0 0,-5 7 0,-1 0-88,5-10 1,2-2 87,3-1 0,3-5 0,5-4 0,26-27 0,13-13 0,11-5 0,10 1 0,6 1-535,5 6 535,2 2-359,1 6-451,-6 1-359,-3 4-360,-5 0 273,-6 0-1262,-5 0 2563,-5 4 1,-5-3-1,-2 3 1</inkml:trace>
  <inkml:trace contextRef="#ctx0" brushRef="#br0" timeOffset="119567">29189 8472 22464,'4'-51'3148,"0"6"-2428,-11 9 179,-4 11-179,-10 11-180,-1 12-450,-2 15-90,-3 10 0,3 14 0,1 6 0,15-10 0,3 2 0,-2 13 0,11 13 0,2-32 0,8-6-90,3-12-270,5-7-90,11-20 450,-6-2 0,5-13 180,-10-15 90,-9 13-90,-2-13 90,-7 19-270,4 8 0,-2 14 0,8 11 0,4 14 0,5 3 0,4 6 0,19 11-90,-9-10-1170,14 3 1260,10-18 0,-21-8 0,17-3 0</inkml:trace>
  <inkml:trace contextRef="#ctx0" brushRef="#br0" timeOffset="120007">30346 8123 27141,'-16'-36'1440,"7"-2"-1440,3-3 0,27-20 0,0 13 0,-1 19 0,3 1 0,18-5-315,-4 17 0,2 3-584,19-7 359,-20 13 0,0 1-359,7 2 179,-11 10 270,-7 2 181,-15 8-1,-8 4-360,-29 19 450,3-15 0,-5 1 135,-1 2 0,-2 0-149,-7 0 1,1-1 283,7-6 0,0 0 314,-8 10 1,1-1 135,-13 12-387,20-13 0,3-2 387,4 2-91,10-4 91,26-6-360,9-8 0,25-6-90,1-9-90,8-4-135,-16 1 0,2-1-630,-1 0 1,0 1 89,-3-2 1,-2 2-1395,18-3 2207,-35 6 0,-9 3 1,-6 2-1</inkml:trace>
  <inkml:trace contextRef="#ctx0" brushRef="#br0" timeOffset="121132">31597 7287 22644,'-10'0'3058,"-1"0"-2338,-1 0 179,0 0-89,0 4-360,-4-3-450,-1 3 0,-3 0 0,0-3 0,-1 3 0,3-4 0,2-4 0,7-13 0,4-2 0,10-9 0,6 7 0,9 1 0,21-2 0,-5 5 0,15 1 0,-12 10 0,19 12 0,-12 8 0,12 13 0,-17 7 0,-4 7-460,-5 4 460,-7 3 0,-11 2-94,-9-17 1,-2 1 93,-7 17 0,-3 12 0,-5-25 0,-5 12 0,3-12 0,2 9 0,6-12 0,6-1 0,0-1 451,2-1-451,2-2 0,3-3 0,1-5 196,0-1-196,0-3 0,0 0 0,0 0 0,-1 2 0,0-1-540,0 1-1709,2-4-719,2-1 2968,1-1 0,-2 1 0,0 2 0</inkml:trace>
  <inkml:trace contextRef="#ctx0" brushRef="#br0" timeOffset="121308">32181 8567 26872,'17'7'1709,"-3"-1"-1709,2-6 0,-2 0-90,1-6-1979,1-12 270,-9-2-630,0-8 2429,-12 3 0,-11 2 0,-8-2 0</inkml:trace>
  <inkml:trace contextRef="#ctx0" brushRef="#br0" timeOffset="122041">30196 8087 18237,'-16'0'3957,"-3"0"-3507,6 0-90,3 0 180,7 0 2878,3 0-2519,0-6-719,7-6-90,17-14 0,3 1 90,14-7 0,-4 6-180,5-3 0,5 0-366,6-1 366,2 3 0,2 2 0,-2 3 0,-2 1 0,4-1-539,-15 11-1710,-14 17-1529,-32 23 1260,-15 7 2518,-12 5 0,2-7 0,-2 0 0</inkml:trace>
  <inkml:trace contextRef="#ctx0" brushRef="#br0" timeOffset="122458">30366 8349 16438,'-8'8'6476,"0"-2"-5577,-2-2 720,-6-3-899,8 3 0,-6-4-91,13 0 271,-3 0-810,17-2 0,4-5-90,20-4 0,5-5 0,9-4 0,6-1 0,-15 5 0,2-1 0,0 1 0,0-1-161,-1 1 1,-2 0 160,-6 2 0,-4 2 0,1-2 0,-7 7-450,-7 3-719,-10 4-540,-2 0-720,-15 0 2429,-6 6 0,-14 5 0,-4 8 0</inkml:trace>
  <inkml:trace contextRef="#ctx0" brushRef="#br0" timeOffset="125612">26330 15807 25253,'-15'-18'3328,"1"2"-3328,8 3 0,-3 6 0,8 7 0,4 37 0,8 12 0,-1-7 0,2 8-515,2 3 1,0 6-1,1-1 515,-2-10 0,-1-1 0,2 3-720,-2 0 0,1 3 0,1 0 0,-2-3 720,1 1 0,-1-2 0,0-2 0,-1-1 0,-1-1 0,1-1-261,4 16 1,-2-3 260,-1-8 0,-1-3 0,-2-7 0,0-3 0,3 20 0,-5-17 0,-9-27 939,-10-20-939,-11-28 0,-11-16 1362,14 20 0,-3-2-1362,-16-18 0,-4 1 120,11 14 1,-2 1-121,-11-8 0,0 7-542,13 21 0,1 6 542,-28 6-199,4 22 199,8 19 0,8 15 0,25-21 0,4 2 0,0 0 0,6 2 0,9 12 0,6-2 0,14 16 0,-1-24 0,4-5 0,27-3 0,8-15 0,-28-10 0,-1-4 0,1-3 0,0-3 161,-1-2 0,-1-2-161,28-15 0,-28 3 0,-2-2-629,7-13 32,-4-13-2371,-33 3 1896,-10 13 1072,-10-8 0,-3 17 0,-1 1 0</inkml:trace>
  <inkml:trace contextRef="#ctx0" brushRef="#br0" timeOffset="126011">26760 16106 24353,'0'-43'3148,"0"6"-2698,0 6 180,0 12-630,6 8 0,4 21 0,5 16 0,1 10 0,7 23 0,0 5-1131,-8-19 0,0 0 1,0 1 1130,2 8 0,0 1 0,-2 1 0,-2 0 0,-1 0 0,-1-1-265,-1-5 1,-1 0 0,0-1 264,-1-2 0,0-1 0,-2-1 0,0 10 0,-2-10 0,-2-25 0,-2-10 0,0-43 0,0-13 0,3-13 2752,4-1-2752,5-1 0,13 1 0,-2 25 0,17 14 0,-13 31 1154,4 17-1154,-10 9-1260,2 21-2697,-7 1 1348,2-7 2609,-10-15 0,-1-22 0,0-3 0</inkml:trace>
  <inkml:trace contextRef="#ctx0" brushRef="#br0" timeOffset="126390">27540 16386 23544,'-4'-25'3597,"-4"7"-2877,-8 15 0,-5 19-720,-3 18 0,3 20-688,11-21 1,2 1 687,3 3 0,2 2 0,0 0 0,4 2 0,6 10 0,3-1 0,-2-15 0,2-1 95,5 5 0,2-5-455,10-9 0,-1-18 90,6-39 315,-21-3 0,-4-5 90,3 0 0,-3-1 45,-6-8 0,-5-1-45,-4 5 0,-2 2-135,-1 8 0,0 2 0,-8-26 0,8 38 0,11 33 1034,2 15-1034,5 16 0,6 5-90,9 9 90,5-5-180,-7-18 1,3-2-2970,18 19-1168,4-16 4317,-17-26 0,-10-34 0,-8-7 0</inkml:trace>
  <inkml:trace contextRef="#ctx0" brushRef="#br0" timeOffset="126586">27812 16319 21835,'-2'-46'1679,"0"1"0,-1 4 0,2 7-780,1 13-89,0 19-810,0 26 0,5 15 0,1 6 0,-2-5 0,2 2-653,5 18 0,1 1 653,-3-16 0,1 1 0,4 9 0,1 0-1080,-2-11 1,0-1 269,0-4 1,-1-3-810,6 0-720,-8-38-7492,-1-19 9422,2-22 1,3-18 0,-7 24-1,0 1 1</inkml:trace>
  <inkml:trace contextRef="#ctx0" brushRef="#br0" timeOffset="126876">28182 16020 21565,'16'-44'4227,"-5"12"-3237,-6 23-91,-16 23-89,-6 20-720,-15 16-90,13-20 0,-1 1-1134,-2 2 1,-1 0 1133,0 1 0,-1 0 0,1-2 0,-1 0 177,3-3 1,-1-1-178,-14 19 0,7-13 0,9-7 0,6-9 0,10-9 0,8-3 1719,10-6-1719,11 0 193,7 0-193,10 0 0,9 0 0,10 0 0,-11 0 0,0 0-577,-12 0 0,0 0 82,12 0 1,-3 0-765,7 0-270,-10 0-360,-14 0-720,-9 4 2609,-10-3 0,-6 3 0,-4-4 0</inkml:trace>
  <inkml:trace contextRef="#ctx0" brushRef="#br0" timeOffset="127374">28908 15934 23993,'5'-61'4048,"-5"18"-3508,-12-15-540,-3 35 0,-11 4 0,0 27 0,-5 15 0,-3 22-357,17-14 1,2 2 356,0 5 0,2 3 0,1 22 0,4 1 0,3-15 0,3 1 0,4-3 0,3 2 0,5-5 0,10-6 0,3-6 0,1 0 0,3-8 26,33-14-26,-14-31 0,-2-18 0,-3-8 0,-8-8 0,-9-1 0,-12-3-432,-12 0 432,-10 2 0,-9 5 0,-5 5 507,-17-4-507,2 16 0,0 11 149,17 29-149,15 22 0,12 17 0,5 10 0,11 5-204,-9-27 0,1-1 204,1 0 0,2 0-630,14 26-629,3-8-522,-12-22 1,1-3 1780,12 4 0,5-3 0,-13-21 0</inkml:trace>
  <inkml:trace contextRef="#ctx0" brushRef="#br0" timeOffset="127657">29469 15807 24263,'0'-18'3958,"0"2"-3598,0 1-360,0 1 0,0 1 0,7-1 0,6-2 0,11 0 0,10 0 0,7 1 0,8 3-180,0 5-180,2 3-90,-6 4-179,-4 6-271,-11 2-179,-8 5-181,-8 3-539,-7 2-449,-11 3 2248,-9 3 0,-11 3 0,-5 3 0</inkml:trace>
  <inkml:trace contextRef="#ctx0" brushRef="#br0" timeOffset="127857">29639 16052 20485,'-24'32'4048,"2"-3"-3508,5-6 89,9-5 91,2-9-90,6-3-91,7-10-89,24-13-450,3-1 90,22-11-315,-23 16 0,-1 0-315,16-7-449,8 3-270,-27 10-450,-9 5-810,-4 2 2519,-6 0 0,-2 0 0,-2 0 0</inkml:trace>
  <inkml:trace contextRef="#ctx0" brushRef="#br0" timeOffset="128433">30817 15061 23723,'0'-43'2789,"0"2"-1980,0 7 181,0 5-720,0 6-270,0 5 0,0 7 0,0 10 0,4 31 0,3 4 0,3 6 0,-1 0 0,2 3-612,5 13 1,0 0 611,-2-10 0,1-1 0,0 3 0,0-1 0,-1-1 0,1-1 0,0-1 0,0-2 0,-2-3 0,1-1-55,-2-4 1,0-2 54,8 22 0,-4-11 0,2-6 0,-8-14-270,-10-18-771,-10-12-2017,-13-14 3058,-8 8 0,-7 6 0,-8 3 0</inkml:trace>
  <inkml:trace contextRef="#ctx0" brushRef="#br0" timeOffset="130432">8122 14822 15178,'-5'0'6477,"-6"0"-6028,6 0-89,-7 0 0,2 4 539,-4 3-449,1-2 90,-3 5-90,4-5-91,0 4 181,0-4 450,-6 9 89,-1-7-629,6 4-450,-2-7 0,14-4 0,-6 0 0,12-4 0,5-7 0,24-16 0,-7 5 0,4-3-741,13-8 0,4-2 741,-9 5 0,2-2 0,3-1-632,5-3 1,2-1-1,5-3 632,-14 10 0,4-1 0,2-1 0,1-1 0,-1 1 0,-2 2-383,0-1 0,-1 2 0,-1 0 1,2 0-1,4-2 383,-4 3 0,4-1 0,2-2 0,2 0 0,1 0 0,-3 1 0,-1 2 0,-5 2 0,16-8 0,-5 4 0,-1 1 0,3-1 0,-2 2 0,1-2 0,2 1 0,-2 0 0,-2 2-68,0 1 1,-2 1 0,-2 1 0,-1 0 67,7-2 0,-2 2 0,-2 0 87,-3 0 0,-1 1 1,-4 2-88,1 1 0,-8 3 1364,-1 0-1364,-16 9 1450,-7 8-3429,-11 12-1079,-12 11 3058,-2 8 0,-13 12 0,-1 5 0</inkml:trace>
  <inkml:trace contextRef="#ctx0" brushRef="#br0" timeOffset="140591">8881 15423 23094,'-16'0'2159,"-2"0"-1620,-1-2-89,1-4-90,-2-6-90,1-6-90,-1-9-1,-2-5 1,-1-11-180,-3-6 90,-1-8-297,13 25 0,-2 0 207,0 0 0,0-1 45,-1-2 0,-1 0-45,-1 0 0,0-1 0,-1 0 0,1 0 0,-1 1 0,-1 0 0,1 1 0,0 0 0,1 2 0,-1 1 45,-5-8 0,1 1-45,-12-15-76,15 22 0,1 4 76,-3-1 0,0 4 0,13 10 90,-4 1-180,13 8 90,-3 3 90,4 2 227,0 4-317,0 3 159,2 5-159,0 1 0,4-1 0,-2-5 0,2 1 0,-3-7 90,-2 7-90,-1-7 0,0 3 0,0 2 0,-3-4 0,-11 20 0,-11 6 90,-1 8-90,-3 8 0,10-10 0,1 4 90,4-1-90,5 17 0,4-24 90,5 4-90,0-28 0,0-6 0,0 0 0,0-4 90,2-5-90,2-9 0,0-7 0,4-5 0,-2-4 0,4 4-90,6-9 90,3 10 0,14 2 0,-2 14 0,8 9 0,-4 4 0,16 4 0,-16 1 0,5 4 0,-18 0 0,-12 4 0,-1-1 0,-18 5 0,-5 2 0,-12 3 0,-22 15-90,8-8 90,-11 7-180,21-15-360,2-3 91,11-5-271,3-5-269,10-4-361,4 0-718,6-3 2068,4 9 0,10-5 0,5 6 0</inkml:trace>
  <inkml:trace contextRef="#ctx0" brushRef="#br0" timeOffset="141603">9047 15084 20036,'8'-12'2068,"1"1"-1798,-1 2 90,2 2 0,2 3 90,0 2-1,2 2-89,-1 0 1079,-1 0-179,-5 0-1081,-2-4-89,-5-3 0,0-7-90,0-8 90,0-8-90,-4-10 0,-2-12 0,-6-8-230,5 27 1,-1-1 229,0-2 0,-2-1 0,1 0 0,0-1 0,-2 1 0,0 0 0,0-1 0,-1 1 0,0 4 0,0 0 0,-2-6 0,0 1 0,-10-18 0,4 3 0,10 26 0,7 12 0,3 10 0,0-1 0,0 6 459,0-2-459,-4 2 90,3 0-90,-6 0 0,6 0 90,-3 0-90,-3 6 90,2 5-90,-9 12 0,4 6 0,-4 10 0,1 4 0,-1 5 0,-3 11 90,5-8-90,0-14 0,9-17 0,4-28 0,9-28 0,-1-7 0,-1 9 0,0-1-1417,4-24 1417,2 0 0,1 7-3012,10-8 3012,-7 23 0,10-2 0,-12 24 0,11 5 0,-1 6 0,-1 8 947,-4 2-947,-10 5 3392,-1-6-3392,-4 3 0,-2 1 0,-2 1 0,-2-1 0,0-1-90,0-7 90,-16 15 0,1-7-90,-17 11 90,6-7 0,-1 3 0,-1-2 0,3 1-90,3-1-90,4-1-539,4-5-630,7-2-720,10-6 450,11 0 1619,30-2 0,-5 0 0,18-3 0</inkml:trace>
  <inkml:trace contextRef="#ctx0" brushRef="#br0" timeOffset="142630">10286 14130 19946,'20'40'2248,"2"1"-1978,3-2 0,1-3 180,3-5 179,-3-5 1,0-8 809,4-9-180,-6-13-899,-5-6 0,-10-12-90,-17-6-90,-4-8 0,-11-9-90,-7-7-90,1 10 0,-2-1 0,6 9 0,-2 0 0,-5-3 0,-4-2 0,2 3-232,2 6 0,0 2 232,-8-9 0,0 3 0,5 10 0,1 4 0,-13-10-41,-10 0 41,25 16 0,5 5 0,5 3 0,6 1 0,-3 3 0,10-2 461,-1 1-461,10-1 44,0-1-44,0 0 0,0 1 0,0-1 0,1 17 0,2 0 0,-1 14 0,0 7 0,-2-8 0,0 6 0,0-13 0,0-5 0,0-2 0,-6-6 0,0-1 0,-7-18 0,7-1 0,0-18 0,6-22 0,4 10 0,4-17 0,5 22-90,6 3 90,4 8 0,4 4 0,1 9 0,2 7 0,1 5 0,1 4 0,-1 0 0,-2 6 0,2 6 0,-9 2 90,2 4-90,-12-7-90,-6 0 180,-2-2-90,-4 0 0,0 0 0,0-4-90,0 10 90,-7-9 0,-13 17 0,-5-8 0,-8 9 0,6-3 0,1 2 0,-4 7-540,6 1-2338,6 13-450,12-4 989,9-3 2339,1-9 0,-2-6 0,-2-1 0</inkml:trace>
  <inkml:trace contextRef="#ctx0" brushRef="#br0" timeOffset="147177">3273 13849 17427,'-8'-7'4318,"0"1"-3959,0 1 1,-1 3 0,0-2 0,0 3 90,-1-1-91,2 2-89,3-2 0,-2 1-90,6-1 450,-2 2-451,3 4 1,0 2-90,1 3 90,5 2-90,5 0 90,21 11 0,0-5-90,19 7 180,0-3-476,10-3 251,-26-8 0,1 0-332,4 1 0,1-2 332,3 1 0,0-1 0,1 1 0,1 0 0,1 0 0,0-2 45,-1 0 0,1-2 0,0 0 0,0-3 0,0-2 0,1-2 0,-1-2 0,0-3-45,0-2 0,1-2-1,-3-2 1,1-3-15,-3-2 0,1-3 0,-2 1 15,7-6 0,-1-1-45,-6 3 0,0-2 0,-2 1 0,2-4 0,-3-1 0,0 0 0,-1 0 0,-1-1 0,-1-1 0,-1-1 0,-1-2 0,0 1 0,-1-2 0,-1-2 0,1 0 0,0-1 0,1 1 0,-1-1 0,1 1 0,-1 0 0,1 0 0,-3 4 0,2-2 0,-1 2 0,3-5 0,0 1 0,10-11 0,-2 2 0,-14 14 0,-3 1 0,-1 0 0,-2-1-217,0 0 0,-1-2 217,-1-1 0,-1-2 0,-1 1 0,-2-1 0,-1-2 0,-1-2 0,-1-2 0,-2-2 0,-2-2 0,-2-4 0,0 1-640,-1-11 1,-2-1 639,0 7 0,-1-2 0,0 2 0,-3-6 0,-2 2-340,-1-1 1,-2 1 339,0 1 0,-2 0 0,-3 1 0,-2 1-19,-3 1 1,-1 2 18,-2 0 0,-2 2 0,-2 0 0,-1 2 0,-3 1 0,-1 1 0,0 0 0,-1 2 0,-2 1 0,-1 1 0,1 0 0,-1 1-190,-1 2 0,-1 0 190,1 1 0,-1-1 0,-2 3 0,0 0 0,-1 0 0,-2 1 0,-1 1 0,-3 0 0,-1 2 0,-1 0 0,-3 0 0,-1 1 0,-3 1 0,-2 1 0,-1-2 0,-2 1 0,-2 1 0,-1 1-43,18 8 1,0 1 0,0 0 42,-2 1 0,0 1 0,0 0 0,-1 0 0,0 1 0,-1 0 0,1 2 0,-1 1 0,1 0 0,-22-5 0,2 2 0,0 3 0,2 3 289,3 3 0,0 2-289,3 2 0,0 2 0,4 7 0,1 2 0,3 1 0,2 3 0,1 7 0,2 3 20,1 2 1,2 3-21,0 5 0,1 2 7,0 4 1,1 3-8,0 3 0,1 2 0,-1 4 0,1 2 0,0 0 0,-1 4 0,2-2 0,-2 4 0,1-2 0,9-12 0,0-2 0,0 2 0,-8 11 0,-1 3 0,3-5 0,-2 3 0,3-4 0,2 1 0,1 0 0,0-1 0,2 0 0,1-1 0,1 4 0,3-3 0,1 3 0,1-1 0,4-10 0,1-2 0,1 3 0,-4 13 0,0 3 0,3-2 0,5-14 0,2-1 0,2 3 0,0 3 0,2 3 0,1 1 0,1-2 0,1 3 0,1-2 0,1 3 0,1-3 0,0 2 0,1 1 0,1-5 0,2 1 0,2-4 0,0 1 0,0-1 0,1 0 0,1-1 0,0-2 0,1 0 0,0-1 0,7 19 0,1-2 0,0-4 0,2-1 0,0-3 0,1-2 0,0-4 0,1-2 0,-1-3 0,0-1 423,1-2 1,-1-1-424,0-4 0,1 0 31,-2-2 0,1 1-31,0-4 0,0 0 0,-1 0 0,1-1 0,0-2 0,0-1 0,23 24 0,0-7 0,-2-1 0,-3-6 567,-3 0-567,-3-5 0,11 11 0,-9-11 0,7 8 0,-11-9 919,10 7-919,-11-10 595,6 3-595,-16-12 369,-3-9-369,-4-1 83,0-6-83,-2 0 0,0 0 0,1 0 0,-3 0 0,0 0 0,-4 0 0,0 0-1170,-4 0-359,0 4-450,-2-3-719,0 3 2698,0 0 0,0 1 0,0 4 0</inkml:trace>
  <inkml:trace contextRef="#ctx0" brushRef="#br0" timeOffset="153229">5673 7924 21205,'-29'-59'1799,"1"1"-6830,1-1 5661,3 4-91,2 3 1154,3 9-1424,3 7 692,4 7-871,6 8 0,2 10 179,8 25 3271,2 11-3271,6 26 91,6 8-419,-7-24 0,1 2 149,2 5 0,2 0-45,0 4 0,3 3 15,0-2 0,3 4 0,-1-3-60,4 9 0,2 0-351,-4-8 1,2 1 0,0-3 395,1-1 0,1-1-45,9 10 0,0-1 0,-10-17 0,-1-1 0,5 7 0,0-4 0,0 2 0,-4-10 0,-7-8 0,-3-5 434,-6-11-434,-2-1 1103,-4-6-1283,-2-8-359,-2-2-271,0-12-359,0 1-90,-5-4-900,-4 3 2159,-7 1 0,-4 3 0,-3 2 0</inkml:trace>
  <inkml:trace contextRef="#ctx0" brushRef="#br0" timeOffset="154038">5584 8906 22284,'-19'0'2069,"3"0"-1799,2 0-90,7 0 270,7 0-181,14 4 91,16 3-180,17 4 0,16 5-180,-26-7 0,2 0-221,2 2 1,1 1 265,3 2 0,0 1-400,-1 0 0,1 2 400,0 1 0,0 0 0,-4 0 0,-1 0 0,-2-2 0,-1 0-45,-5 0 0,-1 0 180,22 7 90,-12-3-90,-11-11 89,-8-3 584,-2-6-763,-9-2-90,1-6 90,-10-8-162,0-11 72,-1-8-132,2-9 132,-1-11 0,0-10-330,-2 28 0,0-1 330,0-3 0,0 0 0,0-1 0,0 0 0,0 1 0,0 1 0,0 1 0,0 1 0,0-28-127,0 9 127,0 0 740,-4 20-650,3-4 41,-11 25-41,-5 9 537,-10 12-627,-9 13 90,-5 7-259,-9 9 169,21-16 0,-3 2 0,-20 15 0,-6 2-30,16-11 0,-1 0 0,-2 0 60,-7 5 0,-2 0 0,1-1-30,5-3 0,0-1 0,2-3 0,-11 4 0,6-4 0,17-9 0,5-3 0,-10 5 0,29-15 0,5 3 0,5-4-1709,0 0-810,0 4 181,7 5 2338,4 6 0,11 7 0,2 1 0</inkml:trace>
  <inkml:trace contextRef="#ctx0" brushRef="#br0" timeOffset="155882">2173 8720 20395,'-21'-31'2159,"-1"1"-1709,1 1-90,-1 4-1,4 2-179,1 5-180,5 4 90,6 7-90,2 3 90,4 4 0,0 0 90,11 20 270,8 18-136,0-1 1,2 6-135,8 13 0,1 2-45,-2-4 0,0 1-571,-7-14 1,2 1 0,-2-2 525,5 11 0,-1-1-45,2 4 0,0 1-536,1 5 1,0 0 520,-10-21 0,1 1 0,0 2 0,7 11 0,1 4 0,-1-3 15,2 6 0,1-2-45,-6-10 0,1 0 0,-1-3 45,-2-4 0,-2-3-85,-1-3 1,-1-2 39,13 23 0,-4-13 0,-5-9 0,-1-9 1291,-6-7-1291,-1-3 1240,-5-7-1150,-4 2-75,-2-9 75,-2 3-90,1-4 0,5 0 0,5 6 0,16 8-90,5 5 90,0-1 0,-3-3 90,-15-10-90,-2 3 0,-4-7-90,-4 3-270,-2-4-1439,-2-16 180,-5-2-1080,-5-19 2699,-11-2 0,-7-2 0,-5-2 0</inkml:trace>
  <inkml:trace contextRef="#ctx0" brushRef="#br0" timeOffset="156834">2424 10285 21565,'-12'-6'1979,"0"-1"-1710,2-7 1,3 0-90,4 1 0,3 1-90,5 1 90,7 4 0,11 3-90,11 2 180,9 10-1,12 6-179,-24-2 0,1 3 0,3 1 0,3 2 0,20 12 0,1 1-391,-13-8 1,-1 0 300,15 7 0,-2-1 45,-22-11 0,-3-2 135,26 9 90,-13-5 90,-11-5 90,-9-7-91,-8-2-179,-6-10 0,-5-7 511,-4-14-601,-3-15-90,-7-19 0,3 21 0,-1-1-374,-3-7 0,0-1 374,-1-6 0,0-1-488,-1-4 1,1-1 487,-1-2 0,0-1 0,0 1 0,1 0 0,2 2 0,0 2 0,3 4 0,0 2 0,0 5 0,1 2 0,2 5 0,1 3-3,-4-27 3,4 15 0,0 10 0,0 11 580,0 9-580,-11 15 1052,1 12-1052,-13 20 0,-1 19 0,-5 5 0,-2 6 0,4-11 0,-2 3-211,2-6 1,-3 5 0,-2 2-1,1-4 211,-5 5 0,-1-2 0,-1 0 0,6-7 0,-1 1 0,0-1 0,2-3 0,-1 0 0,2-3 0,1-3 0,-4 3 0,4-5 0,1-2 0,6-6 0,11-13 0,2-2 0,9-10 0,0 0 0,0 4 846,0-3-1296,0 3-359,3-4-1980,7 22 181,3 2 2608,5 23 0,-3 0 0,-1 3 0</inkml:trace>
  <inkml:trace contextRef="#ctx0" brushRef="#br0" timeOffset="157878">10769 8734 22464,'-40'-9'479,"1"0"1,-1 0 0,1 0-345,2 0 0,2 0 225,-28-10 0,12 3-180,17-13-90,58-16-90,-6 18 0,6 1-673,24-9 0,8 1 673,-2 3 0,2 1 0,-15 8 0,1-1 0,1 0-150,2 0 0,1 0 1,-1 1-121,0 0 0,0-1 0,0 2-150,-2 1 0,0 2 1,-1-1-796,15-5 1,-4 1 1214,-6 4 0,-4 2 0,-10 3 0,-1 1 0,19-9 0</inkml:trace>
  <inkml:trace contextRef="#ctx0" brushRef="#br0" timeOffset="158249">10854 8349 21655,'-46'22'419,"0"0"1,2-1 0,1 0-240,5-1 0,1 1-366,3 1 1,3 1 455,3 0 0,1 2-45,4 1 0,2 2-46,2 1 1,3 1 0,-10 31 0,13 0-90,10-2 0,11-7 176,10-5-221,5-23 0,6-5 45,21 4-90,6-19 0,5-8 0,-20-4 0,1-5-1040,10-4 1,5-5 0,-4 1 1039,-2-1 0,-2 0 0,-6 4 0,2-2 0,-4 3 0,0 1 0,-2 3 0,5 3 0,-1 6 0,18 26 0,-13 8 0,-37 34 0,-28-3-175,-6-10 0,-4 1 175,6-14 0,0 1-45,-8 11 1,-1-1-91,11-19 0,2-3-405,-14 23-180,7-10-1798,7-10 179,15-20 3109,10-18 0,15-23 0,6-11 0</inkml:trace>
  <inkml:trace contextRef="#ctx0" brushRef="#br0" timeOffset="158444">11407 8453 21565,'1'-41'449,"0"1"1,0 2 0,0 3-270,-1-28-90,0 13 0,2 7 0,3 7 0,9 1 0,11 0-90,15-3 0,2 8 0,5 1-575,-9 7 0,2 1 485,17-7 0,0 1-135,-15 11 0,-2 1-135,-1 2 1,-1 1-541,-2 1 1,-1-1 899,22-8 0,-12 4 0,-9 1 0</inkml:trace>
  <inkml:trace contextRef="#ctx0" brushRef="#br0" timeOffset="158782">11874 7748 18851,'-53'20'2069,"2"3"-1709,2 6 0,4 7 539,5 9-449,7 7-270,5 7-90,15 1 0,10-20 0,4 0 0,13 18-90,-1-24 0,3-2 90,23 1-90,9-10 0,9-12 0,-9-8 0,2-4 0,-12 1 0,0-1 230,11-1 0,1 0-230,-10 4 0,-4 2 0,13 8 329,-1 25-329,-39 0 500,-12 18-500,-12-22 0,-5-2 0,-8 17-90,8-19 0,1-2-269,-4 1-271,7-4 75,8-10-884,2-5-810,6-5 2249,4-14 0,2-11 0,4-11 0</inkml:trace>
  <inkml:trace contextRef="#ctx0" brushRef="#br0" timeOffset="158977">12251 7920 20051,'0'-51'2159,"2"4"-1979,2 5-90,6 1-90,5 9 0,4-1 90,19-20-90,-7 17 0,4 0-576,-3 7 1,1 2 575,4 0 0,3 1-120,-2 2 0,2 0 1,-2 2-16,6-3 0,1 2-225,10-5 0,-1 2-360,-20 10 1,-3 3-1350,24-10 2069,-12 3 0,-13 6 0,-8 1 0</inkml:trace>
  <inkml:trace contextRef="#ctx0" brushRef="#br0" timeOffset="159301">12771 7345 20395,'-34'23'779,"-1"0"1,0-1 0,1 1-645,0-1 0,1 1 45,1-1 0,2 1-45,4 0 0,1 1 134,-11 24-89,17 2 0,12-2 0,18-3 0,12-4-180,16-7 90,15-9-90,-22-17 0,2-2 0,19-2 0,2-2-675,-14-4 1,0 0 719,9 0 0,1 3 169,-6 0 1,-6 6-215,4 26 0,-2 6 0,-49 19 0,-14-13 90,-7 1-238,2-8 148,-1-4-180,-1-1-630,1-11 762,5-4-1122,10-12-629,4-10-8032,7-5 9779,-9-9 1,10-9 0,-4-6-1</inkml:trace>
  <inkml:trace contextRef="#ctx0" brushRef="#br0" timeOffset="159634">13189 7124 16248,'0'7'4318,"0"-1"-8596,8-6 4368,6-8 541,16-6-631,13-13 320,-16 10 0,3-2-320,21-12 0,3-1-135,-11 6 0,1 1-196,-6 2 0,3 0 0,-3 1-569,3 0 1,-2 1-4017,-2 1 1,-1 0 4758,-5 1 0,-2 1 1,19-13-1,-10 2 1</inkml:trace>
  <inkml:trace contextRef="#ctx0" brushRef="#br0" timeOffset="159927">13762 6753 20215,'-31'13'809,"-1"1"1,2-1 0,-1 1-585,-2 1 0,1 1-184,1 1 1,1 2 183,-1 3 0,1 4-319,-6 16 1,3 5 138,9-12 0,4 2 0,-2 12 0,6 2 44,12 14-89,16-24 0,6-2 0,17 12-9,-7-23 0,3-5 9,24-10 0,6-7-90,1-10 90,-3-1 0,-6-6 0,4 2 0,-19 2-90,6 11 301,-30 10-211,-1 11 506,-22 7-1226,-17 20-1978,-14 1 2698,-3-4 0,2-13 0,13-20 0</inkml:trace>
  <inkml:trace contextRef="#ctx0" brushRef="#br0" timeOffset="160135">14079 6848 21745,'21'-30'479,"0"1"1,2-1 0,1 1-390,2-1 0,2 1-460,3 1 1,1 0 414,3-1 0,0 1-45,1 2 0,1 0 0,-2 2 0,1 0-135,-1 4 0,-1 2-135,-2 1 0,-1 3-989,26-7-540,-10 5 1846,-9 9 1,-18 3 0,-7 4-1</inkml:trace>
  <inkml:trace contextRef="#ctx0" brushRef="#br0" timeOffset="160346">14590 6454 20485,'-55'26'427,"0"0"0,0 0 1,0 0-1,0 0 0,-3 0 1,0 0-1,6-1 0,14-1-247,4 17-90,43-16 0,19-3 0,17-1 0,14-5-45,-26-8 0,0-1-45,0 0 0,1 0 90,29 8-90,-8 1 0,-10 3 0,-11 1-90,-11 2-720,-11 21 1,-14-7-1170,-8-3 0,-3-2 1979,-13 3 0,-9 7 0,8-21 0</inkml:trace>
  <inkml:trace contextRef="#ctx0" brushRef="#br0" timeOffset="160982">14728 6436 19946,'33'-25'2608,"-2"1"-2338,1 1-90,-2 0-45,-2 4 0,2 0 45,18-14-135,-15 11 0,3 0 89,2-2 1,-2 2 45,17-7-90,-21 11 0,0 2 540,10 5-360,-23 4 0,1 13-181,-27 8 91,-6 13 0,-9 9-90,-1-2 0,-1 2-90,-11 20-717,7-8 1,2-1 716,1 1 90,6 8 0,14-31-90,5-7 0,5-9 0,16-5 90,0-10-90,15-4 0,-12-6 90,3-4 1433,-3-2-1523,0-6 90,6-19 0,-11 8 0,-2-13 0,-17 0 90,-16 2-90,-11-3-90,-5 19 0,-5 19 0,6 11 0,0 4 0,3 0 0,5 6 0,0 10 0,13 3 0,-4 10 0,13-4 0,-3 0 0,4 2 0,4 2 0,0-7 0,6 0-90,2-11-270,-1-6-540,1-1-719,-4-4-1259,-3 0 2878,-2 0 0,-3 0 0</inkml:trace>
  <inkml:trace contextRef="#ctx0" brushRef="#br0" timeOffset="161717">16349 5351 22104,'-24'-30'1260,"-5"5"-1170,-5 7 0,-9 9 0,-4 5 89,-6 4 91,-5 6-135,25-2 0,-1 1 45,-4 3 0,-1 1 0,-5 0 0,-3 2-1358,-7-1 1,-5 0 0,1 0 1267,7-1 0,0 0 0,-3 0-1,-2 0 1,-3 0 0,-2 0 0,2 0-294,6-2 0,0-1 1,0 1-1,-1 0 249,-5 0 0,0 0 0,-3 1 0,-4 1-252,13-1 1,-5 0 0,-1 1 0,-3 1-1,1 0 1,2 0 0,1-1 236,1 1 0,2 0 0,0 0 0,1 0 0,-2 1 0,-3 1-8,5-2 1,-2 1-1,-2 1 1,0 0-1,-1 0 1,-1 1-1,0 1 1,1 1-74,2-1 0,-1 2 0,0 0 1,-1 1-1,0 0 0,1 1 1,0-1-1,2 0 0,1 0 102,-5 1 0,1 0 1,3 0-1,-1 0 1,0 1-1,-1 0 1,-3 1-32,4 0 0,-3 0 0,-2 1 0,0 0 0,0 1 0,0-1 0,1 1 0,2-1 0,3 0-20,-2 1 0,2-1 0,2 1 0,1-1 0,1 0 0,-1 1 0,-1 1-21,-1 0 0,0 0 1,0 1-1,-1 0 0,1 1 1,0-1-1,0 1 21,0 1 0,0 0 0,0 0 0,1 1 0,-1 0 0,0 1 0,1 0 0,0 1 0,0 0 0,0 1 0,1 0 0,-1 1 0,2 1 0,-1 0 0,2-1 0,0 2 0,1 0 0,0 0 0,0 1 0,1 0 0,1 1 0,0 0 0,1 0 0,1 1 0,-1 0 0,2 0 0,0 1 0,0-1 0,-5 7 0,0-1 0,2 1 0,0 0 0,0 1 0,1 0 0,3-1 0,0 0 0,0 1 0,2 0 0,0 0 0,0 0 0,3-1 0,0 0 0,1 0 0,1 1 0,1-1 0,0 1 0,-3 7 0,0 1 0,2-1 0,1 1 0,2 0 0,2-1 0,1-1 0,1 2 0,3-1 0,1 0 49,2-1 0,3 0 0,0 1 1,3-1-1,2 1-49,-1 10 0,2 1 0,4 0 0,3-1 0,3-2 0,4 0 0,2 0 0,4-2 0,3-2 0,2 0 0,4-2 0,3-1 0,3-2 0,4-2 0,2-2 0,3-2 0,4-2 0,2-3 0,4-2 0,2-3 0,6-1 0,4-3 0,2-3 0,3-3 0,-7-7 0,3-2 0,1-3 0,1-1 0,2-3 0,5 0 0,0-2 0,2-2 0,3-4 0,5-2 0,-14-2 0,4-3 0,2-2 0,3-2 0,1-1 0,0 0 0,0-1 0,-2 1 0,-3-1 0,0 1 0,-2 0 0,-1 0 0,-1-1 0,1 0 0,0-1 0,2 0 0,3-2 0,-7 2 0,2-1 0,1-1 0,2 0 0,0-1 0,1 0 0,0 0 0,-2-1 0,0 1 0,-2 0 0,-2 0 0,9-3 0,-2 0 0,-1 0 0,-1 0 0,-1-1 0,0 1 0,0-1 0,1 1 0,-6 1 0,-1 1 0,0 0 0,0 0 0,1 0 0,0-1 0,1-1 0,2 0 0,1-3-19,-7 3 0,2-1 0,2-1 0,1-1 0,0 0 0,2-1 0,-1-1 0,0 1 0,0-1 1,0 0-1,-2 1 0,-1 0 0,-2 0 19,6-2 0,-3 2 0,-2 0 0,-1 0 0,0 0 0,1-1 0,0-1 0,3-2 0,2-3 0,4-3 0,-18 8 0,4-1 0,1-3 0,2-1 0,2-1 0,1-1 0,1-2 0,1 0 0,0-1 0,1-1 0,0 1 0,0-2 0,-1 1 0,-1 0 0,-1 1 0,0-1 0,-3 2 0,-1 0 0,-2 1 0,-3 2 0,-2 0 0,13-8 0,-5 1 0,-2 2 0,-3 1 0,-2 1 0,0-1 0,-1 0 0,1-2 0,2-2 0,2-3 0,2-2 0,-8 6 0,1-1 0,3-3 0,1-2 0,2-1 0,0-2 0,1-1 0,1 0 0,-1-1 0,0-1 0,0 1 0,-1 0 0,-2 0 0,-1 2 0,-2 0 0,-3 2 0,-1 1 0,-4 2 0,-3 3 0,14-19 0,-6 4 0,-4 2 0,-3 2 0,-2 0 0,0-1 0,0-2 0,2-2 0,-3 4 0,1-3 0,0-1 0,1-1 0,-1-1 0,-1 1 0,-1 0 0,-2 2 0,-2 2 0,-3 3 0,2-8 0,-3 3 0,-3 1 0,-1 2 0,-2 0 0,-1 0 0,1-5 0,-1 0 0,-2 2 0,-2 0 0,-3 1 78,0-6 1,-4 1-1,-2 1 1,-5 2-79,-6-10 0,-5 2 0,-7 4 0,-6 5 0,-6 4 0,-11 4 0,0 13 0,-9 4 0,-5 1 0,-4 4 0,-1 3-270,2 5 0,-3 3 0,-2 4 0,-2 1 1,-2 2-1,-3 1-50,11 2 0,-2 1 0,-3 1 0,-1 1 1,-1 1-1,0 1 0,1 1 0,1 0 1,2 2 15,-1 0 0,1 2 1,0 0-1,1 2 1,1 0-1,0 1 1,-1 2-1,1 0 304,-1 1 0,-1 2 0,-1 0 0,1 2 0,1 0 0,1 0 0,3 1 0,2-1 0,-3 3 0,4-1 0,1 2 0,1-1 0,1 1 0,-1 0 0,1 1 0,-1 0 0,1-1 0,-1 1 0,0 0 0,1 0 0</inkml:trace>
  <inkml:trace contextRef="#ctx0" brushRef="#br0" timeOffset="162700">12848 8978 23184,'0'-7'1169,"2"1"-359,-2-1-451,4 4-179,-2-1-90,2 4 90,-1 0 360,-2 0-360,-1 4-90,-7 7 180,-13 24-181,-2 2 46,1 1 0,-1 3-135,-5 17 45,9-18 0,1 1-219,5-9 1,0-1 218,0 3 0,-1 0-45,1 1 0,-2 3 44,-7 16 1,-1 3 0,5-14 0,-2 2-349,-5 11 1,-3 3 333,7-18 0,-1-1 0,0-1 15,-4 7 0,0 1-15,3-7 0,-2 2 0,1-2-30,-2 5 0,0-2 45,-1 0 0,1 0-45,-1 1 0,1 0 45,-1-2 0,1 0-45,2 0 0,-1-1-561,1-1 1,0 0 604,1-1 1,1 1-45,1-4 0,-1 1 45,3-2 0,0-1-45,1-1 0,1 0 45,1-3 0,0 1-248,-4 10 0,1 1 203,3-10 0,1 0 0,-4 9 0,1-1 0,-8 21 0,3 0 0,0 1 0,1-2 0,1-3 0,2-2 342,0-4-342,1-3 0,-3-1 0,0-1 0,-5-3 0,1-3 0,-6 3 0,10-16 529,-1-6-529,14-11 1096,0-9-1636,6 3-1373,-2-14-65,3 0 1978,0-22 0,0 7 0,0-11 0</inkml:trace>
  <inkml:trace contextRef="#ctx0" brushRef="#br0" timeOffset="163510">11533 11470 23004,'-10'-27'1799,"-3"2"-990,-10 0-359,3 13 629,-24 44-854,27 24 0,6 13-195,0-21 0,1 3 0,2 1-546,4 14 0,2 4 0,3-7 561,2 1 0,3-7-45,0-10 0,4-6 0,23 6 0,0-24 0,20-11 0,3-24 0,-24 2 0,2-2 0,21-10 0,4-2-393,-18 7 0,1 0 1,0 1 392,0-1 0,0 1 0,0 1 0,3 0 0,0 1 0,-6 3 0,24 1 90,3 0 0,-34 10 1518,-11 0-1428,-5 0 0,-10 0-180,-10 4 1388,-8-3-1388,-13 3 0,-33-21 0,8-5-1555,11 2 1,-1-4 1554,8-2 0,1-3 0,-3-2 0,-1-1-186,1-3 0,-1-1 186,3 4 0,-2-2 0,2 2 0,-4-3 0,1 1 0,-7-9 0,1 2 0,9 13 0,4 3 0,-8-10 0,-7-3 0,30 23 0,1 2 2856,12 7-2856,0 3 445,0 1-445,0 0-90,0 2 90,0-4 0,0 3-3688,0-1 90,-4 14 3598,0-3 0,-8 13 0,-1-6 0</inkml:trace>
  <inkml:trace contextRef="#ctx0" brushRef="#br0" timeOffset="171072">29327 14550 16707,'2'-9'4768,"-2"0"-4319,2 2 1,-2-4 0,0 4-180,0-6-90,0 3-90,0 1 90,0 3-90,0 3 629,0 1-719,-6 2 90,5 4 0,-10 3-90,10 5 90,-5 3-90,6 14 0,0-4 0,2 10 0,2-8 90,4 0-90,5-2-90,1 0 180,4-5-90,2-1 0,1-6 0,3-6 0,-3-3 0,1-4 0,-2 0 0,1-4 0,-3-3 0,0-6 0,-2-16 0,-5 6 0,-3-11 0,-6 9 0,-11-23 0,1 18 0,-10-13 0,2 23 0,-2 4 0,-14 5-90,8 4 90,-8 5-180,1 2-90,10 6-269,-6 2-181,13 3-719,5-4-720,4 3 2159,6-8 0,5 8 0,3-5 0</inkml:trace>
  <inkml:trace contextRef="#ctx0" brushRef="#br0" timeOffset="171418">29891 14505 18956,'-3'-9'3418,"2"2"-3058,-3 0-90,4 5 90,0 0 89,2 0-359,6-3-90,10-4 90,10-4-90,13-5 0,8-5 90,8-2-282,-27 10 0,1 1 192,2 0 0,-1 0 45,-1-1 0,-1 1-45,27-11-36,1-4-54,-22 10-90,-2-3-180,-26 8-270,-2 3-89,-6 2-338,0 4-1011,-4 1 2077,0 2 0,-1-5 1,2 0-1</inkml:trace>
  <inkml:trace contextRef="#ctx0" brushRef="#br0" timeOffset="171886">30780 13921 20395,'11'-11'1889,"-1"0"-7369,-4 6 5750,-2 1 1408,-2 4-1408,-2 6 1039,0 15-1039,-4 3-90,-2 13 0,-6-10 0,-3 1-90,-1-6 0,0-4 3302,-2-8-3392,-1-4 90,-3-6-90,2 0-90,-10-10 180,12-1-90,-3-11 0,14 2 0,4-3 0,3 0 0,5 1 90,4 1-90,7 1 0,2 4 90,4 2-90,3 7 0,16 9 90,-7 10-90,11 10 90,-16 10-90,-5 9 0,-8 7 0,-8 4-90,-13 2 0,-10 0-360,-13 1-270,-5-3-539,-6-4-810,2-6 2069,1-9 0,5-7 0,3-6 0</inkml:trace>
  <inkml:trace contextRef="#ctx0" brushRef="#br0" timeOffset="177097">29404 14681 14729,'-5'8'5037,"-2"4"-3958,6-11-539,-8 9-180,8-9 179,-8 3-179,8-4 1259,-3 0-1529,10 0 0,1-4 0,5-1-90,0-4 90,-2 0 0,0 0 90,-3 2 0,-3-1 0,-3 1-1,-1-2 1,-3-2-90,-5 1 0,-7 1 90,-5 4 0,-3 3 0,-1 11-90,0 1 0,1 10-90,3-2 0,4 6 0,9-7 90,9 1-90,11-11 0,11-3 0,4-4 0,7-2 0,4-4 0,-2-6 0,-1-6 0,-3-3 0,-7-3 0,-6-3 0,-9-5 90,-9-2-90,-14-2 90,-9 3 0,-11 4-90,-9 11 90,-4 7 0,-4 11-1,2 9-89,4 7 90,1 20-90,22-5 0,3 11 0,38-3 0,2-15 0,21-1 0,-11-20 0,2-6 0,20-6-174,-17 1 0,0-2 174,13-11 0,-4-2 0,-8-1 90,-7 1-180,-10-2 180,-5 4-90,-9 3 0,-8 5 0,-8 6 258,-7 7-168,-5 9-90,-3 5 0,1 8 0,3 1 0,9 4 0,4-2 0,14-2 0,6-5 0,14-8-90,13-8 45,1-12 0,3-4 45,-8 2 0,2-3-837,15-7 1,0-3 836,-14 3 0,-3-1-45,0 0 0,-2 0 45,-5 1 0,-1-1 0,17-18-5,-11 5 95,-15 6-90,-8 6 90,-26 6 0,-5 12 0,-17 11-90,3 14 0,2 8 1762,5 2-1762,7 1 6,9-1-6,12-6 0,10-2-90,13-12 90,9-3 0,11-10 0,8-7 0,6-8 0,1-8-90,-2-2 135,-26 8 0,-2 0-45,10-11 0,-3-5 90,-27 14-90,-14 5 90,-9 6 0,-9 6-90,-7 10 90,-2 12 0,1 5-90,4 13 0,-12 12 0,53-26-90,31-16 90,-2-11-90,21-4 90,-14-9-45,-17 3 0,1-1 45,11-8 0,-16 5 0,-3-1 0,-11 2 0,-7-6 0,-23 12 0,-11 5 90,-9 5-90,-9 12 90,-18 12-90,15 1 0,-6 5 0,28-11 90,11-3-180,6-5 90,12-3 0,9-4-90,36-16 90,-1-2 0,-12 0 0,0-2-225,-8 1 0,-2-1 225,24-21 0,-9 1 90,-11 5 0,-11 4-90,-13 8 180,-15 7-90,-17 7 90,-15 17-90,-5 12 0,-2 5-388,9-2 1,0 1 342,-16 12 0,2 1-45,17-9 0,3 0 0,3-4 0,3 0 335,-15 21-335,24-5-90,20-19 0,23-11 45,8-21 0,2-8 45,-7 2 0,1-1-263,11-8 0,-2-2 263,6-15 0,-24 14 0,-4-1-90,-3-10 0,-13-10-270,-22 23 138,-11 8-3016,-32 8-6593,9 15 9166,16 1 1,-1 4 0,9 4-1,1 1 1,-1 2 0,-1 0-1</inkml:trace>
  <inkml:trace contextRef="#ctx0" brushRef="#br0" timeOffset="178634">10355 18173 17787,'-5'-7'4767,"-4"2"-4137,8-1-270,-10-1-1,4 2-89,-5-1 0,0 1-90,0 3 0,-2 0 0,-2 2 90,-5 0-1,-3 6 181,-24 17-270,8 5-228,11-6 0,0 2 228,-14 23-135,21-17 0,1 1 0,0 5 0,1 3-15,5 2 0,0 3 0,4 2-30,3-1 0,3 0 0,2 1-327,-2-1 1,1 0 0,5-2 326,9 12 0,6-8 0,21-2 0,-2-29 0,6-9-45,2-10 0,1-8 0,8-12 0,-2-7-252,-10 0 1,-6-6 296,-8-4 0,-8-5 0,-9-6 0,-7-1 45,-2 12 0,-3-1 45,-10-23 0,-5 2 0,6 29 0,-2 3 61,-11-15 1,0 5-152,0 6 0,-4 0 0,20 23 1008,4 7-1008,39 38 0,-4-5 0,1 1 0,2 1 0,-7-8 0,0 0-45,12 8 0,1 1-45,-10-9 0,1 0-585,14 11 1,0-2-495,3-2-181,8 2 1515,-7-26 0,-13-11 0,9-12 1</inkml:trace>
  <inkml:trace contextRef="#ctx0" brushRef="#br0" timeOffset="178872">10891 18128 21295,'-12'-16'2968,"1"0"-2608,5 4-180,2 1 0,4 2-90,2-2-90,6-2 0,8-7 90,13-5-90,9-7-90,9 0-90,4-2-624,0 2 354,0 3-89,-8 4-91,-3 4-90,-9 8-449,-5 6-450,-6 3 1619,-5 12 0,-7 4 0,-4 9 0</inkml:trace>
  <inkml:trace contextRef="#ctx0" brushRef="#br0" timeOffset="179111">11139 18209 17967,'-7'23'4767,"-2"-3"-4137,8-10-271,-3 0 1,4-9 90,0 3-180,4-4 0,2 0-180,6-4 90,6-3-180,7-9 89,7-4-89,9-7 0,4-3 0,6-2-89,-2 1-496,-17 11 0,-1 0-494,12-8-1336,3-2 2415,-24 15 0,-5 1 0,-3 0 0</inkml:trace>
  <inkml:trace contextRef="#ctx0" brushRef="#br0" timeOffset="180410">12312 16653 22194,'-17'-30'3958,"3"11"-3868,0-3 0,6 16 90,8 12 90,11 24-90,3 7-90,0-5-1,2 3-44,0-3 0,0 2-1696,4 3 0,1 3 1741,-1-3 0,2 3 0,1 0-30,-1 1 0,1 0 0,0 1-214,-1-2 1,1 1 0,-1-1 153,8 13 0,-4-4 0,5 10 90,-5-9-91,4 0 1,-12-19 0,3 0 90,-14-23-90,-4-4 3119,-14-25-3119,0-2 0,-15-23 0,1-4 370,-5-9-370,15 26 0,-1 0 0,0-2 0,0 0 0,-1 1 0,1 0 0,0 0 0,0 0 0,1 2 0,-1-1 0,-5-8 0,-1 0 0,-8-17 0,11 23 0,0 2 1,-15-16-1,11 12 0,-13-8 0,20 23 0,-5-2 0,8 11 453,1-1-453,0 2 0,5 1 0,-5 0 0,10 4 0,-5 0 0,3 5 0,3 2 0,-2 0 0,3 14 90,-6 0 0,-2 35 0,-3-11 0,-3 21 0,6-11-45,1-12 0,2 0-45,0 17 0,-1-19 0,1-1 0,4 6 0,-5-5 0,3-7 0,-2 0 0,1-10-2609,0-24 2609,4 0 0,0-19 0,0 15 0</inkml:trace>
  <inkml:trace contextRef="#ctx0" brushRef="#br0" timeOffset="180867">13502 15844 20036,'22'58'929,"0"1"0,0 0 1,0 0-1,-2 2 1,-1-2-1,2-15-929,20-8 0,-29-48 0,-9-28 0,-8-13 0,-11-8 0,-3-3-60,7 12 0,0-2 0,-2 3-120,-9-9 1,-1 7-271,0 0-180,14 46-89,5 5-181,2 10-989,3 2 1889,0 8 0,-4 0 0,-1 0 0</inkml:trace>
  <inkml:trace contextRef="#ctx0" brushRef="#br0" timeOffset="181369">14066 16974 22374,'-11'8'2789,"-2"2"-2430,-5-9 91,1 3 719,-8-4-539,9 0-450,0 0-90,11-2 90,8-7-90,2 1 180,35 5-270,-14 19 0,26 19-289,-28 19 289,-12-23 0,-5 6-1140,-9 16 1,-7 10 0,-1-3-256,-3 0 1,-3 0 1094,1-12 0,-2 5 1,-2-1-1,-2-5 1,-2-5-1,-3-5 0,0 1 1,-3 1-1,1 1 1,-1-1-1</inkml:trace>
  <inkml:trace contextRef="#ctx0" brushRef="#br0" timeOffset="182789">12893 18019 24353,'0'9'1709,"3"10"-1529,0 1 270,1 39-360,-9-20-45,-4 1 0,-4 0-45,-13 3 0,-3-5 0,-6 3 0,4-10 0,-5-1 0,1-1-400,-9 9 0,-1-2 400,6-6 0,-2 0 0,3-5 0,1-4 0,3-3 0,-3 0 0,1 0-197,-1-2 0,0 0 197,2-3 0,-1-1 45,2-1 0,-1-2-90,-8-3 0,-2-3 90,0 1 0,1-2-287,3-2 0,0-2 242,5 1 0,2 0 0,-6-2 725,-1 1-725,7 2 0,-1 0 0,-10 6 405,-20 0-405,37 5 0,3-2 0,0 2 548,13-5-548,-5 0 0,16-6 359,-2 0-359,19 16 0,-6-4 90,20 26-90,-14-15 0,5 8 0,-5-11 0,4 6 0,-6-8 0,5 4 0,-12-11 0,-1-8 0</inkml:trace>
  <inkml:trace contextRef="#ctx0" brushRef="#br0" timeOffset="182789">11606 19049 27411,'-11'-26'0,"1"-4"0,-10-19 0,7 20 0,-1-3 0,-5-15 0,1 0 0,5 15 0,2 0 0,-6-17 0,7 7 0,14 20 0,41-12 0,11 4 0,0 12 0,2-3 0,-3 4 0,-25 15 0,-24 2 0,-2 10 0,-15 30 0,-1 6 0,-2 1 0,-3 3-653,4-7 1,0-1 652,-1 0 0,2-2 0,2-5 0,2-5 0,2 2-89,2-8-181,4-5-450,0-6-2158,0 2 179,0-9 2699,0 6 0,0-11 0,0 3 0</inkml:trace>
  <inkml:trace contextRef="#ctx0" brushRef="#br0" timeOffset="184779">31231 16631 22644,'2'-16'2788,"0"0"-2158,0 4-90,0 1-1,2 2-89,-1 2-90,-2 3 270,3 2-630,1 2 0,1 10 0,2 6 0,-6 34 0,1-15 0,-2 2 0,-3-2 0,-3 4 0,-11 25 0,-6-1 0,4-29 0,-2-2-357,-13 19 0,-4-4 357,4-21 0,-1-4 0,-5 1 0,-6-1 0,-4-2 0,-7 0 0,2-1-1052,9-3 0,1-2 1,-3 1 1051,-15 3 0,-5 0 0,4-2 0,12-4 0,3-2 0,0 0-271,-2-1 0,0-1 0,0 0 271,1 0 0,1-1 0,-4 0 0,2-1 0,-3 0 0,-1-1 0,0 0 0,1 0 0,2-1 0,-4 0 0,-9 0 0,12-1 0,-8 0 0,-6 0 0,-3-1 0,-3 1 0,0 0 0,2-1 0,4 1 0,5-1 0,7 0-219,-15 0 0,10 1 0,1-1 0,-8 0 219,7 0 0,-11 0 0,-6 1 0,-1-1 0,5 0 0,10 0 0,16-2 0,21-1 0,19-1 2320,2-1-2320,4-3 1024,-5-3-1024,0-3 0,-5-3 0,2-1 2214,-2-4-2214,-1-1 0,-3-2 0,-4-9 0,-4-12 0,19 100 0,6 20-1443,-3-40 1443,6 19 0,4 17 0,2-14 0,9-11-43,8 2 43,-9-19 0,2 1 0,-10-23 0,-8-8 0,0-14 0,-8-13 0,-2-9 0,-4 0 0,-1-2 1126,-6-21-1126,4 19 0,1 0 0,-3-13 0,1 6 0,7 8 48,2 8-48,5 2 0,4 10 0,5-1 0,10 9 0,9-2 0,7 3 0,8-1 0,0 15 0,14 7 0,1 3 0,-12 0 0,11 19-155,2-10 1,9 5 0,-29 3 154,-46-1 0,-13 1 0,5 1 0,-2 2-55,-10 13 0,-3 2 55,-2-1 0,-3-1 0,-7 6 0,0-3-560,9-13 0,3-4 560,-21 11-270,31-24-6476,29-49 6746,11-5 0,4-5 0,4-6 0,-2 7 0,-1-1 0</inkml:trace>
  <inkml:trace contextRef="#ctx0" brushRef="#br0" timeOffset="185385">32417 14595 21475,'-12'-5'2698,"-2"9"-2248,1 12-90,-1 14 0,4 7-1,3 1-269,4-3 90,3-6 450,5-37-360,-3-3-90,3-32-1,-18-1-179,3 14 0,-13-2-359,2 22-541,-3 4-3417,-15 24 3469,7-1 0,-9 20 0,13-5 0</inkml:trace>
  <inkml:trace contextRef="#ctx0" brushRef="#br0" timeOffset="185628">32510 15446 24533,'0'-13'4048,"8"45"-6085,-11 7 0,-6 12 1,-5 3 2036,-3-3 0,-5 4 0,-3 0 0,1 1 0,2 1 0,-1 1 0,-1 0 0,-5-3 0,-8-3 0,0-1 0,-1 0 0,1 1 0</inkml:trace>
  <inkml:trace contextRef="#ctx0" brushRef="#br0" timeOffset="188761">12625 15884 25612,'3'-23'630,"9"-7"-450,11-26-1064,-6 22 0,4-5 914,4-9 0,4-7 0,-1 1-685,-3 8 1,0 0-1,1-3 655,0-1 0,2-4 0,0-1 0,-1 3 0,4-5 0,-1 2 0,0-1 0,1-2 0,-1 0 0,1 0 0,0 2 0,-1 0 0,1 2 0,-4 3 0,1 1 0,0-1-129,3-4 0,1-1 0,-2 4 129,1-2 0,-2 3 0,4-4 0,-4 5 0,-3 7 0,-9 12-90,-7 11 471,-6 4-831,-3 9 634,-1 3-184,-23 56 0,3-10 0,-1 1 0,0 1 0</inkml:trace>
  <inkml:trace contextRef="#ctx0" brushRef="#br0" timeOffset="189614">12540 15450 20935,'-11'-13'1979,"1"1"-1799,6 1 90,0 6-90,4 1 179,6 26-179,-1 0 0,4 22 180,0 19-270,-5-11 0,-2-16 0,0 1-45,-2 3 0,0-2-45,-4 21 45,4-23 0,-1-1-45,-2 8 90,3-7-90,0-6 0,3-7 0,4-12 90,5-1-90,4-9 0,2 3 0,6-8 90,1-1-90,31-18-1136,-19 8 1136,20-8 90,-26 12-90,-1 2 0,8-2 0,-11 5 90,9-2 90,-18 8 1135,-4-2-1045,-9 2-90,-5-2 0,0 1-180,-7-3 90,-4 0-90,-11-5 90,-4-3-90,-7-4 0,-2-2 0,8 1 0,-2-2 45,1-3 0,0-1-90,-1 0 0,2 1 45,-18-22 0,22 19 0,-2-7-3482,11 11 3212,1-3-90,9 13 0,4 6-629,0 1-1530,0 4 1080,0 8-360,0 0 1799,0 6 0,0-1 0,0-1 0</inkml:trace>
  <inkml:trace contextRef="#ctx0" brushRef="#br0" timeOffset="191830">31499 14559 16517,'3'-45'1469,"5"3"0,7-9 0,5 0-1379,2 8 0,4 1 0,5-1 0,5-5-68,-4 7 1,6-5-1,4-2 1,2-2-1,1 0 1,-1 2 0,-2 3-1,-3 5-421,1-3 1,-3 6-1,-1 1 1,1 0-1,3-1 414,7-4 0,5-3 0,2-1 0,-3 2 0,-7 6 0,-12 9 75,7-11 1424,-13 5-1424,-2-1 910,-13 13-1000,-2-2 0,-7 15-270,-2 5 685,0 2-1314,0 2 2762,-5 0-4292,-6 6 2429,-9 5 0,-12 10 0,-5 4 0</inkml:trace>
  <inkml:trace contextRef="#ctx0" brushRef="#br0" timeOffset="192691">31658 13763 20036,'6'-7'3867,"3"-3"-3327,-5 4 90,1-2-91,-5 5 721,0 1-991,0 8-89,0 6 0,0 14-90,-4 15 0,-2 16-969,1-23 1,0 2 878,-1 2 0,-1 1 0,2 1 0,-2 0-167,0-1 0,0-1 167,1-4 0,0 0 0,-8 27 0,7-11 90,-2-10-180,8-8 180,-3-9-90,4-8 1773,0-8-1773,0-3 408,4-4-408,2 0 0,10 0 0,5-2 0,7-2 0,3-3 0,1-2 0,1 2 0,10 0 0,-11 5 0,7 0 0,-17 2 0,2 0 0,4 0 0,-8 0 0,2 0 0,-14 0 180,-4 0-90,-2 0 0,-2-4-90,0-6 180,-13-24 0,-5-8-180,-1-10 0,1 6 0,-5-10 0,-1-1-2399,-2 0 0,0 0 1,1 4 2398,0-5 0,-1 3 0,-8-15 0,4 26 0,20 51 0</inkml:trace>
  <inkml:trace contextRef="#ctx0" brushRef="#br0" timeOffset="199598">30468 3962 16887,'-4'-7'6117,"3"-9"-5487,-2 5-271,3-5 181,2 5-360,-2 8 90,2-1 1709,-2 4-1889,0 8-1,2 11 1,3 5-90,2 1 90,3-6-90,2-7 90,0-1-90,5-2 0,-3 0 0,0-4 0,-3 3 0,-3-7 0,-2 3 90,-4-4-90,0 0 0,-1 0 0,3 0 0,3 0 0,1-2 0,2 0 0,0-5 0,1 2 0,-2-1-90,7-5-90,-6 5-1888,7-11 2068,-12 5 0,2-2 0,-5 1 0</inkml:trace>
  <inkml:trace contextRef="#ctx0" brushRef="#br0" timeOffset="200302">31974 3705 14009,'0'-8'6656,"0"0"-5666,0 1-361,0-2-179,2-2-90,-1-1 90,0-1-91,-1-1-89,0 1 270,0-3-360,0 4 90,0-1-90,2 6 89,-1 0-89,0 3 90,1 1-180,1 1 0,-1 2-90,0 0 90,-1 0-90,2 8 90,1 6-90,-2 11 0,0 5 0,-2 2 0,0-1 0,0-1 0,-4 5 0,3-12 0,-2 2 90,-1-17-180,0-2-630,-1-10-359,1 1-450,4-2-1080,0 3 2609,4 2 0,2 0 0,5 0 0</inkml:trace>
  <inkml:trace contextRef="#ctx0" brushRef="#br0" timeOffset="200678">32839 3885 21115,'-5'-9'2339,"-2"0"-1980,0 2 1,-3 3-90,3 2 0,-5 2-180,1 0 0,5 0 0,-1 0-90,6 0-270,-3 0-2608,4 4 2878,0 3 0,-5 8 0,-2 4 0</inkml:trace>
  <inkml:trace contextRef="#ctx0" brushRef="#br0" timeOffset="200880">32864 4302 22464,'12'0'1529,"0"0"-1259,-2 6 0,0 5-180,-3 12 0,-1 8-90,-4 10 0,-6 9-630,-6 11-632,-1-27 1,-2 2 1261,-3 3 0,-3 1 0,-5 5 0,-2 0 0,-3 2 0,0 0 0</inkml:trace>
  <inkml:trace contextRef="#ctx0" brushRef="#br0" timeOffset="201573">31053 5740 19226,'-9'-14'3418,"1"1"-3058,4-1 90,-3 2-91,2 1 1,1 2-180,0 4 0,4 1 90,0 4 0,0 6-180,0 14-90,4 15-90,0-1-450,6 5-719,2-16-1260,3-1 2519,-1-6 0,-2-1 0,-2-3 0</inkml:trace>
  <inkml:trace contextRef="#ctx0" brushRef="#br0" timeOffset="202030">32206 5432 19586,'0'-18'2968,"0"0"-2518,0 2-90,0 0 359,0-1-449,3 6-90,2 1 0,3 8-180,0 2 0,2 6 90,-1 1-90,1 11-720,-6 16-2428,-9 23 3148,-5 0 0,2-23 0,-2-1 0,-6 15 0</inkml:trace>
  <inkml:trace contextRef="#ctx0" brushRef="#br0" timeOffset="202337">32896 5767 22554,'-3'-12'1619,"2"-1"-1349,-3 2-90,4-3-90,0-1-90,0-2 0,0-1-450,0 2-629,4 5 1079,4 4 0,-1 5 0,2 2 0</inkml:trace>
  <inkml:trace contextRef="#ctx0" brushRef="#br0" timeOffset="202518">32990 6016 21115,'20'16'1889,"2"-1"-1529,2 1-1,1 0-179,1 4-180,-1 3 90,-5 6-90,-3 5-630,-15-2 1,-5 3-1710,-9 21 2297,1-16 1,-4 1 0,-2-10 0,-2-1 0,-1 1 0,1 1 0</inkml:trace>
  <inkml:trace contextRef="#ctx0" brushRef="#br0" timeOffset="203054">31146 7183 21924,'0'-26'2159,"-5"6"-1979,3 2-90,-7 9 0,8 2 0,-2 5-90,10 16-360,4 0-449,9 14-631,3 0-988,-1-1 2428,0 0 0,-1 0 0,-1-2 0</inkml:trace>
  <inkml:trace contextRef="#ctx0" brushRef="#br0" timeOffset="203380">32307 7015 21565,'13'-29'1709,"-1"1"-1439,0 8-180,-4 4-1,0 9 1,-4 3-90,0 4 0,-1 8-269,-2 4-541,-1 11-1349,0 4 2159,-5 1 0,-2 5 0,-5-1 0</inkml:trace>
  <inkml:trace contextRef="#ctx0" brushRef="#br0" timeOffset="203664">33270 7164 21745,'8'-11'1889,"-2"0"-1440,-2 2-89,-2 2-90,-2-2-90,2 2-90,0 0-90,2 1-630,0 1-449,-2 1-1260,0 1 2339,-2 1 0,-9 8 0,-2 2 0</inkml:trace>
  <inkml:trace contextRef="#ctx0" brushRef="#br0" timeOffset="203850">33274 7920 23004,'16'36'1799,"0"4"-1259,1 3 89,1 9-269,-4 5-647,0 4 332,-9-27 0,-3 0-1895,-4 0 0,-3 2 1040,-4 2 1,-3 1 809,-9 3 0,-4-1 0,-8 5 0,-3 1 0,-7 2 0,1 0 0</inkml:trace>
  <inkml:trace contextRef="#ctx0" brushRef="#br0" timeOffset="204865">30326 15174 23813,'-11'-16'3059,"1"1"-2430,6 3-89,-3 1-180,6 2-180,-3 0-180,4 4 0,2 1 0,2 10 0,4 3 0,1 8 0,-1 1-360,-4 0-360,-2 0-359,-1-2-180,2-1-360,3-7 1619,16-10 0,3-14 0,15-10 0</inkml:trace>
  <inkml:trace contextRef="#ctx0" brushRef="#br0" timeOffset="205196">30988 14659 21115,'12'-14'4767,"4"5"-3957,-3 2-1,2 11 91,3 14-810,-4 2-180,3 10-360,-5-4-449,-1 1-271,-5 2-2248,-13 19 3418,-19 10 0,11-28 0,-1-1 0,-5 1 0,0-1 0</inkml:trace>
  <inkml:trace contextRef="#ctx0" brushRef="#br0" timeOffset="211490">12694 15667 21295,'4'0'2518,"0"0"-2068,-20-6 90,-3-3-180,-19-7-270,9 2 89,-5 3-179,8 4 90,-3 2 0,-1 3-90,1-2 180,-26 1-180,20 1 90,-17 0-90,28 2 90,-8 0-90,1 0 0,-1 0 0,-4 0 90,8 0 90,1 0-90,5 0 0,8 0 0,4 0 0,-2 0 0,2 0-90,-4 0 0,0 0 90,-6 4-90,-3-3 180,-16 7-180,7-7 90,-9 9-90,13-8 89,-1 8-89,3-9 90,0 3-90,1-4 0,3 0 90,-8 6-90,10-1 0,-5 6 0,10-6 0,1 3 0,-3-7 90,9 3-90,-12 0 0,14-3 0,-4 7 0,1-7 90,8 3-90,-10-4 0,6 0 90,-12 4-90,7 1 0,-13 4 0,11-4 0,-5 0 0,5-1 0,-4 1 0,5 4 0,-5 0 0,8-4 0,-4 3 0,2-3 0,-3 4 90,-4 6-90,3-5 0,-3 8 0,5-9 0,-2 4 0,-1-1 0,-1 1 0,1 1 0,1-3 0,4 8 0,-3-1 0,3 6 0,2-5 0,5-2 0,-1-3 0,0 4 0,-1-4 90,2 2-90,3 7 0,0-9-90,0 9 180,0-9-90,0 2 0,0 0 0,3 4 0,2 2 0,5 8 0,2 2 90,2 6-180,1 1 90,-1-1 90,-2-2-90,-2-2 0,0 4 0,-4-9 0,0 0 0,-2-12 0,-1-3 0,-2-1 0,-1 3 0,4 10 90,2 7-90,3 0 0,-1 2 90,0-10 0,-2 4-90,6 15 90,-5-9-90,4 12 90,-4-14-90,4 10 90,-2-10-90,3 4 0,-4-11 0,2-1 90,0 3-90,3 1 90,4 14-90,-3-7 0,2 0 0,0 0 0,0 0 0,10 19 0,-3-4 0,-8-16 0,10 19 0,-11-20 0,6 2 0,-1 3 0,5 1 0,-7-10 0,1-1 0,12 16 0,-12-16 0,1-1 0,7 10 0,-1-3 0,-3-4 0,0-4 0,8 4 0,-8-9 0,7 4 0,-8-8 0,-1 1 0,2-1 0,1 2 0,3-2 0,1 0 0,1 0 0,0-4 0,-1 2 0,14 5 0,-13-5 0,12 5 0,-2-5 0,0-4 0,-1 3 0,-5-3 0,-10-5 0,7 3 0,8-5 0,-4 0 0,2 3 0,-13-7 0,1 3 0,10-4 0,-10 0 0,6 0 0,-11 0 0,-2 0 0,1 0 0,-1 0 0,0 0 0,0 0 0,2 0 0,1-2 0,1 0 0,11-9 0,-6 5 0,7-6 0,-10 5 0,-4-2 0,0 2 0,8-6 0,-8 5 0,7-7 0,-8 3 0,-1 1 0,0-2 0,0 1 0,1-1 0,-1-1 0,0 0 0,6-3 0,-6 2 0,5-2 0,-9 3 0,2 1 0,-1-1 0,2-4 0,-3 4 0,3-6 0,-3 4 0,1-2 0,6-12 0,-7 5 0,3-10 0,-5 3 0,1-2 0,-1-6 0,-3 7 0,0-2 0,2-22 0,-4 19 0,-1-3 0,1-9 0,-2-1-364,-1 8 0,-1 0 364,1-16 0,-1 0-864,0 12 0,-2 1 864,0-1 0,-1-1 0,-1 0 0,-2-1-355,-3-2 0,-2 0 355,-2 0 0,-3 0 0,-3-1 0,-2 0 0,-4 1 0,-1 0-866,-3 0 0,-1 1 866,-4 1 0,-1 2 0,-2 0 0,-1 2-33,-3 1 1,-1 2 32,-2 1 0,-2 2 222,-1 1 0,-1 2-222,-1 2 0,-2 2-180,0 2 0,-1 3-405,-2 4 1,0 3-136,0 3 1,0 3-91,1 4 1,0 2-451,4 2 1,1 3 1259,3 0 0,2 2 0,6 1 0,1 0 0,-29 0 0</inkml:trace>
  <inkml:trace contextRef="#ctx0" brushRef="#br0" timeOffset="-212299.73">31511 14758 21924,'-14'-16'1620,"2"1"-1351,5 1 91,4 0-90,3 3 0,0 0-90,0 0 0,0 1 90,0-1-91,0 2 91,0 2 90,2-1-90,-2 2 0,2 0 179,-2-7-359,-4 3 0,0-10 0,-6 4 0,0-2 90,-4-2-90,-14-17-90,5 7 90,-12-16 0,9 12 0,-1-2 90,-1-1-90,1 1-90,-3 0 90,0-2-90,-5-1 90,8 12 0,0 1-90,-17-11 0,7 9 0,-1 2 0,-4 1 0,-13-1 0,18 13 0,1 4 0,1 4 0,1 1 0,1 4 0,1 0 0,1 0 0,1 0 0,2 0 0,-14 4 0,13 1 0,-25 12 0,8 2 0,15-6 0,-3 1 0,-1 1 0,1-1 0,-21 8 0,4 0 0,19-9 0,-1-1 0,1 1 0,1-4 0,5-2 0,2 2 0,5-4 0,3 0 0,2 5 0,-2 3 0,1 10 0,1 1 0,2 2 0,2-5 0,2 3 0,-4 1 0,-4 19 0,-1 1 0,-2 2 0,4-6 0,4-12 0,0 15 0,6-9 0,-4 9 0,8-15 0,-3-4 0,4 1 0,0 12 0,0-6 0,0 10 0,0-7 0,0 2 0,0 6 0,4 2 0,-2 1 0,4 1 0,-2-4 0,2-2 0,0-3 0,1-2 0,0 0 0,0-2 0,3 0 0,0-2 0,0-3 0,0 1 0,0-3 0,8 12 0,-2-9 0,13 23 0,-11-22 0,7 10 0,-7-16 0,5-2 0,-3-3 0,11 6 0,3 2 0,-2 0 0,-1-1 0,-11-9 0,1-2 0,-1 1 0,0-1 0,0 3 0,10 7 0,-8-6 0,8 4 0,-10-9 0,0-1 0,-1 2 0,8 6 0,-9-3 0,8 5 0,-8-5 0,0-3 0,2-1 0,3 1 0,-1 0 0,3 2 0,-1-2 0,0 0 0,2-3 0,10 7 0,-9-5 0,4 4 0,-13-5 0,8 2 0,-1-2 0,2-5 0,-3-3 0,-8 0 0,0-4 0,2 8 0,3-5 0,1 0 0,4-1 0,1 0 0,1-3 0,1 3 0,-1-4 0,-1 0 0,-1 0 0,-2 0 0,-1 0 0,1 0 0,-2 0 0,1 0 0,1 0 0,8-6 0,-6 2 0,8-6 0,-10 1 0,0-3 0,10-3 0,-11 3 0,6-1 0,-15 5 0,0 2 0,-2-1 0,-1 0 0,-2-2 0,1 0 0,1-2 0,1 0 0,0-1 0,6-7 0,2-4 0,5-9 0,0-4 0,-9 7 0,-2 1 0,-6 10 0,4-14 0,-3 8 0,3-8 0,-4 9 0,0 3 0,-2-1 0,2 1 0,-4 2 0,2-2 0,-2-7 0,-2 7 0,2-14 0,-4 14 0,2-8 0,-2 9 0,0-13 0,0 7 0,0-10 0,0 10 0,0 0 0,0-3 0,0 5 0,0-1 0,0 11 0,-7-10 0,5 3 0,-5-12 0,7 5 0,-4-2 0,4 3 0,-9 0 0,4 1 0,-5-2 0,5-7 0,-4-4 0,8-6 0,-6 11 0,-1-1 0,2-19 0,-3 8 0,-2-2 0,-1-10-115,4 21 1,-2 0-66,-5-14-2248,-6 3 2428,-5 0 0,-7 3 0,-2-1 0</inkml:trace>
  <inkml:trace contextRef="#ctx0" brushRef="#br0" timeOffset="-203331.73">2538 2741 20395,'-20'-30'2429,"-4"1"-1889,-9 6-1,-6 5-89,-7 9 0,-5 9-180,-4 15-1131,-4 17 951,30-7 0,1 4-45,-1 9 0,3 3 0,0 6 0,3 4 0,2 6 0,3 2-651,4 2 0,2 0 606,3 0 0,4-1 0,3-3 0,4-1 0,2-7 0,4-3 0,2-6 0,4-5 0,23 17 0,10-27 0,8-27 0,2-30-399,-27 4 1,-3-7 398,0-7 0,-3-7 0,-5-5 0,-3-8 0,-3 2 0,-3 13 0,-1 2 0,-3-3-93,0-15 0,-3-2 1,-3 5 137,-6 1 0,-5 5 45,-4 4 0,-2 5 579,0 6 0,-3 5-579,-6 4 0,0 12 0,-3 32-90,28 46-135,11-19 0,7 1-89,12 8 0,6-4-361,-5-14 1,1-4-226,2-2 1,2-3 37,-1-4 1,1-4 771,-2-3 0,1-5 0,-1-7 0,1-2 0,31-11 0</inkml:trace>
  <inkml:trace contextRef="#ctx0" brushRef="#br0" timeOffset="-203159.73">2912 2569 21205,'-17'-47'1889,"5"1"-1709,4 4-90,4 1 0,11 0-90,6 2-180,11 1-360,7 6-539,4 5-990,-2 9 2069,-5 9 0,-13 15 0,-6 6 0</inkml:trace>
  <inkml:trace contextRef="#ctx0" brushRef="#br0" timeOffset="-203024.73">2944 2501 21745,'-11'33'1259,"0"0"0,4 7-1259,33-61-360,7-9 1,2-3-136,-6 6 0,0-2-1120,12-10 1,0-1 1614,-12 10 0,-3 0 0,0-1 0,-1 0 0,-2 0 0,0-1 0</inkml:trace>
  <inkml:trace contextRef="#ctx0" brushRef="#br0" timeOffset="-202797.73">3379 1719 21835,'-21'-50'3238,"-1"3"-2249,1 6 900,-4-7-1619,16 25-90,6 9-90,24 33 0,8 17-90,7 9 0,-16-18 0,1 1-180,0 2 0,1 1-270,0 2 0,0 2-1754,10 16 1,-1 2 2111,-8-10 0,0-1 0,6 14 0,0 0 0,-11-15 0,0-1 0</inkml:trace>
  <inkml:trace contextRef="#ctx0" brushRef="#br0" timeOffset="-202133.73">2696 4270 22554,'-30'-25'2159,"1"2"-1619,5 9-91,5 10-179,9 15-90,12 16-90,12 16 0,13 14-296,-11-27 1,1 2 205,1-1 0,0 1 0,0-3 0,1-1-46,16 19 136,-5-8-90,-5-12 90,-7-13-90,-6-6 0,-4-16 409,0-10-409,0-19 0,6-13 0,4-13-184,-6 30 1,1 0 183,0-1 0,2 2 0,16-25 0,3 16 0,1 16 0,0 19 0,-3 17 0,-4 16 0,-9 16 0,-10 12 0,-18 8 0,-10-18 0,-6 0-45,5-12 0,-2-2-18,-10 7 1,-3-5-298,-14-4-90,1-15-270,5-10-269,8-13-630,11-9-8212,11-15 9050,10-13 1,10-11 0,4-4-1</inkml:trace>
  <inkml:trace contextRef="#ctx0" brushRef="#br0" timeOffset="-201947.73">3395 3686 22104,'8'-33'510,"0"-1"0,0-1 0,2 0-466,2-3 1,0 1-567,2 0 0,1 1 477,0 0 0,1 2-90,0 4 0,2 1-425,17-21-699,-1 14-555,-3 13 1814,-5 16 0,-13 18 0,-4 11 0</inkml:trace>
  <inkml:trace contextRef="#ctx0" brushRef="#br0" timeOffset="-201799.73">3590 3600 12743,'-7'50'1799,"1"-1"0,11-12 733,18-6-2937,11-59 0,4-20-225,-7 14 1,0-1-314,11-14 1,-1 0 942,-14 11 0,-3 1 0,-2 0 0,-2-1 0,-2 0 0,0-1 0</inkml:trace>
  <inkml:trace contextRef="#ctx0" brushRef="#br0" timeOffset="-201365.73">4097 2673 22104,'0'-11'2339,"0"2"-2069,0 4 0,-5 3-90,-2 8 0,-7-4 89,-2 4-89,-3-6 90,1-4-180,2-7 0,7-10 90,4-11 0,10-6 0,5-8 0,11 3 89,20-2 1,-3 28-90,13 17 0,-23 36 0,-4 14-90,-6-6 0,-2 4-1191,-3-1 0,0 5 1,-3 0 1130,-3-8 0,-3-1 0,-1 3-30,2 14 0,0 2 0,-1-3-1005,0 6 1,-1-2 1034,1-13 0,0 1 0,-1-7-33,0-8 0,1-4 3,6 13 0,7-26 0,14-30 0,17-33 708,-14 9 1,1-4-709,7-11 0,2-2 0,-11 13 0,0-1 0,1 0 221,0-2 1,1 0 0,0 1-462,0 1 0,-1 0 1,1 2-91,-3 2 0,0 1 0,-1 2-480,13-12 1,-2 4-822,-6 6 0,-1 2 1631,-5 6 0,-1 4 0,15-6 0,-6 9 0</inkml:trace>
  <inkml:trace contextRef="#ctx0" brushRef="#br0" timeOffset="-200615.73">3220 6332 21385,'-37'5'2338,"3"3"-1888,9-3 0,5 4-90,12 0-90,2 0-91,10-4-89,2 0 0,5-5 0,1 0 0,0 0 0,-2 0 0,-2-5-90,-4-2 90,-5-6-90,-7-1 0,-11-2 0,-7 7 90,-11 2-90,-6 15 0,-5 13 90,10 11 0,3 9-45,6 8 0,3 5 0,-1 1 0,6 2-1741,12 0 0,10-3 1696,7-17 0,6-3-45,5-3 0,5-4-238,2-4 1,5-4 57,5-5 0,3-6-225,2-5 1,4-8-661,1-6 1,4-5 0,-2-2 1109,7-7 0,0-3 0,-7 3 0,1-3 0,-3-1 0,-1-6 0,0 0 0</inkml:trace>
  <inkml:trace contextRef="#ctx0" brushRef="#br0" timeOffset="-200380.73">3659 5979 22374,'-25'0'2339,"3"-20"-2249,20 1 0,11-24-135,15 10 0,7 0-495,3-1 0,2 0 90,-2 0 1,2 1-1485,3 5 0,-3 5 1934,-6 8 0,-3 13 0,-22 14 0</inkml:trace>
  <inkml:trace contextRef="#ctx0" brushRef="#br0" timeOffset="-200209.73">3789 6129 21565,'-19'43'1889,"5"-6"-1530,6-15-89,6-11-90,22-29-180,7-7-135,-4 0 0,2-2-486,1 1 1,1 0 170,1-2 1,1-1-586,2-1 1,-1-1 1034,0 1 0,-1-1 0,1 0 0,-1-1 0,-1 0 0,1 1 0</inkml:trace>
  <inkml:trace contextRef="#ctx0" brushRef="#br0" timeOffset="-199730.73">4540 4686 22914,'-24'-35'2339,"-19"14"-1350,-7 53-899,23-10 0,2 6-1094,0 19 0,5 8 1049,9-4 0,5 2-45,2 5 0,3 0 0,5 2 0,4-2 0,0-3 0,6-1-45,13 8 0,4-5 0,-7-19 0,3-5-45,7 7 0,5-12-180,-4-25 0,-1-10 0,15-14 516,-19-3 0,-5-8-291,-10-20 0,-8-4 45,-3 10 0,-5-2-174,-6-9 0,-5-6 0,-2 5 309,-3 3 0,-3 3-16,1 8 1,-1-1 0,0 4-30,-1 1 0,1 5-8,-15-22 8,9 17 1090,13 19-1090,20 27-90,11 14 90,20 18-180,5 1 852,8 0-1167,-24-20 1,1 0-856,27 13-718,-2-3 1978,-6-10 0,-7-8 0,-3-7 0</inkml:trace>
  <inkml:trace contextRef="#ctx0" brushRef="#br0" timeOffset="-199547.73">5023 4501 22325,'-4'-32'1889,"4"-18"-1709,10 8-90,10-19 0,12 6-794,-11 26 0,1-1 344,2 0 0,1 1-495,0 0 1,0 1-4062,-3 2 1,-2 1 4267,11-19 1,-15 6 0,-8 7 0</inkml:trace>
  <inkml:trace contextRef="#ctx0" brushRef="#br0" timeOffset="-199357.73">4914 3931 22374,'-21'4'1799,"8"5"-1259,11 9-90,14 9-181,11 9-179,10 9-90,4 10-542,-7-12 0,2 1 227,-9-10 0,0 0-225,7 10 1,0-3-1626,9 11-353,-6-9 2518,-3-9 0,-4-11 0,-2-8 0</inkml:trace>
  <inkml:trace contextRef="#ctx0" brushRef="#br0" timeOffset="-198965.73">5344 3727 22014,'-6'-37'1169,"0"1"1,-6-28-810,5 19 180,1 18-91,8 22-89,4 19-180,6 22 0,7 17-180,-7-21 0,2 1-128,2 4 1,0-1 127,2 2 0,0-1 0,0-1 0,0-2 0,-2-3 0,-1 0-19,2 2 0,-1-2 19,5 6 0,0-5 0,-13-30 0,-2-17 0,0-17 0,2-6 0,3-4-17,-2 9 1,2-1 16,5-14 0,2 2-1511,-3 15 1,2 3 1600,20-15 90,3 13-90,1 23 180,11 41-180,-20 5-90,-14-6 0,-4 3 0,-6 22-90,-17 6-585,-12-20 1,-9 0 674,-13-6 0,-4-3 0,-1 0 0,-2-4 0,-2-12 0,-1-1 0</inkml:trace>
  <inkml:trace contextRef="#ctx0" brushRef="#br0" timeOffset="-196299.73">3833 1710 18125,'-11'0'5397,"-4"0"-4892,2-4-55,3-1-162,3-4-108,6-2 10,-3-3-11,4-4-61,0-4-28,0-4 0,2-1-90,4 0 90,4-2 0,7-1 0,1-1 0,13-15 0,-6 11-90,9-11 0,-8 14 0,2 1 0,5-1 0,1 0 0,3 3 0,-2 2 0,-3 2 0,-2 4 0,-3 1 0,-3 2 0,-2 2 0,-3 1 0,-1 3 0,-2 3 0,1 2 0,-1 5 0,0 0 0,0 2 0,2 0 0,-1 0 0,1 0 0,-2 0 0,1 0 0,-1 0 0,-2 0 0,2 0 0,-2 0 0,4 0 0,10 0 0,-5 0 0,6 0 0,-9 0 0,1 0 0,-3 0 0,0 0 0,0 0 0,-1 0 0,3 0 0,-2 0 0,2 0 0,1 0 0,-1 4 0,0 1 0,1 4 0,-1 0 0,0 0 0,1 0 0,-3 2 0,-2-1 0,-2 1 0,4 4 0,-6-3 0,3 6 0,-5-4 0,-2-1 0,2 3 0,0 0 0,-1 2 0,1 2 0,-2-1 0,0 1 0,0-2 0,0 0 0,0 0 0,-1-2 0,0 0 0,-2-3 0,1 7 0,-4-5 0,2 4 0,2 3 0,-2-4 90,2 6-180,-2-6 90,-2-2 0,0 0 0,0-3 0,-2 1 0,0-1 90,0-1-90,0 1 0,0-2 0,0 3 0,0 0 0,0-1 0,0 1 0,0-1 0,0 1 0,0-1 0,0 1 0,0 2 0,0 0 0,0 2 0,0 0 0,0-2 0,0 7 0,0-7 0,0 14 0,-3-15 0,2 5 0,-6-9 0,0 6 90,-5 2-90,1 2 0,-2 1 0,2-6 0,-1 0 0,0 2 0,0-4 0,0 1 90,1-1-90,1-1 0,6-1 0,-5-5 0,7 1 0,-7-7 90,5 9 0,-6-4 0,5 1 0,-6 3-90,6-9 90,-7 11-90,2-6 90,-8 5 0,5-6-90,-5-1 0,6 0 0,0 1 90,0 0-90,0 3 0,-6-7 0,1 3 0,4-4 0,0 0 0,12 0 89,-2 0-178,3-4 178,0-1-89,0-4-89,0 0 89,0 0 0,0 4 0,0 1-5038,0 4 5038,0-4 0,0 1 0,0-4 0</inkml:trace>
  <inkml:trace contextRef="#ctx0" brushRef="#br0" timeOffset="-195455.73">4503 1886 16797,'-12'12'5038,"2"-5"-4679,3 1-89,0-7 0,6 3 0,-2-4 0,3 0-180,2-6 0,5-4 0,6-6-90,11-6 90,6-3-90,7-5 0,4-3 0,0 1 0,-3-2 0,-3 4 0,-5 5 0,-5 5 0,-5 4 0,-4 3 0,-3 1-90,-7 1 0,-3 2-180,-3 0 0,0 2-90,0 1-90,-3 1-449,2 3-540,-8 0-630,2 2 2069,-7 0 0,-2 0 0,-3 0 0</inkml:trace>
  <inkml:trace contextRef="#ctx0" brushRef="#br0" timeOffset="-194656.73">4487 1656 22644,'6'-5'720,"-1"1"-540,2-1-1,-1 1-89,3 1 0,-3 1-90,2 2 90,-2 0-90,2 0 90,2 6 0,0 2 90,4 7-90,1 1-90,1 2 90,0 2-90,-1 3 0,-1 0 90,-2 2-90,0-5 0,-2-1 0,0-4 0,-2-3 0,1-1 0,1-2 0,-4 0 0,0-4 0,-4-1-3958,-2-4 3958,-5 0 0,-4 0 0,-5 0 0</inkml:trace>
  <inkml:trace contextRef="#ctx0" brushRef="#br0" timeOffset="-192070.73">17132 1642 23184,'-20'-30'1529,"-2"3"-1259,1 5-90,-1 4-90,4 8 0,-1 4 89,5 14 91,2 38-180,2 8-598,6-9 0,0 5 508,-1-6 0,0 3 30,-1 2 0,1 6 0,-2-3-443,-1 10 1,-1 0 412,1-6 0,0 3 0,0-4 0,-3 5 0,0-2 0,0 0 0,1-1 0,-1-2 0,0-1-45,2-5 0,1 0-45,0-6 1,0-1-271,4 4 0,2-3-270,-4 14-179,6-4-361,4-36 1170,4-28 0,3-15 0,3-20 0</inkml:trace>
  <inkml:trace contextRef="#ctx0" brushRef="#br0" timeOffset="-191797.73">16925 2013 21565,'-3'-61'2069,"2"4"-1170,-3-5-359,4 16-1,15 12-359,3 28 0,19 25-90,6 17-45,-17-12 0,1 2-45,2 3 0,1 1 45,2 3 0,-1 2-45,1-1 0,1 4-399,3 4 0,3 5 0,-4-5 309,-1-2 0,0-1-510,5 8 0,4 4 1,-7-9-3218,3 0 3817,3 0 0,-40-41 0,-11-13 0</inkml:trace>
  <inkml:trace contextRef="#ctx0" brushRef="#br0" timeOffset="-191331.73">17051 2280 15628,'-16'13'6027,"0"1"-5578,-1 0 181,-4-1 0,-4 1-360,0-1 179,-8-1-179,5-1 90,-3-6-180,14-1 0,7-4-90,10 0 0,0 0 0,5-2-1,7-3 91,31-16 0,-1 1-90,5-4 0,2-2-363,-15 10 0,-1-1 273,11-5 0,0 1 0,13-7 90,-10 6-180,-9 4 180,-9 4-180,-9 3 90,-6 4-270,-4 0-359,-5 3 185,-2-1-1085,-3-1-1079,0-3 2608,2-3 0,4-3 0,2-1 0</inkml:trace>
  <inkml:trace contextRef="#ctx0" brushRef="#br0" timeOffset="-191125.73">17713 1886 22082,'-12'-4'1709,"1"-1"-1338,5-10-371,26-9 0,11-3 0,-2 9 0,4 1-189,1 1 1,2 2 143,2-1 0,1 0-445,0 2 1,-2-1 174,-2 3 1,-1 0-945,21-7-945,-16 2 2204,-17 2 0,-16 5 0,-9 0 0</inkml:trace>
  <inkml:trace contextRef="#ctx0" brushRef="#br0" timeOffset="-190874.73">17819 1543 21835,'-19'-18'2518,"1"1"-2068,4 4-90,1 2 179,7 6-89,2 1 0,6 16-270,4 7-45,5 11 0,3 4-46,11 25-470,-5-16 1,2 1 380,-5-9 0,0-1-45,2 0 0,1 2-762,6 9 0,1 0 267,-7-13 1,1 1-1351,8 12 1,-1-4 1889,0-12 0,2-1 0,-14-28 0</inkml:trace>
  <inkml:trace contextRef="#ctx0" brushRef="#br0" timeOffset="-190165.73">18379 1344 21655,'0'-36'1259,"0"0"0,0-24-809,2 37-90,2 12 0,2 17-91,4 15-89,4 22-90,3 13-45,-1-3 0,1 3-320,-4-13 1,1 1 274,2 13 0,2 1 0,-2-8 0,-1-5 90,3 16-90,-7-27 0,-1-2 0,0-3 0,-3-8 0,-3-10 0,-2-17 0,-2-13 0,0-21-90,0-12 113,0 18 1,0-2-24,0-5 0,0-2-746,0-4 1,0-1 745,0-2 0,0 0 0,-2-1 0,0 0-210,0 3 0,-1 1 210,1 3 0,0-1 0,-2-8 0,4 1 0,7 10 0,4 2 0,6 0 0,5 7 90,25 3-90,14 39 403,-18 21-403,-1 16 90,-9 8-90,-8 5 0,-19-15 0,-4 2 0,-8 19 0,-2-22 0,-3-3 0,-18 6 0,-3-6 1560,-1-11-1560,-10-6 517,15-11-517,-2-6 0,21-10 0,13-5 203,9-6-203,29-5 0,-4 10 0,18 0 0,-11 18 0,-4 4 0,-5 11 0,-7 6 0,-11 7 0,-8 9 0,-15 9 0,-10 6 0,1-29 0,-3 1 0,-1-1 0,-2-1 45,-3-1 0,-1-1-90,-9 5 0,-1-2-396,-16 7 351,21-17 0,1-4-180,-2-8-90,6-9-359,4-9-271,3-7-989,5-6 1979,0-6 0,2 1 0,-2-2 0</inkml:trace>
  <inkml:trace contextRef="#ctx0" brushRef="#br0" timeOffset="-188773.73">16905 3664 21295,'-24'4'2159,"-1"-3"-1710,3 3 1,1-4 90,7 0-270,6 0-90,4-4 179,22-13-269,9-6 0,5-3-45,3-2 0,5-2-627,-2 1 1,4-1 0,0-1 581,0 0 0,0 0 0,6-2-539,1 0 0,5-3 0,3-2 0,1 0 0,-3 3 557,-7 4 0,-1 2 0,0 1 0,1-1 0,3-2-18,-5 3 0,3-1 0,2 0 0,0-1 0,1 0 0,-2 2 0,-2 1-287,6-2 1,-2 1 0,0 2 0,1-1 0,2-1 286,-5 3 0,3-1 0,1 0 0,1-1 0,-1 0 0,-1 2 0,-3 0-276,7-3 0,-3 2 0,-2 0 0,1 0 0,3-1 276,-2 0 0,2 0 0,2-1 0,-2 0 0,-1 2 0,-5 1 0,3-1 0,-5 2 0,-1 2 0,0-1 30,11-5 0,-1 1 0,-2 1-174,-5 2 0,-2 2 1,-1 0 233,13-6 0,-2 2 45,-11 4 0,-3 3 510,-9 3 0,-2 1-555,16-6 1161,-15 5-1161,-10 9 2150,-9 3-2150,-5 2 3368,-6 2-3188,-3-2-109,-1 0 19,-10-11-90,-4-4 0,-12-16-90,-3-8 90,-3-13-1074,14 20 1,-1-2 983,-1-6 0,0-2 0,-2-7 0,-1-2-426,-1-6 1,-1-2 425,8 18 0,-1-1 0,1-1 0,-2 0 0,1 0 0,0-1-355,-1 1 1,0 1 0,0 0 354,-1 1 0,0 2 0,-1 0 0,-9-17 0,-1 3 0,-1 4 0,-1 2 0,0 5 0,-1 3-209,2 3 1,-1 3 208,0 5 0,-1 1 0,2 4 0,-1 3 0,0 4 0,-1 4-45,0 2 0,-3 4 90,-21 7 0,-4 7-45,9 3 0,-1 4 61,4 0 1,-3 3-1,2 2-91,6 1 0,1 2 1,-1 1 29,-4 2 0,0 2 0,-1 0 0,-3 3 0,-1 1 0,0 0-321,-1 2 1,-1 0 0,0 1 320,-1 1 0,0 0 0,1 0 0,-1 1 0,1 1 0,0-1 0,0 1 0,-1-1 0,2 1 0,-1 0 0,0 0 0,1 0 0,0 1 0,-1-1 0,1 0 0,0-1 0,1 0 0,-4 2 0,13-9 0,-2 2 0,-1 0 0,0 0 0,3-2 0,0 0 0,1-2 0,2 1 0,-3 0 0,-9 6 0,-3 2 0,1-1 0,4-3 107,4-3 0,3-2 0,2-1-137,2-1 0,2-1 0,1 0 30,-13 6 0,2-1 0,9-4 0,1-1 0,8-4 0,1-2 379,-16 10-379,13-9 1158,9-9-1158,10-5 2232,6-4-2232,4 0 1074,4 0-1074,0 4 0,4 1 0,13 33 0,-2-6 45,-2-2 0,1 5-45,1 18 0,-1 4-640,0-6 1,-1 3 639,-1-3 0,1 4 0,-1-1 0,-1-8 0,0-1 0,2 3 0,0 2 0,2 4 0,1 0 0,-2-2 0,2 1 0,0-2 0,0 1 0,0-3 0,0 2 0,1-1 0,-1-4 0,6 15 0,-1-4 45,-1-6 0,0 0-45,-2-7 0,1-1-1514,3 7 0,1-3 1514,-6-15 0,-1-1 45,3 4 0,2-1-50,16 7 5,-10-16 0,6-3 0,-11-16 914,4-6-914,-8 0 3299,8 0-3299,-12 0-81,2 0-99,-4 0-180,-2-2-269,2 0-361,2-5-359,6 0-270,7-4-810,9-3 2429,9-6 0,9-5 0,6-4 0</inkml:trace>
  <inkml:trace contextRef="#ctx0" brushRef="#br0" timeOffset="-184140.73">22103 1475 22374,'-29'0'1799,"-1"-2"-1169,-15-3-270,11 0-180,-7-3-1,18 1-179,7-2 90,4-4-90,6-6 90,2-8 0,8-7 90,2-7-90,8-4-90,6-3 90,9-1-516,7 1 426,11 3 0,-21 24 0,3 3 0,2 1 0,1 2 0,1 4 0,1 2 45,0 2 0,-1 3-45,31 8 0,-6 12 45,-24 10 0,-4 6-45,-9-5 0,-3 3 45,1 14 0,-4 3-45,-9-7 0,-5 1 45,-4 3 0,-3 1-45,1 1 0,-1 1 0,-4-1 0,0 1 0,-1-2 0,1 0 0,2-2 0,0-2 0,-1-3 0,2-1 0,0 28 90,2-11-180,5-6 90,0-10-90,0-6-1979,3 5-449,2-12 2518,1 6 0,2-11 0,-2-2 0</inkml:trace>
  <inkml:trace contextRef="#ctx0" brushRef="#br0" timeOffset="-183962.73">22586 2569 22914,'0'42'3148,"0"-11"-2968,0-29-900,0-8-449,0-2-630,0-3-8032,0 0 8915,0-1 1,0-3 0,0-1 0</inkml:trace>
  <inkml:trace contextRef="#ctx0" brushRef="#br0" timeOffset="-183473.73">23146 1818 21115,'-10'-7'2339,"4"1"-1890,2 1 91,4-1-180,0 1-90,0-4-90,5 0-1,8-2 1,9-5-180,9 0 90,9-2 0,5-2-90,10-3-215,-25 10 1,1-1 214,1-1 0,1-2 0,2 1 0,1-2-45,-2 1 0,1-2-515,7-3 1,-2 0-341,12-10-1708,-13-3 449,-41 23 2159,-20 4 0,-9 8 0,-4 0 0</inkml:trace>
  <inkml:trace contextRef="#ctx0" brushRef="#br0" timeOffset="-182962.73">23378 1344 20395,'-16'-16'2879,"-1"2"-2430,1 0-179,2 3 0,5 2-90,4 4 360,5 11-91,9 27-269,0 7 0,11 19-90,-2-2-90,3 2 90,-3 2-90,-6-20 0,0-1 0,4 18 0,-7-23 0,1-1 0,4 17 0,-3-14 0,0 2 0,-2-16 0,0 1 0,0-9 0,-1 2 0,-4-12 0,-2-1-270,-2-4-719,0-12 89,0 3-449,0-11-1169,0 5 2518,0-3 0,0-5 0,0-2 0</inkml:trace>
  <inkml:trace contextRef="#ctx0" brushRef="#br0" timeOffset="-181580.73">24592 1199 21385,'-24'11'2428,"1"-4"-1888,3-3 0,5-4-180,7-6-181,5-3 1,8-9 0,7-5-90,11-2 0,11-4-90,7-1 0,10-1 45,-13 8 0,4 0-45,0 1 0,1 1-45,0-1 0,-2 2 45,-5 3 0,-4 2-90,5-1-90,-9 2-269,-8 5-271,-6 5-179,-7 2-451,-4 0-539,-8-1-359,-5-5 2248,-11-4 0,-7-4 0,-5-2 0</inkml:trace>
  <inkml:trace contextRef="#ctx0" brushRef="#br0" timeOffset="-181398.73">24811 647 17967,'-30'-26'3103,"0"1"0,-16-15-3013,34 34-90,8 4 0,1 2 0,2 0-90,-3 4-360,4 5-2968,-9 23 3418,0-2 0,-7 21 0,2-10 0</inkml:trace>
  <inkml:trace contextRef="#ctx0" brushRef="#br0" timeOffset="-181198.73">24831 1466 21385,'15'32'2338,"-1"-3"-1798,-2-8-90,-2-4-90,-1-9-180,-4-2-1,-2-6-358,0 0-451,-2 0-449,1 0 1079,-2-4 0,-8-1 0,-1-4 0</inkml:trace>
  <inkml:trace contextRef="#ctx0" brushRef="#br0" timeOffset="-180222.73">25660 1036 20845,'-10'-40'2159,"0"-3"-1799,-4-7-3297,-3-2 3297,-5-3 0,-6 1 563,-5 0-743,-5 0-90,-3 1 27,18 28 0,-1 1-72,-1 0 0,-2 2-45,-4 1 0,-3 2 0,-5 0 0,-3 1-299,-5 2 0,-7 1 299,9 5 0,-6 0 0,-1 1 0,2 1-78,-7-1 1,2 2 0,-3-1 77,0 2 0,-4-1 0,-1 1 0,4 2 0,-5 0 0,3 3 0,-1-1 0,-2 1 0,0 0 0,-1 1 22,15 1 1,0 1 0,0-1-1,-1 1-22,0 0 0,-1 0 0,0 1 0,0 0-410,-1 0 0,0 1 0,-1 0 0,1 1 410,-2 0 0,0 0 0,0 0 0,0 0 0,0 0 0,0 1 0,-1 0 0,1 0 22,0 0 1,0 0-1,0 0 1,0 1-23,2 0 0,0 0 0,1 0 0,0 1-359,-13 2 0,0 0 0,2 2 359,5-1 0,1 1 0,2 1 0,4-1 0,3 2 0,0 0 0,-15 9 0,3 2 74,7 0 1,2 4-30,6 1 0,3 3 0,4 3 0,2 3 355,2 2 1,3 4-266,0 3 0,1 3-1,1 3 1,-1 5-23,10-16 1,-2 4-1,1 1 1,0-3-23,-1 4 0,1-1 0,-1 1-40,1-1 1,0 2 0,0 0-1,2-4 70,0 1 0,1-4 0,2 1-60,0-1 0,0 0 0,1 0 384,-6 20 1,1-2-355,4-3 0,3 0-45,3-3 0,4 0 89,5-3 1,4-2-90,5 0 0,6-1 0,5-1 0,5-3 0,5 1 0,5-3 0,5-1 0,3-3-519,6-1 0,3-3 519,5-3 0,6-3-45,-12-12 0,5 0 0,1-2 0,-1-2 0,6 0 0,-2-3 0,4 0-237,-1-1 0,5 0 0,0-2 0,-3-3 237,-13-3 0,-1-2 0,0-2 0,0 0 0,2 0 0,1-1 0,0-1 0,0-2 44,1 0 1,0-2 0,-1-1 0,2 0-45,0 0 0,1-1 0,0-1 0,-1 0 0,2-2 0,0 0 0,0 0 0,0-1 0,1 1 0,1 0 0,-1-1 0,1 1-185,0-1 1,0 0 0,0-1 0,0 1 184,-1 0 0,0 1 0,0-1 0,0 0 0,-3 0 0,1 0 0,-1 0 0,0 0 0,-2-1 0,-1 1 0,0-1 0,0-1-148,-3 1 0,0-1 1,0 0-1,-1-1 148,14-5 0,-1-1 0,-1-1 0,-2-1 0,-1-1 0,0-1 178,-3 0 1,0-1 0,-1 0-179,-3-1 0,-1-1 0,2-3 0,-5 0 0,2-2 0,-1-1 0,-1-2 0,-5 0 0,-1-1 0,0 0 0,-2-1 0,1 2 0,-1-1 0,-1 0 0,-3-3 0,-2-3 0,-3-3 0,-3 0 0,-5 1-270,-5-3 0,-4 1 0,-2 0-120,0 0 0,-2 1 1,-3 1-421,-6-16 1,-7 6-354,-4 21 1,-5 6 1162,-23-17 0,-13 19 0,-7 12 0</inkml:trace>
  <inkml:trace contextRef="#ctx0" brushRef="#br0" timeOffset="-166467.73">4032 14632 14189,'-26'22'7376,"1"-1"-5757,-8 7-810,9-10 1,-10 8-91,10-10 1,-1 2 0,1 0-91,2-2 1,1-2-270,7-7-360,6-3 0,13-16 0,19-18 0,-1 2 0,5-4-906,10-15 0,5-3 906,-7 8 0,3-1 0,1-2 0,-5 7 0,0-1 0,2-1 0,3-4 0,-1 2 0,4-4 0,2-2 0,1-1 0,-2 2 0,-1 1-559,-1 1 1,-1 2 0,-2 0 0,2-1-1,2-2 559,0-1 0,3-3 0,1-1 0,0 0 0,-2 2 0,-4 3 0,4-5 0,-3 4 0,-1 2 0,-2-1-467,-2 4 0,-1 0 1,-1 1-1,0 1 467,5-6 0,0 1 0,-3 2-282,-6 7 0,-1 0 0,-1 3 282,5-7 0,-2 3 202,-6 8 0,-3 1-202,9-12 1647,-8 9-1647,-31 32 1835,4-1-3094,-24 28 2153,13-5-2333,-2 6-450,-2 5 108,-3 7 1781,-5 4 0,-4 5 0,-5 2 0</inkml:trace>
  <inkml:trace contextRef="#ctx0" brushRef="#br0" timeOffset="-165729.73">4410 14627 17896,'-30'40'557,"0"0"1,1 1 0,0-3 0,-1-1-1,1-1-152,-13 12 0,1-1-185,2-7 1,0-1 184,5-7 0,1-1-46,4-5 1,1-2 1190,-16 14-1100,9-13 538,18-11-358,28-43-630,22-16 0,10-9 0,-14 14 0,2-3 0,4-5-250,-2 5 1,4-5-1,3-3 1,2-2 0,1 0-1,-2 1 250,-4 7 0,0 0 0,0-1 0,0 0 0,1 1 0,0-1 0,0 0-275,0 0 1,1-1-1,-1 0 1,1 0-1,-1 1 1,1 0-1,-1 0 275,5-4 0,1 0 0,0 0 0,-2 2 0,-1 2 0,-3 4-287,1-1 1,-4 4-1,0 2 1,-1 0 286,5-5 0,-1 2 0,0 0-10,-1 1 1,-1 1-1,-2 3 10,3-5 0,-3 3 0,-1 2 0,-4 4 0,-5 0 1189,-15 16-1189,-9 8-2484,0 3 2484,0 13 0,0-4 0,0 12 0</inkml:trace>
  <inkml:trace contextRef="#ctx0" brushRef="#br0" timeOffset="-132517.73">7228 9290 22374,'-28'-27'1799,"-1"-2"-1439,-3-1 90,-1-1 449,-14-15-449,13 13-90,-12-9 0,15 22 449,-27 14-359,9 14-800,11 3 1,-1 5 349,5 4 0,1 3 0,-6 4 0,-1 2 0,-3 6 0,-2 5 0,11-8 0,-3 4 0,-1 2 0,1 3-332,-3 6 0,0 2 0,0 4 0,1 3 332,7-10 0,0 4 0,0 2 0,0 1 0,2-1 0,2-1-437,0 3 0,0-1 1,3 0-1,1 1 0,2 0 437,3 1 0,0 2 0,3 0 0,2-2 0,2-2 0,4 0 0,2-3 0,2-1 0,2 1 0,0 0 0,2 1 0,1-1 0,2 0 0,0 0 0,2-1 0,3 1 0,2 2-193,4 2 1,3 3-1,2 0 1,2 0-1,-1-4 193,0 0 0,-1-3 0,4 1 0,5 3 0,-3-9 0,4 2 0,2 4 0,2 0 0,3 0 0,0-1 0,2-2 0,-1-5 0,10 4 0,3-3 0,1-4 0,0 0 0,1-1 0,0 2-112,-2 2 0,0 2 1,-1 0-1,2-2 1,2-3-1,2-5 112,-1-7 0,3-2 0,3-3 0,0-3 0,-1-2 0,-3-3 0,-5-2-104,4-3 0,-5-5 0,-1-3 1,3 0 103,1 0 0,4-2 0,0 0 0,-2-3 0,-2-1 0,13-6 0,-4-4 0,-1-3-97,0-3 1,-1-4 0,0-2 96,-3-3 0,0-3 0,-3-2 0,-1-3 0,-2-3 0,-2-1-225,-3-2 1,-2-2-1,-2-1 225,-3 0 0,-1-2 0,-4-1 57,-2 1 0,-3-1 0,-2-5-57,-6-2 0,-2-5 0,-2-1 0,-2 2 0,0-5 0,-4 2 0,-2-4-30,-3 15 0,-1-2 0,-2-1 0,-1 0 0,-1 4 30,-3-1 0,-2 2 0,-1 2 0,-1-2 0,-1 0 0,0-1 0,-1 1 0,-1 0 0,-3-16 0,-2 1 0,0 1 0,-2 2 0,-1 1 0,-1 0 0,0 4 0,-2 0 0,-1 2 0,-1 2 0,-2 1 0,-1 1 246,-1 3 1,-1 1 0,-1 2-247,-2 0 0,-2 1 0,-1 2 0,-2 2 0,-1 1 0,-1 2 0,-2 1 0,-2 2 0,-1 0-248,-1 3 1,-2 1-1,-1 1 248,-1 1 0,-1 2 0,-1 1 0,-1 2 0,-1 1 0,-1 1 115,0 2 1,0 1 0,0 1-116,-1 1 0,0 2 0,0 1 330,2 2 0,-1 1 0,-3 1-330,-1 4 0,-3 2 0,-2 0 0,4 2 0,-2 2 0,1 1 0,-1 2-145,2 2 0,-3 1 0,1 3 0,4 1 145,1 5 0,4 2 0,2 3 0,-1 3 0,1 2 0,2 3 258,2 1 1,2 3 0,2 1-259,2 3 0,3 1 0,2 3 0,3 0 0,2 2 0,3 4-113,5 0 1,3 5-1,3 2 1,2 0-1035,5 2 0,4 1 0,2 1 1,0-1 1146,0 1 0,1-1 0,1 0 0,4-1 0,4-3 0,3 0 0,1-2 0,1-4 0,3-2 0,-1 1 0,1-1 0</inkml:trace>
  <inkml:trace contextRef="#ctx0" brushRef="#br0" timeOffset="-130945.73">32238 1307 20575,'-4'-22'2249,"-5"-3"-1529,7-2-91,-8-5 91,1-4-91,-4 5 1,-3-1-90,-15-18-586,7 16 0,-5 2 226,0 8 0,-4 5 0,-11 1 0,-3 4-457,-13 0 1,-4 3 336,13 6 0,-2 1 0,-2 2-533,-6 0 0,-3 2 0,0 2 473,12 0 0,-1 2 0,0 0 0,-1 1-596,-1 1 1,0 1 0,-1 1 0,0 1 595,0 1 0,-1 2 0,1 1 0,0 1 0,0 1 0,2 2 0,-1 0 0,2 2 0,0 1 0,1 2 0,1 0 0,1 3-189,3-1 0,0 2 0,1 2 0,1 0 189,3 1 0,0 1 0,2 1 0,0 1 0,-8 10 0,1 1 0,2 2 0,3-1 0,1 2 0,3-1 0,3-1 0,1 1 0,3 2 0,5-2 0,1 3 0,1 1 0,3-3-75,1 3 1,2-2-1,2 2 75,-1 11 0,1 3 0,6-3 0,7 4 0,6-2 0,3 2 0,4-1 0,4 0 0,3-1 0,3-2 0,7 2 0,3-9 0,7 2 0,0-3 0,-7-13 0,1-2 0,3 0 0,11 9 0,5 0 0,-1-6 0,-9-13 0,0-4 0,2-3 0,2 0 0,1-2 0,2-2 0,1 0 0,0-3 0,2-1 0,2-1 0,0-2 0,4-2 0,4-3 0,4-2 0,1-2 0,-4 0 0,6-1 0,-3-2 0,2-1 0,-2-1 0,4-1 0,-2-2 0,-3 0 0,0-4 0,-4 0 0,-1-3 0,1 0 0,-2-1 0,4-4 0,-13 1 0,3-2 0,1-2 0,-1 0 0,-2 1-22,-1-1 0,-2 1 1,0-1-1,1-1 22,0-1 0,2-1 0,0-1 0,-2 0 0,-2 3 0,8-7 0,-3 3 0,-1 0 0,-3 1 0,-1 0 0,2 0 0,10-4 0,2 0 0,-4 1 0,-15 7 0,-2 1 0,0 0 0,7-4 0,2-1 0,-6 2 362,-3 0 1,-5 0-363,-2 1 0,-3-1 0,-1-1 0,-1 0 0,-3-1 0,-2-1 0,0 0 0,-1-2 0,0-2 0,-2-2 0,0-3 0,-3-2 0,0-4 0,-3-2 188,-3-7 1,-4-3-189,-2-4 0,-4-2 101,-4-4 1,-4-1-102,1 19 0,-1 0 0,-2 1 0,-2-2 0,-2 1 0,-2 1 352,-2-1 0,-3 1 0,-2 1-352,-1 0 0,-2 1 0,-2 1 0,-4 2 0,-1 1 0,-3 1 0,0 3 0,-3 0 0,-1 4-30,-2 2 0,-2 2 0,-1 4-600,-2 2 0,-1 3 1,-2 4-331,-2 2 1,-2 5-1,-1 1 960,-4 4 0,-2 2 0,-1 3 0,13 2 0,0 1 0,-2 2 0,1 0 0,-3 2 0,0 0 0,0-1 0,0 1 0</inkml:trace>
  <inkml:trace contextRef="#ctx0" brushRef="#br0" timeOffset="-99847.73">1336 16613 24533,'-42'28'4048,"7"-12"-4048,2-1 0,17-16 0,16-10 0,4-32-536,4-5 536,-2 8 0,2-5 0,2 2 0,2-4 0,-1 1-611,4-10 1,1-2 610,-1 5 0,0-4 0,1 3 0,3-9 0,1 2 0,-6 17 0,0 0 0,0 1 0,0-2 0,1 0 0,-1 1-171,0 1 0,0 0 0,1-5 171,2-9 0,2-7 0,-1 0 0,-1 5 0,-2 8 0,-2 3 0,2-3-252,0-5 0,2-5 0,-1 2 0,-2 7 252,0-3 0,-1 6 0,-1 1 0,0 1-17,-1 4 1,0 0 16,0 3 0,-1 1 0,0 3 0,0 0 499,-1 3 0,0 0-499,5-8 0,1-1 0,-2 6 0,1 0 0,0 1 0,0 1 0,10-17 509,-6 19-509,0 2 1221,3 1-1221,-1 2 583,2-2-583,2-1 0,3-1 0,2-3 0,12-12 0,-8 11 0,10-11 0,-12 19 0,-3-3 0,-1 3 0,-5 4 0,0 1 0,-3 4 0,-1 2 0,-4 0 0,0 1 0,0 1 0,-1-2 0,3 1 0,-2 0 0,2 0 0,1-1 0,-1 0 0,2 0 0,0 1 0,12-5 0,10-9 0,0 0 0,-3 0 0,-15 11 0,-8 5 0,0 3 0,-1-1 0,-1 4 0,-2 1 0,-2 1 0,2-1 0,-3 3 0,2-3 0,-3 1 0,4-2 0,3-4 0,1-3 0,2-2 0,0-2 0,1 0 0,-3 2 0,0 1 0,-4 1 0,0 2 0,-3 3 0,-1 5 0,-4 0-1979,0 3-1349,-2-1-6503,-4 2 9005,-4 0 1,-5 0 0,-3 0-1</inkml:trace>
  <inkml:trace contextRef="#ctx0" brushRef="#br0" timeOffset="-98964.73">2709 12913 22194,'-21'16'2159,"3"-2"-990,-4-7-629,12-3-180,-4-4 90,13 0-181,-3 0-89,15 0-180,3 0 90,14 0-90,4 0 0,9 0 0,6-2 90,4-3-90,-2-2 0,-3-2 0,4 0 0,-17 4 90,0 1-90,-19 4 90,-8 0 0,-2 0 0,-4 0 0,0 6 0,0 5-90,0 14 0,0 9 0,0 7 90,2 7-90,1-14 0,2 2 0,2 19 0,-2-19 0,1 2 45,0-1 0,0-2 45,3 20-90,3 11 0,-4-30 0,0-7 90,-1-8 0,-2-6 0,-2-8-90,-2-3 0,-10-16 0,-4-3 0,-13-16 0,-5-7 0,-5-10-272,16 21 1,1-1 271,0-2 0,-1-1 0,1 0 0,0-1 0,1 2 0,1-2-163,-3-8 1,1 1 162,-6-11 0,-2-6 0,20 33 0,-2 6 0,8 5 524,-2 3-524,3 3 74,-4 3-1873,3 1-1349,-6 2 3148,1 6 0,1 4 0,-1 6 0</inkml:trace>
  <inkml:trace contextRef="#ctx0" brushRef="#br0" timeOffset="-95262.73">24275 4396 23274,'-51'5'5307,"32"-4"-5307,-20-1 0,42-12 0,7-10 0,16-16 0,-6 11 0,3-1-1311,8-5 0,4-2 1311,7-5 0,2-1 0,-11 11 0,1 1 0,1-1 0,2-1 0,0-1 0,1 0-219,0 0 1,1 0 0,0 1 218,-1-1 0,1 1 0,2-1-132,-3 2 0,2-2 0,1 0 0,-1 1 132,10-8 0,-1 1 0,0 1 0,-1-1 0,0 1 0,-3 1 0,10-7 0,-6 4 0,-18 14 0,-3 2 0,25-15-134,-6 4 134,-3 5 0,-5 4 0,14-10 0,-15 10 0,11-6 0,-19 11 0,1 4 1565,-5 0-1565,6-3 1401,-8 2-1401,-2 3 760,-10 6-760,-7 8 213,0-2-213,0-3 0,11-10 0,-2 2 0,7-7 0,-4 9 0,-1-2 0,11-5 0,-6 3 0,10-4 0,-9 7 0,1 1 0,-3 2 0,-4 2 0,-3-2 0,-3 6 0,-4-1 0,-2 2-180,-2 0-1349,-2-1-360,-6-1-630,-2 0 2519,-8-3 0,-5 0 0,-1 0 0</inkml:trace>
  <inkml:trace contextRef="#ctx0" brushRef="#br0" timeOffset="-94603.73">25802 2596 22374,'-18'-9'2249,"1"2"-1709,9 1 359,2 1-719,6 3 0,0 0 0,8 0-180,6-3 90,16-2-90,17-2 0,12-2 0,-24 5 0,1 1-188,1-1 0,0 0 188,-1 0 0,-1 1 0,28 0-108,-10 1 108,-10 4 0,-13 0 90,-8 0 0,-8 0 0,-7 0-1,-4 0 1,-3 8 372,-5 16-282,-7 26 22,-2 3-82,6 2 0,-1 12 0,1-7-1082,2-15 1,0 0 961,1 14 0,0 6 0,2-8 45,0-20 0,2-4-75,1 1 0,0 0 30,0 29 45,1-27 0,0-1-45,-1 12 0,2 3 179,-2-30 91,0-2 1728,0-11-1998,-3-15 76,-6-13-76,-7-24 0,-5-14-170,3 5 1,-1-7 169,6 14 0,0-2 0,-1 0-268,1 2 1,0-1 0,-1-2 267,-2-9 0,0-2 0,2 6 0,2 10 0,1 1-518,0-1 1,0-2-1,1 7-1460,-6-7-991,0-4 2969,5 49 0,-1 17 0,-3 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6:49:39.68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13522 3343 23813,'-7'-46'503,"0"0"1,-1 0 0,0 0 0,0-1 0,0 0-234,-1-2-1,-1 1 1,-1 0-836,-2 0 0,0 0 0,-2 1 776,0 1 0,-3 2 0,-1 0-210,-3 3 0,-2 0 0,-1 3 0,-16-15 0,-4 4 0,-4 7 0,-3 7 0,-2 8 0,-3 8 0,-1 9 0,-1 11 0,-1 10 0,2 18 0,17 8 0,1 13 0,2 7 0,4-2-692,6-6 0,3 2 1,2 2-1,1 4 692,2-4 0,1 4 0,0 3 0,1 0 0,3 1 0,2-3-198,3 6 1,2-2 0,4 1 0,0 0 0,1 0 197,1-6 0,1 0 0,1 1 0,1 0 0,0 0 0,0 0-220,2 2 0,0 0 1,0 1-1,1-1 1,1 1-1,0 0 220,2 1 0,-1 0 0,2 1 0,0-1 0,0 1 0,0-1-103,1 0 1,-1-1 0,2 1 0,-1-1 0,1 0 0,0-1 102,-1-2 0,1 0 0,1-2 0,-1 2 0,1 0 0,1 1 0,0-1 0,0 3 0,1 0 0,0 1 0,0-1 0,0-3 0,-1-2 0,1 4 0,-1-3 0,0-2 0,0 0 0,1 2 69,1 6 0,2 4 1,-1-1-1,-1-4 0,-1-5-519,-1-1 1,-1-5-1,-2-3-675,2 14 1,-1-4-360,-3-12 0,-5-4 1484,-12 13 0,-16-27 0,-15-18 0</inkml:trace>
  <inkml:trace contextRef="#ctx0" brushRef="#br0" timeOffset="164">11853 5848 25751,'-29'-34'419,"1"0"1,3 2 0,6-1-195,11-7 0,12-1-1231,25-3 0,12 2 961,2-1 0,7 3-105,-4 12 0,6 3 1,-1 2-211,-8 5 0,1 2 0,3 0-652,2 1 0,3-1 0,1 0 1,-3 2 844,2-1 1,-2 1 0,2 0 0,12-3 0,2 0-1,-4 1 1,-2 2 0,0-1 0</inkml:trace>
  <inkml:trace contextRef="#ctx0" brushRef="#br0" timeOffset="505">13242 5107 24803,'0'-14'2608,"-5"2"-2158,0 1 0,-2 6-180,4 9-270,3 18 0,5 26 0,5 11 0,3 7 0,0-10 0,1 2-349,0-5 1,1 4 0,2-2 348,3 0 0,3-1 0,0-4 0,4 4 0,3-2 0,-7-11 0,3 0 0,3-9-225,14-10 0,0-11-214,23-16 394,-23-10 0,-4-9 90,-12-11 0,-7-5-299,0-6 1,-3-3 342,-3-10 1,-4-2-443,-2-4 0,-4-2 353,-2 20 0,-1 0 0,-2 0 0,-2-20 0,-2 2 0,-1 6 0,-1 3 0,0 8 0,0 5 826,-5-16-826,5 34 0,12 68 0,5 34 0,0-21 0,1 3 0,1 3-775,-2-6 0,1 3 1,0 0-1,1-1 347,0-2 1,1 0 0,0-2 0,0-5-323,0-3 1,-1-4 0,2 0 724,3 4 1,1 1 0,0-5-1,-1-3 1,0-2 0,5 1-1,1 1 1</inkml:trace>
  <inkml:trace contextRef="#ctx0" brushRef="#br0" timeOffset="816">14318 5125 20810,'4'-40'1124,"0"1"1,4-20 1019,1 34-1514,-1 38-90,2 38-406,-5-11 1,0 4-467,1 9 1,0 3 331,0 6 0,-1 3 0,-2-21 0,0 1 0,0 0 0,2 21 0,-1 0 0,0-5 0,2-2 0,-2-8 0,0-2 290,1-7 1,0-3-291,7 15 860,-3-34-860,4-35 0,0-47-521,-6 14 1,2-8 520,-1 7 0,0-7 0,2-1 0,-2 3-431,2-4 1,0 3-1,0-3 431,0 4 0,0-4 0,1 1 0,0 5 0,0 0 0,1 4 0,4 8-497,8 4 0,3 9 497,22-9-145,-19 53 1,-2 15 144,-5 4 0,-2 7-570,0 7 0,1 6 1,-2-1-316,-4-12 1,-2-2 0,1 3 884,5 13 0,0 3 0,-1-5 0,-2 0 0,-1-3 0,0-3 0,0 0 0</inkml:trace>
  <inkml:trace contextRef="#ctx0" brushRef="#br0" timeOffset="1348">15878 4858 27321,'-23'-28'990,"3"4"-720,-6 1-270,14 11 0,-4-3 0,15 10 0,-3-3 0,-1-1 0,-4-5 0,-7-2 0,-5 0 0,-3 6 0,-4 4 0,1 24 0,0 9 0,-15 24-263,17-4 1,0 12 0,5 2 262,8 2 0,5 3 0,1 0-783,0-16 0,0 0 0,2 0 1,2 0 782,5 16 0,4 0 0,4-7 0,5-1 0,6-7-146,3-3 0,7-5 146,4-17 0,6-4 0,0-5 0,11-2 0,3-9-510,-4-7 1,5-6 0,-3-7 509,-7-8 0,-3-7 0,0-3 0,5-7 0,0-3 0,-1-5 0,-11 8 0,-1-3 0,-1-2 0,0 0-311,0-4 1,0-2 0,-1 0 0,-2-2 310,0-2 0,-1-2 0,-2-1 0,-1 0 51,0-2 1,-2-2 0,-2 0 0,0 0-52,-2-2 0,-2 0 0,-1 0 0,-1 0 0,-1 1 0,-2 0 0,-1 0 0,-1 0 0,-2 4 0,-1 0 0,-1 1 0,-1 1 0,1-11 0,-2 1 0,-1 2 0,-1 10 0,-1 2 0,-1 2-6,0-19 1,-2 9 5,1 8 0,-2 101 0,1 0 0,0 9 54,0 4 1,0 7 0,1 0-55,0-5 0,1 0 0,0 1 0,0-13 0,0 1 0,1 1 0,0 0 0,0 0 0,0 0 0,1 2 0,0 2 0,2 0 0,0 5 0,2 0 0,-1-1 0,0-4 0,0-1 0,0-3 0,1 0 0,0 1-225,2 9 0,0 3 0,2-1 0,-1-5-1087,3 0 1,1-4-1,-1-5 1312,0-1 0,0-4 0,-1 2 0,-1-7 0,-6-16 0</inkml:trace>
  <inkml:trace contextRef="#ctx0" brushRef="#br0" timeOffset="1649">16954 4966 22626,'-25'-40'839,"1"0"1,1 4-1,1 2-749,2 6 0,1 2 90,-9-14-90,10 10 652,17 2-742,13 10 81,21-3-261,14 10 90,10-3 1,8 0 155,-33 8 1,1-1 23,10-2 0,1 0 224,-6 3 1,-1 0-45,-1 0 0,-4 1 591,13 1-681,-27 4-180,-6 14 0,-2 11 0,-3 23 0,-1 8 0,1-5 0,-1 2-632,1 0 0,1 4 1,-1-1 631,-1-8 0,0 0 0,1-1 0,1 1 0,0 0 0,0-1 0,-1-2 0,0 0 0,0-1-155,3 14 0,0-1-1194,1 3 0,0-4-1440,2 7 2789,-1-17 0,-8-58 0,-4-19 0</inkml:trace>
  <inkml:trace contextRef="#ctx0" brushRef="#br0" timeOffset="1780">17246 4021 24600,'-12'-50'215,"1"0"1,-1-1 0,1 6 0,1 1 0,-1 0-756,-1-1 1,1 0-1,0 5-85,0 1 1,2 5 624,-9-20 0,18 62 0,5 23 0</inkml:trace>
  <inkml:trace contextRef="#ctx0" brushRef="#br0" timeOffset="2092">18091 4342 28041,'-22'14'540,"-8"13"-540,-4 27 0,18-26 0,1 2-1393,0 10 0,4 0 1393,4-7 0,4 2-12,8 18 1,6 0 11,-1-14 0,3 0 0,9 11 0,4-3 0,-4-20 0,3-6 166,12-4 0,2-6-166,21-13 0,-21-6 0,-2-10 0,-6-23 0,-6-9 0,-7 12 0,-4-5-318,-6-7 0,-3-5 1,-5 3 317,-5 4 0,-6 2 0,-6-14 0,-4 3 0,1 21 0,-1 4 0,-1 3 0,1 2 0,-20-21-748,6 14-1411,5 12-103,6 10 2262,5 8 0,9 14 0,5 3 0</inkml:trace>
  <inkml:trace contextRef="#ctx0" brushRef="#br0" timeOffset="2514">18700 4157 26152,'30'-18'2159,"-3"4"-1889,-5 9-270,-2 16 0,0 20 0,5 26-655,-12-20 1,0 3 654,3 8 0,-1 1 0,-1 6 0,0 2 0,1 2 0,-1 2 0,-2-2 0,0 0 0,-1-3 0,-1-1 0,-1 6 0,0-5-1376,-5-20 1,1-3 1375,2 24 0,-7-62 0,0-29 0,3-29-360,2 19 0,2-2 360,2-12 0,3-2 0,-2 15 0,2-2 0,0 0-108,2-3 1,0-1-1,1 0 108,0 1 0,1 0 0,2 0 0,6-9 0,1 0 0,1 4 0,1 0 0,2 4 0,6-5 0,2 12 2545,16 26-2545,-11 36 0,1 12 0,-8-1 0,-1 6-743,-3 0 1,1 5 0,-3 0 742,3 15 0,-3 1 0,0 4 0,-1 1 78,-2-2 0,-1 4-78,-5-8 0,0 3 0,-1-2 0,0 3 0,0 1 0,-1-5 0,1 4 0,-3-7 294,-1-5 1,-1-5-295,0 0 0,-2-5-989,4 7-1530,-12-31 2519,-2-13 0,-2-15 0,0-9 0</inkml:trace>
  <inkml:trace contextRef="#ctx0" brushRef="#br0" timeOffset="3318">20036 2936 23634,'-7'-56'899,"-1"1"0,2 2 1,0 1-585,2 5 0,2 1-1642,0 6 0,2 1 1867,4-20 935,4 20-1475,8 30 0,8 37 0,-6 4 0,1 11-428,-1 4 1,1 11 0,1 3 0,-1-2 427,-3-7 0,0 0 0,-1 1 0,2 3-347,-3-5 1,1 3 0,1 2 0,-1 0-1,0 0 1,-2-3 346,1 1 0,-2-1 0,0-1 0,-1 0 0,1 0 0,0 1 0,-1 0 0,1 0 0,-1 0 0,0 0 0,0 0 0,0 0 0,-1-1 0,1 1 0,-1-2 0,2 12 0,0-2 0,-1 0 0,1 0-66,-1-4 1,-1 0 0,1 0 0,-1-2-235,2 11 0,0-2 1,-1-1-391,-1-8 0,1-1 1,-2-3-751,2 13 1,-1-6 1439,-3-14 0,-2-6 0,-9 5 0,-7-25 0</inkml:trace>
  <inkml:trace contextRef="#ctx0" brushRef="#br0" timeOffset="3685">20304 2976 26152,'-2'-56'569,"-1"0"1,1 6 0,1 3 60,1-19-540,3 32-90,11 46 0,14 47 0,-9-16 0,4 9 0,0 4 0,1-3-900,-4-5 1,0-1 0,2 1 0,2 7 899,0-3 0,2 6 0,3 4 0,1 2 0,-1-1 0,0-2 0,-2-5 0,1 2 0,-2-4 0,0-2 0,0 1 0,2 4 0,-2-7 0,1 2 0,1 2 0,0 0 0,0-1 0,-1-2 0,-1-4 0,2 3 0,-2-3 0,0-2 0,1 0 0,1 2 0,7 8 0,2 1 0,1 1 0,0-3 0,-3-3 0,-2-4 0,-2-3 0,0-2 0,1 1 0,5 6 0,2 2 0,0-3 0,-5-7 0,6 0 0,-4-9 0,-6-9 0,-2-8 759,13-19-759,-17-41 0,-19-2 0,-7-11 0,-1-6-491,-1 11 1,0-4 0,-2-3-1,0-1 1,1 0 490,-1-2 0,0 0 0,0-1 0,-1-1 0,0-1-209,0 3 1,0-2 0,0-2 0,-1 1 0,1 2 0,0 2 208,1 2 0,1 2 0,-1 1 0,1-1 0,-2-2-47,1-2 1,-1-2 0,-1-3 0,1 2 0,-1 1-1,2 4 47,-2-9 0,1 5 0,-1 0 0,1-1 0,0 5 0,-1-3 0,0 0 0,1 4 0,0 6-135,0 0 0,0 6 0,0 2-90,-1-12 1,0 4-1255,4 7 0,0 7 1479,-2 2 0,6 28 0,0 35 0</inkml:trace>
  <inkml:trace contextRef="#ctx0" brushRef="#br0" timeOffset="4231">22761 3922 19112,'-18'61'100,"0"0"0,0 0 1,0 0-1,0 0 0,0 0 1,0 0-1,0 0 0,54-29 1,21-14-1,9-6 0,-5 5 1,-19 18-1,-29 14 0,-16 17 1,-11 11-1,-5 4 1,0-1-1,7-7 0,11-12 1,17-19-1,48-39 0,1 1 1,-1-1-1,1 1 0,0-1 1</inkml:trace>
  <inkml:trace contextRef="#ctx0" brushRef="#br0" timeOffset="5629">22773 4270 19226,'0'-22'3328,"-4"5"-2968,-6-11-180,1 8 0,-5 0 0,6 5 89,4-1 91,-6 2 900,-11-16-901,2 13-89,-12-8 270,0 12-180,-7 7-76,17 31 1,-4 22 0,0 14 0,1 5 0,3-4 0,5-13-285,0 9 0,4 1-255,-3-9 0,-5 11 0,-2 6 0,4-2 1,5-9-1,12-14 255,17-9 0,6-10 0,4 7 0,6-13 0,2-3 0,4-1 0,-4-5 0,2-6 0,2-18 0,-3-5 0,6-4 0,-2-15 0,-5-8 0,-23 16 0,-6-2 0,2-16 0,-4-1 0,-4 14 0,-4 1 0,-5-6 0,-3-1 0,0 3 0,-1 2 0,2 6 0,0 0 0,-5-9 0,2 4 0,3 6 1529,-5-8-1529,5 7 0,6 13 0,-1 24 0,5 36 0,4 17 0,-2-15 0,0 4-127,3 12 1,1 6-1,2-2 127,1-16 0,2-2 0,2 0-287,-1 0 1,2 0 0,2-2 286,9 18 0,2-7 0,-3-18 0,2-4-1491,3-2 0,1-3 1491,1-2 0,3-3-358,16 1 1,2-5-363,-12-7 1,-1-2-271,11-1 1,-2-4-1979,9-13 2968,-10-9 0,-13-8 0,-6-3 0</inkml:trace>
  <inkml:trace contextRef="#ctx0" brushRef="#br0" timeOffset="6655">23163 4035 23364,'0'-10'3418,"0"2"-3059,0 8 91,0 0 90,3 12-90,5 11-450,9 24 0,-7-15 0,0 2-487,3 7 0,0 2 487,0 5 0,-1 1 0,1 1 0,0 3 0,-1-7 0,-1 4 0,0-4 0,-1 4 0,1-1 0,0-4 0,0 3 0,-1-6 0,2 15 0,0-1 0,-9-46 0,-3-46 0,4-15-386,-2 7 0,0-5 386,2 2 0,0-1 0,1-5 0,0-3 0,1-2 0,0 0 0,1 0 0,-1 1 0,2 3 0,0 1 0,-2 6 0,1 1 0,-1 7 0,2 1-179,3-7 0,2 3 179,4 5 0,12 0 855,-7 58-855,3 22 0,-10-14 0,1 3 0,-1 4 0,0 5 0,3 12 0,2 6 0,-2-4 0,0-2 0,-1-1-16,-1 1 1,1 4-1,-2-8 16,-5-14 0,0-4 394,4 23-394,-2-3 0,-6-21 0,-11-27 0,-1-24 0,-4-37 0,8 24 0,1-2-436,2-9 1,1-3 435,2-5 0,2-3 0,1-2 0,3-2 0,1 6 0,2-2 0,0 3 0,0-2 0,2 1 0,0 5 0,2-1 0,-1 8 817,10-6-817,11 12 0,16 76 0,-21 1 0,-1 5 0,3 3 0,-2 2-832,-1 9 1,-3-1 831,-10-17 0,-2-1 0,-1-1 0,-1 0 130,-2-3 1,0-2-581,8 27-1439,-4-11-809,-3-12 2698,-7-10 0,-2-15 0,-4-6 0</inkml:trace>
  <inkml:trace contextRef="#ctx0" brushRef="#br0" timeOffset="7068">24844 3867 22824,'0'11'1889,"0"-1"-1259,5 11-271,4-3-179,7 8-90,6-1-90,26 6 0,-3-8-45,-12-12 0,3-3-135,8-7 0,0-6 90,-8-2 1,-1-2 89,10-4 0,0-6 0,-6-12 0,-5-5-536,-10 7 0,-2-2 626,2-12 0,-6-2 45,-12 8 0,-6 0 45,-4-2 0,-4 0 90,-4 0 0,-5 1-249,-2 1 1,-4 3 248,-4 5 0,-2 4-1,0 5 1,-3 5-90,-1 8 0,-1 9-180,-14 26 0,2 12 0,12-3 0,3 5-223,4-1 0,1 4 0,6 2 223,8 7 0,7 2 0,6 0 0,7-1 0,6 0 0,2-1 0,-1 0 0,2-2 0,6-3-275,7-5 1,5-4-1,1-6 275,11-4 0,2-8 0,5-2 0,2-4-630,0-5 1,0-4-451,0-3 1,0-6 1125,-10-5 1,2-5 0,-4 0 0,3-3 0,-3-2-1,10-9 1,0-1 0</inkml:trace>
  <inkml:trace contextRef="#ctx0" brushRef="#br0" timeOffset="7927">12820 9982 27052,'8'-14'1079,"7"11"-989,8 23 180,13 23-1208,-12-10 1,-1 2 937,5 8 0,-1 3 0,2 3 0,1 4 0,-1 0 0,0 3 0,0-2 0,-8-13 0,0-2 0,0 2 0,5 9 0,1 2 0,-2-5 0,-2-5 0,-1-4 304,2 2 1,1-7-305,10-12 0,5-64-626,-28 0 0,-4-10 626,0-1 0,-2-6 0,0-1-843,-1-3 0,0-1 1,1-1 842,-1 9 0,0 0 0,1-2 0,0 0 0,1-3 0,-1-1 0,2-1 0,0 1-161,0 0 1,0 0 0,2 0 0,2-3 160,1 4 0,1-3 0,1-1 0,1 3 0,0 3 0,-1 3 0,0 5 0,1 0 0,1-1-587,4-8 1,1-1-1,1 2 1,0 8-134,9-6 0,1 8-45,-2 10 1,1 5 61,-1 8 1,3 7 702,8 10 0,2 8 0,-11 7 0,0 4 0,7 9 0,1 0 0</inkml:trace>
  <inkml:trace contextRef="#ctx0" brushRef="#br0" timeOffset="8260">14481 9258 18686,'-11'42'2203,"-18"-4"1,-6 0-1754,8-9 0,-3 1-1147,-11 14 0,-5 7 0,4-1 697,5 1 0,3 1 364,5-3 0,1 3 1,3-1-365,4 9 0,6 0 0,3-3 0,8 2 0,7-12 0,5 2 0,6-4 0,16 9 0,8-5 0,0-3 0,5-9 0,6-14 0,3-16-45,0-25 0,-4-11 0,-11 4 0,-3-4 45,6-17 0,-6-6-61,-17 5 0,-8-3 151,-4-2 0,-4-1-90,-5-2 0,-4-1 97,-4 3 0,-3 2-97,-2 4 0,-3 3 0,1 5 0,-3 3 1170,-4 6 1,-1 10-1171,-6 25 0,4 23 0,33 26 0,14 11-1217,-1-22 1,4 1 0,1-1 496,0 2 1,1-1-1,2-1-210,3-2 1,1-1 0,-1-6 929,3-1 0,-1-4 0,-2-6 0,1-1 0,26 13 0</inkml:trace>
  <inkml:trace contextRef="#ctx0" brushRef="#br0" timeOffset="8643">14952 9756 24083,'-4'-66'1619,"2"27"0,0 3-719,-7-3-540,7 17-360,6 51 0,10 34-692,-2-21 1,2 6-1,-1-1 692,3 10 0,1 1 0,-2-7 0,1 3 0,-1-4 0,1 1 0,-1-5 110,0-4 0,-1-2-110,-3-7 0,0-3 0,7 17 0,-4-15 0,-5-18 0,-3-20 0,-5-26 0,-1-29-407,0 19 0,0-4 407,0-9 0,0-2 0,2-4 0,0-1-451,0 0 0,1 1 451,1 7 0,1 1-171,0 7 1,1 2 170,0 10 0,2 3 0,10-13 0,4 22 0,5 20 1977,3 16-1977,14 31 0,-12-6 0,-12-11 0,-2 1-1169,10 29-450,-14-29 780,3 9-1950,-11-40 2920,2-14 0,4-14 1,3-9-1</inkml:trace>
  <inkml:trace contextRef="#ctx0" brushRef="#br0" timeOffset="8812">15837 9268 23903,'14'-1'2339,"-1"10"-1709,-4 18-181,0 18-89,1 16-931,-5-24 1,0 1 615,1 2 0,2 2-405,5 18 1,1 0-181,-4-17 0,1 1-1169,8 18 0,1-4-8122,0-8 9050,1-7 1,-12-43 0,-6-13 0</inkml:trace>
  <inkml:trace contextRef="#ctx0" brushRef="#br0" timeOffset="8960">15654 8648 25253,'-25'-46'389,"-1"0"1,4 5 0,-1 1-345,-3 4 0,1 3-225,-5-2-540,-2 12-2698,23 59 3418,9 7 0,4-5 0,1 2 0,2-5 0,0 1 0</inkml:trace>
  <inkml:trace contextRef="#ctx0" brushRef="#br0" timeOffset="9387">16771 9173 28041,'-22'-5'540,"-4"3"-540,-9 6 0,-4 5 0,-2 11 0,3 9 0,5 12 0,18 1 0,5 4-152,4-8 0,4 3 152,5 7 0,4 7 0,2-6-342,2-2 1,3-2 341,8 15 0,4-5 0,-6-22 0,3-4 0,24 16-500,1-22 500,-1-17 0,-2-28 0,-20-12 0,-4-11 0,-6-15 0,-5-6 0,-3 22 0,-2-1 0,-4-2-414,-5-16 1,-4-2 0,-2 6 413,-1 8 0,-1 2 0,0 2 0,-2-2 0,3 6 172,-1-10-172,1 6 629,19 47-629,8 23-2436,13 20 2436,-11-12 0,1 2 0,3 4 0,0 3 356,1 3 1,1 2-357,-2-4 0,1 2 0,-1-1-585,3 4 1,0 0-406,4 10 1,0-3-1619,5 4 2608,-7-14 0,-7-22 0,-4-9 0</inkml:trace>
  <inkml:trace contextRef="#ctx0" brushRef="#br0" timeOffset="9817">17262 8589 24443,'-2'-50'869,"1"-1"1,0 7 0,1 2-331,-4-15 271,4 32-630,0 34-180,4 37 0,0-8 0,1 8 0,1 3-810,2 11 0,2 4 0,1 3 810,-3-16 0,2 3 0,0 1 0,-1 0 0,1-2 0,0 3 0,0-1 0,0-2 0,1 0 0,3 15 0,1-2 0,-1-7 0,-1-4 0,-1-5 0,-1-7 0,0-3 0,5 21 417,-2-26-417,0-24 0,2-32 0,1-19 0,-1-7 0,-1 7 0,1-3 0,4-9 0,3-6 0,0 6-208,-1 7 0,1 3 208,8-11 0,1 7 0,13 10 1759,-1 22-1759,1 23 0,-2 23-225,-6 18 225,-21-17 0,-4 2 0,-3 4 0,-3 1 0,-5 3 0,-4 1 0,-4 0 0,-5 0 0,-3-2 0,-6-2 0,-17 9 0,-4-3 0,9-16 0,-3-2 0,-9 5 0,-4-6 0,3-16 0,2-6 0,-20-7-45,26-3 0,2-7-1305,11-16 1,6-6-810,-5-20-2757,13 11 1,3-1 4340,5 8 1,3 1 0,2-2-1,1-1 1,0 0 0,1 0-1</inkml:trace>
  <inkml:trace contextRef="#ctx0" brushRef="#br0" timeOffset="10067">17997 8060 18680,'-16'-46'1709,"2"8"822,5 12-2531,4 23 0,6 30 0,5 11 0,4 14 0,1 5 0,-1-4-102,0-1 1,-1-3 0,3 6 101,-1-1 0,1 5 0,2 2 0,-1 0 0,-1-6 0,4 12 0,-2-5 0,1 4 0,-2-12 0,0 4 0,0 2 0,-1-2 0,0-2-225,0-2 0,-2-2 0,1-1 0,-1 3-261,1-2 1,0 2-1,0 1 1,-1-2 0,0-5-265,0 4 1,0-4-1,-2-3-644,3 17 0,-1-4 1746,-3-12 0,-2-4 1,-3 17-1,-7-18 0</inkml:trace>
  <inkml:trace contextRef="#ctx0" brushRef="#br0" timeOffset="10408">18225 8802 23903,'11'-24'1440,"6"8"-1351,7 23 91,8 8 0,7 14 0,4-2-90,2 1-90,-11-18 0,2-2 0,20-1-90,-7-14 0,1-7 90,8-14 0,-16-6 0,-4-9-1946,-18-1 1,-7-2 2124,1 0 1,-6 0 180,-10-2 0,-7 3 42,-24-8 138,-14 12-681,-12 21 141,26 19 0,-1 10 0,-17 21 0,2 16 0,17-2 0,5 7 0,0 1-237,-1 0 0,2 0 0,4 3 237,5 5 0,5 2 0,5-3 291,8 6 1,6-3-292,6-1 0,5-2 0,5-3 0,5-3 89,3-6 1,5-3-1035,3-7 1,2-4-316,0-7 1,1-5-3657,0-7 1,0-5 4237,-2-4 1,1-4 0,-1-8 0,-1-4 0,-1-2 0,1 0-1</inkml:trace>
  <inkml:trace contextRef="#ctx0" brushRef="#br0" timeOffset="10644">19301 8087 26062,'-19'-31'809,"-1"0"1,1 3 0,0 2-720,-20-15-90,2 20 0,5 21 0,3 35 0,17-2 0,4 5-861,0 13 1,3 9 860,5-7 0,3 7 0,1 1 0,0-2-852,2 7 1,0-2 0,3 3 851,-3-13 0,2 3 0,1 1 0,0-1 0,0-4 0,2-1 0,0-2 0,1-2 0,0 0-165,4 15 0,0-1 1,3 1-579,-2-7 1,1 2 0,1 0 0,-1-6-401,0-1 0,0-4 0,0 0 1143,4 6 0,1 1 0,-1-9 0,-3-15 0,1-6 0,16 13 0</inkml:trace>
  <inkml:trace contextRef="#ctx0" brushRef="#br0" timeOffset="10978">19382 8273 27231,'-14'-51'450,"0"1"0,1 5 0,1 2-450,0 6 0,2 4 0,-5-19 0,7 18 0,10 22 0,14 23 0,14 34 0,-6-10 0,3 5-995,6 11 1,1 4 994,-7-12 0,1 1 0,1 1 0,2 4 0,2 0 0,0 1 0,2 2 0,0 0 0,1 0 0,1-1 0,0 0 0,1-1 0,-1-2 0,-1-1 0,1-1 0,-3-4 0,0-1 0,0-2 0,-4-4 0,0-2 0,-1-1-1367,8 8 1,-2-3 1366,-7-8 0,-2-4 0,9 3 0,-26-55 0,-20-23 0,-4 1 0,-6-11 0,0-4-413,4 8 1,-2-3 0,1-3 0,-2-2 412,4 9 0,0-3 0,-1-2 0,0-1 0,0 2 0,2 1 0,-1-3 0,1 1 0,0 1 0,1 0 0,0 1 0,1 2 0,0-1 0,1 2 0,0 2 0,2 4 28,-1-3 1,1 4-1,1 2-838,-3-13 1,1 5 413,2 10 0,2 4 396,-1-14 0,4 27 0,4 15 0</inkml:trace>
  <inkml:trace contextRef="#ctx0" brushRef="#br0" timeOffset="11391">20953 8245 26962,'-21'-36'1529,"-6"6"-1439,-6 14-90,-5 14 0,-1 22 0,0 18 0,17 12 0,4 8 0,5-12 0,5 5-1402,6 10 0,5 8 0,4-6 1402,4-4 0,6-3 0,-1-7 0,3 2 0,2-6-348,5-2 0,3-7 348,-1-2 0,3-4 23,-2-6 1,1-5-384,27 4-441,-5-21 711,-6-22 0,-12-21 180,-13-20 270,-20-2 0,-6-4-225,0 14 0,-4-2 125,1 6 1,-3-4 0,0 5-261,-4-3 0,0 4 0,0 3 0,1 2 0,0 7 0,2 2 1484,-7-25-1484,9 34 952,22 45-952,9 26 0,-2-5 0,2 3-846,-1-5 0,1-1 81,0 1 0,1 0-224,-1-2 0,1 1 1056,4 4 1,1-2 0,9 12 0,-15-25 0,0 1 0</inkml:trace>
  <inkml:trace contextRef="#ctx0" brushRef="#br0" timeOffset="11907">21542 8137 24713,'0'-44'2339,"0"8"-1350,6 25-449,0 52-540,2 3 0,0 6-1742,-1 4 1,-1 1 1741,3 9 0,0-3 0,-3-15 0,1-3 140,0-3 0,0-1-140,3 27 0,-2-14 0,-4-16 0,-2-22 0,-2-21 0,0-27 0,4-25 0,-2 22 0,2-5 0,1-4 0,2-6 0,0 0 47,2 0 1,1 0-1,0 0-47,0-1 0,-1 1 0,2 3 0,3-18 0,8 22-56,35 52 56,-19 30 0,-7 10 0,-3 11 0,-13-4 0,-5 4 0,-1-2-421,3 7 1,-2 0 420,-2-9 0,0 1 0,-3-3 0,-1 5 0,-1-6 0,0 14 0,-3-15 2128,0-56-2128,4-34 0,-1 7 0,2-2-126,3-10 1,0-3 125,3-7 0,1-4 0,2 1 0,2-4 0,0 1-658,0 5 1,0 1 0,0 0 657,0 2 0,1 0 0,0 5 0,4-3 0,1 13 0,6 24 0,21 58 0,-12 11-1025,-12-9 1,-1 3 1024,-8-8 0,-2 0 0,0 0 0,0-1-1383,0-1 0,-1-1-147,-2-4 1,0-2 1977,7 24 1,-4-12-1,-1-7 1</inkml:trace>
  <inkml:trace contextRef="#ctx0" brushRef="#br0" timeOffset="12286">22976 8028 25200,'8'0'1979,"4"10"-1104,-2-3-695,15 8-66,-3-10-114,16-1 0,1-6 58,8-7-58,5-7 0,-11-6 0,-1-5-377,-10 5 0,-1-2 377,10-10 0,-4-4 0,-14 8 0,-3-1 0,-1-4 0,-4 0 0,-3 0 0,-5-1-1542,-5-15 0,-5-1 1542,-3 18 0,-4 1 0,-6-9 0,-4 7 0,-25 10 0,6 33 0,0 11 0,8 2 0,3 9-152,-2 13 1,0 12-1,7 2 152,13-2 0,7 2 0,1 0-64,-1 0 0,1 1 1,6-1 63,7-5 0,5-2 0,4-5 0,8-2 0,7-7 0,20 3 0,5-6 0,-13-14 0,1-3-720,16-1 1,0-6-631,-18-12 1,-3-5 1349,-1-3 0,-2-3 0,-3-1 0,-1-3 0,-3-2 0,0 0 0</inkml:trace>
  <inkml:trace contextRef="#ctx0" brushRef="#br0" timeOffset="17993">11870 13202 22567,'-43'19'1019,"0"-1"0,1-1 1,1-2-930,1-3 0,0-2-45,5 0 0,-1-2 569,0-3 1,2-3-435,-1-2 289,19-15-469,52-15 0,0 8 0,7-1-431,-6 4 1,3 0 0,11-2 430,-7 4 0,7-3 0,5 0 0,5-2 0,3-1 0,1 1 0,0-1 0,-2 1-236,-8 4 1,0-1 0,0 0 0,0 1 0,1-1 0,2 0 0,1 0 0,1-1 0,3 0 0,1-1 235,-8 3 0,2-1 0,2 0 0,1-1 0,2 0 0,1 0 0,1-1 0,1 1 0,0-1 0,0 0 0,0 0 0,0 1 0,-2 0 0,0 0 0,-1 1 0,-3 1-148,7-2 1,-2 0-1,-1 1 1,0 0-1,-1 1 1,0-1-1,-1 1 1,1 0-1,0 0 1,0 0-1,0 0 1,1 0-1,1 0 148,-5 2 0,1-1 0,0 0 0,0 0 0,1 0 0,0 1 0,1-1 0,-1 0 0,0 1 0,-1 0 0,1 0 0,-2 0 0,0 1 0,-1 0 0,-1 1-107,6-2 0,-2 1 0,-1 1 0,0 0 0,-1 0 0,-1 1 1,1-1-1,-1 1 0,1 0 0,0 0 0,0 0 0,2 0 107,1-1 0,1 1 0,1 0 0,-1-1 0,1 1 0,0 0 0,-1 0 0,2 0 0,-1 1 0,0-1 0,1 0 0,0 1-42,-4 0 0,0 0 1,1 1-1,-1-1 1,1 1-1,0-1 0,0 1 1,0 0-1,1 0 1,-1-1-1,1 1 1,-1 0-1,0 0 42,2 0 0,-1 1 0,1-1 0,0 0 0,0 0 0,0 1 0,0-1 0,0 0 0,0 1 0,0 0 0,0-1 0,0 1 0,1 0 0,-5 0 0,0 1 0,1-1 0,-1 1 0,1 0 0,-1 0 0,1-1 0,-1 1 0,1 0 0,0 0 0,-1 0 0,1 0 0,-1 0 0,1 0 0,3 0 0,1-1 0,0 1 0,-1 0 0,1-1 0,0 1 0,-1 0 0,1 0 0,-1 0 0,1-1 0,-1 1 0,1 0 0,-1 0 0,0 0 0,-1 0 0,1 0 0,-1 0 0,1 0 0,0 0 0,-1 0 0,0 0 0,1 0 0,-1 0 0,0 0 0,0 0 0,0 0 0,-2 0 0,1 0 0,-1 1 0,1-1 0,-1 0 0,0 1 0,0-1 0,0 0 0,0 1 0,0-1 0,-1 0 0,1 1 0,-1-1 0,3 0 0,0-1 0,-1 1 0,-1 0 0,1 0 0,-1 0 0,1 0 0,0-1 0,1 1 0,1-1 0,1 0 0,1 0 0,-8 1 0,2-1 0,1 1 0,1-1 0,1 0 0,0-1 0,1 1 0,0 0 0,0-1 0,0 1 0,-1 0 0,-1-1 0,0 1 0,-2 0 0,-1 1 0,-1 0 0,5-2 0,-1 1 0,-2 0 0,-1 1 0,-1-1 0,0 1 0,-1 0 0,1-1 0,0 1 0,1-1 0,1 0 0,2 0 0,-2 0 0,1 0 0,2-1 0,1 1 0,1-1 0,0 0 0,-1 1 0,1-1 0,-1 0 0,-1 1 0,-2 0 0,-1 0 0,-2 1 0,-3 0 0,9-2 0,-2 2 0,-2-1 0,-2 1 0,-2 0 0,0 1 0,0-1 0,-1 1 0,2-1 0,3 0 0,0 0 0,-1 1 0,1-1 0,-2 1 0,1 0 0,-2-1 0,1 1 0,3 0 0,0 0 0,0-1 0,-2 1 0,1 0 0,-1 1 0,-1-1 0,5 0 0,-1 1 0,0 0 0,-1-1 0,-1 2 0,-1-1 0,7 0 0,-1 0 0,-2 0 0,0 0 0,-2 1 0,-5 1 0,-2 0 0,0 1 0,-2 0 0,0 0 98,4-1 0,-1 1 0,-1 1 1,-2-1-99,7 0 0,-2 0 0,-2 1 0,11-1 0,-4 1 0,-13 1 0,-4-1 0,-11 0 0,-3 0 1209,15 0-1209,-15-7 0,-16-8 0,-6-17 0,-18-28 0,1 19 0,-4-7 265,-1 3 0,-4-6 1,-1-5-1,0-2-265,2 7 0,0-4 0,-2-2 0,1-1 0,-1-1 0,0 0 0,2 7 0,0 0 0,0-1 0,0 0 0,0-1 0,0-1 0,0-1 0,0 2 0,0-1 0,-1-1 0,1-1 0,0 0 0,0-1 0,0-2 0,1-1-76,1 5 0,0-2 0,0-1 0,0-2 1,0 1-1,1-2 0,0 2 0,0 0 1,0 1-1,0 2 76,0-6 0,0 3 0,1 0 0,-1 1 0,1 0 0,0-1 0,0-2 0,-1-2-120,2 8 1,0-1 0,-1-1 0,1-2 0,-1 0 0,1-1 0,-1 0 0,1-1 0,0 1 0,0 0 0,0 0 119,1-1 0,-1-1 0,1-1 0,0 1 0,0-1 0,0 0 0,0 1 0,1 1 0,-1 1 0,1 1 0,-1 1-67,1-1 1,-1 2 0,1 2 0,0 1 0,0 0 0,-1 0 0,1-1 0,-1-2 0,0-1 66,1 2 0,-1-2 0,0-1 0,0-2 0,-1 1 0,1-1 0,0 0 0,-1 2 0,1 2 0,-1 1 0,1 3 0,-2-10 0,-1 2 0,1 3 0,0 1 0,-1 1 0,0 1 0,0-2 0,-1 3 0,1-1 0,-1 1 0,-1 1 0,1-1 0,-1 2 0,-1-1 0,-1-5 0,-1 0 0,0 0 0,-1 2 0,0 0 0,-1 0 0,0 5 0,0 0 0,0 1 0,-1 0 0,0 1 0,-1 1 0,-3-8 0,-1 1 0,0 1 0,-1 0 0,0 2 0,0 3 0,0 1 0,-1 0 0,1 1 0,-2 1 52,2 2 0,-1 0 1,0 1-1,-1 1 1,1 0-53,-7-8 0,1 1 0,-1 1 0,0 1 22,1 1 1,-1 1-1,0 1 1,-1 1-23,3 2 0,-1 1 0,0 1 0,-1 0 0,2 3 0,0 1 0,-1-1 0,-2-1 0,1 1 0,-4-1 0,0 0 0,0 0 0,2 3 0,-11-11 0,2 4 0,-3-2 0,4 4 0,-2-1 0,-1 1 0,3 4 197,2 4 0,1 3 1,0 2-198,0 1 0,-1 1 0,-1 1 0,1 2 0,0 1 0,-2 1 0,1 2 0,-1 1 0,0 2 225,-1 1 1,1 2 0,-5 2-226,-3 3 0,-5 1 0,-1 2 0,3 1 0,-6-1 0,2 2 0,-4 1 41,4 2 0,-2 1 0,-3 2 0,-1 1-41,6 2 0,-2 1 0,-1 2 0,1 0 0,1 0 0,-5 1 0,2 1 0,-1 0 0,-3 0 0,8 0 0,-4-1 0,-1 1 0,-1 1 0,2-1 0,1 0 0,-3 0 0,1 0 0,1 0 0,0 0 0,-2 0-127,7-1 1,0 0 0,-1 0-1,-1-1 1,0 1 0,0 0 126,-3 0 0,1 0 0,-1-1 0,-1 1 0,-3 0 0,-4 1-86,13-2 1,-3 0 0,-3 1 0,-2-1 0,-1 1 0,0 0-1,0 0 1,0 0 0,3-1 0,1 1 85,-5 0 0,3-1 0,0 1 0,2 0 0,-1-1 0,-1 1 0,-2 0 0,-3 0-15,13-1 0,-2 0 1,-2 0-1,-1 0 1,-1 1-1,0-1 1,-1 1-1,1-1 1,1 1-1,1-1 0,1 0 1,2 0 14,-7 1 0,2 0 0,2 0 0,0 0 0,1 0 0,0-1 0,0 1 0,0 0 0,-1 0 0,-3 0 0,1 0 0,-1 0 0,0 1 0,0-1 0,-1 0 0,1 1 0,0-1 0,-1 1 0,6-2 0,1 1 0,1 0 0,-1 0 0,0 0 0,0 0 0,-1 0 0,-2 0 0,-1 1 0,-3 0 0,8-1 0,-2 0 0,-2 0 0,0 1 0,-2 0 0,0 0 0,-1 0 0,-1 0 0,1 1 0,-1-1 0,-1 0 0,1 1 0,1-1 0,-1 1 0,3-1 0,0 0 0,1 0 0,-1 0 0,0 1 0,0-1 0,0 1 0,-1-1 0,0 1 0,0-1 0,-1 1 0,0 0 0,-1 0 0,0 0 0,-1 0 0,4-1 0,-1 1 0,-2 0 0,0 0 0,-1 0 0,0 0 0,-1 1 0,0-1 0,0 0 0,0 1 0,1-1 0,-1 1 0,2-1 0,-1 0 0,2 0 0,1 0 0,0 0 0,2 0 0,-6 1 0,1-1 0,1 1 0,0-1 0,1 1 0,1-1 0,0 0 0,1 0 0,1 1 0,-1-1 0,1 0 0,0 0 0,1 0 0,-1 0 0,-5 1 0,1 0 0,-1 0 0,0 0 0,1 0 0,1 0 0,0 0 0,1-1 0,2 1 0,0-1 0,3 1 0,1-1 0,-9 2 0,3-1 0,2 0 0,2 0 0,0 0 0,1 1 0,0-1 0,-1 0 0,0 0 0,1 1 0,1-1 0,-1 1 0,1-1 0,0 1 0,0 0 0,0 0 0,-5 1 0,1 0 0,0 0 0,0 0 0,-1 1 0,-1 1 0,-1 1 0,4-1 0,-2 1 0,-2 1 0,0 1 0,-1 0 0,1 0 0,1 0 0,2-1 0,2 0 0,-1 1 0,2-1 0,1 0 0,2-1 0,-1 1 0,-1 1 0,-2 1 0,0-1 0,-3 2 0,-2 1 0,0-1 0,1 1 0,1-1 0,4 0 0,2-1 0,-7 3 0,3-1 0,3-1 0,1 1 0,0-1 0,1-1 0,1 0 0,0 0 0,0 0 0,1 0 0,-9 3 0,1-1 0,0 0 0,-3 1 14,4-2 0,-3 0 0,0 0 0,1 0 0,3-1-14,4-1 0,3-2 0,0 1 0,-1-1 125,-9 3 0,-3-1 0,2 0 0,7-2-125,9-2 0,6-3 0,-1 0 320,-5 0 1,1 0 0,2-2-321,1 1 0,1 0 848,-4 0 1,4-1-849,5-4 0,11 3 0,6-7 2353,8 3-2353,0-4 1602,7 14-1602,2 8 0,3 31 0,0-1 137,0-15 0,1 1-137,1-1 0,1 3 0,-1 8 0,2 5 0,-1-1 0,0-6 0,0 0 0,0 2-428,0 2 1,0 3-1,0 1 1,0 0 427,0 9 0,0 0 0,1 7-308,-1-17 0,1 4 0,-1 3 1,1 3-1,0 0 0,1 0 308,0-1 0,0 0 0,1 2 0,0 0 0,0 1 0,1 0 0,-1 0-282,0 0 1,0 1-1,0 0 1,1 0-1,-1 0 1,1 0-1,0 0 282,0-7 0,0 1 0,0 0 0,0 0 0,1-1 0,-1 0 0,0-3 0,1-1-193,0 5 1,0-3 0,0-1 0,0-1 0,0 1 0,0 0 192,1 3 0,0-1 0,0 1 0,-1 0 0,1 0 0,0 0-82,0 1 1,0 0 0,0-1-1,0 1 1,-1 0 0,1-1 81,0 0 0,0 0 0,1 0 0,-1 0 0,0 0 0,0-1-49,0 0 1,0-1 0,0 0 0,0 0 0,0 0 0,1-1 48,0 9 0,1-1 0,-1-1 0,2 3 0,0 2 0,-1-8 0,0 4 0,2 1 0,-1 1 0,1-1 0,-1-2 0,0-2 0,-1-3 0,-1-3 0,1-1 0,0-1 0,0 2 0,0 2 0,1 1 0,0 2 0,1 2 0,-1 0 0,1-1 0,-1-2 0,0-3 0,1 2 0,-1-2 0,0-3 0,0 0 0,0 0 37,3 12 1,0-1-1,-1 0 1,1-1-38,-1-2 0,1-1 0,-1 0 0,0-1 0,0-3 0,0 0 0,-1-1 0,1-1 0,-2-2 0,1 0 0,-1-1 0,0 0 0,3 12 0,0 0 0,-1-1 0,0-3 0,0 0 0,-1-1 0,-2-5 0,1 1 0,-1 1 96,0-1 0,-1 2 1,1 1-1,-1-3-96,0 2 0,1-3 0,-1 3 248,-2-6 0,0 2 1,1 1-1,-1 1-248,0 7 0,1 1 0,-1 1 0,0-2 0,-1-9 0,-1-2 0,1 0 0,-1 2 211,2 7 1,0 2 0,0 0-1,1-2-211,-1-5 0,1-1 0,0-3 0,-1-4 0,4 12 0,-1-2 0,2 1 0,0 5 0,0-6 0,-2-7 0,0-3 0,2 13 0,-1-3 0,-3-20 0,-1-4 0,6 29 2101,-2-11-2281,4 7 0,-1-4 180,-3-3 0,-1-7 0,-6-14 0,1 1 1800,-4 1-1800,0 13 0,-2-9 0,0 6 674,0-9-674,0-3 1153,0-1-1063,0-1-180,0-7 90,0 0 0,0-2 0,0-2 0,0-2 0,2-3 0,0-6 0,2 3 0,-2-7 0,2 3-90,5-8 90,3-3 0,7-6-90,4-4 180,3-5-180,9-3 90,9-6-294,-17 12 1,3-1 203,4-2 1,6-3-1276,11-6 1,8-4 0,-1 0 644,-7 5 0,0 1 1,4-3 719,-9 6 0,2-1 0,2-1 0,0 0 0,-2 1 0,4-2 0,-1 1 0,0 0 0,1 0 0,2-2 0,1 1 0,-1-1 0,0 1 0</inkml:trace>
  <inkml:trace contextRef="#ctx0" brushRef="#br0" timeOffset="33242">24888 7983 21745,'-12'-21'3328,"-2"3"-2339,2 3 180,-2 1-89,3 3-810,1-2-270,6-1 0,11 0 0,23-8 0,2 9 0,6-1-568,18-7 0,7-3 568,-7 6 0,4-2 0,8-1-431,-17 6 0,5-1 0,3-1 1,3 0-1,3-1 0,0 1 0,1 0 431,-7 2 0,1 1 0,2-1 0,1 1 0,1-1 0,0 1 0,1-1 0,0 1 0,-1-1-202,-5 2 0,1-1 1,0 1-1,1-1 1,-1 0-1,1 1 0,0-1 1,0 1-1,0 0 1,-1 1 201,2-1 0,1 1 0,1 0 0,-1 0 0,1 0 0,-1 0 0,-1 1 0,-2 0 0,0 1 0,-3 0-193,7-1 0,-2 0 1,-1 2-1,-2-1 0,-1 1 1,1 0-1,-1 0 193,0 0 0,0 0 0,-1 1 0,0 0 0,0-1 0,-1 1 0,0 0-86,5-1 1,-1 0 0,0 1 0,-1-1 0,-1 1 0,0-1 85,5 0 0,0 0 0,-1 0 0,-1 0 0,-1 0 0,7-1 0,-2 1 0,0-1 0,-3 0 0,-7 1 0,-2 0 0,-1 0 0,-1 1 0,8-2 0,-2 1 0,-3 0 256,-8 1 0,-2 0 0,-2-1-256,10-1 0,-3 0 714,-10 3 1,-3 0-715,19-6 1694,-19 6-1694,-16 1 1404,-17 1-4732,-23 3 3328,-30 0 0,7 6 0,-5 4 0,-9-1 0,-1 1 0</inkml:trace>
  <inkml:trace contextRef="#ctx0" brushRef="#br0" timeOffset="34009">25079 7201 22554,'-12'-44'2789,"2"6"-2250,3 6 900,-13 5-449,-18 49-1569,-16 13 579,16 6 0,-1 7-1121,0 2 1,0 2 1120,11-13 0,-1 0 0,0 1 0,1 2 0,-1 1 0,1-1-313,1 0 1,1 0 0,1 0 312,-9 16 0,3-1 0,7-5 0,3 0 0,6-8 0,6-2-106,8-4 1,7-2 105,29 21 0,-5-33 0,7-5-42,9-3 0,4-5 42,5-3 0,6-2 0,0-3 0,6-1 0,-3-1 232,-15-1 1,-1 0 0,1 0-233,13 0 0,2 0 0,-4 0 0,-3 0 0,-5 0 293,-5 0 0,-2 0-293,-7 0 0,-1 0 0,18 0 254,-13 0-254,-16 0 612,-9-4-612,-17-7 0,-11-14 0,-13-18 0,9 14 0,1-3 441,-3-7 1,1-3-442,0-8 0,0-2-307,0-7 1,1-2 306,5 17 0,1-1 0,0 0-921,0-2 0,1 0 1,0 0 920,1 0 0,0 0 0,1 1 0,-2-20 0,2 2-338,1 4 1,2 3 337,-2 8 0,1 2 0,1 7 0,-1 4-1350,-8-17-316,-2 26-1392,-4 21 3058,-9 26 0,-6 23 0,14-16 0,0 1 0</inkml:trace>
  <inkml:trace contextRef="#ctx0" brushRef="#br0" timeOffset="34953">19370 14356 23184,'-7'-62'3868,"-2"6"-2879,8 8-449,-3 10-540,1 11 0,2 31 0,-1 26 0,0 12 0,3 3 0,0 4-643,0-1 0,0 4 0,1-1 643,1-6 0,-1-1 0,1 0 0,2 23 0,1-2 0,-1-2 0,2 1 0,-1-16 0,0 1 0,0-3-578,0 11 1,-1-3-368,2-3 1,-2-7-1574,-1 1 2518,-12-49 0,-2-22 0,-9-15 0</inkml:trace>
  <inkml:trace contextRef="#ctx0" brushRef="#br0" timeOffset="35086">19094 13754 17761,'-8'-51'299,"1"-1"1,0 6 0,0 2 860,3 8 1,1 2-1611,-2-22-2191,18 39 2641,1 15 0,14 43 0,-2 7 0</inkml:trace>
  <inkml:trace contextRef="#ctx0" brushRef="#br0" timeOffset="35673">19597 14301 18634,'36'38'4677,"-4"1"-2078,-6 5-2239,-4 6-360,-11-2 0,-1 3-130,-1-7 1,-1 1 129,3 19 0,1 0 0,-6-17 0,0-1 0,3 11 0,0-2 153,-4-19 0,-1-1-153,2 6 0,-2-5 1088,-2-9-1088,-2-17 0,0-17 0,5-59 0,0 31 0,0-2-896,5-23 0,1-3 896,1 8 0,2 1 0,1 0 0,1 1-62,0 5 0,0 3 62,-1 7 0,3 4 0,4 6 0,3 8 0,15 15 0,13 32-899,-30 5 1,-2 7 898,4 3 0,-1 3 0,2 3 0,1 1 541,-1-1 0,1 0-541,0-4 0,-1-2 0,-2-4 0,1-4 0,-3-5 0,0-3 0,19 8 333,-4-25-333,-13-30 0,-1-12 0,-5-1 0,-3-5-370,0-2 0,-1-6 1,-2 0 369,-2 0 0,-1-1 0,-1-2 0,0-5 0,0-2 0,0-1 0,-1-4 0,0-2 0,0 0 0,-3 14 0,1 0 0,-1 0 0,-1 0-202,1-16 1,-2 0 0,0 1 201,-2 1 0,0 1 0,-2 2 0,0 4 0,-1 2 0,0 1 122,-1 6 1,-1 2 0,-1 0-123,-4-22 0,-1 5 0,3 25 0,0 4 0,-10-19-104,12 101 104,3-15 0,2 4 0,4 26 0,2 5-355,-2-22 0,0 1 1,1 0 354,3 7 0,1 0 0,-1 2 0,1 2 0,0 1 0,1 1 372,1 0 0,1 0 0,0 3-372,0-5 0,1 3 0,1 0 0,0-1-135,1-6 0,-1-1 0,2-1 0,-1 0-270,-1-2 0,0-1 1,0 0-1,0-4-315,2 1 1,-1-2 0,0-8-2250,10 12 3044,-9-23 0,-5-23 1,-6-12-1</inkml:trace>
  <inkml:trace contextRef="#ctx0" brushRef="#br0" timeOffset="35826">20669 14283 14992,'-32'-26'899,"-1"0"1,-6-5-1,1 2 997,-10-6-1627,0-3 1318,36 22-1587,14 2 783,17 5-1683,14 3 1,6 2-225,-3 0 0,2 0 1346,20-3 0,1-1 1,-9 1-1,0 0 1,3-2-1,0 0 1</inkml:trace>
  <inkml:trace contextRef="#ctx0" brushRef="#br0" timeOffset="36110">22659 13894 24533,'2'-18'3688,"0"4"-3328,-2 5-360,0 31 0,2 7 0,2 16 0,1 6 0,0-13 0,0 0-447,3 18 1,1 0 446,-1-14 0,1 0 0,2 14 0,2 0 0,-4-16 0,0-2-753,1 9 1,-1-3-1047,-3 5-720,-2-12 2519,-4-16 0,-5-13 0,-2-13 0</inkml:trace>
  <inkml:trace contextRef="#ctx0" brushRef="#br0" timeOffset="36271">22468 13315 24443,'-7'-35'405,"0"0"0,-2-29-315,4 15-180,5 12-180,0 13-630,5 12-629,7 6-8302,11 12 9275,4 6 1,3 10-1,-1 6 1</inkml:trace>
  <inkml:trace contextRef="#ctx0" brushRef="#br0" timeOffset="36843">22976 13632 24533,'16'29'1889,"2"5"-990,1 5-179,3 10-180,0 8-540,-3-8 0,1 4-575,-5-13 0,0 1 575,5 13 0,-1-1 0,-6-19 0,-2-2 274,10 22-274,-5-13 0,-7-12 0,-15-43 0,-6-43 0,5 18 0,1-3 0,3-3 0,1-5 0,2 5-235,2 1 0,2 3 235,0-11 0,3 3 0,8-1 831,16 24-831,-1 28 0,15 32 0,-26-3 0,-1 4-588,2 7 1,1 3 587,0 2 0,0 2 0,1 0 0,1-1 0,-1-3 0,1-1 0,-1-7 0,0-2 0,-2-5 0,1-5 452,17 2-452,-1-29 0,-2-32 0,-8-18 0,-2-14-366,-7 12 0,-2-5 1,0-6 365,-6 12 0,0-5 0,-1-4 0,0-1 0,-1 0 0,-1 3-524,0-5 0,0 1 0,-2 0 1,-1 1-1,0-1 524,0 0 0,-1-2 0,-1 1 0,-1 2 0,-1 6 64,-2-11 1,-1 6 0,-2 9-65,1 11 0,-2 7 0,-4-8 0,3 34 761,0 36-761,6 34 0,-1-17 0,1 3 1109,2 8 1,3 6-1110,0-15 0,2 6 0,0 0 0,1-2-652,1 4 0,1-2 1,1 3 651,0-2 0,1 3 0,0 0 0,1-5 0,1 1 0,0-4 0,0 0 0,-1-2 0,1-1 0,0 0 0,7 17 0,-1-2-223,-2-8 0,1-2 178,-3-8 0,0-3-1844,11 22-989,-5-20 2878,-7-24 0,-6-20 0,-4-17 0</inkml:trace>
  <inkml:trace contextRef="#ctx0" brushRef="#br0" timeOffset="37021">23804 13519 25343,'-35'-30'1529,"5"3"-990,8 7-179,11 2-90,4 2-4432,17 0 4252,11-4 590,22 0-1220,14-3 0,-22 12 1,1 1-526,3 0 0,0 0-374,2 1 0,1 0 1439,-1 0 0,-1 0 0,1 0 0,0 0 0,-2 0 0,1 0 0</inkml:trace>
  <inkml:trace contextRef="#ctx0" brushRef="#br0" timeOffset="37230">25408 12782 24173,'25'-23'2429,"-3"1"-1979,-6 3-91,-4 1-179,-2 7-180,-5 0-450,-1 2-629,-3 4 1079,2 1 0,-1 12 0,0 2 0</inkml:trace>
  <inkml:trace contextRef="#ctx0" brushRef="#br0" timeOffset="37436">26058 13709 25163,'39'43'1484,"-13"-7"0,-1 3-1259,-8-7 0,-2 1-1493,4 15 1,-3 1 1267,-9-8 0,-4 1 0,-7 6 0,-5 1 0,-3 7 0,-5 1-420,0-14 0,-3 0 0,-2 0-270,-2 4 1,-3 0-1,-1 0-753,-4 2 0,-2 1 1,-2-2 1442,-3 2 0,-1-1 0,-3 0 0,-2-2 0,-2 0 0,-1-1 0,10-11 0,1-1 0,-1 0 0,0 1 0</inkml:trace>
  <inkml:trace contextRef="#ctx0" brushRef="#br0" timeOffset="39476">22781 15459 21115,'-36'0'3508,"-1"0"-2519,-7 4 1,-2 1 179,-1 0-359,5-1-810,5-4 0,12 0 0,24-4 0,26-9 0,5 1 0,6-3 0,13-6 0,6-1-1131,-10 4 0,3-2 1,1 1 1130,8-3 0,1 0 0,2 0 0,-11 5 0,2-1 0,-1 0 0,2 1-297,1-1 0,0 0 1,2 0-1,3 0 297,-6 2 0,3 0 0,2 1 0,0-1 0,-1 1 0,-3 0 0,9-2 0,-4 1 0,0 0 0,4 0 0,-7 2 0,4-1 0,2 0 0,-1 0 0,-3 1 0,-6 1 0,11-2 0,-6 1 0,-2 0-62,-4 1 0,0-1 1,-8 1 61,19-13 0,-63 10 0,-19 2 2712,-15 3-2712,-22 4 0,14 3 1716,-14 1-1716,19 3 336,-1 7-336,-1 2-1799,-1 7-360,-3 6-809,-4 3 2968,-3 5 0,23-12 0,-1 0 0,-1 0 0,1 0 0</inkml:trace>
  <inkml:trace contextRef="#ctx0" brushRef="#br0" timeOffset="40689">23065 15776 16598,'-43'27'2428,"4"-2"-511,7-13-1738,6-4 638,7-8-637,3 0 246,10 0-426,0 0 1178,6 0-638,0 0 270,-5 0-361,0 4 1,-7 1 0,0 0-90,-2 5-1,-5-4 1,3 1 0,-4 3 90,1-9-180,-1 9-270,0-9 0,1 4 0,-4-5 0,7 0 0,2 4 0,10-3 0,14 3 0,14-8 0,22-6 0,-10 2 0,3-2-565,9-3 0,6-3 565,-8 2 0,4-2 0,3-1 0,-3 1-685,6-1 0,-1-1 0,3 0 685,-1-1 0,3-1 0,1 1 0,-4 0 0,3 0 0,-3 2 0,0-1 0,1 0 0,0 1 0,-1 0-385,0-1 0,-1 1 0,0 0 385,-2 1 0,-1 0 0,0 0 0,-2 0 0,-2 1 0,0-1 0,-5 2 0,0 0 0,-2 1 0,14-7 0,-2 2-173,-9 2 0,-3 2 173,-7 1 0,-3 1 0,16-6 689,-11 5-689,-15 4 1818,-6 4-1818,-6 3 1578,-13 2-1578,1 0 601,-9 0-601,2 0 0,5 4 0,-3-3 0,2 7 0,-3-7 0,0 3 0,0 0-990,-4 3-1169,-2 7-809,-10 6 2968,-9 5 0,-13 9 0,-8 2 0</inkml:trace>
  <inkml:trace contextRef="#ctx0" brushRef="#br0" timeOffset="41666">19211 16423 17157,'-10'0'5577,"0"0"-4857,-4 0-181,0 0 721,-8 0-721,12 0 1,-3 0-90,13 0-1,0-4-269,5-3-90,8-7-90,13-4 45,6-1 0,3-1 0,-2 4 0,2-1-352,14-8 1,5 0 336,-8 6 0,4 1 0,-3 0-619,10-4 1,-1 1 618,-5 4 0,2 0 0,-4 1-30,-1 2 0,-2 1-45,5-1 0,-3 2 45,14-3 0,0-2-540,-33 8 91,-11 4-181,-5 0 359,-9 5-628,-4 0 1161,-5 0-1522,-4 9-2877,-20 13 4137,2 3 0,-14 10 0,6-8 0</inkml:trace>
  <inkml:trace contextRef="#ctx0" brushRef="#br0" timeOffset="41954">19638 16554 20935,'-29'27'2968,"1"-2"-2338,0-2 0,1-3-91,3-2-89,5-4-90,9-5-90,4-5 0,10-4 89,20-4-269,5-7 0,6-3-45,19-7 0,5-2-567,-3-3 1,0-1 521,-13 8 0,0-1 0,-3 2-807,4-3 0,-2 1 717,-2 1 0,-1 2 0,-4 1 0,-1 0-505,23-11-215,-12 6-269,-13 6-270,-10 8-720,-11 9 2282,-15 7 0,-13 13 1,-10 4-1</inkml:trace>
  <inkml:trace contextRef="#ctx0" brushRef="#br0" timeOffset="42236">19711 17142 23544,'-7'-9'2968,"2"0"-2249,5-5-269,0 3-180,0 1 0,0 6-90,0 6 0,3 11-180,14 38 0,-4-10 0,2 6 0,0-5 0,1 4 0,-1-2-455,4 14 1,-1-1 139,2-1 0,-1-3-135,-7-20 0,-1-3-719,9 24-180,-2-9-360,-5-8-720,-5-12 2429,-4-12 0,-4-7 0,0-6 0</inkml:trace>
  <inkml:trace contextRef="#ctx0" brushRef="#br0" timeOffset="42453">19467 17508 22554,'-37'-4'1889,"7"-3"-1709,7 0 0,13-2-90,8-4 0,14-5 0,9-7-135,6 3 0,5 0-225,23-13-247,-16 12 1,3 0-1553,5 1 0,-2 0 2069,-11 6 0,-2 0 0,11-4 0,-2 0 0,10-4 0</inkml:trace>
  <inkml:trace contextRef="#ctx0" brushRef="#br0" timeOffset="42869">20020 17390 24443,'-5'0'1529,"1"0"-1169,4 4 0,4 4-180,4 7-90,8 6-90,7 8 90,5 5-180,5 5 0,2-1-45,-11-15 0,3-1-135,24 5 90,9-31 270,-23-15 0,-13-34 90,-20 10 0,-4-5 90,-5 5 269,0-10-449,-2 20 450,4 7-90,12 59-450,-2 4 0,1 6 0,0 5 0,1 2-320,1 8 0,0 2-40,-1 2 1,-1-3-91,-2-16 0,0 0-1574,5 23 1,0-5 2023,3-16 0,2-4 0,-4-49 0</inkml:trace>
  <inkml:trace contextRef="#ctx0" brushRef="#br0" timeOffset="43243">20641 17513 21565,'10'-44'2788,"0"6"-2158,-2 13-1,0 11-89,0 22-90,2 16-180,3 21-180,1 10 0,2 8-618,2 1 528,-1-1 0,1-6 0,0 3 0,-7-21 0,1-2 0,-14-42 0,-2-13 0,-7-31 0,-1-13 0,7 26 0,0-2-867,1-5 0,2 0 912,-1-3 0,2 1 0,0-1 0,2 1-75,1 1 1,1 2 29,1 4 0,1 1 90,9-26-90,-2 30 0,2 4 180,4-4-1,6 3-89,-10 38 90,-2 36-180,-5 2 0,-4-11 0,-1 0 465,-2 18-1005,-5-4 352,-2-3-3051,-13 10 3239,-4-9 0,0-6 0,-2-16 0</inkml:trace>
  <inkml:trace contextRef="#ctx0" brushRef="#br0" timeOffset="43540">21096 17436 22914,'24'-2'1889,"0"-3"-1709,-5-4 0,-1-2-180,0-7 90,15-19-90,-6 0 45,-1 0 0,-2-3-180,2-16 315,-10 20 0,-3-2 494,-6 0 1,-6 0-91,-4 3 1,-3 2-405,-6-31-180,-12 27 0,4 32 0,-6 43 0,13 6 0,5-7 0,2 3 0,10 26-360,6-20 1,4-2-496,-2-12 1,3-3-316,8 7 1,2-5 1169,18-4 0,2-13 0,-1-8 0</inkml:trace>
  <inkml:trace contextRef="#ctx0" brushRef="#br0" timeOffset="43886">22598 16708 26692,'-12'-19'1259,"2"3"-629,3 9-630,4 13 0,8 13 0,5 19 0,12 16 0,-8-22 0,1 3 0,13 19 0,4 3 0,1-4 0,1 0-339,0 0 1,-1-2 338,-3-12 0,-3-5 0,1 0 0,-6-11 0,-5-14 0,-3-13 0,-4-21 0,-4-16 0,-2-20-592,-4 23 1,0-1 591,1-5 0,0-1 0,0-4 0,2-1 0,0 0 0,0 2 0,1 1 0,0 3-450,0 5 0,0 3-1367,2 0 0,0 3 1817,3-4 0,1 8 0,-4 23 0</inkml:trace>
  <inkml:trace contextRef="#ctx0" brushRef="#br0" timeOffset="44653">23341 16649 23274,'0'-38'3418,"0"-1"-2339,0 0-269,0 3-810,0 6 0,0 6 0,0 6 0,4 20 0,4 17 0,5 29 0,-5-15 0,2 4 0,5 26 0,1 2-527,-5-12 0,1-1 527,-1-7 0,1 2 0,-2-4 0,-1-2 0,1-2-149,1 3 1,1-1 148,2 9 0,0-1 0,-11-41 0,-8-18 0,-2-21 0,-5-17 0,0-15 190,5 26 0,0-1-190,0-2 0,-1-2 0,-4-16 0,-1-2-24,-1 5 1,-1 0 23,-2-6 0,0 4 0,6 18 0,1 5 0,-3-11 0,13 29 0,4 7 0,24 35 0,4 6 0,9 15 0,3 4 0,-13-16 0,0 0-144,11 15 1,0-2 143,-13-16 0,-1-3 0,-1-1 0,-1-1 0,21 18 0,-5-9 123,-7-7-123,-5-6 0,-6-5 0,-5-4 0,-5-11 0,-8-35 0,-8-8 0,-1 4 0,-2-6-452,-6-20 1,-2-3 451,4 12 0,0-1 0,0 5 0,1-1 0,0 2 0,0-3 0,1 2 0,0 3 0,0 2-135,1 4 0,0 3-1183,-4-27 1318,0 13 0,0 32 0,-1 9 0</inkml:trace>
  <inkml:trace contextRef="#ctx0" brushRef="#br0" timeOffset="48739">16592 15242 23004,'-28'-6'3598,"-1"1"-2879,3-2 1,1 3-180,5-1-540,6-2 0,6 0 0,4-4 0,9-2 0,11-9 0,20-12 0,-2 8 0,6-3 0,1 0-714,-4 3 1,0 1-1,3-2 714,2-1 0,4-2 0,1 1 0,-2 1 0,8-3 0,-2 2 0,2 1 0,1-1 0,2 1 0,1 1 0,0 0 0,2 1 0,-1 2 0,0 1 0,1 2 0,-1 1 0,-2 1 0,1 1 0,1 1 0,-5 5 0,3 0 0,0 1 0,-4 2 0,0-1 0,-3 1 0,1 1 0,9 0 0,1 2 0,-6 1 0,-6 2 0,-5 2 0,-6 1 0,-3 0 0,23 0 0,-8 0 0,-20 0 0,1 0 0,-21 0-2338,-14 0-361,-7 0 3234,-19-4 0,-2-3 0,-6-5 1</inkml:trace>
  <inkml:trace contextRef="#ctx0" brushRef="#br0" timeOffset="49186">18221 13985 25163,'-23'-21'1978,"1"3"-1708,5 3 90,3 3-90,8 1-90,2 0-90,12-1-90,10-1 90,16-3-90,17 2 0,9-1 0,5 3 0,-2 5 0,-4 3 90,-6 18 0,-7 14-1503,-25-2 0,-5 6 1413,0 8 0,-3 4 0,-4 9 0,-2 3-304,-1 6 0,-4 5 304,-4-18 0,-2 4 0,0 1 0,-1-3 0,1 4 0,-1-2 0,-1 3-286,0-4 1,-1 3-1,0-1 1,-1-4 285,1 0 0,-1-5 0,1 1 0,-1 20 0,0-1 0,-1-7 0,2 0 0,3 7 0,1-2 0,0-23 0,1-3 0,1 5 0,2-5 0,-1-10 0,0-17 2159,0-19-2159,0-25 0,0-26 48,0 17 1,0-3-49,-3-11 0,-2-4 0,2 16 0,-1-1 0,-1-1 134,-2-5 0,-2 0 1,0-1-135,0-1 0,0 0 0,-1-1-524,-1 1 0,-1 0 1,0 1 523,1 3 0,0 0 0,0 2 0,-5-18 0,0 3-436,2 11 0,1 2-149,2 8 1,0 4-1113,-5-19-552,4 17 2460,5 15 1,4 13-1,3 6 1</inkml:trace>
  <inkml:trace contextRef="#ctx0" brushRef="#br0" timeOffset="49939">21469 11995 22284,'-16'-21'3148,"0"3"-2608,1 3 90,3 1-91,6 2-179,2 1 0,4 2 0,0 0 0,11 0-360,8 4 0,19 9 0,17 12-462,-21-1 0,1 2 462,7 4 0,2 3 0,3 4 0,1 3 0,4 3 0,0 2-716,1 3 1,0 2 715,-17-13 0,-1 1 0,0 0 0,14 14 0,0 0 0,-4-1 0,-1 0 0,-5-3 0,-1-1 0,-5-4 0,-3 0 0,-4-5 0,-1-1 0,15 19 0,-11-11 0,-2-1 0,-11-19 0,-3 0 422,-14-28-1861,-6-3 1393,-9-14-1933,-4-1-630,-5-1 2609,-3 1 0,-5 3 0,-1 2 0</inkml:trace>
  <inkml:trace contextRef="#ctx0" brushRef="#br0" timeOffset="50322">21948 12741 23364,'-6'0'2158,"16"-2"-1348,13-2-226,10-1 1,5 0-315,23 0-2351,-15 1 1,1 2 2125,-9 5 0,1 2 0,3-1 0,1 2-82,2 3 1,0 0 36,1 0 0,-1 0 45,0-1 0,-2 0-45,-3 1 0,-1-2-980,-4-3 0,-2-1 980,21 7 90,-13-9-90,-11 3 90,-10-20 1870,-13-4-2005,-10-12 0,-4-4 45,-9-22 0,3 14 0,0 0-295,3 7 0,0 1 295,0-2 0,0-1 0,-1 1 0,0-1 1174,0 1 1,1 1-1130,-1 3 0,0 0-45,-8-22 0,1 10 0,0 13 0,-2 12 0,-8 10-90,-30 41-270,5 9-432,14-1 1,0 6 251,8-3 0,0 4-600,1 2 1,-1 5 0,-1 1 1139,-2 3 0,0 1 0,0 0 0,1 0 0,0 0 0,0-1 0,3-5 0,-1 0 0,1 0 0</inkml:trace>
  <inkml:trace contextRef="#ctx0" brushRef="#br0" timeOffset="56287">21136 12818 22284,'-3'-39'2159,"-4"3"-1709,-5 4 179,-1 5 1,-2 5 0,2 4-91,-3 2 1,2 2-180,-4 1-90,-3-1-180,-1-1-90,-8-5 0,-6-6 0,-5 4 0,-3-1-268,5 3 0,-3 0 268,-13-2 0,-9-2 0,4 3-836,-3 1 1,-1 2 835,6 2 0,-4 0 0,3 3 0,-7 1 0,2 3 0,-1 2 0,0 1 0,3 1 0,-2 3 0,8 6 0,-2 3 0,2 0 0,-10 2 0,2 3 0,11-1 0,-2 3 0,-2 7-132,8 6 0,-3 7 0,-2 4 0,3 0 0,5-4 132,-4 1 0,5-2 0,-3 4-435,1 0 1,-4 5 0,-1 2 0,2 0 0,6-2 434,6-3 0,4 0 0,3-1 0,0-1 0,-2 2 0,2-1 0,-2 3 0,-3 5 0,-2 6 0,0-1 0,4-4 0,6-7 0,4-3 0,-2 1-511,-5 12 1,-1 1 0,3-1 510,-2 6 0,4-2 0,1 3 0,2 2 102,2 2 1,2 2-103,3 1 0,2 1 0,5-20 0,2 1 0,1 1-90,2 0 1,1 1 0,1-1 89,-1 2 0,2 1 0,0-1 0,3-1 0,1 1 0,1-1 0,-1 0 0,2-1 0,0 0 0,2-2 0,1 0 0,0-1 0,6 20 0,3-2 543,0-4 0,4 0-543,1-10 0,2 1 0,3-2 0,3-1 0,1-1 0,1-1 0,0 0 0,0-1 0,1-2 0,-1-5 0,2-2 0,-3-2 0,4 0 0,-1-4 0,0 0 0,1-1 0,-2-2 0,1-1 0,0 0 0,-1 0 0,0-2 0,-1-1 0,-2-1 0,1 1 0,12 4 0,0 0 0,-10-6 0,1-1 0,9 5 0,0 0 0,-10-7 0,-1-1 0,1 1 0,1-2 1084,1 0 1,3-1-1085,21 5 0,6-3 0,-15-8 0,3-1 0,0-1-538,0 3 1,1-1 0,0-2 537,1-4 0,0-1 0,-2-1 0,7-2 0,-2-1 74,1-2 0,1-2-74,2-1 0,0-2 0,1-3 0,0-1 0,1-3 0,0-1 0,-2-2 0,0-3 0,-7 0 0,3-2 0,-5 0 0,7-5 0,-2-1 0,-10 4 0,2-3 0,-5 1 0,-1-5 0,-3-1 0,-1-1 0,-1-1 22,-3-1 0,-1 0-22,-1-2 0,-3 0 0,-2-1 0,-1-2 0,-3 0 0,-1-2 0,-2-2 0,-2-1 0,-1-3 0,-1-2-233,-3-5 1,-2-2 232,-4 17 0,-1 0 0,-2-2 71,0-3 0,-2-2 0,0 0-71,0-1 0,-1-1 0,-2-3 0,-2-3 0,-2-5 0,-1 0 0,0 3 0,1-3 0,0 4 0,-1-6-248,-2 7 0,-1-7 0,-1-1 0,-1 2 0,2 6 248,-1-3 0,0 5 0,-1-2 0,1 3 0,-2-2 0,1 1 0,-1 4-366,1 1 1,-1 4 0,0 1 365,-1 0 0,0 1 0,-1 1-31,0 0 0,-1 0 1,-1 1 30,-1 2 0,0 0 0,-1 0 0,0 1 0,-2 0 0,0 1 0,-11-19 0,-1 2 0,-1 1 0,-1 2-270,0 1 0,-1 2-765,0 1 1,-1 2-360,2 0 0,-1 2 1394,0 2 0,-1 1 0,2 4 0,-1 1 0,-1 2 0,1 0 0</inkml:trace>
  <inkml:trace contextRef="#ctx0" brushRef="#br0" timeOffset="57770">7581 8304 22734,'-47'28'629,"1"-1"1,2-3 0,2 0-450,5-4 0,1-2 359,-25 5-89,70-52-360,10 5 0,8-3-1210,13-7 0,9-5 1,3 1 1163,-7 5 1,2 1 0,2-1 0,1-1-345,-4 4 0,2-2 1,0 0-1,2 0 1,-1 0 317,5-3 0,1-1 0,1 1 0,0-1 0,0 0-291,-7 6 1,0-1 0,1 0-1,-1 0 1,1 1 0,0-1 287,1 1 0,-1 0 0,1 0 0,0 0 0,0 0 0,0 1-198,0 1 1,-1 0 0,1 1 0,0 0 0,-1 0 0,0 1 182,9-4 0,0 0 0,0 0 0,-1 1 0,0 1 93,-4 3 1,-1 0-1,0 1 1,1-1 0,3 0-82,-5 1 1,3-1 0,2 0 0,1-1 0,-2 1 0,-2 1 0,-5 2-13,8-3 0,-6 2 0,0 0 0,3-2 17,2 0 1,5-3 0,-1 1 0,-4 1 0,-10 4 27,-1-2 0,-7 2-45,2-3 0,-3 0 1324,7-7-1324,-2-7-360,-28 20-269,-7 2 1529,-4 3-2249,-3 3 331,-5-3-1590,-5 3 3456,-9-5 0,-3 0 0,-3-2 0</inkml:trace>
  <inkml:trace contextRef="#ctx0" brushRef="#br0" timeOffset="58254">10497 6260 20845,'-53'0'2249,"2"0"-2069,6 0 0,7 0-90,11 0 0,13 0-1,14 0 91,21 0-90,22 0-90,11-4 0,8-2-801,-15 2 0,1 1 0,0-1 801,2-1 0,0-1 0,-1 1 0,20-1 0,-6 1-32,-25 2 0,-3 0 32,5 1 0,-2 1 90,9-1 0,1 2 0,-30 8 90,-8 16 0,-8 30-180,-4 4 45,-2-20 0,0-1 2428,-1 27-2428,1-19 0,1 3-45,2 2 0,1-1 87,-2-1 0,0-2-87,2 4 0,0-6 180,0-3 269,0 2-179,0-28-90,-5-8-90,-4-9-90,-25-23 0,2-5 45,6 4 0,-1-1-312,4 2 1,1 0 266,-3-4 0,-1-1 0,1-1 0,-1 1 0,0-2 0,-1 0 0,1 1 0,0 1 0,-1 1 0,1 1 0,1 3 0,1 0 0,-21-17-90,8 7-270,7 8-269,6 9-91,5 9-359,4 13-1080,1 8 2159,-1 13 0,-1 5 0,0 4 0</inkml:trace>
  <inkml:trace contextRef="#ctx0" brushRef="#br0" timeOffset="59813">1823 12727 21565,'-8'-11'1979,"4"2"-1620,-4 4-269,8 3 450,-10 14-270,9 14 180,-4 27-361,4-15 1,2 4-177,1 8 1,1 2 131,1 7 0,1 2-340,2 3 0,2-1 340,0 1 0,0 0-501,2-3 1,-1 0 455,-1-4 0,0-1 0,0-5 0,0 0 0,-1-4 0,-1-2-90,-1-3 0,0-2-180,-1-4 1,0-2-541,-1 23-539,0-16-694,-4-21 2043,-4-24 0,-4-26 0,-4-16 0</inkml:trace>
  <inkml:trace contextRef="#ctx0" brushRef="#br0" timeOffset="59987">1490 12316 21924,'-18'-31'675,"-1"0"0,-15-23-585,7 11-180,7 11-270,10 10-630,4 10-1438,12 6 2428,4 16 0,12 13 0,5 12 0</inkml:trace>
  <inkml:trace contextRef="#ctx0" brushRef="#br0" timeOffset="60694">2071 12827 23094,'6'5'1439,"-2"-1"-1349,0 2 0,0 4 180,15 36-90,3 6-180,-4-10 0,0 3-313,1-1 0,1 2 313,0 3 0,1 0 0,0 1 0,0 0 45,0-4 0,-1-1-45,-2-6 0,-1-1 90,11 21 0,-7-17-90,-11-17 90,-5-17-90,-10-22 90,-4-24 0,-5-24-471,6 23 0,0-3 471,-1-5 0,1 0 0,1-2 0,0 1-45,2 2 0,1 3 140,1 3 0,1 3-185,2-22 90,0 16-90,5 18 90,9 16-90,13 20 90,12 19-90,-15-8 0,1 3 215,2 5 1,1 2-261,0 1 0,1 0 90,0 0 0,1 0-45,-4-3 0,1-1 0,-3-4 0,1-3 203,15 15-203,-7-15 0,-7-15 0,-8-16-90,-6-22 90,-6-23 0,-4 15 0,-2-4 0,-3-10 0,-1-4-319,1 13 0,-1-2 0,0 0 319,-2-6 0,-1-1 0,0-1-519,-1-2 0,0 0 1,-1 0 548,1-1 0,0 1 0,0 1 29,-1 3 1,0 1 0,0 1-287,-2-17 1,0 3 226,1 11 0,0 2 45,-1 0 0,2 7-45,3 16 180,21 74-150,-1 2 0,3 10 0,0 2-35,0-1 0,1 1 0,1 2 5,-3-10 0,1 1 0,-1 0 0,0-4-114,1-1 1,-1-3-1,0-2 114,8 20 0,1-4 0,-2-5 0,1-4 299,-3-6 1,0-2-435,5 4 0,-1-4-315,9 11-269,3 0-2070,-15-33 1380,-13-16 1409,0-14 0,-16-17 0,-2-10 0</inkml:trace>
  <inkml:trace contextRef="#ctx0" brushRef="#br0" timeOffset="61078">2648 12542 22464,'-39'27'1799,"2"-2"-1529,5-2 0,7-7-90,5-7 0,12-5 89,4-4 1,13-4-90,14-7-90,15-12-90,17-11-277,-23 13 0,0-1 322,2-1 0,1 0-90,-2 0 0,-1-1 45,-1 1 0,-1 1 0,-3 1 0,-1-1 0,4-6 0,-1 1-360,11-9-539,3-3-810,-24 26 1709,-9 6 0,-7 17 0,-3 5 0</inkml:trace>
  <inkml:trace contextRef="#ctx0" brushRef="#br0" timeOffset="61622">4788 11466 23993,'0'-26'1619,"0"6"-1529,0 4 0,0 9 90,1 9 0,7 14-90,10 16 0,9 19-45,-8-17 0,1 3-440,0 6 1,1 2 394,1 4 0,0 0 0,0 2 0,-1 0 0,-1-1 0,-1 0-45,-2-4 0,-2-1-90,0-3 0,-2-1-180,-2-5 1,-1-2-586,6 25-449,-6-12-1349,-6-12 2698,-9-17 0,-6-14 0,-7-11 0</inkml:trace>
  <inkml:trace contextRef="#ctx0" brushRef="#br0" timeOffset="61820">4654 10851 14272,'-35'-35'1619,"4"4"1003,5 4-2622,6 4 1409,5 5-1589,7 4-1839,14 5 2019,7 11 0,11 7 0,3 10 0</inkml:trace>
  <inkml:trace contextRef="#ctx0" brushRef="#br0" timeOffset="62262">5246 11330 23454,'11'0'1619,"-1"6"-1439,0 8-90,4 17-1,6 18-607,-7-13 0,1 3 562,2 7 1,2 3-45,1 5 0,3 4 0,-2-5 0,2 3 0,-1-3 45,2 5 0,0-1-45,-3-8 0,0 3 0,-3-10 0,2 4 249,-10-20-204,-17-52 0,-6-17-45,4 7 0,-1-3-407,-5-23 0,1-4 497,3 13 0,3-3 0,2 0 0,2-5 0,1 7-90,3 5 0,2 2 45,1-19 0,8 11 45,24 35 0,13 26-90,10 20 86,-25-4 0,-1 3-41,2 5 0,-1 2-45,0 3 0,0 2-335,-1 1 1,-2 1 244,-1 0 0,-2 0-180,-2-3 0,-2 0 198,-4-4 0,-1-1-918,9 22-719,-10-11-809,-8-14 2651,-9-14 0,-10-19 0,-5-10 0</inkml:trace>
  <inkml:trace contextRef="#ctx0" brushRef="#br0" timeOffset="62570">5815 10394 22914,'-12'-62'1979,"5"10"-1799,2 11 90,5 16 269,0 12-179,5 25-90,7 22-135,0-2 0,2 4-662,5 10 0,1 3 616,5 9 1,1 2-60,-6-15 0,0 2 0,1 0-497,1 2 1,1 1 0,-1 0 466,2 1 0,0 0 0,0 0 0,-1-1 0,0 1 0,0-1 0,0-3 0,-1 0 0,0 0 0,-2-4 0,0 1 0,-1-2-90,7 15 0,1-1-270,-8-15 0,1 0 1,-2-2-91,0 0 0,-2-3-270,4 6 1,-4-7-1620,-7-14 2339,-4-13 0,-14-21 0,-2-6 0</inkml:trace>
  <inkml:trace contextRef="#ctx0" brushRef="#br0" timeOffset="62804">5762 11099 21262,'-41'12'2249,"5"-5"-1700,9-3-279,13-4 36,37-18-216,15-3-90,-2 2 0,3-2-199,-1 1 0,1 1 154,2 0 0,0 0-135,-1 0 0,-1 1-315,-2 2 1,-2 1-541,-3 1 1,-2 1 1034,20-12 0,-12 4 0,-8 1 0</inkml:trace>
  <inkml:trace contextRef="#ctx0" brushRef="#br0" timeOffset="63807">7610 9534 23274,'-11'-34'1079,"0"0"0,-12-25-899,1 20 90,0 23 0,3 33 0,3 33-180,10-6 0,3 5-2216,2 10 0,4 5 2126,2-15 0,2 2 0,3 1-90,2 1 0,2 2 0,3-2-344,2 3 0,4 0 0,2-2 44,2-1 0,2-2 0,2-1-270,2-2 1,2-2-1,1-2 660,1-4 0,1-2 0,1-2 0,0-5 0,0-3 0,1-1 0,0-4 0,0-1 0,0 1 0</inkml:trace>
  <inkml:trace contextRef="#ctx0" brushRef="#br0" timeOffset="64006">8394 9222 24443,'-12'-35'359,"1"-1"1,3 1 0,3 3-360,5 0 90,42 46-90,6 32-2854,-10 0 0,1 7 2704,-15-16 0,-2 2 0,0 1-210,1 7 0,-1 2 1,0 2-268,-1 4 0,0 2 0,-2 1 627,0 4 0,-2 1 0,-2 0 0,-5-13 0,-2-1 0,-1 1 0,-1 0 0,-1 1 0,1 0 0,-1 0 0,0 0 0</inkml:trace>
  <inkml:trace contextRef="#ctx0" brushRef="#br0" timeOffset="64638">4889 13912 23364,'0'-52'2068,"0"6"-1888,-7 17 0,-2 13 0,-9 10 0,-1 16-90,-1 11 0,2 18-90,3 17-216,10-22 1,2 2 215,1 6 0,0 2 0,2 2 0,0 2-45,0 0 0,0 3-75,1-7 0,0 2 0,1-2 30,1 3 0,2 0 0,1 9 1,4-4-91,15 0 35,7-18 145,5-16 0,15 0 90,-18-6 0,2 17 0,-20 11-90,-7 13 0,-5-20 0,0 2 0,-1 0 0,-1 1 0,1 0 0,1 0 0,2 30 0,2-9 0,-2-10 0,2-11 0,-2-9 518,-2-7-518,0-4 90,-2-2 0,1 3 57,-2 6-57,-1 8-90,0 8 0,0 4 90,0 3-180,2-1 90,4 0 0,4-2-360,9 0-449,5 0-1350,1-12 0,4-1 2159,19 16 0,-11-18 0,2-2 0,-8-10 0,0-1 0</inkml:trace>
  <inkml:trace contextRef="#ctx0" brushRef="#br0" timeOffset="65006">7963 16938 25253,'21'36'299,"-1"1"1,0-1 0,0 0-300,0-1 0,1 0-425,-1 0 1,2-2 424,1-2 0,1-1 0,-1-2 0,1-1 0,24 16-90,1-9-90,8-18 0,8-6 180,-29-7 0,3 0 0,22 7 0,1 4-670,-13 1 0,0 4 729,-7-2 1,1 3 0,-3 2 30,4 12 0,-5 3 0,1 5 0,-3 4 0,1 4 0,-3 2 45,0 3 0,-2 1 45,-3 0 0,0 2 89,-5-6 1,1 3 0,-2-3-90,3 6 0,0 0-120,-6-10 0,2 2 0,1-3-30,0-4 0,2-2 0,-1-2-120,5 6 0,0-2-180,11 10 0,0-4-270,-15-20 1,0-2-1226,1 2 0,-3 0 1765,2 10 0,-19 4 0,-25-16 0</inkml:trace>
  <inkml:trace contextRef="#ctx0" brushRef="#br0" timeOffset="66611">601 10864 21924,'-10'0'1710,"0"0"-1171,5 0-89,-4 0-90,1 0 89,-7-6 91,-3-1-180,1-7-180,-1 0 0,6-9-180,9 3 0,12-11 90,19 6-90,16 0 0,6 13 0,5 5 0,-10 7 0,1 3-345,-1 2 1,2 2-1,-3 5 345,8 11 0,-2 6 0,2 5 0,0 4 0,-3 3 0,0 3 0,-3 3 0,-1 1 0,-5-1 0,-1 1 45,-3 0 0,-3-1-45,-3-4 0,-1 1-298,1 8 0,-2-1 298,-10-18 0,-1 0 45,2 4 0,-4-2-45,-1 5 0,-7-15 90,-1-6 960,-6-13-1050,0-6 669,0 0-669,0-4 0,0-3 0,0-6-179,0-5-271,0-5-180,0-2-359,0-4-91,0-1-539,-4 0-719,-1 3 2338,-6 5 0,-5 6 0,-5 3 0</inkml:trace>
  <inkml:trace contextRef="#ctx0" brushRef="#br0" timeOffset="67130">1340 11502 16403,'-29'20'2339,"3"0"-132,8-5-1847,7-6-2717,8 1 2717,12-3 898,11 7-988,40 13-180,-5-1 262,-14-8 1,-1 1-353,-9-3 0,-1 0 0,27 16 0,-6-3 35,-8-2-35,-11-6 3748,-2-5-3568,-12-15-180,-5-15 90,-9-20-90,-10-20 52,3 19 0,0-1-52,-3-5 0,-1-2 0,1-1 0,0-3 0,-2-13 0,-1 1 0,2 17 0,0 1 0,-1-6 0,0 4 90,-2 0-6,2 13-84,-2 8 0,-2 13 0,-6 3 0,-8 20 0,-11 7 0,-11 20-135,19-17 1,0 0 134,-2 2 0,-1 0 0,1 1 0,1 0 0,0-1 0,1-1 0,-20 18 0,8-7 0,9-11 0,10-5 0,4-7 0,9-6 0,4-3 455,5-4-2524,0 0 2069,14 4 0,-3-3 0,12 3 0</inkml:trace>
  <inkml:trace contextRef="#ctx0" brushRef="#br0" timeOffset="70607">3366 9222 22554,'0'-7'1080,"0"1"-811,0 1-89,0 1 0,0-1 0,6-1 0,6-1-90,14 0 90,13 2-90,16 3-45,-22 1 0,3 2-179,4 2 1,1 2 178,6 2 0,1 2-512,4 5 1,0 4 511,4 3 0,0 3-640,2 6 1,-2 3 594,-18-9 0,0 1 0,-2 1 30,0 3 0,0 1 0,-2 2 0,-2 0 0,-2 1 0,0 1 15,11 18 0,-3 1 0,-6 0 0,-3 2 0,-6-2 0,-3 1-45,-5-3 0,-3 0 44,-4-6 1,-3-1-119,-2-5 1,-1-2 163,-2 20 361,0-14-271,0-14 900,2-9-990,-2-11 1347,2-3-1437,-2-22 198,0-2-288,-5-15-90,0 1-180,-7-2-270,2 2-269,-4-2-180,-1 3-900,-1-1 1979,-2-2 0,-1 2 0,-1-1 0</inkml:trace>
  <inkml:trace contextRef="#ctx0" brushRef="#br0" timeOffset="71255">4142 10127 20755,'-23'28'2519,"5"-4"-2339,8-6 0,6-2-1,13-5 91,12 0-90,15-2 0,17 3-90,-21-6 0,1 1-329,5 1 0,0 0 284,2 1 0,1 0-45,-1 0 0,0 0 0,-1 0 0,-1 0 0,-4 0 0,-1-1 0,5-1 0,-3 1 0,10 4 180,3-5 180,-24-3-270,-10-10-90,-3-10 90,-9-18 0,-2-18-45,0 19 0,0-2 10,-3-4 1,-1-2 34,-1 0 0,-1 1-45,-3 0 0,-1 2 0,-1 3 0,-2 2 45,-11-21-139,-7 11 139,-1 14-90,-3 9 0,-1 10 0,-3 6 0,0 17 633,-1 6-633,-1 21-90,1 10-205,20-20 0,1 1 295,0 3 0,1 0 0,1 0 0,2-1 0,1-3 0,1 1 0,-1 3 0,1-2 0,-5 8 0,4 3 0,5-27 0,8-7 0,-3-1 732,4-7-1002,0 3-360,2-4-359,2 0-720,-1 0 1709,1 0 0,-4 0 0,0 0 0</inkml:trace>
  <inkml:trace contextRef="#ctx0" brushRef="#br0" timeOffset="72644">2034 15048 21115,'-42'5'2608,"3"3"-2338,4-7 0,11 3-180,4-4 0,11 0 0,11-10 0,20-13-90,0 0 0,4-3 45,12-11 0,5-3-448,-7 6 1,2-1-1,4-5 439,-1 3 0,4-5 0,2-1 0,1 0 0,-3 2-699,3-2 1,-2 3-1,0-1 1,3-1 677,-8 6 0,2-2 0,1 0 0,0 0 0,1 1 0,-1 1 21,7-2 0,0 1 0,0 1 0,-1 2 0,-3 1-185,-2 1 0,-2 3 1,-1 0-1,4-1 293,0 0 0,5-2 0,1 1 0,-4 2 0,-6 4 81,11-7 0,-5 4-46,6-2 1,-6 3 180,-8 4 0,-14 7 684,-7 5-864,-7 4 2740,-6 1-2830,-2 3 1208,-4 1-1208,0 2-90,-8 0 0,-2 0 0,-4 0 0,5 0 0,-4 0 0,7 0 0,-7 0 0,4 0 0,5 0 0,-3 0 0,6 0 0,-3 0 0,1 0 0,2 0 0,-3 0 0,0 0 0,4 0 0,-4 0 0,0 0 0,3 0 0,-2 0 0,3 4 0,-4-3 0,3 7 0,-6-7 0,6 3 0,-2-4 0,-3 0 0,5 0 0,-10 0 0,-1 4 0,-4-3 0,0 3 0,8-4-360,-1 4 0,8-3-90,-8 7-269,8-3-271,-3 0-1078,4 6 2068,-7-10 0,-7 13 0,-10-4 0</inkml:trace>
  <inkml:trace contextRef="#ctx0" brushRef="#br0" timeOffset="83582">1957 15238 22194,'-20'0'2069,"1"0"-1439,1 0-1,4 0 1,5 0-90,4-6-91,10-8 1,11-13-90,19-14-270,-8 14 0,4-2-732,11-7 0,5-2 672,-9 8 0,1-1 0,2-1 0,7-6 0,2 0 0,1-2-8,-10 8 1,0-1-1,2-1 1,-1 0-627,3-3 0,1 0 0,0-1 1,0 0 603,1-2 0,1-1 0,0 0 0,0 0 0,0 0 0,1-1 0,0 0 0,0-1-486,0 0 1,0 0-1,0-1 1,-1 1 485,0-2 0,-1 1 0,0-1 0,-1 0 0,-1 0 0,-1-1 0,-1-1 0,-1 0 0,-1-2 0,-2 0 0,-1-1 0,-1-1 0,-2-1 0,-1-1 0,-1-1 0,-3-1 0,-1-2 0,-1-1 0,-3-1 0,-1-1 0,-2-1 0,-2-2 0,-2 0 0,-1-1-366,-2 0 0,-1 0 0,-3 0 0,0-1 366,-3 2 0,-1-1 0,-2 0 0,-1 2 0,-2 1 0,-1 2 0,-2-1 0,-1 2-52,-2 3 0,-1 0 0,-2 1 0,-1 1 52,-2 2 0,0 2 0,-2 0 0,-2 1 0,-6-12 0,-4 1 0,-2 2 0,-2 2 0,-1 1 0,-4 3 0,-2 1 0,-3 3 0,-2 1 0,-3 2 0,-1 1 0,-2 3 0,-1 2 0,-3 2 0,-1 2 0,-2 2 0,-2 2 0,-1 3 0,-2 3 0,-1 2 0,-1 2 0,-3 4 0,-2 2 0,0 4 11,15 4 1,-2 3 0,1 2 0,-1 1-12,-2 2 0,0 2 0,-1 3 0,0 1 0,-2 3 0,0 2 0,0 2 0,-1 2 0,-1 2 0,-1 3 0,1 1 0,-1 1 0,11-2 0,0 2 0,0 0 0,1 2 0,-1 1-21,0 2 0,-1 2 0,1 1 1,1 1-1,0 1 21,0 3 0,0 1 0,1 2 0,0 1 0,1 0 0,0 4 0,0 0 0,2 2 0,0 1 0,1 1 0,7-7 0,1 2 0,1 0 0,1 0 0,0 1 0,0 1-72,1 0 0,1 1 0,0 0 0,1 0 0,0 1 0,2 0 72,0 0 0,0-2 0,2 1 0,0 1 0,0 4 0,1 4-13,5-7 0,-1 4 0,1 4 0,0 1 0,0 2 0,0 1 0,2 0 0,1-1 0,1 0 0,2-3 13,0 8 0,2-2 0,1 0 0,2-1 0,1 1 0,0 0 0,-1 1 0,0 2 0,1-8 0,-2 3 0,0 0 0,0 1 0,0 1 0,1-1 0,1-1 0,2-1 0,1-2 0,3-2 0,3 9 0,2-2 0,2-2 0,2-1 0,1-2 0,2-2 0,0-4 35,5 16 1,2-5 0,3-3 0,1-1-36,0-3 0,2-1 0,2-1 0,1-2 87,2-5 1,1-2 0,1-1 0,3-3-88,12 8 0,4-3 0,3-6 0,2-5 0,4-6 0,3-6 0,-13-10 0,2-2 0,1-5 0,1-2 0,4-4 0,1-4 0,1-3 0,0-3-25,3-3 1,1-4-1,0-3 1,0-3 24,-11 3 0,0-2 0,1-1 0,-2-2 0,1-1 0,-1 0 0,1-2 0,-2-1 0,1-1 0,-2 0 43,-1-1 0,-1-1 0,0 0 0,-1-1 1,-1 0-44,8-7 0,-1-1 0,-1 0 0,-2 0 0,-3 1 0,-2-1 0,-1 1 0,-1 0 0,-5 2 0,0 1 0,-2-1 0,-1 1 185,6-9 0,-2 1 1,-3 0-186,-4 6 0,-3 1 0,-1 0 259,5-13 1,-3 3-260,-8 7 0,-2 2 0,-5 6 0,-2 1 0,-1-20 0,-4 10 1890,-6 7-1890,0 8 2155,0 7-2155,0 7 1291,0 1-1291,0 5 1089,-4 3-1089,-4 2 0,-1 2 0,-3 0 0,2-2 0,5-1 0,-4 1 0,5 0 0,-4 2 0,3-2 0,-4 1 0,4-1 0,-5 2 0,2 0 0,0 0 0,-2 0 0,2 0 0,-2 0 0,2 0 0,-1 0 0,1 0 0,-2 0 0,2 0 0,-2 0 0,2 0 0,-4 4 0,7 1 0,-6 0 0,6-1 0,-3-4 0,4 4 0,-4-3 0,4 3 0,-4-4 0,0 0 0,0 0-180,3 5-720,1 0-179,4 0 0,0 3-1890,0 5 451,0 0 2518,0 6 0,-3-3 0,-2 0 0</inkml:trace>
  <inkml:trace contextRef="#ctx0" brushRef="#br0" timeOffset="87256">3232 3505 22374,'-6'-37'659,"0"0"1,0 1 0,0 1 60,-6-26-91,1 11-179,2 12 90,4 15 89,1 22-89,4 32-360,0 3 0,0 6-45,0 17 0,0 7-982,0-12 1,0 4-1,0 1 847,0-9 0,0 2 0,0 0 0,0 2-631,1 4 1,-1 1 0,1 1 0,-1 0 630,1 2 0,0 0 0,0 1 0,0 0 0,1 1 0,0-1 0,0 0 0,0 0-299,1-1 0,-1-1 0,1 0 0,0-1 299,0-3 0,0-1 0,1 0 0,0-2 0,0 12 0,1-1 0,0-2-165,0-6 0,1-3 0,-1-1-15,3 16 0,-1-5 349,0-10 0,0-4-709,-2-10 1,0-2 1172,7 16-3151,-3-27 2919,0-33 0,-4-41 1,-3 10-1,0 0 1</inkml:trace>
  <inkml:trace contextRef="#ctx0" brushRef="#br0" timeOffset="87508">3561 2786 24263,'-14'-46'1259,"0"22"-539,-1 40-90,3 45-406,8-12 1,2 6-1522,1-9 0,2 2 0,1 1 1357,1 8 0,1 1 0,1 2 0,2 4 0,1 2 0,1 1-60,-1-14 0,1 0 0,1 1 0,0-1-64,0 1 1,1-1 0,1 1-1,2 3 64,0 0 0,3 3 0,0 1 0,0 0 0,0-5-45,-1-1 0,-1-3 0,1 0 0,1 1-407,3 10 1,2 3 0,0-1 0,-2-7 121,-2-9 0,-2-4 1,1-2-301,6 14 0,-1-3-487,-5-8 0,-2-4 1117,4 18 0,-23-29 0,-11-17 0</inkml:trace>
  <inkml:trace contextRef="#ctx0" brushRef="#br0" timeOffset="87739">2749 4424 23184,'-35'-1'674,"0"0"1,-24-4-315,18-2 90,25-8-1,24-6-179,30-12-180,-6 9 0,3-2-885,12-5 0,2-3 824,-10 6 1,1-1 0,1 0-90,5-3 0,2 0 1,0 0-61,4-2 0,1-1 0,1 2-715,0 0 0,0 2 0,4-1-132,-6 5 0,4-1 0,-1 2 0,-3 1 967,-1 1 0,-4 2 0,2 1 0,6-2 0,1 2 0,-6 3 0,-10 6 0,1 0 0</inkml:trace>
  <inkml:trace contextRef="#ctx0" brushRef="#br0" timeOffset="87939">3407 4419 21548,'-33'33'494,"-1"0"1,1 0 0,-14 12 0,0-2-315,8-8 0,1-3-960,5-5 1,3-2 1229,-11 9 594,19-16-864,24-18-90,20-20-90,27-20-293,-15 9 1,5-2 157,10-6 0,5-2-525,-13 10 1,1-1 0,2 0 29,3-1 1,2 0-1,0-1 575,1 0 1,0-1-1,0 0 1,-1 1-1,-1-1 1,0 0-1,-1 1 1,0-1-1,0 0 1</inkml:trace>
  <inkml:trace contextRef="#ctx0" brushRef="#br0" timeOffset="88186">4682 3334 24083,'0'-62'764,"0"25"1,0 1-225,0-11-180,4 1 0,4 33-270,10 25 0,8 17-45,-7-3-1,-1 4-460,2 6 0,1 3 281,2 5 0,1 3-225,-2 3 0,1 2-225,-1 0 1,0 0-496,-1 0 1,-1-2 1079,-2-3 0,-1-1 0,-3-5 0,-2 0 0,-1-4 0,0 0 0</inkml:trace>
  <inkml:trace contextRef="#ctx0" brushRef="#br0" timeOffset="88712">4678 2732 22641,'-9'-39'120,"-1"0"0,5 4 0,0 2-210,-3-16 136,14 15-316,6 14 135,11 11-44,9 5 89,9 10 0,7 5 90,6 12-122,-25-8 1,0 4 256,1 4 0,-2 5-441,1 5 1,-2 4 440,2 8 0,-3 3-45,0 7 0,-1 3-61,-8-16 1,0 0 0,0 1-440,-1 2 1,-1 1-1,1 0 440,-1-2 0,0 1 0,1 2 0,3 10 0,1 2 0,-2-4 15,3 3 0,-1-2 45,3 10 0,-1-7 0,0-7 0,-8-21-90,-4-19 276,-6-21-186,-2-27-90,0-27 45,-1 18 0,2-3-36,0-10 0,2-2 215,0-6 1,2 0-105,-1 21 0,0 1 0,0 0 281,4-17 0,1 2-311,1 9 0,2 3 0,-1 9 0,2 5 0,20-5 0,5 29-90,-5 31 0,1 11-225,-7-4 0,0 4-648,10 17 0,-1 4 63,-10-10 1,-1-2-28,-2 0 1,1-2 836,-3-4 0,1-3 0,-3-6 0,0-3 0,17 16 0</inkml:trace>
  <inkml:trace contextRef="#ctx0" brushRef="#br0" timeOffset="89589">6319 2556 22464,'-21'-38'509,"0"0"1,3 4 0,2 6-420,4 9-90,6 6 0,2 2 0,4 4 0,-4 0-90,4 5 180,-9 0-90,2 8 90,-4 5-90,1 14 0,6 9 90,0 11-90,10 8 0,4 1 0,12-1 0,7-10 0,9-11 0,4-16-90,4-16 90,1-19 0,-15-6 0,-1-8 0,-3-11 0,-4-4-400,2 0 0,-5-2 400,-6-6 0,-7-2 224,-9-7 1,-5 2-45,1 14 0,-2 1-45,-5-14 0,-2 4 45,-7-5 0,-1 19 0,6 22 90,7 52-181,11 10-44,5 0 0,3 2-298,3-6 1,2-1 252,3 1 0,1 0 0,3-2 0,1-2 0,0-3 0,1-3-297,23 17 207,-3-16 90,-3-18 643,8-38-598,-26-7 0,-3-11-45,-2 1 0,-1-5 0,-2 0-351,-3 2 1,-2 1 0,0-2 470,-1-2 0,-1-1 0,0 2 149,0-16 1,1 6 320,1 24 1,1 4-322,8-15 207,3 74-386,-4 38-90,-8-24 0,0 2-248,1 3 0,1 1 248,1 0 0,2-1-45,-1-2 0,2-2 45,1-4 0,1-2 561,0-5 1,1-3-652,17 14 0,-1-21 0,-3-16 1,-5-21 89,-5-17-45,-10-10 0,-4-5 90,-3 9 0,-1-2 117,2-15 1,-3 0-163,-2 17 0,-2 3 45,1-23-45,0 18 0,0 21 0,2 17 0,10 34 0,1-1 0,9 17 0,-1-14 347,-1-7-437,-2-5 0,0-10 0,0-8-90,8-28 180,-4-2 0,6-16 90,-8 7-90,0 6 180,1 8-90,1 7-90,2 10 90,3 10-90,17 13 0,-7 3-270,12 9-539,-15-4-721,-3 2-1078,-8 6 2608,-11 8 0,-18 11 0,-7 5 0</inkml:trace>
  <inkml:trace contextRef="#ctx0" brushRef="#br0" timeOffset="90907">2847 6581 22554,'-29'25'270,"1"0"0,0-2 0,1-1 89,-24 17 91,8-10 90,10-8-180,17-10-1,23-21-89,29-24-225,1 1 0,7-6-979,-4 3 0,4-3 1,3-3 977,-1 3 1,2-3 0,2-2 0,2 0-421,-10 9 0,0-1 1,2-1-1,1-1 1,0 0-1,2 0 427,-3 1 1,2-1-1,0 0 1,1 0-1,1-1 1,0 0-1,1 0-187,-3 2 0,0 0 0,1 0 0,1-1 0,-1 1 0,2-1 0,-1 0 0,1 0 226,3-1 0,0-1 0,1 0 0,-1 0 0,2-1 0,-1 1 0,1 0 0,0-1-141,-4 4 0,0 0 0,0 0 0,0 0 0,1 0 0,-1 0 0,1-1 0,0 1 0,0 0 61,1-1 0,0-1 0,1 1 0,-1 0 0,1 0 0,-1-1 0,1 1 0,0 0 0,0-1-27,-1 1 0,2-1 1,-1 0-1,0 0 0,0 0 1,0 1-1,0-1 1,0 0-1,0 1 17,-1 0 0,0 0 0,0 0 0,-1 0 0,1 0 0,0 1 0,-1-1 0,1 1 0,0 0 0,-2 2 0,0-1 0,0 0 0,1 1 0,-1 0 0,0 0 0,0 1 0,0-1 0,-1 1 0,5-2 0,-1 0 0,0 0 0,0 1 0,0 0 0,0 0 0,-1 1 0,0 1 0,4-2 0,-1 0 0,0 1 0,0 0 0,0 1 0,1 0 0,1-1 0,-2 3 0,1-1 0,1 0 0,0 0 0,1 0 0,-1 1 0,-1 1 0,-2 2 70,-1 0 1,-1 1 0,-2 1 0,1 1 0,-1 0 0,0 0 0,1 0-71,8-5 0,2 0 0,1 0 0,-3 1 0,-2 1 0,-5 4 0,0 0 0,-3 2 0,-4 3 0,-4 1 0,14-6 0,-10 5 1260,-7 4-1260,-14 3 1885,-11 1-1885,-8-2 2818,-14-7-2818,-8-9 0,-15-14 0,11 16 0,-1-3 442,-4-5 1,-3-4-443,-2-9 0,-3-7 0,2 1-733,4 7 0,2 1 1,-2-4 732,0-2 0,-1-3 0,0-1 0,2 1 0,5 8 0,1 2 0,2-1 0,-1 0 0,-1-2 0,1 0 0,0-1 0,0 1 0,0 0 0,-1 0 0,1 1 0,0 0 0,-6-13 0,0 2 0,-1 1 0,0 4 0,-1 3 0,0 1 0,1 6 0,-1 2 0,-5 3 0,-12-1 0,-7 4 0,0 6-445,10 11 0,1 3 1,-4 5 444,-14-1 0,-3 6 0,-4 10 0,15 10 0,-1 8 0,-2 6 0,-2 3 0,-1 0 0,5-2 0,-1 1 0,-2 3 0,-1 1 0,0 1 0,0-1 0,0 1-243,6-4 0,-1 1 1,1 0-1,-1 0 1,0 1-1,-1 0 0,0 1 1,0-1 242,2 0 0,-2 1 0,0 1 0,-1-1 0,1 1 0,0 0 0,0-1 0,2-1 0,1-1-152,-4 3 0,1-2 1,1 0-1,1 0 0,0-1 1,0 0-1,-1 1 152,-1 0 0,0-1 0,1 1 0,-1-1 0,-1 1 0,-2 1 0,-2 1 0,6-4 0,-2 1 0,-2 2 0,-1-1 0,0 2 0,-1-1 0,0 0 0,1-1 0,2-1 0,3-1-46,-3 0 1,3 0 0,1-2-1,1 0 1,0 0 0,-1 0 0,0 0-1,-3 2 46,-2 1 0,-2 1 0,-1 1 0,-2 0 0,1 0 0,1 0 0,1-2 0,2-1 0,4-3 0,-5 3 0,4-3 0,2-1 0,1-1 0,0-1 0,0 0 0,-6 2 0,0 0 0,1-1 0,1-1 0,0-2 0,-8 3 0,1-1 0,1-2 0,2-1 0,5-4 0,2-1 0,1-2 0,0-2-133,-8 1 0,2-2 0,1-3 133,-14 1 0,4-4 518,13-4 1,1-4-519,0-4 0,3-1 0,-11-5 1552,1-4-1552,31 10 2319,3 1-2319,3 4 3237,0 0-3237,-2 10 0,-3 7 0,1 17 0,-4 11 0,14-15 0,1 3-437,-2 6 1,0 3 436,-2 9 0,-1 4-536,5-13 0,0 1 1,-1 1 535,-2 5 0,0 1 0,-1 5 0,3-7 0,-2 4 0,0 3 0,1 2 0,-1 0 0,3-2 0,-1 2 0,1 1 0,0 1 0,0 0 0,0 0-429,0 0 1,0 0-1,-1 0 1,1 1 0,0 0-1,0 0 429,1 2 0,1 2 0,0-1 0,0 0 0,0-2 0,1-2 0,1-3 0,0-3 0,0-1 0,0 0 0,0 0-430,-2 11 0,0 0 1,-1 0-1,0-1 430,0-1 0,0-2 0,-1 0 0,-1 0-145,1-4 0,-1-1 0,0-1 1,-1 0 144,0-5 0,1-1 0,-2 0 0,-1 1-6,-4 6 1,-2 2-1,-1-1 1,2-5 5,0-1 0,2-5 0,-2 1 0,-4 7 0,-1 0 0,2-7 0,6-10 0,1-5 1420,-10 17-1420,12-17 2125,15-21-2125,14-14 2004,18-20-2004,13-9 0,-18 13 0,1-1 686,3-2 1,0 0-687,1 0 0,0 0 0,1 1 0,-1-1 0,3 1 0,1 1 0,0-1 0,1 1 0,4 0 0,1 0-359,1 1 0,2 0 359,4 2 0,1 1 0,2 0 0,2 0 0,3 3 0,1 1-641,4-1 1,0 1 640,-18 3 0,0 1 0,1-1 0,2 0 0,0 0 0,0-1 0,2-1 0,-1 0 0,1-1-30,-1-1 0,1 0 0,-1-1-210,-1 0 0,0 0 1,-1-1-61,-2-1 0,-1 0 0,0-1-420,19-9 1,-2 0-1651,-3-1 0,0-1 2370,-4 0 0,-1-1 0,-3 1 0,-2-1 0,-3-1 0,0 0 0</inkml:trace>
  <inkml:trace contextRef="#ctx0" brushRef="#br0" timeOffset="94157">26460 3596 24713,'-12'-18'2878,"1"2"-2518,5 2 90,2 5-270,4 5-180,6 2 0,6 10 0,14 10-3392,13 16 3392,-13-9 0,1 2 0,4 5 0,1 4-371,2 3 1,3 3 370,-1 0 0,3 3 0,-2-2 0,5 4 0,0 0 0,-7-8 0,1 1 0,-1-4-62,4 0 0,-1-6 62,13 4 0,6-20 0,-18-52 0,-17 4 0,-1-7-606,5-15 1,0-5 605,-7 12 0,0-2 0,2-6 0,-1 4 0,1-6 0,2-4 0,2 0 0,0 0 0,0 7 0,2 0 0,0-1 0,2-1 0,-1 1 0,1 0 0,-1-2 0,0 0 0,1-1 0,0 2 0,2 0 0,0 1 0,1 3 0,1 1 0,1 0 0,0 1 0,1 4 0,-2 2-159,7-4 1,-1 5 0,1 2 0,0 0 158,-2 3 0,1 0 0,0 1 0,0 2 0,11-9 0,0 3 0,0 1 0,-5 5 0,0 1 0,-1 3-654,-3 4 1,-2 1 0,-1 1-427,11-6 1,-4 3-55,-8 6 0,-3 3 1134,9-6 0,-29 18 0,-16 10 0</inkml:trace>
  <inkml:trace contextRef="#ctx0" brushRef="#br0" timeOffset="94610">27292 2877 26152,'-33'0'1529,"5"0"-899,8 10-360,9 10-270,13 21 0,13 22-707,-3-22 1,2 2 706,3 8 0,3 6 0,-4-11 0,2 4 0,1 1 0,-1-2-471,3 4 0,0-2 1,1 3 470,-1-2 0,1 3 0,1 0 0,-1-4 0,1-2 0,-1-3 0,3 0 0,7 11 0,3 2 0,-1-4-393,-9-14 0,-2-3 1,3 1 392,4 6 0,3 0 0,-3-5-129,-3-5 1,-1-5 128,17 18 0,-9-13 704,-8-18-704,-2-9 1574,2-25-1574,8-18 0,4-8 0,0 1 0,2-4-150,1-1 0,4-4 0,0 0 150,-1 5 0,0 0 0,1 0-454,-8 9 0,2-1 1,0 0-1,0-1 454,2 0 0,1-1 0,0 0 0,0 1 0,1-2 0,1 1 0,0 0 0,0 0 0,0 0 0,0 1 0,1 0 0,-1 0 0,0 2 0,-1-1 0,1 1 0,0 0 0,-2 2 0,1 0 0,0 1 0,-1 0 0,-1 2 0,-2 1 0,2 1 0,1-2-343,9-3 1,3-2 0,0 2 0,-4 2 342,-2 1 0,-2 3 0,1-1-197,8-3 0,2-1 0,-7 5-478,-9 7 1,-5 3-518,21-10-1866,-18 15 3506,-21 14 1,-23 24-1,-13 12 1</inkml:trace>
  <inkml:trace contextRef="#ctx0" brushRef="#br0" timeOffset="95667">26862 8616 23723,'-14'-38'3508,"-1"1"-2968,-1-1 0,2 4-270,5 4-270,4 6 0,5 4 0,0 4 0,0 4 0,23 18 0,7 11 0,-2-1 0,4 4 0,1 2 0,1 1-389,5 2 0,1 0 389,3 3 0,0 1 0,2-2 0,-1 0 0,-1 0 0,2 1 0,12 3 0,0-1 0,-17-8 0,-1-1 0,15 5 0,-2-3-73,2-4 73,-10 1 0,-19-23 0,-17-42 0,0-14-541,-4 6 0,0-3 541,2 1 0,2-4 0,0 12 0,2-4 0,1-3 0,2 0 0,4-4 0,2-2 0,1 0 0,1 1-298,0-2 0,0 0 1,0 1-1,3 1 298,1 2 0,2 0 0,1 2 0,3 2 0,1 4 0,3 2 0,0 2 0,-1 2 0,2-1 0,-2 3 0,3-2-293,4-1 1,4-3 0,-1 2 0,-4 6-518,4-2 1,-2 4-181,8-8 1,-5 4-1710,-3 0 2712,-17 10 1,-17 10 0,-11 6 0</inkml:trace>
  <inkml:trace contextRef="#ctx0" brushRef="#br0" timeOffset="96164">27735 7363 24803,'-46'30'1529,"8"-3"-989,14 6 179,17-2 1,14 13-450,15 6-270,6 3 0,4 5-1254,-6-10 1,2 1 1253,-1-1 0,2 2 0,0-1-303,-4-10 1,-1-2 0,0 0 302,2 1 0,-1 0 0,2 0 0,-1-2 0,2 0 0,1 1 0,8 6 0,3 1 0,-1-4-887,4 3 0,2-2 887,-9-10 0,3-1 0,-1-6 0,1-7 0,1-8-143,2-5 0,3-8 143,2-12 0,3-7 0,-1-2 0,-9 3 0,-2-2 0,2-3-91,0-2 1,2-2-1,-1-2 1,-3 0 90,1-5 0,-3-1 0,1-4 0,1-4 0,1-3 0,1-2 0,-3 3 0,2-2 0,-3 2 0,3-4 0,-6 7 0,4-3 0,0-2 0,0 2 0,-3 4-312,7-9 1,-2 5-1,-1 1 312,0 1 0,-1 1 0,-2 4 0,7-6 0,-5 8 1719,0 2-1719,-9 11 0,-6 6-50,-4 4-3278,-14 9 2159,-4 0 1169,-14 8 0,-4 0 0,-3 0 0</inkml:trace>
  <inkml:trace contextRef="#ctx0" brushRef="#br0" timeOffset="103142">26265 3759 22284,'0'-12'2699,"0"1"-2070,0 6-89,0 1 449,0 4-719,0 8 0,7 4-90,6 13 0,9 6 90,7 8 0,1 6-270,5 5-291,1 0 291,3 2 0,2-4 0,1-3 0,4-12 0,2-1-195,-19-12 1,1-2 194,19 10 0,-1-3 0,-1-4 0,-4-3 0,-5-1 279,-7-3-279,-5 2 0,-4-3 0,-3-1 0,-3-5 401,2 5-401,-7-6 0,2 3 0,-6-5 0,-1 0 0,-4 1 0,1 0 0,0-3 0,3-10 0,2-8 0,7-20 0,12-20-402,-9 15 1,2-4 401,7-12 0,1-5-752,-6 13 1,0-2 0,1-1 751,3-8 0,0-1 0,2-2 0,-6 13 0,0-2 0,1 0 0,1 0 0,0-2 0,1 0 0,1 0 0,0 0 0,1 0 0,1 1 0,1 0 0,3-2 0,0 2 0,3-1 0,2-1 0,1 1 0,0 2-209,-1 3 1,1 1 0,1 1 0,0 0 0,1 0 208,-2 3 0,0-1 0,2 1 0,-1-1 0,0 3 0,-2 3 0,7-6 0,-2 3 0,0 3 0,-2 2-353,7-6 1,-3 4-1,-2 4 353,-1 3 0,-3 3 0,-4 5 0,-1 0 216,-4 4 1,-1 0-217,1 2 0,-1 1 1731,13-10-1731,-6 9 1228,-18 10-1228,-20 8 324,-6 4-2302,-15 5-901,-9 7 2879,-15 9 0,17-9 0,-1 0 0,-5 2 0,0 0 0</inkml:trace>
  <inkml:trace contextRef="#ctx0" brushRef="#br0" timeOffset="104265">27175 3026 21205,'4'-25'4407,"0"2"-3417,-2 1-91,0 2-179,-2 4-360,0 2-360,0 1 0,3 13 0,5 10 0,9 22 0,7 15 0,-8-16 0,1 2-379,2 4 0,2 3 379,2 1 0,1 2 0,2 3 0,1 0 0,0 1 0,3 1 0,-2-2 0,1 3 0,0-2 0,4 8 0,0 1-430,-5-9 1,2 3 0,-2-4 429,-1 4 0,-1-2-863,-1 0 0,0 1 863,-2-3 0,-1 1 0,-1-1 0,-1 0-117,-1-1-1,0-1 118,-3-2 0,1 2 249,3 10 1,5 3-250,0-7 0,3 1 0,-3-5 0,-5-4 0,0-2 0,13 15 0,-6-23 1058,-20-54-1058,13-11 0,7-6 0,3 0 0,5-4-45,2-2 1,5-4 0,1 0 44,-8 12 0,1 0 0,1-1 0,1 0-567,6-6 0,0-1 0,2-1 0,0 0 567,-6 6 0,1 0 0,0 0 0,1-1 0,0 0-357,1-2 0,1 0 0,0 0 0,0 0 0,0 0 357,1-1 0,-1 1 0,1 0 0,2-2 0,2 0 0,-6 5 0,3-1 0,2-2 0,1 1 0,-1 0 0,-1 1 0,-3 2-229,6-4 0,-2 3 0,-1 0 0,0 0 1,2-1 228,-1 2 0,3-3 0,0 1 0,0 0 0,-2 2 0,-5 4 30,1 0 1,-3 4 0,-3 1 0,0 1-31,9-7 0,-2 2 0,-2 1 0,-7 4 0,-1 2 0,-1 1 0,8-8 0,-3 3 588,-9 6 1,-2 2-589,13-13 1862,-13 14-1862,-9 6 2616,-10 5-2616,-8 6 883,-4 1-2592,-8 4 1741,-11 0 0,-5 0 1,-11 0-1</inkml:trace>
  <inkml:trace contextRef="#ctx0" brushRef="#br0" timeOffset="115351">3269 7440 21835,'-16'-22'2338,"1"-1"541,-6-22-1710,12 37-809,0-1-360,19 58-266,4-9 0,8 16 0,4 9 1,3 4-1,0-2 0,-4-8 1,-5-14-1,0-4 0,0-2 0,4 14 1,1-1-1,0 1 0,-1-1 1,1 0-1,-1 1 0</inkml:trace>
  <inkml:trace contextRef="#ctx0" brushRef="#br0" timeOffset="116092">3590 7377 22194,'-5'-36'1844,"-1"0"0,0-20-1394,2 37-90,4 12-180,4 31 179,6 29-269,-5-19 0,1 2-185,2 7 0,0 0 140,-2-7 0,-2 0-1073,0 2 1,-1-1 1027,-1 1 0,-1-1 44,0-1 1,-2 0-213,-1 12 1,-3-2 167,0-11 0,-1-2 0,-4 9 0,-2-3 0,-13 8 0,-3-8-72,1-16 1,-2-3 71,-4 0 365,-18 2-365,30-24 2002,5-5-1912,2-18 431,7-1-386,9-24 0,5-4-45,8 8-45,-3-1 0,6 3 45,28 13-90,-7 9 0,19-2 0,-11 11 0,-7 8 0,0 2 0,22-1 0,-20 3 0,0 0 0,13-1-1598,-20-3 0,-1-1 1598,15-6 0,9-6 0,-23-4-90,-2-5 90,-5-9-90,-4-7 90,-3-9-45,-13 15 0,-4-3 45,-4-5 0,-5-1 0,2 9 0,-4 1 0,-4 1 0,-4 5 0,-9 7 3392,-4 7-3392,-3 7 0,-2 5 0,3 12 0,1 4 90,5 15-90,11 5 0,4 11 0,16 2 0,7 5 0,13 0 0,10-4-90,5-4-315,-9-18 0,3-1-719,-1-4 0,0-2 314,-1-2 1,0-3-1530,20 2 2339,-28-18 0,-5-5 0,-5-5 0</inkml:trace>
  <inkml:trace contextRef="#ctx0" brushRef="#br0" timeOffset="116531">4276 7183 22284,'-19'-48'2159,"1"5"-1799,6 4 180,4 12-1,4 7 1,11 11-270,8 13-90,11 12-90,11 13-90,6 8 0,4 4 90,1-3-90,-1-3-45,-16-21 0,-1-1 45,13 1 0,8-14 0,-23-16 0,-5-16 0,-14-2 0,-2-3 90,1-27-228,-8 20 0,-2 0 408,-5-19 0,-5 8-246,0 10 156,0 13 180,5 16-180,2 24-180,10 25 0,1-1 0,0 5-493,5 12 1,1 4 492,-2-10 0,1 2 0,0 1-448,1 6 0,1 1 1,-1 1 447,2 2 0,0 1 0,1 0 0,-1 0 0,0 0 0,1 0 0,-1-3 0,1 0 0,0-2 0,0-3 0,0-2 0,0-2-239,5 16 1,1-4 238,-2-9 0,0-4-76,-3-8 1,-1-4 75,9 15-947,-6-24-2741,-9-57 1079,-11-20 2609,-3 2 0,-2-7 0,-4 1 0,-1-2 0,3 16 0,0 0 0,0 0 0</inkml:trace>
  <inkml:trace contextRef="#ctx0" brushRef="#br0" timeOffset="117077">4820 6748 21385,'-12'-39'2878,"0"5"-2608,5 10 180,2 6-1,5 4 1,0 7 0,1 9-180,7 10-90,5 12-90,9 11 0,6 8-45,-3-10 0,1 2-589,-5-9 1,1 0 543,6 7 0,-1-2 0,10 5 0,-5-9 0,-3-9 0,-5-9 0,-2-11-90,-3-13 90,-3-43 0,-8-1-118,-4 17 1,-2-4 207,-7-5 0,-3 1-45,4 15 0,-2 1 0,-4-8 0,-2 4-45,-2 5 1149,1 16-1059,7 17 89,13 47-89,9 2-351,-2-9 1,2 2 305,0-8 0,3-2-45,1-1 0,2-1 45,-1-3 0,3-4-45,10-2 0,1-6 0,17-2 0,12-23 90,-27-22-90,-8-20 0,-15-12 45,-15 9 0,-7-5-205,-8-3 0,-6-1 190,2 11 0,-2-1 0,-1 3-30,-8-7 0,-2 4 0,2 9 0,1 6-90,-6 3 90,5 13-180,9 12-1439,6 31-1835,7 29 3454,9 8 0,4-23 0,1-1 0,7 15 0</inkml:trace>
  <inkml:trace contextRef="#ctx0" brushRef="#br0" timeOffset="117427">5754 5993 23094,'-22'-21'2518,"-2"7"-1888,-3 14-180,2 16-90,3 18-271,11 16 1,11-4 0,6 4-45,10 0 0,5 0-45,-1 0 0,5-4 0,5-6 0,5-9 0,4-14 0,1-7 0,19-2 0,-23-9 0,-2-6 0,5-18 0,-15-11 0,-10-7 0,-21-9 90,-14-5-355,2 27 0,-3 1 310,-1 0 0,-3 1-45,-1 2 0,-1 2-93,0 5 0,-1 2 93,-24-10-180,2 14-270,9 6-629,5 9-450,10 5-810,9 5 2339,10-1 0,8 0 0,5-2 0</inkml:trace>
  <inkml:trace contextRef="#ctx0" brushRef="#br0" timeOffset="117882">5973 5844 23903,'3'-14'1979,"-2"1"-1529,1 8 90,2 1-91,8 8-179,7 5-180,9 11 0,8 9 0,7 12-399,2 5 309,-22-21 0,-1 0 0,17 22 90,-7-1 0,-7-8 0,-9-4-90,-6-9 0,-6-11 89,-8-8-89,-11-30 0,-3-7 22,5-10 1,0-17 0,1-3-1,2 9-404,1 4 1,2 0 381,-2-3 0,0-8 0,1 1 0,3 14 0,5-6 90,7 12-90,17 11 0,1 13 0,10 14 0,-8 10 0,-5 8 1253,-2-2-1253,-3-1 0,-7-1-180,-4-2-1080,-4-5 1,-8-7-360,1-9 1619,-10-26 0,4 2 0,-5-18 0</inkml:trace>
  <inkml:trace contextRef="#ctx0" brushRef="#br0" timeOffset="118377">6367 4808 23544,'0'-30'2248,"0"5"-1528,4 7 89,2 9-179,8 5-180,8 12-270,9 10-180,11 20 0,-16-11 0,-1 1 0,4 6 0,1 5 0,0 0 0,1 5 0,1 1-332,-2-1 1,1 0 0,0 2 331,4 7 0,0 1 0,-1-4 0,1 4 0,-2-4 0,-5-9 0,-5-6 0,-5-10 0,-2-10 0,-18-24 0,-7-18 0,-9-14 0,-2 4 0,-4 0 0,5 8 0,-1 1 0,-10-8 0,-1 4 0,-16 5 994,0 20-994,13 34 0,5 14 0,16-3 0,7 4 0,0 20 0,10-1-102,11-20 0,7-7 102,6-9 0,3-9 0,16-8 0,2-16 0,-2-8 0,-2-7-286,-8-5 286,-5 1 0,-10 2 0,-6 0 0,-8 3-360,-4 1-971,-11 3-557,-4 9-901,-11 3 2789,-7 6 0,-7 12 0,-5 3 0</inkml:trace>
  <inkml:trace contextRef="#ctx0" brushRef="#br0" timeOffset="118860">7196 4727 22928,'-6'-9'1709,"1"4"-1093,-1 1-256,-3 4-62,8 0-118,-5 0-120,6 0-60,0 0 91,0-6-1350,0 4 89,0-4-8661,0 12 8960,-5 4 1,3 8 0,-3 2 0</inkml:trace>
  <inkml:trace contextRef="#ctx0" brushRef="#br0" timeOffset="119068">7545 5066 22554,'18'-21'2249,"0"5"-1799,-1 7-1,6 11-359,-5 8-90,4 10-180,-8 11-719,-6 12-810,-2 18 1709,-13-5 0,-4 3 0,2-11 0,-1 1 0,-3-5 0,1 0 0,-1 1 0</inkml:trace>
  <inkml:trace contextRef="#ctx0" brushRef="#br0" timeOffset="120766">3236 9236 21835,'-22'7'1978,"0"-1"-1348,3-6 90,3 0-1,7 0-269,4-4-90,5-5-90,7-13-1,13-14-134,1 7 0,4-2-1077,14-12 0,6-2 1002,-3 5 0,3-2 0,4-2-708,-4 3 1,3-1 0,2-1 0,2-1 665,-4 3 0,2-1 0,1 0 0,1-2 0,1 0-302,-3 4 1,0-2-1,1 0 1,1 0 0,1-1-1,0 1 284,-3 2 0,0 1 0,1-1 0,0 1 0,1-1 0,1 0 0,-1 1-139,-4 3 1,0 1-1,-1-1 1,1 1-1,1-1 1,1 0 0,2-1-1,2 0 139,-4 2 0,2 0 0,2-2 0,2 0 0,0 0 0,1-1 0,0 1 0,0 0 0,-2 1 0,-1 1 0,-2 1-42,0-1 1,-1 2 0,-2 1 0,0 1 0,-1-1 0,0 1 0,1 0 0,2-1 0,0-1 41,3-1 0,2-2 0,2 0 0,0-1 0,0 1 0,0 0 0,-1 0 0,-1 2 0,-3 1 0,-3 1 0,9-5 0,-3 3 0,-2 0 0,-2 2 0,0 0 0,-1 0 18,7-3 0,-1 0 0,-1 1 0,-1 0 0,0 1-18,-7 3 0,0 0 0,0 1 0,-2 1 0,-1 0 45,5-3 0,-2 1 0,-1 0 0,-1 1 147,6-4 1,-2 0 0,-2 2-193,-9 5 0,-1 2 0,-2-1 0,7-6 0,-3 2 0,-9 6 0,-3 1 0,12-16 1301,-12-4-1301,-15 16 0,-4-1 1945,-16 16-1945,-1 2 2909,-7 0-2909,-2-3 1459,-1-3-1459,-2-6 0,-1-8 0,6 0 0,-1-4 0,2 3 0,0-2-206,-5-13 1,-4-7 205,0 5 0,-4-6 0,-2-1 0,3 4-642,0 4 0,1 2 0,-2-4 642,-5-6 0,-3-7 0,0 2 0,1 6 0,4 10 0,1 4 0,-1 1 0,-1 0 0,0 0 0,0 1 0,0 1 0,-1 2 0,1 0 0,-17-13 0,0 1 0,3 3 0,-1 3-214,1 4 0,1 3 214,1 4 0,0 2 0,3 6 0,-1 3 0,2 5 0,-1 4 0,0 4 0,-1 5 0,-2 6 0,-1 6 0,-4 5 0,-1 6-606,-7 9 1,-1 4 605,15-8 0,0 2 0,-3 5 0,4 0 0,-4 6 0,-1 2 0,0 0 0,2-1-475,-3 4 0,2-1 0,0 1 0,-3 3 475,7-6 0,-2 3 0,-1 2 0,0 0 0,0 0 0,3-1-147,-1 1 0,2-1 0,1 0 0,0 1 1,-2-1 146,-1 3 0,-1 1 0,0-1 0,-1 1 0,-1-1-178,7-7 1,-1 0 0,0 0 0,0 1 0,-1-1 0,0-1 177,-2 2 0,0 0 0,0-1 0,-1 0 0,-1 0 0,1 0-52,-1 0 0,0-1 0,-1 1 0,1-1 1,-1 0-1,0 0 52,0 0 0,-1 0 0,1 0 0,-1-1 0,1 1 0,-1 0 0,2-2 0,1 0 0,0 0 0,-1 0 0,-1 1 0,-2 2 0,5-4 0,-3 2 0,0 1 0,-1 0 0,-1 1 0,2-1 0,1-2 0,1-1 0,-2 3 0,2-3 0,1 0 0,0-1 0,-1 1 0,-2 1 0,1 0 0,-2 2 0,-2 1 0,1-1 0,1 0 0,1-3 0,4-3 0,-10 8 0,5-5 0,0-1 0,2-1 0,2-2 0,1-2 0,0-1 0,2 0 0,-6 4 0,0-2 0,3 0 358,-11 8 0,3-3-358,10-9 0,3-2 520,8-5 1,3-3-521,-12 9 1988,8-9-1988,17-6 2973,-2-7-2973,14 3 1211,3 2-1211,10 12 55,14 16-55,9 6 0,4 3 0,-5-5 0,2 1-437,-1-3 1,2 3 0,0-3 436,-6-6 0,-1-3 0,0 0 0,2 2 0,1-1 0,0-1 0,-1 1 0,1-2 0,0 0 0,15 13 0,1-2 0,-3-3 0,0-3 0,-4-4 0,-1-2 0,-4-5 0,-3-1 0,-4-5 0,-1-1 0,0 0 0,-2-1 0,6 2 0,-2-3 0,-21-19 0,-6-11 0,1-18 0,2-12 0,1-6-1194,3 3 0,2-3 564,0 0 0,2-4 1,2 1-361,3 2 1,2 0-1,3 0 990,4-6 0,3-2 0,2 0 0,-4 11 0,1 1 0,2-1 0,0 0 0,3-1 0,0-1 0,-1 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23:53.35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12865 6063 5734,'0'-16'0,"0"-4"0,0 41 0,0 4 0,4 27 0,0 13 0,-5-14 0,-2 3 0,1 0-829,2 3 0,0 1 0,-2 2 829,-4 3 0,-2 2 0,-2 2 0,3-13 0,-2 2 0,1 0 0,-1-3 0,0 4 0,0-3 0,0 3 0,1-6 0,0 2 0,0-1 0,1-4-25,-2 14 1,1-6 24,4-10 0,-1-3 0,-3-9 0,1-2 0,5 19 0,-5-23 0,7-14 0,-7-28 0,-3-28 0,6 10 0,-1-4-212,-2-7 0,0-2 212,-2-6 0,1-1 0,0-1 0,-2 1 80,-7 0 0,-5 1-80,-7-9 0,-6 4 0,1 19 0,-4 4 0,-9-5 0,-3 8 0,9 21 0,-1 8 0,-3 5 0,0 7 0,2 2 0,2 6 0,-6 5 0,3 8 0,3 18 0,7 9 0,11 2 0,9 3 0,10 2 0,10-3-910,14-7 1,12-8 909,5-16 0,8-7 0,2-10 0,6-3 0,-2-3 0,9 4 0,1-5 0,-10-6 0,2-2 0,-4-2 0,2-2 0,-5-3-99,-7-3 0,-2-1 99,-3 0 0,-2-3 0,-2-10 0,-3-2 0,8-15 804,-21 9 0,-5 0-804,-9-11 0,-1-7 0,-7 3 0</inkml:trace>
  <inkml:trace contextRef="#ctx0" brushRef="#br0" timeOffset="361">13295 7024 5734,'17'5'0,"7"1"0,24 18 0,-3-11 0,-13-2 0,1-2 0,16-4 0,1-5 0,-8-10 0,-1-1 0,-16-28 0,-15 4 0,-12-15 0,-18 23 0,-6 3 0,-13-10 0,8 16 0,-2 6 0,-17 12 0,17 18 0,2 8 0,6-3 0,4 5-453,-3 31 0,8 5 453,9-20 0,6-1 0,10 18 0,6-2 0,0-21 0,5-3 0,20 8 0,6-5 0,-10-15 0,2-5 0,17 2 0,2-7 0,-11-13 0,0-1 0</inkml:trace>
  <inkml:trace contextRef="#ctx0" brushRef="#br0" timeOffset="1078">14370 6952 5734,'-9'-31'0,"-6"0"0,13 18 0,2 10 0,10 14 0,6 4 0,1-4 0,-1-6 0,1 0 0,-1-5 0,-6-5 0,-3-10 0,-22-16 0,4-2 0,-13-3 0,8 16 0,7 5 0,-6 9 0,-9 43 0,4-4 0,3 3 0,3 3 0,4 18 0,10 1 0,2-2 0,13-4 0,1 4 0,3-13 0,5-7 0,-8-7 0,1-26 0,-1 1 0,1-16 0,-8-7 0,6 7 0,-13-12 0,12 2 0,-12-9 0,5-23 0,-7 13 0,0-19 0,-7 23 0,-2-3 0,-8 4 0,1-1 0,-1 6 0,-7 5 0,-1 10 0,-15 23 0,-5 8 0,15-1 0,-1 3-1306,-21 20 1,2 7 1305,18-6 0,5 3 0,-3 9 0,3 2-363,8-2 0,3 0 363,2 4 0,4 0 0,4-2 0,5-1 0,6-5 0,4-2-189,2 0 1,4-2 188,7-9 0,6-3 0,3-2 0,4-4 0,1-4 0,3-5 0,4-3 0,4-8 0,17-9 0,1-8 0,-18 0 0,0-4-289,13-10 0,-3-7 289,-21 5 0,-6-4 0,0-2 0,-1-2 0,0 1 0,-1-1 0,-3-2 0,0 1 0</inkml:trace>
  <inkml:trace contextRef="#ctx0" brushRef="#br0" timeOffset="1273">14949 6962 5734,'0'-25'0,"0"8"0,0-3 0,7 24 0,-5 12 0,5 20 0,-3 11 0,0 4 0,0-8 0,1 1-452,0 19 1,-1 1 451,0-14 0,0-3 0,-4-5 0,0 0 0,0 9 0,0-2 0,0 14 0,0 1 0,0-52 0,0-14 0</inkml:trace>
  <inkml:trace contextRef="#ctx0" brushRef="#br0" timeOffset="1412">14916 6383 5734,'-8'-34'0,"-1"0"0,0-32 0,2 28 0,7 8 0,7 25 0,2 15 0,15 21 0,2 11 0</inkml:trace>
  <inkml:trace contextRef="#ctx0" brushRef="#br0" timeOffset="1939">15230 6942 5734,'15'52'0,"-10"-10"0,1 5 0,1-1 0,2 4 0,-1 0-1062,1 16 0,-2 0 1062,-3-20 0,-1 0 0,-1-4 0,3-2 0,-2-2 327,-3 5 0,0-6-327,0-14 346,0-17-346,0-68 0,2 20 0,3-4-433,4-4 0,2-4 1,0 3 432,3-8 0,2 1 0,-2 8 0,3-2 0,0 5 0,3 4 0,0 4 381,-3 6 0,1 3-381,15-25 0,-2 27 0,2 8 0,2 30 0,-9 23 0,-4 11 0,-10-11 0,-4 2-843,2 22 1,-5 1 842,-8-18 0,-3-3 0,-11 26 1126,8-6-1126,-6-21 188,6-24-188,0-19 0,9-29 0,9-11 0,9 3 0,3-1 0,-8 12 0,3 0 0,14-16 0,2 5 2007,5 10-2007,11 10 0,-15 34 0,0 21 0,-7 16 0,-2 15-425,-15-10 1,-2 1 424,2-15 0,-1 1 0,-4 11 0,1-2 0,17 13 0,-4-31 0,16-2 0</inkml:trace>
  <inkml:trace contextRef="#ctx0" brushRef="#br0" timeOffset="2613">16818 6673 5734,'-17'-6'0,"-7"6"0,-3 16 0,-1 6 0,-20 24-2339,12-8 0,1 5 2339,9-1 0,2 4 0,4-4 0,1 3 0,1-1 255,-2 5 1,3 0-256,-1 14 0,5-3 0,13 3 0,9-6 848,8-21-848,14-15 0,-3-16 0,19-25 0,-4-17-718,-22 8 1,0-4 717,0-4 0,-2-4 0,-1-2 0,-3-2 805,-1-3 1,-2-2-806,1-13 0,-2 0 0,-6 16 0,-1 2 0,1-8 0,-2 3 642,-3-2-642,0 38 0,0 68 0,3-20 0,1 5-400,-1 24 1,3 3 399,5-13 0,2-1 0,-4 0 0,0 0 0,7-2 0,0-2 750,-8-8 0,2-2-750,5-5 0,1-4 0,10 12 413,14-29-413,3-24 0,-7-26 0,-1-11-609,-3 7 1,-1-3 608,-6-1 0,-1-4 0,0 0 0,-2 6 0,-1 1 0,0-4 0,0-7 0,0-6 0,-1-1 0,-1 3-368,3-5 1,-1 3 0,1-3 367,-2 2 0,1-2 0,-1 0 0,-2 5 0,-5 5 0,-2 3 0,0 2 0,6-15 0,-3 2 0,-8 13 0,-3 3 0,-3-12 243,-9 32-243,-8 44 0,-3 37 0,2 15-465,9-28 1,2 0 0,1 5 464,-3 3 0,0 4 0,1 2 0,2 2 0,5-4 0,1 2 0,3 2 0,0-2 0,0-2 0,0 1 0,1-3 0,1 1 0,1 4 0,1-5 0,1 5 0,1 1 0,1 0 0,0-2 0,1-5-73,3 5 0,1-5 0,1-2 1,0-1 72,3 14 0,1-3 0,2-5 772,4 6 0,3-15-772,11-19 0,2-32 0,1-27 0,-11-14 0,-2-7 132,-10 10 0,-1-1 0,6-16 1,-3-1-1,-10 18 0,0-1 0</inkml:trace>
  <inkml:trace contextRef="#ctx0" brushRef="#br0" timeOffset="3527">20009 6621 5734,'-42'-21'0,"9"10"0,16-3 0,17 4 0,34 0 0,22 4 0,-4-1 0,9 1 0,4-1 0,0 2-851,-11 0 1,0 0 0,2 1-1,1 0 1,3 0 850,-5 0 0,2 0 0,3 1 0,0-1 0,0 0 0,0 1 0,-2-1-235,2 1 0,0-1 0,-2 1 1,1-1-1,0 1 0,1 0 235,4 0 0,1 0 0,0 1 0,0-1 0,0 0 0,1 1-13,-1-1 1,0-1 0,0 1 0,0-1 0,1 1 0,-1 0 12,1 1 0,0 0 0,1 0 0,-1 1 0,0-1 0,-2 0 0,-4-1 0,-1 0 0,0-1 0,-1 1 0,0-1 0,-1 1 0,9 0 0,-1 0 0,0 0 0,-2 0 0,0-1 0,-7 0 0,-1 1 0,0-1 0,-2-1 0,-1 0 0,5-1 0,-3 0 0,0-1 0,-2 1 0,13-1 0,-2 0 0,-3-1 0,5-4 0,-4-1 0,-2 5 0,-5 0 0,-19 0 0,-2 1 0,23-3 0,-15 4 0,-15 1 1946,-2 5-1946,-8 0 0,-14 0 0,-4 0 0</inkml:trace>
  <inkml:trace contextRef="#ctx0" brushRef="#br0" timeOffset="5891">26442 5608 5734,'-17'-10'0,"1"4"0,-8 15 0,-9 13 0,8 1 0,0 5-787,0 4 0,-1 3 787,-7 8 0,1 3-1388,6 5 1,1 1 1387,-1 0 0,2 1 0,6 3 0,3 0 159,5-3 0,4-1-159,6-2 0,7-1 0,6-4 0,7-3 0,10-4 0,6-4 0,4-3 0,5-4 0,7-6 0,2-6-316,0-2 1,1-6 315,3-9 0,0-5 0,-7-2 0,-1-4 47,-3-7 1,-4-6-48,-11-3 0,-6-4 0,-6-7 0,-6-3 0,-7-3 0,-7-2 676,-9-8 0,-6 0-676,-3 0 0,-6 1-126,2 17 1,-3-1-1,-2 3 126,-13-15 0,-4 3 0,10 17 0,-3 2 0,1 2 0,-13-9 0,-3 4 0,8 12 0,-4 3 1,4 2-1,1 2 0,2 4 216,-10 7 1,8 10-217,17 29 0,19 20 0,11-23 0,1 0 0</inkml:trace>
  <inkml:trace contextRef="#ctx0" brushRef="#br0" timeOffset="6370">27351 6084 5734,'0'-27'0,"0"2"0,0 9 0,8 1 0,1 9 0,7 2 0,-6-1 0,-10-10 0,-10-2 0,-14-13 0,-1 13 0,-30-3 0,16 24 0,-16 12 0,22 25 0,7 12-178,16-20 0,4 1 178,3-1 0,6 1 0,5 2 0,7 1 0,17 10 0,8-4 0,9-6 0,5-6 0,1 0 0,2-6-372,0-9 1,-2-9 371,-12-9 0,-3-5 0,-2 1 0,-1-4 0,-3-4 0,-2-3-109,-2-2 1,-3-3 108,16-25 0,-10-10 0,-9 5 0,-8-5 0,1 15 0,-1 2 0,-7 13 321,-1 2-321,-8 18 752,-8 8-752,-1 20 0,-15 1 0,-1 3 0</inkml:trace>
  <inkml:trace contextRef="#ctx0" brushRef="#br0" timeOffset="6679">28195 5123 5734,'0'-44'0,"0"0"0,0-17 0,0 26 0,0 46 0,7 50 0,-6-16 0,0 4-684,3-6 0,2 2 1,-1 2 683,-4 1 0,-1 2 0,0 3 0,3 2 0,1 4 0,0 1 0,0-4 0,-1 1 0,0-3 0,0 3 0,1-7 0,0 4 0,0-2 0,1-5 0,3 12 0,0-4 21,-3-8 0,0-1-21,2-9 0,0-2 0,-5 17 0,5-17 0,-7-23 0,-7-18 0,-2-16 0</inkml:trace>
  <inkml:trace contextRef="#ctx0" brushRef="#br0" timeOffset="7374">27814 5598 5734,'24'-12'0,"17"3"0,-7 8 0,5 2-1018,6-1 0,4 0 1018,15 0 0,2 0-315,-21 0 0,0 0 1,-1 0 314,1 0 0,0 1 0,0-2 0,21-1 0,-2 0 321,-9 2 0,-2-1-321,2-8 0,-3-1 0,-15 7 0,-4-2 0,15-14 0,-48 22 0,-19 22 0,-21 28 0,22-16 0,1 4 79,-5 7 0,3 2-79,9-1 0,2 2 0,0 1 0,1-1 0,6-4 0,2-1 450,5-4 1,3-1-451,-1-6 0,2-2 0,24 18 0,-1-24 11,0-23-11,0-24 0,-8-26 0,-11 11 0,-4-3-165,-4-7 1,-2-9 164,-2 2 0,1-10 0,-1-1 0,-2 6-215,-2 8 1,-1 3 0,1-3 214,-1-5 0,1-6 0,0 3 0,-1 9 0,-1 6 0,-1 7 336,-10-16-336,14 29 0,-7 37 0,6 31 0,4 11 0,1-5 0,2 2-277,-1-3 0,1 3 0,2-3 277,8 10 0,3-4 0,-2-1 0,3-3 309,8-2 0,1-3-309,-6-5 0,0-3 0,6-7 0,1-4 0,21 12-1,-8-20 1,6-21 0,-13-25 0,-10 2 0,-2-6-457,-5-12 1,-1-5 456,3-12 0,0-4-105,-8 12 1,-1-2-1,-1-5 105,-3 7 0,0-3 0,0-3 0,-1 1 0,0 3-277,1-1 0,0 2 1,-1 0-1,0-3 277,-1-10 0,-1-4 0,0 2 0,-1 6 0,0 6 0,0 5 0,-1 3-208,-2-14 1,0 5 207,0 6 0,0 6 681,0-5-681,-15 70 0,12 9 0,2 10 0,-3 2 0,-3 5 0,4 1-49,3 5 1,4 1 0,-1 1 48,-1 3 0,1 0 0,1 0 0,3 2 0,1 0 0,1-1 0,-1-3 0,0 0 0,2 0 0,1-4 0,2-1 0,3 2 0,2-1 0,2 3 0,2-1 0,-3-5 0,-1-7 0,-2-3 0,2 1 0,6 13 0,1 1 0,-5-10 0,-3-4 0,-10-11 0</inkml:trace>
  <inkml:trace contextRef="#ctx0" brushRef="#br0" timeOffset="8275">23895 5774 5734,'-16'-21'0,"-1"5"0,23 42 0,19 6 0,2 3 0,5 2-1781,7-3 0,5-2 1781,4-2 0,3-1 0,6 2 0,2-1 150,-19-14 1,0-1 0,5 1-151,5 1 0,6 1 0,0 0 0,-5-2 0,11 3 0,-1 0-155,-5-2 0,2 0 0,-10-3 155,-1-4 0,-21-1 0,-9-3 0,-25 4 0,-10 5 0,-15 6 0,-15 15 0,23-16 0,-1 2 832,-18 17 1,-1 1-833,10-8 0,-1-1 0,-9 10 0,2-1 0,12-11 0,3-2 0,3-3 0,0-1 352,-23 23-352,6-5 0,7-13 605,-11-22-605,26-23 0,-11-29 0,7-16-513,8 20 0,-1-4 513,0-7 0,-1-3-166,2 14 1,0-1-1,0-2 166,4 0 0,1-1 0,-1-3 0,-4-12 0,0-3 0,1 3 0,5 16 0,1 2 0,0-1 0,-2-5 0,1 0 0,0 4 0,1 0 0,1 9 0,-1 10 0,2 14 0,7 54 0,0 11 0</inkml:trace>
  <inkml:trace contextRef="#ctx0" brushRef="#br0" timeOffset="9246">20588 5980 5734,'-31'26'0,"-12"9"0,12-10 0,-4 2-1152,-5 8 1,-2 2 1151,-7 4 0,-2 2-372,16-11 0,-1 1 1,-1 0 371,-1-2 0,-1 1 0,0-1 0,1 0 0,0-1 0,-2 2 0,-10 6 0,-2 2 0,2-3 0,12-11 0,2-2 0,0 1 0,-5 5 0,0 1 0,3-3 294,-1-2 1,7-2-295,2 10 0,8-4 0,61-20 0,7-10 0,-8-4 0,5-2 181,9-2 0,0 0-181,-11 1 0,1 2 0,13 4 0,0 2 0,-16 1 0,-2 3 0,0 4 0,1 1 0,1 0 0,3 1 0,14 8 0,0 2 0,-14-1 0,0-1 0,14 4 0,-1 0 0,-16 0 0,-5-1 1507,12 7-1507,0 1 175,-37-25-175,-2-10 0,-14-25 0,-4-7 0,-2-5 0,0 3 0,-1-3-132,3 1 0,0-4 1,0 1 131,-6-11 0,2 0 0,6-6 0,0-2 0,-4 1 0,2 0 0,6 2 0,1 1 0,-4 1 0,1 2 0,6 8 0,0 2 0,-6 4 0,0 2 0,5-17 0,-6 16 0,8 11 0</inkml:trace>
  <inkml:trace contextRef="#ctx0" brushRef="#br0" timeOffset="13141">21597 9143 5734,'-15'3'0,"-17"10"0,-6 4 0,-2 4 0,-3 3-907,2-3 0,-4 2 0,1 0 907,3-1 0,0 0 0,0 0 0,0 0 0,0 1 0,-2 0 0,-10 6 0,-3 0 0,3-1 0,-7 2 0,3-2 0,-6 2 0,6-2-80,8-3 80,25 1 619,16 0-619,30 5 0,4 0 0,5 1 0,4-8 0,2 0-264,10 17 0,3 2 264,-12-14 0,0 0 0,-2-1 166,10 9 1,-1 0-167,-11-7 0,1 0 0,0-1 0,15 9 0,-4-4 0,-17-11 0,-1 0 0,8 0 0,-2-3 699,-9-5-699,-1-9 0,-15-6 0,-1-20 0,-8-21 0,-4 7 0,0-4-183,3-10 0,1-3 183,-4-10 0,0-2-133,2 18 1,-1 0 0,1-1 132,1-2 0,1 0 0,-1 0 0,-1 1 0,-1 0 0,1 1 0,1-18 0,2 2-291,-1 7 1,0 2 290,0 9 0,0 1 0,0 8 0,0 2 0,0-18 0,0 15 0,0 11 0,0 23 0,0 4 0</inkml:trace>
  <inkml:trace contextRef="#ctx0" brushRef="#br0" timeOffset="13545">21497 9525 5734,'43'0'0,"4"0"0,-12 0 0,6 0 0,-8 0 0,-7 14 0,-10 3 0,-9 19 0,-7 5 0,0 6 0,0 5 0,0-5 0,0-1 0,0-14 0,0 12 0,8-15 0,-6 2 0,5-12 0,0-13 0,-5 3 0,-2-8 0,-9 4 0</inkml:trace>
  <inkml:trace contextRef="#ctx0" brushRef="#br0" timeOffset="13856">20654 10559 5734,'7'10'0,"10"1"0,1-1 0,6-4 0,-7-2 0,-8-13 0,-2 2 0,-7-8 0</inkml:trace>
  <inkml:trace contextRef="#ctx0" brushRef="#br0" timeOffset="14247">20704 9029 5734,'45'3'0,"0"0"0,5 0 0,4 1 0,0-2 0,10-1 0,2-1-1010,-6 2 0,4 0 1,-4-1 1009,7-1 0,-2 0 0,-18-1 0,-1-1 0,1 0 0,-2 1 0,-1-1 0,1 0 0,21-3 0,0-1 0,-4 1 0,-1 0-38,-14 3 0,0 0 0,-3 0 38,-1-3 0,-1 1 340,7 4 1,-6-1-341,-18-8 0,-8 3 0,-17-4 0,-17-1 0,-1 1 0,-13 4 1491,12-3-1491,-5 8 0,8-4 0,-1 5 0</inkml:trace>
  <inkml:trace contextRef="#ctx0" brushRef="#br0" timeOffset="14576">22109 8957 5734,'35'53'0,"-4"2"0,-7-8-419,-5 9 419,5-3 0,-1 3 0,-14-22 0,1-2 0,14 9 137,-15 7-137,-2-27 70,1-10-70,-7-6 0,7-15 0,-8-25 212,0 1-212,7-17 0,2 5 0,23-1-315,10 0 315,3 9 0,5 3-461,-9 12 1,1 2 460,14-12 0,0 3 0,-17 17 0,-3 4 0,-2-2 0,-1 3 0,16 2 0,-8 1 0,-23 14 0,-3 3 0</inkml:trace>
  <inkml:trace contextRef="#ctx0" brushRef="#br0" timeOffset="15051">22853 8988 5734,'0'-37'0,"-7"-12"0,5 14 0,-5 0 0,7 15 0,0 24 0,0 7 0,0 25 0,0 15 0,0 6 0,0 5 0,-4-9 0,1 3-456,2-6 1,1 4 0,-1-2 455,-3 11 0,0-2 0,4-1 0,0-1 0,0-1 0,0-2 0,0-6 0,0-1-178,0-4 1,0-3 177,0-7 0,0-2 0,0 23 0,8-19 0,-7-7 0,7-14 0,-1-10 0,2-17 0,8-11 0</inkml:trace>
  <inkml:trace contextRef="#ctx0" brushRef="#br0" timeOffset="15361">23168 8978 5734,'9'-21'0,"-2"5"0,8 33 0,-4 13 0,0 3 0,2 5-593,-1 5 0,0 1 593,-3 7 0,0 3-508,3 9 0,0 2 508,-4-20 0,0 0 0,0 1 0,-2 1 0,0 0 0,0-1 0,2-1 0,0 0 0,0-1 0,1 19 0,-1-2 0,0-7 0,0-3-208,0-4 0,1-2 208,-1-8 0,0-2 0,1 18 0,-1-8 0,-8-28 184,0-17 0,0-36 1,0-18-1</inkml:trace>
  <inkml:trace contextRef="#ctx0" brushRef="#br0" timeOffset="16074">22275 9102 5734,'0'-11'0,"0"-4"0,0 4 0,7-4 0,9 5 0,10-5 0,7 3 0,8-7 0,16 3 0,-4 4 0,-17 6 0,0 3 0,8 7 0,3 2 0,1 14 0,-11-3 0,11 13 0,-22-4 0,-3 5 0,-6 0 0,-1-4 0,1 7 0,0-6 0,-1-2 0,1-11 0,-1-10 0,1-10 0,-8-1 0,13-9 0,-18 4 0,10-4 0,-21 9 0,-2 2 0</inkml:trace>
  <inkml:trace contextRef="#ctx0" brushRef="#br0" timeOffset="17184">23697 9153 5734,'0'21'0,"0"13"0,0-9 0,0 4 0,0-32 0,0-10 0,7-18 0,2 0 0,0 5 0,6 1 0,-13 9 0,13 1 0,-6 9 0,7 1 0,1 10 0,7 5 0,2 6 0,7 5 0,0 4 0,0-3 0,0 3 0,0-4 0,-7-5 0,5-6 0,-13-5 0,6-23 0,-7-1 0,-8-26 0,-2-2 0,-6 8 0,-2-2 0,1-22 0,0 22 0,0 3 0,0-5 0,0-2 0,0 18 0,0 1 0,0 12 0,0 3 0,0 70 0,0-11-411,-3 7 0,-1 5 411,3-15 0,0-2 0,-2 4 0,-1-1 0,0 1 0,0-1-41,4-4 1,-1 0 40,-7 5 0,1-3 0,5 12 0,-13-2 0,13-33 0,-12-11 0,5-10 815,-1-15-815,3-11 0,22-39 0,-4 17 0,3 13 0,3 1 0,9-2 88,14 0-88,-5 14 0,20 3 0,-11 13 0,21 10 0,-14 13 0,-17 13 0,-4 7 0,-9-6 0,-5 3-307,-1 15 0,-6 3 307,-6-11 0,-8 0 0,-18 18 0,-7-3 0,7-17 0,-2-1 0,-10 13 0,-3-4 0,5-22 0,1-3 0,-19 19 0,19-26 0,-1-3 0,-18 2 0,-13-14 0,20-5 0,3-10 0,25-1 0,8-23 0,8 13 614,0-13-614,0 14 0,0 3 0,0-3 0</inkml:trace>
  <inkml:trace contextRef="#ctx0" brushRef="#br0" timeOffset="17595">24325 8802 5413,'46'0'0,"0"0"0,5 0 0,3 0 0,7-2 0,1-1-514,-12 3 1,-1-1 513,1-1 0,-4 0 0,1 2 0,-21 0 428,-2 0-428,-7 0 222,-8-5-222,-9 4 76,-9-4-76,-8 5 0,15 5 0,4 1 0</inkml:trace>
  <inkml:trace contextRef="#ctx0" brushRef="#br0" timeOffset="17953">25086 8792 5734,'-36'34'0,"0"0"0,9-7 0,-1-1 0,-9 12 0,2-1 0,-7 10 0,9-1 0,17-9 0,30 17 0,14-14 0,14 10-1473,-15-29 1,1-1 1472,16 12 0,-12-14 0,1-1 827,18 10-827,-1-2 484,5-9-484,-26-6 0,10-5 0,-30-14 1591,-2-3-1591,-7-18 43,0-2-43,-6-7 0,-2-4 0,2 8 0,1 0-217,-6-19 0,-2-3 217,-3-2 0,0 2 0,6 14 0,0 0 0,-5-5 0,-1 2 0,-1-4 0,-6 22 0,-3 4 0,-7 18 0,-8 15 0,-1 9 0</inkml:trace>
  <inkml:trace contextRef="#ctx0" brushRef="#br0" timeOffset="18140">24772 10342 5734,'9'42'0,"-2"-1"0,1-20 0,1-1 0,7-19 0,1-16 0,-1-12 0</inkml:trace>
  <inkml:trace contextRef="#ctx0" brushRef="#br0" timeOffset="18306">25185 8967 5734,'24'-16'0,"8"1"0,6 1 0,-6 5 0,2 0-646,18-3 1,1-1 645,-11 1 0,-2 0 0,2 1 0,-1 0 0,0-5 0,1 1 0</inkml:trace>
  <inkml:trace contextRef="#ctx0" brushRef="#br0" timeOffset="36117">11724 8595 5734,'-7'6'0,"5"3"0,-13-8 0,6 4 0,-7-5 0,21 0 0,28 0 0,18-2 0,16-2 0,1 1-848,-18 0 0,1 0 0,1 0 0,4 0 848,-3 1 0,4 0 0,2 0 0,2 1 0,-1-1 0,-1 0-379,0-1 1,0 1 0,-1-1 0,1 1 0,1 0 0,0 0 378,-4 1 0,1 0 0,1 0 0,0 0 0,1 1 0,0-1 0,0 0-11,4 0 1,0 0-1,1 1 1,0-1-1,1 0 1,0 0 0,-1 0 10,-5 1 0,0-1 0,0 0 0,0 1 0,0-1 0,0 1 0,1-1 0,-1 1 0,0 0 0,0-1 0,0 1 0,0 1 0,0-1 0,0 0 0,0 0 0,0 0 0,1 0 0,-1 0 0,1 0 0,0 0 0,0 0 0,0 0 0,0 0 0,-1 0 0,6-1 0,-1 1 0,1-1 0,-1 1 0,0-1 0,0 0 0,0 0 0,0 1 0,0-1 0,0 0 0,0 0 0,-1 1 0,0-1 0,-1-1 0,6 1 0,-3 0 0,0-1 0,1 0 0,0 0 0,3 0 0,-9 0 0,3 0 0,0 0 0,2-1 0,-1 0 0,-1 1 0,-3-1 0,-2 1 0,2-1 0,-3 0 0,-1 0 0,-1 0 0,0 0 0,2 0 0,7 0 0,2 0 0,1 0 0,-1-1 0,-2 1 0,-3-1 0,10-2 0,-3 0 0,-3 0 0,-5 0 0,-2 0 0,-4 0 0,0 0 0,6 0 0,0-2 0,-8 2 0,-12 0 0,-6 1 0,16 1 292,-17-1-292,-9 4 2377,-1-4-2377,-4 5 2171,-3-4-2171,-8-2 894,-8-9-894,0-5 0,0-16 0,0-16 0,-4 10 0,-2-8 0,1 1-669,2 6 0,-1-1 1,0-2 668,-3-6 0,-1-4 0,-1-1 0,2 1 0,1-6 0,1 2 0,-3-6 0,0 6 0,-3-4 0,-1-4 0,0 2 0,2 2-667,2 0 0,1 2 0,0 0 0,-2-3 667,0 9 0,-1-3 0,-2-1 0,1 0 0,0 1 0,1 4 0,-1-12 0,1 4 0,-1 1 0,1 0 0,0-2 0,-1 0 0,0 1 0,1 0 0,-1 3 0,1 0 0,0 0 0,0 1 0,3 2 0,1-1 0,0 2 0,0 1-354,-5-11 1,0 2 0,1 1 353,4 5 0,1 2 0,-2-5 0,-3 0 0,-3-5 0,0 1 0,3 7 0,3-7 0,-1 3 0,-4-1 0,-3-3 0,6 14 0,7 12 0,-5 18 0,7-2 1057,-8 13-1057,6-4 2667,-12 4-2667,4-4 2010,-28 4-2010,-6-4 0,10 11 0,-6 2-692,-7 2 1,-7 2 0,-1 1 691,1 0 0,-2 1 0,-3 0-650,-2 2 0,-4 0 0,-3 1 1,1 0 649,12-2 0,0 1 0,-1 1 0,0-1 0,-1 1-213,-6 0 1,-1 1 0,0 1 0,-2-1 0,-1 1 212,7-1 0,-1-1 0,-1 1 0,-1 0 0,0 0 0,-1 0 0,7-1 0,-1 0 0,0 0 0,-1 1 0,-2-1 0,-1 1 0,-3 0 0,5-1 0,-2 1 0,-2 1 0,-3 0 0,0-1 0,0 1 0,0 0 0,1 0 0,1-1 0,3 0 0,-5 0 0,3-1 0,1 0 0,0 1 0,1-1 0,-1 0 0,-2 0 0,-2 1 0,8-1 0,-2 1 0,-1 0 0,-1 0 0,-1 0 0,0 0 0,0 0 0,2 0 0,1-1 0,1 0 0,3 0 0,-13 1 0,3 0 0,2-1 0,1 0 0,1 0 0,-1 1 0,0-1 0,-1 0 0,-1 0 0,1 1 0,0-1 0,0 0 0,1 1 0,0 0 0,4-1 0,1 1 0,1 0 0,0 0 0,0 1 0,0-1 0,1 0 0,-7 1 0,0-1 0,0 1 0,1-1 0,1 1 0,1 1 0,4-1 0,1 0 0,0 1 0,1-1 0,1 1 0,1-1 0,-6 1 0,2-1 0,0 1 0,2-1 0,0 0 0,-7 1 0,1 1 0,2-1 0,2 0 0,-9 2 0,3 0 0,3 0 0,10-3 0,3-1 0,2 1 0,-11 4 0,6 0 0,15-5 0,4 0 0,-17 2 294,22-5-294,2-5 2378,8 0-2378,7 4 1983,1 11-1983,8 7 0,0 23 0,0 12-795,0-15 0,0 3 795,0 8 0,0 3 0,0-12 0,0 1 0,0 5-627,0 9 0,0 5 0,0 2 0,0-2 627,0-8 0,0-2 0,0 1 0,0 3 0,1 3 0,0 4 0,1 1 0,0 0 0,0-4-140,-1 3 1,1-3 0,0-1 0,2 2 139,1 2 0,1 1 0,0 0 0,1 0 0,-1-3 0,0-1 0,0 0 0,1 0 0,1-2 0,0 0 0,1-1 0,-1-1 0,0-3 0,1-2 0,-1 0 0,0-1 0,3 11 0,1-2 0,-1 1 0,-3-10 0,0 1 0,0-1 0,1-3 0,-1-3 0,1-4 0,-1 2 0,0 5 0,0 0 0,0-5 0,0-9 0,1-3 0,7 19 0,-7-14 0,-1-7 1787,-8-14-1787,0-1 2667,7-9-2667,2-2 1280,8-4-1280,7-4 0,9-2 0,16-9 0,4-1 0,5-3 0,-9 3 0,3-2-194,-2-1 1,5-1-1,0-1 1,-4 2 0,1 0-1,1 0 1,6-4-1,-1 1 1,1-1 0</inkml:trace>
  <inkml:trace contextRef="#ctx0" brushRef="#br0" timeOffset="37454">25615 4440 5734,'0'-16'0,"7"52"0,-5 26-1201,2-21 0,2 6 1,-1 3 1200,-4 5 0,-1 3 0,1 9 0,0-18 0,1 7 0,0 4 0,0 3 0,0 1 0,0-1 0,0-2 0,-1-5-427,0 10 1,-1-4-1,0-2 1,0 2 0,1 5 426,1-8 0,-1 5 0,1 2 0,1 3 0,-1-2 0,0-2 0,0-3 0,-1-6 0,0 12 0,-2-6 0,2-4 0,0 2 0,2-2 0,1 1 0,0-1 0,-1-1 0,-1-4 0,-2-1 0,0-1 0,0 0 0,3 13 0,0-2 0,-1-2 0,-2-5 0,0-1 0,0-3 0,0 16 0,0-4 0,0-11 0,0-1 0,0 4 0,0-5 0,0 4 2027,0 3-2027,0-42 2307,7-9-2307,2-2 0,37-4 0,-14-2 0,4 0-201,22-3 1,7-1 200,-8 1 0,3-2 0,3-1-678,-7 0 1,1-1-1,3-1 1,1 1 677,-6 1 0,2 0 0,2-1 0,0 1 0,1-1-204,-4 0 0,0 0 0,2-1 0,0 0 0,1 1 1,-1-1 203,3 1 0,-1-1 0,0 1 0,2 0 0,2-1 0,4 0 0,-12 2 0,2 0 0,3-1 0,2 0 0,1 0 0,0 1 0,0-1 0,-1 0 0,-2 1 0,-3 0 0,3 0 0,-3 0 0,-1 0 0,0 0 0,-1 0 0,1 1 0,1-1 0,3 0 0,-3 0 0,2 1 0,2-1 0,1 0 0,1 0 0,-1 0 0,-1 1 0,-2 0 0,-2 0 0,-4 0 0,13-1 0,-4 1 0,-3 0 0,-1 0 0,-1 1 0,1 0 0,7-1 0,0 0 0,-1 1 0,-2 0 0,-1 1 0,5-1 0,-2 1 0,-2 0 0,-1 0 0,-8 1 0,-2 0 0,-1 0 0,-2 1 0,3 1 0,-3 1 0,-2-2 0,13-1 0,-6-1 0,-14 5 0,-4-1 1036,21-8-1036,-17 8 0,-14-4 2465,-2 5-2465,-15-4 1634,-2-11-1634,-7-16 0,0-21 0,-3 15 0,-1-3-348,3-10 0,0-3 348,-3 8 0,-2-1 0,1-2-616,2-5 0,0 0 0,0-3 616,-1 8 0,0-2 0,-1-1 0,2 0 0,0-2 0,1 1 0,0-3 0,-1-3 0,1 4 0,-1-4 0,0-3 0,1 0 0,-1 2 0,2 3-544,0-12 1,0 5 0,1-1 0,0-3 543,-1 12 0,0-2 0,-1-2 0,1 1 0,-1 2 0,2 4 0,-1-18 0,1 6 0,1 1-103,1 2 1,1 2 0,-1-1 102,-1-4 0,-1 0 0,1 4 0,3-3 0,-1 2 0,-2-5 0,-2 5 0,1 4 636,-15 6-636,-3 10 0,-30 8 355,14 19 1,-5 3-356,-16 4 0,-6 4 139,7 3 0,-4 2 1,-3 0-140,5 1 0,-3 1 0,-2 0 0,-2 2-367,6-1 1,-2 2 0,-1 1 0,-1 0 0,-1-1 366,4 0 0,-2 0 0,0 0 0,-2 0 0,0 0 0,0 1-7,5-1 1,-2 0-1,1 0 1,-2 1-1,1-1 1,-1 1 0,0-1 6,-3 1 0,-1 0 0,0 1 0,0-1 0,0 0 0,-1 0 0,0 0 0,7-2 0,-1 0 0,0 0 0,0 0 0,0 0 0,-1 0 0,1 0 0,0 0 0,1 0 0,-1 0 0,1 1 0,0-1 0,0 1 0,0-1 0,0 0 0,0 0 0,-5 1 0,0-1 0,0 0 0,0 0 0,0-1 0,-2 1 0,-1 0 0,6-1 0,-3-1 0,0 1 0,-2 0 0,1 0 0,0-1 0,1 1 0,2-1 0,3 0 0,-9 1 0,3 0 0,2 0 0,1-1 0,-1 1 0,-2-1 0,1-1 0,-2 0 0,-2 1 0,0-2 0,3 1 0,4-1 0,5 0 0,-3 0 0,6-1 0,3 0 0,0 0 0,-8 0 0,3 1 0,2-1 0,-8-1 0,4 1 0,11 2 0,8 4 0,9 17 0,76 18 0,-23-22 0,3 0 0,16 7 0,-2-1 0,-1 6 0</inkml:trace>
  <inkml:trace contextRef="#ctx0" brushRef="#br0" timeOffset="75970">21216 13411 5734,'8'-5'0,"-7"-5"0,7 0 0,-8-29 0,-8 3 0,-2-2 0,-3-2 0,-15-7 0,7 18 0,-6 3 0,-17 11 0,-5 10-486,7 6 1,-1 7 485,-21 4 0,-1 8 0,14 8 0,3 6-528,1 3 1,2 4 527,5 4 0,5 8 0,12-3 0,4 5 0,4-1 0,2 10 0,8 0 0,5-9 0,5 2 0,6-5 0,10 0 0,10-5 0,7-10 0,10-3 0,0-4 0,10-3 0,3-6-385,-6-5 1,4-2 0,-4-7 384,9-13 0,-3-9 0,2-4 0,-3-3 0,-5-2 0,-1-5 0,-15 1 0,0-4 0,-3 2 0,1-2 0,-3 0 0,0-9 0,-5 3 0,-5 1 0,-15 7 0,-2 23 739,-14 13-739,5 30 0,4 4 0,3 5 0,3-6 0,3 2 216,4 12 1,3 0-217,1-16 0,2-2 0,3-2 0,2-4 0,-1-6 0,1-4 1344,31 7-1344,-15-26 0,-1-21 0,-15-20 0,-3-17 0,-25-6 0,-8-4 0,5 28 0,-3 1-156,-9-5 0,-5-2 0,-2 11 156,-22 6 0,15 17 0,-2 6 0,-17 16 0,8 15 0,2 7 0</inkml:trace>
  <inkml:trace contextRef="#ctx0" brushRef="#br0" timeOffset="76342">22159 13670 5734,'8'-48'0,"0"-1"0,5-5 0,6 10 0,16 21 0,7 3 0,-2 60 0,-18-4 0,-3 3 0,-8-8 0,-2 2-735,4 12 0,-4 0 735,-9 12 0,-7-10 0,5-11 0,-13-15 0,13-20 0,-5-17 0,7-21 0,7-15 0,7 12 0,3 0 0,13-19 0,-7 23 0,2 3 0,0 7 1470,7 11-1470,-7 10 0,1 10 0,5 10 0,-5 2 0,7 18 0,-7-8 0,5 13 0,-13-3 0,6 4 0,-15-4 0,-1-1 0</inkml:trace>
  <inkml:trace contextRef="#ctx0" brushRef="#br0" timeOffset="76595">22903 13370 5734,'17'-31'0,"-1"5"0,1 10 0,29 29 0,-15 11 0,-4 0 0,1 3-1919,12 20 1919,-5 9 0,6-7 421,-16-3-421,-1-11 0,-7-8 0,-8-7 0,6-9 0,-13-21 0,5-7 0,0-18 0,1-7 0,0 10 0,2-1 416,2-20 1,2 0-417,1 13 0,1 2 0,-3 3 0,0 2 0,12-23 0,-1 10 0</inkml:trace>
  <inkml:trace contextRef="#ctx0" brushRef="#br0" timeOffset="76868">23581 13277 5734,'26'26'0,"-2"-9"0,-1-8 0,3-9 0,37-9 0,-29-5 0,2-2 0,3 0 0,-1-3 0,-3-6 0,-6-5 0,-3-31 0,-19 20 0,-23-3 0,-10 34 0,-15 15 0,-1 20 0,-7 17-935,30-12 1,3 2 934,-2 2 0,4 0 0,8 2 0,3 0-126,2 1 1,2-1 125,3-2 0,1-1 0,12 29 0,7-10 0,2-20 0,7-12 0,0-16 0</inkml:trace>
  <inkml:trace contextRef="#ctx0" brushRef="#br0" timeOffset="77211">24226 13112 5734,'24'48'0,"-11"-15"0,0 3 0,0 2 0,-1 1-237,-3 2 0,-1-2 237,6 17 130,-12 1-130,6-18 85,-1-42-85,17-55 0,-11 19 0,1-1-259,10-9 1,0 2 258,-7 15 0,1 2 0,6 3 0,0 3 0,11-13 227,13 16-227,-13 12 0,5 18 19,-7 12-19,0 6 0,-7 9 0,-2-5 0,-15-5 0,-2 0 132,-7-10 1,0-15-1,0-8 1</inkml:trace>
  <inkml:trace contextRef="#ctx0" brushRef="#br0" timeOffset="77761">25466 12771 5734,'-41'-14'0,"-1"1"0,-3 30 0,-3 14 0,7 3 0,9 2 0,6 6 0,-5 3 0,0 5 0,19-7 0,33-10 0,13-7 0,23 6-406,-10-17 1,2-4 405,-16-4 0,2 1 0,21 9 0,-2 4 0,-1 5 98,-15 6 0,-15 4-98,-54 13 0,-8-1-175,5-25 1,-4-7 174,-20-4 0,25-6 0,-1-3 0,-10-6 0,0-3 0,-5-1 592,-5-8-592,47 0 0,29-6 0,6 0 0,21-5 0</inkml:trace>
  <inkml:trace contextRef="#ctx0" brushRef="#br0" timeOffset="77966">25929 12895 5734,'17'-61'0,"-1"21"0,-7 1 0,-1 37 0,-1 23 0,-5 22 0,13 14 0,-14 10-2217,7-4 2217,-8-28 0,0 1 0,0 22 505,0-1-505,0-2 0,0-25 0,0 3 0</inkml:trace>
  <inkml:trace contextRef="#ctx0" brushRef="#br0" timeOffset="78384">26409 12719 5734,'-17'-26'0,"1"0"0,-1 24 0,1 13 0,-1 54 0,8-2-511,7-4 1,4 0 510,2-23 0,1-2 0,2 8 0,3-5 0,6-1 245,1-38-245,-8-17 0,-9-37 0,-9-7-216,4 27 1,0 0 215,-2 1 0,0 2 0,-2-29 0,-8 15 0,-7 11 0,6 20 0,-13 12 0,12 14 0,-5 6 0</inkml:trace>
  <inkml:trace contextRef="#ctx0" brushRef="#br0" timeOffset="78771">26624 12595 5734,'35'-9'0,"0"1"0,-1 17 0,20 24 0,-47 25-652,-7 8 652,0-3 0,0-1 0,-7-10 0,5-15 212,-13-12-212,13-51 0,10-16 0,-1 1 0,4-5-299,10 0 1,6-1 298,-3 3 0,3-3 0,3 3 0,2 5 0,4 4 0,-1 1 0,-4-1 0,1 2 0,0 8 0,9 6 0,-3 15 0,10 36 0,-21 25 0,-10-18 0,-2 4 0,-5 21 0,-4 3 0,-1-13 0,-1 1 0,1 11 0,-2-3 0,-2-25 0,-2-3 0,-7 26 0,7-19 0,-14-11 0,6-16 0,-8-10 0,1-5 0</inkml:trace>
  <inkml:trace contextRef="#ctx0" brushRef="#br0" timeOffset="79328">25813 12088 5734,'-16'26'0,"7"0"0,1 28 0,16-17 0,1 17 0,7-28 0,8-10 0,-5-11 0,12-15 0,-5-11 0,7-33 0,-15 11 0,-3-21 0,-23 27 0,-1 2 0,0 8 0,-6 11 0,-1 21 0,-3 17 0,-12 24 0,5 6 0</inkml:trace>
  <inkml:trace contextRef="#ctx0" brushRef="#br0" timeOffset="81310">19496 15137 5734,'-9'-10'0,"2"0"0,14-1 0,25-4 0,26-5-1176,-4 4 1,6 1 1175,-8 3 0,3 0 0,4-1-565,-4 1 1,4-1-1,2 0 1,2 1 564,-3 1 0,1 0 0,2 1 0,2-1 0,1 1-188,-4 0 1,1-1-1,2 1 1,0-1-1,2 1 1,0 0 187,-11 1 0,0 1 0,2 0 0,-1-1 0,2 1 0,0 0 0,0-1 0,0 1 0,5-1 0,0 1 0,1 0 0,0-1 0,0 1 0,1-1 0,1 1 0,-1-1 0,-4 1 0,0 0 0,0 0 0,0 0 0,1 0 0,0 0 0,0 0 0,1 0 0,-1 0 0,-4 0 0,-2 1 0,1 0 0,0-1 0,0 1 0,1-1 0,1 0 0,0 1 0,3-2 0,0 1 0,-2 0 0,2 0 0,1-1 0,2 0 0,1 0 0,0 0 0,1 0 0,-1-1 0,1 1 0,-2 0 0,-1 0 0,-1 1 0,-3-1 0,7 0 0,-2 0 0,-2 0 0,-1 1 0,-1-1 0,0 1 0,1-1 0,1 1 0,1-1 0,2 0 0,-8 1 0,1 0 0,1-1 0,1 0 0,1 1 0,0-1 0,0 0 0,0 1 0,0-1 0,-1 1 0,0-1 0,-1 1 0,-1 1 0,5-1 0,-1 0 0,0 0 0,-1 1 0,0 0 0,-1-1 0,0 1 0,0 0 0,-1 0 0,1 0 0,-1 0 0,5 0 0,-1 0 0,-1 0 0,1 0 0,-1 0 0,0 0 0,0 0 0,-1 0 0,1 0 0,-1 0 0,4 0 0,1 0 0,-1 0 0,1-1 0,-2 1 0,0 0 0,-1 0 0,-1 1 0,-2-1 0,7 0 0,-1 1 0,0-1 0,-2 1 0,-3 0 0,-3 0 0,-4-1 0,10 0 0,-6-1 0,-3 1 0,-1 0 0,10-1 0,-2 1 0,-3 0 0,-4-1 0,-2-1 0,-3 0 0,9-1 0,-5 0 0,-5 4 0,-4 0 0,12-7 0,-12 11 810,-21-2-810,5 4 2634,-12 0-2634,-10 0 2289,-11 0-2289,-14-5 1,-1-1-1,0-13 0,-6-3 0,-3-13 0,5-7 0,1-4 0,6 7 0,1-3-469,2-2 1,0-5 0,2 2 468,-1-18 0,3 0 0,3 15 0,1-2 0,1-1-612,1-5 0,1 0 0,1-2 612,1-3 0,1-1 0,1-1-414,0 14 1,0 0 0,0-1 0,1 0 413,-1 0 0,0 0 0,0 0 0,0 0 0,0 1 0,0 0 0,0 1 0,1 0-227,2-12 0,1 0 0,1 0 227,-3 9 0,1-2 0,-1 1 0,0 4 0,1 2 0,-1 4 0,0-1 0,0-7 0,-1-1 0,-2 6 318,-2 9 0,-2 4-318,-6-24 1391,-2 12-1391,-8 11 0,-7 8 2069,-9 7-2069,-9 5 0,-15 9 747,-9 1-747,23 5 0,-7 0 0,2 0-745,-15 2 1,-3 1 744,20-2 0,-3 0 0,-3 1 0,-1 0 0,0 1 0,-3 1 0,-1 0 0,0 0 0,2 0-635,-5 0 1,2-1 0,0 0 0,-5 0 634,9-1 0,-3 1 0,-2 0 0,0 0 0,1-1 0,2 0-196,-2-1 1,2 1 0,1-1 0,-1-1 0,0 0 195,-5 0 0,1-1 0,-2 0 0,1 0 0,-2 0 0,7 0 0,1 1 0,-1 0 0,-1 0 0,-2-1 0,-4 2 0,8-1 0,-4 0 0,-3 0 0,0 1 0,-2-1 0,0 1 0,1-1 0,2 1 0,2 0 0,-6 0 0,2 1 0,1-1 0,1 1 0,-1-1 0,-2 1 0,-2 1 0,3-1 0,-3 0 0,-2 1 0,0 0 0,-2-1 0,2 1 0,1 1 0,2-1 0,3 0 0,0 0 0,2 1 0,2 0 0,1-1 0,0 1 0,1 0 0,-2 0 0,0 0 0,0 1 0,0-1 0,0 0 0,0 1 0,1 0 0,0-1 0,-6 2 0,0 0 0,1 0 0,0 0 0,0 0 0,1 0 0,2-1 0,1 1 0,-1-1 0,2 0 0,-1 0 0,2 1 0,-9 1 0,2 0 0,0 0 0,1 0 0,0 1 0,5-1 0,0 0 0,1 0 0,0 1 0,1-2 0,-8 1 0,0 0 0,2 0 0,0 0 0,6 0 0,1 1 0,0-1 0,2 1 0,-9 0 0,1 1 0,-1-1 0,-4 1 0,-1 0 0,4-1 0,1 1 0,3 0 0,-12-2 0,8-1 0,10-1 102,12-4-102,9 4 2283,12-5-2283,-5 0 2201,8 0-2201,-15 4 1148,3 2-1148,-12 0 0,14-2 0,-5-4 0,12 0 0,-5 5 0,15 1 0,-5 9 0,4 1 0,-14 4 0,-1 6 0,-16 0 0,-1 5 0,-8 0 0,1-4 0,-1-2 0,18-12 0,0-1 0,-14 10 0,-2-6 0,24-7 0,8 0 0,-8 3 0,-2 27 0,-7 0-262,20-8 1,0 3 261,-2 2 0,-1 1-470,3 6 1,0 2 469,-3 10 0,-1 3-667,-3 3 0,0 3 667,8-17 0,1 2 0,-1 0-435,-3 2 1,-2 0 0,1 2 434,2 0 0,0 0 0,0 1 0,-2 1 0,-1 1 0,0-1-303,1 0 0,-1 0 0,1 0 303,-1 1 0,1 1 0,-1 0 0,0 1 0,1 1 0,0 0 0,1-1 0,1 1 0,0 1 0,0 1 0,1 1 0,0-1 0,1 0 0,2 0 0,-1-1 0,0-1 0,-1 0 0,2 0 0,0-2 0,2 0 0,0-1-242,2-4 0,0 0 0,1-1 242,2-4 0,1 0 0,0-1 0,-2 17 0,1-2 0,2-11 0,0-1 0,-3 5 0,1-4 0,3 9 0,1-23 0,-2-5 884,-7-9-884,6 2 1276,-5-12-1276,7-6 825,7-12 1,-5-10 0,6-5 0</inkml:trace>
  <inkml:trace contextRef="#ctx0" brushRef="#br0" timeOffset="97528">2480 11034 5734,'0'-31'0,"15"78"0,-4 11-1111,-3-13 0,0 8 0,0 0 1111,-2-1 0,0 0 0,-1 5 0,-2-3 0,1 6 0,-1 3 0,0-1 0,0-3 0,1 0 0,1-2 0,-1 0 0,0 4-354,-2 0 1,0 5 0,-1 0 0,1-1 0,0-5 353,1-6 0,1-3 0,0-1 0,0 2 0,0 9 0,0 3 0,0-1 0,0-4 6,0-2 1,-1-3 0,1 1-7,3 8 0,1 0 0,-1-8 0,-3-12 0,1-7 0,12 6 0,-1-19 0</inkml:trace>
  <inkml:trace contextRef="#ctx0" brushRef="#br0" timeOffset="97809">3109 10714 5734,'16'-47'0,"1"15"0,-1 12 0,16 34 0,-4 26 0,1 16 0,-11-13 0,0 5 0,-1 4 0,-1 3-851,1 3 1,-1 5 0,-1 2-1,-1 0 1,0-1 850,-3-5 0,0 0 0,-1-1 0,-1 1 0,-1 0 0,0-1 0,-1 2 0,-1-1 0,0 0 0,-1-1-214,0 10 0,-2 0 0,1-2 0,0-3 214,2-1 0,0-4 0,-1 2 0,-3-6 0,0 2 0,0-2 0,1-7 0,5 6 0,-1-7 0,-6-8 0,-1-4 0,8 8 0,-8-27 0,0-16 0</inkml:trace>
  <inkml:trace contextRef="#ctx0" brushRef="#br0" timeOffset="98136">2282 12109 5734,'52'-20'0,"1"0"0,-13 5 0,2 0 0,1-2 0,8-4 0,2-2 0,1 0-870,0 1 1,2-1 0,1-1 869,-5 2 0,2-2 0,-1 1 0,-3 2 0,1 1 0,-4 1 0,1 0 0,2-2 0,-1-2 0,-5 4 393,-9 5 0,-6 2-393,4-9 422,-16 6-422,-17 9 0,-9 2 0,-8 4 0,-7 0 0,-2 0 0</inkml:trace>
  <inkml:trace contextRef="#ctx0" brushRef="#br0" timeOffset="98681">4944 10135 5734,'-33'-43'0,"0"0"0,8 13 0,-1 8 0,-29 19-635,29 22 0,2 8 635,-5 7 0,-1 5 0,-6 10 0,-1 6 0,11-15 0,-1 5 0,0 1 0,2-3 0,-1 4 0,2-2 0,-1 2-324,1-3 0,-2 3 1,2-1-1,4-4 324,1 12 0,3-3 0,-1-4 0,3-2 228,8-11 1,3-1-229,3 24 0,24-21 0,8-21 0,7-4 0,0-3 0,3-1 143,16 0 0,5 1-143,-13-1 0,2 3 0,-1 2 101,-1 5 1,-1 4 0,1 2-102,8 7 0,2 4 0,-6 1 0,-13-4 0,-4 2 0,-4 2 0,7 19 0,-9 2 0,-15-12 0,-8-1-143,-5-3 0,-6 0 143,-3 1 0,-4-1 0,-5-7 0,-3-3 0,-5 0 0,-4-3 0,-14-6 0,-6-6 0,-8-4 0,0-6 0,6-6 0,0-3 0,-4-3 0,5-4 0,-3-18-23,1 7 23,17-8 270,9 8-270,15-8 0,2-1 0,7-6 0</inkml:trace>
  <inkml:trace contextRef="#ctx0" brushRef="#br0" timeOffset="99136">6102 9970 5734,'-25'-29'0,"0"0"0,4 3 0,0 1 0,-19-17 0,14 11 0,9 11 0,3 5 0,12 4 0,-5 1 0,-8 4 0,4 2 0,-20 17 0,-3 14 0,10-2 0,-1 6-720,-4 12 0,-1 6 720,6-8 0,-1 2 0,1 3-596,0 6 0,2 2 0,0 2 596,3-11 0,0 2 0,0 0 0,2 0 0,1 0 0,1 1 0,1 0 0,0 1 0,-2 13 0,2 0 0,2 1 0,1-3 0,2 1 0,5-2-774,6-6 0,3 0 0,3-3 774,0-3 0,3-2 0,5-2 0,17 12 0,7-7-92,3-8 0,6-8 92,10-9 0,5-9 0,-20-6 0,1-4 0,0-2 0,5-6 0,0-3 0,-1-2 0,-1 1 0,-1-1 0,0-1 0,16-10 0,-1-2 0,-4 2 0,-2-1 175,-13 3 1,-2-1-176,-3 1 0,-2 1 0,13-10 0,-23 7 2406,-19 18-2406,-23 19 0,-25 15 0,-10 9 0</inkml:trace>
  <inkml:trace contextRef="#ctx0" brushRef="#br0" timeOffset="100403">1918 14269 5734,'-42'15'0,"-6"-8"0,77-26 0,36-13 0,-3 0 0,-21 11 0,-2 1 0,6-3-944,1 1 1,6-4-1,5-1 1,1 0 0,1 1-1,-4 1 944,5 1 0,-2 1 0,0 1 0,1 0 0,2 0-13,-4 1 1,1 0 0,1 1 0,1-1 0,1 0 0,1-1 12,-4 2 0,1 0 0,1 0 0,1-1 0,0 0 0,0 1 0,1-1 0,-5 2 0,-1 1 0,0 0 0,0 0 0,2 0 0,1-1 0,1-1 0,3-1 0,-9 4 0,2-2 0,2-1 0,1 0 0,1 0 0,1-1 0,0 0 0,0 1 0,-1-1 0,-1 1 0,-2 0 0,-1 1 0,6-3 0,-1 1 0,-2 0 0,-2 1 0,1-1 0,0 1 0,0-1 0,2-1 0,2 0 0,-4 1 0,3-1 0,1 0 0,1-1 0,1 0 0,-1 0 0,0 0 0,-2 0 0,-1 1 0,-2 0 0,-3 2 0,11-6 0,-3 2 0,-3 0 0,-1 1 0,-1 0 0,0 0 0,-1 0 0,6-2 0,-1 1 0,-1-1 0,0 1 0,-1 0 0,-1 0 0,-5 2 0,0 0 0,-1 1 0,-1-1 0,-1 1 0,-1 1 0,2-2 0,-1 1 0,-1 1 0,-2-1 0,-1 1 0,3-1 0,-3 1 0,0-1 0,-2 1 0,14-8 0,-1 1 0,-6 1 0,-4 3 0,-4 0 0,3-1 0,-9 0 0,-22 3 0,-16 10 1586,-9-3-1586,0 4 3017,-6-15-3017,-1-17 0,7 11 0,-1-4-49,-8-12 0,-2-4 49,3-9 0,-1-5-733,0 10 1,-1-4-1,-1-1 733,4 10 0,-1-1 0,1-2 0,-1 0-546,-2-8 1,0-1 0,1-1-1,-2-1 546,4 10 0,0-2 0,-1 0 0,0-1 0,1 1 0,-1 2 0,1 0 0,0-1 0,-1 0 0,0-3 0,-1-2 0,-1-4 0,0 0 0,0-1 0,0 2 0,1 4 0,1 5 0,1 2 0,0 2 0,-1-1 0,0-1 0,-3-10 0,-1-3 0,0 0 0,0 3 0,1 5-42,-3-8 0,2 7 1,-1 0 41,2 2 0,0 1 0,1 1 0,2 2 0,1 0 0,0 1 0,0 3 0,-1 2 0,2 0 0,-2-20 0,-1 3 0,-2 10 0,0 2 0,6 4 0,2 2 273,0 8 0,0 1-273,0-2 0,0 1 0,-6-14 1236,-6 2-1236,7 23 3114,1 15-3114,-8 2 0,-9 9 0,-24 4 0,21 3 0,-3 1-279,-13 6 0,-3 3 279,14-1 0,-2 3 0,-5 3 0,-2 0 0,-6 3 0,-4 2 0,0 1 0,3-2-586,5-2 0,3 0 0,-1-1 0,-2 1 1,-2 2 585,2-3 0,-4 2 0,-1 1 0,-1 0 0,0 0 0,1-1 0,1-1-235,0 1 0,0 0 0,1-1 0,1-1 0,-1 1 1,-1 0 234,-4 2 0,0-1 0,-1 1 0,0 0 0,0 0 0,0 0 0,8-3 0,0 0 0,0 0 0,0 0 0,-1 0 0,1 0 0,-1 0 0,-1 0 0,0 1 0,-1 0 0,1-1 0,-1 1 0,1 0 0,-1-1 0,2 1 0,-1 0 0,0 0 0,1-1 0,-1 1 0,1-1 0,-1 1 0,1-2 0,-1 1 0,0-1 0,1 0 0,0 0 0,-1 0 0,2 1 0,-7 2 0,2 1 0,-1-1 0,1 1 0,-2 0 0,-2 0 0,9-4 0,-3 0 0,0 0 0,-2 1 0,1 0 0,1-1 0,3-1 0,1 1 0,-10 4 0,3 0 0,2 0 0,-1 0 0,-1-1 0,2-1 0,-2 0 0,-2 0 0,3 0 0,3-2 0,7-1 0,-8 5 0,7-3 0,3 1 0,3-2 0,2 0 0,4-1 0,-3 3 0,4 0 83,5 3 1,5 1-84,1 15 1478,10 3-1478,15 0 0,0-8 3048,0 2-3048,0-9 0,7 9 0,-5 16-58,5-18 0,1 2 58,-3 15 0,-1 8-732,1-5 0,1 10 1,0 2-1,1-1 732,-1-6 0,0-1 0,1 2 0,0 4-275,-2-7 0,0 3 0,0 2 0,1 1 0,-1 0 0,2-4 275,0 4 0,1-1 0,0-2 0,1 1 0,-1 1 0,-1-9 0,0 0 0,0 1 0,0 0 0,0-1 0,0 1 0,0 0 0,0 0 0,0 0 0,-1 0 0,2 0 0,0-1 0,0 0 0,1-1 0,1 1 0,0-1 0,-1 0 0,0 0 0,0 9 0,-1 1 0,0-1 0,1 0 0,1-1 0,0-4 0,2 0 0,0-1 0,-1-1 0,1 0 0,0 8 0,1 0 0,-1-2 0,0-1 0,1-5 0,-1-2 0,1-1 0,-1-2 0,2 8 0,-1-3 0,2-1 0,1-9 0,1-1 0,-2-3 0,-2 8 0,2-6 164,4-12 0,0-6-164,0-2 0,12-41 0,-6-23 0,9-20 0</inkml:trace>
  <inkml:trace contextRef="#ctx0" brushRef="#br0" timeOffset="100737">4250 14993 5734,'-17'-31'0,"1"4"0,-1 2 0,8 18 0,9 17 0,17 32 0,-5-10 0,1 4-460,4 9 0,-1 3 460,1 3 0,-1 2-511,5 4 0,-1 0 511,-3-2 0,1-1 0,2-2 0,0-1 0,-3-4 0,-1-1-278,5 8 1,-1-2 277,-6-17 0,-1-1 0,0 5 0,-2-5 0,-3-7 0,-8-8 0</inkml:trace>
  <inkml:trace contextRef="#ctx0" brushRef="#br0" timeOffset="100956">3704 15416 5734,'-33'-47'0,"15"1"0,10 0 0,40-5-915,-9 22 0,5 0 915,18-2 0,5 0-542,3 0 1,3 0 541,-14 11 0,1 1 0,1 1 0,-1 0 0,1 1 0,-2 0 0,17-4 0,-2 1 0,-3 4 0,-4 1 0,-12 4 0,-2 1 159,27 0 1,-29 15 0,-4 6 0</inkml:trace>
  <inkml:trace contextRef="#ctx0" brushRef="#br0" timeOffset="101202">4151 16419 5734,'55'-30'0,"-26"10"0,2-1 0,17-5 0,2-1-1219,-4-6 0,1-1 1219,-7 13 0,1 0 0,0 0 0,10-9 0,1-2 0,-3 5 0,4 0 0,-5 2 0,0 1 0,-2 0 0,11-9 0,-4 3 0,-3 3 0,-10 2 0</inkml:trace>
  <inkml:trace contextRef="#ctx0" brushRef="#br0" timeOffset="101597">5738 14745 5734,'8'-15'0,"-7"3"0,7-3 0,-8 5 0,7 4 0,-5-3 0,5-6 0,-21-11 0,-12 3 0,-16 8 0,-15 25 0,24 6 0,-1 4-384,-3 2 1,-1 4 383,0 7 0,1 5 0,6-6 0,1 3 0,3-1 0,1 8 0,4 1 0,-5 10 0,8-1-147,19-17 0,7-3 147,3 1 0,6-4 0,8 0 0,9-6 0,24-4 0,5-6 0,-11-1 0,1-4-263,-7-6 0,2-3 0,-3 0 263,3-1 0,-4-2 0,-5-2 0,0-3-19,0-2 0,-3-3 19,2-9 0,-8-12 0,-29 9 0</inkml:trace>
  <inkml:trace contextRef="#ctx0" brushRef="#br0" timeOffset="101855">6350 14228 5734,'17'-27'0,"-1"2"0,-7 9 0,6 6 0,1 19 0,10 17 0,2 21 0,-1 9-694,-7-11 0,-1 4 694,1 0 0,2 5 0,-2-2 0,2 9 0,-1 3 0,-3-3 0,1 5 0,1-4 0,-3-16 0,1-2 0,-2 1 0,-1 11 0,-1 3 0,-1-7 0,4-5 0,-2-5 0,-6-5 0,-2-2 0,2 22 0,-9-35 0,-9-9 0</inkml:trace>
  <inkml:trace contextRef="#ctx0" brushRef="#br0" timeOffset="102255">5705 14497 5734,'-9'-10'0,"2"-6"0,29-15 0,19-7 0,11-2 0,1 7 0,5 1-658,-17 8 0,5-3 0,0 1 0,-1 3 658,6-1 0,-1 2 0,-1 0 0,2 1 0,-1 0 0,-2 1 0,-6 3 0,-1-1 0,1 1 50,6-1 1,1-1-1,-2 1-50,4-2 0,-3 1 0,-1 0 0,-4 3 0,3 1 0,-30 10 0,-14 14 0,-11 7 0,-9 20 0,-6 7 0</inkml:trace>
  <inkml:trace contextRef="#ctx0" brushRef="#br0" timeOffset="103902">3952 17432 5734,'-16'0'0,"14"-5"0,18-5 0,34-15 0,-8 5 0,6-2-925,-8 2 1,3-2 0,6-2 924,-5 2 0,5-2 0,4-1 0,2-1 0,-1 0 0,-2 1-413,6-3 0,-1 1 1,-1 0-1,3-1 0,3 0 413,-11 5 0,2-1 0,1 0 0,2-1 0,1 0 0,-1 1 0,-1 0 0,-1 1-129,1 0 1,0 0 0,-1 1 0,-1 0 0,1 0 0,0 1 0,1 0 128,1 0 0,-1 1 0,0 0 0,1 0 0,1 1 0,2-1 0,2-1 0,-8 3 0,3-1 0,2 0 0,1 0 0,1 0 0,0 0 0,0 0 0,-2 1 0,-1 0 0,-3 1 0,9-3 0,-3 2 0,-2 0 0,0 1 0,-1-1 0,3 1 0,1-1 0,-5 2 0,1-1 0,3 0 0,0 0 0,0 0 0,-1 1 0,-2 0 0,-3 2 0,-3 0 0,13-2 0,-5 1 0,-2 1 0,-2 0 0,1 1 0,9-3 0,0 0 0,-2 1 0,-1 1 0,-6 1 0,-2 1 0,-1 1 0,-1 0 0,8-2 0,-1 1 0,-3 0 0,-8 2 0,-1 0 0,-3 0 0,12-1 0,-5 2 0,-12 0 0,-3 1 0,21-6 0,-24 8 481,-9-3-481,-15 3 1716,-9-4-1716,-1-1 3321,-14-4-3321,6-5 0,-8-11 0,8-11 0,2-23-1449,6 22 1,2-3 1448,-1-13 0,0-6 0,-2 15 0,-1-2 0,0-1-509,0-4 0,0-2 1,0-2 508,1 12 0,0-1 0,0-1 0,-1 0 0,-2 1 0,-1-1 0,0 0 0,1 0 0,2-1 0,2 1 0,-2-2 0,-1-2 0,-4 0 0,-3-3 0,-1-1 0,0 1 0,1 3 0,3 0 0,1 3 0,0 0 0,-2-1 0,-3-10 0,-1-2 0,-2 1 0,0 2 0,0 7 0,-1 1 0,0 3 0,1 2 0,-1 1 0,0 3 0,0-1 0,-5-11 0,-1-1 0,1 5 0,-4 7 0,2 4 0,6 2 0,-1 3-14,-5 5 1,-2 2 13,0-6 0,0 2 0,-11-12 0,12 20 0,2 3 0,-4-3 0,-7 10 0,-7 6 0,5 6 0,-2 3 0,-1 5 0,-3 1 752,-15 0 1,-2 2-753,-3 7 0,-1 2-352,14-4 0,-2 0 1,-1 1 351,-8 1 0,-1 2 0,-3 1 0,10-3 0,-3 2 0,0-1 0,-1 0 0,-6 1 0,-1 0 0,-1-1 0,0 2 0,9-3 0,0 2 0,0-1 0,-2 1 0,1 0-304,-5-1 0,0 1 1,-1-1-1,0 1 1,0 0 303,0 0 0,1 1 0,-1-1 0,-1 1 0,0-1 0,9-2 0,-1 0 0,-1 0 0,1-1 0,-1 1 0,0 0 0,0 0 0,-1 1 0,0-1 0,0 1 0,0-1 0,0 1 0,-1 1 0,0-1 0,-1 1 0,1-1 0,-1 1 0,0-1 0,0 1 0,-1 0 0,0-1 0,1 1 0,-1 0 0,1-1 0,1 1 0,0 0 0,1-1 0,0 1 0,0-1 0,1 1 0,1-2 0,0 1 0,1-1 0,-1 1 0,2-1 0,0 1 0,-7 1 0,1 1 0,0-1 0,1 1 0,1-1 0,5 0 0,1-1 0,1 1 0,0 0 0,1 0 0,-9 3 0,1 0 0,1 1 0,1-1 0,-7 2 0,1 0 0,4 0 0,6-1 0,2 1 0,3-1 0,-12 3 0,4 1 0,12-3 0,3-1 0,-19 11 0,19-6 932,16-4-932,7 0 2473,23 27-2473,-2-16 0,9 9 0,5 4 0,-5-12 0,0 1 625,3 17 0,1 4-625,0 1 0,-1 2-487,-7-14 1,-1 1 0,0 1 486,3 3 0,0 1 0,-1 1 0,-1 5 0,-1 0 0,0 2-535,3 2 1,0 0 0,1 1 534,-1 1 0,0 1 0,0 0 0,-1-1 0,1 1 0,1 2 0,-1-4 0,1 4 0,1-1 0,-2-3 0,2 1 0,-1-2 0,0 1 0,0-5 0,1 2 0,-1-1 0,-1-5-382,2 15 1,0-4 381,3 1 0,-1-1 0,-6-5 0,0-1 0,7 0 0,0 0 20,-7-3 0,0 0-20,6-3 0,1 1 0,-5-7 0,0 1 0,0-1 0,3 6 0,0 0 0,2 10 0,-1-3 383,-6-20 0,-1-3-383,-4-1 0,1-2 1614,9 21-1614,-12-2 1109,13-15-1109,-13-5 0,5-1 0,0-3 967,-5 4-967,6 4 408,-1-3-408,-5-1 0,5-1 0,-7-3 0,0-6 0,8-1 0,1-19 0,22-20 0,4-10 0,-8 4 0,3-1-509,5 0 0,3 1 509,8-6 0,8 0 0,-4 5 0,8-1 0,3 0 0,-3 2-670,-9 4 1,-1 1-1,0 0 1,4 0 669,4-2 0,4-1 0,2 0 0,-2 1 0,-2 3 0,-2 0 0,-2 2 0,-1 1 0,1 0 0,1-1 0,1 0 0,-1 1 0,1-1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6:51:52.75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12527 6445 20802,'-15'-42'659,"-1"0"1,-3 1 0,-3 1-435,-4 1 0,-3 3-429,-3 2 1,-3 2 383,-4 4 0,-3 4 45,-2 4 0,-2 6-45,-4 5 0,-1 6-216,-3 8 1,0 6 170,-2 7 0,0 7-45,18-4 0,-1 4 0,2 1-1,0 5 1,1 1 0,1 3-165,0 3 1,1 1 0,2 2 103,1 2 1,2 1 0,1 1-677,2 1 0,2 2 0,1 0 677,3-2 0,1 1 0,3 3-8,4-2 1,2 4-1,2 0 1,1-3-479,2 1 0,2-3 1,2 2 485,2 12 0,3 1 0,4-5-30,9 0 0,7-3-300,7-2 1,5 3 0,1-2 329,-6-10 0,-1-1 0,3 1-109,0-1 0,2 3 0,0 0 0,-2-2 109,3 1 0,-3-1 0,-2 7-30,-5 2 0,0 7 0,-1 4 0,-4 1 0,-4-2 18,-6-6 0,-4-1 0,-3 1 0,-1 0 0,2 2-3,0-2 0,2 1 0,-1 1 0,-1 0 1,-3-1-1,-5-3-15,-9 13 0,-6-3 0,-4-2 0,-1-5 0,-3 0 0,-3-6 0,-2 0 30,0-2 0,-3-1 0,0-3-30,-1-3 0,-1-1 0,-1-4 0,0-2 0,-1-3 0,-1-4 0,-17 8 0,-2-8 45,1-7 0,-1-8 440,2-9 0,1-12-455,10-13 0,0-9 0,5-2-30,-4-10 0,7-6 394,9 1 0,2-5 1,8 1-395,10-12 0,12 1 42,7-3 1,8 1-43,-3 21 0,3 0 0,4 2 0,3 0 0,3 2 0,3 1 0,3 1 0,3 1 0,2 3 0,3 1 0,3 3 0,6 3 0,5 6 0,7 3 0,2 4 0,-4 2 0,-11 3 0,-3 3 0,2 2 0,4 3 0,0 4 0,4 2 0,4 2 0,-1 4 0,-1 2 0,-5 3-88,0 5 0,-3 6 1,-2 2-1,-1 1 1,0 0 87,1-1 0,0 0 0,-1 1 0,-2 2 0,-2 1-117,5 9 0,-2 2 1,-5 1-1,-4-2 117,-6-4 0,-4 0 0,-1 0-9,2 4 1,1 0 0,-4-2 8,0-1 0,-2-2 501,3 4 1,-4-9-502,-8-18 2451,-8-27-2451,-4-30 0,-4 1 0,0-9 0,0 0 17,0 4 1,1 0 0,0-8-18,0 1 0,1-8 0,0-5 0,0-2 0,0 2 0,0 4-312,0 1 0,0 3 1,0 1-1,0-2 1,0-4 311,0 5 0,0-2 0,1-3 0,-1 0 0,1-2 0,-1 0 0,0 0-244,-1 4 0,0-1 0,0-2 0,0 0 0,0 1 0,0 0 0,0 2 0,0 2 244,0-5 0,0 3 0,0 1 0,-1 0 0,1-2 0,-1-3-146,-1 6 1,1-3 0,-1-2 0,-1-2 0,1-1 0,0 2 0,-1 3 0,0 3 0,1 5 145,-1-19 0,0 8 0,-1 2 0,0-2-18,-1 5 0,-1-2 1,1 0-1,-1 4 1,-1 7 17,-3-18 0,-2 10 0,1 13 0,-3 6 1103,-13-11-3082,-11 57 180,11 24 584,11 3 1,5 4 1361,6-1 0,4 1 0,5 4 0,2 0 0,1 0 0,1 0 1</inkml:trace>
  <inkml:trace contextRef="#ctx0" brushRef="#br0" timeOffset="242">13941 5853 16590,'26'-53'719,"1"0"1,-3 7 0,-1 4 2906,11-9-2906,-8 48-1108,-14 34 0,-6 22 0,-2 2 388,2-3 0,-1 3 0,-1 5 0,-1-6 0,-1 5 0,0 4 0,0-1 0,-1 0-94,0-1 0,0-1 0,0 1 0,-1 0 0,1 2 94,-1-6 0,0 1 0,1 0 0,-1 1 0,0 1 0,1 0-10,-1 2 0,1 0 1,-1 0-1,1 2 1,0 1-1,0 3 10,0-10 0,0 1 0,0 3 0,0 1 0,0 1 0,1-1 0,-1-1 0,1-2 0,-1-2-145,1 2 0,0-2 0,0-3 0,0 1 1,0 0-1,0 2 0,1 3 145,0-4 0,0 4 0,1 2 0,-1 1 0,1 1 0,0 0 0,0-1 0,1-4 0,-1-2 0,1-6-111,1 14 0,0-6 0,1-3 0,0-1 0,0 3-189,1-2 0,0 2 0,0 1 1,1-2-1,0-3 0,1-5-480,4 11 1,0-8 0,3-2 779,5 11 0,4-6 0,-1-16 0,3-6 0,0-10 0,-1-1 0</inkml:trace>
  <inkml:trace contextRef="#ctx0" brushRef="#br0" timeOffset="933">15151 7002 24803,'15'-23'1079,"-6"35"-989,-5 46-1568,-6-7 0,-1 7 1598,0-13 0,1 1 0,-2 2 0,-1 4 0,-1 2 0,-1-1-1,0 0 1,0 1 0,-2-2-60,1-2 0,0 0 0,-2 0 120,-3 5 0,-2 0 0,0-4-94,0 1 1,-2-4-87,-3 3 0,-1-10 0,-5-21 722,3-37-722,3-37 0,13 6 0,3-6-261,2 10 0,1-3 0,2-5 328,4-7 0,2-7 1,1-2-1,1 5-345,1-2 0,1 3 1,2-1 299,-2 3 1,2-3-1,1 3 1,2 7 66,7-7 1,4 11-47,-1 11 0,3 10-43,32 8 0,-26 30 0,1 11 0,2 12 0,-1 7 0,-9-7 0,-1 3 0,1 3 0,2 4 0,2 4 0,1 1 0,-3-3-370,3 2 0,-1-2 1,1 1 369,-3-4 0,2 2 0,0-1 0,-3-5 0,10 10 0,0-6 98,4-1 1,0-8-99,14-4 0,4-25-45,-41-50 0,-9-18-248,-2 9 1,-3-4 292,-1-1 0,-1-6 0,-2 2-197,-3 7 0,-1 0 0,-1 1 227,1-2 0,0 0 0,-2-3-8,-1 3 1,-1-3-1,-1 1 1,0 1-23,-3-7 0,0 2 0,0 2 0,0 3 0,0 1 0,-2 9 0,-1 3 0,-1 22 856,-3 53-856,10 22 0,4 20 0,-1 0-374,1-20 1,1 0 0,-1 1-1,1 5 374,1-3 0,-1 4 0,2 3 0,-1 0 0,0 0 0,0-1 0,-1 5 0,0 0 0,0 0 0,0-1 0,1 2 0,0-9 0,-1 0 0,2 1 0,-1-1 0,-1 1 0,1 0-120,-1-1 1,0 1 0,0-1-1,0 1 1,0-1 0,0 0 119,-1 10 0,0-1 0,0 0 0,0 0 0,-1-1-196,0-2 1,1-1 0,-2-1-1,1 0 1,0-2 195,-1-3 0,1-1 0,-1-1 0,0 0 0,-1 1 25,-2 5 1,-1 1 0,0 0-1,-1-2 1,1-4-26,-2 10 0,0-5 0,-1 0 333,-1 7 1,-1-1 0,-6-19-334,-27-19 0,13-58 0,14-16 0,2-16 0,4 0 212,4 10 1,3 1 0,1-3-213,-1 0 0,0-4 0,1 1 0,1 4 0,2 2 0,1 4 0,1 2 0,0-12 0,2 5 0,-1 11 0,8 12 1890,28 22-1890,1 31 0,-7 8 0,4 9 0,-1-2 966,5 6 1,1 0-967,-4-3 0,4 2 0,3-3-380,8-2 0,4-4 1,0-3-161,-11-7 0,-1-4 1,4-1-573,14 4 0,3-3 1,-2-6 1111,-13-9 0,-3-5 0,1-4 0,0-2 0,-1-4 0,1-1 0,-1-3 0,0 0 0,0 1 0</inkml:trace>
  <inkml:trace contextRef="#ctx0" brushRef="#br0" timeOffset="1476">17002 5930 27591,'-7'-65'330,"0"0"0,2 6 0,1 4-330,1 12 0,3 4 0,11-4 0,13 49 0,-4 16 0,0 11 0,5 15 0,1 12-1063,-8-5 0,0 9 0,-2 3 0,-1-2 1063,-2-8 0,-3-2 0,0 2 0,-1 3 0,-1-7 0,0 3 0,0 2 0,-2 0 0,0 0 0,-2-3-282,-2 1 0,-1-1 1,-2-1-1,-1 0 0,0 1 282,0 2 0,-1 0 0,-1 0 0,0-1 0,-1 1 0,-1 0 0,0-1 0,-1 1 0,0-1 0,0-1-336,-3 11 1,-1-1 0,0 0 0,0-2 335,0-5 0,0-1 0,-1-2 0,1-1 0,-3 10 0,-1-2 0,1-3 0,1-9 0,1-3 0,0-3 0,-2 9 0,2-9 0,1-16 0,19-67 0,8-28 0,-3 22 0,0-3 0,3-5 66,2-4 0,1-5 0,2-2 1,1 3-67,-1 8 0,2 1 0,0 1 0,2 0 0,0 2 0,2 0 0,0 2 0,2 1 0,8-11 0,1 3 0,7 6 152,-3 15 0,5 3 1,2 4-1,-2 6-152,2 5 0,-1 6 0,2 7 185,15 5 0,2 9 0,-5 8-185,-13 12 0,-5 7 0,-1 4 0,3 4 0,-2 3 0,-1 1 0,-11-10 0,-1 1 0,0 1 0,-1 0 0,-2-1 0,0 2 0,-1-1 0,0 0 0,6 11 0,-1 0 0,-2-1 0,-4-5 0,-1-1 0,-1-1 0,8 13 0,-3-3 0,-7-10 0,-1-4 0,-5-9 0,-2-5 0,-5-8 0,-16-42 0,-6-21 0,-2-12 0,-4-12 0,0-1 66,4 15 1,1 0 0,-2-2 0,0-7-67,3 6 0,-2-5 0,0-4 0,0-2 0,0 1 0,1 1 0,1 5-147,-1-6 1,2 4 0,0 1 0,1-1-1,-2-4 147,2 6 0,0-2 0,-1-1 0,0-2 0,1-1 0,0 1 0,1 0-100,1 0 0,1-1 0,0-1 0,1 0 0,0 2 0,1 2 0,-1 2 100,0-5 0,1 4 0,0 1 0,0-1 0,0-3-166,1 8 0,0-5 0,1-1 1,-1 0-1,1 3 0,0 5 1,1 7-75,0-7 0,2 8 0,-2 1-119,0-26 0,-5 22-1350,0 46-720,-8 43 2429,5-4 0,1 5 0,-3 11 0,0 4 0,-1 7 0,-1 0 0</inkml:trace>
  <inkml:trace contextRef="#ctx0" brushRef="#br0" timeOffset="1677">17039 7305 18140,'-49'-5'509,"1"0"1,29-42 0,18-7 1438,25-7-1918,5 18 0,11-3 0,3 8-30,-1 16 0,4 9 0,0 0-239,5-2 1,0 2 0,2 1 208,2 1 0,0 2 0,2 1-180,-1 0 0,1 2 0,3 0-421,-3 2 1,3 2 0,-1 0 0,-3 1-240,-1 1 1,-3 1-1,1 0 870,9 0 0,1 0 0,-8 2 0,-14 4 0,-5 2 0,23 5 0</inkml:trace>
  <inkml:trace contextRef="#ctx0" brushRef="#br0" timeOffset="2102">10241 7128 23928,'-65'3'216,"-1"-1"0,1 1 0,5-1 0,1 0 0,2 0-186,8-2 0,0 0 0,4 0-30,-10 0 0,6 0 0,-13-6 0,53-8 29,39-4 1,32-4 0,9-1-30,-24 7 0,6-1 0,4 0 0,3-1 0,2 0 0,0 0 0,-1 0-513,-3 1 1,1 0 0,1-1 0,0 1-1,1 0 1,2-1 0,1 1 0,2-1 512,-9 3 0,3-1 0,1 0 0,1 0 0,0-1 0,2 1 0,-1 0 0,1 0 0,-1 0 0,-1 1 0,-1 0-76,2 0 0,0 1 1,-1 0-1,0 0 1,0 0-1,-1 0 1,1 1-1,1 0 1,0-1-1,0 1 76,-2 0 0,1 1 0,0-1 0,0 1 0,0-1 0,1 1 0,0-1 0,0 1 0,0 0 0,1 0 0,-1 0-30,-3 0 0,-1 1 1,1 0-1,-1 0 1,0 0-1,1 0 1,0 0-1,1 0 1,1 0-1,1 0 1,2 0-1,1 0 30,-7 1 0,1 0 0,2 0 0,1 0 0,2-1 0,0 1 0,1 0 0,0-1 0,1 1 0,-1 0 0,1 0 0,-1-1 0,-1 1 0,-1 0 0,0 1 0,-3-1 0,0 1-66,6-2 1,-2 1 0,-2 0 0,0 1-1,-1-1 1,0 0 0,-1 1 0,0-1 0,1 1-1,0-1 1,2 1 0,1-1 0,1 0 65,-4 0 0,3 1 0,0-1 0,2 0 0,0 0 0,2 0 0,-1 0 0,1 0 0,-1-1 0,0 1 0,-1 1 0,-1-1 0,-1 0 0,-2 1 0,-2-1 0,-1 1 0,6-1 0,-3 1 0,-1-1 0,-3 1 0,0 0 0,-1 0 0,0 0 0,1 0 0,0 0 0,2-1 0,2-1 0,-2 1 0,2-1 0,2 0 0,0 0 0,2-1 0,-1 0 0,1 0 0,-1 0 0,-1 0 0,0 1 0,-2-1 0,-2 1 0,-1 0 0,9-2 0,-3 1 0,-1 0 0,-2 1 0,0-1 0,0 0 0,0 0 0,1 0 0,2-1 0,-6 1 0,3 0 0,0-1 0,2 0 0,-1 0 0,1 0 0,-2 0 0,-1 1 0,-2-1 0,-3 2 0,-4-1 51,14-2 0,-5 1 0,-3 0 1,-2 0-1,1 0 0,1 0-246,4-1 0,1 0 0,0 0 0,-1 0 1,-3 1-1,-3 0-143,2-1 1,-3 2 0,-3-1-1,1-2 338,4-1 0,3-2 0,-8-1 0,-15 0 0,-10-14 0,-36-12 0</inkml:trace>
  <inkml:trace contextRef="#ctx0" brushRef="#br0" timeOffset="2562">15638 6296 22554,'0'-14'1889,"0"3"-1709,0 4 0,0 29-90,5 13-90,-1-1 0,1 5-808,3 2 0,2 4 478,2 11 0,1 7 1,1 3 329,-3-7 0,0 1 0,1 2 0,-1 0 0,1 0 0,0 2 0,-1-1 0,0 1 0,0 1 0,-1 1 0,0-1 0,0 0 0</inkml:trace>
  <inkml:trace contextRef="#ctx0" brushRef="#br0" timeOffset="4643">14119 13628 25432,'-20'-36'540,"0"1"0,0 2 0,1 2-361,-18-14 271,-1 19 90,-2 35-360,14 9 0,1 9-1276,-6 15 1,1 8 1095,7-7 0,-1 2 0,0 7 0,2-1 0,-1 4 0,0 5 0,-1 0 0,2 1 0,4-8 0,0 1 0,0 1 0,1 0 0,0 1 0,1-1-389,-1 0 0,0 1 0,0 0 1,1 0-1,1-1 0,1-1 389,0 4 0,2 1 0,1-1 0,1-4 0,4-4 0,1 3 0,3-5 0,3-2-152,4 15 1,4-5 151,4-11 0,5-6 0,3-8 0,4-5 0,5-7 0,4-5-897,2-6 1,3-3 896,2-1 0,0-2 0,-2-1 0,0-2 358,-4 1 0,-1 0-358,17 6 0,-24 6 2148,-25 13-2148,-34 7 0,4-13 0,-8-2 0,-11 0 0,-10-2 0,-3-2-477,4-6 1,-4-3 0,-1 0 0,0-2 476,-3 2 0,1-1 0,-2-2 0,1-2 0,8-2 0,0-2 0,-1-1 0,2-2 0,3-1 0,1-3 0,3-1 0,1-1 0,0-2 0,-15-6 0,0-3 0,3-3-506,3-1 1,2-4-1,1-1 506,4-1 0,2-1 0,3-7-122,8-2 1,3-6 0,2-2 0,5 2 121,1-1 0,6 0 0,3-3 0,3 2 0,2-3 0,5 0 0,10 1 0,13-2 0,12 1 0,4 3 0,0 2 188,3-3 1,1 4 0,8-1-669,-7 14 0,6-3 0,3 1 1,2 0-1,-1 4 0,-4 5-65,2 1 1,-3 6 0,1 2 0,3 0 544,11-5 0,3-1 0,0 3 0,-4 5 0,-4 6 0,-3 4 0,-1 1 0,0 2 0,-1 0 0,1-1 0</inkml:trace>
  <inkml:trace contextRef="#ctx0" brushRef="#br0" timeOffset="4902">13429 14021 20034,'-41'-36'2069,"8"0"196,14-5-2175,21 2 1100,24 7-741,29 11-443,-16 18 0,4 6-6,10 9 0,3 9-511,-12 0 0,-1 6 1,1 3 510,5 10 0,0 5 0,-1 4 0,-9-8 0,0 2 0,-1 5 0,1 8-230,-11-11 1,1 6-1,0 4 1,1 4-1,0 2 1,-1-1-1,-1 0 1,-2-3-1,-1-4 230,2 6 0,-2-4 0,-1-1 0,-1-1 0,0 4 0,1 3-154,-2-4 1,2 5-1,0 2 1,1 2-1,-1 0 1,-2 0 0,0-3-1,-4-3 1,-2-4 153,-1 8 0,-4-5 0,-2-2 0,-1-2 0,-1 2 0,0-1 0,0-1 0,-2 0 0,0 0 0,-1-2-186,0 10 1,0 0 0,-2-2 0,0-1 185,-2-5 0,0 0 0,-2-2 0,0-1-106,-1 9 0,-1-2 0,-1-2-464,-2-9 0,0-1 1,-2-4-511,-4 9 1,-4-6-1619,-18 5 2931,-4-46 1,0-55 0,20 12 0,0 0-1</inkml:trace>
  <inkml:trace contextRef="#ctx0" brushRef="#br0" timeOffset="5394">14850 13637 26512,'23'-41'517,"0"1"0,1 0 0,8-8 1,2 10-518,-3 17 0,1 16-1124,-2 28 1,0 20 0,-4 6 1123,-6-4 0,-3 7 0,-2 4 0,0 1 0,0-1-457,2 3 1,-1 0 0,1 2 0,-2 1 0,-1 1 456,-2-3 0,-2 1 0,0 1 0,-1 2 0,0-1 0,-1 0 0,1 2 0,-1 2 0,-1-1 0,0 0 0,0-2 0,0-3-168,-1-2 0,0-3 1,0-2-1,-1 1 1,2 2 167,-1-1 0,0 2 0,1 1 0,0 0 0,-1-4 0,0-4-191,2 17 1,0-7-1,-1-2 191,0-7 0,0-2 0,-1-3 261,2 13 1,1-4-802,-3-15 1,1-6-990,4 0 1923,-3-42-1923,-4-51 922,-6 14 0,-2-10 0,-2-7 0,0-1 921,1 6 1,-1-4 0,-1-2 0,1-1 0,-1-1 0,1 1-166,-1-2 1,0 0 0,0 0 0,0-1 0,-1 0 0,1-1-189,0 5 1,0-2 0,0-1-1,-1 1 1,1 0 0,0 3 0,1 4 181,1-3 1,-1 3 0,2 3 0,-1-1 0,1-1 36,-1-6 0,0-2 0,1 1 0,1 1 0,0 5 59,0-12 1,1 6 0,2 0-256,-1-6 0,2 1 0,5 12 555,2 17 1,8 14-540,23 25 0,6 14 0,-4 10 0,1 10 0,1 3 0,3 7 0,-1 3-227,-5 1 1,-1 3-1,2 4 227,-6-7 0,2 3 0,1 3 0,0 0 0,0-1 0,1-1 0,-1 0 0,1 0 0,0 0 0,0-1 0,-1 0 0,-1 0 0,1 0 0,-1-2 0,0-2 0,2 2 0,0-1 0,-1-4 0,-3-7 679,8 4 0,-1-11-679,6-14 0,-1-10 0,-13-11 0,-3-8 478,7-15 0,-6-14-478,-15-12 0,-7-11 0,-3 0-279,0 7 1,-1 1-1,-2-5 279,-2 12 0,-1-4 0,-1-2 0,0 1 0,-1 2 0,0-4 0,-2 1 0,1 1 0,-1 0 175,-1-1 1,-1-1-1,0 1 1,0 0-176,2 2 0,0 1 0,0 0 0,0 2 0,0-11 0,0 2 0,1 1-1050,-1-1 1,0 0-1,2 7-434,0 4 0,1 5 1484,-2-1 0,0 19 0,-2 39 0,0 21 0</inkml:trace>
  <inkml:trace contextRef="#ctx0" brushRef="#br0" timeOffset="5534">17108 15722 26736,'4'48'224,"0"1"1,1 0 0,0 16 0,1-3-1080,1-3 1,0-5-393,4-3-1362,9-17 1949,-4-71 0,-4 3 1,0-5-1,1-10 1,-1-1-1</inkml:trace>
  <inkml:trace contextRef="#ctx0" brushRef="#br0" timeOffset="5811">17851 12447 28581,'-28'41'0,"0"-1"0,0 10 0,2 4-1001,8-9 1,2 2-1,1 2 1001,0 4 0,3 2 0,2 6-422,6-10 0,2 5 0,1 3 0,1-2 0,1-2 422,1 1 0,1-3 0,1 0 0,1 3 0,2-1 0,0 4 0,2 0 0,1-1 0,0-4-351,7 13 1,1-5-1,2-1 351,1-1 0,1 0 0,0-1 0,0-3 0,1 0 0,2 1-252,-2-4 1,1 2 0,1 0 0,-3-3 251,1 0 0,-1-3 0,-1 1 104,5 9 1,-1 1 0,-4-4-105,-3 6 0,-6-7-80,-3-19 1,-3-2-911,-5 4 1,-8-7-1620,-16-17 2963,-23-25 1,15-6 0,-1-5-1,-5-6 1,0 0 0</inkml:trace>
  <inkml:trace contextRef="#ctx0" brushRef="#br0" timeOffset="6142">17209 13383 23544,'1'-34'629,"0"0"1,9-27-630,14 7 90,19 9-894,-12 22 1,4 1 668,7 0 1,2 1-136,6-2 0,2 0 0,2 1 0,0-1 90,1 1 0,0-1-1581,-3 0 1,-2 1 1760,-3 0 0,-3 1 45,-4-1 0,-2 1 361,-7 2 0,-1-1-46,14-16 89,-14 4 181,-12 3 1746,-8-16-937,-4 29 2141,2 13-3580,5 52 0,-1 27 0,-4-31 0,1 0 0,1 7-405,0-1 1,2 7 0,2 5 0,-1 2 0,1-2 0,-1-4 404,0-3 0,-1-4 0,0 0 0,0 1 0,2 3 0,1 3 0,0 3 0,0 1 0,2 2 0,1 1 0,3 0 0,-1-7 0,1 2 0,2 1 0,1 0 0,1 0 0,0 0 0,0-3 0,-1-2-388,4 6 0,-1-3 0,0-1 0,1-1 0,0 0 0,2 3 259,-2-2 1,1 3-1,0 1 1,1 0 0,0-3-1,-1-3 1,-1-5-649,6 7 1,-1-5 0,0-6 0,-3-5 776,7 3 0,-1-8 0,-8-9 0,1-4 0,23 7 0</inkml:trace>
  <inkml:trace contextRef="#ctx0" brushRef="#br0" timeOffset="6333">18639 12755 28581,'-3'-47'0,"1"0"0,18-10 0,10 2 0,1 16 0,8 3-1887,1 7 0,6 0 0,1 5 1887,-1 6 0,3 5 0,0 0 0,3-1 0,2 1 0,3 1-360,3 0 0,4 0 1,1 1-1,-3 2-270,2-1 1,-3 3-1,3 0-25,-3 1 1,2 1-1,0 1 1,-5 2 654,-5 4 0,-3 2 0,-1 2 0,18 8 0,-2 3 0,-4 3 0,1 0 0</inkml:trace>
  <inkml:trace contextRef="#ctx0" brushRef="#br0" timeOffset="6662">19682 12289 27681,'2'-34'900,"2"31"-900,10 54 0,-3 1 0,0 9-1058,1-6 1,0 4 0,1 2 1057,-2-8 0,2 2 0,-1 1 0,1 1 0,0 3 0,0 0 0,1 4 0,3 6 0,-3-14 0,3 6 0,1 4 0,1 2 0,0 0 0,0-1 0,-1-3 0,-1-4-399,-1-3 1,0-4-1,-1-2 1,0-1-1,1 3 1,1 3 398,1 2 0,1 5 0,1 2 0,1 1 0,0-1 0,0-2 0,-2-4 0,0-7-81,4 10 0,0-7 0,-2-4 0,2 1-144,-2-1 0,1-1 0,0-1 1,0 0-406,6 11 0,-1-2 1,-1-2-271,-1-5 1,-2-2-1,1-1 796,7 12 1,-1-3 0,-6-12 0,0-4 0,-3-7 0,0 0 0</inkml:trace>
  <inkml:trace contextRef="#ctx0" brushRef="#br0" timeOffset="7334">21445 12225 21466,'17'-47'839,"0"0"1,-5-2 0,-6-2-750,-9-1 0,-6-2 0,-7-3 0,-5 1-90,-5-2 0,-9-2-624,5 15 0,-6-2 1,-3-2-1,-4 0 624,7 10 0,-3 0 0,-1 0 0,-3-1 0,1 0 0,-1 1-264,-1-3 0,0 1 0,-1-1 0,-1 1 0,-2-1 0,0 1 276,0 2 1,-1 0 0,-2 0 0,0 0 0,-1 0 0,1 2 0,0 2-116,-4-2 1,1 2 0,-1 1 0,0 1-1,-1 1 1,-1-2 114,3 4 1,-1-1 0,-1 0 0,-1 1 0,0 0 0,-1 1 0,-1 0-137,3 3 1,-1-1-1,0 2 1,-1-1-1,0 2 1,-1-1 0,-1 1-1,-1 1 134,4 1 0,-1 1 0,0 1 0,-1-1 0,0 2 0,-1-1 0,-1 2 0,1-1 0,-1 2-36,3 0 1,1 2-1,-1-1 1,-1 2 0,1-1-1,-1 1 1,-1 1 0,0 0-1,1 1 1,-2 0 34,-1 0 0,-1 1 0,-1 1 0,1 0 0,-1 0 0,0 1 0,-1 1 0,0 1 0,1-1 0,-1 2-9,4 0 0,-1 1 0,1 1 0,0-1 0,-1 2 0,0 0 0,0 0 0,0 1 0,-1 0 0,1 1 0,0 1 0,-2-1 0,2 1 0,0 1 0,0-1 0,-1 2 0,1 0 0,-2 0 0,-1 2 0,0 0 0,-3 2 0,-2 1 0,13-1 0,-2 2 0,-2 0 0,-2 1 0,0 1 0,-1 0 0,-1 1 0,0 1 0,-1-1 0,0 2 0,1-1 0,0 0 0,1 1 0,0 0 0,2-1 0,1 1 0,1-1 0,-7 2 0,2-1 0,1 1 0,1 0 0,1 0 0,0 0 0,1 0 0,-1 1 0,0 1 0,-1 0 0,0 0 0,-2 1 0,-2 1 21,7-1 0,-2 0 0,-2 1 0,0 0 0,-1 0 1,-1 1-1,0 1 0,-1-1 0,1 2 0,0-1 1,1 1-1,0-1 0,1 1 0,1 0 0,2 1 0,1-1 1,3 0 15,-10 5 0,2 0 1,2-1-1,1 2 1,2-1-1,0 1 1,1 0-1,1 0 1,-1 1-1,1 0 1,-1 1-1,0 1 0,0-1 1,0 2-1,0-1 1,1 1-1,-1 1 1,1 0-1,0 0 1,0 1-1,1 0 1,0 1 0,0 0-1,1 0-7,0 1 0,1 0 0,0 0 0,0 1 0,1 0 0,0 1 0,0 0 0,1 0 0,0 1 0,0 0 0,1 1 0,0 0-30,1 0 0,0 0 0,1 1 0,0 0 0,0 1 0,0 0 0,1 0 0,1 1 0,0 0 0,0 1 0,1 0 0,0 0 0,1 1 0,1-1 0,0 1 0,0 1 0,1 0 0,0 0 0,0 0 0,1 1 0,1 1 0,0-1 0,1 2 0,0-1 0,0 0 0,2 1 0,-1 1 0,1-1 0,1 1 0,0 0 0,0 1 0,1 0 0,1 0 0,0 1 0,1 0 0,0 0 0,2 1 0,-1 0 0,1 0 0,1 1 0,0 0 0,1 0 0,1 1 0,0 0 0,0 0 0,1 0 0,1 1 0,0 0 0,-1 4 0,0-1 0,1 1 0,0-1 0,1 1 0,1 0 0,1 2 0,0 0 0,2 2 0,1 2 0,0 1 0,5-8 0,0 2 0,0 2 0,1 0 0,1 2 0,1 0 0,0 1 0,1 1 0,1 0 0,0 0 0,2 1 0,0-1 0,2 0 0,0-1 0,2-1 0,0 0 0,2-2 0,1 1 0,0 0 0,1 0 0,1 0 0,1-1 0,1 1 0,1 0 0,1 1 0,0-1 0,2 1 0,0 0 0,1 0 0,1 1 0,0-2 0,2 0 0,0 2 0,1 0 0,1 1 0,0 0 0,2 0 0,0 1 0,1-2 0,0 1 0,2-1 0,0-1 0,0-1 0,1-1 0,1-1 0,0-2 0,1-2 0,3 5 0,0 0 0,1-2 0,0-1 0,2-1 0,0-1 0,1-1 0,1-2 0,1 0 0,1-2 0,1 0 0,2-2 0,1-1 0,5 5 0,3-1 0,1-2 0,1 0 0,2-2 0,1-2 0,1-1 0,0-2 0,0-3 0,1-3 0,-1-2 0,7 2 0,-1-3 0,1-5 0,0-1 0,2-3 0,2-2 0,3-1 0,4 1 0,-11-7 0,3 0 0,2-2 0,-5-2 0</inkml:trace>
  <inkml:trace contextRef="#ctx0" brushRef="#br0" timeOffset="7334">13655 19049 20389,'15'-3'0,"46"-9"0,-1 0 0,1-1 0,1 0 0,-1 0 0,0-1 0,0 1 0,2-1 0,0-1 0,0 0 0,0 0 0,1 0 0,-1-1 0,0 1 0,1-2 0,-1 1 0,1-1 0,-1 0 0,1 0 0,-1 0 0,-3 0 0,0 0 0,1 0 0,-1 0 0,0-1 0,1 0 0,-1 0 0,0 0 0,1-1 0,-1 0 0,0 0 0,0 0 0,0-1 0,0 1 0,1-2 0,-1 1 0,0-1 0,1 1 0,-1-1 0,0-1 0,0 1 0,0-1 0,0 0 0,0 0 0,0-1 0,0 1 0,-1-1 0,1 0 0,-1-1 0,0 1 0,-1 0 0,0 0 0,0 0 0,-1 0 0,1-1 0,0-1 0,0 0 0,1 0 0,0-1 0,1-2 0,0 0 0,2-1 0,-8 2 0,1 0 0,1-1 0,1-1 0,0-1 0,1-1 0,1 0 0,-1 0 0,1-1 0,-1 0 0,1-1 0,-1 1 0,0-1 0,-1 1 0,-1 0 0,0 0 0,-2 1 0,0 0 0,-2 0 0,7-3 0,-2 0 0,-1 0 0,-1 1 0,0 0 0,-2 0 0,0-1 0,0 1 0,0-1 0,0 0 0,0 0 0,1-2 0,1 0 0,0-2 0,-2 3 0,1-1 0,0-1 0,2-1 0,0-1 0,1 1 0,-1-2 0,1 1 0,-1-1 0,0 0 0,-1 0 0,-1 0 0,-1 1 0,-2-1 0,-1 2 0,-2 0 0,-2 0 0,8-7 0,-3 0 0,-2 1 0,-1 1 0,-2-1 0,-1 0 0,0 1 0,-2-1 0,1 0 0,-1 0 0,1-1 0,2-3 0,0 0 0,-1-1 0,0 0 0,-1 0 0,-1-1 0,1 1 0,-2-1 0,0 0 0,-1 1 0,-2 1 0,0-1 0,-1 1 0,0 0 0,-1-1 0,-1 0 0,0 0 0,0 0 0,-2 0 0,0 0 0,2-3 0,-1-1 0,-1 0 0,0 0 0,-1-1 0,-1 1 0,0 0 0,-1-1 0,-1 0 0,2-4 0,-2-1 0,1 1 0,-2-1 0,-1 0 0,-1 0 0,0 0 0,-2 0 0,-2 2 0,0 0 0,-1 0 0,-1-1 0,-1 1 0,-1 0 0,-1-1 0,-2 1 0,2-6 0,-2-1 0,0 1 0,-2-1 0,-2 1 0,0 0 0,-2 0-65,-2 3 1,-1-1 0,-1 1 0,-1 0 0,-1 1-1,-2-1 1,-2 1-191,0-7 0,-3 0 0,-1 0 1,-2 0-1,-2 1 0,-1 1-75,-2 1 0,-2 1 0,-1 1 1,-2 0-1,-2 1 0,-2 0-120,-1 2 0,-3 0 1,-1 1-1,-2 1 0,-1 1 1,-3 0 449,-1 1 0,-2 1 0,-2 1 0,-2 1 0,-2 2 0,-1 0 0,-3 1 0,-2 2 0,-2 1 0,-1 1 0,-2 0 0,1 1 0,3 8 0,0-1 0,0 1 0,0-1 0,0 1 0,0 0 0,0-1 0</inkml:trace>
  <inkml:trace contextRef="#ctx0" brushRef="#br0" timeOffset="12704">15610 13564 15804,'-22'-26'2788,"6"8"-304,-3-1-2034,12 12 89,1 0 890,6 3-890,0-1 845,0-1-1024,0 1 1724,11-4-1634,12-2-180,23-7-270,-12 5 0,7-3-619,0 0 0,8-3 0,2 0 1,-2 0 618,11-3 0,-2 0 0,6-2-433,-12 4 1,5-2 0,2 0 0,-1-1 0,-2 2 432,4-1 0,-2 0 0,0 0 0,5-1-310,-7 2 1,4-1-1,3-1 1,-1-1 0,-1 2-1,-3 1 310,-2 1 0,-4 2 0,-1-1 0,2 1 0,4-1 0,-3 0 0,5-1 0,2-1 0,0 1 0,-1 0 0,-4 1 0,-5 3-207,1-1 0,-4 2 1,-3 1-1,2 0 207,6-2 0,1 0 0,-1 0 0,-5 2 317,14-5 1,-9 3-318,-18 6 0,-3 1 0,31-7 0,-41 14 1101,-8 2-2001,-20 16 91,-1-4 2259,-17 16-2619,6-9-270,-2 1 1367,-2-2 72,-1 0 0,-5 0 0,-1 0 0</inkml:trace>
  <inkml:trace contextRef="#ctx0" brushRef="#br0" timeOffset="13552">11025 14998 21295,'-44'10'629,"0"1"1,3 0 0,1-2-540,2-5 0,1-1 90,-28 3 179,10-6-89,12 0-180,15 0 270,33-22-180,27-4-45,4 0 0,7-3-833,8 0 0,12-3 723,-19 11 1,8-3 0,6-2 0,3 0 0,1-1-1,-2 1 1,-5 2-606,5-1 0,-4 2 0,-1 0 0,2-1 0,6-1 580,-12 4 0,3-1 0,4-2 0,1 0 0,1 0 0,-1 0 0,-1 1 0,-2 1 0,-3 2-324,5-2 1,-2 2 0,-2 0 0,-1 2 0,-1-1 0,2 0 323,0-1 0,-1 1 0,0 0 0,1 0 0,2-1 0,4-1-135,-3 2 1,4-2 0,3-1 0,2 0 0,1 0 0,-1 0 0,-2 0 0,-3 2 0,-4 1 149,3-2 0,-4 2 0,-3 1 0,0 0 0,1 0 0,5-2-53,-2 1 1,5-2-1,2 0 1,1 0-1,-1 0 1,-3 0-1,-5 3 1,-7 1 186,17-5 1,-11 3 0,1 0 241,4-2 1,0 1-1,-4 1-256,-1-1 0,-3 1-90,5-2 0,-7 3 45,-7 0 1239,-13 4-1419,-8 3-179,-6 2 1672,-2-2-2482,4-5 1612,-6 4-1433,3-3 3303,-7 10-3842,-3 1-810,-2 4 2249,-3 0 0,0 4 0,0 1 0</inkml:trace>
  <inkml:trace contextRef="#ctx0" brushRef="#br0" timeOffset="20527">25879 5043 23993,'-33'-21'599,"0"0"1,-4 8 0,-1 7-375,-6 11 0,0 10-1589,-5 15 0,1 10 1514,12-4 0,1 4 0,2 4-591,-3 7 0,2 4 0,2 3 486,7-10 0,2 1-1,1 2 1,2 0-23,0 3 1,2 0 0,2 1-1,2 0 0,2 2 1,1-1 0,3 1-1,2 0-22,3-1 0,2 0 0,3 1 0,2-2 0,2 0 0,3 0 0,2-1 0,2-1-192,2 0 1,3-1-1,2-1 1,2-1 101,2 0 0,2 0 0,2-2 0,2-1-158,2-1 1,1-1 0,2-2-1,1 0-180,1-3 1,2 0 0,0-2 0,2-2-203,-1-2 1,2-1-1,1-2 1,0-2 629,13 5 0,0-3 0,0-3 0,-3-5 0,0-2 0,0-3 0,-3-3 0,0 0 0,1-1 0</inkml:trace>
  <inkml:trace contextRef="#ctx0" brushRef="#br0" timeOffset="21027">26427 5654 24238,'-18'-56'329,"-1"-1"1,2 6 0,0 3-240,3 10 0,1 2 147,-7-18-147,6 15 180,8 19 0,2 19-71,4 26-109,6 27-90,-2-14 0,0 4-1391,3 6 1,1 4 1390,0 4 0,0 1 45,0 2 0,-2 0-353,0-2 0,-1-2 353,-2-4 0,0-3 90,-2-6 0,-1-2 135,0 23-1955,-12-8 1955,1-29-90,-12-4-90,8-28 1688,10-34-1778,17-7 0,4 6 0,5-1-357,5 4 1,3 1 356,4-1 0,2 1 0,-1 3 0,3 2 0,9-1 0,-1 4 0,-13 9 0,-1 3 0,6 1 0,-2 4 0,1 6 0,-11 33 0,-18-1 0,-14 29 0,-9-18 0,-2-1 0,-6 22 0,10-23 0,3-1 0,9 9 1383,13-7-1383,13-4 0,10-7 0,4-13 0,6-4-180,8-2 0,3-2 157,0-1 0,1-2-562,0-3 1,-2-3-136,-18 0 0,-1-3-2699,6-10 0,-3-5 3419,10-19 0,-23 11 0,-6-2 0,-10-24 0</inkml:trace>
  <inkml:trace contextRef="#ctx0" brushRef="#br0" timeOffset="21365">26809 5437 16110,'-52'-30'449,"1"1"1,-1 0 0,3 0 0,1 0 0,0 0-391,5 2 1,1 0 0,1-1 30,-12-8 0,3 0-90,9 6 0,5 1 1055,7 5 1,5-1-1056,1-16 0,31 5 0,40 2 0,-2 18 0,10 1 0,0 1-332,-7 2 0,-1 1 0,5 1 332,1-2 0,5 0 0,1 1 0,-3 0 0,3 1 0,-2 2 0,2-1 0,-2 0 0,4-1 0,-1 0 0,-4 2 30,0-1 0,-4 2 0,1-1 60,10-1 0,2-1 0,-8 2 513,-11 2 0,-5 0-243,-1 0 0,-4 1 1426,-3 0-1606,-16 5-21,-41 11 21,-14 12 0,-4 15-45,15 11 0,4 7 170,8-9 1,4 3-276,2-1 0,1 4 0,4-2-30,8 14 0,6-3 0,-3-18 0,3 0 0,0 0 0,3 0 0,2 0 0,1-1 0,1-1 0,2-2 0,3 1-570,11 9 1,5 0-1,-1-3-60,-7-12 1,-1-2-1,2-1 630,8 5 0,3-1 0,-2-5 0,2-6 0,-2-5 0,-2-5 0,0 1 0</inkml:trace>
  <inkml:trace contextRef="#ctx0" brushRef="#br0" timeOffset="22012">28462 5165 22554,'0'-32'1349,"-7"11"-809,-6 23 0,-10 21-91,-5 18-89,-3 10 0,-1 1-90,1-6 0,5-8 0,3-9-91,7-8 91,4-10-90,6-5-90,2-14-90,6-12 0,6-21 0,10-22-638,-3 25 1,2-2 682,4-3 0,1 0-45,2 2 0,2 0-285,4-6 1,-1 3 284,-9 16 0,-2 1 0,4-2 0,-3 5 89,-5 10-89,-2 14 90,-8 18 1117,2 14-1207,-6 16 0,4 6 0,0 1 0,3-21 0,1-2 90,8 11 458,26 6-548,-8-34 0,17-3-90,-6-12 90,0 0 0,0 0 0,-3 6 0,-5 6 90,-3 10-90,-5 8 0,-7 6 0,-4-1 0,-4-1 90,-3-7 180,-1-7 0,-4-8-270,2-44 0,-6-14-306,1 4 1,-2-7 305,-3 3 0,-1-3 0,-3 0 0,-2-4 0,-1 0 0,-2 0 0,2 1 0,-1 0 0,-6 1 0,-9-4 0,-7 2 0,0 9 0,-4 11 0,-3 7 0,-17-6 0,-5 9 0,9 19 0,1 8-630,-4 4 1,1 6 89,-1 7 1,1 6-805,1 7 0,4 6 744,16-9 0,2 1 1,1 3-271,2 2 1,2 3-1,1-1 870,2 0 0,1 1 0,2 0 0,-6 17 0,3-1 0,3-3 0,0-1 0</inkml:trace>
  <inkml:trace contextRef="#ctx0" brushRef="#br0" timeOffset="22601">29355 4216 22374,'-2'-38'479,"1"1"1,-3 0 0,-1-1-345,-1 1 0,-4-3 0,-12-16 0,-9-3-75,-1 16 0,-5 1 0,-2 1-1198,-2-2 0,-2 1 0,-3 2 1160,3 8 1,-3 3-1,-2 1 1,1 4-405,-12-2 0,-1 6 0,-2 2 382,10 4 0,-1 1 0,-2 2 0,-1 1-260,-5 1 1,-2 2-1,-1 2 1,-1 1 313,10 1 0,-1 1 0,0 2 0,-4 1 0,-3 3-146,6 1 1,-3 2 0,-4 2 0,-1 0 0,0 2 0,-1 0 0,3 1 0,2-1 155,1 1 0,3-1 1,2 0-1,-1 2 0,-1 0 1,-3 3-1,-3 3-40,8-2 1,-4 2 0,-3 1-1,-2 2 1,-1 1 0,-1 2 0,0-1-1,1 2 1,1-1 0,3 1 0,2-1-1,4 0 9,-6 4 1,3-1 0,4-1 0,2 2 0,0 0 0,-1 3-1,-2 2 1,-3 4-19,11-6 0,-2 2 0,-2 2 1,-1 2-1,-1 2 0,-1 1 0,0 1 1,1 0-1,0 0 0,2 0 1,1 0-1,2-1 0,3-1 0,3-1 18,-11 10 1,5-1 0,3 0 0,2-1 0,1 0 0,1 2-1,-1 1 1,-2 3-13,7-7 0,-2 1 0,0 2 1,-1 2-1,1-1 0,0 2 1,1-1-1,2 0 0,2 0 1,2-2-1,3-2-9,-4 10 1,3-2 0,3-1 0,2 0 0,3 0 0,1 3 0,2 3-13,4-3 0,1 3 0,2 2 0,1 2 0,2 0 0,1 0 0,2-1 0,1-2 0,1-2 0,0 2 0,3-2 0,1-1 0,1-1 0,2 0 0,2 1 0,1 2 0,2 3 0,2 3 0,1 1 0,1 1 0,3-1 0,2-2 0,1-4 0,3-3 0,6 0 0,3-3 0,2-3 0,2-2 0,2-2 0,1 1 0,2 0 0,1-2 0,1 0 0,2-1 0,1-2 0,2-1 0,0 0 0,1-2 0,0-1 0,3-1 0,3-1 0,4-1 0,-7-8 0,3-1 0,3 0 0,2-1 0,1-1 0,1-1 0,-1-1 0,-2-2 0,-2 0-13,5 0 0,-3-2 0,0-1 0,-1-2 1,1 0-1,2-2 0,2 1 3,-3-3 0,2 1 0,2-1 0,1 0 0,1-2 0,-1 0 0,-2-3 0,-1-1 0,-2-3-5,9-3 0,-1-3 0,-3-2 0,-1-3 0,0-1 0,1-1 15,1-2 0,1-2 0,-1-2 0,0-1 0,-1-2 0,1-2 0,-9 2 0,-1-2 0,0 0 0,0-3 0,1-1 0,1-3 0,1-3 0,-8 2 0,0-2 0,2-2 0,1-3 0,1-1 0,-1-1 0,0 0 0,0-1 0,-2 0 0,-1 1 0,-2 1 0,3-3 0,-2 1 0,-2 0 0,0 0 0,-2-1 0,1 0 0,0-2 0,1-1 0,2-1 7,-5 2 1,1-1-1,1-2 1,1 0-1,1-2 1,-1 0-1,0-1 1,-1 0-1,-2 1 1,0-1-1,-3 2 1,-1 0-8,2-6 0,-2 2 0,-2-1 0,-1 1 0,-1-1 0,-1 0 0,-1 0 0,0 0 0,0-1 0,1 0 0,-2 0 0,1 1 0,-2-1 0,1-1 0,-2-1 0,0-1 0,-1-1 0,-1-2 0,-2 1 0,-1-1 0,-1-3 0,0-1 0,0-1 0,-2-1 0,0 1 0,-1 0 0,-1 2 0,-2 1 0,0 2 0,0-5 0,0 2 0,-3 2 0,0 1 0,-2-1 0,0 0 0,-2-1 0,-1-2-10,0 0 0,-1-3 0,1-2 0,-2 0 0,-2 0 0,-1 1 0,-3 2 0,-3 4 0,-4 4-26,-7-13 0,-5 4 0,-4 5 0,-4 2 0,-3 2-54,-2 2 0,-3 3 0,-3 1 0,-3 4 0,-2 2-18,-4 3 0,-3 3 0,-2 3 1,-2 2-1,-2 3-36,-2 2 0,-3 3 0,-2 3 0,-1 3 0,0 2 11,-2 3 1,-2 2 0,0 3 0,-1 3 0,0 1-48,11 3 0,-1 1 0,0 2 0,0 1 1,1 2-1,-1 1-28,2 1 0,0 1 0,0 2 0,0 2 1,-1 1-1,-1 3 208,-4 2 0,-1 4 0,-2 1 0,-1 2 0,2 1 0,1 0 0,4-2 0,4 0 0,3 0 0,1-1 0,1 2 0,-1 0 0,-2 2 0,-1 2 0,-1 1 0,0 0 0,1 0 0,-1-1 0,1 1 0,-1 0 0</inkml:trace>
  <inkml:trace contextRef="#ctx0" brushRef="#br0" timeOffset="23127">22663 5401 23993,'-41'-27'270,"-1"1"0,6 2 0,2 1-180,-11-10 0,26 15 180,29 18 89,31 21 1,11 11-270,-3-1 0,3 4-685,-14-8 0,3 2 1,2 2-1,1 2 595,2 4 0,1 3 0,2 2 0,-1-1 0,-2-1-396,2 2 1,-2-3 0,1 2-1,5 4 339,-12-10 1,3 2 0,3 3 0,2 1 0,-1 0 0,0-1 0,-3-2 0,-2-4-88,4 5 0,-3-4 0,-1-1 0,0 0 0,2 2-36,2 1 0,0 1 0,2 1 0,1-1 0,-2-1 1,-1-2-613,3 0 0,-1-1 1,-1-2-1,-1-2 1,-2-2 791,9 6 0,-3-4 0,1-2 0,4 2 0,1-2 0,-5-8 0,-14-15 0,1-1 0</inkml:trace>
  <inkml:trace contextRef="#ctx0" brushRef="#br0" timeOffset="23278">24255 5070 21592,'-26'-57'205,"0"0"1,0 0 0,0 0-1,2 5 1,0 1 0,0 1-1,0 3-175,-4-5 0,0 4 0,-1 5-424,-8-3 0,-4 15 394,0 21 0,-1 15 0,-7 28 0,1 19 0,18-15 0,0 6 0,0 4 0,1 2-378,0 0 1,0 4-1,-1 1 1,1 3-1,-1 0 288,2-1 0,0 1 0,-1 2 0,0 1 0,0 0 1,0 2-136,4-11 1,1 1 0,0 0 0,0 1 0,-1 1 0,0 0-1,1 1 1,-1-1-13,-1 4 1,0 1 0,0 0 0,-1 1 0,1-1 0,0 2 0,0-1 0,-1 1 202,3-6 0,1 1 1,-1 0-1,0 0 1,0 1-1,0-1 0,0 1 1,1 0-1,-1-1 1,1 1-1,0 0 0,0 0 1,0 0-1,-1 1 1,2-1-1,-1 0 0,0 0 1,0 0-1,0 0 1,1 0-1,0-1 0,-1 1 1,1 0-1,-1-1 1,1 1-1,-1 0 0,1-1 1</inkml:trace>
  <inkml:trace contextRef="#ctx0" brushRef="#br0" timeOffset="23967">6794 7852 21295,'-42'-26'509,"0"0"1,-10-10 0,3-2-420,15 10 0,3 0-45,-6-7 0,4 1 45,3-5 0,8 7-90,7 12 90,7 9 0,10 25 269,12 22-224,-1-2 0,3 5-45,6 12 0,4 4-872,-4-12 0,1 2 0,3 1 812,3 6 0,2 1 0,2 1-532,-4-12 0,0 1 0,2 0 0,0-1 524,2 2 1,2-1 0,1 0-1,0-1-22,2 1 0,1-2 0,2 0 0,4 0-105,-4-7 0,3 1 0,3 1 0,0-2 0,0 0 1,-2-3-211,9 6 0,-2-3 0,1 0 0,2 0-189,-1-2 0,4 1 1,0 0-1,-2-2 1,-3-5 503,7 1 0,-3-5 0,-2-3 0,-5-3 0,-2-3 0,-1-1 0,17-1 0,0 1 0</inkml:trace>
  <inkml:trace contextRef="#ctx0" brushRef="#br0" timeOffset="24168">7606 6721 24263,'-32'-22'360,"1"-1"0,-34 14-360,30 34 0,2 14-1887,5 7 0,2 10 0,1 4 1887,5-12 0,2 2 0,-1 4 0,1 1 0,-1 2-180,1-1 1,1 0-1,-1 3 1,1 2-1,-1 3 1,0 5 154,4-14 1,0 4-1,0 3 1,-1 3-1,0 1 1,0 1-1,1 0 1,0 1-1,0-2 1,0-2-1,1-2-84,0 4 0,0-2 0,1-2 1,-1 0-1,2 0 0,-1 0 0,0 1 1,0 3-1,0 1 32,2-10 1,0 2 0,0 2 0,-1 1 0,1 1 0,-1 1 0,1-1 0,0 1 0,0-2 0,1 0 0,0-1 0,1-3-1,0-1-316,0 7 1,1-1-1,1-1 1,0-2-1,0-1 1,1 0-1,0-1 1,0 1-1,1 0 393,-1 6 0,0-1 0,1 0 0,0 0 0,1 0 0,-1 0 0,1-2 0,0 1 0,1 4 0,-1 0 0,1-1 0,0 0 0,1 0 0,-1-1 0,1 0 0,0-3 0,1 0 0,-1 0 0,1 0 0,-1-1 0,1 1 0,-1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6:52:32.51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14773 3193 17331,'-30'-40'764,"0"0"1,-1 0-1,1 11 1,-2 6 201,-22-7 1,-2 19-967,16 38 0,4 22 0,1 5 0,3-2 0,1 6 0,2 3 0,-1 0-159,5-10 1,0-1 0,0 2 0,1 0 0,1 2 158,0 4 0,0 3 0,1 0 0,2-2 0,1-2 0,1-1 0,2-2 0,0-2 0,1 1 25,0-1 0,0 1 0,0-1 1,1-1-26,0-2 0,1 0 0,0 0 0,0-1 0,-2 13 0,0-1 0,0-2 0,3-5 0,-1-2 0,2-1 557,-3 16 1,1-3-1233,2-12 1,2-3-226,5-9 1,0-3-1390,-2 8 2289,12-33 0,2-36 0,7-22 0</inkml:trace>
  <inkml:trace contextRef="#ctx0" brushRef="#br0" timeOffset="252">14326 3370 22308,'17'-56'827,"-1"1"1,1-1-1,-2 4 1,0 1-1,-1 1-827,-2 5 0,0 2 0,-1 0 335,0-4 0,1 0 1,0 4-336,2-7 0,7 9 0,12 14 0,6 13 0,-4 21 0,0 12-426,-2 9 1,1 8 0,1 6 425,0 7 0,1 7 0,0 3 0,-1-3-442,-6-8 1,-2-2 0,0 1-1,2 3 442,0 2 0,2 4 0,0 0 0,0-1 0,-3-2-442,-1-2 1,-1-3 0,-2 0 0,1 0 441,-1-1 0,0-1 0,0 1 0,-1-1 0,7 12 0,-1-1 0,0 0-437,-2-6 1,0-1 0,0-2 436,-4-4 0,0 0 0,0-3 49,8 12 1,-1-2-50,-5-8 0,-1-3-837,-2 0 0,-2-4-1951,0 0 3309,-18-14 0,-26-45 0,-15-12 0</inkml:trace>
  <inkml:trace contextRef="#ctx0" brushRef="#br0" timeOffset="452">14525 3949 16971,'-56'2'959,"0"0"1,4-2-1,2 1 322,7 1 1,3 0-1103,-23-2-179,24 0 1448,26-2-1448,31-5 0,37-6 0,-12 2 0,4-1-285,12-3 1,4-2 254,-16 5 0,2 0 0,0 0-360,3-1 0,0 0 0,1 0-180,0 1 1,0 1-1,0 0 187,-2 1 0,0 1 0,-1 1 383,-2 1 0,0 2 0,-2 1 0,17-1 0,-1 1 0,-4 3 0,0 0 0</inkml:trace>
  <inkml:trace contextRef="#ctx0" brushRef="#br0" timeOffset="1133">14355 8055 17780,'-37'-32'1440,"2"11"1451,5 33-2352,5 34-404,17-4 0,4 6-81,-1 15 1,3 4-55,3-15 0,1 2 0,2 1 0,-1 6 0,1 2 0,1 1 0,1-14 0,0 1 0,0 0 0,1 1-90,0 1 0,0 1 0,1 0 0,0 0 90,1 0 0,1 0 0,0 0 0,0 0 0,0-1 0,0-1 0,0 1 0,1-1-45,-1-2 0,1 0 0,0-1 0,0-1-285,2 12 0,0-1 1,1 1-107,-2-9 0,1 2 0,0-1 0,-1-3-224,-1-3 1,-1-3-1,1 1-210,1 4 1,0 2 0,-2-9 869,1 12 0,-11-31 0,-7-17 0</inkml:trace>
  <inkml:trace contextRef="#ctx0" brushRef="#br0" timeOffset="1552">14209 8241 16909,'-7'-50'341,"0"-1"1,0 1 0,2 4 0,1 0 0,0 2 934,-1-13 0,3 4-736,5 10 0,5 4-90,14-15-450,27 33 0,-15 25 0,3 8 0,9 10 0,0 8 67,-11-4 1,0 4-1,-1 2-67,2 5 0,0 3 0,-2 1 0,1 5 0,-2 1 0,-1 1 0,-1 1 0,-2 1 0,-2 3 0,-4 0 0,-1 4 0,-2 0 0,-2-3 0,-1 2 0,-3-3 0,-1 2 0,-3-5 0,-1 2 0,-1-1 0,-5-4 0,-5 13 0,-6-5 0,-3-5 0,-3-3 0,-2-6 0,-3-5 0,0-5 0,-4-5 502,-9-7 1,-1-8-503,-17-13 1166,16-24 0,11-13-1166,24-18 0,19-3 0,12 10 0,11 6 67,7 2 1,7 15-68,-13 26 0,3 11 0,-3 6-803,11 15 1,-5 10 802,-15-10 0,-1 4 0,-3 1 0,1 5 0,-2 2 0,-2 2-413,-1 4 1,-3 2-1,-2 1 413,-2 3 0,-3 1 0,-3 1 0,-2 2 0,-3 1 0,-3 0-371,-4 0 1,-4 1 0,-3-1 370,-3 0 0,-3-1 0,-4-1 0,-3-1 0,-3-1 0,-3-2 0,-1-2 0,-3-2 0,-1-2-394,0-3 0,-3-2 0,-1-2 394,1-4 0,-2-2 0,-1-3 0,-15 10 0,-2-7 60,2-8 0,0-6-1050,4-7 1,1-8-36,5-9 1,2-7 1024,5-7 0,5-7 0,6-7 0,4-5 0,3-4 0,0 0 0</inkml:trace>
  <inkml:trace contextRef="#ctx0" brushRef="#br0" timeOffset="2285">21644 6690 21475,'-18'-57'3778,"-4"2"-3239,-9 6 136,3 21-1,-2 2-44,-20-10-225,5 16 0,-2 5-405,-14 4 0,9 24 0,0 10-591,20-3 1,1 8 590,-5 19 0,-1 10 0,5 0-327,11-14 1,3-1-1,1 6 327,1 2 0,0 6 0,-1 3 0,3-1 0,2-4-418,2 8 1,3-4 0,1 2 417,0-2 0,0 2 0,3 1 0,3-2 0,6-6 0,3 0 0,1-3 0,1-2-261,1 0 1,0-3 0,6 1 260,3-1 0,5 3 0,1-3 0,0-8 0,8 0 0,5-9 0,5-7 0,6-5 0,-4-8 0,-3-10 0,-2-8 0,16-10 0,-4-8 0,-17-4 0,-5-6 0,-1-7 0,-3-5 0,-2-4 0,-5-8 0,-11 15 0,-2-7 0,-2 0 0,-1 1-201,-2-4 1,-1 2 0,-3-7 200,-2 3 0,-1-6 0,-3-4 0,0 2 0,-2 2-268,-2-2 1,-2 2 0,-1 1 0,-1 0 267,2 1 0,-1-1 0,0 2 0,0 3 0,-3-9 0,-1 3 0,2 9 0,2 11 0,0 10 1119,-7 6-1119,11 46 0,9 18 0,7 14 0,2 1 0,3 13 0,4 4-101,-5-20 1,1 3 0,3 0-1,3 1 101,8 4 0,6 0 0,1 0 0,1-4 0,3 3 0,1-3 0,7 2-210,-7-15 0,5 2 0,3 2 0,2-2 1,-1-3-1,-3-5-656,2-2 0,-2-4 1,1-3-1,2 1 866,13 4 0,4 0 0,0-2 0,-5-5 0,-3-5 0,-3-5 0,0-1 0,-1-2 0,0 1 0,0-1 0</inkml:trace>
  <inkml:trace contextRef="#ctx0" brushRef="#br0" timeOffset="3468">22724 10914 23962,'-12'-62'2608,"0"6"-2338,1 13 0,5 9 629,2 17-899,4 23 0,6 30 0,-1-2 0,2 7 0,3 14 0,3 10 0,-1-2-606,-1-9 1,0-1-1,1 6 606,0-2 0,1 7 0,1 3 0,0 0 0,0-5 0,1 2 0,0-2 0,-1-1 0,2 1 0,-3-7 0,2 1 0,-1 0 0,0-2 0,0-4 0,3 13 0,-1-6 0,0-4 0,4 6 0,-1-13 539,-4-26-539,-1-26 0,-7-43 0,-3 11 0,0-4-117,2-5 1,2-4 116,3 2 0,2-3 0,2 3-413,4-4 1,4 2 412,-4 10 0,3-1 0,2 8 0,8 9 0,3 9 0,2 8 0,2 9 0,3 11 0,1 10 0,3 10 0,-1 9-51,-13-8 0,-1 3 1,-1 2 50,0 2 0,-1 3 0,-3 3 0,-5 1 0,-2 5 0,-2 1 0,-2-4 0,-3 2 0,-2-2 0,-3 1 0,-2 12 0,-4 1 0,-8-6 0,-12-3 0,-9-8 0,-4-6 0,-5-5 0,-5-7 0,-4-6 0,-2-9 0,-3-8 0,-3-7 0,0-7 0,-2-9 0,2-6-45,-2-7 0,2-5-435,19 8 0,0-2 1,1-1-151,1-3 0,0-2 1,2 0-1004,1-3 1,0 0 0,2-1 1632,2-2 0,0 1 0,1-1 0,3 2 0,1 0 0,1-1 0,-8-18 0,0-1 0</inkml:trace>
  <inkml:trace contextRef="#ctx0" brushRef="#br0" timeOffset="4383">15752 2673 26152,'-4'-66'2429,"3"23"-2429,-2-2 0,10 44 0,9 21 0,15 38 0,-10-13 0,1 5-1418,-6-7 1,0 3 0,-1 1 1417,2 8 0,-1 3 0,0 1 0,-5-9 0,0 0 0,0 1 0,-1 0-353,-1 3 1,1 1 0,-1 0 0,-1 0 352,0-1 0,0 1 0,-1-1 0,0 1-173,0-3 0,-1-1-1,0 1 1,0 1 173,0 8 0,1 3 0,-1-2 0,0-3 0,0-2 0,-1-4 0,0 1 0,0 8 0,0 1 0,-1-8 0,-2-11 0,-1-6 0,-1 20 0,0-21 0,-3-26 0,-14-71 0,9 17 0,1-6 0,-1-7 0,-1-6 0,2-3 0,4 11 0,1-2 0,0-1 0,1-2 0,-1 6 0,1-1 0,0-2 0,0 0 0,0-1 0,1-4 0,0-1 0,0 0 0,0-1 0,0 0 0,0 1 0,0-1 0,0 0 0,0 0 0,0 1-165,0 2 0,0 0 1,0 0-1,0 1 0,0 1 165,1-10 0,0 2 0,0 1 0,0 1-153,-1 7 1,1 1-1,-1 2 1,2 1 152,0-7 0,0 2 0,1 2 458,0-10 1,2 6-459,2 17 0,6 8 0,23 8 0,-7 35 0,3 11 0,11 16 0,1 10 0,-7-5 0,-1 5 0,1 3 131,-5-6 1,-1 2 0,1 1 0,0 1-132,2 6 0,0 1 0,0 1 0,0 1 0,-7-10 0,0 0 0,0 1 0,0 1 0,2 2 0,0 2 0,1 2 0,1 2 0,0 1 0,0-1 0,-1-1 0,-1-5 0,-2 0 0,1 0 0,-1-1 0,1 1 0,0 0-30,2 3 0,1 1 0,0 1 0,0-1 0,-2-2 0,-2-4-398,3 4 1,-2-3 0,-1-3 0,-2-3-2182,14 17 1,-13-15 2994,-26-29 0,-24-31 0,-1-6 0,0 0 0</inkml:trace>
  <inkml:trace contextRef="#ctx0" brushRef="#br0" timeOffset="4550">16438 3424 25612,'-45'-17'659,"-1"0"1,6 1 0,3 0-570,-16-11 90,27 5-90,26-1-90,32 1 0,-3 8 0,5 1-987,12-4 0,4 0 672,8-1 0,4 1-75,-17 5 0,2-1 1,0 2-241,0 1 0,2 1 1,-1 0-331,0 3 1,0 0-1,-1 2 600,19 2 0,-2 4 0,-5 8 1,-2 5-1,-5 2 0,0 1 1</inkml:trace>
  <inkml:trace contextRef="#ctx0" brushRef="#br0" timeOffset="5277">16097 7734 28131,'-32'-47'450,"28"82"-450,3 14-1887,8-7 0,5 8 0,1 1 1887,1-2 0,0 0 0,1 0 0,1 6 0,0 0 0,1 1-359,1 1 0,1-1 0,1 1 359,0-1 0,0 1 0,1-2 130,-1-1 0,1-1 0,1-2-130,-1-3 0,1-1 0,0-1 0,-2-5 0,0 0 0,-1-3 0,9 12 0,-1-3-645,-5-9 1,-1-4 644,13 14 1289,-13-23-1289,-18-65 0,-11 1 0,-4-10 0,-1-1 0,0-6 0,-1-3 0,0-3 0,1 11 0,0-2 0,-1-3 0,1 1 0,0 0-208,-1-10 1,0 1 0,0 0-1,1-2 208,2 10 0,1-2 0,-1 1 0,1-1 0,1 0 0,0 1 0,0-1 0,1 0 0,0 0 0,1 1 141,0 2 1,0 2 0,1-1-1,1 0 1,2-2-142,0-6 0,3-2 0,0 0 0,1 2 0,1 4 0,0 4 0,0 4 0,1 2 0,2-1-313,2-6 1,0-1 0,3 4 0,2 8 312,8 3 0,5 12 0,32 9 335,-11 53 1,-3 21-336,-10 0 0,-4 7 0,-9-15 0,-1 6 0,-2 1 0,-3 0 180,-3 11 1,-5 0 0,-3 1-181,0-15 0,-2 0 0,-1 1 0,-2 3 0,-2-3 0,-1 4 0,-2 0 0,0-1 0,-1-4 0,-1 13 0,-2-5 0,-1 1 0,1-7 0,-2 1 0,0-2 0,-2-7 0,-5 3 0,-2-8 0,2-7 0,-1-5-701,-21 0 701,1-27 1502,6-33-1502,19 2 0,5-4 224,4-12 0,6-4-224,5-7 0,7-2 111,0 16 1,3 1-1,2 0-111,5 1 0,2 0 0,2 3 0,4 2 0,1 2 0,3 4 0,19-7 0,4 8 0,3 10 0,2 11 0,-1 10 0,-1 9 0,-2 9 0,-2 12-446,-13 8 1,-3 10 0,-5-1 445,-8-7 0,-4-1 0,-2 4-235,3 14 0,-3 4 1,-6-2 234,-9-13 0,-6-2 0,-1 1 66,-2-2 1,-1 1 0,-5 2-67,-4-1 0,-4 3 0,-2 0 0,0-3-420,-3 1 0,0-3 0,-4 1-138,1-2 1,-4 1 0,0-2 0,-1-4 557,-3-3 0,-1-4 0,-1-2 0,-2 0 0,0-2 0,-1-1 0,-1-2 0,0 1 0,0-1 0</inkml:trace>
  <inkml:trace contextRef="#ctx0" brushRef="#br0" timeOffset="8163">4763 4790 25324,'-13'-38'509,"0"1"1,0 4 0,1 2 302,-6-12-272,7 28-417,17 40-123,3 4 0,6 15-273,-3-10 1,4 10 0,2 7 0,3 7 0,2 5 0,1 3 0,1 1-1,0 1 1,0-2 0,-2-3 0,0-5 0,-3-6 272,6 14 0,-3-7 0,0-3 0,0 0 0,3 5 0,2 8-134,-8-22 0,1 5 0,2 4 0,1 3 0,1 3 1,1 1-1,1 2 0,-1 0 0,1 0 0,0-1 0,-1-1 1,0-3-1,-1-3 0,-2-3 0,0-5 0,-3-5 134,9 15 0,-2-8 0,-2-4 0,0-3 0,0 1 0,2 3-187,5 7 0,1 3 0,0 1 1,1-2-1,-2-4 0,-3-6 187,7 8 0,-3-6 0,-1-4-53,9 10 0,-4-6 53,-7-9 0,-11-19 1660,-22-39-1660,-17-12 0,-12-11 0,-1 0 0,0-3 0,-2-1 0,-2-2 250,0 3 0,-3-3 0,-1 2 1,1 3-251,-3 0 0,1 4 0,-1 2 0,1 3 0,-1 2 0,0 4 0,0 4 0,1 4 0,-1 4 0,-16-1 0,0 14 0,10 17 0,0 10 0,4 4 0,-1 8 0,5 7 0,7-2 0,2 6 0,12 3 223,16 5 0,11 3 0,5-3-223,4 7 0,7-2 0,3-8 0,4 0 0,5-7 0,12-2 0,7-8 0,0-11 0,6-2 0,-2-5 0,-13-5 0,-2-2 0,3-2 0,10 0 0,3-1 0,-5-5 0,-2-7 0,-5-5 0,-3-2 0,-4-3-236,-4-6 1,-3-5-350,-4-2 1,-5-7 584,-8-21 0,-7-12 0,-3 3 0,-3 19 0,-1 2 0,-3-3 0,-2-10 0,0 0 0,0 0 0,0 0 0</inkml:trace>
  <inkml:trace contextRef="#ctx0" brushRef="#br0" timeOffset="8570">5510 4690 24803,'-10'-44'719,"0"-1"1,2 8 0,1 3-181,1-5 91,16 50-180,18 48-450,-5-3 0,1 7-1023,-3-8 0,2 3 1,0 2 1022,-3-8 0,1 1 0,0 2 0,0 1 0,3 4 0,1 2 0,0 1 0,1-1 0,-4-10 0,0-1 0,0 1 0,1 0 0,0 0-291,0 0 1,1-1-1,-1 1 1,1-1-1,0-1 291,0-1 0,0-1 0,0 0 0,0-1 0,0-1 0,5 9 0,-1-2 0,0-1 0,0-1 0,-3-6 0,0 0 0,0-2 0,-1-2-438,5 8 0,-1-2 0,-2-3 438,7 10 0,-2-4-24,-7-12 0,-2-6 24,6 5 1334,-14-41-1334,-19-44 0,-3 3 0,-1-7 77,0 6 0,-1-3 1,0-3-78,-1-8 0,1-2 0,0-1 0,3 13 0,1-2 0,0 0 0,0 1 0,0-14 0,0-1 0,4 1 236,5-3 1,3-1 0,3 8-237,4 5 0,7 8-70,11 4 1,7 16 69,0 37 0,1 14 0,6 9 0,-2 7-290,-11-7 0,-1 1 0,0 2 290,-1 2 0,0 2 0,-1-1-240,0 2 0,0-1 0,-1 0-300,-2-2 0,0-1 1,1 1-398,4 3 0,2 0 1,-1-3-324,2-2 1,0-4 1259,6 2 0,-1-13 0,4-34 0,-3-20 0</inkml:trace>
  <inkml:trace contextRef="#ctx0" brushRef="#br0" timeOffset="8918">7451 5043 22169,'-12'-49'809,"-1"0"1,0 1-1,-5-17 1,-6 7 89,-7 14 1,-3 15-668,-16 29-142,18 26 0,5 15-439,13 0 0,7 6 1,1 7 348,3-4 0,0 6 0,3 4 0,1 1 0,1-1-484,3 2 1,3 1-1,1 1 1,0 0-1,1 0 484,-1-1 0,-1 1 0,2 0 0,0-1 0,3-3 0,5 8 0,3-1 0,1-5 0,0-6-67,0-10 0,1-6 0,4-4 67,5-2 0,3-3 0,0-6-90,1-3 0,-1-13 0,11-29 0,-9-18 90,-22-8 0,-11-9-381,-2-1 1,-4-5 0,-4-1 440,-4 2 0,-4-1 0,-3 1-15,3 10 0,-1 1 0,-2-1 0,0 0-45,0-1 0,-2 0 0,1 1 0,-2 0 0,-6-12 0,0 1 0,-1 2-79,2 7 1,1 1 0,-1 2 78,-7-11 0,1 5 647,7 16 1,1 7-648,-2 9 0,29 54 0,12 22 0,1-12 0,5 5 0,2 2 0,1-1-364,0 3 0,0 2 1,2-1-1,2 1 364,-1-5 0,1 0 0,2 1 0,1-1 0,1-2-162,2-1 0,2 0 0,1-2 0,0-1 1,-2-3-241,10 11 1,-1-4-1,3 0 402,2-2 0,4 2 0,-1-4 0,-6-9 0,0-7 0,-3-7 0,8-4 0,-1 1 0</inkml:trace>
  <inkml:trace contextRef="#ctx0" brushRef="#br0" timeOffset="9136">7784 3781 19982,'-17'-56'485,"0"-1"1,0 0 0,2 8 0,0 2 0,0 5 947,1-1 1,1 12-1434,3 23 0,26 67 0,1-3 0,3 6-773,-1-9 1,3 3-1,0 1 773,-3-8 0,0 2 0,2 1 0,0 0 0,2 5 0,0-1 0,2 3 0,1 4-122,-5-13 1,2 4-1,1 2 1,0 1 0,0 0-1,0-2 1,-2-3 121,4 8 0,-1-2 0,-1-2 0,1 1 0,1 3-67,-3-8 1,1 3-1,0 1 1,1 1-1,0-2 1,-2-3-1,-1-3 67,6 11 0,-2-5 0,-1-2 0,0-1-203,-2-4 1,-1-1 0,1-1 0,-1-1-218,3 6 0,0-3 0,0-1-837,-3-3 1,1-2 0,-3-7-1263,12 12 2519,-10-46 0,-24-39 0,-10-18 0,2-10 0,-1 1 0</inkml:trace>
  <inkml:trace contextRef="#ctx0" brushRef="#br0" timeOffset="9408">8467 3845 18375,'-7'-61'372,"1"0"1,0 0 0,0 0-1,0 8 1,0 0 0,1 2 0,0 2-194,1 0 1,0 2 0,1 5 180,-2-3 0,3 20 2359,4 27-2089,2 63-406,-3-8 1,0 6-757,1-11 1,-1 3-1,0 2 532,-1 5 0,0 3 0,0 1 0,0-15 0,0 0 0,0 2 0,0 3 0,-1 4 0,1 4 0,-1 3 0,0-2 0,0-3 0,0-1 0,-1-3 0,1 0 0,-1 3 0,0-2 0,1 3 0,-1 0 0,0-2 0,0-5 0,0 6 0,0-5 0,0-1 0,0 4 0,1 1 0,0-6 235,3 0 0,2-6-235,0-4 0,6-15 1007,18-37-1007,6-29 0,7-20 0,-2 3 0,-12 18 0,0 3 0,2-5-231,5-7 1,5-5 0,-1 0 0,-2 6-70,-4 8 0,-1 4 0,-1 0 8,18-15 0,0 2-518,0 3 1,0 2-451,-3 4 1,0 0 1259,-3 4 0,-1 1 0,-6 3 0,-1 2 0,-2 1 0,0 0 0</inkml:trace>
  <inkml:trace contextRef="#ctx0" brushRef="#br0" timeOffset="9791">9527 3008 24533,'-24'-25'1349,"1"1"0,-24-2-629,-2 44-1044,23 8 0,4 14 342,7 3 0,3 13 0,2 6 0,1 1 0,1-7-851,-3 10 0,3-4 1,2 8 832,3-18 0,2 7 0,1 5 0,0 0 0,2-1 0,2-5 0,0-6 0,6 14 0,3-7 0,3 0 0,-1-4 0,2 2 0,1-2 0,2-7-345,12 9 1,3-8 344,0-8 0,3-6-32,-3-6 0,2-10 32,10-15 0,-2-12 0,-14-7 0,-4-9-191,7-19 0,-8-11 191,-18 13 0,-7-4 0,-2-2-149,-1-7 0,-4-4 1,-2 0 148,0 9 0,-2-1 0,-1 0 0,-1-1 0,-2-2 0,-1 0 0,-1 0 0,0 0-205,-2 2 1,0 0-1,-1 0 1,0 2 204,-6-11 0,0 1 0,-3 3 0,-1-2 0,-3 3 0,-2 14 22,1 22 1,-1 12-23,-14 19 0,40 45 0,18 19-334,2-26 0,4 1 0,4 0 334,4 4 0,2 1 0,4-1 0,-5-13 0,3 0 0,1 0 0,2-2-34,3 0 0,1-1 0,2-1 0,2-1 34,1-1 0,1-1 0,2-2 0,0-1-378,2-2 0,1-1 0,1-2 1,0-2-455,0-2 0,0-2-1,1-1 1,0-2 832,14 3 0,0-3 0,1-4 0,-3-4 0,-1-4 0,1-1 0,-3-3 0,0-1 0,0 1 0</inkml:trace>
  <inkml:trace contextRef="#ctx0" brushRef="#br0" timeOffset="12534">10335 2615 23544,'18'11'2518,"0"-4"-1528,-3-3-181,-3-8-179,0-11-540,0-17-90,4-22-1192,-6 19 0,0-3 1192,1-6 0,1-2 0,0-5 0,0 0-151,0-3 1,-1-1 150,-1-1 0,0 1 0,-1 3 0,0 1 0,-1 4 0,-1 2 0,-1 7 0,0 3 0,4-21 0,-2 19 0,3 25 0,8 22 0,7 28 0,-8-10 0,1 3 0,2 9 0,1 2-305,0 3 0,2 5 305,0 1 0,2 4 0,-2-2 43,-4-10 0,-2-1 1,1 1-44,7 13 0,1 3 0,-2-3 0,3 5 0,-2-2 0,2 1 0,0-1 0,-1 0 0,-1 0-315,1-2 0,1 1-915,-4-7 1,1 3 0,0-1 1229,-1-5 0,0 0 0,-1-1 0,0 0 0,-1 0 0,0-2 0,4 7 0,0 1 0</inkml:trace>
  <inkml:trace contextRef="#ctx0" brushRef="#br0" timeOffset="12694">11415 3628 23544,'-41'5'3058,"2"-1"-2339,5-4-269,5 0-90,11-2-270,8-5 0,13-6-180,12-12-270,15-9-180,15-11-263,-17 18 0,3 1 38,2 0 1,3-1 764,18-4 0,0 3 0,-17 12 0,1 3 0,10-2 0,0 1 0</inkml:trace>
  <inkml:trace contextRef="#ctx0" brushRef="#br0" timeOffset="13270">7427 9516 24173,'-37'-27'1019,"1"0"1,1 2-1,2 2-794,4 2 0,1 2 495,-16-7-540,15 14-180,19 31 0,14 14 0,11 13 0,3 4 0,2 5 0,5 4 0,1 4 0,0-1-851,-4-10 1,0 0 0,0 0-1,2 1 1,0 1 850,0-4 0,0 2 0,2 0 0,0 0 0,-1-3 0,0-2 0,6 7 0,-2-4 0,1 0 0,3 0-226,-1-2 1,3 2-1,0-1 1,1-1-1,-3-3 226,7 9 0,-1-3 0,3 0-168,-2-2 0,5 3 0,-2-3 0,-6-7 168,-2-6 0,-4-4 0,7 4 0,-17-11 0,-44-32 0,-22-18 0,1 0 0,-8-6 0,-3 2 606,2 3 1,-2 1 0,-4 3-607,5 7 0,-5 1 0,1 4 0,5 7 0,2 5 0,4 6 0,8 10 0,0 27 0,21 8 0,30-4 0,17-2 698,17-1 0,10-8-698,0-15 0,2-7-27,6-2 0,1-3 27,-21-6 0,0-1 0,2-2-930,13-5 1,2-3-1,-3-2-554,3-1 0,-3-5 1484,-11 0 0,0-3 0,-8-4 0,-9-8 0,-7-4 0,-4-3 0,1-1 0</inkml:trace>
  <inkml:trace contextRef="#ctx0" brushRef="#br0" timeOffset="13968">7939 9227 27052,'-19'-31'764,"1"0"1,-13-15-765,14 30 0,21 40 0,8 7 0,4 6-1066,10 18 0,3 7 1066,-4-10 0,2 2 0,1 2-420,-5-9 1,2 2 0,0 2 0,0-1 419,2 4 0,1 1 0,0 1 0,1-1-533,0 1 1,1 1-1,0-1 1,1 0 532,-1-1 0,0 0 0,0 0 0,0-2 0,-1-4 0,0-1 0,0 0 0,2 0-239,3 5 1,2 1 0,-1-1 0,-2-4 238,-1-4 0,-3-4 0,1 1 134,7 8 1,1-1-1,-6-12-134,2-12 1263,-6-32-1263,-26-23 0,-8-10 885,1-13 0,-2-5-885,-1 11 0,-1-3 0,-1-5-102,2 6 0,-2-6 0,0-1 1,0 0-1,1 4 102,0 0 0,0 3 0,1 0 0,-1-3 0,-2-11 0,0-3 0,0 1 0,3 8-431,1-7 0,4 8 431,3 14 0,6 7 0,18 5 0,7 46 0,10 23 0,0 1 0,0-1 0,0 2 0,1 2-196,-3-3 1,1 2 0,1 1 0,-2-3-315,5 5 0,-1-3 0,-2-6-300,3-4 1,-1-7 44,-3-7 1,1-6-91,-4-6 1,-1-6 760,-2-7 1,-3-6-716,20-30 944,-30 13 0,-3-4 449,-4-8 1,-4-4-136,-2-7 1,-4-2-90,-3-9 0,-4-1-76,0 17 1,-2-1-1,-1 0 16,-2-1 0,-2-1 0,0 0 89,-2 1 1,0-1 0,-1 2-91,-1 4 1,0 1 0,-1 1-48,-7-13 0,-1 4 63,2 12 0,-1 5 494,-18-8 504,3 36-1313,16 34 0,4 15 0,8 0 0,4 5 0,0 1-634,0 1 0,0 0 0,3 2 634,2 4 0,4 2 0,4-3 0,3-9 0,3-2 0,1-3 435,3 1 1,1-4-436,8 5 0,3-9 223,15-22-223,-15-28 0,-2-10 0,-7 1 0,-2-6-1089,3-19 0,-5-4 1089,-10 4 0,-6-3 0,-6 2 0,-5-5 0,-1 4 1006,-1-6 0,-3 1-1006,-3 3 0,-3-2 0,2 8 0,3 14 0,2 7 265,-4-9-265,29 55 0,24 37 0,-12-23 0,4 2-405,3 1 0,3 2 1,0-2 404,7 6 0,2-1 0,-6-7 0,2 1 0,-2-3-360,2-1 0,-1-4 672,-1-3 0,-1-5-1437,-3-4 1,-1-4-1754,28-6 2878,-10-24 0,-8-21 0,-8-12 0</inkml:trace>
  <inkml:trace contextRef="#ctx0" brushRef="#br0" timeOffset="14375">9989 7933 27681,'-19'-49'900,"22"62"-900,17 36 0,2 8 0,4 7-723,-6-19 1,0 0 0,4 4 722,2 3 0,3 4 0,2 2 0,3 1 0,-1-5 0,2 2 0,1 0 0,1 0 0,0-1-773,-2-3 1,0 0 0,0-1-1,0-1 1,0-2 479,6 9 1,0-1 0,-2-4 0,-2-6-248,7 3 0,-8-13 504,-5-10-684,-11-24 181,-12-27 179,-8-29 225,-3 14 0,-2-4-27,-2-12 1,-2-5 221,1 13 0,-1-1 0,0-2 389,-2-5 0,0-1 0,0-2-180,-2-2 1,0 0 0,0-3 157,1 3 0,-1-3 1,-1 0-1,1 2-158,2 9 1,-1 1 0,0 2 0,1 0 30,-3-13 0,0 1 0,0 8 159,-1 3 0,-1 22-369,-2 38-90,3 39 0,3 15 0,0-9 0,1 3-745,2-1 0,0 5 0,1-2 745,4-11 0,0-2 0,2 0 0,0-1 0,2 0 0,0-1 344,1 18 0,6-1-344,8-9 0,4 1 0,2-6 555,-2-6 0,4-4-555,16 12 0,4-11 0,16-34-720,-26-11 1,-1-4-361,2-4 1,-1-6 846,0-8 1,1-7 0,-3 0 0,7-10 0,-1-2-1,-5 2 1,0 0 0,-1-1 0</inkml:trace>
  <inkml:trace contextRef="#ctx0" brushRef="#br0" timeOffset="14726">11476 7155 25253,'-40'16'2698,"-2"19"-2383,11 17 0,3 10-1014,8-11 1,1 3 698,3-5 0,1 5 0,4-1-504,5-3 0,5 0 0,1-3 504,2 6 0,3-3 0,4 9 0,6-6 0,20-3 603,6-20-783,4-21-90,-3-23 180,-15-17 0,-4-12 270,-6-17 0,-6-5-302,-3 21 1,-2-2 0,-3-1 121,-7-18 0,-5-3 0,-2 7 0,-2 8 0,-2 4 0,-3-13 0,-1 5 0,-1 10 555,15 38-555,35 63 0,-7-20 0,6 5 0,0 0-438,-1 0 0,1 1 1,2 0 437,6 2 0,3 0 0,-2-5 0,2 0 0,1-3-1764,11 3 0,-1-4 639,-16-11 1,0-3-77,5-1 0,-3-7 1201,-2-16 0,-11-19 0,-8-9 0</inkml:trace>
  <inkml:trace contextRef="#ctx0" brushRef="#br0" timeOffset="15120">11967 6454 25612,'-12'4'2879,"-11"24"-2789,4 0-90,-8 19 0,7-11 0,3-6 0,1-6 0,9-20 0,2-16 0,5-30 0,3-22 0,1 23 0,1-2-496,1-3 1,2 0 495,2 1 0,0-1 0,0 5 0,3 1-276,5 4 0,3 6 276,14 11 0,16 35 0,-26 17 0,-3 11-570,4 9 0,-1 9 570,-6-9 0,1 6 0,-1 3 0,-1-4-300,-2-9 1,-2-3 0,1 1 0,1 5 299,0-2 0,1 4 0,1 3 0,1 0 0,0-3 0,1-4 0,5 5 0,0-3 0,1-4 0,1 1 0,-2-1 0,1-1 0,0-2 0,3-5 0,5-1 0,2-6 0,0-10 0,3-10 0,2-14 0,1-13 0,1-11 0,-1-1 0,11-11 0,0-5 0,-18 10 0,2-4 0,0-1 0,-3 0 0,4-8 0,-2-1 0,0-1-478,2-3 0,1 0 0,-1-2-40,-8 11 1,0 0 0,0-1 0,0 1-248,2-1 1,-1-1-1,2 1 1,-1 1 679,1-1 0,0 1 0,1 0 1,0 1-1,1 2 0,0 1 0,1 1 1,0 0-1,1 1 0,0 0 0,-1 1 1,1-1-1</inkml:trace>
  <inkml:trace contextRef="#ctx0" brushRef="#br0" timeOffset="16333">5567 10050 24443,'-32'20'854,"0"-1"1,-22 15-405,21-20 269,31-28-299,27-21 0,21-16 0,8-6-1229,-17 18 0,3-2 1,4-3-1,3-3 1,2-1-1,2-2 0,2-2 809,-13 13 0,2-2 0,2-2 0,2 0 0,1-2 0,0-1 0,2 0 0,0-1 0,0 1 0,0-1 0,0 1 0,0 1 0,-2 1-83,0 0 0,0 1 0,-1 0 0,1 0 0,-1 0 1,1 0-1,0 1 0,0-1 0,0 0 0,1 0 1,0-1-1,0 1 0,1-1 83,-2 2 0,0 0 0,1-1 0,1 0 0,0 0 0,0-1 0,1 1 0,-1-1 0,0 1 0,0 0 0,0 1 0,-1 0 0,-1 1 0,0 1 0,-2 1-40,7-5 0,-1 1 0,-2 1 0,0 1 0,-1 1 0,0 0 0,0 0 0,1 0 0,1-2 0,1-1 0,2-1 40,-5 4 0,1-1 0,1-2 0,1 0 0,1-1 0,0 0 0,1 0 0,0-1 0,0 0 0,-1 1 0,0 0 0,-1 1 0,-1 0 0,-1 2 0,-2 1-93,6-6 1,-2 3 0,-1 0 0,0 1 0,-2 1 0,0 0 0,0 0-1,0-1 1,1 0 0,1 0 0,1-2 92,-5 5 0,0-1 0,1-1 0,1 0 0,0-1 0,0 0 0,1 0 0,-1 0 0,0 1 0,0 0 0,-1 0 0,-2 1 0,0 2 0,-1 0 14,5-5 0,0 0 1,-1 1-1,-1 1 1,-1 1-1,0 0 1,-1 1-1,-1 0 1,0 1-1,0 0-48,3-2 0,-1 0 1,-1 1-1,0 1 0,0 0 1,-2 1-1,1 0 0,-1 0-108,4-2 1,-1-1 0,1 0-1,-1 1 1,-2 2 0,-2 1 0,-2 3-152,9-9 1,-2 1 0,-4 6-1,-8 10-1139,12 7-547,-44 42-2937,-18 16 1,-10 8 4804,1-6 1,-3 3 0,-2 2 0,3-5 0,-1 3-1,-1 1 1,0 0 0,-4 5 0,1-1 0,0 1-1,-1 0 1</inkml:trace>
  <inkml:trace contextRef="#ctx0" brushRef="#br0" timeOffset="17202">8345 13985 21721,'-32'22'1349,"1"1"1,-28 6-1350,13-31 1574,19-36-1574,28 1 0,9-7 0,3 3 0,6-4 0,2-2-681,2 1 1,3-2 0,2-1 0,2-2 680,0 2 0,1-1 0,3-2 0,0 0 0,2-1-163,-2 3 1,2-2 0,1 0 0,2 0 0,0-2 0,1 1 162,-2 3 0,1-1 0,2-1 0,0 1 0,1-1 0,0 0 0,1 0-118,-2 3 0,1 0 0,1 0 0,0 0 0,0-1 1,1 1-1,1-1 0,0 1 118,-3 3 0,1-1 0,0 1 0,1-1 0,0 1 0,0-1 0,1 0 0,0 1 0,0-1-97,-3 4 0,0-1 0,1 1 0,0-1 1,0 1-1,1-1 0,-1 0 0,1 1 1,1 0-1,-1-1 97,1 1 0,1-1 0,0 0 0,0 0 0,0 0 0,0 1 0,1-1 0,0 1 0,0 0 0,0 0 0,0 0 0,0 0 0,1 0 0,0 0 0,-1 1 0,1-1 0,0 1 0,1 0 0,-1 1 0,0-1 0,0 2 0,0-1 0,0 1 0,0 0 0,0 0 0,0 1 0,0-1 0,0 1 0,0 1 0,1-1 0,3-2 0,0 0 0,0 0 0,0 1 0,0 0 0,0 0 0,0 1 0,0 0 0,-1 0 0,-2 2 0,0 1 0,1 0 0,-1 0 0,-1 0 0,1 0 0,0 1 0,-1 1 0,0-1 0,3-1 0,0 0 0,0 0 0,-1 1 0,1 0 0,-1 1 0,-1 0 0,0 0 0,4-2 0,-1 0 0,-1 1 0,1 1 0,-2 0 0,1 0 0,-2 1 29,4-2 1,-2 1 0,0 1 0,0 0 0,0 0 0,1 0-30,2-2 0,2-1 0,-1 0 0,0 1 0,-2 1 0,-4 3 0,5-3 0,-4 2 0,-1 2 0,2-2 0,-4 3 0,2-2 0,0 0 0,-4 2 0,-6 5 503,5-2 0,-6 2-503,1-1 0,-6 4 0,-9 5 1602,-13 7-1602,-17 5 2395,-4 1-2395,-11 3 2714,4 7-2714,1-6 296,4 9-296,2-9 0,5 9 0,-2 0 0,1 8-450,-5 6-1709,-3 8-989,-4 7 3148,-8 10 0,-9 4 0,15-24 0,-1 1 0</inkml:trace>
  <inkml:trace contextRef="#ctx0" brushRef="#br0" timeOffset="25404">9194 1384 21295,'-19'-18'2698,"1"0"-2158,2-2-180,1-1-90,7 1-90,2-2-1,8 3 1,6-1 90,8 6-90,12 5-90,13 5 0,8 12-90,6 6 90,4 11-90,-30-9 0,1 2 0,12 8 0,0 3 0,-1-1 0,0 1-127,-2 0 1,-1 0 126,-6-7 0,-4-1-90,2 6-450,4 0-719,-10-10 270,-2-2-630,-10-7 989,-8-7 0,-19-7 1,-5-6-1</inkml:trace>
  <inkml:trace contextRef="#ctx0" brushRef="#br0" timeOffset="25985">9531 1714 21115,'-13'21'1889,"7"-3"-1529,0-4 179,6-7-89,6 1 0,8-7-90,12 3-91,6-7 1,6-2-180,10-4 0,2-2-394,1 0 1,1-1 303,2-3 0,0-1-1581,-5 3 1,-3 0 1580,17-5 0,-26 10 0,-3 1 0,-1 3 0,-9 4 0,-6 0 90,-5 0 376,-7 0-466,-3-4 3392,-3-5-3392,-3-7 0,-3-7 0,-5-6 0,-3-5 0,1 3 0,-1-1 0,-7-19 0,5 17 0,1 1 0,-7-13 0,-1 4 90,-1 3-90,-1 5 0,1 7 0,0 7 0,1 4 0,-1 6 0,2 4 90,-5 4-180,-15 22 90,5 3 0,11 0 0,0 3-399,-15 26 399,18-22 0,1 1 0,0 1 0,1 2-45,-4 11 0,0 0 90,5-5 0,0 0-45,1-3 0,3-1 0,-1 13 0,11-24-90,6-13-630,0-2 40,0-6 680,0 2 0,0-1 0,0-1 0</inkml:trace>
  <inkml:trace contextRef="#ctx0" brushRef="#br0" timeOffset="30270">11427 1574 22824,'2'24'1529,"0"-6"-1079,-2 6-90,0-8 179,0-9-179,-4 3 450,-4-9-541,-1-1-89,1-11-90,5-11 0,6-15 0,7-10 45,6 6 0,5-1 0,4 3 0,4 2-90,1-1 0,2 7 45,0 9 0,1 14 0,2 28 0,-3 14-90,-8 0 0,-4 5-461,-1 1 1,-2 4-1,-3 1 461,-4 19 0,-5 1 0,-2-19 0,0 0 0,-2 1 0,-3 1 0,-1 1 0,1-1 0,-1-1 0,1 0 0,-1-1 0,-1 0 0,-1-2 0,0 0-300,1 15 1,2 0 299,-2 5 0,2-4 0,5-21 0,3-3 0,1 1 0,5-6 0,24-13 0,17-22 0,-19-4 0,1-3-336,6-6 0,1-2 336,6-3 0,0-2-45,2-2 0,0-2-450,-1 0 0,-2-1-315,-2 0 1,-3-1-316,-4 2 1,-4-1 1124,-5 1 0,-3-2 0,-6 1 0,-4-1 0,10-31 0</inkml:trace>
  <inkml:trace contextRef="#ctx0" brushRef="#br0" timeOffset="30653">12393 1416 20682,'-22'-41'2429,"2"5"-1070,-2-2-910,12 16-15,-4-2-254,13 17 130,-7 3-130,8 4 348,-4-2-348,4 0 51,0-5-141,0 0-1,16-18 1,28-18-90,-19 19 0,1 1-136,9-5 1,2 3 315,19-2 0,0 11 90,-4 20-45,-17 13 0,-1 7-45,16 17-180,-19-7 0,-2 0 0,9 14 0,-1 0 0,1-10 0,3-4-3273,4-5 3273,1 0 0,3 3-89,-2 8 89,-24-15 0,-3 2 0,-3 5 0,-3 4-174,-2 6 0,-6 4 174,-7 7 0,-7 2-295,1-12 1,-3 1 0,-2 0-36,-5 7 0,-3 0 1,-2 1-601,-2 6 1,-2 1-1,-1 1 930,4-13 0,0 0 0,0 1 0,-1 1 0,0 1 0,-1 1 0,0 0 0,0 0 0,-1 1 0,1-1 0,0 1 0,-1-1 0</inkml:trace>
  <inkml:trace contextRef="#ctx0" brushRef="#br0" timeOffset="31669">10720 4962 20935,'-12'5'4497,"0"5"-3687,2-9 0,0 5 719,2-6-1529,3 0 0,5-8 0,19-12 0,14-8 0,11-10 0,9-6 0,3-2-848,-9 9 0,1-1 0,2-2 0,3-1 848,-5 5 0,1-1 0,3-2 0,1 0 0,0 0 0,-1 2-379,-1 0 1,0 1 0,-1 0 0,2 0 0,-1 0 0,2-1 378,-5 3 0,0-1 0,1 0 0,1-1 0,-1 1 0,1-1 0,0 0-174,2 0 1,0-1 0,0 0-1,0 0 1,0-1 0,0 1-1,0 0 174,0-1 0,1 1 0,-1-1 0,0 0 0,0 0 0,0 1 0,-1 0-160,0 1 1,0 1 0,-1-1 0,1 1 0,-1 1 0,0-1 0,-1 1 159,6-4 0,-1 1 0,0 1 0,0-1 0,1 0 0,1 0 0,-2 2 0,1 0 0,2-1 0,0 0 0,-1 2 0,-3 0 0,-2 2 35,2-2 1,-3 3 0,-2 0 0,0 1 0,2-1-36,5-3 0,2-1 0,-1 1 0,-3 2 0,-6 3 0,-5 3 0,-4 3 0,-3 1 342,7-5 0,-3 2-342,-9 5 0,-4 2 1124,10-16-1124,-19 13 2009,-11 5-3718,-7 10 2318,-3 6 1,-3 6 0,-2 2-1</inkml:trace>
  <inkml:trace contextRef="#ctx0" brushRef="#br0" timeOffset="32519">24974 3456 19912,'1'-52'575,"1"1"1,-1-1 0,1 4 0,-1 0 0,0 1-576,-3-15 0,-2 2 0,1 10 0,0 3 0,-1 8 0,1 3 2300,-3-9-2300,6 34 0,8 47 0,-2 3 0,2 9-536,1 0 1,3 9-1,0 3 1,0-3 535,2 8 0,0-2 0,1 4 0,-4-15 0,1 2 0,0 2 0,0 2 0,2 0 0,-1-4 0,2 3 0,0 1 0,1-1 0,-2-2 0,0-5 0,-1 2 0,-1-6 0,0 0 0,2 4 0,0 3 0,2 6 0,0-1 0,-1-4 0,-2-8-83,0 1 1,-2-6 82,5 22 1030,-8-24-1030,-40-40 0,-8-18 0,1-5 0,-4-3-599,4 0 0,-1-1 599,-5-1 0,0 1 0,3-1 0,-4 5 458,-1 13 0,-5 4 0,5 5-458,6 3 0,2 6 0,-21 10 0,11 12 0,34 4 0,11 4 0,5 4 0,6 0 448,5 4 1,9 1-449,8-5 0,8 1 0,4-2 0,6-3 0,3-3 0,1-1-450,1 1 0,1-1 1,0-6-592,0-7 1,1-4 0,-4-5 1040,2-8 0,-3-6 0,-2-7 0,-2-5 0,-2-4 0,1 0 0</inkml:trace>
  <inkml:trace contextRef="#ctx0" brushRef="#br0" timeOffset="32886">25770 3257 25073,'-6'-43'869,"1"0"1,2 4-1,0 8 31,-1 21-900,6 42 0,1 14 0,1 13 0,0 0-886,0-9 0,1 0 0,0 3 886,0 1 0,1 4 0,0 0 0,1-2 0,0 2 0,0-2 0,1 2 0,0-2 0,1 4 0,-1-1 0,1-4 0,0 1 0,-1-4 0,1 2 0,1 9 0,0 2 0,0-5-37,2 1 1,0-7 36,-5-18 0,-1-2 0,8 25 0,-10-58 0,-1-28 0,3-13 0,1-13 0,1 4 0,-1 2 0,1 0-406,2-6 0,0-5 0,2 9 406,-2 13 0,2 6 478,12-22-478,6 20 0,7 14 0,7 24 0,9 18 0,-23-6 0,-1 5 0,4 4 0,-1 2-645,2 1 0,0 2-255,0 2 1,1 0-226,0-1 1,0-1-270,2-2 0,0-2 1394,-1-3 0,1-3 0,0-6 0,1-2 0,-1-4 0,-1 1 0</inkml:trace>
  <inkml:trace contextRef="#ctx0" brushRef="#br0" timeOffset="33252">27300 3922 17113,'-8'-50'959,"-1"0"1,-3 4 0,-2 3-128,-2 4 0,-4 3-472,-1 10 0,-4 4 1475,-26-5-1655,-2 35-180,0 21 0,29-2 0,3 4 255,1 4 0,3 1-255,4 4 0,4 4 0,6 19 0,7 1 0,0-18 0,4 0 0,6 12 0,4-4 0,-3-22 0,3-5 1840,18 16-1840,1-20 0,8-31 0,-13-21 0,-1-29 0,-23 24 0,-6-4 0,-6-27 0,-5-3 93,3 16 1,-2 1-94,-1 6 0,-1-1 0,1 4 0,-2 4 0,1 4 177,-6-26-177,8 60 0,4 18 0,5 18 0,4 8 0,-1 1 0,2 1-642,3 5 0,0 1 642,1 2 0,1 0-90,2-2 0,0-1-835,0-3 0,1-1 25,-1-6 1,2-3-315,-1-5 0,1-5 1409,13 5 1,-1-23 0,-1-20-1</inkml:trace>
  <inkml:trace contextRef="#ctx0" brushRef="#br0" timeOffset="33459">27548 2700 25882,'0'-37'764,"0"0"1,0-11 225,0 50-810,0 54-180,0-5 0,0 7-1006,0-8 0,0 2 1,0 3 1005,1 7 0,1 3 0,1 1 0,-2-14 0,0 1 0,1 0 0,0 0 0,2 2 0,-1-1 0,2 1 0,-1-1 0,0-2 0,0-1 0,1 1 0,1 2-601,1 8 1,2 4-1,1-2 1,-1-4 120,0-1 0,0-4 1,0 0-61,3 9 0,0 0 0,1-9-404,-2-12 0,4-11 944,27-13 0,-7-44 0,-11-9 0,0 0 0</inkml:trace>
  <inkml:trace contextRef="#ctx0" brushRef="#br0" timeOffset="33652">28056 3193 19076,'6'-64'719,"0"-1"1,-2 12 0,-3 6 1795,-11-4-1795,-17 55-361,5 16 1,0 10-135,-5 14 0,0 6-57,6-12 1,1 3 0,0 0-139,1 3 0,0 1 0,2 1-140,-1-2 1,2 0-1,1 2 110,-1 9 0,2 3 0,2-4 0,0 3 0,4-1 0,0 9 0,7-5 981,17-1-1700,16-17-900,17-15-990,14-17 2515,-25-12 1,1-5 0,5-5 0,0-4 0,3-3 0,0-1 0</inkml:trace>
  <inkml:trace contextRef="#ctx0" brushRef="#br0" timeOffset="34004">28803 3166 24443,'-38'-26'2429,"-5"19"-1710,-10 25-404,25 3 0,1 8-2082,2 6 0,1 7 0,3 0 1767,-1 9 0,3 3 0,4-7 0,1 4 0,5-3 133,6 4 1,6-4-134,3-1 0,2-3 498,1-4 1,7-5-544,21-3 0,6-16 0,-15-29 0,-1-12 90,14 0 0,-5-9-232,-20-6 0,-8-8 1,-1 1 186,-2-13 0,-2 0 0,-1 0 0,-1 1 0,0 5 0,-2 2 1120,-1 8 1,1 4-1121,0-19 1279,-1 41-1279,10 31 0,4 40 0,-1-18 0,0 2-1443,1 6 0,1 1 1443,2 1 0,0 1-765,0-2 1,1 0-88,0-3 1,1-2-634,-1-5 1,0-3 1484,15 19 0,-1-18 0,-2-11 0</inkml:trace>
  <inkml:trace contextRef="#ctx0" brushRef="#br0" timeOffset="34226">29416 2492 27052,'7'-51'509,"1"-1"1,-3 6 0,0 4-510,1-15 0,-4 32 0,-2 34 0,0 38 0,1-5 0,1 4-924,2 15 0,0 3 924,1-12 0,-1 1 0,2 1-513,0 4 1,1 2 0,0 0 512,1 2 0,0 1 0,0 0 0,1-2 0,0 1 0,0-2-320,0-1 1,-1-1 0,2 2-603,-2-7 0,2 3 0,-1-1 1,-1-4 921,-1-1 0,-1-4 0,0 2 0,2 8 0,-1 1 0,-1-7 0,-4-7 0,0-1 0</inkml:trace>
  <inkml:trace contextRef="#ctx0" brushRef="#br0" timeOffset="35878">30261 2384 23184,'-8'-48'2608,"3"3"-1798,1 11-271,4 5-179,0 8-90,0 5 360,0 15-450,2 17-180,6 29 0,-2-9 0,1 5-734,3 14 0,0 5 734,-3-14 0,0 3 0,0 1 0,1 6 0,0 1 0,0 1 0,-1 0 0,0 1 0,-1-1-477,1-1 1,0-1-1,0-1 477,-1-5 0,0 0 0,0-3 0,1 15 0,0-4-171,-1-10 1,0-3 170,-1-10 0,-2-3 0,3 13 0,-2-22 1172,4-19-1172,24-54 0,8-2 290,-8 9 0,4 0-290,-2 10 0,1 6 0,4 2 0,1 7-32,1 6 1,2 7 31,1 9 0,-1 6 0,1 7 0,-2 9 0,-8 6 0,-1 6 0,-4 1 0,2 6 0,-5 2 0,-8-5 0,-2 2 0,-7-3 0,-10 0 0,-10-3 0,-7-2 0,-7-4 0,-8-4 0,-5-6 0,-6-5 0,-2-6-374,-3-3 1,-1-6 373,1-8 0,1-5-360,4-3 1,2-8-2918,9-9 0,1-7 0,4-1 2155,-2-7 1,4-3 0,6 4 0,2-4 0,4 3 0,5-5 0,1 0 0</inkml:trace>
  <inkml:trace contextRef="#ctx0" brushRef="#br0" timeOffset="36877">25696 6730 26152,'-56'8'479,"0"0"1,5-2 0,0-2-390,-1 0 0,3-2 0,-10-2 90,17 0 90,60-10-135,10-1 0,8-1-2261,21-10 0,9-3 2126,-20 8 0,3 0 0,3-1 0,1 0-282,0-1 0,1 0 1,3 0-1,1-1 0,1 0 282,-2 1 0,2-1 0,1 1 0,1-1 0,1 0 0,1 0-217,-3 0 0,2 0 1,0 1-1,1-2 1,0 1-1,1 0 0,1-1 217,-6 2 0,0 1 0,1-1 0,0 0 0,1 0 0,2-1 0,2-1 0,3 0-78,-13 4 0,3-1 0,3-1 0,0 0 0,2-1 0,1 0 0,1 0 0,0 0 0,-1 1 0,-1-1 0,0 1 0,-2 0 0,-2 1 78,7-2 0,-1 0 0,-2 1 0,-1 0 0,-1 0 0,1 1 0,0-1 0,2 0 0,1-1 0,1 0 0,-9 3 0,1 0 0,2-1 0,1 0 0,0 0 0,1-1 0,1 1 0,-1 0 0,0-1 0,-1 2 0,-2-1 0,0 1 0,-2 1 0,-2 0 0,13-3 0,-3 1 0,-1 0 0,-2 1 0,-1 0 0,0 1 0,0 0 0,-1 0 0,2-1 0,-3 2 0,-1-1 0,-1 1 0,1 0 0,-1 1 0,1-1 0,1 0 0,0 0 0,2 0 0,1-1 0,1 1 0,1-1 0,0 1 0,2-1 0,-1 0 0,0 1 0,-1 0 0,-1 0 0,-1 0 0,0 0 0,-1 1 0,-1 0 0,-1 0 0,1 1 0,-1-1 0,0 1 0,0-1 0,0 0 0,2 0 0,1 0 0,1 0 0,0-1 0,-1 1 0,-2 0 0,-1 1 0,-2 0 0,-4 1 160,15-4 1,-3 2 0,-3 1 0,-5-1 0,-4 1-161,12-3 0,-7 0 0,-22-1-1349,-28-5-1529,-57 0 2878,9 15 0,-7 3 0,-4 2 0,2 0 0,-3 0 0,-3 2 0,0-1 0,-8 0 0,0 0 0,0 0 0,0 0 0</inkml:trace>
  <inkml:trace contextRef="#ctx0" brushRef="#br0" timeOffset="37374">22598 3130 21990,'-19'-43'809,"-1"0"1,3 2-1,0 2-449,2 5 0,1 0 224,0-1 1,1 2-315,-5-9 614,4-3-884,9 29 337,5 5-158,10 23-89,15 16-90,-4-2 0,5 4-575,9 7 0,5 3 1,1 0 574,-7-7 0,-1 0 0,3 1 0,0-1 0,2 3 0,2-1 0,-3-2 0,3 1 0,-1-3 0,0-1 0,1 0 0,1-1 0,0-1 0,-1-2 0,1 0 0,0-1-327,-2-3 0,1-1 1,-1-1 326,15 6 0,2-2-27,-14-9 1,2-1-1,-2-1-63,9 0 0,-2-2-495,-3-1 1,-4-3-1125,3-9-630,-38-12 2740,-14-15 0,-11-14 1,-7-10-1</inkml:trace>
  <inkml:trace contextRef="#ctx0" brushRef="#br0" timeOffset="37592">23471 2244 22396,'8'-44'1889,"-3"8"-625,-2 17-725,-10 31-179,-11 32-315,2-3 0,-3 10-852,0 0 1,-3 9 0,-2 5-1,0 1 447,5-11 0,-1 3 1,0 1-1,-1 2 0,1 0 1,-1 0-1,3-7 0,-1 0 0,1 0 0,-1 1 1,0 0-1,0 0 0,1 1 360,-2 4 0,0 0 0,0 2 0,0-1 0,0 0 0,1-2 0,1-3 0,-4 9 0,2-2 0,0-3 0,0 1 0,0 1 0,3-10 0,-1 1 0,1 0 0,0 0 0,0 0 0,-1 0 0</inkml:trace>
  <inkml:trace contextRef="#ctx0" brushRef="#br0" timeOffset="43577">22216 15324 25432,'-12'-28'2879,"0"5"-2609,0 12-270,5 13 0,2 24 0,5 32 0,1-11 0,1 6-831,0-8 1,0 3 0,1 1 830,1 9 0,0 1 0,2 2 0,-2-11 0,1 1 0,0 0 0,1 1 0,0 1 0,1 1 0,-1 0 0,1 0-369,1 0 0,-1 1 0,1-2 1,0 1 368,0-2 0,0 0 0,0-1 0,1 0 0,1 13 0,1-2 0,0 0 0,-1-5 0,1-1 0,-1-2 0,-1-5 0,0-2 0,-1-2 0,4 15 0,-1-3 0,-3-11 0,0-3-901,-2-8 1,0-3-899,0 13-360,-2-22 2159,-17-51 0,3-22 0,-1 5 0,0-1 0</inkml:trace>
  <inkml:trace contextRef="#ctx0" brushRef="#br0" timeOffset="44061">23102 15373 22924,'25'10'2519,"-12"27"-1088,-14 2-1071,-12-1 0,-3 1-360,-8 7 159,6-17 0,-1-2-159,-13 5 163,6-23-163,5-15 506,14-32-506,18-7 0,8-3 0,-3 9 0,2 0 0,9-16 0,8 3 0,11 12 0,5 10-289,-13 14 0,2 7 289,14 4 0,-2 13-855,-16 18 0,-6 11 855,-1 9 0,-4 6 0,-10-10 0,-2 2 0,-2 1 0,-2 5 0,-1 0 0,-3 3 0,-1 3 0,-2 1 0,-2 1 0,-1 2 0,-3 0 0,-1 0 0,-1 1 0,-2 0 0,-1 0 0,0-1 0,-1-1 0,-1-1 0,-1-1 0,-1-1 0,-1-2 0,2-3 0,-2-2 0,-1 1-378,-4 7 1,-1 0-1,0-3 378,0 0 0,1-3 0,-6 13 0,6-13 0,15-35 0,14-16 0,24-45 0,-13 20 0,5-2 0,22-17 0,4 1-213,-8 9 0,1 1 213,-3 4 0,2-1 0,0 3-43,8-1 0,0 3-47,2 1 0,1 1-720,0 3 1,2-1 795,-3 2 0,5-2 1,-4 1-1,-12 4 0,-3-1 1,2 0-1,14-6 0,-1 1 1,0-1-1</inkml:trace>
  <inkml:trace contextRef="#ctx0" brushRef="#br0" timeOffset="44453">24856 14428 28581,'-13'-53'0,"-1"1"0,2 6 0,2 3 0,-3-14 0,11 37 0,13 38 0,13 43-716,-9-13 0,2 6 716,-2-9 0,1 3 0,0 1-898,2 7 1,0 2 0,1 1 897,-4-11 0,0 0 0,1 1 0,-1-1 0,1 1 0,1 0 0,-1 0 0,0 0-676,6 14 1,0 0 0,-1-1 675,0-5 0,-1 0 0,1-2-226,-2-4 1,0-1 0,0-1 225,5 13 0,0-2 55,1 3 0,-2-5-55,-8-22 0,-3-4 1745,-2 22-1745,-28-55 2610,-24-25-2610,1 2 0,-4 0 0,10 6 0,-3 3 575,-24-1 1,1 7-576,-3 19 0,25 2 0,6 8 382,15 13 1,10 7-383,9 1 0,5 2 0,0 1 0,5-1 0,9-6 0,5-5-346,20 0 346,6-16 0,6-14-900,-16-15 1,0-6-316,-10 3 1,0-3 1214,7-11 0,-2-2 0,-15 3 0,-4-1 0,0-2 0,0 0 0</inkml:trace>
  <inkml:trace contextRef="#ctx0" brushRef="#br0" timeOffset="44830">25441 14125 27918,'-10'-37'209,"1"1"1,-2-4 0,0 2-210,2-4 17,1 14-17,18 50 0,10 32 0,4 13 0,-10-25 0,0 0 0,2 3-382,1 3 0,1 4 0,1 2 0,0 0 382,-2-4 0,0 2 0,1 0 0,0 0 0,0 0-399,0-1 0,1-1 0,-1 0 0,1 1 0,-1-2 399,4 13 0,0 0 0,-1-2 0,0-2 0,3 4 0,-1-2 0,-2-8-215,-5-7 1,-2-7 214,9 19 0,-13-21 0,-5-22 813,-12-25-813,-2-25 0,-7-28 453,9 23 0,1-2-453,1-4 0,2 0 0,1 1 0,2 1-204,2 6 1,2 3 203,8-16 0,9 25 0,9 25 0,7 22 0,8 19 0,-22-15 0,0 2-392,2 3 1,-1 1 391,-1-2 0,1 1-4916,13 15 1,0-3 3193,5 2 0,-11-14 1,-1-7-1,-6-16 1</inkml:trace>
  <inkml:trace contextRef="#ctx0" brushRef="#br0" timeOffset="45203">26939 14089 27951,'-54'-2'630,"-5"22"-630,23 1 0,0 9-326,4 7 1,-1 7 0,1 2 325,3 3 0,2 1 0,1 3-137,6-7 1,0 2 0,2 1 0,4-2 136,2 9 0,4-1 0,5-5-260,4 3 0,8-7 260,6-12 0,4-10-389,18-17 389,4-19-180,0-22 90,-4-16 135,-21 17 0,-2-2 0,-2-2 0,-2-1 0,-2-2 0,-2 1-45,-2 2 0,-1 1 0,0-28 0,-3 15 400,0 14-400,4 17 600,2 20-600,8 21 0,3 9 0,3 5 0,-3-5 0,2 0 96,7 13 1,2 0-97,-7-13 0,0-1-640,7 7 1,-1-3-1519,12 13-733,5-7 2891,-19-33 0,-7-23 0,-2-6 0</inkml:trace>
  <inkml:trace contextRef="#ctx0" brushRef="#br0" timeOffset="45413">27036 13560 25343,'-7'-59'1079,"0"1"0,2 6 1,1 8-1080,6 7 0,11 55-1418,1 24 1,2 18 0,0 1 1417,-2-9 0,-1 1 0,1 3 0,2 4 0,0 4 0,1 1 0,-1-3-41,-3-12 0,-1-2 0,1-1 0,0 3 41,1 0 0,1 2 0,1 0 0,-1 1 0,0-3 0,1 6 0,1-1 0,-1-1 0,0 0-338,2 2 1,0 1 0,-1-3-1,-1-6-696,3 17 0,-1-22 1034,-1-37 0,-16-60 0,-1 6 0,0 1 0</inkml:trace>
  <inkml:trace contextRef="#ctx0" brushRef="#br0" timeOffset="45653">27629 13125 26332,'-17'57'749,"-1"0"1,2-7 0,-1 3-750,-2 2 0,-2 5 0,0-1-1020,3-10 0,0 0 1,1-1 1019,-2 1 0,1 0 0,0 0 0,0-4 0,2 0 0,-1 1 239,-3 5 1,1 2 0,2-3-240,2 11 0,3-4 0,0-4 0,8-6 529,27 0-529,18-39 0,14-21-685,-22 3 1,1-3 54,4-7 0,1-3-314,5-3 0,1-2-91,3-5 1,4-4-1424,-13 8 0,4-3 1,1-1-1,-3 1 2116,3-2 1,-1 1 0,1-2 0,-2 1 0,3-3 0,-1-1 0,-3 3 0,-3 1 0,1 0 0,-1 0 0</inkml:trace>
  <inkml:trace contextRef="#ctx0" brushRef="#br0" timeOffset="45973">28519 13284 22104,'-7'-41'1709,"1"-1"0,-4 6 0,-5 4-719,-30-11-630,-14 29-1705,27 21 0,0 6 1345,0 8 0,1 7 0,1 6 0,3 8-888,7 2 1,3 6-1,2-2 888,0 9 0,3 1 0,4-9 0,1 1 0,4-3 479,6-2 0,6-4-479,9 2 0,6-6 0,16 2-405,6-43 1,1-15 539,-22-2 0,-4-8-189,4-16 1,-1-11-1,-5 3 54,-9 1 0,-4 0 0,-1 5 0,-1-1 0,-1 3 0,-2-1 0,-2 3 423,1 7 1,0 2-424,7-14 2968,10 38-2968,15 25 0,-8 6 0,3 4-397,7 4 0,3 1 397,7 3 0,5-1-167,-11-7 0,2-1 1,2 0 166,3 1 0,1 0 0,2 0 0,2 1 0,2-1 0,0 1 0,1-1 0,0 0 0,0-1-570,-2 1 0,0-1 1,-2 0-391,-2-2 1,-1 0-1,-2 0 960,13 8 0,-4 0 0,-12-3 0,-3 1 0,-8-2 0,1 0 0</inkml:trace>
  <inkml:trace contextRef="#ctx0" brushRef="#br0" timeOffset="46389">18813 16205 27619,'-44'-36'30,"0"0"0,5 1 0,1 2-30,7 4 0,3 1 0,-9-19 426,30 15-426,32 9 0,36 14 0,-15 13 0,5 5-736,-9 0 0,3 3 1,0 3 735,8 5 0,1 4 0,4 6-227,-14-5 1,3 4 0,3 2-1,-1 2 1,0-1 0,-3-1 226,1 2 0,-2-2 0,-2 1 0,2 1 0,1 1-329,3 3 1,1 1 0,2 2 0,0 1-1,-3-2 1,-3-1 328,4 6 0,-3-2 0,-2 0 0,0 0-237,-3-2 0,-1 0 0,0-1 0,-2 1 207,8 7 0,-2 0 0,-1 1-1051,-1 4 0,-1 1 0,-4-3-313,0-1 0,-5-3 1394,-1 2 0,-13-8 0,-25-22 0,-18-20 0</inkml:trace>
  <inkml:trace contextRef="#ctx0" brushRef="#br0" timeOffset="46545">19877 15835 18140,'-19'-56'449,"-1"0"1,0 0 0,2 7 0,0 1 0,1 5 813,-3-6 0,-1 11-1263,-7 17 0,14 79 0,10-16 0,2 7 0,0 5-269,2-2 0,0 4 1,0 3-1,0 1 269,0-3 0,1 1 0,-1 3 0,0 0 0,-1 1-74,1-6 1,-1 1 0,0 1 0,0 0 0,0 0 0,0 1-122,0 2 0,0 0 0,0 1 1,0 0-1,0 0 0,-1 0-165,0-1 0,0 1 0,0 0 1,-1 0-1,1-1 0,-1 0-1279,1-1 1,0 0-1,-1 0 1,1-1 0,0 1-1,-1-2 1205,0-1 0,-1 0 1,1-1-1,-1 1 0,0-2 1,0 1-1,-1 7 1,0 1-1,-1-2 0,0 1 1,0-1-1,-1-1 1,0-1-1,0 0 0,-1 0 1,1 1-1</inkml:trace>
  <inkml:trace contextRef="#ctx0" brushRef="#br0" timeOffset="53874">11407 13962 23364,'-17'-16'1709,"3"3"-270,0 14-720,7 21-224,11 31 0,7 12-315,-1-2 0,3 5-1069,-3-17 0,2 4 0,1 1 0,-1-1 889,1-4 0,-1-1 0,1 0 0,0 1-428,2 2 0,-1 1 0,1 1 1,1-1 427,-1 0 0,1 0 0,0 0 0,0-1 0,-1-2 0,0 0 0,1 0 0,-1-2-448,5 13 0,-1-2 1,1-1 447,-3-6 0,0-2 0,0-1-177,5 14 1,-1-3 176,-4-10 0,0-3 0,-4-11 0,0-2 0,6 19 1235,-7-18-1235,-12-28 2235,-10-22-2235,-13-38 0,7 6 0,-1-10 0,0 0 298,1 6 1,2 0-1,-1-4-298,-1-3 0,0-5 0,1-1 0,0 2-360,3 10 0,1 1 0,0 0 0,1-3 360,0-2 0,0-4 0,0 0 0,1 0 0,2 4 0,0 1 0,1 3 0,0 1 0,1-2-514,-1-10 0,-1-2 1,1 2-1,3 5 514,4 9 0,2 5 0,1 1 0,1-14 0,4 3-128,2 9 1,7 4 127,12 8 0,5 8 0,26 11 0,-16 19 0,-1 12 0,-7 12 0,-4 8 97,2 10 0,-3 5-97,-11-13 0,-2 2 0,-2 2 0,0 3 0,-3 3 0,-2 0 0,-2 1 0,-2 2 0,-2 0 147,-2 0-1,-2 1 1,-2-1-147,-1-2 0,-1-1 0,-3 2 0,-5 8 0,-3 2 0,-1-4 1113,-1 2 0,-2-2-1113,-2-9 0,-2 2 0,1-10 443,-14 7-443,-5-13 1095,19-42-1095,2-18 0,3-13 0,7-8 1924,2 0-1924,13 5 0,12 12 26,15 11-26,21 9-743,-3 18 1,15 10 0,4 3 0,-9-6-874,-17-7 1,-4-2-1,5 3-351,5 2 1,8 5 0,2 0 0,-5-2 0,-8-6 1455,3-5 1,-6-6 0,-1-4 0,-1-4 0,-1-1 0,-1-1 0</inkml:trace>
  <inkml:trace contextRef="#ctx0" brushRef="#br0" timeOffset="54221">13031 14695 15802,'-29'-47'1049,"-1"0"0,0 5 1,-1 3-287,1 5 1,-1 4-540,1 8 1,-1 3 1742,-22-1-1877,8 28-90,13 23 0,15 27 268,11-21 0,3 2-268,6 4 0,3 2 0,0 1 0,3-1 0,4-2 0,2-1 0,2-4 0,1-2-225,1-6 0,3-3-405,21 13 2655,1-19-2834,10-39 629,-18-15 858,-16 2 0,-5-5-543,-8 0 0,-4 0 45,-5-3 0,-4-2 359,-9-17 1,-5 2-315,3 15 0,-3 3-46,-6-10 0,-1 5-89,-8 3-1,0 18-89,27 53 0,10 13 0,12-1 0,7 3-230,2-3 0,3-2 5,2 2 1,3-1-226,1-1 0,1-1-180,0-4 1,1-2-226,-1-4 1,-1-3-555,-1-6 1,-1-5 1408,25-1 0,-8-24 0,-5-12 0</inkml:trace>
  <inkml:trace contextRef="#ctx0" brushRef="#br0" timeOffset="54604">13019 13410 25073,'-23'-59'659,"1"-1"1,1 7 0,1 2-526,3 12 1,2 3 405,-3-3 90,17 35-540,23 40-90,1 2 0,5 10 0,0-1-969,-3-5 0,-1 0 1,2 4 968,2 1 0,1 4 0,0 1 0,0 2 0,-4-6 0,0 2 0,0 0 0,-1 0 0,-1-3 0,0 0 0,-2-2 0,0 0 0,1 1 0,4 11 0,2 2 0,-2-1 0,-2-6 0,4 12 0,-3-6 0,-3-8 0,-1-3 0,-5-9 0,-2-4 638,5 18-638,-9-20 0,-18-19 0,-7-23 0,-15-24 0,13 6 0,1-4-310,-2-6 1,1-3 309,1-2 0,1-3 0,2-13 0,4 1 826,5 17 1,3 2-827,1-5 0,7 6 0,21 11 0,11 18-170,10 20 170,8 14 0,-15 2 0,0 3 0,-11-6 0,0 0-1296,9 8 1,-2 0-144,5 8-180,-7-4 204,-6-6-8416,-2-7 8869,-12-22 0,-1-13 0,-11-19 0</inkml:trace>
  <inkml:trace contextRef="#ctx0" brushRef="#br0" timeOffset="54771">14066 14030 12923,'5'-37'2563,"-1"1"1,4-30 292,-2 15-2316,2 12 1601,-2 12-1691,8 13 449,4 18-899,12 17 0,7 17 0,-14-12 0,-1 1 355,1 3 0,-1 1-355,1 2 0,1 0-180,-3-1 0,0 0-550,0-3 1,-1 1-1430,13 21-719,-7-10 2883,-13-17 1,-6-12 0,-7-14 0</inkml:trace>
  <inkml:trace contextRef="#ctx0" brushRef="#br0" timeOffset="54905">13916 12850 25612,'-47'-40'360,"4"9"-810,15 13-359,11 9-540,15 19-1080,16 9 2429,13 15 0,16 7 0,6 2 0</inkml:trace>
  <inkml:trace contextRef="#ctx0" brushRef="#br0" timeOffset="55389">14477 13166 23813,'27'32'3239,"-3"4"-2610,-5 8 91,2 11-1504,-9-21 1,0 2 783,2 5 0,1 1 0,0 4 0,2 2-1604,1 3 1,1 2 1603,0 0 0,0 0 0,1-1 0,-1-1-194,0-4 1,1-1 193,-4-8 0,0-1-36,13 21 36,-9-23 0,-9-24 477,-6-29-477,-5-28 0,-3 11 0,-1-4 979,0-8 0,1-3-979,-5-9 0,0-3 0,3 18 0,1-2 0,0-4 0,-1-2 0,0-5 0,0-1 0,1 5 138,0-2 0,2 3 1,0-1-139,-3-14 0,1-2 0,2 8 0,2 12 0,7 9 56,29-4-56,-4 55 0,4 13 0,2 3 0,-1 7-285,-7 1 0,-1 4 1,-2 0 284,2 9 0,-3 0 0,0-2 0,-1 1 0,-5-5 0,-1 0-928,-3-6 0,-2-2 928,6 20 1036,-8-16-1036,-9-23 0,-8-22 0,-3-29 0,1-28 12,5 21 1,1-4-13,1-7 0,1-2 0,2-3 0,2 0 0,1 2 0,3 2 1474,-1 6 1,4 3-1475,9 7 0,4 6 0,16 3 0,3 35 0,4 14 0,1 20 0,-1 8-330,-16-16 1,0 0 0,0 2 329,0 2 0,0 0 0,-3 2-1304,8 16 0,-6 0-180,-9-12 0,-3 1 1484,3 11 0,-8 1 0,-13-14 0,-5-1 0,-3 0 0,0 1 0</inkml:trace>
  <inkml:trace contextRef="#ctx0" brushRef="#br0" timeOffset="55836">12361 16721 18140,'-59'28'449,"-1"1"1,1-1 0,5-2 0,1-1 0,-1-2 69,-2 1 0,0-2 0,5-3-519,8-5 0,5-6 998,-12-12-998,67-22 0,25-11 0,-5 4 0,10-5 0,6-3 0,1 0 0,-2 1-169,-4 3 0,0 1 1,1 0-1,1-1 0,4-2 169,-8 6 0,3-3 0,1 0 0,2-2 0,1 1 0,-1-1 0,0 2 0,-2 0 0,3-1 0,-1 2 0,0-1 0,0 1 0,0 0 0,0 0 0,1-1 0,-4 3 0,-1 0 0,1 0 0,0-1 0,1 1 0,1-2 0,1-1 0,3-1-78,-8 5 1,3-2 0,1 0 0,1-2 0,2 0 0,-1-1 0,2 1 0,-1-1 0,-1 1 0,-1 1 0,0 1 0,-3 0 77,6-3 0,-1 2 0,-3 1 0,0 0 0,0 0 0,1 0 0,1-1 0,2-1 0,4-2-57,-9 5 1,3-2 0,2 0 0,2-2 0,2-1 0,0 0 0,0-1 0,1 1-1,-1 0 1,-2 2 0,0 0 0,-3 1 0,-2 3 0,-3 1 56,9-5 0,-5 3 0,-1 2 0,-3 1 0,0 1 0,2-1 0,1-1 0,3-1 0,-4 2 0,3-2 0,3 0 0,1-2 0,0 1 0,1-1 0,-2 2 0,-1 0 0,-2 2 0,-4 1 0,-3 3 0,15-8 0,-6 4 0,-4 2 0,1 0 0,4-2 30,1 0 0,3-2 1,2-1-1,-1 2 1,-6 1-1,-6 5-30,0-1 0,-7 4 0,0 1 0,5-3 0,0 1 0,-8 3 0,11-4 1105,-17 8-1105,-12 7 1651,-8 5-1651,-11 2 1412,-17 18-1412,-20 8 0,-4 5 0,-7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6:53:37.93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11622 4315 24940,'-20'-55'3149,"1"6"-2906,1 12-243,4 14 82,0 25-82,1 27 0,-1 32-802,7-8 1,0 9 0,0 1 801,1-8 0,0 0 0,0 4 0,0 3 0,0 4 0,1 2 0,0-4 0,1-9 0,1-2 0,0-1 0,1 0-569,0 0 1,0 0 0,1-1 0,0 0 568,-2 13 0,0-1 0,1-2-750,2-6 1,1-3-1,-3 0 688,-1-1 0,-2-1 0,-1-6 0,1-7 0,-2-3 0,-15 24 0</inkml:trace>
  <inkml:trace contextRef="#ctx0" brushRef="#br0" timeOffset="168">11090 3076 19109,'3'-45'180,"-1"-1"0,1 1 0,2-14 0,2 3 1086,-3 13 1,6 7-1986,30 1-631,2 42 378,-8 14 0,0 9 972,2 10 0,-1 4 0,-8-9 0,0 0 0,1 2 0,1 1 0,1 1 0,0 0 0</inkml:trace>
  <inkml:trace contextRef="#ctx0" brushRef="#br0" timeOffset="674">12454 4017 24443,'23'58'989,"-13"-25"1,-3 1-720,-2 7 0,-3 2-2786,-3 7 1,-3 4 2695,-1 8 0,-1 2-150,1-16 0,-1 0 0,0 2 91,2 1 1,1 1-1,-1-1-91,1 0 0,1 1 0,0-2-30,3-5 0,0 0 0,1-1 0,1 12 0,2-4 45,2-12 0,2-5 861,14 4-906,9-41 0,3-41-319,-13 5 1,-2-4 318,2-11 0,-3-3 0,-4 14 0,-2-2 0,0 1 532,0-3 1,-1-1 0,0 1-503,-2 0 0,1 0 0,-2 1 15,5-18 0,-1 2 573,-6-10 0,9 23-618,45 74 0,-18-11-296,-17 22 1,-1 17 0,-1-3 295,2-1 0,-1-2 0,1-2 0,1-1 0,0-6 0,1-3 314,-1-8 0,1-4-314,24 3 538,-15-37 0,-1-14-568,-10-7 0,-2-10 0,-2-5 30,1-9 0,-1-6 0,-2-4 0,-1 0-623,-3 1 1,-1 0-1,-2-1 1,-1-2 640,-2 5 0,0-3 0,-2-1 0,0 2 0,-2 2-18,0-3 0,-1 2 0,-1 2 0,0-1 0,0 1 0,-1 0 0,0 1 0,-1 1-256,0 6 0,0 0 1,-1 2-1,0 2 256,0-9 0,-1 3 0,1 3-5,0-8 0,0 8 5,1-3 30,4 65-30,-3 18 0,0 14 0,1 5 0,1 9 0,0 4 0,0-3-92,1 7 1,1-1 0,0 3 91,-2-12 0,1 3 0,1 1 0,0 1 0,2-2 0,1-1 0,1 0 0,1-1 0,1-1 0,-1-3 231,4 14 0,0-3 1,2 3-754,-2-14 0,1 5 1,2 0-1,-1-3 0,1-6 469,2-1 0,1-6 0,-1-1 0,10 15 0,0-8 1,16-6-1</inkml:trace>
  <inkml:trace contextRef="#ctx0" brushRef="#br0" timeOffset="840">13579 3813 26062,'-31'-26'360,"0"-1"-1,4 3 1,2 1-270,-10-13 0,17 7-180,25 8-449,24 4-541,31 1 315,-18 8 1,4 0-2711,10-1 0,4 0 3475,-17 3 0,2-1 0,0 2 0,2-1 0,1 1 0,0 0 0,1-1 0,-1 1 0,1 0 0</inkml:trace>
  <inkml:trace contextRef="#ctx0" brushRef="#br0" timeOffset="1373">17518 3008 23320,'-6'-48'1019,"0"1"1,0 3-1,0 1-884,0 6 0,0 2 135,-7-18 0,1 30 385,-2 42-655,5 12 0,0 12 0,-1 9 0,-2 10 0,0 5 0,0-3-801,2-6 0,0-2 0,0 2 0,-1 4 801,1-7 0,-1 3 0,1 1 0,-1 2 0,0 1 0,0 0-221,2-5 1,-1 2 0,0 1 0,1 0 0,0 0-1,0-2 1,0-2 220,0 7 0,1-4 0,-1 0 0,2 2 0,-1 4-347,0-3 0,0 5 0,0 3 0,1 0 0,0-1 0,1-4 1,2-6 265,0 10 1,3-6 0,0-2 0,1-2 0,0-3 0,0 0 0,1-3 0,2-6 0,6 6 0,0-1 0</inkml:trace>
  <inkml:trace contextRef="#ctx0" brushRef="#br0" timeOffset="1590">17445 2904 25804,'3'-47'157,"1"-1"1,-1 1-1,1-15 1,0 4-158,0 14 0,0 6 1010,6-2-1010,24 96 0,-12-5 0,1 11 0,1 2-636,-5-13 1,0 0 0,1 2 0,0 3 635,0-2 0,1 4 0,0 1 0,0-2 0,-1-2 0,2 1 0,0-3 0,0 0 0,2 3 0,1 1 0,2 2 0,1 2 0,1-1 0,-1-1-566,-1-5 1,0-1 0,0 0-1,0-1 1,0 0 151,-1-2 0,0 1 1,0-1-1,0-1 0,-2-3-516,9 15 1,-1-3 0,-6-7 860,-8-10 1,-6-5-1,-7 16 1,-15-13 0</inkml:trace>
  <inkml:trace contextRef="#ctx0" brushRef="#br0" timeOffset="1741">17404 4075 25522,'-35'-28'510,"0"-1"0,5 3 0,3 0-331,-2-16 1,27 7-90,30 14 0,14 3-90,5 4 0,8 2 0,1 1-1383,3-2 1,2 1 0,3 0 842,-6 2 0,3 2 1,1-1-1,-2 1 540,-9 0 0,-1 1 0,-1 0 0,1 0 0,0-1 0,0 1 0,0-1 0,0 1 0,-1-1 0,1 0 0,-1 0 0,1 0 0</inkml:trace>
  <inkml:trace contextRef="#ctx0" brushRef="#br0" timeOffset="1918">19723 2691 25792,'0'-61'1529,"0"6"-1439,0 13-90,0 10-359,0 7-811,0 9-449,2 7-1259,4 13 2878,1 12 0,4 18 0,0 8 0</inkml:trace>
  <inkml:trace contextRef="#ctx0" brushRef="#br0" timeOffset="2071">20361 3587 26242,'12'48'404,"0"1"1,-6 3 0,-2 6 0,-4-2-465,-3-9 0,-2-2 0,-3 3-1328,-2 3 1,-2 2-1,-3 2 1,-2-3 1027,-4-5 0,-2-2 0,-2 0 1,-2 0-294,-4 7 1,-3 1 0,-1 0 0,-1 0 652,3-7 0,-1 1 0,0 0 0,-2 0 0,0 0 0,-4 3 0,-1 0 0,0 0 0,-2 1 0,1-1 0,4-7 0,1 0 0,-1 0 0,1 0 0,-1 0 0,1 0 0</inkml:trace>
  <inkml:trace contextRef="#ctx0" brushRef="#br0" timeOffset="2851">12081 8743 28581,'-26'-29'0,"1"1"0,1 1 0,1 4 0,-20-7 0,7 25 0,7 36 0,15 1 0,4 6-2126,1 17 0,4 5 2126,1-11 0,1 2 0,2 6 0,0-3 0,0 5 0,2 4 0,0 2 0,0-1-235,1-7 0,1 2 0,0 0 1,0 0-1,1 1 0,-1-1 100,0 1 0,0 0 0,-1 0 0,1 0 1,1 0-1,-1-2-447,2 7 0,1-1 0,-1 0 0,1-3 1,0-2 581,0-1 0,0-1 0,0-3 0,0-5 0,0 18 0,0-4 0,-2-18 0,0 1 0,1-1 0</inkml:trace>
  <inkml:trace contextRef="#ctx0" brushRef="#br0" timeOffset="2990">11691 8150 18332,'-2'-59'51,"1"-1"0,-1 1 1,0-1-1,1 6 1,-1 0-1,1 1 1,0 2 478,0-5 1,0 3-1,3 1-1190,1 3 1,2 0-1,1 6-644,0 5 0,4 6 1304,26-16 0,1 71 0,6 19 0</inkml:trace>
  <inkml:trace contextRef="#ctx0" brushRef="#br0" timeOffset="3518">12994 8766 25343,'20'49'485,"-1"0"1,0 1 0,-5-7-1,-2 0 1,-1 2-306,1 18 0,0 3 0,-4-1-1278,-3-8 1,-3-1 0,-2-1 1097,-1 3 0,-2 0 0,0-1 0,1 0 0,-1-1 0,-1-1 0,0-5 0,-2 0 0,2-2 0,-1 15 0,1-2 236,1-12 1,1-3-237,1-10 0,2-4 0,2 6 672,7-29-672,9-31 0,3-29 0,0-11 0,-3 6 0,-1-4-864,0 1 0,0-5 0,-1 3 864,-4 9 0,-1 3 0,0-1 0,-1 3 0,1 0 0,0 1 452,2-15 1,4 4-453,5 8 0,4 9 163,16 10-163,20 42 0,-34 19 0,-3 8-383,4 8 0,1 2 383,0 7 0,3 2 0,-3-8 0,3 3 0,-1-4 0,4 6 0,2-4 0,-7-10 0,2-1 0,0-9 0,-1-9 0,1-9 0,0-5 0,-1-8 0,-1-10 0,-1-9 0,1-8 0,-3-6 0,2-13 0,-3-6 462,-9 11 1,-2-2 0,0-7-463,-3 2 0,1-6 0,-1-4 0,-1 0 0,-1 3-483,1-7 1,-1 3 0,-2-2 0,1-3 482,-2 8 0,0-2 0,0-2 0,0-1 0,-1-1 0,-1 1 0,-1-4 0,-1-2 0,0 0 0,-1 1 0,0 1 0,-1 4 0,0 3 0,0 3 0,-1 2 0,0-1 0,0-2 0,0-5 0,-1-8 0,0-1 0,1 5 0,1 13 0,0 18 103,5 14-103,-1 28 0,-1 24 0,-3 21 0,-1 8 0,1-4-304,0-5 0,0-1 0,0 1 0,0 0 304,1 3 0,0 1 0,0 0 0,0 0 0,1-1 0,-1 1 0,0 0 0,2 3-156,0-1 0,0 2 1,1 2-1,0-2 1,0-4-115,-1-1 0,0-3 0,0-1 0,1 2-39,1 9 0,0 1 1,0-1-1,0-6-905,1 12 0,0-7 1214,-3-11 0,0-3 0,-3-10 0,0-2 0,1 20 0</inkml:trace>
  <inkml:trace contextRef="#ctx0" brushRef="#br0" timeOffset="3686">14221 8702 26422,'-25'-32'719,"1"0"1,-3-5 0,3-1-720,3-13 0,15-6 0,40 26-679,-6 15 1,5 3-42,8-1 1,5 0-1532,6 0 0,6-1 0,-2 1 2251,-10 3 0,-2 0 0,3 0 0,15-4 0,4-2 0,-4 1 0,-18 5 0,1 0 0,0-1 0</inkml:trace>
  <inkml:trace contextRef="#ctx0" brushRef="#br0" timeOffset="4100">17681 7427 27321,'0'-40'420,"0"0"0,0 4 0,0 2-420,0-21 0,5 83 0,0 31 0,-2-14 0,0 8 0,1 0-1418,-1 3 1,0 1 0,1 1 1417,-1 7 0,0 1 0,1 1 0,0-16 0,0 1 0,0 0 0,0-1-353,0 1 1,1 0 0,-1-1 0,1 0 352,2 14 0,1-1 0,0-2-412,0-2 0,1-2 0,0-2 412,0-6 0,0-3 0,0-1-476,4 15 0,0-4-199,-1-12 1,1-5 411,7 17-1895,-4-32 1942,-2-34 216,-3-34 0,-7 7 0,-2-5 0,0-6 0,0 0 0</inkml:trace>
  <inkml:trace contextRef="#ctx0" brushRef="#br0" timeOffset="4501">17827 7734 20732,'-6'-54'521,"1"-1"1,-1 0 0,2 5 0,1 2-1,0-1-251,0-4 0,1 1 0,1 3 45,1 0 0,0 3 44,1-6 1,2 5 180,5 5-180,10 12 695,10 12-875,11 9-90,10 22-90,4 10 0,-24 0 0,-1 3-685,0 6 0,-3 2 685,0 7 0,-3 2 0,-2 3 0,-5 6 0,-11-3 0,-6 8 0,-2 1 0,-1-5 0,0-6 0,-2-3 0,-2 3 0,-2 6 0,-2 5 0,-2-1 0,-2-9 0,-9 3 0,-1-7 0,2-5 0,-1-1 253,-4 2 0,6-11-253,16-24 381,11-6-381,20-22 0,12-8 0,-1 9 0,4 3-525,4 3 1,3 4 524,3 6 0,0 5 0,1 9 0,0 6 0,-1 5 0,-1 10 0,-12 6 0,0 9 0,-3 4 0,-5-1 192,-3 7 0,-6 0 1,-5 6-193,-1 1 0,-2 5 0,-4 0 0,-7-6-765,-10-3 0,-6-4 1,-5-4 764,-7-1 0,-5-3 0,0-6 0,-7 2 0,-1-7-619,0-1 1,-1-4 618,3-5 0,-1-3 241,4-5 0,0-3-241,4-4 0,0-6-1844,-3-14 0,4-7 1844,-7-29 0,21 3 0,6-5 0,11-1 0,1 1 0</inkml:trace>
  <inkml:trace contextRef="#ctx0" brushRef="#br0" timeOffset="4672">19228 7187 27861,'15'-30'360,"1"1"0,10-28-360,-10 10 0,-8 4 0,-9-5 0,-1 15-810,-9-4-1169,10 21-809,-8 5 2788,8 7 0,-3 12 0,4 4 0</inkml:trace>
  <inkml:trace contextRef="#ctx0" brushRef="#br0" timeOffset="4870">19662 8083 28131,'10'35'150,"0"1"0,0 3 0,-1 1-150,0 2 0,0 1-1046,-2 2 1,-1 0 1045,-1 0 0,0 1 0,-3-2 0,0 0 0,-3 1 0,-2 0 0,-2-1 0,-2 1 0,-5 2 0,-4 0-315,-4 2 0,-3-1-1214,-6 5 0,-3-2 1529,7-14 0,-1-1 0,-2 0 0,-2 1 0,-3 0 0,0 0 0,-2 1 0,-1-1 0,1 1 0</inkml:trace>
  <inkml:trace contextRef="#ctx0" brushRef="#br0" timeOffset="7036">24633 7838 24533,'-14'-36'2788,"1"4"-2608,1 11 180,5 10 0,4 23 0,3 23-360,3-4 0,1 5-1785,2 10 0,1 2 1785,4 9 0,2 1 0,2 5 0,1 0-30,-5-20 0,2 0 1,-1 0 29,7 20 0,1-2 0,1-2 0,0-2-360,0-4 0,0-2-405,-2-7 1,0-2-1583,2 3 1,-2-4 2346,2 7 0,-3-8 0,-16-32 0</inkml:trace>
  <inkml:trace contextRef="#ctx0" brushRef="#br0" timeOffset="7190">24628 7372 24803,'-9'-50'239,"0"-1"1,1 6 0,0 3-285,1 7 0,2 2-134,-2-15-271,4 15-450,10 15-359,7 9-990,15 21 2249,11 10 0,8 23 0,-22-20 0,0 0 0</inkml:trace>
  <inkml:trace contextRef="#ctx0" brushRef="#br0" timeOffset="7668">25156 7802 14182,'21'49'749,"-1"0"1,0-1 0,-1 1-244,-2-2 1,-2 1-237,-1-3 0,-1 3 392,1 12 1,-1 0-529,-3-18 1,-2-2 496,1 8 1,0-4-362,1-1 90,-2-14-180,-2-12 1905,-2-17-2085,-2-21 0,-2-19 90,0-22 393,2 1 0,1-5-438,0 15 0,1-1-15,0 5 0,1-1 0,0 3 629,2 2 0,0 4-569,11-22 173,5 29-263,3 32 0,1 30 0,0 12-621,-4-5 0,0 5 621,6 12 0,2 7 0,-1-5 0,0-2 0,-1-1 163,-5-9 1,2 1-1,1-4-163,8 4 0,4-10 129,-3-19 1,0-8-130,-1-2 0,-3-11 0,-1-22 0,-7-12-295,-9-5 0,-6-9 295,-2 6 0,-2-7 0,-1-1 0,-2 2-309,0-8 1,-3 2 0,-1-4 308,1 0 0,0-5 0,-2 0 0,-1 4 0,-3-4 0,-1 4 0,-1 0 0,0 3 0,0 0 0,0 1 0,0 7 0,1 0 0,-2 1-581,0 0 0,0 1 0,1 5 581,1 6 0,1 4 143,-4-13-143,17 76 0,7 34 0,0-2 0,0-2 0,1 7-101,-1-11 0,1 9 1,1 3-1,1-1 1,-3-8 100,2 2 0,-1-5 0,1 1-143,-1-3 1,0 3 0,1-1 0,-2-4-848,6 13 1,-3-4-270,-1-6 0,-1-3 1645,-3-8 0,-2-2 1,1 21-1,-4-11 0</inkml:trace>
  <inkml:trace contextRef="#ctx0" brushRef="#br0" timeOffset="7811">25855 7780 26332,'-19'-37'1079,"7"3"-989,17 5-90,18 0-90,25-1-315,-14 13 1,5-1-1898,9-1 1,7 1 0,-2 0 2301,-10 3 0,-1 1 0,2 0 0,15-5 0,3 0 0,-3 2 0,3 0 0,-1 1 0</inkml:trace>
  <inkml:trace contextRef="#ctx0" brushRef="#br0" timeOffset="8219">28190 6952 12390,'-12'-27'-210,"-1"4"0,1 1 0</inkml:trace>
  <inkml:trace contextRef="#ctx0" brushRef="#br0" timeOffset="8552">28145 6834 20036,'-5'-9'3777,"-6"-2"-3057,-7 6 0,-10 1 179,-9 2 1,-8 12-181,-8 10-617,25-1 1,1 3 32,0 6 0,1 5-518,2 5 1,3 3 382,3 7 0,3 2-654,5 3 1,4 1 653,5 2 0,4 1 0,4-3 0,5-1-254,3-3 0,4-3 254,5-5 0,3-4 0,2-7 0,3-3 0,3-8 0,1-4 0,2-7 0,0-7 0,-1-5 0,-1-7 0,-1-8 0,-2-5 0,-5-8 0,-3-4 0,-4-5 0,-4-4 0,-3-2 0,-8-6 0,-10-4 0,-7-10 0,-2 0 0,4 12 0,6 11 0,0 3 0,-10-23 0,-4-5 0,12 34 115,29 81-115,-5-14 0,4 3 0,7 4 0,4 3 0,1-2-646,9 7 1,3-3-15,-6-4 1,4 0-1,-1-6-689,7-5 0,0-7 1349,-2-6 0,1-5 0,-2-6 0,0-6 0,-1-5 0,-1 0 0</inkml:trace>
  <inkml:trace contextRef="#ctx0" brushRef="#br0" timeOffset="8740">29375 6183 18410,'-8'-51'659,"0"1"1,1 8 0,0 4 1871,-2-5-2531,4 43 0,7 41 0,1-4 0,1 3 325,3 11 0,1 3-325,3 6 0,2 3-39,-3-20 1,1 1 0,1 0 38,0 0 0,1 1 0,4 0-840,8 12 1,4 1-1,0-4-30,-5-14 1,-1-2 0,3-2 869,7 8 0,2-1 0,1-9 0,3-12 0,0-7 0,0-6 0,1 0 0</inkml:trace>
  <inkml:trace contextRef="#ctx0" brushRef="#br0" timeOffset="8918">30488 5306 25612,'27'-37'719,"0"1"1,0 0 0,8 9 0,3 12-675,15 19 0,0 17-1300,-20 10 1,-4 11-1,-2 3 1255,5 8 0,-2 4 0,-2 3-426,-6-9 1,0 2-1,-2 1 1,0 1 425,-1 4 0,0 0 0,-2 2 0,-1 5-566,-6-14 1,0 4-1,0 3 1,-2 0 0,0 1-1,-1-2 1,-1-2 518,0 10 1,-1-3 0,-1-1-1,-2 1 1,0 3 0,-1-7 0,-1 2-1,-1 1 1,-1 2 0,0-2-1,-1-1 1,-2-4 0,-4 3 0,-1 0-1,1 0 1,0 0 0,-1 0 0</inkml:trace>
  <inkml:trace contextRef="#ctx0" brushRef="#br0" timeOffset="9468">26988 10321 22649,'-65'4'449,"1"0"1,0 2 0,-3 4-1201,6 5 0,-3 2 0,4 1 751,-4 2 0,2 2 0,11-3 0,0 1 0,8 0 407,11-1 1,6 0-408,-2 15 1047,34-4-1407,30-13 1,12-6 89,-7-3 0,4-3 292,-1 1 0,3 1 0,0 1-22,1 0 0,-1 2 0,-3 2 180,3 5 0,-2 5 44,7 8 1,-8 6 0,-27-2 0,-8 3-45,-3 3 0,-6 2-180,-6 2 0,-5 0 0,-2 0 0,-2 0 0,-4 0 0,-1-2 0,-1-1 0,1-2 0,0-3 0,1-2 1409,2-3 1,1-1-1410,-4 20 0,12-8 1030,16-5-1030,18-4 0,5-8 0,4 2 0,5 6 0,0 3 0,-1 1 0,-2 4-72,-3 4 0,-8 2 72,-13-4 0,-6 0 0,-1 3 0,-2 6 0,-3-4 0,-2 7 0,-1 1 0,0-4 0,2-6 0,-1-3 0,1 5-68,-2 12 1,0 6-1,3 2 1,5-4-193,7-11 1,4-2-1,3-2 1,-2-1 0,1 9-1,0-2 1,4 0-1,4-9 1,0 0 0,0 0-1,0 0 1</inkml:trace>
  <inkml:trace contextRef="#ctx0" brushRef="#br0" timeOffset="9820">29847 15364 28401,'-22'57'180,"-3"3"-180,9-27 0,1 0 0,1 2 0,3 1 0,2-1 0,4 0 0,4 1 0,4 0-655,2-2 0,3 0 655,3 1 0,4 0 0,1-1 0,2 0-77,5 0 0,1 0 77,2 1 0,1-1 0,2 2 0,-1 1 0,1 1 0,-1 1 0,-2 1 0,-1 3 0,-5-1 0,0 4 0,-2-1 0,1 7 0,-2 2-720,-4-8 1,1 3 0,-3-2 719,-1 3 0,-2-1 0,1 1 0,0 0-366,1-1 1,0 1 365,2 0 0,1 0 49,-1-3 0,1 3-49,-3-7 0,2 2 0,-3-2 0,1 5 0,-3 0-855,1 9 1,-5-3-2474,-19 7 3328,-24-16 0,9-28 0,-5-5 0,-6-1 0,-1 0 0</inkml:trace>
  <inkml:trace contextRef="#ctx0" brushRef="#br0" timeOffset="13377">14290 1280 20126,'-31'5'2518,"1"-1"-2248,5-6 0,1-4 90,7-4-91,7-5-89,5-1 0,5-3-90,3 1 0,5 0-90,10 0 180,13 0-90,7 6 0,6 2-45,-5 2 0,2 1 0,20-2 0,2 3-586,-9 3 0,0 1 541,3 2 0,4 2 30,-3 4 0,5 1 0,-2 1-30,-13 0 0,-1 0 0,2 2 0,13 2 0,3 3 0,0 2 0,-15-3 0,1 2 0,-1 1 0,-2-1 30,3 2 0,-3 0 0,2 1-365,-4-2 1,3 1 0,-1 0 0,-4-1 379,13 7 0,-4 0-45,-7-1 0,-1-1 45,-7-4 0,-1 0 0,0 4 0,-3 0-45,16 12 0,-5 3 90,-21-15-90,-11-5 998,-6-12-998,-4-1 1510,-2-4-1510,-1 0-90,0-10 1,0 1-91,0-8-540,-7 1 90,5 6 1,-10-1 629,-6 9 0,1 0 0,-8 2 0</inkml:trace>
  <inkml:trace contextRef="#ctx0" brushRef="#br0" timeOffset="14543">15654 2198 22194,'-30'21'1709,"3"-5"-1349,5-7-180,11-5 0,4-4-90,10-6-90,16-5 90,24-12-45,-8 8 0,5 0-708,12-2 1,4 0 662,-13 5 0,1 1 0,2 0 0,2 1 0,1 1 0,1 0 0,-1 2 0,1 0 0,0 1 30,-3 2 0,0 1 0,-1 1-1507,18 2 1,-2 2 1476,-7 2 0,-2 2 0,-7 1 0,-3 2 44,-8-1 1,-1 2 45,0 0 0,-3 0 0,5 1 0,0 3 886,-27-13-886,-4 3 3302,-5-8-3392,-7-5 0,-4-12 0,-9-8 0,-5-14 0,-1-9-254,10 22 1,0-1 253,-1-3 0,1 0 0,-2-2 0,1-1 0,0 0 0,0-1 0,2 0 0,1 0 0,-1 1 0,2 1 0,2 0 0,1 2-83,-8-27 83,4 8 0,-5-1 0,3 21 0,-8 1 0,6 23 0,-6 5 0,-3 14 502,-9 6-502,-8 20 0,14-13 0,-1 2-551,-6 5 1,-1 1 550,-6 3 0,-2 0 0,-2 2 0,0-1 0,1-2 0,-2 2-48,11-8 0,-2 3 1,2-2 47,-12 9 0,3-2 0,2 0 0,4-3-417,12-9 1,4-4 416,3-1 0,6-8 0,7 0 1061,0-9-1061,8 3 147,-2-4-147,3 0 957,0 4-957,-4 3 0,-1 5 0,-4 3 0,-2 3 0,-3 5 0,-2 2 0,-10 10 0,0-4 0,0 5 0,6-11 0,8-5 0,5-4 0,0-5 0,6 1 0,-2-7 0,3-1 0,2-4 0,2 0 0,0-2 0,2-1 90,-2-1-90,-2 1 0,0 1-90,-2 2 90,6 0 0,-1 0 0,4 0 0,1 0 0,3 0 0,3-4 0,8-3 0,12-7 0,18-8-468,-15 9 1,3-1 467,9-3 0,2-1-504,-11 6 0,1-1 0,1 0 354,2 1 0,2 0 0,0 0-90,1-1 0,1 1 0,0 0-120,-1 1 0,0 1 1,0 0-361,-3 1 1,-1 1-1,0 0 580,15-3 1,-2 2-1,-8 3 1,-2 2 0,-6 1-1,-1 0 1</inkml:trace>
  <inkml:trace contextRef="#ctx0" brushRef="#br0" timeOffset="95359">17197 5930 18753,'-39'27'2699,"3"-2"-1791,5-13-458,9-4 1271,10-8-1631,17-10-90,21-13 0,-1 1 0,5-3-386,11-9 0,5-2 386,-7 6 0,2-1 0,2-1 0,9-5 0,1 0 0,3 0 0,-10 7 0,2-1 0,1 1 0,0 0-162,3-1 0,2-1 0,-1 1 0,2 1 162,-1 0 0,0 1 0,1 1 0,2-2 0,-2 3 0,3-1 0,0 0 0,0 0 0,-5 3 0,-2 2 0,-4 2 0,0 0 0,1 0-180,6-3 0,3 0 0,-3 0 0,-7 4-604,4 0 0,-6 4-71,-11 3 1,-3 4-1485,3 4 2339,-30 16 0,-32 27 0,5-14 0,0 1 0</inkml:trace>
  <inkml:trace contextRef="#ctx0" brushRef="#br0" timeOffset="95911">18013 9842 26602,'-15'0'1889,"-4"0"-1799,-2 0-90,1 0 0,4-2 0,2-1 0,7-1 0,2-3 0,30-6 0,13-1 0,8-2 0,4-1 0,4-1-619,-2 2 0,4-1 0,-1 0 619,-3 0 0,-1 1 0,1-1 0,4-2 0,1 1 0,1-2 0,0 0 0,0 0 0,3-1 0,-3 1 0,3-2 0,0 1 0,-4 0-789,0 1 0,-4 0 1,2 0 788,-7 3 0,2-1 0,-2 0 0,-6 2 0,8-4 0,-7 2 0,-7 2 0,-3 2 0,20-11 0,-15 7 0,-11 5 0,-9 4 0,-10 2 1332,-8 5-3761,-23 0 2429,-20 6 0,-7-3 0,-9 3 0</inkml:trace>
  <inkml:trace contextRef="#ctx0" brushRef="#br0" timeOffset="97224">18740 12510 24173,'-33'-45'2159,"-8"4"-1529,-8 5-499,-12 11 183,29 16 1,-1 4-225,-3 4 0,1 4-90,-3 4 0,1 4 0,-1 6 0,0 4-1174,0 7 0,1 5 1174,-1 7 0,3 4 0,1 7 0,2 5-650,12-16 1,0 3 0,2 0 649,1 2 0,1 1 0,2 0 0,1 1 0,2 1 0,2 0-255,2-2 1,2 0 0,3 0 254,1 19 0,6-1 0,3-6 0,8-2 0,6-15 0,6-1 0,1-4 0,5 1 0,5-6 0,9-9 0,8-5 0,-3-7 0,-3-10 0,0-8 0,15-8 0,-3-7-1,-20-3 0,-5-7 1,-7-2 0,-2-6 0,-3 0 0,3-9 0,-4-3-117,-6 7 0,-1-3 0,-4 1 117,-4-7 0,-6 2 0,-4 0 0,-2 1 937,-1 4 1,-3-1-938,-7-7 0,-3 4 0,6 17 0,-3 2 510,-6-7 1,-2 14-511,-10 40 0,17 18 0,4 10 0,3 5 0,5 7-407,7 8 1,5 8-1,2-4 47,-1-20 0,1-2 1,4 4-415,1-1 0,3 6 1,2 2-1,1-1 1,-2-5-157,5 8 1,-1-4 0,3 3 929,-1-1 0,2 2 0,0 1 0,-2-3 0,0 3 0,-1-4 0,-1 1 0,1 2 0,-1 0 0,0-1 0</inkml:trace>
  <inkml:trace contextRef="#ctx0" brushRef="#br0" timeOffset="98516">18891 15798 25343,'-37'-25'1619,"2"5"-1529,1 4 89,5 9 1,3 3 0,7 8 0,6 5 180,6 23-90,7 1-180,7 16 0,3-7-90,4 2 0,-1-1 0,0-2 0,0-5 0,1 3 0,-5-11 0,0 0 0,-5-13 0,0-7 0,0-2 0,4 2 0,-1 4 0,3 13 0,5 28 0,-3-2 0,1 3 0,0 3 0,-4-18 0,-1 0-420,3 17 1,1 0 419,-4-14 0,0 0 0,1 2 0,-1 0 0,-1-2 0,0 0 0,0 0 0,0-1 0,-1-3 0,0-1 0,0-4 0,0 0 0,1 3 0,-1-2 0,2 9 0,-2 2 0,-4-29 0,-2-13 0,-4-11 0,-2-14 0,-6-26 0,1 7 839,-1-13-839,8 17 0,-4 8 0,8 4 0,-4 3 0,4 9 0,0 7 0,0 9 0,2 10 0,0-7 0,4 2 0,0-10 0,0-2 0,2-3 0,4-13 0,8-7 0,2 0 0,5-4 0,-2 13 0,1 2 0,3-1 0,17-1 0,-9 5 0,28 3 0,-28 14 0,9 7 0,-19 12 0,-11 4 0,-2 6 0,-4 8 0,-2 3 0,1 3 0,-3 0-168,-6 4 1,-4-2 167,0-12 0,-2-3 0,-4 0 0,-3 0 0,-17 25 0,-7-7 0,-7-12 0,-5-8 0,0-15 0,-4-7 0,19-13 0,-1-2 0,-15-5 0,14-7 0,3-3 0,4-8 0,-2-18-1619,17 12 1619,-2-12 0,1 15 0,-3-5 0</inkml:trace>
  <inkml:trace contextRef="#ctx0" brushRef="#br0" timeOffset="99781">13222 14518 25702,'-50'13'2609,"-5"14"-2474,24-2 0,2 6-989,-1 9 1,3 4 853,1 8 0,5 5-383,3 6 0,3 3 383,8-21 0,1 2 0,3 2 0,4 0 0,4 4 0,1 0 0,0-3-238,2 3 1,1-3-1,2 1 238,5 12 0,2 2 0,2-6 0,5-2 0,3-5-900,-4-13 1,2 1 0,1-5 865,7 2 0,1-5 0,-3-5 0,-1-9 0,10-21 0</inkml:trace>
  <inkml:trace contextRef="#ctx0" brushRef="#br0" timeOffset="99913">12893 13903 23953,'-13'-48'224,"0"0"1,0 0 0,-5-17 0,1 4-450,3 11 1,2 3-721,2 6 1,3 6-1485,11-2 2500,13 19 1,19 36-1,8 10 1</inkml:trace>
  <inkml:trace contextRef="#ctx0" brushRef="#br0" timeOffset="100375">13636 14351 24263,'16'48'899,"1"1"1,-3 3 0,-1 2-496,-3 4 1,-1 2-1260,-1 2 1,-2 1 899,0 0 0,-1-1-45,0-5 0,0-1 0,-1-6 0,2-2 0,0-8 0,2-2 0,12 21 738,8-20-738,9-23 0,6-25 0,4-27-137,-22 7 1,-2-7 136,0-13 0,-2-8 0,-1 1-489,-4 9 1,-1 2 0,1-4 488,-2 1 0,0-4 0,0 1 0,-2 4 0,4-20 0,1 7 371,4 8 0,4 10-371,17 12 0,17 47 0,-29 17 0,-3 10-440,4 5 0,1 2 440,1 4 0,3 2 0,-2-8 0,3 2 0,0-4 0,3 2 0,2-3 0,-8-10 0,3 0 0,-1-10 0,-2-11 0,-1-11 0,28-22 13,-33-7 1,-5-7-14,0-13 0,-5-7 0,-7 10 0,-2-4 0,-1-1-75,0-8 1,-2-2 0,-2-2 74,0-6 0,-1-2 0,-2 0 0,0 15 0,-2-1 0,0 0 0,-1-3 0,-1 0 0,1-4 0,-2-1 0,0 0 0,1 3-501,-3-6 0,1 1 0,-1 1 0,1 1 501,0 1 0,1 0 0,0 2 0,0 6 0,-4-20 0,5 16 589,10 26-589,24 72 0,-15-16 0,0 7-185,9 19 0,2 10 1,-2-3-386,-8-14 0,-3-3 1,2 3-301,5 17 1,2 3-1,-3-3 870,-6-15 0,-3-1 0,1-1 0,-2 0 0,-1-1 0,0 1 0,4 20 0,0 0 0</inkml:trace>
  <inkml:trace contextRef="#ctx0" brushRef="#br0" timeOffset="100544">14741 14338 19217,'-22'-34'450,"0"0"0,4 1 0,3 0 233,6-1 0,4 1-593,13-33-356,20 24 1,14-3 0,2 2-1174,-2 5 0,2 2 0,3 0 1446,-5 3 0,3-1 1,0 0-1,-1 4 1,8 0-1,-1 2 0,-3 4 1,5-1-1,-1 1 1</inkml:trace>
  <inkml:trace contextRef="#ctx0" brushRef="#br0" timeOffset="100790">20247 12452 28581,'-3'-41'0,"0"1"0,0 3 0,0 2-360,-4-19-90,-4 11-629,3 12-720,-7 8-1080,1 7 2879,5 9 0,4 11 0,5 7 0</inkml:trace>
  <inkml:trace contextRef="#ctx0" brushRef="#br0" timeOffset="100963">20921 12768 27771,'29'41'810,"-5"6"-810,-8 11-560,-10-23 1,-3 3 559,-3 5 0,-2 2-1406,-4 4 0,-2 2 1406,-5 4 0,-3 0-944,-6 5 0,-4 0-532,5-16 1,-3 1 0,-2 0 1475,-4 4 0,-3 0 0,-3 1 0,5-8 0,-2-1 0,-2 1 0,0 1 0,-3 2 0,0 0 0,0 0 0,0 0 0</inkml:trace>
  <inkml:trace contextRef="#ctx0" brushRef="#br0" timeOffset="101326">14014 17920 24803,'-8'0'3598,"3"6"-3418,1 5-180,4 14 0,6 9 0,5 0 0,4 1 0,17 22 0,4-9 0,3-2-360,-13-19 0,1-4-779,9 7 0,-1-3-1829,6 2 2968,-11-15 0,-12-4 0,-8-10 0</inkml:trace>
  <inkml:trace contextRef="#ctx0" brushRef="#br0" timeOffset="101508">13673 16916 20119,'-25'-60'270,"3"8"365,11 14-635,11 19 520,14 17-1959,15 16-360,15 15 629,-16-12 1,1 1 1271,6 2 0,1 0 0,5 3 0,0 0 1,2 0-1,-1 1 0</inkml:trace>
  <inkml:trace contextRef="#ctx0" brushRef="#br0" timeOffset="101974">14607 17372 24803,'25'37'809,"1"-1"1,-2 1-1,-2 0-539,-2 0 0,-1 1-479,-2 0 1,0-1 388,-2-2 0,1 0-180,3 7 0,1-2 0,9 12 0,-7-22 0,2-6 280,3-14-459,8-17 44,-17-20 0,-4-8 90,-2 5 0,-2-3 45,1-9 0,-1-6 0,0 2 0,1-8 0,-1 3-1506,0 0 0,1 5 1596,8-7 90,1 51-90,15 44-1,-5-2-89,-8-6 0,-1 0-91,10 10 91,1-6-10,1-13 10,-1-11 0,2-20-90,1-17 90,2-26 1250,-19 17 1,-1-5-1251,-3-9 0,0-8 0,-3 1-404,-2 9 0,-1 1 1,-2-6 439,-1 1 0,0-7 0,-2-2 0,0 0 0,-2 4-36,-1-2 0,-2 2 0,-1 1 0,0-1 0,1 1 0,-1-1 0,0 1 0,0 3 0,-2-3 0,1 2 0,0 9 0,-1-12 469,5 30-469,7 35 0,4 31 0,-1-11 0,2 6 0,8 18 0,3 9 0,0-4-767,1-3 1,0 1 766,-5-14 0,2 5 0,-1-2 0,0-6 0,2-1 0,0-5-540,-1-2 1,-1-3-858,15 19-852,-7-14 660,-9-13 1589,-9-14 0,-16-13 0,-5-9 0</inkml:trace>
  <inkml:trace contextRef="#ctx0" brushRef="#br0" timeOffset="102109">15670 17042 25073,'-45'-9'3148,"5"-2"-2878,9 0-180,14-5-90,12-2-180,18-7-450,14-8-359,18-9-172,-16 19 1,3-1 350,3-1 1,3 0-406,4 0 1,1 0 1214,4-1 0,0 0 0,1 2 0,2 0 0,1 0 0,-1-1 0</inkml:trace>
  <inkml:trace contextRef="#ctx0" brushRef="#br0" timeOffset="102430">20852 15500 28581,'-47'-34'0,"6"2"-1440,10-5 361,15 10-810,14-6 1889,14 13 0,6 7 0,4 5 0</inkml:trace>
  <inkml:trace contextRef="#ctx0" brushRef="#br0" timeOffset="102610">21221 16581 28550,'3'41'0,"-1"-1"0,0 4 0,0 3 0,-1-2 0,0 7 0,-1 3-513,-2 7 1,-3 6 0,-3-3 422,-3-11 0,-4-2 0,-1 0-924,1 0 1,-2 0 0,-3-2 323,-4-2 1,-2-3-1,-1-3-749,-8 2 0,-2-4 1439,-4-2 0,-3-1 0,-4-3 0,-3-1 0,-3-3 0,-1 1 0</inkml:trace>
  <inkml:trace contextRef="#ctx0" brushRef="#br0" timeOffset="103874">21693 3040 23364,'-47'-27'2428,"2"1"-1798,6 4-180,7 4-181,9 0 1,11-2 180,19-9 0,25-12-315,-1 13 0,7 0-581,-3 5 0,3 0 0,4 1 446,10-6 0,4 0 0,2 0-696,-6 5 0,2 0 0,2 1 1,0-1 695,-6 3 0,1 0 0,1 0 0,1 1 0,0-1-406,4-1 1,0 0-1,1 0 1,0 0 0,1 1 405,2-1 0,0 0 0,1 0 0,0 0 0,1 0-226,-10 3 0,0 1 0,1-1 0,-1 0 0,1 1 0,0-1 226,0 1 0,1-1 0,0 1 0,-1 0 0,1-1 0,-1 1-106,0 0 1,0 0 0,0-1 0,0 1 0,-1-1 0,0 1 105,8-3 0,0 0 0,-1-1 0,1 0 0,1-1-10,-2 0 1,2-1-1,1-1 1,0 0-1,-3 1 1,-3 1 9,7-3 0,-3 1 0,-2 1 0,1-2 84,-5 3 0,2-2 1,-1 0-1,-3 1 1,-5 2-85,-3 1 0,-5 2 0,-2-1 527,10-5 1,-5 1-528,-8 5 0,-5 0 1297,9-17-3096,-37 17 1981,-34 7-182,-4 15 0,-7 6 0,-14 4 0,-4 3 0,15-3 0,-1 0 0,0 0 0</inkml:trace>
  <inkml:trace contextRef="#ctx0" brushRef="#br0" timeOffset="104712">22281 2004 23634,'-24'-30'2158,"0"1"-1618,-1 4-270,1 2 90,-20 15-270,0 17-424,11 6 1,-4 9 378,2 11 0,-4 13 0,-1 3 0,4-3-428,0-2 1,3-1 0,-3 6 397,4-4 0,-3 7 0,-2 4 0,0 0 0,3-3 0,5-5-490,-5 10 1,4-6-1,1 3 475,1-4 0,0 3 0,1-1 0,3-5 45,-4 13 0,5-6-571,4-6 0,3-2 526,8-7 0,4-3 316,10 20-316,18-30 0,8-5 90,29-1-113,-13-9 1,5-2 22,-6-8 0,3 0 60,5 4 0,5 4 0,-2-1-30,-10-2 0,-1 0 0,1 1 49,0 1 1,3 1-1,-1 0 1,-2 0-50,-1 0 0,-2 1 0,-1 0-30,0 1 0,0-1 0,-2 1 0,16 6 0,-2 1-312,-13-4 1,1 0 0,-4 0 311,0-1 0,-1 1 0,4 2 0,-4-2 0,-4-2 0,-7-3 772,-13-5-772,-4-11 0,-31-40 0,1-11 177,-2 8 0,0-3-177,3-2 0,1 0 0,-2-8 0,0-1 0,6 17 0,-1 0 0,-1-4 0,-2 1 0,-1-4 0,-1-1 0,-1 1 0,-3 0 0,-1 1 0,-1-1 0,1 1 0,0 1 0,0-1 0,0 2 0,-1 2 0,-7-9 0,-1 3 0,2 5 0,1 5 0,1 3 0,3 4 0,2 2 0,2 6 0,1 0 2978,-21-24-2978,12 18 0,4 4 0,16 16 0,7 6 0,3 3 0,-4 1 1250,3 5-2060,1 7-719,7 7-810,5 9 2339,6 7 0,1 16 0,3 8 0</inkml:trace>
  <inkml:trace contextRef="#ctx0" brushRef="#br0" timeOffset="105430">22127 12176 25882,'-61'-16'2159,"4"0"-1709,6 2-360,12 1-90,20-3 0,27-8 0,36-10 0,4 8 0,12-2 0,0 0-1241,-5 3 1,1 2 0,4-2 1240,-10 4 0,4-1 0,2 0 0,0 0 0,-2 1-410,5-1 1,-2 1-1,1 1 1,0-1 409,2 0 0,0-1 0,1 1 0,-1-1 0,0 1 0,-1 0 0,2 0 0,2-2-270,-12 5 1,3-1-1,2 0 1,-1 0-1,-1 0 1,-4 1 269,9-2 0,-4 1 0,0 0 0,3-1-52,2-1 1,3-1-1,2 0 1,-4 1 0,-6 2 51,0 1 0,-6 3 0,-2 0 606,20-7 0,-11 3-606,-15 9 2089,-61 21-2988,-35 15-1,17-10 1,-1 2 1151,-7 2 1,-1 0-1558,-5 1 1,-1 0 959,-3 0 1,-2 0 0,-1 0 0,-2-1 0,-1 0 0,0 1 0</inkml:trace>
  <inkml:trace contextRef="#ctx0" brushRef="#br0" timeOffset="105835">22643 11316 24983,'-30'-24'1079,"1"1"0,0-1 1,-1 2-900,-10 2 0,-4 6-3011,-7 13 1,-3 9 2830,-1 4 0,-1 7 0,15 4 0,0 5 0,1 6-30,3 6 0,1 6 1,1 3-1,2-3 30,-4 6 0,3-1 0,-2 7-132,10-13 1,-2 6-1,0 2 1,0 1 0,3-2-1,2-4 132,-4 13 0,4-4 0,0 2 0,3-5 0,0 3 0,2-1 0,3-6-217,3 11 0,4-6 217,3-7 0,5-4 729,4-9 0,5-4-729,20 14 0,11-30 0,8-6 0,-6-2 0,2-3 128,0-1 0,3-2 0,-2-1-128,13 0 0,3 0 0,-2 5 0,5 3 0,0 1 0,0 2 0,1 1 0,-1 1 0,-1 1 0,1 2 0,-3 0 0,-7-1 0,-3 1 0,-4-1-26,-4 0 1,-3-1 25,-6-3 0,-1-1 156,20 5-156,-15-8 0,-17-13 0,-17-18 0,-22-22 0,-9-8 52,2 5 0,-5-6-52,6 13 0,-4-5 0,-2-4 0,0 0 0,0 0 0,0 1 0,0-1 0,0 0 0,0-1 0,-1 1 0,0 0 0,0-1 0,-1 0 0,1 0 0,0 1-135,1-1 0,0 1 0,1-1 0,1 3 0,2 2 135,-6-9 0,3 3 0,0 1-210,4 4 0,0 0 0,2 1-480,2 5 1,1 1-1,0 2-947,-3-10 1,2 3 1636,3 10 0,2 4 0,-5-8 0,5 14 0</inkml:trace>
  <inkml:trace contextRef="#ctx0" brushRef="#br0" timeOffset="114212">16332 4152 23723,'-3'-11'2429,"-4"-2"-1799,-3-3-1,-2-3 91,0-1-270,-1 0-450,-2-5 0,-2-4 0,-7-5 0,-4-7 0,-7-8-283,14 22 0,0-1 283,-2-4 0,-1-3 0,-2-1 0,-3-5 0,-2-3 0,5 3 0,-2-4 0,-1-3 0,-1-1 0,-3-1 0,-2 0 0,-3-2 0,-2-2 0,-1 0 0,1 1 0,1 1-535,4 4 1,1 0 0,1 0 0,-1 2 0,0-1 0,-2 2 534,-2 0 0,-1-1 0,-1 1 0,1 2 0,0 2 0,2 5 0,-15-9 0,2 6 0,-1 1 0,11 9 0,1 0 0,-3 1 0,-3-1-262,-4 0 1,-3-1-1,-2 1 1,-1-1-1,-1 1 262,0 0 0,-2 0 0,-1 0 0,1 1 0,-1 0-308,1 0 0,-1 0 0,0 1 0,0 0 0,2 1 308,2 3 0,1-1 0,0 2 0,2 0 0,3 3 0,-12-4 0,5 2 0,-1 1-201,0 1 1,0 1 0,0 1 200,0 1 0,-1 1 0,-1 1 0,-1 1 0,0 2 0,0 1 0,-1 0 0,0 1 0,-5 1 0,14 3 0,-4 1 0,-1 1 0,0 0 0,3 0 91,0 0 0,2 1 0,0-1 0,-2 1-91,1 1 0,-2-1 0,-1 0 0,1 1 0,4 1 0,-11 3 0,3 0 0,0 2 22,-1-1 0,1 0 0,0 2-22,-2 3 0,1 1 0,-2 0 0,-1 1 0,0 0 0,-1 1-23,13-1 0,1-1 0,-1 1 0,0 0 23,-3 0 0,1 1 0,-1-1 0,-1 1 0,-1 0 0,-1 1 0,0 0 0,0 1-30,-1-1 1,0 1 0,0-1 0,0 1 29,-1-1 0,0 1 0,0 0 0,0 0 0,2 0 0,0 1 0,1-1 0,0 1-7,1-1 0,0-1 1,0 1-1,1 0 7,1 0 0,1 1 0,0-1 0,0 1 0,2-1 0,-1 0 0,1 0 0,0 1 0,1-1 0,-1 1 0,1 0 0,0 0 0,1 0 0,0 0 0,0 0 0,0 0 0,1 1 0,0-1 0,0 0 0,-3 3-115,-3 1 1,-3 1 0,-1 2 0,0 0-1,4-1 115,0 1 0,2-1 0,1 1 0,-3 2 0,2 0 0,-4 1 0,0 1 0,2 0 0,4 0 176,-10 9 1,5 0 0,0 2-177,1 1 0,1 2 0,1 1 0,2 2 0,0 0 0,1 1 43,1 0 1,0 2 0,1 0-44,1 1 0,-1 2 0,1-1 0,1 1 0,-1 0 0,0 0 3,12-11 1,-1 0 0,0 0-1,0 0-3,-1 1 0,1 1 0,-1-1 0,1 1 0,-1-1 0,1-1 0,-2 2 0,-2 2 137,-2 2 0,-4 3 0,-1 1 0,0 2 0,-1 0-137,6-4 0,-1 0 0,0 2 0,-1 1 0,0 1 0,-2 1 0,6-4 0,-1 1 0,-2 1 0,1 1 0,-1 1 0,1 0 0,0 1 0,0-1-82,5-3 0,-1 1 0,0 0 1,0 1-1,1-1 0,0 1 1,1-1-1,1-1 0,0 0 82,-2 4 0,0 0 0,1-1 0,2 0 0,-1 0 0,2-1 0,-1 0-85,-3 6 0,0 1 0,0-1 1,2-1-1,1-1 0,1-3 85,-3 5 0,3-4 0,0-1 0,-1 5 45,5-10 0,-2 2 1,0 2-1,0 0 1,0 1-1,1 0-45,1 1 0,-1 0 0,1 1 0,1 1 0,-1-1 0,0 0-87,1 0 1,-1 0 0,0 0-1,1 0 1,1 0 0,0-1 86,-2 9 0,1 1 0,1-1 0,2-2 0,2-3 0,1-1 0,3-3 0,0-2 0,2 1 13,-1 0 0,2-1 0,0-1 0,1 1-13,-4 14 0,2-1 0,0 0 124,2-4 0,1-1 1,1-1-125,1-3 0,1 0 0,1-2 63,1-3 1,1 0 0,1-2-64,0 20 0,2-3 0,0-4 0,2-2 572,2-4 1,2-2-573,0-5 0,2-1 862,1-4 1,1-1-863,0-5 0,2-1 0,7 26 1784,0-14-1784,1-9 1126,2-4-1126,-1-15 845,-4-4-845,-3-11 423,-6-4-423,1 0 65,-2 0-65,2-4 0,0-3 0,2-6 0,-2-5 0,2-3-2429,6-16-179,-3 11 2608,7-8 0,-8 21 0,0 5 0</inkml:trace>
  <inkml:trace contextRef="#ctx0" brushRef="#br0" timeOffset="114992">3163 11104 23723,'-28'-34'1620,"-1"2"-1531,5 7 91,3 9 0,16 31-90,14 19-45,2-1 0,5 6-45,4 5 0,4 4 0,3 1-755,5 5 1,4 1 0,0 0 754,0 0 0,1 1 0,2-4 30,1-3 0,3-3 0,-1-9-318,5-6 0,0-9 288,1-9 0,1-8 0,0-9 0,-2-8 0,-1-8 0,-2-6 0,-3-8 0,-5-4 0,-3-7 0,-5-3-351,-5-7 0,-5-3 441,-5-5 0,-6-2-258,-5 20 1,-2 0-1,-2-1 393,-4-21 0,-5 2 0,-2 5 0,-2 2 311,-1 8 1,-1 3-492,1 10 0,1 4 561,-9-11-516,11 33 767,13 33-857,22 35 0,-1-14 0,6 6 0,4 2-323,-4-7 1,3 2 0,2 1-1,2 1-127,-1 1 0,3 1 1,1 1-1,0 0 0,-2-3-45,3 3 1,0-2-1,-1-2 1,-1-1-181,-1-3 0,-1-1 1,-1-2-1,-2-5 713,8 9 1,-3-6 0,-6-8-1,-1-3 1,-3-6 0,0 1 0</inkml:trace>
  <inkml:trace contextRef="#ctx0" brushRef="#br0" timeOffset="115429">4792 10982 23723,'0'-49'1080,"0"17"-720,7 27 269,6 34-269,13 33-225,-9-18 0,2 5-838,4 8 1,1 4 732,-6-16 0,0 1 0,1 1-412,2 2 1,0 0 0,0 1 411,0-1 0,0 1 0,1-2-60,-1-1 0,1-2 0,0 0-408,6 15 1,1-3 437,-4-8 0,0-3-13,-2-3 0,-1-5 13,0-5 876,-15-24-876,-26-56 0,2 9 0,-2-4 49,-5-11 1,-1-5-50,6 13 0,-1-2 0,0-1-159,-3-6 1,0-1-1,0-1 159,-1-4 0,0-1 0,0 0-366,6 14 0,0 0 1,0-1-1,1 1 366,-5-14 0,1 1 0,1 0 0,2 5 0,2 1 0,2-1 0,3-2 0,2 0 0,8 5 45,12 5 0,7 7-45,0 6 0,4 14 0,13 30 0,2 16 291,-8 10 1,-3 8-292,-1 3 0,-3 4 323,0 2 0,-4 3-323,-4 0 0,-3 1-90,-2-4 0,-4 3-480,-7-10 1,-3 3-1,-1-4-195,-2 3 1,-3-2 462,-6 10 1,-5-7 301,-17-5 0,-4-22 0,-2-12 0</inkml:trace>
  <inkml:trace contextRef="#ctx0" brushRef="#br0" timeOffset="115841">5031 10394 23274,'12'-41'449,"1"-1"1,-3 7 0,2 2-90,14-12 179,1 29-89,7 29-180,8 32-120,-16-8 0,1 6 0,0 1-1537,8 11 0,0 2 1387,-3-5 0,1 5 0,-1-4 0,-8-12 0,0-2 0,-1-1 0,11 17 0,-1-1-64,-3-4 1,-1-3 108,-4-7 0,-1-3 178,-5-5 0,-2-3-43,8 12-180,-13-20 89,-17-21-89,-18-25 0,-16-27 360,13 14 1,-1-7-361,6 2 0,-2-7 0,0-1 0,2 1-389,-2-7 0,1 2 0,0-4 389,1 0 0,-2-4 0,2-1 0,2 4 0,3 0 0,2 2 0,1 1-257,2 3 1,2 1 0,1 2 256,3 4 0,1 1 0,3 3 0,-1-11 0,10 7 0,16 16 0,7 11 0,21 21-65,-10 21 0,-3 11 110,-8 9 0,-7 10-75,-6 4 0,-4 8 0,-3-2 30,-3-12 0,-1-2 0,-3 2 90,0 16 1,-4 2 0,-3-4-496,-5 4 1,-4-6-271,-2-5 0,-1-3 314,0-5 1,-3-5 360,-2-9 0,-3-9 0,-7-10 0,-6-24 0</inkml:trace>
  <inkml:trace contextRef="#ctx0" brushRef="#br0" timeOffset="116166">5571 9887 22194,'25'-55'1889,"1"10"-1439,6 20-90,5 16-90,11 16-90,7 5-3881,10 2 3701,-29-10 0,1-1 45,0-1 0,0-2 492,0-2 0,-1-3-537,8-7 0,-5-7 301,-10-7 1,-7-6-212,-6-12 0,-13-5 135,-21-5 0,-12 4-431,-1 8 0,-4 6 251,-6 5 0,0 9 135,-8 15 1893,10 24-1983,18 26-45,21 12 0,9 5-45,3-10 0,5 0-424,-1-4 1,2 3 0,2-4 333,11 5 0,2-5-270,1-2 0,1-2-324,0-4 0,1-2-36,-2-5 1,0-3-361,-4-5 1,0-3-8752,20 1 9631,-12-18 0,-15-18 1,-8-9-1</inkml:trace>
  <inkml:trace contextRef="#ctx0" brushRef="#br0" timeOffset="116560">6359 9376 20025,'-13'-63'869,"0"-1"1,1 4 0,1 2-645,2 5 0,2 2 224,4-1 1,5 4 1250,10-5-1250,23 19-180,2 56 0,4 20-210,-7-3 0,-1 6 0,1 1-621,1 2 0,-1 2 1,-1 1 560,1 5 0,-3 2 0,-2-3 0,0 5 0,-3-4 89,-5-7 1,-1-1 241,-3-7 0,-2-3-151,3 17 278,-8-26-458,-12-31 0,-10-32 0,1 4 0,0-4-98,-3-9 1,-1-6 97,0-5 0,-1-6 0,2-2-106,4 11 1,1-3 0,1 1-1,1-1 106,-1 2 0,1 0 0,0 0 0,2 1 0,1-13 0,3 1 0,4 6 0,5 8 0,6 5-60,1 7 0,4 5 60,27-14 0,3 24 0,-15 23 0,0 8 91,-3 6 0,-1 5-91,2 7 0,-5 4 0,-8 1 0,-6 0-540,0 14 1058,-13-9-2767,-5-25 2358,-2-4 1,-5-16 0,-1-2 0</inkml:trace>
  <inkml:trace contextRef="#ctx0" brushRef="#br0" timeOffset="116949">7878 7232 20860,'-33'-33'1529,"3"0"-657,3 0-602,5 5-90,6 4 209,2 3-209,3 5 106,0 1-196,-2 3 327,-5 5 392,-22 23-314,14 17 0,1 10-271,-3 0 1,3 6-614,7-3 1,2 5 0,3 0 448,3-5 0,3 0 0,1 1-518,1 1 1,1 2 0,1-1 486,1 0 1,2 0 0,4 1 0,4 9 0,5 1 0,5-3-30,6-10 0,5-2 0,2-3 30,-3 0 0,2-3 0,6-7-86,13-11 1,8-10 0,-3-8-215,12-13 0,-3-9-421,1 0 1,-4-5 150,-11-4 1,-8-3-900,-2-19 1564,-25 13 0,-4-2 0,2-19 1,-9 20-1,0 0 0</inkml:trace>
  <inkml:trace contextRef="#ctx0" brushRef="#br0" timeOffset="117399">8450 6839 22374,'-9'-46'1709,"-4"7"-1529,-11 10 90,-3 15 0,-1 10 90,-4 45-270,15 8-582,7-7 1,4 5 491,7-4 0,5 4 30,2-1 0,2 3 0,1-2-30,4 6 0,2-1 0,-2-9 0,2 1 0,1-5 0,1-6 0,2-5 0,20 12 257,0-19-257,-3-21 0,-3-21 0,-18-11 0,-4-6 0,-3 6 0,-4-3 0,-4-9 0,-3-5 0,-2 3-200,-3 1 0,-2 1 290,-5-16 0,-2 2-678,1 21 1,-1 4 632,1 1 0,0 3-45,-15-16 90,7 13 0,4 14-90,5 13 90,7 14-90,8 12 415,8 11-415,11 6 0,2-8 0,5 0 0,5 1 0,2-1 0,0-1 0,3-2-450,7 1 1,-2-5-541,3-6-629,8-1-810,-26-18 2429,-3-9 0,-7-8 0,-2-8 0</inkml:trace>
  <inkml:trace contextRef="#ctx0" brushRef="#br0" timeOffset="117710">8856 6242 22194,'-40'-39'1529,"-1"5"-1259,2 15 0,5 9 0,7 16 90,13 20-180,34 16-180,8 3-97,-2-21 1,4-4 96,21 7 0,-12-8 0,0 1 90,18 10 0,-19-9 0,-2 2-90,7 13 90,-6 5-90,-9 4 0,-8 5 0,-9 2 0,-6 0 0,-10-2 0,-4-5 0,-7-4-270,-3-5-180,-3-8-449,-2-8-181,-3-11-8751,-12-25 9188,10-11 1,-5-27 0,15-3 0</inkml:trace>
  <inkml:trace contextRef="#ctx0" brushRef="#br0" timeOffset="118028">9011 6237 21565,'14'0'1259,"2"0"-1079,2 0 0,5-2-90,3-2 0,4-5-90,3-5 0,2-4 90,-1-7 0,-1-4 89,-6-5 451,-2-25-90,-13 14-180,-8-19 89,-15 21-89,-11 4 90,-5 12 269,-23 21-449,22 24 0,2 9-225,-3 1 0,3 4-427,3 17 1,5 4 381,9-5 0,4 0-480,0 4 0,3 2 480,4 1 0,3 1 0,-1-1 0,4 3-300,4-5 0,4 2 1,1 1-661,1 0 1,3 2-1,2 1 960,0-3 0,2 3 0,1 0 0,0-3 0,-3-8 0,0-2 0,0 0 0,1-1 0,0 1 0,1-1 0,0 1 0,0-1 0</inkml:trace>
  <inkml:trace contextRef="#ctx0" brushRef="#br0" timeOffset="118966">17356 13243 23813,'2'12'3328,"0"-5"-3058,-2 1 270,0-7 0,0 3-450,-6-4-90,0-2 0,-7-5 0,-2-4 0,-6-9 0,-7-10 0,-11-6 0,15 12 0,-2-2-539,-5-1 0,-5-2 539,-7-5 0,-7-3 0,-3 0 0,2 3 0,-3-1 0,-2-1 0,0 1-594,9 7 1,0-1-1,-1 0 1,0 0-1,-2 1 594,-5-2 0,-1 0 0,-1 0 0,0 2 0,2 2 0,-4 0 0,1 2 0,0 1 0,-1 1 0,10 4 0,-2 1 0,1 0 0,-2 1 0,0 0 0,0 1 0,0 0 0,-2 0 0,-1 2 0,-4 1-294,4 2 1,-5 0 0,-2 2 0,-1-1 0,0 2 0,2 0 0,2 1 293,1 1 0,3 0 0,0 1 0,1 1 0,-2 0 0,-3 1-196,-2 0 0,-2 0 0,-1 0 0,-2 1 0,0 1 0,0 1 0,0 2 196,6 2 0,-2 1 0,0 1 0,0 1 0,1 1 0,0-1 0,1 1 0,2-1-117,-8 1 0,3 0 1,0 0-1,1 0 1,-1 1-1,-4 1 117,6-1 0,-2 1 0,-2 1 0,-1 0 0,0 0 0,2 0 0,1 1 0,4-1-4,-5 1 0,3 0 1,2 0-1,0 1 1,1 0-1,-1 0 4,0 2 0,-1-1 0,0 2 0,1-1 0,-1 2 0,1-1 0,-1 1 0,0 1 0,0 0 0,0 0 0,1 1 0,-1 1 0,0 0 0,0 2 0,0-1 0,0 2 0,0-1 0,0 2 21,1-1 1,0 0 0,0 1 0,0 0-1,-2 3 1,-1 2-22,9-4 0,-1 2 0,-2 2 0,-1 1 0,0 0 0,1 1 0,0 0 0,2-1 0,2-1 6,-3 2 1,3-2 0,2 0 0,0 0 0,-1 1-1,-1 3 1,-4 3-7,8-4 0,-4 3 0,-1 1 0,-2 3 0,0 0 0,-1 1 0,1 0 0,2 0 0,1-1 0,4-2 0,2-2 0,-3 4 0,3-1 0,3-2 0,2 0 0,0 0 0,-1 2 0,-3 1 0,-1 3 0,-1 1 0,-2 2 0,0 1 0,0 0 0,2-1 0,2-1 0,3-2 43,0 0 0,3-1 1,2-2-1,1 1 1,-1 0-1,-1 3-43,-1 2 0,-1 2 0,0 1 0,0 0 0,1 1 0,1-2 0,2-3 2,-4 5 1,3-2-1,0-1 1,1 0-1,-1 2-2,1-2 0,0 2 0,-1 0 0,1 1 0,1-1 0,2-2 0,1 1 0,1 0 0,2-2 0,1-1 0,2-2 0,-8 10 0,3-3 0,-1 1 166,6-6 0,-2 2 1,2-2-1,4-5-166,-3 4 0,3-4 0,4-6 0,2-1 0,-8 17 1566,7-12-1566,6-3 1604,6-13-1604,-4 0 1537,2-11-3606,-8 0 392,-6 0 1677,-13 3 0,-14 2 0,-12 0 0</inkml:trace>
  <inkml:trace contextRef="#ctx0" brushRef="#br0" timeOffset="119328">4231 16355 16431,'-31'-39'839,"-1"0"1,2 3 0,1 0 515,3 5 1,1 1-1176,-1-2 0,2 2-90,-6-5 1768,6 5-1498,22 40-360,18 28 0,8 11 0,-2 0 0,3 5-279,2 2 1,3 6 0,1-1 278,-2-3 0,0-1 0,1 1 0,-6-12 0,1 2 0,0-1 0,0 0 193,1 1 1,0 0-1,0-1 1,0 1-194,-1-3 0,0 0 0,0 0 0,2 1 0,6 10 0,2 1 0,0 0 0,-3-3-360,0-2 0,-3-3 0,2 1-395,-3-6 1,1 1 0,-1-2 0,-3-5-685,4 6 0,-3-6 1430,-3-7 0,-1-3 0,10 2 0,-6-14 0</inkml:trace>
  <inkml:trace contextRef="#ctx0" brushRef="#br0" timeOffset="119636">4991 16730 24443,'-6'-20'2429,"5"18"-2160,-3 34 1,14 31-135,-1-21 0,2 3-635,5 5 1,3 0 544,4 3 0,3-2 0,2-2 0,4-4-45,2-4 0,2-5 0,1-4 0,5-7-127,13-9 0,2-13 82,-5-15 0,-2-10 45,-1-1 0,-7-8 0,-11-13 0,-12-5 0,-14 7 0,-8 0 0,-5 0 0,-5 0 0,-3 0 0,-8 3 0,-16-3 0,-6 7-45,10 14 0,-1 6-225,-13 2 0,2 11-225,14 14 1,5 8-181,0 3 1,2 2-271,4 3 1,2 1-1665,-10 28 1872,15-7 0,9-11 1,7-9-1</inkml:trace>
  <inkml:trace contextRef="#ctx0" brushRef="#br0" timeOffset="120109">5348 16468 24083,'-9'-38'779,"0"1"1,1 2 0,-1 2-510,-7-26 0,7 14 89,4 17 1,16 19-180,10 22-90,17 26-45,-12-13 0,3 3-45,3 4 0,4 4 0,3-1-505,10 4 0,3-2 0,-1-1 505,-8-6 0,-1-2 0,0-3 0,3-1 0,0-3 0,-8-13 0,6-29-68,-16-23 113,-21-8 0,-8-6 44,-1 11 1,-5-1-284,0 4 1,-3-3 0,-2 4 193,-6-2 0,-2 4 0,0 5 0,0 2 0,-16-21 0,6 20 1355,35 48-1355,13 6 0,5 8 0,4 2-669,2-8 1,1-1 668,0-2 0,0-2 0,28 13 853,2-20-853,-24-15 0,-5-21 0,-32-12 0,-11-12 0,-13-7 0,10 28 0,-2-1-88,-3-1 0,-1 1 88,-1 2 0,-1 1 0,0 3 0,1 1-449,-20-16 810,8 10-1890,7 9-630,10 6 2159,7 8 0,6 8 0,5 3 0</inkml:trace>
  <inkml:trace contextRef="#ctx0" brushRef="#br0" timeOffset="120493">6359 15577 21990,'-26'0'2518,"-1"0"-1552,7 0-876,7 0 278,6 6-278,14-5 51,9 5-141,15-6 439,12-4-439,-9-5 0,1-3-90,15-13 90,-18 6 0,-4-4 90,-3-34 0,-18 14 180,-18-9 89,-20 27 1,-10 11 90,-7 18-180,-2 19-3482,5 16 3212,11 17 0,15 8-557,17-30 1,4 0 556,5 1 0,5-2-185,5-1 1,4-3 4,3 0 0,3-3-360,5-3 0,1-3-225,1-3 1,0-2-369,0-4 0,1-2-1655,28 0 2788,-10-13 0,-8-12 0,-9-10 0</inkml:trace>
  <inkml:trace contextRef="#ctx0" brushRef="#br0" timeOffset="120909">6737 15070 23813,'-15'-48'2339,"1"5"-1889,8 16 269,0 11 1,13 24-450,9 19 0,3 8-270,-1-2 0,1 3-775,9 19 0,1 2 775,-5-9 0,-1-2 0,-2 0 0,-1-1 0,0-4 0,-2-1 0,-3-6 0,-1-2 0,10 20 0,-11-20 0,-6-20 0,-25-50 0,-1-17 0,0 7 0,0-4-267,2 1 1,2-4 266,1-2 0,1-4 0,2 2 27,3 13 0,2 3 1,0-2-28,-2-10 0,0-3 0,4 7 0,6 4 0,5 6 0,7 1 0,5 8 0,36 3 0,1 17 0,1 39 0,-27 7 0,-5 3 0,-9 15 0,-8-16 537,-4 7-537,-4-22 1464,-6-6-2544,1-8-809,-6-2 1889,-11-18 0,2-6 0,-10-13 0</inkml:trace>
  <inkml:trace contextRef="#ctx0" brushRef="#br0" timeOffset="121244">7508 13903 23813,'7'-43'990,"-1"0"-720,-6 5 179,-4 2 181,-2 4-180,-5 5 0,-1 4-181,0 5 181,-9 5-90,4 18 90,-8 14-450,8 28 0,9-14 0,0 4-1123,3 7 1,2 3 1122,0 5 0,4 3 0,2 1 0,6 1-391,3-8 1,4 2 0,2-3 390,4 3 0,3-3 0,11 9 0,4-7 0,-10-25 0,3-7 0,12-5 0,2-6-540,-13-5 0,0-4-180,10-4 1,-2-6-990,9-24-540,-19-2 1,-3-4 2248,-9 6 0,-1-1 0,3-16 0,-2-2 0,-10 12 0,0 0 0</inkml:trace>
  <inkml:trace contextRef="#ctx0" brushRef="#br0" timeOffset="122231">8081 13542 21565,'-24'-42'3598,"-1"8"-3059,-5 12 91,-1 15 90,-1 18-271,13 16 1,3 7-270,-2 30-135,10-14 0,7 4-600,14 10 0,6-2 555,-2-15 0,1-1 0,9 13 0,3-4-90,-6-24 0,-1-5-90,24 17-620,-2-16 530,-6-13-9,-1-36 279,-18-8 0,-12-12 0,-7-6 0,-5 14 0,-4 0-725,-3-15 0,-3 0 860,-1 11 0,-2 3 0,0-1 0,-1 1 462,0 4 0,-1 1-507,-2-3 0,0 2-90,-6-6 90,4 4-1,20 31 493,27 32-582,-2-6 0,3 1 0,2 2 0,3 0-794,3 1 1,1-2 793,15 5 419,8-1-419,-19-15 0,3-5 0,-25-19 0,-8-9 0,-8-14 0,-7-3 0,-3-3 0,1 5 0,0-2 407,-7-14 1,0-1-363,4 11 0,1 1-45,0-1 0,0 1 0,2 3 0,2 2 0,-2-26 574,4 12-574,12 10 0,7 14 0,13 10 0,10 23 0,5 14 0,4 21-159,-23-17 0,0 1 159,-2 3 0,-1 2 0,-1 0 0,-1 0 0,-3 0 0,-2 0 0,9 25 0,-7-5 0,-4-13 0,-3-7 907,-1-12-1266,-1-10-47,-4-6-943,0-10-90,-2-9 90,0-12-540,0-20-270,0-16-2525,-7-1 0,-3-4 6078,4 15 0,-2-1 824,-3-3 1,-2-5 0,1 7-1573,2 10 0,0 3-107,-1-5 1,1 4 809,0 8-719,5 25 449,11 34-719,3 8-90,13 19 1429,-1-17-1609,5-6 281,1-10-371,1-9 0,0-9 90,1-10-90,-3-10 0,10-36 0,-21 14 0,-2-3-316,0-1 0,-3-1 316,-1-4 0,-5-2 0,-9-5 0,-3 3 134,2 11 1,-2 0 0,-4-11 0,-2 2 135,-12-9 0,-1 15 270,-1 22-540,1 27 0,4 34 0,14-5 0,2 5-1276,2 10 1,2 4 1275,4 5 0,4 2 0,0 1 0,6 1-780,5-10 1,4 2 0,0-4 779,5 5 0,3-4 0,-4-11 0,2 1 0,1-7-157,3-6 0,1-7 157,28 3-24,-1-11 24,-3-22 0,-4-10 1401,-4-17-1401,-8-13-360,-16 10 1,-3-3-316,-7 10 1,-1-1-136,3-10 1,-3 2-1260,-6-12-540,-2 11 3325,-4 9 0,0 13 0,0 6 1</inkml:trace>
  <inkml:trace contextRef="#ctx0" brushRef="#br0" timeOffset="123877">5441 12415 11400,'0'-15'-2338,"0"-5"2338,0-16 0,0-12 0,0 16 0,0-3 0,0-3 0,0 0 0</inkml:trace>
  <inkml:trace contextRef="#ctx0" brushRef="#br0" timeOffset="124503">3464 13713 23993,'-42'36'420,"-1"0"0,6-4 0,1-3-330,-15 5 89,27-27 1,31-40-135,15-6 0,8-7-1345,2-1 1,6-4-1,3-4 1318,-9 12 0,3-2 0,2-2 0,2-1 0,0-1-205,-5 7 1,0-1 0,2-1 0,1-1 0,0 0 0,1-1 0,1 0 219,-1 0 1,1 1 0,1-2 0,1 0 0,0 0-1,1-1 1,0 1 0,0-1-177,-1 2 1,1 0 0,0-1 0,0 1 0,1-1 0,0 0 0,1-1-1,-1 1 1,1 0 178,-2 2 0,-1 0 0,2 0 0,-1 0 0,1 0 0,-1-1 0,1 1 0,1-1 0,-1 1 0,0-1-86,1 0 0,1-1 1,0 0-1,0 0 1,0 0-1,0 0 0,1 0 1,-1 0-1,0 0 1,0 0 111,1 0 1,0-1 0,-1 1 0,1-1 0,0 1 0,0-1 0,-1 1 0,1-1 0,0 1 0,-1 0-41,0 1 1,0-1-1,0 1 1,0 0 0,0 0-1,0 0 1,0 0 0,0 0-1,0 1 1,-1-1-23,0 2 0,-1 1 0,1-1 0,-1 0 0,1 1 0,-1 0 0,0 0 0,1 0 0,-1 1 0,0-1 0,3-2 0,0 0 0,0 0 0,-1 0 0,1 1 0,0-1 0,-1 1 0,0 1 0,0-1 0,3-3 0,0 1 0,0 0 0,-1 0 0,1 0 0,-2 1 0,1 0 0,-1 0 0,-2 3 0,-1 0 0,0 0 0,0 0 0,-1 1 0,0 0 0,-1 0 0,0 1 0,3-3 0,-1 1 0,0 0 0,-1 0 0,0 0 0,-1 2 0,-1-1 0,3-2 0,-1 1 0,0 0 0,-1 1 0,-1 0 0,0 1 0,2-2 0,-1 0 0,-1 2 0,-1 0 0,0 1 104,2-3 1,-2 1 0,0 2 0,-2 1-105,4-5 0,-2 2 0,-2 3 0,7-8 0,-3 4 0,-11 8 0,-1 7 143,11 11-1492,-32 36 539,-11 11 1,-6 6-406,-9 13 1,-5 4 1295,4-11 1,-2 0 0,-1 3-1,-4 6 1,0 2 0,-2 0-1,-3 4 1,1 0 0,-1-1-1</inkml:trace>
  <inkml:trace contextRef="#ctx0" brushRef="#br0" timeOffset="125454">5149 18770 26332,'-45'36'1079,"3"-4"-899,5-3 0,6-14 90,16-9 0,17-27 0,26-30-270,1 6 0,6-5-1019,-2 3 1,4-4-1,2-2 1019,0 4 0,1-2 0,3-1 0,1-2-397,-8 12 0,0-2 1,1 0-1,2-1 1,-1-1-1,2 0 397,-2 2 0,1-1 0,0 0 0,1-1 0,1 0 0,0-1 0,0 0-199,-2 3 0,1 0 0,0-1 0,0 0 0,1 0 1,0-1-1,0 0 0,1 1 199,1-4 0,1 1 0,0-1 0,1 0 0,-1 0 0,1 0 0,0 0 0,0-1-119,-4 5 1,0 1 0,0 0 0,-1 0-1,1 0 1,1-1 0,1-2 0,1 0 0,1-2 118,-4 5 0,0-1 0,1-1 0,2 0 0,0-2 0,0 0 0,1-1 0,1 0 0,0-1 0,-1 1 0,1 0 0,0 0 0,-1 0-8,-1 3 1,-1 0 0,1 0 0,0-1 0,0 1-1,1-1 1,-1 1 0,1-1 0,-1 0 0,1 1-1,-1-1 1,1 1 0,-1-1 0,0 1 7,0 0 0,1 0 0,-1-1 0,0 1 0,0-1 0,0 1 0,1-1 0,-1 1 0,0 0 0,0 0 0,-1 1 0,1 0 0,-1 0 0,0 1 0,4-3 0,1-1 0,-1 0 0,0 0 0,1 0 0,-1 1 0,-1 1 0,0 1 0,-1 0 0,-1 2 0,-1 2 0,-2 1 0,6-5 0,-2 2 0,-2 2 0,0 2 0,-1 0 0,0 1 0,0 0 0,0 0 0,3-4 0,1 1 0,-1 1 0,0 0 0,0 0 0,0 1 0,-1 0 0,3-3 0,1 1 0,-1 1 0,-1 0 0,0 0 0,0 1 0,3-3 0,1 1 0,-2 0 0,0 1 0,-1 1 88,5-5 1,0 1 0,-1 1 0,-2 2-89,-5 4 0,-1 2 0,-2 0 0,0 2 0,5-5 0,-1 2 0,-2 1 0,10-8 0,-3 3 0,-10 8 0,-3 3 0,-8 6 0,-2 1 998,14-8-998,-9 11 1685,-10 7-1685,-4 7 0,-4 2 0,-3 2 2519,-3 0-2519,0 0 2089,-2 0-2089,0 0 546,0 0-546,-2 0 0,0 0-900,-2-2-989,0 1-719,-2 3 2608,0 5 0,-5 11 0,-2 3 0</inkml:trace>
  <inkml:trace contextRef="#ctx0" brushRef="#br0" timeOffset="142752">26959 1877 23723,'-24'-47'2249,"0"3"-2069,1 8-90,3 11 180,3 11 90,9 25-91,3 23-89,12 32-135,-2-22 0,2 4-1063,4 10 0,1 2 1018,-3-16 0,0 1 0,0 0 0,0 4 0,1 0 0,-1 0-90,0 1 0,1 0 0,-1 2-270,1-3 0,0 3 1,0-1-1,0-3-90,-1 1 0,0-3 1,0 0-519,3 10 1,0 0-1,-1-6 968,-1-7 0,-2-4 0,7 22 0,-3-10 0</inkml:trace>
  <inkml:trace contextRef="#ctx0" brushRef="#br0" timeOffset="143080">26886 1918 22807,'-7'-50'719,"0"-1"1,2 4 0,1 0-496,0 7 1,3 1 360,5-5 0,4 4-46,12-11 1,22 9-172,13 42-248,-19 15 0,5 9 0,-2 6-90,6 12 0,-1 8 0,0 1-617,-9-12 0,0 2 1,-2 0-1,-1 4 587,0 5 0,-2 4 0,-3 0 0,-3-2 0,-2 4 0,-5-2 0,-3 4 0,-3 1 0,-2 4 0,-3 2 0,-3-1 0,-4-3 0,-5 0 0,-1 0 0,0 0 0,0-1 0,0 1 0,-2-2 0,-3-3 0,-8 8 0,-5-3 0,-1-8 0,-3-6 0,-3-6-87,-10-3 1,-1-5-139,13-14 1,-1-5-180,-6-3 1,2-9-676,-2-29-270,9-21 494,19 17 1,3-6 530,2-26 1,5-4 0,2 14 0,2-1 0,-1 5 0,0-1 0,0 1-1</inkml:trace>
  <inkml:trace contextRef="#ctx0" brushRef="#br0" timeOffset="143481">27471 1719 15981,'0'-50'2789,"-5"5"102,3 8-2531,-3 12 1409,5 12-1230,3 15 321,7 18-860,12 24 0,-5-10 0,1 3 1356,4 8 1,3 5-1357,2 4 0,2 4 0,1 2-278,-8-14 0,1 0 0,-1 1 0,1 2 278,3 5 0,1 3 0,0-1 0,-2-4 0,0 2 0,-2-4 0,-1-2 0,3 15 0,-4-14 0,-8-29 0,-4-21 0,-9-49 0,1 17 0,1-2-134,2-4 0,1 0 134,0 0 0,2 1 290,0 3 1,1 1-291,16-26 1154,-3 30-1154,10 20 0,-2 34 0,3 19 0,3 12-746,-17-24 1,1 1-245,-1 0 1,0 0-360,-1 0 0,1-1 1349,16 24 0,2-8 0,1-7 0</inkml:trace>
  <inkml:trace contextRef="#ctx0" brushRef="#br0" timeOffset="143851">28848 1918 23274,'-32'-55'2069,"-5"14"-1710,-6 26 1,-4 30-90,2 28-787,23-12 0,3 4 562,3 4 0,4 3-45,2 4 0,3 1 0,4 0 0,3 0-45,4-1 0,3-2-45,2-5 0,1-2-45,3-5 0,3-3 316,18 11-361,1-19 180,6-23 90,-17-22 0,-2-7 45,-5 2 0,-3-4 182,3-15 1,-3-7 371,-8 2 1,-4-4-1,0 5-689,0 5 0,0 1-84,-1-1 0,-1-2 0,1 9 84,0 8 563,3 19-563,15 54 0,0 11-476,-4-5 1,1 5 475,-2-5 0,-1-1 0,1 5 0,1 1-225,-2-2 0,2 2-855,-3-9 1,1 3 0,-1-4-136,2 3 1,-1-1 1214,4 8 0,-1-5 0,3-6 0,-1-11 0</inkml:trace>
  <inkml:trace contextRef="#ctx0" brushRef="#br0" timeOffset="144078">29323 1565 24713,'0'-53'599,"0"1"1,0 5 0,0 3 479,1-17-89,0 29-990,3 40 0,0 34 0,-1-5 0,0 5 0,1 9 0,0 3-713,0 7 0,0 3 713,-1-21 0,-1 1 0,1 3 0,2 15 0,-1 5 0,1-4-210,-2-15 0,0-3 0,0 1-390,2 10 1,-1 2-1,1-7-638,-1-4 1,0-6-1551,4 25 2788,0-23 0,2-25 0,1-15 0</inkml:trace>
  <inkml:trace contextRef="#ctx0" brushRef="#br0" timeOffset="144310">29684 1701 23094,'5'-62'3328,"-18"22"-1619,-31 66-1484,9 11 0,1 10-225,-1 4 0,3 3-561,-1 6 0,6-2 561,12-19 0,5-1 91,4 6 1,4-2-92,8 13 0,19 3-270,36-37-899,-4-16 145,-15-7 1,-1-4 78,-7-3 1,-1-3-360,1 0 0,-1-3 1304,1 0 0,0-1 0,-1-2 0,0-1 0,0 0 0,-1 0 0</inkml:trace>
  <inkml:trace contextRef="#ctx0" brushRef="#br0" timeOffset="144678">30358 1497 23274,'-42'-34'2069,"-1"9"-1485,11 30 1,-1 9-315,-11 22-1080,15 2 0,4 6 855,12 0 0,5 1 0,1 6 0,3 0-45,3-1 0,5 1 0,5 13 0,4-1-45,-3-21 0,3-3 0,2 9 0,3-6 401,16-8-356,-11-28 280,5-21-280,-15-30 90,-5-18-211,-5 25 0,-2-4 450,-3 0 1,-2-4 0,1 1-60,0-16 0,0 0-270,-2 0 0,0 5 0,1-10 845,15 79-845,7 22 0,1 10 0,2 2 0,1 5-608,-2-7 0,3 5 1,0 2-1,-2-1-2669,3 11 0,-3 1 0,0 0 2519,-5-15 1,0 2-1,-2-1 1,-2 0-1,1 14 1,-4 0-1,-3-3 1,-6-15-1,0 1 1,-1-1-1</inkml:trace>
  <inkml:trace contextRef="#ctx0" brushRef="#br0" timeOffset="145379">27609 4356 23723,'-7'-28'2339,"2"4"-2069,5 5 90,0 4 269,0 5 631,2 16-1260,5 15 0,8 26 0,-4-15 0,2 4-344,2 7 1,2 4 0,0 0 343,3 9 0,1 2-499,-2-6 0,0 2 1,0-2 498,0 2 0,1-2 0,4 11 0,1-2-162,-8-19 0,0-2 162,3 6 0,-2-6 0,1-6 0,-9-24 826,-10-20-826,-10-24 0,-7 1 0,-4-2 0,-16-17 0,2 16 0,-4 8 0,-21 18 0,4 19 0,17 32 0,27 14 1226,7 6-1226,10 3 0,5-3 0,13-9 0,7-9 0,13-11 0,6-10 0,6-10 297,-2-12-1286,-2-12-990,-23-7 0,-3-4-809,9-22 2788,-16 12 0,-3-3 0,-4-29 0,-7 31 0,1-1 0</inkml:trace>
  <inkml:trace contextRef="#ctx0" brushRef="#br0" timeOffset="145736">28157 4247 23544,'0'-41'2518,"0"7"-1978,0 11 269,2 16 1,2 18-450,4 21-360,2 9 0,1 12 0,0-2 0,2 1 0,-1 1-504,1 8 1,2 5-1,-2-5 504,1-4 0,-2-3 0,1-2 0,-1-2 0,-1-4 0,0-1-128,-1-7 0,-1-2 128,7 21 0,-6-16 0,0-17 0,2-37 0,-2-15 0,6-33 0,-9 29 0,1-2 470,3-11 1,1 0-471,8-18 0,-8 26 0,3 7 284,24 13-284,-5 20 0,15 24 0,-10 14-179,2 10-1594,-1 1-116,1-2-630,0-9 2519,-1-9 0,1-16 0,-1-8 0</inkml:trace>
  <inkml:trace contextRef="#ctx0" brushRef="#br0" timeOffset="146111">29266 4401 23903,'-22'-58'2699,"-4"11"-1710,-11 22-179,-8 20-720,10 22 0,1 9-90,8-3 0,2 4-332,-8 16 1,4 3 331,13-7 0,5 2 0,1 1 0,4 2 0,3-3 0,4-1 0,2-2 0,4-1-225,9 3 0,3-4-176,14 0 131,16-5 90,-14-46 90,-3-15 180,-14-7 0,-4-6 90,-6 7 0,-2-1-1565,2-16 1,-3 0 1654,-9 13 0,-2 3-270,1 0 0,-2 1 157,-13-25-157,2 9 16,2 5-16,8 30 0,5 13 0,10 36 3304,7 15-3304,2-2 0,2 2-219,-4-11 1,0 0-322,8 12 0,-1-1-989,9 8-360,-2-10 1889,4-13 0,-12-22 0,4-10 0</inkml:trace>
  <inkml:trace contextRef="#ctx0" brushRef="#br0" timeOffset="146328">29432 3994 23544,'0'-37'1439,"0"0"0,0-26-540,0 29 271,0 25-1080,0 65-90,1-24 0,0 5-459,1 14 0,1 7 0,0 1 459,1-4 0,1 0 0,0 0 0,1 0 0,-1 0 0,1-2 0,0-4 0,0-2 0,0-4-720,1-4 1,0-4-737,0 3 0,2-5-2952,12-7 4408,0-16 0,4-53 0,-2-15 0</inkml:trace>
  <inkml:trace contextRef="#ctx0" brushRef="#br0" timeOffset="146561">29749 4075 22014,'8'-44'1019,"1"-1"1,-2 5 0,0 3-6051,-1-15 5841,-8 25 1498,-8 25-1319,-12 26-809,-11 24 144,12-15 1,-1 2-325,-3 6 0,-1 0-708,0 1 0,-1 1 708,1-2 0,1-1 0,3-5 0,1-2 2586,-13 24-2586,12-9 0,17-20 0,15-7 247,25-21-247,3-6 0,5-3 0,11-2 0,2 0 509,-1 0 0,3 0-1949,-12 3 1,3-1 0,-6 1 1439,-4 2 0,-3 0 0,9-4 0,-3 0 0,11-6 0</inkml:trace>
  <inkml:trace contextRef="#ctx0" brushRef="#br0" timeOffset="146946">30496 3908 23454,'-20'-37'2878,"-2"6"-1889,-7 14-179,-3 17-360,-5 23-450,0 20-703,20-14 1,1 3 702,2 4 0,2 3 0,3 20 0,2 2 0,2-16 0,2 0 0,2 11 0,2-2 253,3 5-253,6-12-180,1-13-359,-1-15 274,2-13-5,-2-21 90,2-13 180,1-19 180,-1-14 358,-6 26 1,0-1-179,-1-10 0,-1-1-135,-1 10 0,-1 1-225,4-25 159,0 34-159,8 35 0,8 11 0,11 17 0,0-2 0,4 2 0,-7-9 0,1 0 0,11 9 0,3 2-2879,6 1 1,-3-3 2878,-20-13 0,-1-1 0,11 10 0,-6-1 0,-17-4 0</inkml:trace>
  <inkml:trace contextRef="#ctx0" brushRef="#br0" timeOffset="148137">22237 5844 22194,'-55'20'2519,"2"0"-1710,-2-1 180,20-7 1,1 0-90,-14 3-720,-13 0-180,38-19 0,32-46 0,8 17 0,7-4-413,4-4 1,6-4 0,2 0 412,-6 7 0,2 0 0,3-1 0,4-5-426,-2 4 0,5-4 0,2-2 0,3-2 0,0 0 0,-1 1 0,-1 2 426,0-1 0,-2 2 0,0 1 0,1-1 0,4-2 0,3-4-167,-11 12 1,3-2 0,2-3 0,2 0 0,2-2-1,0-1 1,1 1 0,0 0 0,-1 1 0,-2 1 0,-2 3-1,-1 2 167,3-4 0,-1 3 0,-2 1 0,-1 2 0,-1 0 0,2 0 0,1-1 0,1-2-134,-1 2 1,1-1 0,1 0-1,0-2 1,1 1 0,1 0-1,-1 0 1,0 0 0,-1 2 0,-2 1 133,6-3 0,1 1 0,-2 0 0,1 1 0,-2 1 0,-1 1 0,-1 1 0,-2 1 0,11-9 0,-3 3 0,-3 1 0,1 1 0,2-2 0,-5 3 0,2 0 0,1-1 0,-2 1 0,-3 2 0,-5 4-116,7-6 1,-6 5 0,-2 1 115,9-8 0,-3 4 512,-10 7 0,-4 2-512,15-13 1670,-13 7-1670,-19 12 2496,-8 6-3845,-18 9 2026,-3 4-677,-36-8 0,13-2 0,-26-9 0</inkml:trace>
  <inkml:trace contextRef="#ctx0" brushRef="#br0" timeOffset="148569">24616 2624 22914,'-36'0'944,"1"0"1,-29 0-675,14 0 89,15 0-89,17 0 90,39 0-225,21-2 0,12-2-75,3-3 0,7-2 0,0 1-851,-1 0 1,0 1 0,1-2 790,-11 1 0,3-2 0,-2 0 0,-3 1 0,-2 0 0,-3 0 0,1 0-263,9-2 0,1 1 0,-4 0 353,2-1 0,-3 2 135,7-2 0,-5 5 585,-7 10-361,-15 18-752,-13 25 303,-13-11 0,-3 5 0,-4 10 0,-3 4 346,1-11 0,-1 0 1,0 2-347,-2 4 0,0 1 0,-1 0 0,1 3 0,-1 0 0,2 0 0,0-1 0,2 1 0,0-1 0,0-2 0,0-1 0,2-1-175,1-3 1,0 0 0,2-2 174,0 14 0,1-1 0,4 6 0,0-4-44,0-22 0,0-4 44,9 29 322,-10-60-322,-2-33 0,-12-34 0,3 17 0,-2-4-145,0 9 1,0-2 0,-2-1 144,-1-5 0,-1-1 0,0-2 0,-1-2 0,0-1 0,-1 0 0,0 0 0,-1 1 0,0 1 0,0 2 0,0 0 0,0 2 0,1 5 0,0 1 0,0 1 371,-6-14 0,0 3-1451,-3 0 1,0 5-1529,-11-5 2608,-8 20 0,11 63 0,-5 20 0</inkml:trace>
  <inkml:trace contextRef="#ctx0" brushRef="#br0" timeOffset="149063">23244 7137 14722,'-36'28'494,"1"0"1,0 0 0,-16 12 0,2 0 487,4-5 0,2 0-802,6-5 0,1-1 787,7-6 1,5-3-248,8-5-496,40-33 1,18-14-135,5-4 0,5-4-180,-11 9 0,4-4 1,3-1-1,-1 1 270,1 0 0,1 0 0,1 0 0,1-1-162,-3 4 0,0-1 0,2 0 0,1 0 0,0-1-18,-4 4 0,-1 1 0,1-1 0,2 0 0,2-1 0,2-2 0,-4 3 0,2-1 0,3-1 0,1-1 0,1-1 0,0 1 0,-1 0 0,-1 1 0,-2 2-170,4-3 0,-3 1 0,0 1 1,-1 1-1,1-1 0,1 0 0,2-2 170,-4 3 0,2-1 0,2-2 0,1 1 0,0-1 0,-1 1 0,-2 1 0,-1 1 0,-3 2-179,5-3 1,-2 1 0,-1 2 0,-2 1-1,-1 0 1,1 0 178,7-4 0,0 1 0,0 0 0,-2 1 0,-1 0 67,-4 3 0,-3 0 0,1 1 1,-1 0-1,1 0-67,4-1 0,0-1 0,0 0 0,-1 1 0,-4 2 0,8-5 0,-4 3 0,0-1 0,4-1 0,1-1 0,-8 5 618,-15 6 0,-3 2-618,21-11 1849,-26 13-1849,-12 3 2764,-24 9-2764,-13 6 0,-7 3 366,-4 5-4324,-14 7 1529,15-10-7402,-7 3 9567,21-14 1,2-2 0,2-3 0</inkml:trace>
  <inkml:trace contextRef="#ctx0" brushRef="#br0" timeOffset="149544">26492 5125 22644,'-4'-46'5127,"0"4"-4317,4 29-810,6 7 0,2 23 0,10 21 0,-7-8 0,1 4-627,2 9 0,0 4 627,2 7 0,1 2-721,0 5 1,0 2 720,2 1 0,-1-1 0,0 0 0,1-1 0,-2-4 0,0-2 0,1-5 0,-1-3-217,-3-6 1,0-2 216,-1-7 0,-1-1 0,6 16 0,-10-15 0,-9-27 0,-25-54 0,12 17 0,-1-6-437,-5-19 0,-2-10 0,2 2 437,5 15 0,2 3 0,-2-4 0,1 0 0,0-4 0,-1 0 0,2 4-343,-2-3 1,2 3 0,0 0 342,0 2 0,0 0 0,0 2 0,-5-17 0,0 1-25,5 18 1,0 0-1,1 4 25,-1-2 0,1 2 0,-1-6 0,9 5 0,31 11 0,14 7 0,-3 19 0,4 4 748,-1 0 0,3 0-748,4 2 0,3 1 0,-1 0 780,7 2 0,0 0-780,-7 0 0,2 1 0,-5 1 0,-1 3 0,-5 0 0,-2 2 0,-3 1 0,-4 1 0,-3 2 0,20 22 0,-16 9 469,-15 12-469,-23-3 0,-10 7 0,0-16 0,-4 1 0,-1 0-393,0 3 0,-2 1 0,-1-1 393,-3-2 0,-1 0 0,-1-1-210,-1-2 0,0-1 0,1-3-555,-4 7 1,0-2 134,5-8 1,0 0-1,1-2-584,2-4 1,1-3 1213,1-1 0,0-1 0,-15 19 0,1-4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6:54:14.45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10136 4256 25882,'-33'29'360,"0"-1"0,3-1 0,1 0-315,3-2 0,2 0 134,-15 20 91,10-8 0,15-6 0,7-10-90,14-10-90,6-5 0,9-12 0,8-7 0,1-12-90,2-14 0,-6-8 0,-9-10 0,-12-6-1801,-14-1 1801,-3 31 0,-4 2 0,-6 2 0,-4 4-241,-8 3 0,-3 4 241,-9 4 0,-2 6 0,-8 11 0,-2 8-418,15 0 1,-1 4 0,0 3 417,-4 8 0,0 5 0,1 4-556,8-4 1,1 3 0,1 2 0,0 3 555,-2 6 0,0 2 0,1 4 0,2 0 0,5-5 0,1 1 0,1 2 0,0 0 0,2 2-104,-1 1 0,1 0 0,1 2 0,1 2 0,1 2 104,5-5 0,1 2 0,1 3 0,1 0 0,1 0 0,1-1 0,1-4 0,0 6 0,1-4 0,1-1 0,3 1 0,4 4 0,3 5 0,2 4 0,3 3 0,3-1 0,2-6 0,4-8 0,8 8 0,7-10 0,4-1 0,-1-6 0,4 1 0,4-4 0,5-9 0,10-13 0,7-8 0,1-6 0,-2-2 0,-11-1 0,-2-2 0,1-3 0,5-3 0,0-4 0,6-3 0,3-3 0,0-2 0,-4 0 0,-5-1 0,-1-3 0,-5 0 0,-1-2 0,1-3 0,10-4 0,2-4 0,-2-1 0,-7 1 0,-10 2 0,-5 0 0,-2-3-41,1-5 1,-2-3 0,-3 2 40,-2-2 0,-3 1 0,0-8 0,-7 3 0,-10 0 718,-12 11-718,-6 13-1339,-23 23-1450,3 15 2789,-15 17 0,12 7 0,-1 2 0</inkml:trace>
  <inkml:trace contextRef="#ctx0" brushRef="#br0" timeOffset="1217">7927 8671 26332,'-45'14'359,"0"1"1,2-1 0,1-1-315,4-1 0,2-1 45,-25 7 180,15-8 180,24-10-315,46-21 0,21-8-135,3-2 0,8-3-781,-9 6 1,6-3-1,3-1 1,-1-1 780,-9 6 0,1-1 0,0 0 0,1-1 0,1-1-318,-3 1 1,2-1-1,0 0 1,2 0-1,-1-1 1,2 0 317,3-3 0,2 0 0,0-1 0,1 1 0,1-1 0,0 0-247,-5 3 0,1 0 1,0 0-1,0-1 0,1 1 1,0 0-1,1 0 247,-6 3 0,1 1 0,0-1 0,0 1 0,0 0 0,1-1 0,-1 1 0,1 0-145,0 1 1,-1-1 0,0 1-1,0 0 1,1 0 0,1 0 0,2-1-1,1 0 145,-1 1 0,1-1 0,2 0 0,1-1 0,1 1 0,1-1 0,-1 1 0,1-1 0,-2 2 0,0-1-29,-2 3 1,-1-1 0,1 1-1,-1 0 1,0 0 0,0 0 0,0 1-1,0-1 1,0 1 0,-1 0 28,5-3 0,1 1 0,-1-1 0,0 1 0,0 0 0,-1 0 0,0 1 0,-2 1 0,-1 0 15,5-1 0,0 1 1,-1-1-1,-2 2 0,-2 1 1,-3 1-1,-3 2-15,3-2 0,-4 3 0,-3 0 0,0 1 248,19-7 1,-2 1 0,-5 1-249,0 1 0,-5 1 718,9-3 0,-9-3-718,-18-14 0,-33 2 0,-10-5 0,-4 1 0,-6-5 280,-4 1 0,-6-6 1,-3-4-1,1-1-280,4 4 0,-1-1 0,1-2 0,-1-1 0,0 0-46,3 8 1,-1-1 0,1-1 0,0 0 0,-1-1 0,1 0 45,-2-5 0,0-2 0,0 0 0,0 0 0,1 1 0,1 1-243,0-2 1,1 2-1,1 0 1,1 1 0,-1-2 242,-1-2 0,1 0 0,-1-1 0,1 0 0,0-1 0,1 1 0,1-1 0,-1 1 0,0-2 0,-2-3 0,3 9 0,-1-2 0,-1-2 0,0-1 0,0 1 0,0 2 0,1 4-261,-2-7 1,1 3 0,0 2 0,0-1 0,-2-1 260,1 2 0,-1-3 0,-2-1 0,1 1 0,-1 4 0,2 4 0,-2 1 0,1 5 0,-1 1 0,-3-1-121,-7-8 1,-4-1 0,-1 1-1,2 5 121,-2 0 0,1 4 0,-3 1 120,4 4 0,-3 0 0,0 3 0,1 5-120,2 5 0,0 6 0,-7 6-17,-6 8 1,-9 8 0,-4 3 0,1 4 0,4 0 16,5 1 0,4 1 0,-1 4 0,-5 2 0,0 2 0,-5 2 0,-2 3 0,-1 1 0,3 2 0,5 2-4,3 3 1,3 2 0,3 2 0,0 1 0,-2 1 3,3-3 0,0 0 0,0 2 0,0 0 0,-1 1 0,-1 0-14,-2 2 1,-1 1 0,-1 0 0,1 1 0,-2 0 0,1 0 13,6-4 0,-1-1 0,0 1 0,0-1 0,0 1 0,-1 0 0,1 0-64,-1-1 0,0 1 0,0 0 0,0-1 0,-1 1 0,1-1 0,0 1 64,1-1 0,-1 0 0,0-1 0,1 1 0,-1 0 0,1-1 0,0 0 0,1-2 0,-1 1 0,1-1 0,0 0 0,0 0 0,1 0 0,-1-1 0,-6 4 0,1-1 0,0 0 0,-1 0 0,1-1 0,1-1 47,2-1 1,0-1 0,1 0 0,-1-1-1,0 1 1,-2-1-48,2-1 0,-2 0 0,-1 1 0,0-1 0,1-1 0,1 0 0,4-2 0,-4 1 0,4-1 0,1-1 0,-1 0 0,-2 1 0,-3 1 0,-5 1 0,0 0 0,1 0 0,5-4 0,7-3 578,-13 4 0,8-5-578,-11 7 0,21-13 1729,43-22-1729,20 5 2585,-1 12-2585,0 28 0,-11-4 0,0 6 465,3 17 1,1 7-466,-4-9 0,0 4 0,1 2-632,-2-6 1,0 1-1,0 2 1,1 2 631,-2-7 0,1 1 0,-1 1 0,1 1 0,1 1-412,0 4 1,0 1 0,1 1 0,0 1-1,1 0 412,-2-7 0,0 0 0,1 1 0,0-1 0,0 2 0,1-1-230,0 2 1,0 1 0,0 0 0,1 0 0,0 0 0,1 0 229,-1 0 0,2 1 0,-1 0 0,1 0 0,0 0 0,0-1-100,0 0 0,1-1 0,-1 0 0,1 0 0,0 0 0,0-1 100,0-2 0,0 0 0,0-1 0,0 0 0,1 0 0,0-2 14,3 8 0,-1-1 1,2-1-1,0 0 1,3 1-15,-1-2 0,2 1 0,2 0 0,0 0 0,-1-2 0,0-4 0,3 7 0,-1-4 0,2-1 0,2 2 0,-4-9 0,3 2 0,2 0 0,0-1 0,-1-3 0,-3-5 179,10 8 1,-1-6 0,-2-3-180,0-1 0,-1-1 0,-3-5 0,1-2 0,-7-7 1381,-4-6-1381,-7-9 2065,-6-5-2065,-6-8 2256,-2-5-2256,-4-5 1750,-6-4-2560,5-4-9021,-12-19 7971,8 3 0,-9-19 1,4 12-1</inkml:trace>
  <inkml:trace contextRef="#ctx0" brushRef="#br0" timeOffset="2019">10871 12610 28311,'-18'0'270,"1"0"-270,-1 0 0,5 0 0,5-2 0,4-3 0,6-6 0,-1-31 0,-10-1 0,1 8 0,-3-1-107,-7 6 1,-4 3 106,-4-1 0,-3 3-393,-6 5 1,-4 6 392,-5 4 0,-3 8 0,-6 10 0,-2 8-325,14 1 1,0 4 0,-2 7 324,5 2 0,-2 8 0,-1 3 0,2 1 0,2-2-685,-2 4 0,3-2 0,1 3 1,-1 3 684,0 1 0,-2 5 0,1 1 0,3 0 0,3-3 0,5 0 0,4-2 0,1 0 0,3 0-176,1 0 0,2 0 0,1 0 1,3-1 175,0 13 0,4 0 0,4-2 0,5-3 0,3 0 0,5-3 0,4-5 0,4-1 0,5-3 0,4-2 0,4-4 0,4-3 0,4-4 0,3-3 0,3-4 0,3-2 0,3-5 0,5-4 0,3-7 0,6-5 0,2-4 0,-2-1 0,-1-4 0,0-3 0,0-1 0,-1-1 0,-1 1 0,1-1 0,-1-2 0,-3-2 0,-3-2 0,-1-3 0,-3 0 0,-8 2 194,-2-2 0,-6 0-194,5-3 0,-7 0 0,-14-5 614,-10 6-794,-18 1 1358,-5 7-3247,-9 4 762,-3 7 1307,3 0 0,9-1 0,4-2 0</inkml:trace>
  <inkml:trace contextRef="#ctx0" brushRef="#br0" timeOffset="2616">11752 13189 25612,'15'-31'944,"0"0"1,6-23-585,-13 6-90,-15 14 90,-8 14-270,-14 17-90,-5 25 0,-7 24-659,12 9 1,4 11 658,12-16 0,2 2 0,1 1 0,-1 0 0,2 1 0,3-1 0,5-1 0,2-1 0,7-3 0,13 12 0,8-7 0,-6-16 0,3-3-31,10 4 1,4-8 30,21-12 0,0-24 0,-6-17 0,-24-14 0,-6-8 0,-9 9 0,-4-4 0,-5-9 0,-4-7 0,-4 4-594,-7 4 0,-4 1 594,-4-13 0,-5 3-170,-6 17 1,-2 9 169,-2 10 0,-6 16 0,37 50 0,13 17 0,-1-28 0,3 0 0,5 1 0,3-2 0,1 0 0,3-2 0,2-3 0,1-2 0,0-3 0,1-3 0,26 14 0,-4-18 0,-8-6 0,-9-20 798,-7-12-798,-7-23 0,-15 12 0,-2-2-184,0-7 1,-2-5 183,-2-2 0,-1-6 0,1 2 0,1-7 0,1-2 0,4-1 0,1-4 0,4 8 0,3 13 0,3 5 0,8-5 0,6 9 0,29 21 0,-26 21 0,0 6 0,1 6 0,1 7 0,-4 8 0,0 6 0,-2 0 0,2 7 0,-2 3 0,-2 4 0,1 7 0,-5-3-884,-6 5 0,-3-2 884,-1-3 0,-2-3 0,-6-12 0,-3-5 277,-4-7-3516,0-19 541,0-47 2698,-4-21 0,3 8 0,1-4 0,-2 2 0,0 1 0</inkml:trace>
  <inkml:trace contextRef="#ctx0" brushRef="#br0" timeOffset="2920">12994 12673 24353,'4'-16'2339,"1"5"-2069,0 17-1,5 8 181,21 25-270,19-4-90,7-5-342,9-20 252,-12-25-45,-17-9 0,-2-8 90,-6-11 0,-3-4 90,0-1 0,-5-3-389,-11-3 0,-8 1 254,-7 13 0,-4 3 0,-2 2 0,-3 2 0,-20-24 0,-3 20 0,-6 30 0,0 30 0,22 3 0,1 7-355,1 6 0,4 6 355,6 4 0,3 5 0,4-2 0,0 7 0,8 2 0,8 0 0,8 4 0,3-9 0,6-10 0,6-8 0,-5-6 0,5-2 0,9-11 0,1-18 0,10-11 0,6-7 0,1-5 0,-2 0 0,-7 4 0,-2-1 0,-5 1 0,0-2 0,6-3 0,3-4 0,0 1 0,0-1 0,0 1 0,-1-1 0,1 0 0,0 1 0</inkml:trace>
  <inkml:trace contextRef="#ctx0" brushRef="#br0" timeOffset="3255">15585 9711 27591,'-22'-28'495,"0"-1"0,-27-1-495,-12 42-1901,26 13 0,1 9 1901,-3 11 0,1 10 0,11-9 0,1 8 0,1 1 0,1-2 0,0 4 0,3-2 0,1 7 0,4-7 0,1 6 0,1 2 0,3 0 0,5-5 0,6-3 0,4-3 0,3-2 0,0 1 0,-1 0 0,0 0 0,3-1 0,4-4 0,8 6 0,4-5 0,2-6 456,8-3 0,4-6-456,-4-6 0,3-1 0,-1-1-43,3 1 1,0-1 42,11 6 0,-3-1 0,3 7 0,-16 18 0,-24-9 0,-20 12 0,-22-16 0,-8-3 0,-5-4 0,-3-2 0,0-5-719,-2-6-1080,4-10-450,5-11-629,5-17 2878,9-20 0,11-19 0,10 21 0,-1 1 0</inkml:trace>
  <inkml:trace contextRef="#ctx0" brushRef="#br0" timeOffset="3567">15581 10959 25522,'25'-16'2159,"1"4"-1979,-2 6 90,6 4 180,32 2-450,-20-2 0,1-2 0,3-1 0,0-2-353,5-3 0,-3-4 353,-12-2 0,-3-3 0,1-1 0,-3-3 0,-3-2 0,-3-1 0,-3-2 0,-5-1-3044,4-35 3044,-20-1 0,-7 30 0,-6 2-424,-3 1 1,-4 2 423,-4 1 0,-2 4 0,-1 2 0,-3 5 0,-10 10 0,0 7 0,-18 14 0,22 8 0,5 8-339,12 4 0,6 4 339,3 5 0,4 3 0,3 3 0,4 1 0,4 1 0,4 0 0,3-1 0,5-1 0,2-2 0,2-3 0,2-3 0,2-1-630,-1-5 0,1-2 870,-3-5 1,2-2-241,3-1 0,0-4 0,8 0 0,4-4 0</inkml:trace>
  <inkml:trace contextRef="#ctx0" brushRef="#br0" timeOffset="3909">16499 10168 28311,'26'-32'270,"2"21"-270,1 31 0,2 33-683,-16-18 0,0 3 683,0 5 0,-1 3 0,-3 0 0,0 3 0,2 14 0,-1 3 0,-2-7 0,-2-2 0,0-4 0,-1-3 0,0 16 434,-7-53-434,0-22 0,0-32 0,0 3 0,0-9 0,2-3 0,0-10 0,2-4 0,3-4-356,-1 16 1,2-3 0,0-1 0,1 2 0,1 3 355,1-11 0,2 4 0,2 4 0,3 3 0,3 4 0,3 19 0,23 37-262,4 28 262,-26-9 0,1 5 0,-3 3 0,1 5 0,-1-2 270,2 7 0,0 2-960,3 10 0,1 6 1,-4-8-256,-7-15 1,-2-3-315,7 20 0,-2-9 1259,-9-28 0,-6-11 0,-2-12 0</inkml:trace>
  <inkml:trace contextRef="#ctx0" brushRef="#br0" timeOffset="4241">17916 8888 25432,'-4'-41'1049,"-1"1"1,-2 5 0,-4 4-1050,-26-3 0,-16 30-662,21 17 1,-1 7 661,-5 9 0,0 4-1503,-1 9 1,1 5 1502,1 1 0,2 6 0,10-3 0,1 5 0,5-2 156,0 6 1,8 2-157,6-1 0,7 3 0,11-7 0,11-19 0,8-6 0,2-2 0,-1 2 0,3-2 0,3-6-282,8-6 0,4-7 1,-1-2 281,13-5 0,-1-2 0,1 1 0,0 2 0,-5-1 0,0 6-86,-14 4 0,0 4 1,-5 1 85,2 4 0,-5 6 647,-7 7 1,-3 6 0,-10 2-648,-15 0 0,-8 1 0,-2 0-76,2 0 1,-2 1 0,-3-2 75,-7 2 0,-3-2 0,-1-3 0,-5 2 0,1-5 0,1-3 0,1-1 0,2-4 0,1-2-724,-13 13-1884,9-18 2856,14-17 0,4-25 0,8-10 0</inkml:trace>
  <inkml:trace contextRef="#ctx0" brushRef="#br0" timeOffset="4476">18688 8870 21338,'19'-38'449,"1"0"1,-3 5 0,0 2 1875,9-18-2325,18 25 0,-15 24 0,21 26 764,-15 26-764,-13-19 0,0 2-287,2 7 1,0 2 286,2 3 0,1 2 0,-2 3 0,1 2 0,-2-1 0,0 1 0,-2-1 0,-1 0 0,-1-2 0,-1-2 0,-4-5 0,0-2 328,-2-5 0,-1-1-2217,6 18-810,-10-20 2699,-10-22 0,-10-26 0,-9-15 0</inkml:trace>
  <inkml:trace contextRef="#ctx0" brushRef="#br0" timeOffset="4641">18525 7865 24731,'-34'-48'569,"0"0"1,4 5 0,0 3-570,5 8 0,1 3-90,-15-16-90,13 15 415,11 12-1405,8 10-119,11 16 1289,20 26 0,0 5 0,-3-11 0,0 1 0</inkml:trace>
  <inkml:trace contextRef="#ctx0" brushRef="#br0" timeOffset="4972">19341 7884 22494,'9'-59'2789,"-3"2"-2339,-4 3 359,1-8-809,0 22 0,6 5 630,5 37-630,9 31 0,0 15 0,1-1 0,0 4-667,0 3 0,3 5 0,-1 0 667,-3-4 0,0-1 0,2 5 0,-3-11 0,1 3 0,1 2 0,0 0 0,1-1 0,-1 0 0,0 1 0,1-1 0,0-1 0,0 1 0,0-2 0,-1 0 0,1-1 0,0 1 0,0-2 0,6 11 0,2 1 0,-2-4 0,-3-7-445,1 0 0,-1-5-635,4 7 1,-5-8-1889,-10-17 3019,-15-24 0,-18-25 0,-10-15 1</inkml:trace>
  <inkml:trace contextRef="#ctx0" brushRef="#br0" timeOffset="5267">19540 8630 25432,'-45'-9'2249,"6"0"-2069,17 0-90,14-4-90,18-3 0,18-7 0,23-6 0,-18 11 0,3 0-430,7-4 1,3-2 459,2 0 0,4-2 0,-3 0 15,9-5 0,1-1 67,-15 8 0,5-4 1,-2 1-1,-5 3-112,6-3 0,-5 0 0,10-6 0,-5 2 0,-2 3 0,-13 8 0,-8 11 0,-4 19 0,3 18 0,2 24-1108,-10-18 0,1 3 1108,1 4 0,0 1 0,2 4 0,1-1-1187,-1 2 1,1-1 1186,0 0 0,0-1 0,-1-4 0,-1 0-1007,-1-4 0,-1-2-73,-2-4 1,-2-1-1970,8 18 3049,-11-14 0,-5-16 0,-5-10 0</inkml:trace>
  <inkml:trace contextRef="#ctx0" brushRef="#br0" timeOffset="5433">20125 7110 26666,'-20'-62'599,"-1"1"1,3 5 0,1 3-555,3 9 0,2 3-1186,-1-23 1141,6 17-269,14 15-541,8 14-166,13 10-1183,13 18 2159,10 11 0,-24-2 0,0 3 0,1 2 0,0 0 0</inkml:trace>
  <inkml:trace contextRef="#ctx0" brushRef="#br0" timeOffset="5750">20852 7689 28401,'35'11'180,"-1"7"-180,0 11 0,4 7-939,-6-4 1,2 2 0,0 1 938,2 1 0,1 2 0,2 1 0,-2-4 0,3 2 0,-1 0 0,0-4-6,0-1 1,-1-3-1,2-1 6,3 0 0,2-1 0,-3-5 0,2 2 0,-5-15 294,-9-27 1,-8-14-295,-16-7 0,-8-9 0,-2-2 0,2-3 0,-1-2 0,-1-3-455,-2 5 0,-1-2 0,0 0 0,1 1 455,-2-4 0,1 1 0,1-2 0,3 4 0,0-2 0,1 0 0,-1 3 0,1 2 0,-1 3 0,1-1-320,2-8 0,0-1 1,0 6-896,0 10 1,0 5-1844,6-25 3193,4 17 0,8 19 0,5 10 1</inkml:trace>
  <inkml:trace contextRef="#ctx0" brushRef="#br0" timeOffset="6069">22046 7418 25163,'14'32'1259,"0"-5"-899,-2-7 89,4-10-89,6-10 0,31-34-270,-4-6-90,-16 10 0,3-6 0,-1-1-981,-5 1 0,-2-1 1,-1-1 1010,1 0 0,0-1 0,-2 1-30,5-18 0,-9 3 0,-13 16 0,-7 1 0,-11-6 0,-10 4 0,-13 15 0,-6 8 0,-1 3 0,-3 9-211,-10 19 1,3 14 210,11 9 0,5 8-365,0 6 1,4 5 364,12-15 0,3 1 0,2 1 0,3 0 0,1 1 0,7 2 0,8 13 0,8 4 0,3-5 0,-2-14 0,2-4 0,8 1 0,9 2 0,8 2 0,4-4 0,-3-6 0,-1-10 0,-1-6 0,4-2 39,13 6 0,3-3 1,-2-5-40,3-8 0,-2-5-675,-6 0 1,0-6 500,3-9 0,-3-5 1,-22 5-1,-2-2 0,0-9 1,1 0-1</inkml:trace>
  <inkml:trace contextRef="#ctx0" brushRef="#br0" timeOffset="9639">16040 13220 23184,'-33'18'839,"1"-1"1,0 0-1,-1-1-749,1-1 0,1 0 90,0-1 0,1-1 360,-23 10-1,6-5 91,12-3 0,9-7-630,8-2 0,10-6 0,4-2 0,14-7 0,13-11 0,24-18-616,-9 8 1,4-3 615,-3 4 0,3-3 0,2-1-747,-1 1 1,2-1 0,2-2 0,2 0 746,-1 0 0,1-1 0,2-1 0,1 0 0,2-1-285,-9 6 0,1 0 0,1 0 0,1-1 0,0 0 0,2-1 0,0 1 285,0 0 0,1-1 0,0 0 0,2 1 0,0-2 0,0 1 0,1-1 0,1 1-149,-1 0 1,0 0 0,1 0-1,0 0 1,1-1 0,1 1 0,0-1-1,0 0 1,1 0 148,-7 5 0,-1 0 0,1 0 0,-1 0 0,1 0 0,1-1 0,1 0 0,1 0 0,1-1 0,2-1 0,2-1-38,-9 6 0,1-2 0,1 0 0,2-1 0,1 0 0,0-1 0,1 0 0,1 0 0,1-1 0,0 0 0,0 0 0,0 0 0,1 0 0,0 1 0,-1-1 0,1 1 0,-1 0 38,-3 3 0,-1-1 0,2 0 0,-1 1 0,1-1 0,0 1 0,0 0 0,0-1 0,0 1 0,1-1 0,0 1 0,-1-1 0,1 1 0,-1 0 0,1-1 0,0 1 0,-1 0 0,0 0 0,0-1 0,3-1 0,0 0 0,1 0 0,-1 0 0,0 0 0,0 0 0,1-1 0,-1 1 0,0 0 0,0 0 0,0 0 0,0 1 0,0-1 0,-1 1 0,1 0 0,-1 1 0,0-1 0,-1 2 0,4-3 0,1 1 0,-1 0 0,1 0 0,0 1 0,-1-1 0,1 1 0,-1 0 0,-1 0 0,0 1 0,-1 1 0,-1 0 0,-1 0 0,-1 2 0,-1 0 0,-2 0 0,10-4 0,-2 2 0,-3 1 0,-1 1 0,-1 0 0,0 1 0,-1 0 0,2-1 0,1 1 0,2-2 0,-4 2 0,2-1 0,1 1 0,0-1 0,1 0 0,1 0 0,-1 0 0,0 0 0,0 1 0,-1 0 0,0 0 0,-2 0 0,6-2 0,-1 1 0,0 0 0,-1 0 0,0 0 0,-1 1 0,0 0 0,0 0 0,0 0 0,-1 0 0,5-2 0,-1 1 0,0 0 0,0-1 0,0 2 0,-1-1 0,-2 1 0,0 0 0,-1 1 0,6-3 0,1 0 0,-1 0 0,-2 1 0,-3 1 0,-4 2 0,-6 2 0,11-4 0,-8 3 0,-1-1 326,4 0 1,0-1 0,-9 4-327,-13 6 0,-5 2 0,17-7 1500,-21 10-1500,-15 2 2243,-17 6-2243,-28 6 3354,-7 4-3354,5 2 0,5-3 115,20-9-115,-2-11 0,-7-14 0,-9-17 0,6 4 0,-4-8 0,0 0-717,2 4 0,1-1 0,-3-3 717,-3-4 0,-2-4 0,-1-1 0,0 0-670,2 5 0,0 0 0,1 0 0,-2-1 670,3 5 0,0 1 0,-1-2 0,0 0 0,0-1 0,-2-3 0,-1-1 0,-1 0 0,1-1 0,-1-1-299,5 6 1,-1 0-1,0-1 1,0-1-1,0 1 1,0-1 298,-1-2 0,1-1 0,-1 0 0,1 0 0,-1 0 0,1-1-188,-2-1 0,1 0 0,0-1 1,0 0-1,0 1 0,0-1 188,0 1 0,0-1 0,1 1 0,-1 0 0,0 0 0,0 0-64,1 1 0,-1 1 1,0 0-1,0 0 1,0 1-1,0 0 64,1 1 0,-1 1 0,0 1 0,1 0 0,-1 0 0,-1 1 0,-4-7 0,-1 0 0,0 1 0,0 1 0,0 0 0,2 3 0,-1 0 0,0 1 0,-1 0 0,1 1 0,2 3 0,-1 0 0,0 0 0,0 2 0,1 0 0,-7-8 0,0 0 0,0 2 0,1 1 0,2 2 0,0 2 0,1 0 0,-1 1 0,4 4 0,0 0 0,0 1 0,1 0-21,-8-7 1,1 1 0,1 2 20,3 5 0,1 0 0,0 3 365,-10-11 0,1 4-365,4 7 0,1 4 650,5 6 0,-1 6-650,-12 8 0,-2 7 0,12 6 0,-2 4 0,-15 10 0,-1 7 0,5 5 0,1 3 0,9-6 0,-2 1 0,-1 2 0,-8 3 0,-2 1 0,-2 1 0,9-6 0,-1 1 0,-2 0 0,0 1-232,-7 2 1,0 0-1,-2 0 1,-1 1 231,9-6 0,1 1 0,-2 0 0,-2 0 0,-4 3-126,6-4 0,-3 1 1,-2 1-1,-3 2 1,0-1-1,-2 2 1,-1-1-1,1 1 126,10-5 0,1-1 0,-1 1 0,-1 0 0,0 1 0,-1 0 0,-1 0 0,-1 0 0,0 1 0,-2 1 0,0 0 0,6-4 0,-2 1 0,0 1 0,-2 0 0,-1 1 0,0 0 0,0 0 0,-1 0 0,0 0 0,0 1 0,0-1 0,1-1 0,1 1 0,0-1 0,2-1 0,-3 2 0,1 0 0,2-2 0,-1 1 0,1 0 0,1-1 0,-1 0 0,0 1 0,0-1 0,-1 1 0,-1 0 0,-1 1 0,-1 0 0,4-2 0,-3 1 0,0 1 0,-2 0 0,-1 1 0,0 0 0,0 0 0,0-1 0,-1 1 0,2 0 0,0-1 0,1-1 0,1 0 0,2-1 0,2-1 0,2 0 0,-9 3 0,3-1 0,2-1 0,2-1 0,1-1 0,0 1 0,0-1 0,-1 1 0,-1 0 0,-3 2-9,2-1 1,-2 1 0,-1 0 0,-2 1-1,0 1 1,0-1 0,0 0 0,1 0 0,1 0-1,1-1 1,2-1 0,3-1 8,-9 4 0,2 0 0,3-2 0,1 0 0,0-1 0,2 1 0,-1-1 0,0 1 24,-6 3 0,2-1 1,0 1-1,1-1 1,-1 1-1,-1 1 1,-1 1-25,8-4 0,-2 2 0,0 1 0,-1 0 0,0 0 0,1 0 0,1 0 0,2-1 0,2-2 0,-7 5 0,3-1 0,2-2 0,1 1 0,-2 0 0,-1 3 0,3-3 0,-2 2 0,-1 2 0,-1 1 0,1-2 0,3 0 0,3-2 0,6-4 0,-5 5 0,6-4 0,3-1 0,-2 1 0,-4 3 0,-1 2 0,2-1 0,6-3 0,0 3 0,5-3 539,7-4 1,2-1-540,-10 18 0,12-10 1634,9-6-1634,6-8 1876,7-11-1876,0-3 3372,2-2-3372,2 3 60,0 5-60,2 3 0,0 8 0,2 7 0,1 5 0,-1 0 0,0 2-1552,8 21 0,0 4 1552,-1-4 0,1 6 0,-4-11 0,2 5 0,0 2 0,0-2-591,-2-9 0,-1-1 0,0 0 0,1 4 591,0 1 0,2 4 0,0 2 0,-1-1 0,0-3 0,1 2 0,-1-3 0,1 1 0,1 3-264,-1-4 1,1 3-1,2 2 1,-1 0 0,1-1-1,-1-3 264,-1 0 0,0-3 0,0 0 0,1 0 0,1 2-177,0 1 1,1 3 0,1 1 0,0 0 0,-1-3 0,0-3 176,4 6 0,-2-4 0,1-1 0,0 0 57,0-2 1,-1 1 0,1-2 0,1 1-58,-2-3 0,1 0 0,0-1 0,0 0 73,-2-2 1,1 0 0,-1 0 0,0-1-74,7 11 0,-1 0 0,1 2 0,-2-5 0,2 4 0,-1-1 0,-2-4 0,1 1 0,-2-3 0,1 3 0,3 4 0,2 5 0,-1-2 0,-3-6 0,2 7 0,-1-4 0,-5-11 0,0 1 0,0-1 555,3 10 0,-1-3-555,-7-14 0,0-1 0,3 10 0,0-2 0,5 10 0,-1-4 933,-9-20 1,2 1-934,1 6 0,1 0 0,-2 3 0,0-1 0,-2-5 0,0-2 0,2 16 0,-6-20 1662,-1-3-1662,-2-5 2405,0-4-2405,-2-2 536,2-2-536,-2 7 0,8 15 0,-1 1 0,-1 3 0,0-14 0,-4 2 0,-1-7 0,2 7 0,-4-10 0,6 6 0,-4-6 0,3-1 0,-4-6 0,-2-6 0,-2 3 0,0-3 0,0 0 0,0-1 0,2-4 0,0 0 0,0 0 0,0 0 0,2 0 0,4 0 0,6-6 0,12-5 0,11-14 0,-12 8 0,2-2-436,6-5 1,2-2 435,6-5 0,3-3-641,-11 8 0,1 0 0,0-2-139,4-2 1,0-2 0,1-1 779,4-2 0,0-2 0,1-1 0,0-3 0,0 0 0,1-2 0,1-1 0,0-1 0,0 0 0</inkml:trace>
  <inkml:trace contextRef="#ctx0" brushRef="#br0" timeOffset="12806">18066 13786 24443,'-3'15'2069,"-4"5"-1350,-3 6 1,-2 5-180,-2 3-450,-2 1-90,-3-4 0,1-4 0,1-4 0,3-7 0,2-7 0,0-7 0,0-10 0,0-8 0,-1-14 0,7-8 0,0-10 0,8-6 0,6-3 0,4 0 0,10 1 0,5 6 0,9 4 0,-5 25 0,3 4 0,20 2 0,-6 18 0,0 13-502,-10 15 0,-5 8 502,2 2 0,-3 3 0,-5 8 0,-8 4 0,-10 6 0,-8-1 0,-1-14 0,-7 1 0,-15 9 0,-10 4 0,-6-8 0,3-20 0,-4-6 0,-1 0 0,-7 7 0,-2 1 0,0-9 0,5-11 0,0-7 0,0-7 0,-20-12 0,3-9 0,16 4 0,1-3 0,-12-12 0,5-5 0,21 5 0,5-4 0,3 0 0,4-4-60,3-17 1,9-4-481,9 0 1,6-1-226,1 2 1,4 1-181,9 7 1,4 7-406,-4 16 1,3 4 1349,27-15 0,4 12 0,0 8 0</inkml:trace>
  <inkml:trace contextRef="#ctx0" brushRef="#br0" timeOffset="13396">18261 13940 26332,'25'-21'1979,"19"-21"-1709,-2 8-751,-11 8 1,1 1 480,27-4 0,-26 17 0,-1 3 0,34-2 0,-33 12 0,1 4 0,-2 2 0,1 3 0,-2 3 0,-1 3 0,-1 2 0,-1 0 0,19 23 0,-24-2 0,-6 2 0,-6-3 310,-24 11-310,-19-59 0,3-14 0,2-7 0,-7-23-425,14 13 1,5-4 424,7 8 0,3 0 0,2-3 0,3 0 0,2 1 0,4 1 0,0 1 0,4 1-185,10-4 1,4 3 184,19-11 211,-2 25 0,5 10-211,-5 19 0,0 9 0,1-1 0,-1 5-197,-1 9 0,-4 2 197,-12-6 0,-1 0 0,19 21 0,-7-6 0,-7-7 0,-6-10 849,-5-10-849,-5-12 408,-4-18-408,-2-18 0,0-21 0,-2 19 0,0-3-479,0-5 1,0-3 478,2-7 0,0-1-439,-1-4 0,1-1 439,0-1 0,0-1 0,0 2 0,0 1 0,-1 5 0,0 1 0,1 8 0,0 1 0,-1 8 0,0 4 101,9-12-101,3 28 0,16 76 0,-18-22 0,-1 4-387,0 3 0,1 5 1,-1-1 386,-1-2 0,-2 0 0,2-1 0,0 2 0,1 1 0,1-1 0,1 0 0,0-1 0,1 0 0,1-2 0,2-2 0,1 0 0,11 15 0,5-4 0,1-5 0,5-5 0,2-6 0,3-4-135,3-6 0,2-5-855,3-7 1,2-5-270,2-3 0,1-4 1259,3-8 0,-1-5 0,-1-3 0,0-2 0,0-6 0,0 0 0</inkml:trace>
  <inkml:trace contextRef="#ctx0" brushRef="#br0" timeOffset="13708">20750 12253 18500,'-32'-18'944,"-1"0"1,-30 2 1436,4 25-2381,6 30 0,30-11 0,2 3 551,3 5 0,3 1-551,3 2 0,5 2 0,7 11 0,9 1 0,12-7 0,6-2 0,-2-2 0,6-6 0,21-12 0,4-12 0,-21-10 0,0-7 0,20-12 0,-3-7 0,-4-17 0,-22 11 0,-8-4 0,-18-20 0,-22 1 0,-13 19 0,-7 3 0,5 9 0,-2 5-606,-18-4 0,-2 6 606,11 10 0,0 6 0,-1 2 0,-2 5 466,7 2 0,-2 2 0,2 0-961,-2 2 1,1 2-405,-10 4 0,6 1-1349,6 1-541,20-10 2850,23-6 1,21-14 0,12-4 0</inkml:trace>
  <inkml:trace contextRef="#ctx0" brushRef="#br0" timeOffset="13994">20990 11823 23963,'-11'-15'4048,"-8"11"-4048,-17 17 0,-9 17 0,-5 13-278,27-18 1,1 1 277,-12 28 0,28-14 0,9 2 0,3-9 0,7 0 0,13 6 0,9 3 0,0-4-927,5 1 0,3 0 927,-6-6 0,5 5 0,-1 0 0,-4-2 0,8 10 0,-3 1 0,-8-6 0,0 2 0,-5-2 0,-5 2 0,-6 0 0,-4-3 0,-4 1 267,-4 9 0,-5-1-267,-8 17-630,-1-27 1,-3-3-878,-13-2-292,-6-7 1887,-21-17 1,8-13 0,-14-13 0</inkml:trace>
  <inkml:trace contextRef="#ctx0" brushRef="#br0" timeOffset="14320">20937 12244 23094,'0'-53'1799,"0"8"-1619,0 9 90,0 9-91,0 2-89,6 7 0,17-6-90,6 7-180,17-5-89,-2 2 179,1-5 0,0-3 90,-4-5 224,-19 8 1,-1-3 945,12-26-541,-7-2 631,-15 4-1260,-9 27 0,0 14 0,2 31 0,6 38 0,-3-13 0,0 4-530,4 13 0,0 3 530,-2-17 0,1 2 0,0 0-469,1 2 0,0 0 0,2 0 469,-1-1 0,1 0 0,2 2 0,0-6 0,1 3 0,0 0 0,0-4-180,0-2 0,-1-2 0,2 1-1320,5 14 1,3 3 0,-3-9 1487,-4-16 1,-1-4-1,3 3 1,-1-5-1,6-5 1</inkml:trace>
  <inkml:trace contextRef="#ctx0" brushRef="#br0" timeOffset="15570">22139 11425 22374,'-3'-7'1619,"2"0"-1529,-3 3 0,4-1 0,0 3 0,-4 0 180,4 2 1439,-4 0-1349,4-2-90,0 1-1,0-3-89,0 4 360,0-2 0,5 10-450,15 24-90,4 2 0,14 20 0,-3-12 0,1-2 0,1-4 0,-4-4 0,6-1 0,-14-11 0,2-5 0,-11-15 0,-2-9 0,4-11 0,3-10 0,1-11 0,4-10-1563,-1-11 1563,-12 29 0,0-4-270,7-21 1,-1-1-46,-5 15 0,0 1-45,6-14 0,-1 2-629,2-5 180,-3 16 179,-10 15 180,-2 16 90,-15 17 180,-10 10 90,-16 15 180,-12 8-154,21-17 1,-3 3 288,-14 10 0,-3 2 89,2-3 1,1 1-90,1-2 0,1-2 45,5-7 0,7-3-91,10-8 1598,8-9-1417,23-13 0,13-10 90,10-10-1,-4 5 1,2-1-225,-7 6 0,0-1-180,16-10 0,3 6-45,-1 19 0,1 11 0,5 7 0,1 11 0,-1 14 0,2 11 0,-5 0-505,-13-11 0,-3-1 1,0 2 504,8 10 0,0 2 0,-4-6 0,-5-8 0,-3-4 0,1-3 0,-1-2 307,20 17-307,8-7 0,-19-19 0,3-7 0,-21-17 0,-6-18 0,-5 3 0,-4-8 0,-8 12 1570,-4 6-1570,-9 6 0,-6 12 0,-11 10 0,-6 15 0,3 7 0,-1 6-560,8-8 1,0 4 559,-5 7 0,-4 6 0,3-1 0,6-7 0,1-1 0,1 0 0,1-1 0,-1 0 0,0 0 0,-1 0 0,-1 1 0,2-5-1511,0-2 1,1-4 1510,-1-1 0,2-3 0,-16 7-243,15-22 243,3-7 0,-3-3 0,1-4 0,-3-2 718,-2-5-718,-19-16 3257,12 0-3257,8 0 0,1-2-2984,-9-11 2984,2-1-270,12 11-1079,11 13-270,3 2-270,5 4 1889,2-6 0,8 3 0,0-6 0</inkml:trace>
  <inkml:trace contextRef="#ctx0" brushRef="#br0" timeOffset="16369">23353 10778 19496,'13'-18'7106,"-5"6"-7106,-4 6 0,-4 6-5397,0 0 5397,-4 0 0,-2 6 0,-5 2 0</inkml:trace>
  <inkml:trace contextRef="#ctx0" brushRef="#br0" timeOffset="20759">23520 10629 22554,'0'-45'3148,"0"1"-2518,0 6 90,-4 4 179,3 7-269,-11-2-630,-3 40 0,-6 13 0,7 11 0,1 12 0,1 0-1218,-2 6 0,1 4 1218,1-8 0,0 7 0,0 0 0,1-6 0,-1 12 0,1-3 0,3-9 0,1 1 0,1-4 0,2-6 0,3-3 0,1 27-796,3-15 796,5-14 0,9-11 0,7-14 0,5-5 0,7-14 0,19-14-429,-23 9 0,1-1 429,-1-1 0,0 1 0,24-4 698,-10 11-698,-19 5 0,11 2 0,-26 0 0,-4 0 0,-17-2 3392,-9-6-3392,-7-10 0,-3-14 0,-3-13 0,-1-12-349,8 5 1,1-4 348,6 13 0,0-1 0,-2-3 0,-1-5 0,1 3 0,-1-4 0,2 3 0,-2 2 0,2 2-270,3 10 0,3 5-642,3-1-77,0 10-91,5 6-179,-1 7-270,-2 5-540,6 2-7762,-8 2 9626,4 0 0,-5 4 0,2 1 0</inkml:trace>
  <inkml:trace contextRef="#ctx0" brushRef="#br0" timeOffset="21735">22939 10769 17787,'-40'32'5037,"-1"-1"-10248,2-1 5481,4-3 1409,7-4-1409,13-7 859,6-7-949,18-5 90,38-20-270,12-4-334,-13 0 0,9-5 0,-2-1 364,-12 6 0,-2 0 0,3-2-8,1-1 1,3-2-1,0 0 1,-2 1 37,4-4 0,-1 1 0,2-2-15,4-3 0,4-3 0,0-1 0,-3 2-500,-10 7 1,-3 0 0,0 1 0,2-3 476,10-6 1,3-2-1,-1 0 1,-5 2-418,-3 2 0,-3 0 0,-2 2 455,-3 1 0,0 0 0,0-1 293,6-4 0,0-1 1,-2 2-40,1-2 1,-3 1-45,7-4 0,-5 3 270,-3 2 886,-11 10-1426,-9 6 2016,-6 4-2016,-8 5 0,3 15 0,-2 12 0,7 21 0,2 19 1151,-6-22 0,1 1-1151,0 6 0,0 2 0,2 3 0,0 0 0,0 2 0,1-1 0,0-1 0,0 0 0,6 13 0,0-1 0,-7-20 0,1 0 0,7 16 0,-2-5 706,-1-8-706,0-1 342,-36-44-342,-4-8 0,-27-21 0,2 2 0,9 10 0,-2 2 0,-22-4 0,10 16 0,-1 8 0,-10 19-1295,23-2 1,1 5 1294,12 1 0,2 2 0,0 1 0,3 2-403,1-1 0,3 1 403,-12 26-32,9-8 32,11-8 0,6-7 0,8-9 0,10-11 2977,-4-6-2977,7-24 1199,-12-2-1199,-3-20 0,-21-17 0,-2 12 0,-3 10 0,-2 2 0,-8 3 0,-13 2 0,11 24 54,-3 15-54,7 8 0,-1 3 0,-15 20 0,11-3 0,3 2-258,0 5 258,17-18 0,2-1 0,1 0 0,7-4 0,4-3 0,4-11 0,3-1 0,5-10 258,3 0-258,-3 0 0,0-2 0,-6-1-810,-2-1-359,-1-3-1710,0-8 721,0 2-271,0-11 2429,6 6 0,4-9 0,7-1 0</inkml:trace>
  <inkml:trace contextRef="#ctx0" brushRef="#br0" timeOffset="21952">24767 9923 23634,'18'-25'2608,"0"1"-2428,0 3 0,2-1 0,7-1-90,5-2 0,9 0-90,6 0 0,4 5-270,1 2-360,-16 8 0,-1 2-629,15-2 1259,-14 5 0,-3 2 0,-5 0 0,2 3 0</inkml:trace>
  <inkml:trace contextRef="#ctx0" brushRef="#br0" timeOffset="23703">16604 14347 23903,'0'5'1709,"0"-1"-1349,0-4 180,4-4 179,8-5-179,12-11-90,19-12-872,-13 9 0,4-1 467,10-6 0,3-2-694,-9 6 0,2-1 0,2-1 649,8-3 0,2-2 0,2 0-595,-8 5 1,1-1-1,1 0 1,2-1 594,4-2 0,3 0 0,0 0 0,1-1-289,-9 6 0,1-1 0,1 0 0,0 1 0,0-1 289,2-1 0,1 1 0,-1-1 0,1 1 0,-1-1 0,-1 2 0,0-1 0,0 1 0,0-1 0,3 0 0,0-1 0,2-1 0,1-1 0,0 1 0,-2 0 0,-3 2 0,7-4 0,-3 2 0,-1 0 0,2-1 0,-5 3 0,2-2 0,1 1 0,-4 1 0,-5 2-196,1 0 0,-5 1 1,-2 2 195,12-7 0,-3 1 311,-9 6 0,-3 1-311,-7 4 0,-3 2 0,14-8 0,-11 8 0,-8 2 0,-9 9 1680,-3 1-1680,-9 8-425,0 8-1914,-9 2 2992,-2 8 0,-11 1 0,-1 2 0</inkml:trace>
  <inkml:trace contextRef="#ctx0" brushRef="#br0" timeOffset="26143">9527 16373 21475,'-23'11'1439,"-1"0"-1349,-3 5 180,1 0 90,0 2 179,3-2 1,3 0 629,-2-5-809,12-4-90,-1-3 0,11-4 0,0 5 89,4 0 1,2 0 0,8-1-90,7-4-90,11 0-180,5-10 0,8-5 0,3-2 0,4-4 0,2-1-1131,3-2 0,3-2 1,2-2 1130,-4 2 0,3-3 0,0 0 0,0 1 0,-5 1 0,-1 1 0,2-1 0,5-2 0,-9 4 0,5-2 0,4-2 0,0-1 0,1 1 0,-1 0 0,-3 1-379,2 0 1,-3 1 0,0 0 0,0 0 0,2-1 0,2-1 378,-9 4 0,1 0 0,3-1 0,0-1 0,1 0 0,0 0 0,-2 0 0,0 1 0,-3 2-217,5-3 0,-3 1 1,0 0-1,-1 1 1,0 0-1,0 0 0,0 0 217,2-2 0,1 1 0,-1 0 0,0-1 0,1 1 0,-1-1 0,0 0-138,0 1 0,-1 0 0,0 0 0,1-1 0,0 0 1,2 0-1,2-2 138,-7 5 0,2-2 0,1-1 0,1 0 0,2-1 0,-1 1 0,0 0 0,-2 0 0,0 1 0,-3 1 0,9-4 0,-1 1 0,-3 0 0,0 2 0,0-1 0,2-1 0,2 0 0,-7 2 0,4-1 0,0-1 0,1 0 0,1 1 0,-2-1 0,-1 2 0,-3 1 0,-2 1 0,4-2 0,-2 2 0,-3 1 0,-1 0 0,0 1 0,0 0 0,6-4 0,-1 2 0,0-1 0,-1 1 0,-1 1 115,7-4 1,-2 1 0,1 0 0,0 0-116,-9 5 0,2-2 0,0 1 0,-3 0 0,-2 2 0,7-3 0,-4 1 0,0 0 0,12-4 0,0-2 0,-11 6 1179,1-3-1179,-17 3 1852,-43 18-1852,-14 4 0,-1 0 2769,1 0-2769,5 0 1880,-2-8-1880,5-8 0,-4-17 0,2-8 0,-3-8 0,0 1 0,-2-4 0,0-1-831,-2-2 0,-1-2 0,-1-1 831,2 7 0,1-2 0,-2-1 0,-3-1 0,0 0 0,-2-1 0,-1-2 0,-1 1 0,2 3-502,-1-3 1,1 3-1,-1-1 1,-3-5 501,2 7 0,-2-4 0,-3-3 0,0-2 0,-1 2 0,2 3 0,3 4 0,1 3 0,2 4 0,1 2 0,-2-1 0,-2-5 0,-2-1 0,-2-4 0,-3-2 0,0-2 0,1 2 0,1 3 0,3 5 0,-4-7 0,3 5 0,1 1 0,-2-2 0,1 1 0,-2-3 0,-1 1 0,2 1 0,2 3 0,-4-7 0,2 4 0,2 0 0,1 3 0,1 0 0,0 2 0,3 3 0,0 1 0,1 1 0,-8-15 0,1 3 0,5 8 0,1 2 0,4 6 0,2 1-2,2 6 0,1 2 2,-1-1 0,0 2 0,-13-15 0,2 9 0,7 17 0,6 13 1846,-13 2-1846,2 2 0,-14 6 0,3 5 0,-9 12 979,18-9 0,0 2-979,-6 3 0,-2 2-548,-7 2 0,-3 2 548,-7 3 0,-5 4-700,8-4 1,-6 3 0,-1 2 0,1-2 699,8-4 0,2-1 0,-1 1 0,-3 2 0,6-4 0,-2 1 0,-2 2 0,0-1 0,1 1 0,2-2 0,-1 1 0,1-1 0,2 0 0,-1 0 0,-1 0 0,-2 2 0,-1 0 0,0 1 0,0-1 0,-1 1 0,0 1 0,0-1 0,-1 0 0,-1 2 0,-4 2 0,10-5 0,-3 1 0,-2 2 0,-1 0 0,-1 0 0,1 1 0,2-2 0,2-1-312,-6 4 0,3-2 0,0-1 0,1 1 1,-1 1-1,-3 1 312,6-4 0,-1 2 0,-1-1 0,-1 2 0,-1 0 0,0 0 0,0 1 0,0 0-119,1 0 0,-1 1 1,-1 0-1,0 1 0,-1 0 1,1 0-1,1 0 1,1-1-1,2-1 119,-6 3 0,2-2 0,2 1 0,0-1 0,0 0 0,-2 0 0,0 2 0,0-2 0,-1 3 0,-2-1 0,0 1 0,1 0 0,1-2 0,3-1 0,3-3 0,-7 5 0,3-2 0,3-2 0,2-2 0,4-2 21,-6 2 1,5-3 0,-1-1-22,-7 4 0,-1-1 0,2-2 0,8-3 0,2-2 0,0-1 0,-17 9 0,3-3 0,12-8 0,6-4 0,10-1 1374,-1-7-1374,16-3 2054,-1-4-2054,2 0 3072,0 4-3072,4-3 966,3 7-966,2-1 0,4 8 0,8 12 0,8 18 0,-2-13 0,3 4-1362,5 11 1,2 5 1361,-4-10 0,0 4 0,1 1 0,4 8 0,1 3 0,0 1 0,-4-8 0,1 1 0,0 2 0,1 0 0,1 4 0,2 2 0,-1 1 0,1 0 0,-4-10 0,-1 1 0,1 0 0,0 0 0,0 0 0,1 0 0,-1 0 0,0 0 0,2 1 0,0 3 0,-1-7 0,0 3 0,2 1 0,0 1 0,-1-1 0,1-2 0,-2-2-498,3 5 0,-2-2 0,1-2 0,0 1 0,1 2 498,0-2 0,1 4 0,1-1 0,-1 1 0,0-4 0,-2-3 0,1 1 0,-1-4 0,0-1 0,-1-1-252,6 10 1,1-1 0,-2-1 251,-2-6 0,-1-1 0,-1-2 0,9 13 0,-1-4 0,-5-8 0,-1-2 0,-4-9 0,-1-1-900,13 16-3304,5-13 2136,-10-18 404,8-10 1664,-4-11 0,5-2 0,5 1 0</inkml:trace>
  <inkml:trace contextRef="#ctx0" brushRef="#br0" timeOffset="29937">11955 16676 20845,'0'-7'2609,"0"-4"-2250,-6 2-89,1-7 90,-4 0-90,-1-2-90,1-2 0,-3-1 0,2 1 179,-4 0 181,-10-3-270,2 8 0,-9 2 0,1 9-1,-1 15 1,-2 6 0,-22 17-984,13-2 1,1 4 848,9 1 0,1 1-1,-1 5 1,1 5-135,5-1 0,1 5 0,2 1 0,6 0 0,2 1 0,2 1 0,-1-1 0,1 1 0,5-3 0,7 17 0,9-8 0,4-25 0,7-6 0,16-2 0,9-9-45,10-10 0,3-9-90,0-1 1,0-5-305,3-9 0,-3-6 349,-18 1 0,-3-3 90,9-8 0,-3-2 45,-12 9 0,-3 0 0,3-5 0,-4 2 134,-6 0-89,-12 12 1559,-10 11-1649,-8 20 0,-11 13 0,-4 19 90,-3 11-90,14-25 0,1 0 0,2-1 0,2 0 0,1 11 0,3 0-90,4 14 90,2-23 0,6-3-90,23 4 0,0-19 747,19-9-747,-2-23-90,8-15-348,-24 9 1,1-3 482,3-4 0,1-1 0,0-2 0,0 0 45,0-1 0,1 1 0,-3 1 0,-1 1 0,-1 3 0,-1 2 0,-3 2 0,-1 1 0,22-11 0,-7 10 90,-7 6-90,-5 9 90,-2 3 0,-9 4 0,-3 0-90,-10 0 0,-4 0 0,-2 0 965,0-10-875,0 0-90,0-12 0,-13-15-90,3 4 90,-16-15 0,4 5-90,-8-5 90,12 21 0,-1-2 0,0 0 0,-3-1 0,-10-14 0,-2 0 0,8 12 0,0-1-246,-8-8 0,1 2 246,-13-9 44,15 20 1,1 1-45,-15-10 0,17 16 0,1 1 0,-6-5-89,5 5 89,2-1 0,3 5-90,5 3 0,2 2-270,6 2 673,3 2-583,4 2-90,3 3-1889,0 2 1620,0-2-91,3 2 0,2-2-269,1 2-180,0 0-181,-2 0-359,-2 0-248,0 0 1,-2 4 0,0 1 0</inkml:trace>
  <inkml:trace contextRef="#ctx0" brushRef="#br0" timeOffset="30769">11817 16563 13492,'-43'27'3238,"1"-2"-528,3-2-2440,4-5 1033,7-9-1303,9-3 725,9-8-725,12-6 2165,12-10-2255,14-12 90,19-13-503,-18 19 1,3-2 457,6-3 0,1-1-45,4 0 0,0-1 90,3 0 0,1 1-45,2-1 0,0 1-520,-1 1 1,0 1 474,-1 1 0,1 0-45,9-5 0,-1 2 135,-17 9 0,-1 2-64,5-4 1,-3 3 153,-4 2 0,-11 2 90,-10 5 90,-8 0 551,-9 6-731,-7 1 927,2 4-1017,-4-2 64,10 1 26,-2-1-90,3 0 180,0 0-1,0-1 1351,0 1-541,2 2-629,3 10 0,8 9-181,5 15 1,8 13 90,7 10-135,-3-9 0,2 2-589,-6-11 1,0 0 453,11 12 0,-1-1 0,-10-16 0,-1-3 45,0-2 0,1-1-45,-3-3 0,2-2-45,7 1 0,1-4-135,16 1 0,-11-17 0,-1-8 45,-9-15 0,-4-5 90,1-2 0,-2-2 0,-4-7 0,-5-1 45,-4-23 45,-9 20 0,-4 0 225,-8-15 0,-9-9 0,-3 38 0,1 8 0,0 10 817,3 11-1087,3 8 0,7 12 0,6 22 0,14 4 0,-3 0 0,9-12-450,-8-20-360,-1-4-359,-4-7-1799,-2-7 899,-9-7-360,-4-9 2429,-9-6 0,-5-8 0,-1-4 0</inkml:trace>
  <inkml:trace contextRef="#ctx0" brushRef="#br0" timeOffset="31144">12816 15912 20845,'-23'0'2878,"1"-2"-2698,5-1-90,2-4 0,8 0-90,1-4 0,6 0 0,4-7 0,1-2 90,8-22-180,-7 9 180,3-10-90,-9 15 180,0 6-90,-14 4-90,-1 8 90,-18 10-90,-6 10 180,-10 8-122,19-7 1,-3 0 301,-18 8 0,-1 0-447,10-4 1,0 0 176,-11 3 0,0-1 45,8-6 0,3-2-46,-11 1-89,-4-8 0,37-13 0,9-10 0,9-11 0,12-8 0,9-8-89,11-4-1660,7-3 1524,-15 29 0,1 0-90,1 1 1,1 0-135,0 2 1,1 1-812,26-17-629,-1 8-7942,0 8 9613,-4 9 0,-3 8 0,-1 4 0</inkml:trace>
  <inkml:trace contextRef="#ctx0" brushRef="#br0" timeOffset="31704">12718 15839 23233,'-3'8'1260,"2"-2"-849,-3-14-501,13-8 263,10-14-173,10-3 0,5-3 0,-2 7 0,1-1-908,-1 2 1,3-3-1,-1 3 908,11-5 0,0 2 0,3-2 0,2 1-172,-2 0 1,1 0 200,-5 5 1,1-2 0,-2 2 60,3-2 0,-1 0 210,-4 2 0,2 0 0,-6 2 239,-7 4 1,-3 3-90,21-16-180,-25 15 0,-14 12-270,-2 3 2676,-1 2-2676,0 8 746,5 9-746,8 14 0,2 4 0,-1-4 0,1 1-946,7 10 1,4 5 0,-3-3 945,1-2 0,-1-1 0,10 13 0,-1-2-300,-14-19 0,-1-3 300,-2-1 0,0-2-35,12 16 35,-5-10 0,-10-8 0,-5-11 0,-17-6 2593,-12-8-2593,-21-5 0,-12-2 0,-12-5 826,-4 4-826,18 9 0,1 2-235,-20 8 235,26 0 0,3 3 0,-4 17 0,10 3 0,8 5 0,12-1 0,3 6 0,8-12 0,0 0-270,0-15-629,0-7-3492,0-2-5440,0-48 9062,-5 7 1,2-2 0,-1-2 0,-8-21 0</inkml:trace>
  <inkml:trace contextRef="#ctx0" brushRef="#br0" timeOffset="32486">13644 15360 20755,'15'-51'3508,"0"4"-3238,-2 9-90,3 0-90,0 6-90,3-2 90,3 2-90,2 3 0,1 0 0,1 3 0,-2 4 0,-1 2 629,4 0-89,-9 5 0,0 2 449,-10 6-809,-6 5 0,2 0 450,34 54-630,-3-5-535,-5-4 1,7 9-1,-3-3 535,1 0 0,1 1 0,-4-6 0,2 3 0,-2-3 0,4 5 0,-1-3 0,-1-2 0,1 1-250,-6-10 0,2 0 1,-2-2 249,1 3 0,-1-2-232,12 11-1,-3-4 233,-7-7-273,1-6 273,-23-22 1327,-7-14-1957,-17-22 1,-9-8 404,-3-4 0,-2-3 388,-5-9 1,-2-2-134,6 14 0,-2 0 0,3 4-36,3 4 1,0 3 50,-7-8 0,0 2 135,-8-6 0,6 7 336,5 4-246,2-5-180,14 12 0,3-19 399,32-2-399,-4 15 0,3 0 0,2 3 0,2 1-45,9-3 0,1 3-45,7-1-2680,8-2 2680,-23 16 0,-4 5 0,-5 3 0,-5 3 0,-2 1-450,-4 2-899,-2 0-2969,-13 20 5166,-1-3 0,-13 20 0,2-7 0</inkml:trace>
  <inkml:trace contextRef="#ctx0" brushRef="#br0" timeOffset="36276">13648 16029 17067,'-7'-9'4408,"-3"2"-3869,8 0 91,-10 5-360,10 0-90,-9 2 0,6-2 0,1 1 0,-3-3 449,6 2-179,-3-1-90,-1 1 359,-4 2-449,2 0 0,-6 0-180,12 4 90,-8 3-90,8 7-90,-3 2 0,4 4 0,6-1 90,2 1-90,20 0 0,-5-9 0,10-1 0,-10-10 0,6 0 0,-12-4 0,3-1 0,-15-6 0,-5-9 0,-12-4 0,-1 1 0,-6 3-90,4 11 0,2 2-180,-1 5-270,2 0-179,2 2-181,3 0-179,0 8-540,6 6-720,-3 9 2339,4 4 0,2 0 0,1 1 0</inkml:trace>
  <inkml:trace contextRef="#ctx0" brushRef="#br0" timeOffset="52127">8178 13492 22914,'-41'20'1709,"3"-1"-1439,9-10 90,7-3-1,12-8 91,8-6 0,14-13 0,17-19-906,-4 9 1,3-3 590,12-12 0,7-7-519,-12 11 0,5-5 1,3-4-1,4-3 0,2 0 424,-13 14 0,1 0 0,2-1 0,2-1 0,1-1 0,1-1 0,2-1 0,1-1 0,1-1-184,-6 7 1,2-1 0,1-2-1,2-1 1,0 0 0,2-1-1,0-1 1,1 0 0,0 1 0,0-1-1,0 0 1,0 1 0,-1 1-1,0 1 144,-1 0 0,-1 1 0,1 0 0,-1 1 0,0-1 0,1 1 0,-1 0 0,1 0 0,0 0 0,0 0 0,1 0 0,1-1 0,0 1 0,1 0-92,-3 1 1,2 1-1,0-1 1,1-1 0,0 1-1,1 0 1,0 0 0,0-1-1,0 1 1,1 1 0,-1-1-1,0 1 1,0 0 0,-1 1-1,0 1 1,-1 0 91,6-4 0,-1 2 0,0-1 0,-1 2 0,0 0 0,1 0 0,-1 1 0,0 0 0,0 0 0,0 0 0,1 0 0,1-1 0,0 0-50,-2 1 0,1 0 0,0 0 0,0 0 0,1 0 0,-1 0 1,1 0-1,0 0 0,1 0 0,-1 0 0,1 0 0,0 0 1,-1 0-1,2 0 50,-3 2 0,0-1 0,1 1 0,-1 0 0,1-1 0,0 1 0,1-1 0,-1 1 0,1-1 0,-1 1 0,1 0 0,0-1 0,0 1 0,0 0 0,-1 0-13,-1 1 0,-1 1 0,0-1 0,1 1 0,-1-1 0,1 1 1,0-1-1,0 1 0,-1-1 0,1 1 0,0 0 0,0 0 0,1 0 1,-1 0-1,0 0 0,0 0 13,1 0 0,0 1 0,-1-1 0,1 0 0,0 1 0,1 0 0,-1-1 0,0 1 0,0 0 0,0 0 0,1 0 0,-1 0 0,0 1 0,0-1 0,1 0 0,-1 1 0,0 0 0,-1 0 0,1 0 0,0 0 0,0 0 0,0 1 0,-1-1 0,1 1 0,0 0 0,0-1 0,0 1 0,-1 0 0,1 0 0,0 0 0,0 1 0,-1-1 0,3-1 0,1 0 0,-1 1 0,0-1 0,1 0 0,-1 1 0,0 0 0,1 0 0,-1 0 0,0 0 0,0 0 0,0 0 0,0 1 0,0-1 0,0 1 0,2-2 0,1 0 0,0 1 0,-1-1 0,1 1 0,-1 0 0,0 0 0,0 0 0,1 0 0,-1 0 0,0 0 0,-1 1 0,1-1 0,-1 1 0,-1 1 0,-1 0 0,0-1 0,0 1 0,0 0 0,0 1 0,0-1 0,0 0 0,-1 1 0,1-1 0,-1 1 0,0 0 0,0 0 0,-1 0 0,3 0 0,-1-1 0,1 1 0,-1-1 0,0 1 0,-1 0 0,1 0 0,-1 1 0,1-1 0,-1 1 0,-1-1 0,1 1 0,-1 0 0,6-3 0,0 1 0,0-1 0,0 1 0,-1-1 0,0 1 0,0 1 0,-1-1 0,0 1 0,0 0 0,-1 0 0,1 0 0,-1 0 0,0 1 0,-1 0 0,0 0 0,0 1 0,1-1 0,-1 0 0,1 1 0,1-1 0,-1 0 0,1 1 0,0-1 0,2-1 0,-1 1 0,0 0 0,0 1 0,-2 0 0,-1 0 0,-1 1 0,-3 2 0,11-6 0,-3 3 0,-3 0 0,0 1 0,-1 0 0,1-1 0,1 1 0,-4 1 0,3-1 0,1-1 0,0 1 0,-2 0 0,-2 2 0,-4 1 0,-4 1 159,8-2 0,-6 2 0,-3 1 1,-1 1-160,5-2 0,-2 2 0,-2 0 0,7-2 0,-5 2 664,-11 4 1,-3 1-665,13-3 1989,-18 5-1989,-10 7 2973,-8 2-2973,-6 0 1264,-2-1-1264,-2-1-450,0-1-1169,0 3-540,0 0 2159,0 8 0,-11 5 0,-2 8 0</inkml:trace>
  <inkml:trace contextRef="#ctx0" brushRef="#br0" timeOffset="52944">5027 12488 23056,'-48'-25'377,"0"1"1,-1-1 0,3-1 0,1-1-1,2-2-227,2-1 0,2-2 0,3-3-969,4 0 1,3-3 0,4-2 1027,4-1 1,5-3 0,5-2 60,7-2 0,6-2 0,6-1-31,7-5 1,7-1 0,6 1-675,0 8 1,4 1 0,4 0 0,3 1 434,-2 5 0,3 1 0,2 0 0,2 1 0,2 1 0,-3 4 0,1 0 0,2 1 0,1 1 0,2 0 0,0 1-168,3 0 0,2 0 0,1 2 0,1 0 0,1 1 0,-1 1 168,2 1 0,1 1 0,0 1 0,1 0 0,0 2 0,-1 1-220,0 1 0,1 1 0,-1 1 0,1 1 0,-1 1 0,0 2 220,-3 0 0,0 2 0,-1 0 0,1 1 0,0 2 0,3 1-77,-1 2 0,2 2 0,2 0 0,0 2 0,-1 1 0,-1 0 0,-4 0 77,5 1 0,-3 1 0,-2 1 0,0 0 0,2 2-18,-2 0 1,1 1 0,2 1-1,-2 1 1,-3 0 0,-5 1 17,13 5 0,-6 2 0,-2 0 186,-5 0 0,-3 0 0,-1 0-186,11 7 0,-2 2 451,-2 4 1,-3 1-452,-17-9 0,-3 0 762,1 3 1,-4-1-763,-2-1 0,-8-4 2493,-4-9-4741,-3-2 539,-5-6 1709,-22 4 0,-7 3 0,-20 5 0</inkml:trace>
  <inkml:trace contextRef="#ctx0" brushRef="#br0" timeOffset="53522">7058 12289 26062,'-21'36'540,"0"0"-1,-6 22-449,27-30 0,32-18 180,31-25-45,-14 0 0,5-2-1042,-9 1 1,3-1 0,1 0 876,10-4 0,2-1 0,2 1-60,-10 4 0,1 0 0,0 0 0,2 1-387,1 0 1,2 0 0,0 1-1,0 1 387,1 1 0,0 0 0,0 2 0,0 0 0,-3 2 0,-1 1 0,1 0 0,1 2-298,-2 1 0,1 1 0,2 1 0,-2 1 0,-4 0 298,13 2 0,-4 0 0,2 2-74,-10 0 0,3-1 1,-2 2-1,-4 1 74,-4 3 0,-3 2 0,-2-1 0,9 0 0,-4 0 0,-5 1 0,-5-3 1115,5-8-1115,-31-18 0,-6-20 0,-9-26-216,2 22 1,-2-3 215,-2-7 0,0-3 0,-2-5 0,0-3-167,1 20 1,0-2 0,0 1 166,0-1 0,-2-1 0,1 0 0,0 1 0,-1-1 0,-1-1-282,1 1 0,-2-3 1,0 0-1,1 4 282,0-3 0,0 3 0,-1-2-121,-3-10 1,0-1 0,1 5 120,0 3 0,-3 4 566,-7-3 1,-4 5-567,7 18 0,-3 5 955,-9-1 1,-4 13-956,-19 34 0,-2 18 0,5-5 0,-4 7-33,13-7 1,-5 7 0,-3 2 0,0 1 0,4-4 32,4-2 0,2-2 0,0 0 0,-5 4 0,6-5 0,-3 3 0,-3 3 0,-1 0 0,1 0 0,2-3 0,4-2-194,-6 5 1,3-4 0,2 0 0,-2 1 193,1-1 0,-2 2 0,0 0 0,2-2 0,4-4 0,-3 4 0,4-4 0,1 0-112,-12 12 1,3-2 111,7-6 0,3-3 0,5-4 0,3-3 0,-13 16 28,10-11-28,7-11 2334,7-8-2873,8-4 1802,2-6-2342,6-1 760,0 0-1480,0-3 1799,2 3 0,2-4 0,2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6:56:15.24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11788 3741 19856,'7'-32'3867,"-3"0"-3147,-2-1 0,-2-1 89,-4-1 1350,-4-12-1799,-1 21-270,1-3-90,-1 61 0,2 22 0,2-4 0,-1 12 0,1 4-848,1-8 0,0 3 0,1 2 0,-1 0 848,0 3 0,1 0 0,-1 1 0,1 0-384,1-11 0,0 2 0,0 0 0,1-1 0,0-4 384,-1 16 0,1-3 0,0-1-307,1-3 0,0 1 0,0-2 307,0-4 0,0-2 0,0 0-150,0-6 0,0-1 0,0-2-840,0 13 1,0-3-702,2-11 0,0-4 1691,-1 9 0,2-32 0,-3-22 0</inkml:trace>
  <inkml:trace contextRef="#ctx0" brushRef="#br0" timeOffset="173">11455 2981 16701,'-12'-48'382,"0"0"0,0 0 1,-5-18-1,1 3 419,1 11 0,0 2-756,3 11 0,1 2 1278,-2-26-2312,12 38 989,29 50 0,-12 2 0,0 6 0,10 17 0,0 1 0</inkml:trace>
  <inkml:trace contextRef="#ctx0" brushRef="#br0" timeOffset="782">12166 3922 25432,'14'-5'900,"2"3"-720,2 14 90,5 13-90,7 27-1,-3 1 1,2 9-1539,-6-13 1,-1 3-1,1 0 1359,1 1 0,-1 1 0,0-1 0,-1 2 0,-1 0 0,-1-4 0,0 2 0,-2-3 576,2 8 1,-2-1-577,-4-17 0,0-4-90,8 18 764,-7-86-674,-10 1 0,-1-6 0,2-21 0,2-4-530,0 0 1,2-1 619,-4 18 0,1 0 0,0-1-60,1 0 0,0 0 0,1 1 14,4-19 1,0 3 914,-3 10 1,5 4-736,7 10 1,4 11-135,14 17-90,5 44 0,-1 19 0,-12-3 0,-3 7-384,-1-3 0,0 4 0,0 2 384,-6-12 0,-1 3 0,-1 0 0,0-4 0,1 1 0,-2-2 0,2 0 0,3 12 0,2 0 0,-2-6 0,-3-11 0,1-7 0,16 15 0,-4-32 0,-3-32 0,-3-29 0,-14 9 0,-1-4 294,-1-8 0,0-6-294,-5 6 0,0-7 0,-1-2 0,0 3-682,1-9 1,-1 1-1,-1-3 682,-2 11 0,0-3 0,0-2 0,-1 0 0,0 3 0,0-2 0,-1 1 0,0 0 0,-1 1 0,-1-3 0,0 1 0,-1 0 0,0 0 0,1 3 0,-1 1 0,-1 1 0,1 0 0,-2-11 0,0 1 0,-1 3-429,1 8 0,-1 2 1,0 1 428,0-9 0,0 4 0,2 15 0,0 6 0,-1 5 0,4 51 0,1 10 0,2 7-315,0 17 1,2 5 314,-1-12 0,2 3 0,0 1 83,1 6 0,1 1 1,1 1-84,-1-14 0,0 1 0,0 1 0,1-1 0,0-1 0,0 0 0,2 1 0,0 2 0,2 1 0,2 2 0,1 1 0,0-1 0,-2-3 0,1-3 0,-2-4 0,2 1 0,0 2 0,3 5 0,1 5 0,2 0 0,-2-3 0,-2-6 0,0-5 0,-2-5 0,1 1-330,1 6 0,1 1 0,-3-6-1086,0-2 0,-2-7 1416,-1 1 0,-9-10 0,-12-31 0</inkml:trace>
  <inkml:trace contextRef="#ctx0" brushRef="#br0" timeOffset="1106">13376 4080 24983,'-55'-3'1439,"6"1"-1259,6 2 90,13 0-1,8 0-179,11 0 90,10-2-90,38-6-90,3-1 0,6 0 0,4-1 0,3 0-431,-7 2 0,1 0 0,-1 0 431,10 0 0,0 0 30,-6 1 0,1-1 0,-2 1-30,3 1 0,-1-1 0,9-1 0,-3-1-90,-21 3 0,-4 1-360,8 0-2339,-4-1 1,-31 6 2788,-12 0 0,-6 0 0,-5 0 0</inkml:trace>
  <inkml:trace contextRef="#ctx0" brushRef="#br0" timeOffset="1490">17051 2655 23094,'0'-50'2608,"0"-11"-1528,0 18-721,0 4 271,-5 24 180,-4 25-810,-7 25 0,6 1 0,0 7-1086,-4 15 0,0 6 1086,2-10 0,1 2 0,-1 2-404,1-9 0,0 1 1,0 2-1,-1-1 404,0 4 0,-1 2 0,0-1 0,0 1-535,0 1 1,0 1 0,-1-1 0,1 1 534,-1-1 0,1 0 0,-1-1 0,0 1 0,2-3 0,-1 0 0,1-1 0,0-1-141,1-3 0,-1-1 1,1 1-1,1 0 141,-2 8 0,1 1 0,0 0 0,1-4 0,0-1 0,1-4 0,1 1 0,0 7 0,1 1 0,1-7-90,2-11 0,3-5-795,1 17-1273,0-27 657,0-22 1501,3-29 0,3-24 0,5-16 0</inkml:trace>
  <inkml:trace contextRef="#ctx0" brushRef="#br0" timeOffset="1832">16970 2547 24263,'0'-67'1889,"0"9"-1259,0 12-91,0 13-179,2 8-90,4 5 90,4 10-90,28 34-270,-2 22-420,-8 1 1,3 12 0,-1 4 419,-7-6 0,-1 4 0,0 2 0,0 0-595,-4-11 0,1 0 0,0 1 0,0 0 0,-1 0 595,0 4 0,0 2 0,0 0 0,-1-2 0,0-2 0,-2-3 0,0-2 0,-1-2 0,1 1-664,4 13 1,1 0 0,-1 0 663,0-5 0,-1 0 0,0-2-90,0-5 1,-1-1 0,1 0 89,3 5 0,0 1 0,-1-4 0,1 2 0,0-4 0,3 8 0,-2-6 0,1-4 525,-5-15-1154,-8-16 1307,-4-14-2387,-9-18 2716,-6-13-1007,-6-8 0,-2-4 0,2 9 0,0 0 0,-8-16 0,0 0 0</inkml:trace>
  <inkml:trace contextRef="#ctx0" brushRef="#br0" timeOffset="2142">16775 3827 23274,'-49'0'1709,"4"0"-1260,9 0-89,9 0-90,13 0 0,8-2-90,19-5-90,16-4 90,23-10-135,-16 10 0,6-3-45,5-2 0,5-2 0,-1 1-573,9-4 1,2 0 594,-15 5 1,5-3-1,0 1 1,-5 0-23,17-5 0,-5 1 0,4-3 0,-4 0-135,-20 9 0,-7 1-135,-1-5-359,-19 9-361,-19 6-539,-6 3-990,-9 2 2519,-5 6 0,1 2 0,-1 5 0</inkml:trace>
  <inkml:trace contextRef="#ctx0" brushRef="#br0" timeOffset="2483">19220 2443 24443,'0'-37'1709,"-9"7"-989,-14 10-451,0 11-89,-6 5-90,15 8 0,6 3 0,4 5-90,13 5 0,0-4 0,9-2 0,-1-1 0,1-8 0,-7 4 0,-2-8 0,-7-3 0,-13-10-989,-4-2-2699,-11 2 3688,1 11 0,-3 20 0,3 7 0</inkml:trace>
  <inkml:trace contextRef="#ctx0" brushRef="#br0" timeOffset="2749">19512 3682 26242,'41'0'1529,"-1"0"-989,-3 0-270,-1 0-270,-1 0 0,-4 6 0,-3 1 0,-6 9 0,-2 2 0,-1 7 0,-5 4 0,-4 10 0,-4 6 0,-13 9-360,-13 9-623,1-26 1,-5 1 172,-6 3 1,-6 2-967,1-8 1,-5 3 0,-2 1 0,0-2 1775,-7 4 0,0-2 0,-4 3 0,11-9 0,-3 3 0,-2 0 0,1 0 0,1-3 0,-2-1 0,0 1 0,0-1 0,0 1 0</inkml:trace>
  <inkml:trace contextRef="#ctx0" brushRef="#br0" timeOffset="3537">12621 7802 19763,'0'-57'1229,"0"1"1,-2 2-1,-2 1-959,1 6 0,0 1-90,-2 7 0,-1 3 179,-4-18 1846,-3 56-2205,2 40 0,2 9 0,2 9-526,2-13 1,0 2 0,1 2 525,-1 8 0,0 1 0,0 1-463,1-12 0,0 1 1,0 0-1,0 0 463,0 2 0,0-1 0,1 1 0,0 0 0,0-1 0,1-1 0,0 1 0,0 3-177,1-2 1,-1 3 0,1 1 0,0-1 0,1-4-304,0 13 1,0-5-1,1 4-600,1-1 1,0 4 0,1-2 0,0-11 1079,1-5 0,1-6 0,1 1 0,2-11 0,2-25 0</inkml:trace>
  <inkml:trace contextRef="#ctx0" brushRef="#br0" timeOffset="3741">12560 7422 27591,'0'-47'330,"0"0"0,0 6 0,5 7-330,20 11 0,8 41 0,-5 15 0,4 12 0,-2 0-685,-5-7 0,-2 0 0,2 5 685,3 2 0,3 6 0,1 3 0,0-1 0,-3-5 0,4 7 0,-2-5 0,3 6-36,-3-6 0,3 5 0,2 2 0,-2-2 0,-3-7-414,0 1 1,-3-6-1,1 2-120,7 10 1,2 1-1,-5-6-510,-4-5 1,-3-6-270,-4-3 0,-1-2 1336,7 19 1,-14-13-1,-8-9 1</inkml:trace>
  <inkml:trace contextRef="#ctx0" brushRef="#br0" timeOffset="3923">12775 8734 24623,'-42'-5'779,"0"1"1,3-1 0,1-1-601,-25-6-89,18-5-90,20-8 0,45-35 0,-1 31 0,4 0-1910,17-14 1,6 0 1549,3 5 1,6 0-406,-10 9 0,5-1 1,1 0-1,-2 0-135,6-2 1,-3 0 0,4-1 899,-1 2 0,4-2 0,-1 0 0,-2 3 0,2 0 0,-3 2 0,1 0 0,1-1 0,1 1 0,-1-1 0</inkml:trace>
  <inkml:trace contextRef="#ctx0" brushRef="#br0" timeOffset="4132">14306 7694 25522,'-47'9'809,"1"0"1,3-3 0,-1 0-720,-5 0 0,1-2 0,-7-3-90,8-3 90,51-8-90,25-7 0,10-2-45,-2 3 0,5-1-982,2 1 0,8-2 0,2 1 0,-3 1 427,-3 2 1,-2 1-1,4-1 600,9 0 0,7-1 0,-2 0 0,-6 4 0,8 0 0,-4 3 0,-11 2 0,0 0 0,1 0 0</inkml:trace>
  <inkml:trace contextRef="#ctx0" brushRef="#br0" timeOffset="4316">14424 8273 26422,'-40'27'479,"0"1"1,5-4 0,2-1-390,-14 9 0,27-16-90,32-16 0,29-20 0,-5 3 0,5-3-1040,10-7 1,4-2 889,-12 6 0,3 1 0,1-2-699,5-2 1,1 0-1,1-1 429,3-2 0,2 1 1,0-1 14,-13 7 0,0 1 0,1-1 1,0 1-226,2-2 0,0 1 1,-1-1-1,1 1 630,1-1 0,-1 1 0,1 0 0,-1 0 0,0 0 0,1 1 0,-1-1 0,0 1 0,0-1 0,-1 1 0,1 0 0,0-1 0</inkml:trace>
  <inkml:trace contextRef="#ctx0" brushRef="#br0" timeOffset="4524">16499 7060 27771,'-35'-9'810,"8"0"-810,11-2 0,21-2 0,51-19 0,-27 17 0,5-1-388,13-4 0,7-2 0,1 0-92,-1 1 0,1 1 1,0 0-61,0 0 0,-1 0 0,2 0-899,7-1 0,1-1 0,-8 4 224,-13 3 1,-4 2 1214,7-2 0,-6 0 0,-15 1 0,-10 3 0</inkml:trace>
  <inkml:trace contextRef="#ctx0" brushRef="#br0" timeOffset="4799">17100 6712 19316,'-55'18'1019,"1"-1"0,0 1 1,-1 0-1,-1 1 1,2 0-1,0 2-779,-7 6 0,1 1 0,7 1-797,10 0 0,5 2 782,-9 10 0,9 3-45,22-10 0,7 0-91,3-1 1,5 1 215,6-1 0,7-1-260,19 6 0,6-3-45,-6-10 0,3-2-302,15 5 0,2-3 302,-13-12 0,-2-1 0,-2 0 0,-1 1 0,22 11 0,-16 3 90,-24 27-90,-20-10-151,-20 17 151,-8-22 768,-12 3-1307,6-11-181,4-8-1799,17-11 1569,17-18 950,25-26 0,7-5 0,-6 6 0,1 1 0</inkml:trace>
  <inkml:trace contextRef="#ctx0" brushRef="#br0" timeOffset="4950">17953 6762 15891,'48'-33'689,"1"0"1,-5 3 0,-2 1 516,-9 5 0,-3 1-1116,19-14-90,-15 8 0,-11 7 1075,-11 4-2065,-7 4 256,-5 7-1874,-5 3 3436,-2 4 0,-3 10 1,0 2-1</inkml:trace>
  <inkml:trace contextRef="#ctx0" brushRef="#br0" timeOffset="5111">18773 7481 27501,'25'52'-539,"-3"4"-91,-14-23 0,-2 1-2208,-3 5 0,-3 2 1848,-5 5 1,-4 1-316,-8 6 1,-6 2 1123,3-15 0,-4 0 0,-1 0 1,-7 5-1,-2 0 0,-2 1 0,-4 1 1,1 1-1,-1 0 0</inkml:trace>
  <inkml:trace contextRef="#ctx0" brushRef="#br0" timeOffset="5239">12808 12158 4828,'-53'36'-75,"1"-1"0,0 1 0,0 0 0,3-2 0,1 0 0,0-1 0,0-1 0,3-1 0,0-1 0,1 0 0,-1 1 0</inkml:trace>
  <inkml:trace contextRef="#ctx0" brushRef="#br0" timeOffset="5568">11606 12474 21977,'-7'-33'1349,"0"0"0,-6-28-166,-1 9-373,7 7 235,2 27-865,8 19-12,6 37-168,-3-8 0,2 6 0,2 10 0,2 7 0,-1-1-231,-2-9 0,1 0 0,0 3 231,3 13 0,2 6 0,1 2 0,-2-3 0,-2-10 0,0-1 0,0-1 0,-1 0-519,1 1 1,0 1 0,0-2 0,-2-1 38,3 10 1,-1-3-1,-2-5-465,-2-3 1,-1-5-460,-3-7 0,0-3 1404,-1 14 0,-10-24 0,-2-13 0</inkml:trace>
  <inkml:trace contextRef="#ctx0" brushRef="#br0" timeOffset="5740">11427 11719 22727,'-15'-30'944,"0"0"1,-16-20-855,0 15 1211,5 14-1301,4 10 355,5 13-984,9 10-630,2 12-720,10 8 1979,4 13 0,8 7 0,5 8 0</inkml:trace>
  <inkml:trace contextRef="#ctx0" brushRef="#br0" timeOffset="6349">12207 12528 28491,'28'-34'90,"-1"5"-90,-2 6 0,4 11 0,25 19 0,-11 31 0,0 15 0,-14-16 0,0 1 0,-2 4-550,1 7 1,-1 3 0,-4 0 549,-6-6 0,-3-1 0,-2-3 0,-2 3 0,-2-1-67,-1 6 1,-2-1 66,1 14 0,-2-3 0,-4-46 0,0-25 0,-5-26 0,3-26 0,-2 20 0,-3-7 0,2-2 197,3-5 0,2-3 1,-1 0-198,-2 1 0,-2-1 0,2 3-374,3 2 0,2 3 1,0 5 373,1 9 0,2 6 0,11-11 0,32 47 0,-4 29 0,-13 1 0,4 10 0,-3-1-843,0 5 0,-2 2 843,-1-5 0,0 3 0,-1-4 0,-1 1 0,-1-3-182,8 6 0,1-4 182,-13-16 0,3-5 621,13-1 0,0-11-621,9-31 0,-18-7 0,2-9 0,-3-2-494,3-9 1,-1-8 493,-8 13 0,1-7 0,1-3 0,-2 0 0,-1 3 22,3-11 0,-3 3 1,0-8-23,-5 12 0,1-6 0,1-3 0,-1-1 0,-2 2 0,-1 6 0,-2-2 0,-1 5 0,-1 1 0,-1-4 0,1 2 0,-1-2 0,0-2 0,-1 2 0,-2 4 0,0-16 0,-2 3 0,-1 7 302,-2-2 1,-2 7-303,0 3 0,-1 21 0,-3 52 0,0 18 0,2 4 0,3 7-400,2 0 0,2 8 1,1 2-1,1-5 400,0-3 0,0-4 0,3 5 0,1-5 0,1 4 0,2 1 0,1-1 0,-1-4-479,6 12 1,1-4 0,0-1-32,-1-2 1,1-1-1,0-2-899,-1-8 0,0-1 0,-4-8 1668,2 5 0,-4-10 0,-18-32 0</inkml:trace>
  <inkml:trace contextRef="#ctx0" brushRef="#br0" timeOffset="6519">13514 11886 26332,'-37'-27'2249,"7"2"-2249,13 0 0,17 1 0,23 2 0,10 1-90,-2 1 0,2 0-1011,23-9 1,3 1 560,-5 4 1,4 0-483,-12 6 1,5-1-1,1 0 1,-2 1 181,6-2 1,-1 2-1,3-2 612,-2 1 1,4-1-1,0 1 1,-2 1 0,3-1-1,-2 2 1,0 0 0,2 0-1,0 0 1,0 0 0</inkml:trace>
  <inkml:trace contextRef="#ctx0" brushRef="#br0" timeOffset="6983">16495 10679 28581,'-21'27'0,"-3"19"0,8-10 0,1 4-1040,1 10 1,2 3 1039,0 8 0,2 3-663,3-19 0,2 1 1,0 1 662,2 2 0,0 2 0,1 0 0,0 2 0,0 1 0,0 0 0,2 2 0,0 1 0,0 0 0,1 1 0,1 0 0,-1 0 0,1-1 0,0 0 0,0-1 0,1-1 0,1-2 0,0 0 0,0-3 0,0-2 0,0-1 0,2 15 0,0-3 262,-1-9 1,1-3-263,-2-11 0,1-3 0,4 11 0,-3-56 0,-2-34 0,-2-15-270,-1 17 0,-1-2 0,1-4 247,0-1 1,-1-4-1,1-2 1,-1 2 22,0 4 0,0 1 0,0 0 0,0-1-22,0-4 0,0 0 0,0 0 0,0 0 44,0-1 1,0 0-1,0 0 1,0 1 21,0 1 1,0-1 0,1 2 0,0 0-15,0-13 0,0 2 0,1 1-30,0 6 0,0 2 0,2 0-44,0-4 0,0 0 1,4 5 43,2-6 0,8 11 0,6 19 0,5 14 0,28 48 0,-32-1 0,-1 11 0,0 3-370,1 3 1,1 4-1,0 1 1,-2-1 369,3 5 0,-2-1 0,1 3 0,0-3 0,2 4 0,-1-1 0,-2-3 0,-2 0 0,-1-4 0,0 3-60,-1-3 1,1 2 0,-1 0-1,-1-3 60,0 0 0,-2-3 0,1 3 54,1 1 1,0 4 0,0-2 0,-3-6-55,1 2 0,-3-5-177,3 9 1,-3-5-813,-1-3 365,-7-17-2075,-7-17 3089,-10-21 1,-9-19-1,-6-11 1</inkml:trace>
  <inkml:trace contextRef="#ctx0" brushRef="#br0" timeOffset="7185">16511 11936 27681,'-31'0'900,"5"-4"-900,13-3 0,11-11 0,16-7 0,15-11 0,15-7 0,-16 19 0,3 0-962,6-2 1,4-1 0,0 0 961,6-4 0,2 1-450,-5 3 0,2-1 1,0 0-810,-3 2 1,1 1 0,-2 2 88,8-4 1,0 1 1169,-8 4 0,1-1 0,-2 3 0,4 0 0,-1 1 0,1 0 0,-1 0 0</inkml:trace>
  <inkml:trace contextRef="#ctx0" brushRef="#br0" timeOffset="7417">18623 10620 28581,'0'-21'0,"0"-7"0,3 8 0,5-12-4252,3 8 4252,0 3-40,-4 4-1849,-1 12-359,-1 1 2248,4 10 0,-4 8 0,3 7 0</inkml:trace>
  <inkml:trace contextRef="#ctx0" brushRef="#br0" timeOffset="7615">18874 11158 24083,'17'18'3598,"1"4"-2788,2 12-720,3 13-90,1 12-708,-12-23 0,-2 1 708,1 3 0,-1 1 0,-2 4 0,-2 1 0,0 2 0,-2 1 0,-1 2 0,-2 0 0,-2 0 0,-1 0 0,-2 0 0,-3 0-1260,-2-1 0,-4-1 315,-2 0 1,-2 0-315,-3-2 0,-3-1 1259,-2-3 0,-3-2 0,-2-3 0,-3-2 0,-1-2 0,1-1 0</inkml:trace>
  <inkml:trace contextRef="#ctx0" brushRef="#br0" timeOffset="8166">20819 9905 26692,'-26'-41'629,"0"0"1,1 3 0,-1 1-630,0 8 0,1 2-481,-18-18 481,9 15 158,20 20-158,20 18 0,33 23 0,-8-8 0,7 4-808,1 0 0,6 4 0,4 2 0,-3-2 808,-5-3 0,-1-1 0,1 0 0,3 3 0,4 2 0,3 3 0,2 0 0,-1 0 0,-2-1-554,4 2 1,-1-1-1,-1 0 1,1 0 553,-8-6 0,0 1 0,1-1 0,-1 1 0,1-1-282,1 1 0,0-1 1,-1 0-1,1 0 0,1-1 282,-1 1 0,0-1 0,0 0 0,0 0 0,1 0-183,8 4 1,0 0-1,2 0 1,1 1 182,-11-7 0,2 1 0,1 0 0,0 0 0,-1-1 0,-3-1 0,7 3 0,-4-2 0,1 0 0,3 2 0,2 0 0,5 3 0,0 0 0,-3-2 0,-7-3 0,-4-3 0,-5-3 0,-1 0 302,6 3 1,0 0 0,-5-3-303,18 7 1606,-10-7-2056,-36-16 1411,-11-10-2670,-37-16-450,-11-10-2757,17 11 1,-1-1 4823,-3-3 1,-1-2-1,-3-2 1,-1-1 0,-2-2-1,0 0 1</inkml:trace>
  <inkml:trace contextRef="#ctx0" brushRef="#br0" timeOffset="8409">22399 9580 19759,'-10'-38'315,"0"0"0,-11-26 2216,-3 24-2531,-13 48 0,4 31 0,8 4 0,1 8-22,8-10 0,1 2 0,-1 2 22,-2 7 0,0 3 0,-1 1 0,4-8 0,-1 0 0,0 1 0,0 1-115,0 4 0,0 0 1,-1 1-1,1 0 115,-2 3 0,1 1 0,-1 0 0,0 0 57,0 2 0,0 0 0,-1 0 1,1 1-58,-1 1 0,1 0 0,-1 1 0,0-1-248,0-1 1,0 0 0,-2 0-1,-1 4 169,2-10 0,-3 3 0,0 1 0,-1 0 1,0-1-1,0-4 0,1-1 0,0-4 1,0-1-1,-1 1 0,-2 2 0,-2 2 0,1 0 1,-1-1-1,0 1 0,1 0 0,-1 0 1</inkml:trace>
  <inkml:trace contextRef="#ctx0" brushRef="#br0" timeOffset="11966">11001 1932 22554,'-19'-37'360,"1"1"0,-1 2 0,0 0-136,0 2 1,-1 1 0,0 2 0,-1 3 135,-19-17-90,-3 9-90,-1 12-1,-3 10-89,-4 16-90,0 15 45,23-3 0,0 4-247,-2 4 0,1 2 292,-4 3 0,1 3-407,-3 4 1,1 0 496,-3 4 0,1 0-45,-3 3 0,0 2-45,0 1 0,-1 5 0,11-10 0,-3 4 0,1 2 0,2-1-452,-3 5 1,2-1 0,-1 4 383,1 0 1,-1 4-1,0 0 1,4-1-448,-1 3 1,3-1 0,0 5 442,7-12 0,-1 3 0,0 3 0,1-2 0,2-2-464,-1 0 1,2-2 0,1-1-1,-1 3 464,1-1 0,0 1 0,-1 1 0,2 1 0,1-2-18,-1 12 0,2 0 0,1-1 0,1-2-239,-1 4 0,1-3 0,1 3 261,0-5 1,0 4 0,1-1-1,1-4-22,2 0 0,1-3 0,1 4 0,1-12 0,-1 3 0,1 2 0,1 1 0,-1 0 18,0 1 0,1 2 0,0-1 0,1 1 0,-1 0-18,0-1 0,1 2 0,0-2 0,-1 1 0,1-1 0,1 10 0,-1 1 0,1-3 0,0-4 0,1-1 0,0-4 0,1-1 0,1 1 0,0-2 0,1 1 30,-1-3 0,0 0 0,2-1-110,0-1 0,1 1 1,1-2 109,-1 0 0,0-1 0,0 0-30,1-2 0,0 0 0,2 3 45,0 0 0,1 3 0,0 0 0,-1-2-45,1 3 0,0-2 0,1 2 0,-1-2 0,1 2 0,0 0 0,0-2 0,0 1 0,0-3 0,-1 0 0,1 2 0,0 1 0,0-1 0,0-2 0,0 1 0,3 4 0,2-5 0,2 5 0,2 1 0,0-1 0,-1-5 0,2 7 0,-1-4 0,3 3-80,-3-9 1,2 3 0,1 2 0,0-4-1,-1-5 80,1-2 0,-1-6 0,2-1 0,12 17 0,5 0 175,-1-6 0,5 1 0,-2-3-175,-9-11 0,0-1 0,3 1-95,7 5 1,6 3-1,0-1 1,-4-4 94,-6-5 0,-3-4 0,2 1 0,11 9 0,3 1 0,-4-3 38,5 2 0,-2-2-38,0 0 0,1 0-138,1-1 1,0-1 137,0-1 0,0 0 0,0-2 0,0 0 242,-2-1 0,3-1-242,-6-4 0,2 1 0,-2-1 0,7 2 0,-1 0 110,-9-5 0,2 1 1,-3-1-111,-1-2 0,-1 0 0,15 5 0,1 0 0,-15-8 0,0 0 0,14 5 0,-1-1 10,-17-7 1,-2-1-11,2 0 0,1 0 0,-1 1 0,1-1 0,0-1 0,2 0 0,18 5 0,1-2-42,-15-2 0,-1-1 42,13 2 0,1 0 596,-4-4 1,-2-1-597,-14-2 0,-1-2 530,11 1 1,1-2-531,1-2 0,-2-2 0,-12 0 0,1-1 1322,14 1 1,2-3-1323,2-2 0,1-3 0,5-1 0,1-1-70,-22 4 0,1 0 0,0 0 70,21-6 0,-3 0 0,-14 4 0,-2-1 0,3-1 0,1 0 0,2-1 0,0 0 0,1-1 0,2-1 0,0 2 0,1-1 0,-1-2 0,2 1-869,-4 1 1,4 1 0,-4 0 868,10-3 0,-1 0 0,-9 3 0,2 0 0,-2 1-416,6-1 1,-3 0 415,2 1 0,4-1 0,-2 0 0,4-2 0,-1 2-340,-14 2 0,-1 0 0,3 0 340,-3 0 0,3-1 0,0 0 0,-4 1 0,3-1 0,-2 0 0,-1 0 0,4-1 0,-1-1 0,1 0-306,1-1 0,0-1 0,1 0 306,2-1 0,0 0 0,1-1 0,-1-1 0,0 0 0,4-2 0,-10 3 0,3-1 0,2-1 0,-1 0 0,-2 1 0,1 0 0,-3 1 0,2 0 0,4-2-94,-7 2 0,5-1 0,2-1 0,2-1 0,-1 1 0,-3 1 0,-4 1 94,12-3 0,-6 1 0,0 1 0,3-2-61,1 1 1,4-2 0,0-1 0,-1 1 0,-4 1 60,-3 1 0,-3 0 0,-1 1 0,0-1 32,1-2 0,0 1 0,0-2 1,-1 1-33,0-1 0,0-1 0,0 0 0,-1 0 0,1-2 0,-1-1 0,0 0 0,0-1 0,0-1 0,-1 0 0,0-1 0,0-1 0,1-1 0,-1-1 0,0 0 0,0-2 0,0 1 0,-1-2 0,0 0 0,0 0 0,-1-1 0,0-1 0,0-1 0,1-3 0,-7 4 0,2-3 0,1-1 0,-1-1 0,-1 0 0,-2 2 0,-1 1 0,-2 2 0,-1-1 0,0-2 0,3-4 0,-5 2 0,3-3 0,1-4 0,1-2 0,-1 0 0,-1 1 0,-2 1 0,-4 4 0,4-8 0,-4 4 0,-2 0 0,-1-1 0,2-3-19,-3 5 1,1-2-1,0-2 1,-1-1 0,0 1-1,-1 0 1,-3 3 18,2-7 0,-2 1 0,-2 2 0,-1-1 0,0 0 0,-1-1 0,1 1 0,-2-1 0,0 0 0,0 0 0,-2 1 0,1 0 0,-2 1 0,0-1 0,0 1 8,-2 1 0,-1 1 1,-1 0-1,0 0 0,0 0-8,1-11 0,0 1 0,-1-1 0,-2 1 68,-1 2 1,0 0 0,-2 0 0,-1-4-69,-3 9 0,0-3 0,-2-1 0,0-1 0,0 2 0,-1 2 0,-1 0 0,0 4 0,-1 0 0,0-1 0,-1-3 0,-1 0 0,0-4 0,0-1 0,-2 0 0,0 2 0,-1 4 12,-3-10 1,-2 3-1,-1 2 1,0-1-13,-2-1 0,0 0 0,-1-1 0,-1 2 0,-2-1 0,-1 1 0,-1 0 0,-1 0 0,0 1 0,-2 1 0,-1-1 0,-1 2 0,-1-1 0,-1 1 0,-1 1 0,-1 0 0,0 1 0,-2 0 0,-1 1 0,0 0 0,-1 1 0,0 1 0,-2 0 0,0 1 0,-1 0 0,-2 1 0,1 0 0,-2 1 34,0 2 1,-1 0 0,0 0 0,-2 2-35,0 0 0,-1 1 0,0 1 0,-2 0 0,0 2 0,0 1 0,-2 1 0,0 1 0,0 1 0,0 1 0,-2 1 0,-5-1 54,6 7 0,-3 0 0,-2-1 0,-3 1 0,-2 1 0,-2 0-54,8 6 0,-3 1 0,-3 0 0,-1 0 0,-1 1 0,0 0 0,1 1 0,1 0 0,1-1-42,2 1 0,0 0 0,2 0 0,0 1 1,0 0-1,-1 0 0,0 1 0,-3 0 42,0 1 0,-2-1 0,-2 2 0,0-1 0,-1 1 0,2 1 0,1 1 0,4 1 0,3 1 0,-11-1 0,4 2 0,4 2 0,0 1 0,-2-1-11,-2 1 1,0 0-1,0 1 1,0 0 0,-1 1 10,-1 1 0,0 0 0,-1 2 0,1 0 0,-1 0-28,-1 2 1,0 0 0,1 1 0,-2 1 0,1 0 27,-1 2 0,0 0 0,-1 1 0,1 1 0,0 1-62,-1 1 1,1 0 0,-1 1 0,1 1 0,0 1 61,9-2 0,1 1 0,-1 0 0,1 1 0,0 0 0,-1 1 0,0-1 0,0 2 0,0-1 0,-1 1 0,1 0 0,0 1 0,0 0 0,0-1 0,1 1 0,-1 1 0,-2 0 0,-3 1 0,4 0 0,-3 1 0,-3 0 0,0 1 0,-1 0 0,2 0 0,0 0 0,4-1 0,-7 2 0,4-1 0,0 0 0,1 0 0,-1 1 0,-3 1 0,6-3 0,-2 1 0,-2 1 0,0 0 0,-1 0 0,3 0 0,1 0 0,3-2 0,-3 2 0,4-1 0,1-1 0,1 0 0,0 0 0,-1 1 0,0-1 0,-1 0 0,0 1 0,0-1 0,0 0 0,1 0 0,-1 0 0,1 0 0,0 0 0,0 0 0,1 0 0,-1-1 0,-9 3 0,0 0 0,0 0 0,1-1 0,0 1 0,2-1 0,2-1 0,0 1 0,-2 0 0,-2 1 0,7-2 0,-2 0 0,-1 1 0,-2 0 0,2 0 0,1 0 0,2-1 0,-7 2 0,3-1 0,1 0 0,0 1 0,-4 0 0,1 0 0,-3 0 0,-1 2 0,0-1 0,2-1 0,4 0 0,-8 1 0,4 0 0,1-1 0,0 0 87,1 0 1,0 0 0,0 0 0,0 0-88,3 0 0,-1 0 0,1 1 0,1-1 0,3-1 0,1 1 0,0 0 0,2-1 0,-12 5 0,1 0 0,2 0 0,7-2 0,1 0 0,3-1 0,-14 5 0,4-1 0,-1 1 0,5-1 594,21-9 1,1-1-595,-4 0 0,6-1 1597,13 2-2317,3-3 2478,15-3-2927,0 4 2037,4-5-3207,0 9 2339,3 0 0,-1 8 0,-2 2 0</inkml:trace>
  <inkml:trace contextRef="#ctx0" brushRef="#br0" timeOffset="13325">25441 1760 16971,'-45'-14'584,"0"1"1,0-1 0,-2 1 0,3-1 725,-8-6 1,9-1-1131,20-3 180,43-6-181,11 11 1,10 0-104,-1 3 1,5 1-1,8-2-76,-2 3 0,6-2 0,6 0 0,3 0 0,3 0 0,0-1-99,-13 5 0,2-1 1,1 0-1,2 0 0,1 0 1,1 0-1,2 0 0,1 0 1,2-1 98,-12 3 0,2 0 0,1-1 0,2 1 0,0-1 0,2 0 0,0 0 0,1 0 0,-1 0 0,1 0 0,-1 0 0,-1 1 0,-1-1 0,0 1 0,3-1 0,1 0 0,-2 1 0,1-1 0,-2 1 0,1-1 0,0 1 0,-1 0 0,1 0 0,0 0 0,0 0 0,1 0 0,-3 0 0,0 1 0,1 0 0,0-1 0,0 1 0,1-1 0,-1 1 0,-1 0 0,1 0 0,-2 0 0,-1 1 0,-1-1 0,-1 1-141,10-2 0,-1 0 0,-2 0 0,-2 1 0,1 0 0,-2 0 0,1 0 0,0 0 0,1 0 141,0 0 0,0 0 0,0 0 0,0 1 0,1-1 0,-2 0 0,1 1 0,0 0 0,-1-1-57,-3 1 0,1 1 0,0-1 0,-1 0 0,0 1 0,-1-1 0,1 1 0,-1-1 0,-1 1 57,4 0 0,0 0 0,0 0 0,-1 0 0,-1 0 0,0 0 0,0 1 0,-1-1 0,2 0 0,0 1 0,0-1 0,-2 1 0,0-1 0,0 1 0,-2 0 0,3 0 0,-1 0 0,-1 0 0,-1 1 0,-1-1 0,-1 1 50,3-1 0,-1 0 1,-1 0-1,-1 0 1,-2 1-51,2-1 0,0 1 0,-3 0 0,-2 0 370,6 0 1,-3 0 0,-3 0-911,23-3 1,-29 1 539,-54 2 0,-18 3 0,-11 4 0,-19 1 0,0 1 0,0-1 0</inkml:trace>
  <inkml:trace contextRef="#ctx0" brushRef="#br0" timeOffset="14400">25579 1307 21924,'-35'-22'1620,"-1"1"-1530,-1 1-90,0 4 89,7 4 1,3 6 0,7 4 540,-3 12 0,5 13 89,-4 24-404,13-11 0,0 4-1317,0 11 0,0 5 1272,2-11 0,-1 3 0,1 1-60,-1 8 0,0 2 0,-1 1-210,3-8 0,-1 1 0,1 2 0,-1 0 0,-1 6 0,1 0 0,-1 2 0,1 1 0,0-10 0,1 0 0,0 1 0,0 3 0,0 2 0,0-2 0,-1 4 0,1 3 0,-1 0 0,0 1 0,1-2 0,0-4-420,0-1 0,1-2 0,-1-2 0,1 0 0,0 2 0,0 2 420,-1 1 0,0 4 0,0 1 0,1 1 0,-1-2 0,1-2 0,0-4-337,0 3 0,1-3 0,0-2 0,0-1 0,1 0 337,-1 0 0,1-1 0,-1 0 0,1-1 0,0 0-282,1 10 0,-1-1 1,2-1-1,-1 0 282,0-3 0,1 0 0,-1-1 0,1-2 0,1-3 0,0 0 0,0-2 0,0 0 96,0 11 0,0-2 0,0 0-96,0-5 0,0-2 0,0 0 0,0 15 0,0-3 0,1-7 0,0-3 552,0-9 0,0-2-552,1-8 0,-1-2 0,1 18 1817,-1-12-1817,5-6 2716,6-18-2716,41-1 0,9-14-786,-8-3 0,5-2 786,5-1 0,2-2 0,-12 1 0,2-2 0,2 0-414,-7 1 0,0 0 0,2-1 0,1 1 414,7-2 0,2 0 0,0 0 0,2-1-330,-8 1 1,0 0 0,1-1 0,1 1-1,1-1 330,-6 2 0,1-1 0,0 0 0,1 0 0,0 0 0,1 0-184,3-1 1,0-1-1,1 1 1,1-1-1,0 0 1,0 0 183,-5 1 0,-2 1 0,1-1 0,1 0 0,1 0 0,2 0 0,3-1-3,-4 1 1,1-1-1,3 0 1,1 0-1,1 0 1,1-1-1,1 0 1,0 1-1,1-1 1,-2 1 2,-7 1 0,1 0 0,0 0 0,0 0 0,1 0 0,0 1 0,0-1 0,0 0 0,0 0 0,0 0 0,0 0 0,0 1-13,-1-1 0,0 1 1,-1-1-1,0 1 1,0-1-1,0 1 1,1-1-1,0 1 1,2 0-1,0-1 0,2 1 1,1 0 12,-6 1 0,4 0 0,1 0 0,1-1 0,2 1 0,1 0 0,0-1 0,0 1 0,0 0 0,-1 1 0,-1-1 0,-2 1 0,-1 0 0,-3 0 0,-3 1 0,-3 0 0,15-1 0,-5 0 0,-4 2 0,-2-1 0,-1 1 0,1 0 0,3-1 0,3 1 0,-3-1 0,3 1 0,2-1 0,2 0 0,0-1 0,1 2 0,-1-1 0,-1 1 0,-3 0 0,-3 1 0,-3 0 59,15 1 1,-4 0 0,-3 1-1,-2 1 1,-1-1 0,0 1-60,-4 0 0,-1 0 0,0 1 0,-1 0 0,0-1 0,-1 1 0,8 0 0,0 0 0,-1 0 0,-2 1 0,-3-1 0,-1 1 0,-3 0 0,-2 0 0,-5 0 521,13 0 1,-7 0-522,11 0 1709,-3 0-1709,-41 0 2554,-7 0-2554,-8-4 2105,-3-9-2105,-9-16 0,-4-23 0,2 9 0,-3-8 0,0 0-602,2 3 0,0-1 0,-1-3 602,0-5 0,0-5 0,0-2 0,0 2-624,1 2 1,0 0 0,0 0 0,0-2 623,2 7 0,0-1 0,-1-1 0,1-1 0,0 0 0,0-3 0,-1 1 0,0-2 0,1-2 0,-1-4 0,3 12 0,-1-4 0,0-2 0,0-2 0,0 0 0,0 1 0,1 1 0,0 3-305,-1-6 0,1 2 1,0 2-1,1 0 1,-1-2-1,0-3 305,1 7 0,-1-3 0,1-1 0,0-1 0,-1 0 0,1 1 0,1 3 0,-1 3 0,1-11 0,-1 3 0,2 2 0,-1 2 0,0-1 0,0 2 0,1 0 0,-1 1 0,1 1 0,-1 0-238,0-9 0,0 1 0,0 1 0,0 1 238,0 6 0,-1 1 0,1 1 0,-1 1 26,-1-11 0,-1 2 0,-1 2-26,1 7 0,-2 2 0,-1 3 566,-3-16 1,-4 3-567,0 19 0,-3 1 0,0 4 0,-2 0 0,-3 3 0,-6-3 0,-5 8 254,-5 20 1,-3 12-2009,-8 10 0,-1 8 1754,-3 2 0,0 5 0,15-1 0,0 2 0,3 1 0,-8 10 0,0 0 0</inkml:trace>
  <inkml:trace contextRef="#ctx0" brushRef="#br0" timeOffset="15517">24738 4066 25702,'6'-9'2519,"4"4"-2249,17-1-180,20 2-90,-13-1 0,3-1-1091,10-3 0,4 0 1091,6-3 0,6-2 0,-11 2 0,6-3 0,3-1 0,-4 2 0,-7 2 0,-2 1 0,1-1 0,3 0-361,2-1 0,2-2 0,3 0 1,1 1-1,0-1 361,-3 2 0,2 0 0,1 0 0,0 0 0,-1 1 0,-2 0 0,0 0 0,-3 0 0,0 1 0,1-1 0,2 0 0,1 0 0,3 0 0,1-1 0,0 1 0,0-1 0,-1 1 0,-4 2 0,0-1 0,-1 1 0,0-1 0,-2 2 0,-2-1 0,10-1 0,-3 0 0,-1 1 0,2-1-415,-3 2 1,2-1 0,1 0 0,-3 0-1,-4 2 415,7-2 0,-5 1 0,-1 1 0,-4 1 0,0 0 0,-2 0-227,18-2 0,-2 0 227,-9 2 0,0 1 236,7 0 1,1 1-237,-7 2 0,-1 1 0,-3-1 0,-2 2 0,-9 1 0,-3 0 1545,5 0-1545,4-2 2847,-10 1-2847,-7-1 1047,-12 2-1047,-14-2 600,-3-2-600,-1-27 0,-5-11 0,1 4 0,-1-4-658,-3-5 1,-2-3 657,-1-11 0,0-3 0,2 16 0,-1-2 0,0-1 0,0-4 0,-1-1 0,0-1-664,-1-4 1,-1-2 0,0 0 663,2 13 0,1 0 0,-1-1 0,0 0 0,-1-2 0,1-1 0,-1 0 0,0 0 0,-1-1 0,1 0 0,-1 0 0,0 0 0,1 1 0,-1 0 0,0 0 0,0 0 0,1 4 0,-1-1 0,0 2 0,0 0 0,-3-11 0,0 1 0,0 2 0,0 5 0,1 2 0,-1 2 0,-5-15 0,-1 2-392,-3-3 0,1 5 392,6 19 0,0 3-78,0-2 0,1 5 78,-1 7 883,4 16-883,-14 53-228,15-10 1,0 4 227,-6 23 0,1 3 0,4-12 0,3-1 0,0-3 0,0 1 0</inkml:trace>
  <inkml:trace contextRef="#ctx0" brushRef="#br0" timeOffset="16533">26078 561 20845,'0'-16'3598,"0"3"-2878,0 1-1,0 3-179,0 2 90,-3 1-181,-4 11-179,-9 30-135,6-4 0,0 4-45,-2 3 0,1 1-1741,-1 6 0,0-2 1651,2-8 0,-1-2 0,0 2 0,0 0 0,1-1 0,0 0 45,-5 11 0,0-2-45,-3 15 0,6-24 0,3-3 0,2-4 0,4-9 0,3-9 0,0-9 3302,0-13-3302,1-12 0,5-18-509,6-14 509,-4 22 0,1-2 0,1-3 0,0-2 0,1-2 0,-1 0 0,0-1 0,0-1-124,3-12 0,2-2 124,-2 4 0,1 2 0,-1 2 0,-1 3 0,-1 9 0,0 6 90,1-2-90,-2 9 90,0 9 0,2 19-90,-1 15 0,4 25 0,3 14-105,-7-22 1,1 2 104,2 2 0,0 1 0,3 1 0,1 1 0,0-1 0,1-1 0,1-1 0,0-1 0,-1-4 0,1-1 25,4 4 0,0-2-25,5 10-900,7 6-1708,-26-36 629,-1-3-629,-14-19 2608,-4-5 0,-7-6 0,-3-3 0</inkml:trace>
  <inkml:trace contextRef="#ctx0" brushRef="#br0" timeOffset="16722">25904 982 21655,'-33'0'2338,"4"0"-1978,9-2-180,9-3-90,10-2 0,9-4-90,28-12-360,-1 2-629,22-8-1570,-8 9 2559,2 2 0,1 4 0,1 1 0</inkml:trace>
  <inkml:trace contextRef="#ctx0" brushRef="#br0" timeOffset="18177">28864 3343 26512,'10'-3'989,"2"1"-629,8 2 270,32 0-540,3-4-431,-11 1 1,2-3 340,-1-3 0,1-2-564,6-2 0,3-2 564,8-3 0,2-2 0,-18 6 0,1 0 0,2-1-533,1-1-1,2 0 1,5-2 533,-9 3 0,3 0 0,3-2 0,0 1 0,1 1 0,4-1 0,1 1 0,1 0 0,1 1 0,-2-1 0,1 0 0,0-1 0,0 1 0,-1 1 0,0 0-332,-2 2 0,0 0 0,-1 1 1,-1 1-1,-5 1 332,11-1 0,-6 1 0,0 1 0,-3 0 0,-2 1 0,2 0-171,10-2 1,3 1 0,-5 0 170,-16 3 0,-3 0 0,1 0 14,8 1 1,1-1 0,-5 1-15,-4 1 0,-5 0 508,-4 3 1,-2 0-509,23-2 0,-9 2 0,-9-2 1835,-3 1-1835,-7-1 1273,-4 2-1273,-1 0 1260,-7 0-1260,5 0 150,-9 0-150,4-2 0,-8 0 0,0-3 0,-4 1 0,0-1 0,-4-1 0,0-3 0,0-7 0,0-7 0,-11-30 0,3 13 0,-1-3 0,-3-3 0,-1-3-240,-2-8 0,-2-4 240,1 4 0,-1-4 0,0 1-682,2 10 1,0 0 0,-1-2 681,1 1 0,-1-5 0,0 1 0,0 3 0,-1-3 0,0 3 0,1 0-441,-1 0 0,0-1 1,0 2 440,0 1 0,0 1 0,0 0-298,1 4 1,0-1-1,1 2 298,-7-18 0,1 0 0,6 13 0,-1-2 0,2 3 0,-1-3 0,0 2 135,-1-8 1,0 4-136,2-1 0,-2 5 0,9 20 1528,-6 1-1528,8 21 1510,-7 3-1510,0 4 440,-4 6-1969,-6 4-180,-9 8-270,-7 0-629,-11 2 2608,-4-4 0,-4 0 0,0-2 0</inkml:trace>
  <inkml:trace contextRef="#ctx0" brushRef="#br0" timeOffset="19160">29542 82 20485,'0'-8'2609,"0"2"-2249,0 6-180,-5 12-1,-4 5-89,-5 17 0,-3 9 45,4-5 0,-1 4 0,0 8 0,-2 3-105,4-11 0,-1 3 0,0 0 0,-3 5 0,1 0 0,0-4-30,1 1 0,1-3-1696,-2 5 0,1-8 1696,4-16 90,6-3-90,0-20 0,6-28 0,5-18-45,4-11 0,2-5 45,-3 1 0,2-2 0,-1 9 0,2-1 0,1 4-1134,1-1 0,2 2 1134,0-2 0,2 4 89,-1 13 1,1 8 2269,5 9-2179,1 51-90,-9 1-90,-1-1 0,0 1 0,6 12 0,9 11 0,1-2-90,-5-13-90,0-2 0,-4-8-540,-16-27-449,-2-3-900,-4-8 2917,-4-5 0,-4-7 0,-4-5 0</inkml:trace>
  <inkml:trace contextRef="#ctx0" brushRef="#br0" timeOffset="19411">29335 444 20665,'-19'9'2069,"9"-4"-1709,2 5 359,16-1-539,4 3 0,13-3-90,9-5 0,25-4-3662,-9 0 2763,12 0 809,-12 0 0,-22 4 0,2 1 0</inkml:trace>
  <inkml:trace contextRef="#ctx0" brushRef="#br0" timeOffset="20424">13396 16423 17779,'-13'-51'787,"0"0"0,0 0 0,1 8 0,-2 2 975,-13-16 1,-3 20-1673,1 55-90,8 8 0,3 15-272,9 1 0,3 10 0,3 8 1,1 4-1,0 1 0,1-4 272,-2-1 0,2 1 0,0 0 0,1 0 0,-1 2 0,1 1 0,0-7 0,-1 0 0,1 1 0,-1 1 0,1 1 0,1 0 0,0 1 0,1-1-34,2 5 0,0 3 1,1 0-1,1 1 0,0-1 1,0-3-1,1-4 1,-1-4-709,1 1 0,0-4 0,0-4 0,1 0 0,0 2 346,1 9 0,0 3 1,1-1-1,0-5 0,0-10-908,6 10 0,2-23 1570,2-37 0,-5-37 1,-4-24-1</inkml:trace>
  <inkml:trace contextRef="#ctx0" brushRef="#br0" timeOffset="20699">13275 16947 15622,'-10'-46'652,"1"0"0,-1 1 0,-3-19 0,0 4 457,0 11 1,1 3-975,2 8 0,0 4 1524,-6-20-1209,7 10-180,13 23 0,14 15-90,21 31 200,-13-1 1,3 4-336,6 9 0,1 5-45,-8-9 0,0 2 0,1 1 0,3 6 0,0 1 0,0 1 0,2 3 0,0 1 0,0 1-45,0 0 0,1 1 0,1 2 45,0 0 0,2 2 0,0 1 0,-3-4 0,1 1 0,-1-3 0,1 3-252,-5-10 0,2 4 0,2 0 0,-3-3 1,-3-4-289,9 13 0,-1-5-600,-5-7 1,1 1 0,-5-6-1559,4 7 2698,-9-8 0,-33-34 0,-12-8 0</inkml:trace>
  <inkml:trace contextRef="#ctx0" brushRef="#br0" timeOffset="20875">13498 17725 19946,'-40'0'839,"1"0"1,1 0-1,2 0-569,-29 0 1156,14 0-1246,13-2 90,19-2 0,13-3 369,22-6-459,18-8-90,23-8-275,-18 9 1,3-1 184,10-3 0,2-2-853,-14 8 0,1-1 0,1 0 673,2-1 0,1 0 0,0 0-120,1 0 0,-1 0 1,0-1-427,-1 2 0,0 0 1,-1 1-310,19-9 1,-2 1 1034,-6 2 0,0-1 0,-6 3 0,-1 1 0,-4 0 0,0-1 0</inkml:trace>
  <inkml:trace contextRef="#ctx0" brushRef="#br0" timeOffset="21174">15110 16522 23004,'-53'-9'404,"75"-14"1,35-12 0,8-3 0,-15 6-1440,-22 8 1,1 0 470,14-2 1,12-5 0,7 0 0,-4 3 0,-11 7 0,0 8-1,-6 4 1,0 0 0,1 0 0</inkml:trace>
  <inkml:trace contextRef="#ctx0" brushRef="#br0" timeOffset="21411">15248 17196 19201,'-45'37'1349,"4"-6"949,13-8-2298,69-32 0,1-6-67,10-5 0,5-4 67,-8 2 0,0-1-842,8-3 0,3 0 782,-15 6 0,1 1 0,1-1-120,5-2 0,0 0 1,1 0-472,3 0 0,1-1 1,1 0 20,2-1 0,0 0 1,1 0 538,0-1 1,-1 0-1,0 0 1,-1 2 0,-1-1-1,0 1 1,-1-1 0,0 0-1,-1 0 1</inkml:trace>
  <inkml:trace contextRef="#ctx0" brushRef="#br0" timeOffset="22067">17989 15256 27771,'-7'-8'450,"0"8"-450,-7 12 0,-2 8 90,-15 18-90,3-10 0,-9 6 90,12-18-90,3-7 0,4-5 0,2-10 90,3-9-90,11-41 0,8-2-320,3 15 0,4-2 365,2 8 0,3 1-45,4 0 0,3 2 0,0 1 0,5 4-1560,21 0 0,6 7 1560,-11 9 0,3 7 0,-5 4 0,3 5 0,-2 4 0,9 14 0,-4 8 0,1 9 0,-2 6-275,-18-12 1,-2 2-1,-2 2 275,-1 2 0,-3 2 0,-2 0 0,-3 2 0,-1 0 0,-3 1 0,1 18 0,-6 3 0,-9-9 0,-4 2 0,-3-3 0,-3 5 0,-3-2 0,0-11 0,-3 1 0,-3-5-244,-14 2 0,-3-6 244,11-13 0,-3-5-16,-11-4 0,3-11 16,10-23 2544,11-27-2544,38-7 0,-3 24 0,5 1 0,4 0 0,3 2 423,4 1 0,5 5-423,0 6 0,5 3 0,-2 3-18,10 4 1,0 4 17,-7 3 0,3 3 0,-5 4-333,6 12 1,-5 6 332,0 5 0,-4 5 0,-3 2 0,-4 4 0,-5 3 0,-5 4 0,-8 0 0,-6 2 0,-6 1 0,-8 1 0,-8 2 0,-8-1 0,-6 0 0,-9 0 0,4-19 0,-6 1 0,-1-1 0,0-2 0,-3 1 0,1-2 0,-3-1-357,1-2 0,-3 0 0,-1-1 0,4-5 357,-19 7 0,3-7 0,4-4 0,1-3 0,7-4 0,0-4-12,-2-5 0,3-6 12,-8-8-1478,17-43-591,47 0-2847,5 10 1,5-1 4190,3 5 0,2 1 0,5-5 1,1-1-1,3-2 0,0 1 0</inkml:trace>
  <inkml:trace contextRef="#ctx0" brushRef="#br0" timeOffset="22261">20251 14550 27771,'1'-55'810,"-6"8"-810,-7 6 0,-3 12 0,1 4 0,4 7-2699,0-2 540,5 12-7672,2-2 8983,3 16 0,0 5 1,0 8-1</inkml:trace>
  <inkml:trace contextRef="#ctx0" brushRef="#br0" timeOffset="22462">20990 15446 25796,'31'46'0,"0"0"0,-2 3 0,-2 3 0,-2 5 0,-3 2-554,-8-17 1,-1 2 0,-1 1 553,-2 1 0,0 0 0,-2 1 0,0 1 0,-2 1 0,-3 0-30,-4 0 0,-2 0 0,-2 1-390,-3 0 0,-2 1 1,-4-1-151,-3 1 0,-4 1 1,-3-1-495,-4 2 1,-2 0-1,-3-1 1064,-4 2 0,-3 0 0,-2-1 0,8-12 0,-3 0 0,0-1 0,-1 1 0,-2-1 0,0 1 0,0 0 0,0-1 0</inkml:trace>
  <inkml:trace contextRef="#ctx0" brushRef="#br0" timeOffset="27068">21660 14776 23723,'-16'0'2789,"-4"0"-2070,5 0-89,2 0-90,4 0-360,9 0-180,-4 0 0,13 0 0,4 0 0,15-4 0,12-5 0,15-9 0,-15 2 0,12-6 0,4-3 0,0 0 0,-8 4-857,-3 0 0,-4 2 1,5-2 856,5-3 0,8-3 0,1-1 0,-3 0 0,-9 4 0,6-6 0,-7 1 0,4-3 0,0-1 0,0-1 0,-1-2 0,1-3 0,0-1-1271,0-1 1,0-2 1270,-18 13 0,0-1 0,2-3 0,0 0 0,3-3 0,0-2 0,-1-1-382,3-4 1,0-1 0,-1-1-1,1 0 382,0 0 0,-1 2 0,1-2 0,1-3-98,-4 2 1,1-2-1,1-1 1,-2-1 0,-2 3 97,1-6 0,-2 2 0,0-1 0,-1 0 20,0 0 0,1 0 0,-1-1 0,-2 1-20,-3 2 0,-1-1 0,-2 2 0,-2 2 0,-3 1 0,-2 2 0,-1-3 304,-2 1 1,-1-2 0,-1-2 0,-1 0-305,-3-1 0,-2 1 0,0-1 0,-1 0 0,0 1 0,1 0 0,-2 0 0,-2-2 0,-4-6 0,-2-2 0,-2 0 0,-2 3 122,-1 7 0,-3 1 1,-1 2-1,1-2-122,0 1 0,0-1 0,-1 0 0,-2-2 0,-3 1 0,-1-3 0,-2-1 0,1 3 0,1 3 0,-4-7 0,2 5 0,-2-3 0,1 1 0,-2-3 0,0 1 0,1 3 0,0 0 0,1 3 0,0 0 0,-1 0 0,0-1 0,1 0 0,-1 2 0,0-1 0,1 1-22,0 1 1,0 1 0,-1-1 21,1 2 0,-1 0 0,1 0 0,0 0 0,0 0 0,0 1 0,0 2 0,0-1 0,0 1 0,0 1 0,0-1 0,0 1 0,1 1 0,0 0 0,1 0 0,-10-17 0,-1-3-210,5 8 1,-2-3 0,2 2 209,-3-6 0,0-2 0,7 15 0,-1-4 0,0-1 0,3 6-99,-5-11 0,3 2 99,3 7 0,-1-2 0,1-1-192,0-6 1,1-1 0,1 1 191,3 9 0,1 2 0,-1-3 0,1 0 0,0-2 0,0-1 0,1 3-142,0-4 1,1 2-1,1 0 142,0-1 0,1-1 0,0 1 0,0-1 0,0 1 0,0 0 0,2 1 0,1 1 0,-1 1 278,1 0 0,0 0 0,0 1-278,0 2 0,1 1 0,0 0 0,-1-21 0,0 1 0,2 2 0,0 0 0,1 2 0,0 0 0,2 0 0,0 0 0,1 4 0,2-3 0,0 6 0,2-3 0,0-1 0,3-3 0,0-1 0,1 0 0,0 0 0,0 0 0,1 0 0,0-1 0,0 1 0,0 3 0,-2 14 0,0 1 0,0-2 0,0-1 0,0-4 0,1-1 0,-1 0 0,4-14 0,0 0 0,0 0 0,1 0 0,-1 0 0,1 2 0,-2 8 0,1 2 0,0 5 0,2 0 0,2 4 233,0 2 1,3 0-234,12-13 0,4 1 0,-9 15 0,2 2 839,10-12 1,1 3-840,-11 16 0,-1 3 0,0 0 0,-1 0 0,-2 2 0,-1 0 1902,19-22-1902,-5 4 1355,-3 2-1355,-3 5 0,-3 2 0,-2 4 0,0 1 0,1 2 121,2 2-121,-1 0 719,0 3-719,10-7 148,-11 7-148,4-4 0,-13 10 0,-2 0 0,-1 5 0,-1-2 0,0 3 0,4-3 0,-3 5 0,3 0 0,-8 5 0,-2-1 0,-4 0 0,0 1 0,-2-3 0,2 3 0,6-7 0,-3 4 0,6-7 0,-4 8 0,-13 11 0,-1 0 0,-14 16 0,-14 31 0,11-12 0,0 7 0,2 3 0,-2 12 0,10-19 0,0 4-517,-1 9 0,1-1 517,3-11 0,2 1 0,-1 5 0,2 5 0,0-5 0,2-2 0,2-1 0,0 17 0,2-1 0,2-14 0,2-1 0,0 6 0,0 1 0,4 3 0,0 0 0,1 4 0,1 1 0,-3-21 0,1 1 0,1 0-513,1 0 1,0 1 0,2 0 512,1 0 0,1 0 0,2 0 0,0 0 0,3-1 0,1-1 0,1 0 0,2 1 0,2-2-276,-1-3 0,2 0 1,3 1 275,1-2 0,4 2 0,0-1 0,-1-2 0,2 2 0,-2-4 0,3 2-470,10 9 0,2 1 1,-3-3 469,3 0 0,-2-2 0,1-1 0,1-1 0,-2-1 0,1-1-27,4-2 0,1-2 27,3 0 0,2-2 57,-16-11 1,2-1 0,1-1-58,2 1 0,1-1 0,2-1-116,1 1 1,0-1 0,6-1 115,-7-3 0,5 1 0,1-2 0,1 1 0,-4-2-164,3 1 1,-2-1 0,0-1 0,4 1 163,1 0 0,3 0 0,2 0 0,-1-1 0,-4-2 0,-1 0 0,-3-2 0,0 0 0,3 0 0,2 0 0,3-1 0,2 1 0,-2-1 0,-2-1 0,-3-1 0,-2-1 0,-1 0 0,5 0 0,-5 0 0,4 0 0,3 0 0,-2-1 0,-2 0 0,-6-1-103,12-1 0,-7-2 1,2 0 102,-5 1 0,2 0 0,-2-1 0,-4-1 0,17-3 0,-6-1 0,-2-2 0,-2 0 0,-3-2 0,-1-1 0,-3-1 0,0-1 172,-3-1 1,-1 0-173,0-1 0,-1-1-461,-2 0 1,0-1 460,-2 1 0,4-4-46,9-7 1,5-5 0,-4 1 45,0 2 0,-1-2 23,2-2 1,3-3-1,-4 1-23,-11 6 0,-3 1 0,-3 0 0,6-4 0,0-1-18,-7 5 1,1 0 0,-3 2 17,-1-1 0,-1-1 0,11-10 0,-2 0 0,-10 9 0,-1 0 0,9-11 0,-2-1 0,-11 11 0,-3-1 0,2-4 0,-1 0 0,-1-4 0,1-2 0,-1-2 0,0 0 0,-1-2 0,-1-3 0,-3 2 0,1-2 0,-1 1 0,2-8 0,0-1 390,-4 8 0,0-2 0,-1 3-390,1-6 0,-2 4 0,0-1 0,1 2 874,-1 1 1,0 1-875,-1 3 0,1 2 0,-1 4 0,0-1 0,1-9 0,0 2 0,-4 13 0,0 1 512,0-8 0,-1 2-512,-1-6 685,-4 6-685,-2 9 1019,-2 4-1019,0 7 840,0 2-840,0 3 202,0-3-202,0 6 0,0 0 0,0 3 0,2 2 0,-2-4 0,4 2 0,-2-2 0,0 0 0,0 0 0,-2 0 0,0 0 0,0 0 0,0 2 0,0 1 0,0-1 0,0 2 0,0-4 0,0 0 0,0 2 0,0-2 0,0 3 0,0 1 0,0-2 0,0 3 0,0-1 0,0 1 0,-5 1 0,-2 7 0,-5 2 0,-2 9 0,-1-1 0,-1 4 0,-9 10 0,8-7 0,-6 7 0,13-12 0,4-3 0,-3 1 0,4-5 0,-7 2 0,1-2 0,1-4 0,4 3 0,-1-7 0,6-1 0,-3-7 0,4-6 0,5-3 0,4-5 0,7-1 0,6-3-1131,12 2 0,11-2 1,-5 3 1130,12-3-1135,5 3 1,6 16 1134,-19 29 0,1 18 0,-2 4 0,-8-7-3,-6-8 0,-2 1 3,12 6 0,11 9 0,-8-7 0,-25-20 0,-20-19 0,-19 0 0,-10 0 1133,-3 2 0,-4 0-1133,-4-2 0,-3 1 0,-13 1 0,1 0 0,13-2 0,4 0 1693,5 0 1,4 0-1694,-1 0 14,9 0-14,6 0 0,6 0 0,2 0 0,5-4 0,2 1 0,3-6 0,-4 2 0,0-6 0,-6 3 0,1-5 0,-12 0 0,11 4 0,-9-2 0,11 11 0,-2 0 0,1 2 0,-3 0 0,0 6 0,-1-5 0,-1 9 0,2-9 0,2 4 0,-4-1 0,4 1 0,-3 4 0,3-4 0,10-1 0,2-4 0,10 0 0,1-2 0,1-1 0,0-3 0,2-1 0,5-2 0,1-1 0,4 1-900,1 0-1169,1 4 2069,1-3 0,-3 7 0,1-3 0</inkml:trace>
  <inkml:trace contextRef="#ctx0" brushRef="#br0" timeOffset="29051">7033 15039 24803,'-33'5'1169,"8"-5"-989,15-9 450,22-7 359,32-7-584,-3 10 0,8 3-1152,-4 2 0,5 1 0,8 3 747,-3 3 0,7 2 0,6 2 0,1 1 0,1 1 0,-4 0-442,-5 1 1,-1 1-1,-1 0 1,1 1-1,2 1 1,3 2 441,-7-2 0,2 0 0,2 1 0,2 1 0,0 1 0,1 0 0,-2 0 0,0 2 0,-3 0-222,1 2 0,-2 0 1,0 1-1,-1 1 1,-1 1-1,1 0 1,-1 0-1,2 2 222,2 0 0,0 2 0,1 0 0,0 1 0,-1 0 0,1 1 0,0 1 0,0 0-132,-6-2 0,-1 0 1,0 0-1,0 1 1,0 1-1,1 0 1,2 2-1,0 0 0,3 2 132,-8-3 0,3 2 0,1 1 0,1 0 0,1 2 0,1 0 0,0 1 0,0-1 0,0 1 0,-2-1 0,0-1 0,-1 0 0,-3-2-35,6 4 1,-2-2-1,-1 0 1,-1 0 0,0-1-1,-1 0 1,1 0 0,0 1-1,2 1 1,2 1 34,-6-4 0,0 1 0,2 1 0,1 0 0,0 1 0,0 0 0,1 0 0,0 0 0,0 0 0,-1-1 0,0 0 0,0-1 0,-2-1 0,5 1 0,-1 1 0,0-2 0,0 1 0,-1-1 0,0-1 0,0 0 0,0 0 0,-1-1 0,0 0 0,-1 0-81,1 0 0,0-1 0,-1 0 0,0 0 0,0-1 0,-1 0 0,0 0 0,0-1 0,0 1 0,-1-1-29,4 2 0,1 0 0,0 0 0,-1 0 0,0-1 0,-1 0 1,-1-1-1,-2-1 0,-2-1-130,10 3 0,-2-1 0,-1 0 0,-3-3 1,-3-2-1,-3-4-984,11-1 1,-6-4 0,-6-6 1223,-5-3 0,-9-9 0,7-42 0,-56 14 0,1 0 0</inkml:trace>
  <inkml:trace contextRef="#ctx0" brushRef="#br0" timeOffset="29320">10607 13700 26649,'-32'-44'198,"1"0"0,-1 0 0,4 2 0,0 1 0,1 0-198,-8-15 0,3 3-604,7 7 0,1 3 649,6 8 0,0 5 495,-4-3 66,10 35-606,8 51 0,4 1 0,0 9-736,1-17 1,0 3-1,-1 4 1,0 1 735,0-1 0,-1 1 0,0 3 0,-1 3 0,1 6-211,-1-12 0,1 3 0,-1 5 0,0 1 0,-1 3 0,1 1 0,0 0 0,-1-1 0,1-2 0,0-1 211,-1-1 0,1-1 0,-1-2 0,1 1 0,-1-1 0,1 1 0,-1 1 0,0 2 0,1 3-101,-1-5 0,0 3 0,0 1 0,0 2 0,0 0 0,0 2 0,0-1 0,0 0 0,0-1 0,0 0 0,0-3 0,0-1 38,0 1 0,0-2 0,0-1 0,0-1 0,0 0 0,0-1 0,0 1 0,0-1 1,0 0-1,0 1-201,0 1 1,0 0 0,0 0-1,0-1 1,0 1 0,0 0-1,1-1 1,-1 1 0,0 0-1,0-1 14,0 6 0,-1 1 0,1-1 0,-1 0 1,1 0-1,0 0 0,-1 0 0,1-1 0,0 0 250,0-1 0,0 0 0,0 0 0,0-1 0,0 0 0,0 0 0,0 0 0,0 0 0,0-1 0,0 5 0,-1 0 0,1 0 0,-1 0 0,1-1 0,-1 0 0,0 0 0,1 0 0,0-3 0,-1 1 0,1-1 0,0 1 0,-1-1 0,2-18 0</inkml:trace>
  <inkml:trace contextRef="#ctx0" brushRef="#br0" timeOffset="34268">16775 10774 17517,'-5'-3'4228,"-2"1"-3959,6 2 1,-6 0-90,6 0 990,-2 0-901,-1 0 1,3 0 90,-6 0 90,6 0 1619,-3 0-1170,1-2-539,-2 0-90,-5-3-270,0 3 0,-4 0 0,-2 2 0,-3 0 0,-1 0 0,-2 0 0,1 0 0,-1 0 0,-11 6 0,8 1 0,-10 7 0,10 1 0,-1 3 0,1 3 0,-15 26 0,12-7 0,4 4 0,2 4 0,6-1 0,4 0 0,0 1 0,2 1 0,3 1 0,2-2 0,4-12 0,2-2 0,-1 3 0,0 3-566,0 18 0,0 3 566,1-13 0,1 0 0,1 18 0,1-1 0,1-18 0,2-1 0,0 0 0,2 1 0,1-2 0,0 0 0,2-2 0,1-2 0,-1-2 0,2 1-385,8 10 0,1-2 385,-5-12 0,0-1 0,6 7 0,1-2 0,12 8 0,-2-10 0,-3-4 0,11 3 0,1-6 0,0-1 0,14-11 0,-4-12 0,3-2 0,4-5 0,-26-7 0,-1-1 0,20-5-174,-19 0 0,-2-3 174,12-9 737,-4 0-737,-5-2 0,-3 2 0,-5-2 0,-5-4 0,0-29 0,-11 2-881,-6 15 1,-1-2 880,-3 5 0,-2-1 0,-3-5 0,-1-1 231,0-5 1,-1 0-232,-5-2 0,0-1 0,0-2 0,-1 1 0,-1 2 0,-2-1 0,1 5 0,-1-3 0,0 4 0,-3-6 0,-2-2 0,0-2 0,-3-5 0,1 6 0,2 7 0,0 2 0,4 8 0,-1-1 0,0-2-93,-1-3 1,-1-2-1,1 4 93,1 2 0,0 0 0,-1-4 0,-2-4 0,2 8-2369,-5-10 2369,-3-5 1192,10 28-1192,1 8 599,-2-2-599,3 11 254,-8-4-254,9 12 3382,-3 1-3382,11 2 31,-4 1-31,4-1 0,-4 2 0,0 0 0,-1 0 0,1 0 0,0 0 0,0 0 0,0 0 0,-2 0 0,-4 0 0,3 4 0,-6 7 0,8 6 0,-3 10 0,7 6 0,2 11 0,3 8 0,3-7 0,1 3-363,1-10 1,1 2 362,4 14 0,4 1 0,-1-12 0,4 0 0,4 0 0,2 3 0,1-2 0,4 6 0,5 3 0,-6-13 0,4 6 0,3 1 0,-1-2 0,-2-5-523,0-2 0,-2-5 0,2 3 523,4 4 0,2 3 0,1 0 0,0-6 0,5-1 0,1-6 0,-2-1 0,11 5 0,2-1 0,-9-6 0,3-1 0,-3-3 0,8-2 0,-2-3 0,0-2 0,0-1 0,-1-4 0,-1-1-312,-2-1 0,0-1 312,-4-4 0,-1 0 0,-3-1 0,-2 0 0,26-3-96,-28 0 0,-2 0 96,8 0 543,8-8-543,-32 0 1425,-5-10-3224,-15 2 1994,-24-14 1,-4 13 0,-18-8 0</inkml:trace>
  <inkml:trace contextRef="#ctx0" brushRef="#br0" timeOffset="35608">16795 10547 20575,'-14'-18'2429,"-2"0"-1889,-4 2-91,-3 1-89,-3 1 180,-13 1-360,9 5 0,-9 2-1,15 6 181,-10 12 90,-12 19-270,0 6-45,8 4 0,0 3-501,12-12 1,2 2 455,-11 13 0,-1 5 29,11-9 1,-1 3 0,3-1-75,-5 9 0,1 1-1037,3-6 1,0 3 0,2-2 1081,0 7 0,3-2-45,1 3 0,1 0-127,2 0 0,2 6 149,6-8 0,1 8 1,2 2-1,1-7-37,0-6 0,1-4 0,2 6-411,1-1 1,2 8 0,0 1 0,2-3 0,0-8 380,7 14 0,2-6 0,-2-9 0,2 1 0,1-5-22,3-2 0,2-4 22,3-3 0,1-2 913,0-3 0,5-3-913,17 6 0,7-5 0,5-9 0,4-4-167,0 1 1,1-4 166,0-8 0,-2-6 0,-18-3 0,-3-2 0,0 0 0,-1-1 0,-2-4 0,-1-1 1179,-1 0 0,-1-2-1179,-2-1 0,-1-1 0,24-16 0,-8-2 0,-11-3 0,-5-6 0,-9-9 0,-4-9 0,-13 26 0,-1-1 0,-1-4 0,-1-1 0,-1-3 0,-2-4 0,-2-2 0,-3-5 0,1 2-70,-1-10 1,-3-2 69,1 10 0,-3-5 0,-1-1 0,1 6 0,1 8 0,0 3 0,0-2 0,-3-12 0,0-3 0,0 5 0,-1-3 0,0 3 0,1 0 0,-1-1 0,2 8 0,-2-2 0,1 3 0,-3-8 0,-1 1 0,4 9 0,-1-1 0,0 3 0,-4-2 0,1 2 0,1 2 0,-1 1 0,0 2 0,-2 2 65,3 2 1,-1 2-66,-15-23 0,3 7 0,5 8 826,4 7-826,2 10 0,3 6 289,7 5-289,-1 6 1372,-1 19-1372,4 45 0,2-26 0,2 4-168,7 12 0,3 8 0,2-3 168,3 3 0,3 1-983,-1-4 0,3 3 1,1-2 982,-2-13 0,2-2 0,0 0 0,1 2 0,1-1 0,1 1-398,1-1 1,1 1 0,0-1 397,1-1 0,1 0 0,0 0 0,1-1 0,1 0 0,0-1 0,0-2 0,1 1 0,2 0-324,11 10 0,4 1 0,-3-3-186,-11-10 1,-1-1-1,2 0-150,8 7 1,3 1-1,-5-4-779,1 0 0,-4-3 1439,-3-3 0,-1-1 0,-4-1 0,-1 0 0,-4-1 0,0-1 0</inkml:trace>
  <inkml:trace contextRef="#ctx0" brushRef="#br0" timeOffset="37665">13340 16454 14223,'-13'-27'2519,"1"2"336,2 0-2405,4 5 1273,-2 0-1273,7 4 677,-2 0-767,-1 4 2355,3 5-2445,-6 3 0,6 4 89,-2 0-89,-3 0 0,1 8 90,-7 6 0,0 14-360,0 12 0,-2 16-408,7-20 1,1 3 407,0 7 0,0 5 0,2 2 0,0 5 0,0-1-465,1-11 1,-1-2 0,1 3 464,-1 12 0,1 3 0,0-5 0,0 5 0,1-4 0,0-1 0,1-1 0,0 0 0,2-1-252,-2-2 1,2 2 251,1-5 0,1 3 0,1 1 0,0 0 0,2 0 0,0 3 0,1-6 0,2 1 0,-1 1 0,1-3-322,1 3 1,0-3-1,0-1 322,1-3 0,0-1 0,0-4 0,2 2 0,1-4 0,-1-1 0,0-1 0,1-2 0,2-1 0,9 7 0,1-2 0,-6-12 0,1-1 0,8 3 0,3-5 568,14-8-568,-7-15 0,1-6-768,-8-2 0,1-3 768,10-6 0,0-3 0,-9-2 0,-1-2 22,0-2 1,-1-2-23,1-2 0,-1-1 0,-1-1 0,-1-1 0,-2 0 0,-3-2 0,0 1 0,-3-4 0,1-13 0,-4-2 0,-7 12 0,-2-1 0,2-12 0,-5 0 0,-9 15 0,-3 1 415,-2-1 0,-3-1-415,-3 1 0,-6-5 0,-7-7 0,-7-10 0,-3-2 0,3 4-401,6 11 1,0 2 0,1 1 0,-2-4 400,-2-1 0,-1-4 0,0-1 0,0 2 0,3 4 0,-6-7 0,3 5 0,2 4 0,0-2 0,2 5 0,1 0 0,1 2 0,1 5 0,1 2 983,4 4 1,1 1-984,-14-20 399,8 10-399,2 5 0,-2-1 0,1 7 2378,7 3-2378,2 7 626,13 11-626,-6-5 0,2 6 0,1-5 0,0 5 0,1 1 0,2-4 0,-8-2 0,2 1 0,0-3 0,-6 4 0,12 0 0,-10 2 0,10 0 0,-6 5 0,6 8 0,-3 4 0,6 12 0,2 3 0,4 21 0,1-6 0,1 12 0,3 9 0,0-11-1186,-3-15 1,0 0 1185,9 17 0,3 5-219,2-3 219,3-2 0,1 0 0,1-2 0,-3-7 0,1 0 0,10 12 0,-10-15 0,0-2 0,3-1 2306,-1-4-2306,1 3 0,7 8 0,-4-6 0,-10-10 0,1 0-12,13 15 1,6 8-1,-8-11 12,-3-4 0,11 9 0,-6-10 0,-8-9 0,6 4 0,-10-14 0,-1 1 0,0 1 0,2 3 319,1 0-319,2-1 0,-1-2 0,0 0 0,1-2 0,-3 0 0,2-3 0,1-1 0,3-1 0,5-6 0,2 3 0,3-7 0,1 9 0,21-1 0,-14 4-1393,15 0 1393,-23-8 0,1-1 0,-2-4 0,17-10 0,-13-1 0,14-13 0,-20 1 0,-5-4 0,-1 0 0,0-9 0,-1-1 0,-9 6 1393,-6 3-1393,-15 17 0,0 2 0,-2 2 0,0 3 0,-5-1 0,-2 3 0,-12-4 0,1 3 0,-8-4-2429,-9-1 540,6 0 1889,-20-7 0,21 9 0,-8-2 0</inkml:trace>
  <inkml:trace contextRef="#ctx0" brushRef="#br0" timeOffset="40218">19301 17494 10501,'-15'0'1799,"1"0"0,4 0 2608,0 13-2518,6-6-899,0 6-361,4-5-179,0-7 270,-4 7-181,3-7 541,-6 7-540,3-7-1,-1 3 1,-2 0 0,6 3-91,-3 4 1,4 3 0,0 2-180,0 2-270,0 4 0,0 5 0,0 3 0,0 4 0,0 0 0,0 2 0,0 0 0,0-2 0,-7 0 0,-2-2 0,-9-3 0,-2 3 0,-6-3 0,-7 3 0,1-7 0,-4 0 0,8-6 0,-3 0-399,-8 3 0,-7 1 1,3-2 398,0-1 0,0-2 0,-17 5 0,-4 0 0,18-8 0,0-1 0,1 0 0,-4 1 0,-6 0 0,8-2 0,-10 3 0,-5 0 0,-2 1 0,5-2 0,9-2 0,-1 0 0,7-3 0,-7 2-372,-4 1 1,-9 2 0,-2 1-1,4-2 1,10-4 371,-5 0 0,6-4 0,-6 1 0,-1 0-537,-5 0 0,0 1 537,18-3 0,0 1 0,-1-1 0,-2 1 0,0 0 0,-1 0 0,-1 0 0,-1 0 0,0 0 0,0 1 0,-1 0 0,-3 0 0,-1-1 0,-3 1 0,-1 1 0,0-1 0,-1 1 0,0-1 0,0 1 0,0 0-345,1-1 1,-1 1-1,2 0 1,1-1 344,6 0 0,0-1 0,3 1 0,4-1 0,-14 3 0,4 0 90,-6 3 1,3-2-91,18-4 0,2-1 635,-3 2 0,3-2-635,4-5 0,10 0 1087,5 0-1087,7 0 2116,2 0-2116,0 0 851,2 0-851,-2 0 0,2 0 0,0 0 0,-2 0 0,-1 0 0,-6-10 0,0 0-3392,-16-26 3392,8 5 0,-8-13 0,10 8 0,1 4 0,3 1 0,3 8 0,-1-10 0,3 7 0,4 0 3392,5 9-3392,5 11 0,9 23 0,2 2 0,11 26 0,4-2 0,-2-9 0,1 2-273,14 15 273,-12-18 0,1-1 0,7 2 0,-1-5 0,-4-6 0,-3-5 0,1-5 0,-13-6 0,1-3 0,-12-6 273,-2-6-273,-10-8 0,-13-28 0,-4 4 0,7 10 0,0-1-1623,-12-19 1623,-1-5 0,-1 3 0,11 19 0,0-2 0,3 4 0,2 1 0,-11-28 0,12 14 0,15 22 0,15-6 0,-1 8 1623,18-6-1623,20 1 0,-6 8-642,-13 6 1,0 0 641,16-2 0,2 1 0,-8 3 0,-4 4 0,-9 3 0,-8 11 0,-7 7 0,-7 15 0,-10 12 0,-6-2 0,-1 3 0,0-9 0,-1 1-423,-5 12 1,-1 0 422,3-13 0,-1-2 0,-4 9 0,-2 0 0,2-5 0,0-1 0,1-2 0,1-1 1162,-9 23-1162,16-36 0,4-5 0,5-14 966,0-9-966,0 3 0,0-4 0,0 2 0,0 0 0,0-2-180,0 4-900,0-1-269,0-1-180,0-4-720,5-7 2249,2-11 0,7-10 0,0-6 0</inkml:trace>
  <inkml:trace contextRef="#ctx0" brushRef="#br0" timeOffset="42178">29530 217 17607,'18'0'5127,"6"0"-4767,-10 0 0,1 0-180,-9 0-1,-4 0-89,0 0 0,-2 4 0,-5 1-90,-2 0 90,-7 6 90,-1-6 0,-1 8-90,-2-1 0,0 3-90,-3 3 90,3 5 0,0 4 0,3 7 0,3 4 0,6 26 0,2-14 0,4 15-90,-3-21 0,2-6 0,-7-4 89,8-5-89,-4-4 0,4-2 0,0-5 90,2-2-90,4-3 90,4-5-90,4 2 0,12-9 90,3 3-180,3-8 180,3-5-90,-3-5 0,4-7 0,2 1 0,-3-3 0,-3 3 0,-5-2 0,-2-5 0,-11 3 0,-3-5 0,-9 7 0,-2-1 0,-13-12 0,3 10 0,-13-12 0,6 14 0,-3-4 0,-6-6 0,-7 0 0,3 1 0,-3 8 90,12 10-90,-10 3 0,11 6 0,-8 1 0,14 4 0,0 0 0,7 0 0,-2 0 0,8 0 90,-6 0-90,6 0 90,-2 0-90,3 4 90,0 1 0,3 6 450,11 11-1,23 16-359,9 3-135,-14-15 0,3-1-427,0-5 0,1-2 382,3 1 0,4-1-140,1-5 1,5 0 0,0-2 169,3-1 0,1-2 0,-1-1 0,0 0 0,-1 0 0,-1-1 105,18-2 0,-6-2 135,-20-2 0,-5 0-270,10 0 0,-3 0 0,-30-2 0,-4-1 0,-5-3 816,-2 0-816,-3-2 456,0 3-456,0-2 0,0 3 0,0-3 0,0 2 0,-7 1-2699,-18 10 2699,-4 9 0,-2 4 0,-1 0 0,0 2 0,-10 10 0,1 1 0</inkml:trace>
  <inkml:trace contextRef="#ctx0" brushRef="#br0" timeOffset="44369">21810 14867 23094,'-32'-32'1709,"1"4"-1349,3 8 269,5 7 91,5 2 89,4 6-89,4 1-180,0 4-540,5 6 0,2-1 0,3 6 0,18-6 0,10-5 0,22-14 0,10-7-722,-5 1 1,4-5 721,-16 7 0,2-3 0,3-1 0,3-3-424,-5 1 0,3-2 0,2-2 0,1 0 0,-1 0 0,-2 0 424,4-2 0,-1 1 0,-1 0 0,1-1 0,4-2-296,-4 2 0,2-1 0,3-2 0,0 0 0,0 0 1,-1 1-1,-1 0 296,1-1 0,-1 0 0,-1 1 0,0 0 0,0-1 0,1-1 0,-4 4 0,-1 0 0,0-1 0,1 0 0,1-1 0,1-3 0,3-1 0,-8 3 0,2-2 0,1-1 0,2-2 0,1-1 0,0-1 0,0 1 0,0-1 0,-1 1 0,-1 0 0,-3 2-154,4-2 0,-2 1 0,-2 0 0,0 1 0,0 0 0,0-1 0,1-1 0,0-1 1,2-1 153,-5 3 0,2-1 0,1-2 0,0 0 0,1-1 0,1-1 0,-2 1 0,1-1 0,-1 2 0,-2-1 0,-1 2 0,-2 1-69,3-2 0,-2 0 0,-2 2 0,0 1 0,-2-1 0,1 0 0,0 0 1,2-2-1,0-2 69,0 1 0,1-2 0,1-1 0,1-1 0,0 0 0,0-1 0,-1 0 0,0 1 0,-1 0 0,-1 2 0,-2 1-17,5-5 1,-2 2 0,-1 1 0,-2 0 0,1 1 0,-1-1 0,2-1 0,0-2 16,-3 5 0,1-2 0,1-2 0,1 1 0,-1-1 0,0 0 0,-1 1 0,-1 1 0,-3 1 0,-2 2 0,7-8 0,-3 1 0,-2 2 0,-2 1 0,0 0 0,1 0 0,-2 1 0,-1 0 0,0 1 0,0 0 0,-1-1 0,0 1 0,4-7 0,-1 1 0,0-1 0,-1 0 0,0 1 0,-2 1 0,-1 0 0,-1 1 0,0-1 0,-1 0 8,-1 3 1,-1 0-1,-1 0 1,0-2 0,0-3-9,0-4 0,0-5 0,1-1 0,-1-1 0,-1 1 0,-2 2 0,0 0 0,-3 3 0,1-1 0,-2 0 0,2-4 0,-4 8 0,2-4 0,-1-1 0,0 0 0,0 0 0,-1 1 0,-2 2 0,1-7 0,-1 1 0,-1 2 0,-1 0 0,0-1 0,1-2 0,0 1 0,-1-1 0,1 0 0,-1 1 0,-1-1 0,1 1 0,-1-1 0,0 0 0,-1 1 0,1 0 0,-2 1 0,1-1 0,-1 0 0,1 1 0,-1 0 0,0 0 0,-1 1 0,1-1 0,-1 1 83,0 0 0,-1 0 1,0 1-1,0 0 0,0 0-83,0 1 0,-1 0 0,1 0 0,-1 1 0,0 0 0,-1 2 0,0 1 0,-1 0 0,1-1 0,-1-2 0,1 0 0,-1-4 0,1-1 0,-1 1 0,0 1 0,0 3 0,0-8 0,0 3 0,-1 1 0,1-2 171,-1 3 0,0-2 0,0 0 0,-1 0 1,1 4-172,-1 0 0,0 1 0,0 2 0,-1 2 0,1-11 0,-1 2 0,1 1 351,-1 2 0,0 1 0,0 3-351,0-8 0,-1 7 0,-1-8 0,3 23 0,0 2 0,2-20 0,0 21 0,0 0 973,3-15-973,2 0 0,-2 2 0,2 3 0,-1 4 0,1-2 0,0 2 0,2-3 0,0 1 0,4-2 0,1 1 1334,-1 7 1,2-1-1335,7-9 0,-10 17 0,-1 3 927,0 8-927,-15 24 1246,-6 7-1246,-13 19 9,-7 10-9,-1-2 0,-2 2 0,6-8 0,-2 1 0,-8 13 0,-1 0-266,9-13 1,0 0 265,0-1 0,1 1 0,0-2 0,1-1 0,-17 21 0,7-7 0,7-12 0,7-6 0,6-7 0,2-8 0,6-8 0,0-21 531,4-2-531,0-12 0,0 6 0,0-1 0,0 1 0,0 0 0,18-22 0,-1 18 0,21-17 0,-2 24 0,11 0 0,8 3 0,-23 12 0,1 0-137,1 1 1,1 1 136,2 0 0,-1 2 0,0 1 0,0 1 0,-1 1 0,1 0 0,29 2 0,-25 0 0,-1 0 0,11 0 0,6 8 0,-54 12 0,-14 9 0,-34 11-434,15-19 0,-2 1 434,-5 1 0,-1 1 0,-3 1 0,0 1 0,1-1 0,0-1 0,4-1 0,1 0 0,5-4 0,1 0 0,-1 4 0,1-2 0,-8 7 0,1 2 249,23-15-879,8 11-1889,-3 1 2519,-1 13 0,-16 9 0,-6 4 0</inkml:trace>
  <inkml:trace contextRef="#ctx0" brushRef="#br0" timeOffset="45720">23719 16798 26062,'-7'-19'2519,"-2"6"-2519,-8 6 0,1 21 0,-2 19 0,8-3 0,2 5-810,-4 11 0,1 5 810,0 11 0,0 5-466,3-17 0,1 2 0,-1 1 466,1 4 0,0 1 0,1 1 0,0 1 0,1 1 0,0 0-520,0 0 0,1 1 0,1 0 520,0-2 0,1 0 0,0-1 0,1-2 0,0-1 0,0 1-72,0 7 0,2 1 0,-1-4-168,0-12 0,-1-2 1,2-4-751,-2 10 1,5-18 1110,3-32-301,0-34 0,-3-31 1,0 1 149,1 12 0,-1 1 0,1-7-143,-1 5 1,1-6 0,0-5 0,0 0-1,0 1 1,-1 6 239,2-7 1,-2 4-1,1 0 1,1-3-14,-1 0 0,1-4 0,0-1 0,0 1 0,0 0 27,1 5 1,0-1 0,1 2-1,-1 1 1,0 2 75,-1 3 1,0 2-1,0 1 1,1-1-85,1-9 1,-1-2 0,2 1-1,0 4 287,2-2 0,1 2 0,0 5-360,1-3 0,3 3 0,4-7 0,3 8 0,14 16 0,3 28 0,-4 28 0,4 16 0,-9-2 0,3 8 0,0 3 0,1 0 33,2 3 0,0 1 0,1 1 0,0 1-33,-7-7 0,0 0 0,0 1 0,0-1 0,-2-3 0,1 2 0,-1-2 0,-1-1 0,-2-4 0,11 17 0,-3-4 516,-1-3 1,-2-3-1057,-5-4 1,0 0-2759,5 12 1,-5-2 3297,0 6 0,-10-19 0,-4-3 0,-12-10 0</inkml:trace>
  <inkml:trace contextRef="#ctx0" brushRef="#br0" timeOffset="45945">23837 17798 25792,'-58'8'697,"0"0"0,10-3 0,-2 0 1,3-2-698,-6-3 0,3-3 0,3-1 0,10-6 0,22-27 0,50-12-436,-7 19 1,5 0 435,8-4 0,3-2-1662,8-2 1,4 0 1391,-14 10 0,1 0 1,2 0-61,2-2 0,0-1 0,5-1-509,-7 6 1,4-2 0,2-1 0,-1 1 0,-3 2 500,2-2 1,-2 1 0,0 1 0,3-2-328,-1 2 1,3-3-1,1 1 1,-2 0-1,-3 2 665,11-6 0,-5 2 0,0 0 0,-3 0 0,-1 1 0,-1-1 0,-2 1 0,-1 0 0,0-1 0</inkml:trace>
  <inkml:trace contextRef="#ctx0" brushRef="#br0" timeOffset="46319">25286 16576 25522,'-44'0'2159,"4"-4"-2069,10-7 0,17-11 0,19-12 90,23-12-180,-7 19 0,3 0-359,4-2 1,5-1 328,2 0 0,5-1 0,-1 2-150,7-4 0,5 0-652,-1 6 0,8-2 0,1 2 0,-8 4 22,5 2 1,-1 4-461,0-1 1,4-1-1,-11 9-798,5 21 89,-26 12-4678,-28 24 8456,-23 3 0,-11 6-90,3-9 0,-4 1 1,-1 1-1111,-1 1 1,-1-1-1,0 0-209,-3 2 0,0-1 0,1-4-136,-3 1 1,3-4 15,5-5 0,0-3-90,5-5 0,2-2 1364,-9 11-1184,33-20-180,55-38-135,-19 5 0,4-3-390,16-11 0,3-2 255,-8 2 0,1 0-135,5-3 1,0-2-46,-16 9 0,0-1 0,1 0 349,1-2 1,0 0-1,0-1-619,1-1 1,-1-1-1,1 1-240,-1-1 1,-1 0-1,1-1 780,-3 1 0,0-1 0,-1 0 0,14-14 0,-2-1 0,-3 0 0,1-1 0</inkml:trace>
  <inkml:trace contextRef="#ctx0" brushRef="#br0" timeOffset="46777">26833 15482 22284,'-14'-25'2789,"-2"4"-2430,0 10 181,-3 5 90,3 12 179,2 3 1,0 5-450,2 2-360,-10-3 0,6-5 0,-13-2 0,14-6 0,-5-4 0,8-5 0,5-5 0,5-8 0,27-7 0,2 6 0,23 3 0,-5 14 0,4 16 0,-2 7 0,-16 7 0,-1 4 0,12 19-273,-16-12 1,-3 1 272,2 25 0,-11 2 0,-9-29 0,-2 0 0,-2 30 0,-1-3 0,0-9 0,6-7 0,2-8 0,10-8 0,9-7 0,7 0 0,9 1 0,8 6 0,-15 0 0,-1 2 0,-9-5 0,-1 2 0,5 11 0,-4 3-1632,-10 21 1632,-12-27 0,-4 0 0,-5 1 0,-4-1 120,-2 2 0,-5 1-120,-10 11 0,-5-1-1510,-1-5 0,-1-1 520,-1-4 1,0-3-316,4-9 1,2-7 1277,-9-8 0,5-14 1,1-8-1</inkml:trace>
  <inkml:trace contextRef="#ctx0" brushRef="#br0" timeOffset="48055">27475 15581 27141,'-4'-11'1440,"0"0"-1440,4 2 0,4 0 0,2 2 0,8-2 0,6 2 0,25-16 0,-13 4 0,2-3 0,-1-2 0,1-2-348,4-9 0,-2-2 348,-8 0 0,-3-3-750,2-11 1,-3-4 749,-7 12 0,-1-3 0,-2-3-625,1-7 0,-1-4 0,-2-2 625,-3 9 0,-1-1 0,-1-2 0,-1-1-505,1-6 1,-2-3-1,0-1 1,-1-1 504,-1 9 0,-1-1 0,0-1 0,0-3 0,-1-5-131,-1 12 1,0-3 0,0-4-1,-1-1 1,0-2 0,0 0-1,0 1 1,0 1 0,0 2 130,0 2 0,0 2 0,1 2 0,-1 0 0,0-1 0,-1-2 0,1-3 0,-1-5-42,0 14 1,0-3 0,0-3 0,-1-3 0,1-1 0,-1-2 0,0 0 0,0-1 0,0 0 0,0 0 0,0 2 0,0 1 0,-1 1 0,1 4 0,0 2 41,-1-14 0,1 6 0,0 4 0,0 1 0,-1 1 0,0-3 0,-1-4 0,-1-5 0,-2-7-12,3 28 0,-1-4 1,-1-3-1,0-3 0,-1-2 1,0-3-1,-1-1 1,0-3-1,-1-1 0,1-1 1,-1-1-1,-1 0 1,1-1-1,0 0 0,-1 0 1,1 0-1,-1 1 1,1 1-1,0 2 0,0 1 1,0 2-1,1 2 1,0 2-1,0 3 0,1 2 1,0 4 11,-3-22 0,1 5 0,1 5 0,0 4 0,0 1 0,0 1 0,1 0 0,-2-1 0,0-3 0,0-4 0,-2-5-1,3 16 0,0-3 1,-2-4-1,0-2 1,0-2-1,-1-3 0,0 0 1,0-2-1,-1 0 1,1 0-1,-1 0 0,1 1 1,0 1-1,0 2 1,0 1-1,1 3 0,1 3 1,0 3-1,0 4 1,2 4-1,0 5 1,-4-26 0,2 9 0,1 6 0,0 4 0,1 1 0,-1-3 23,0-8 0,0 0 1,1 2-1,0 0 1,0 1-24,0-8 0,0 0 0,1 2 0,2 0 61,0 5 0,1 0 0,1 1 0,0 1-61,1 4 0,0 1 0,0 0 0,1 1 0,0-14 0,2 1 0,-1 1 0,0 4 0,0 0 0,0 2 230,0 4 1,0 1-1,0 1-230,-1 3 0,-1 1 0,0 1 0,-1-18 0,-1 1 0,-3 6 0,0 1 0,1 3 0,-1 2 686,0 4 1,0 1-687,-1-12 0,0 1 0,2 17 0,-1 0 0,0-10 0,0 3 0,-4-16 0,0 3 0,-3 2 0,-2 5 0,3 19 0,-2 2 0,-5-11 1843,-6-7-1843,12 30 0,8 4 2170,-3 5-2170,8 3 1374,-3 3-1374,0 1 359,4-1-359,-9-1 21,7-2-21,-9-2 0,10-1 0,-8-4 0,8 0 0,-6-2 0,2 2 0,1 1 0,-5 3 0,-2 9 0,-3 10 0,-6 18 0,-1 15 0,-5 19-111,11-24 0,0 3 111,-2 4 0,-1 5 0,2-2-238,-4 6 0,1 1 238,0 2 0,0 4 0,1-4 0,1-5 0,2-4-52,3-1 0,1-5 52,-2-6 0,15-42 0,6-28 0,6-22-573,5 3 0,3-3 573,-5 10 0,2-1 0,-2 7 0,1-3 0,0 0 0,2 0 0,-1 0 0,-1 2 0,3-6 0,-1 0 5,-3 9 1,0-1-1,0 1-5,3-9 0,-1 3 0,-4 13 0,-1 1 0,3-6 0,-1 4 92,5-1-92,-3 9 0,0 11 0,2 7 0,4 7 0,5 10 0,2 4 1373,3 11-1373,19 12 0,-12-5 0,13 5 0,-17-10 0,8 1 0,-13-6 467,1 0-467,-19-9 0,-8 0 0,-8 2 0,-10 5 0,-12 5 0,-14 4 0,-13 5 0,19-14 0,-1 0-336,-4 1 0,0 1 336,-3-1 0,-3 2 0,3 0 0,-4 0 0,3 0 0,-8 3 0,0 0 0,8-3 0,-2 1 0,4-1-135,1 0 0,2-2-720,4-1 1,2 1-1845,-15 14 2699,14-3 0,17 1 0,9-1 0</inkml:trace>
  <inkml:trace contextRef="#ctx0" brushRef="#br0" timeOffset="53855">1856 5373 19136,'16'-31'2699,"0"-1"-2430,-1 2 1,-1 3 0,-4 5 0,-2 0-90,-4 3 0,-2-3 180,-2-5-181,-7-9-89,-6 2 0,-8-3 0,-5 12 0,-4 2 0,-5 7-90,-5 7 90,-7 15-90,-4 13 0,23-2 0,-1 4-415,-1 6 1,1 2 459,-2 8 0,1 3 45,-1 10 0,1 4-30,10-13 0,0 2 0,1 2-578,-1 6 0,1 2 0,1 1 548,1 5 0,1 1 0,0 1 0,2 1 0,0 2 0,2 3-30,4-16 0,1 4 0,0 1 0,2-1 0,0-3 30,-1 13 0,1-3 0,2 1-8,0-7 1,1 3-1,2-2 1,4-6-11,4-3 0,4-4 0,6-7 33,15-1 0,6-8-45,0-4 0,2-10-350,9-22 0,0-14 350,-6-5 0,-2-5 0,5-7 0,1-4 0,-13 13 0,0-1 0,1-1 0,0-1 0,1 0 0,0 1-155,0 0 1,0 0 0,1 1 154,15-10 0,0 2 45,-3 5 0,-1 5 469,-5 6 1,0 5-425,-4 8 0,-1 6 90,-4 8 0,-1 8-45,-3 8 0,-1 7-1,-1 11 1,-2 6-582,-1 11 0,-3 5 477,-7-13 0,-1 2 0,-1 2 0,-1 7 0,-1 2 0,-1 1-342,-3-11 0,-1 1 0,0 1 0,-2 1 312,0 3 0,-1 0 0,-1 1 0,-1 1 0,0-1 0,0 1 0,-3 1 0,-2 3-52,-1-9 1,-1 2 0,-2 2 0,-2 1-1,-1-1 1,-2-1 51,-1-1 0,-3-1 0,-2 0 0,0 0 0,-1 0 0,0-1-170,-3 9 1,0 1-1,-1-1 1,-1-1-1,-3-4 170,0-7 0,-2 0 0,-1-3 0,-2-4 0,-3-5-23,-7-2 1,-5-6-1,-1-4 1,2-4-249,-1 0 0,1-5 0,-2-3 301,-13-1 0,-3-5 0,5-6-30,-2-13 0,4-8 322,4-3 1,2-4-323,5-1 0,3-5 412,-2-15 1,8-6-413,16-1 0,6-1 0,0 1 0,8 2 746,15 5 0,9 6-791,5 12 0,3 6-45,17-8-90,12 7-90,-14 18 1704,13 18-4942,9 5 3508,-4-1 0,-2-2 0,-19-14 0</inkml:trace>
  <inkml:trace contextRef="#ctx0" brushRef="#br0" timeOffset="54370">3310 6477 23094,'-4'-38'749,"0"1"1,-1 3 0,-2 2-481,-18-16 181,-9 23 90,-7 23-90,-8 29-271,25-3 1,3 6-793,-2 10 0,5 6 658,3 8 0,5 5-15,5-13 0,1 2 0,3 1-30,3 3 0,2 1 0,2 1 0,2 2 0,2 2 0,3-2-290,1 0 0,3 0 0,3-2 290,0-3 0,2-1 0,5-1-60,11 3 0,6-2 0,1-5-30,5-1 1,2-6 29,-7-12 0,3-3 0,-3-9-30,-1-15 0,-3-9-290,-3-8 1,-4-8 379,-5-9 0,-6-6-45,-3-9 0,-7-5-404,-4-6 0,-8-7 471,-5 16 1,-5-5-1,-2-1 1,0 3-243,-3-4 0,-1 2 1,-2-2 264,-1 2 0,-2-3 0,-1 0 0,0 6 15,-3 2 0,0 4 0,-1 2-30,1 3 0,-1 2 0,0 1-30,-10-12 0,-1 4 358,4 10 1,1 4-359,4 9 0,1 7 659,-13 8-659,18 37 0,19 39 45,9-20 0,7 6-256,2-9 0,6 5 0,2 1 1,-1-4 180,5 5 0,0-3 0,3 2-38,1-1 1,4 3-1,0-1 1,1-6-143,3-1 0,1-6 0,0-1-90,1-1 0,0-3 1,0-1-151,0-4 0,-1-2 1,1-3 186,14 6 0,2-8 263,6-9 0,-3-9 0,-23-6 0,-1-5 0,2-10 0,1 0 0</inkml:trace>
  <inkml:trace contextRef="#ctx0" brushRef="#br0" timeOffset="55147">3980 5975 21799,'-20'-42'494,"0"0"1,0 0 0,-8-15 0,1 1-361,5 10 1,2 4 405,2 7 0,3 8 283,6 20-463,16 43-225,8 7 0,4 8-653,-3-10 0,1 2 1,1 2 517,3 4 0,2 1 0,0 1 30,2 3 0,0 0 0,3 3-30,0 0 0,1 2 0,2 1 0,-3-3-389,1 0 0,-2-3 1,1 2 388,-2-6 0,1 2 0,-1-1 0,-2-5 0,5 8 0,-3-6-73,-4-7 0,-1-3 73,9 16 0,-14-26 0,-11-22 1109,-14-32-1109,-7-27-45,4 12 0,-1-6-374,1-11 1,0-6 418,3 13 0,0-3 0,0-1 0,1-7 0,0-2 0,0-1 0,2 13 0,1-1 0,0 0 0,0-1 0,1 1 0,-1 0 0,1 0 0,1 1-423,-1-14 0,2 0 0,0 3 423,0 6 0,2 1 0,2 2-102,3-1 1,3 0-1,1 7 147,3 3 0,5 8 42,7 5 0,4 15 3,14 52 0,0 28-68,-17-23 1,-1 5-1,-1 3 1,1-1-104,0 2 0,1 1 0,-2 0 1,0 0 80,-1 5 0,-1 1 0,-2-1 0,-1-4 0,-2-4 0,-3-3 0,0 1 137,0 5 1,-1 2-1,-1-4-137,1-2 0,-2-2 197,0 6 0,-5-8-197,-6-19 0,-15-53-45,4-20 0,2-11-251,2 15 1,-1-1 0,1-4 295,2 2 0,1-2 0,0-2 0,1 2 362,1-11 1,0 1 0,1 0-363,0 0 0,0 0 0,0 1 0,2 3 0,0 0 0,0 3 30,1 7 0,0 1 0,1 3 404,1-9 0,4 6-344,13-8 0,13 43 0,13 37-90,-19-2 0,5 6-450,4-1 0,9 6 1,4 2-1,-1-2 1,-6-5 449,13 5 0,2-4 0,-3 2 0,8 5 0,-1-6 0,-11-18 167,-10-23 1,-6-12-213,2-6 1,-3-6-1,-2-7 0,-5-7-15,-6-5 0,-4-8 0,-3 1-8,-5 10 1,-2 1 0,-2-3 44,-2 1 1,-1-3 0,-2 0-1,-2 3 23,-5-5 0,-4 3 0,-1 0 0,-2 0 0,-2 0 0,0 1 0,-1 2 0,-1 0 0,0 2 0,1 5 0,-1 2 0,-1 2 45,-6-9 0,-1 7 334,-19-5-289,7 45-1,12 43-44,18-5 0,6 4 953,3 10 1,8 5-999,6 2 0,8 6 0,4-1-113,-2-16 1,3 1-1,4-1 1,5 0-968,4-1 1,6 2 0,3-2-1,0-2 1,-3-4 1006,-4-4 1,-1-3-1,1-3 1,2-4 0,5-2-1,5-3 1,-3-5-1,-5-6 1,-1-13 0,1 1-1</inkml:trace>
  <inkml:trace contextRef="#ctx0" brushRef="#br0" timeOffset="55386">6570 2700 24268,'-25'-45'539,"-1"0"1,3 8 0,-1 4 420,-13 1-420,11 47-316,17 14 1,6 10-225,4 19 0,5 7-588,0-11 0,3 4 1,1 2 587,1-10 0,1 2 0,1 0 0,2 1-296,0 3 0,2 1 0,1 2 1,3 2 295,-1-6 0,2 3 0,2 2 0,1 0 0,-1-1 0,-1-4-617,0 0 1,-1-4 0,1 0 0,-1 0 0,3 2 361,-1 1 0,2 2 0,1 1 1,0 0-1,-1-3 0,-2-4-240,3 2 0,-1-3 1,-2-3-1,1 0-834,6 11 1,0-1-1,-1-2 1329,-4-7 0,0-3 0,-1-1 0,5 7 0,-1-3 0,-4-8 0,0-1 0</inkml:trace>
  <inkml:trace contextRef="#ctx0" brushRef="#br0" timeOffset="55705">6570 2682 25163,'-19'-54'419,"-1"0"1,4 10 0,1 6 210,3 2 89,22 51-494,5 14 0,4 8-90,9 16 0,4 6-1066,-7-12 1,2 3-1,2 0 931,3 6 0,2 0 0,1 1 0,-7-14 0,1 0 0,0 0 0,2-1 0,0-1 0,0-1 0,2-1 0,0-1 0,10 10 0,0-3 0,1-2 0,-2-5 0,-1-2 0,1-3 166,-6-4 0,1-2 1,0-6-167,18-4 0,-3-13 0,5-31 0,-39-18 0,-10-19 0,-7-4-494,-6 16 0,-5-2 0,-3-3 0,-2-2 0,0-2 494,2 4 0,-2-3 0,0-2 0,-1-2 0,-1 1 0,1 1 0,0 2-328,-2-4 1,0 2 0,-1 1-1,1 0 1,-1 0 0,1 1 237,-1 0 0,0-1 0,-1 0 0,1 2 0,1 2 0,1 4-225,-1-3 0,2 4 0,0 2 1,1 1-136,-4-9 0,0 1 0,2 3-809,-4-10 0,3 5 1269,6 15 0,4 5 0,2-3 0,13 19 0</inkml:trace>
  <inkml:trace contextRef="#ctx0" brushRef="#br0" timeOffset="56069">7655 1963 15823,'-16'45'659,"1"0"1,1 3 0,1 3 236,1 7 1,2 2-807,3 5 0,3 1-60,2-19 0,0 0 0,3 0 0,1 0 0,3 0 0,1 0-30,1-2 0,1 0 0,2-1 0,9 15 0,4-2-45,3-7 0,3-3-135,3-10 0,4-6-135,-1-6 0,1-7 704,1-9 0,0-7-749,-4-6 0,-1-8 45,-3-8 1,-3-7 376,-3-7 1,-5-5-198,-4-7 0,-4-3 90,-4-7 0,-4-2 90,-3-2 0,-6-4 255,-5 4 0,-5-3 0,0 4-151,4 14 1,0 3 0,-2-1-90,-4-10 0,-3 0 0,1 6 75,1 7 0,1 7-45,-12-13 90,14 26 2606,14 31-2786,19 26 0,-1-8 0,4 3 0,6 6 0,3 2 129,7 4 1,1 0-445,4 3 0,0-1-735,2 0 1,0-1 464,-3-3 0,-1-2-360,-3-5 1,-1-2-3972,-5-7 1,-3-4 4827,13 3 1,-17-17 0,-10-13 0</inkml:trace>
  <inkml:trace contextRef="#ctx0" brushRef="#br0" timeOffset="56703">8276 1619 19676,'0'-38'3058,"0"18"-2698,3 36-90,4 30-180,-2-12 0,2 4-45,0 6 0,0 1-548,2 4 1,0 0 546,0-1 1,1-1-45,0-3 0,0-1 0,-1-6 0,1-2-71,8 19 71,-4-15 0,-2-21-90,2-30 90,-3-20-90,3-32 90,-8 26 0,0-4 45,3-23 0,0-1-319,-3 16 1,-1 2 363,2-11 0,0 5 866,-1 13-686,-4 30 315,0 32-495,2 14 0,1 8-90,1 7 0,3 2-358,1 0 0,1 0 403,0-4 0,0-5 613,5 2-658,-2-15-90,-2-14 0,1-20 90,-1-19 0,0-20 0,0-18-242,-7 24 0,0-1 242,1-1 0,0 0-45,-2 1 0,1 1 45,5-22 821,-2 22-821,0 26 90,2 27-90,3 14 0,0 5 0,13 22-166,-6-17 1,1-1 165,12 8 412,16-15-502,-15-26 90,9-21 0,-19-30 45,-9-5 0,-4-7-468,-3-7 1,-2-1 557,1-1 0,-1 1-45,-4 6 0,-2 6 0,0-1 218,4 7-218,15 31-90,18 33-90,8 22-268,-17-5 1,-1 2-3,-3-5 1,1 2-991,-1 2 1,1 4 0,-1 0 1349,3 6 0,-2 3 0,-4-7 0,1 4 0,-4-2 0,-2 5 0,-1 1 0</inkml:trace>
  <inkml:trace contextRef="#ctx0" brushRef="#br0" timeOffset="58305">2968 10869 23993,'-19'-38'629,"0"0"1,1 4 0,1 2-360,-13-13 360,9 28 89,14 41-449,10 10 0,6 7-150,1-2 0,3 5 0,1 2-1116,4 11 0,2 3 1,1 2 995,-2-9 0,0 2 0,1 1 0,1 0-379,2 4 0,0 0 0,1 1 0,0-1 379,-4-10 0,1 0 0,0-1 0,0 1 0,0-1 0,5 10 0,1 0 0,-1-1 0,1-1 0,-1-3 0,0-2 0,0-1 0,0-1-294,5 9 1,1-2 0,-1-3 263,-4-8 0,0-2 0,0-4-412,7 8 1,-1-7 81,14 5 1301,-20-44-1121,-26-48 135,-10 5 0,-6-6 214,1 6 1,-2-3 0,-1-2-170,-4-9 0,-2-2 0,0-1-202,3 9 0,0-2 0,-1-1 0,0 0 247,-1-5 0,-1-1 0,0 0 0,0 0 45,-1-2 0,1 0 0,-1 0 0,1 1-23,0 0 1,1 0-1,0 2 1,1 0-239,1 5 1,0 1 0,1 1 0,1 1 200,-3-8 0,1 3 0,2 2 105,-6-9 0,11 8-135,22 8 0,27 57 0,4 17 0,6 13-155,-7-6 0,3 5 0,1 3 0,-1-4 155,4 3 0,0-1 0,2 2 0,-2-3 0,3 4 0,0-2 0,-3-5 356,-3-4 0,-2-4 0,-1-3-356,14 9 0,-2-6 0,-5-4 0,-8-20 0,-24-40 0,-11-28 0,-6-9 0,0 9-139,0 9 1,-2 4 0,-4-7 138,-1 2 0,-1-9 0,-3-4 0,0 0 0,-2 2 0,0 7-241,-5-2 1,-1 4 0,-1 3-1,1-1 241,1 0 0,-1 0 0,0 2 0,1 0 0,-5-11 0,0 2 0,1 3 0,5 11 0,0 2 0,2 4 0,0-3 0,9 10 1623,16 18-1623,17 33 0,13 24 0,0 1 0,-3-5 0,-1 0 0,3 3-283,4 5 1,4 3-1,0 0 1,-2-1 282,-6-8 0,-1-2 0,0 0 0,0 0 0,1-1 0,0 1 0,1-1 0,-1 0-540,10 9 0,0 0 1,0-2 252,-4-3 1,1-1-1,-2-2-523,-4-3 1,-1-2 0,-1-1 949,10 8 1,-1-3 0,-11-9 0,-1-2-1,-5-5 1,-1-1 0</inkml:trace>
  <inkml:trace contextRef="#ctx0" brushRef="#br0" timeOffset="58703">4719 10403 24083,'-17'-45'719,"1"0"1,2 7 0,1 3-450,-1-12 90,10 33-91,18 28-89,10 23-135,-5-10 0,3 1 0,14 12 0,6-1-225,4-7 0,3-4-314,-2 1 1,1-6 358,-2-16 0,-4-9-45,11-25 135,-30 3 0,-3-4 0,-3-5 0,-3-5 45,-7-4 0,-3-6 0,-3 2 45,0-11 0,-4 0 15,-2 6 0,-1-2 0,-2 3 120,-3-2 0,-3 4-90,1 5 0,0 2-45,1 7 0,1 3 399,-5-10 6,13 35-360,12 24-90,13 30 45,2-6 0,1 1-45,-5-11 0,1 0 0,6 10 0,-1-2 0,9 8 0,-5-8-90,-3-6 0,-5-6-180,-4-10-90,-4-9 274,-2-5-814,-1-8-449,-5-5-450,-2-9-809,-4-10 2608,-8-6 0,-2-6 0,-9-4 0</inkml:trace>
  <inkml:trace contextRef="#ctx0" brushRef="#br0" timeOffset="59081">5019 8404 22194,'-21'-23'2429,"3"2"-1620,6 20-359,13 19 0,10 30-225,2-11 0,2 3-534,5 8 0,1 4 399,4 6 0,3 2-540,-8-18 0,1 2 1,1-1 509,1 2 0,2 0 0,0 1-60,1-1 0,0 1 0,1-1 30,1 0 0,0 0 0,0-2-30,-1-2 0,1 0 0,0 0-30,6 8 0,2 1 0,-1-2-487,-4-8 1,0-2-1,-1 0 247,-2-1 0,0-1 1,-1-3-361,2 2 0,-4-7-1079,-3-4-593,-8-12 2302,-8-14 0,-9-18 0,-7-11 0</inkml:trace>
  <inkml:trace contextRef="#ctx0" brushRef="#br0" timeOffset="59387">5677 8083 23184,'-14'-44'599,"0"1"1,0 2 0,1 1-420,2 5 0,-1 1 134,-1-2 1,1 2 45,2-4 180,4 12-181,26 50-224,-1 5 0,3 6-90,10 13 0,3 6-980,-7-10 1,1 3-1,1 0 935,4 5 0,1 1 0,1 0 0,-9-12 0,1 0 0,0 1 0,2 1-135,1 2 1,1 1 0,1 1 0,0 0-1,-2-4-15,9 12 0,-2-3 1,1 1-438,-3-6 0,0 3 0,0-2 0,-3-5 47,7 7 1,-3-5-91,-6-6 0,-1-2-359,-7-7 0,-1-3-1440,6 14 2429,-14-21 0,-21-14 0,-9-11 0</inkml:trace>
  <inkml:trace contextRef="#ctx0" brushRef="#br0" timeOffset="59903">5884 8788 22194,'-47'-20'1170,"6"-1"-1170,20 1 90,15-6-90,26-8 0,21-16-468,-10 21 0,3-1 378,7-7 0,2 0 0,6-5 0,1 0 60,-16 13 0,0 0 0,1-4 75,3-8 0,4-5 0,-2-2 0,-4 5-268,-7 7 0,-3 2 0,0-3 432,12-17 1,1-5 0,-12 8 105,-16 17 0,-8 3 92,-3-22 43,-8 13-180,-8 15-90,-1 11 662,6 33-842,13 15 45,5-3 0,4 3-45,6 2 0,3 1 388,4 3 0,3-1-478,4 1 0,3-2-45,1-3 1,2-2-46,-1-4 0,3-4-180,9-3 0,1-7 0,16-7 270,-26-12 0,-4-7 0,-3-34 90,-20 13 0,-3-4 45,-3-7 0,-2-3 45,-5-6 0,-4-6 150,-2-4 0,-2-5 0,0 2-587,0 14 0,0 1 0,-1-2 504,1 3 1,-2-3-1,1 1 1,1 5-23,-4-16 0,1 6 45,1 9 0,2 3 449,-2-17 91,11 40-720,14 47 0,-1 11 0,1 8-874,-1-3 1,0 4-1,2 2 874,1 11 0,1 4 0,1 1 0,-4-11 0,1 2 0,0 1 0,0 0-266,0 5 1,1 0 0,0 1 0,0-1 265,0 1 0,-1 1 0,1-1 0,0 1-139,0-1 0,0 1 1,-1-1-1,1 0 139,-2-2 0,1-1 0,-1 1 0,0-2-68,0-1 1,0-1 0,-1 0-1,1 0-225,-2-4 1,0 0 0,0-1 0,0 0-248,3 12 0,-1 0 1,0-2-497,-1-5 1,-1-1 0,0-1 165,-2-4 1,-1-2-1,-2-1 870,2 15 0,-3-2 0,-3-8 0,-3-2 0,-2-6 0,0 1 0</inkml:trace>
  <inkml:trace contextRef="#ctx0" brushRef="#br0" timeOffset="60962">6448 7106 24083,'7'-10'2249,"2"10"-1440,7 21-269,8 24 0,4 10-1883,-1-2 1,2 3 1342,-1 0 0,3 5 0,-1-1 0,-3-7 0,0-1 0,3 3 0,-5-9 0,2 3 0,1 1 0,0 0 0,-1-4-408,-1 1 1,0-3 0,-1 0 0,2 1 407,6 10 0,2 3 0,0-2 0,-3-6-30,-2-6 0,-2-4 0,-1-2-240,11 13 0,-2-4-135,-4-8 1,-1-2-140,-6-7 1,-2-4-896,16 15-360,-11-14-720,-9-13 2787,-9-18 0,-16-15 1,-5-11-1</inkml:trace>
  <inkml:trace contextRef="#ctx0" brushRef="#br0" timeOffset="61286">6530 7210 22824,'-52'-41'689,"0"1"1,4 4 0,0 2-600,4 8 0,1 5-254,7 5 1,2 5 343,-20 2 0,21 18-90,19 8 0,22 7-90,18-3 0,17-3 194,12-9-239,-10-14 1,1-6-1,-13 1 0,-1-5-218,9-7 0,-5-7 263,-18 0 0,-7-3-45,-4-3 0,-6-3 45,-7-4 0,-6-2 0,-6-2 0,-5-1-400,-6 0 1,-3 1 444,-4 1 0,-2 4-45,-1 3 0,-1 5 0,1 6 0,0 4 0,3 8 0,1 5 0,-26 10 170,16 25-755,30 17 1,9 8-136,4-5 0,5 1-504,3 0 1,4 4-1,2-2 1224,8 14 0,3 0 0,-5-18 0,1 0 0,1 0 0,1 1 0,-1 0 0,0 1 0</inkml:trace>
  <inkml:trace contextRef="#ctx0" brushRef="#br0" timeOffset="62229">1113 11144 23094,'-48'-43'899,"11"5"-269,23 2 179,24 6-2080,28 13 0,20 9 1465,-15 8 1,7 4 0,6 3 0,5 2 0,3 3 0,2 0-343,-15-1 1,4 1 0,3 2-1,3 2 1,1 0 0,2 1-1,0 1 1,1-1 0,-2 1-1,0-1 1,-2-1 0,-3 0 77,8 1 0,-2-1 0,-2 0 0,0 0 0,-1 0 0,1 0 0,0 1 0,2 1 0,1 2-139,-8-3 0,3 2 0,2 1 0,2 1 0,-1 1 1,1-1-1,-2 1 0,-1-1 0,-3 0 0,-3-2 0,-4 0 1,-5-2-197,25 10 0,-10-2 0,-4-1 1,0 0-327,-5-2 1,0 1 0,-2-1 0,-1-1 730,7 5 0,-2-2 0,-4 1 0,9 4 0,-4 0 0,-11-3 0,1 0 0</inkml:trace>
  <inkml:trace contextRef="#ctx0" brushRef="#br0" timeOffset="62439">2469 9788 26242,'-35'-36'539,"0"1"1,0 0 0,-11 2 0,2 18-450,10 34 0,5 18-1928,12 11 0,8 14 1,3 5 1837,2-13 0,3 4 0,1 3 0,1 2 0,1 2-165,0-10 1,0 2 0,1 1-1,1 2 1,-1 0 0,2 1 0,-1 1 164,0-3 0,1-1 0,0 2 0,1 0 0,0 1 0,0 3 0,0 1 0,1 3-126,-2-12 0,1 3 0,0 1 1,1 1-1,0 2 0,-1 1 0,1 1 1,1 0-1,-1 1 0,0 0 0,0-1 1,1 1-1,-1-1-215,0-2 1,0 0-1,0 1 1,0-1-1,0 2 1,1-1-1,-1 0 1,0 1-1,1 0 1,-1-1-1,1 1 1,-1-1-1,0 1 1,1-1 310,-1 0 1,0 0-1,1 1 1,-1-1-1,0 1 1,1-1-1,-1 0 1,0 1 0,1-1-1,-1 0 1,0-1-1,0 0 1,0 0-1,0-1 1,1 7-1,-1 0 1,1-1 0,-1 1-1,1 0 1,-1-1-1,0-1 1,1-1-1,-1-1 1,-1-2-1,1-1 1,-1-2 0,0 5-1,0-1 1,1 0-1,-1 0 1,0 0-1,0 1 1,1-1-1,-1 0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6:57:34.97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2286 1746 23184,'0'5'1619,"0"3"-900,0-7 1,-3 7-90,2-7-91,-8 3-89,7-4-90,-7 0-90,8 0-180,-2 0-90,-1 0 0,0-6 0,-4-7 0,3-12 0,-2-10 0,6-29 0,5 8-255,1 17 1,4-1 254,4 9 0,2 1 0,4-3 0,3 1 0,3-1 0,3 0 0,4-2 0,3 2-1060,2 1 1,1 2 1059,3 2 0,2 2 0,-2 3 0,1 3-81,-2 4 1,0 3 80,-3 1 0,1 4 0,8 5 0,0 4 0,20 10 0,-26 0 0,-3 5 0,8 22 0,-6 10 0,-21-20 0,-2 2 0,-1 4 0,-2 0-222,1 2 1,-2 1 221,0 1 0,-1 3 105,3 17 0,-2 2-105,-4-15 0,0 3 0,-2 1 0,1 5 0,-2-3 701,-1 8 1,-1-2-702,1 0 0,-2 0 0,-3-9 0,-1-3 0,-7 14 4,-5-7-4,-5-3 0,1-3 0,-4-1 0,-4 0 0,-5 0 0,-6 0 0,-5 3 0,19-24 0,-1 1 0,-3 2 0,0 1 0,-2-1 0,0 0 0,0 2 0,-1-1 0,2-2 0,-1 0 0,2-1 0,0 0 0,2-3 0,-1 1 272,-6 2 1,1 1-273,3-3 0,2 0 0,-25 19 0,16-7 198,4-2-198,10-6 0,-6 8 0,10-6 0,-4 25 0,5-8 0,6-13 0,1 1 660,-4 19-660,3 3 0,4 3-206,-3 2 206,7 2 0,-8 1 0,5 1 0,-2 1 0,3-32 0,1 0 0,2 31 0,-2 1 0,3-3 0,0 2 0,0 1 0,0-31 0,0 0 0,0-1 0,0 2 0,0 16 0,0-1 0,0-13 0,0 0 0,0 10 0,0-1 0,0 12-56,0-7 56,0-6 0,0-8 0,0-9 0,0-4 0,0-9 0,-4-9 415,-1-7-415,1-7 59,-5-2-239,4-2-3058,-1 5 539,2 0 2699,4 12 0,0 8 0,0 7 0</inkml:trace>
  <inkml:trace contextRef="#ctx0" brushRef="#br0" timeOffset="2764">2075 6038 16528,'-8'-4'4947,"3"-1"-4498,-2 1-269,6-1 90,-2 1 360,3-1 89,0 3-179,-4 0-360,-2 2 0,1 0-90,-1 0 270,3 4 179,-2 11-359,1 0 0,0 9 0,4-1 0,0 0 0,0 6-90,0-2 90,0 5 90,0 9-181,0-10 1,4 6 0,0-17-90,4-4 90,2-1-90,8 5 90,9-1-90,10 0 90,-4-8-90,10-7 90,-8-4 0,8-10 0,-9 1-90,-7-6 0,-11 2 90,-2 3 0,-3-3-90,-1-1 90,-6 0-90,0-3 0,-4 1 0,0-3 0,0-1 0,0 2 0,0-2 0,-6 2 90,5 0-90,-10-1 0,4-3 0,1 3 0,-3-1 90,4 5-90,1 1 0,-5 0 0,2-1 90,-4-1-90,2 2 0,4 1 0,-4 4 0,4 2 90,-5-2 0,0 2-90,2 0 0,-4-2 0,2 4 0,-3-1 0,1 1 0,2 1 0,0-1 0,0 3 0,0 0 0,-3 2 0,-1 0 0,2 0 0,-4 0 0,3 0 0,-6 0 0,0 4 0,0-3 0,3 9 0,5-5 0,0 6 0,1 0 0,0 7 0,5-1 0,2 7 0,3-7 0,0 2 0,0-3 0,2 5 0,0 1 0,2 3 0,-2 0 0,0-2 0,-2 3 0,0-8 0,0 3 0,0-7 0,0 0 0,0-1 0,2-1 0,0 1 0,4-8 0,0 5 0,4-9 0,0 7 0,15-3 0,-6 4 0,12-4 0,-8 3 0,-1-7 0,2 4 0,10-5 0,-9 0 0,8-5 0,-13 0 0,1-6 0,-1 0 0,6-9 0,-3-1 0,-2 0 0,-6 1 0,-9 1 0,-1 4 0,-4-5 0,-1 7 0,0-3 0,0-2 0,0-13 0,0 6 0,0-8 0,-5 9 0,-2-3 0,-7-3 0,-7-14 0,2 14 0,-4-7 0,7 19 0,0 4 0,-1 5 0,1 3 0,-7 3 0,3 1 0,-6 6 0,4 3 0,-10 9 0,7-2 0,-4 4 0,13-4 0,2 1 0,4 3 0,3 3 0,0 4 0,6 14 0,-3-9 0,4 10 0,0-16 0,2-1 0,2-3 0,12 7 0,-2-10 0,7 5 0,-4-9 0,-1-1 0,0-5 0,8 1 0,-6-7 0,5 3 0,1-4 0,-8 0 0,12 0 0,-14 0 0,6-4 0,-6-7 0,-4-4 0,2-7 0,-6 2 0,-2-5 0,-2 0 0,-2-14 0,-12-6 0,1 3 0,-10 3 0,6 16 0,-1 3 0,4 4 0,-2 0 0,0 5 0,1 4 0,-1 3 0,-9 4 0,5 8 0,-8 2 0,1 20 0,8-3 0,-4 11 0,14-7 0,2 1 0,5 0 0,0-3 0,0-4 0,0-5 0,4-4 0,2-8 0,4-2 0,3-6 0,8 0 0,-5-4 0,7-5 0,-6-8 0,-3-5 0,0-5 0,-4-5 0,-3-2 0,-4-12 0,-3 15 0,-3-3 0,-2 22 0,-10 6 0,1 10 0,-5 7 0,-3 30 0,12-7 0,-7 16 0,16-18 0,-2 3 0,8-12 0,9-4 0,0-17 0,6-7 0,-8-6 0,0-2 0,-2-3-360,-3-8-1979,-4 6 180,-3 2 2159,-7 10 0,-4 12 0,-7 2 0</inkml:trace>
  <inkml:trace contextRef="#ctx0" brushRef="#br0" timeOffset="44100">10907 3962 22284,'-14'-22'2429,"0"1"-2249,-1 5 0,1 5-90,4 6 0,4 9 89,-3 12 1,7 18 0,-3 22-614,4-18 0,2 3 434,-1 9 0,0 2 45,1 6 0,1 4-45,0 0 0,0 5 0,1-4 0,-1-13 0,0-2 0,1 2-569,-1 13 1,1 2 0,-1-4 253,0-3 0,-2-3-1034,2 10 0,-2-4 1349,1-23 0,-2-2 0,-4 30 0,-2-52 0</inkml:trace>
  <inkml:trace contextRef="#ctx0" brushRef="#br0" timeOffset="44274">10664 3447 22554,'-3'-50'210,"1"0"0,0 3 0,0 1-165,2 3 0,0 2-90,0 5 0,0 2-135,8-23-270,6 12-3148,36 16 3598,-6 13 0,21 20 0,-18 11 0</inkml:trace>
  <inkml:trace contextRef="#ctx0" brushRef="#br0" timeOffset="44851">11273 3655 21025,'12'27'1619,"0"2"-1169,0 7 90,2 7-1,1 13-404,-8-23 0,0 0-220,1 3 0,0 3 175,1 17 0,0 1-236,-2-14 1,-1-2 100,2 12 0,0-4 135,0 8 0,0-16 90,0-10-90,0-17 161,4-32-161,-3-13 0,5-29 0,-2-5-10,-5 30 0,0-1-35,1-1 0,0 1-45,0 2 0,1 2 90,5-20-90,2 16 90,2 22 0,4 25-45,3 18 0,1 11 0,6 13 0,1 3-259,-10-18 1,0 1-1,3 0 214,5 8 0,2 1 0,1-6-45,7-3 0,1-6 0,-3-2 0,2-8 0,-4-16 0,-3-9 47,11-35-62,-21 4 0,-1-9 0,-1 0 60,3-17 0,0-4-615,-9 17 0,2-4 0,-1-1 1,-2 1 614,1-12 0,-3 1 0,-1-2 44,-3 13 1,0-2 0,0 0 0,-1 0 45,-1 0 0,0-1 0,-1 1 0,0-3-498,-1-8 1,-1-4-1,0 2 1,-1 4 467,0 2 0,0 4 0,-1 1-30,0-7 0,-1 0 0,0 11 381,-1-3-321,0 44 0,0 52-45,0-2 0,0 7-165,0-6 1,0 3 0,0 2 149,0 6 0,1 2 0,0 1 51,0 4 0,0 3 1,1-1-82,0 1 0,1 1 0,0 2-135,0-2 0,1 4 0,0 0 0,1-5-105,-1 1 0,1-3 0,1 1-30,-1-7 0,0 2 1,0-1-1,2-3-449,1 1 1,1-3-1,-1-4 719,2 1 0,1-3 0,0 6 0,-1-6 0,2-5 0</inkml:trace>
  <inkml:trace contextRef="#ctx0" brushRef="#br0" timeOffset="45023">12284 3989 23634,'-26'-27'539,"1"0"1,-5-8 0,2 2-361,-10-12-179,2-7 0,25 23 0,13 2-359,18 1-451,19 2 180,-9 12 1,4 1-1584,8-1 0,4 0 2213,8-2 0,4 0 0,5 1 0,2-1 0,-19 4 0,1 0 0,-1 1 0</inkml:trace>
  <inkml:trace contextRef="#ctx0" brushRef="#br0" timeOffset="47035">15650 2999 13013,'1'-54'1529,"0"0"0,1-8-239,-2 15 0,0 4-930,0 13 1364,0 5-1544,0 9 1178,-3 19-1133,-4 29 0,0 14-135,-1 0 0,-2 6 412,2 1 1,-1 6 0,-2 4-485,3-12 0,-2 4 0,-1 1 0,1 0 0,-1-3-18,1 4 0,-1-4 0,1 2 0,-2 2 0,0 0 0,0 3 0,-2 2 0,1-2 0,1-4 0,0-5 0,0-2 0,1-2 0,-1 0 0,-2 11 0,-1-1 0,1 0-360,-1 8 0,0 1 0,1-5 52,0 1 1,2-2-1043,4-12 1,0 0 0,3-11 1349,-1-6 0,10-27 0,0-39 0</inkml:trace>
  <inkml:trace contextRef="#ctx0" brushRef="#br0" timeOffset="47268">15610 2877 21763,'14'-64'629,"0"0"1,-1 5 0,-1 3-495,-3 10 0,0 3 788,5-18-293,0 29 89,2 32-179,6 40-627,-8-5 1,-1 5 131,2 17 0,0 6-977,-3-15 0,1 2 1,-1 2 960,0 6 1,0 1 0,1 1-30,1 3 0,1 1 0,0-1-497,-4-14 0,1 0 0,-1 0 0,2-1 527,4 16 0,0 0 0,1-1-480,0-3 0,1 0 0,0-1 300,-2-5 0,1 0 0,2 1-656,2 7 1,2 1-1,-1-3-4,0 2 1,-1-2-1,-5-15 1,1 0 0,-5-6 809,2 16 0,-13-24 0,-9-12 0</inkml:trace>
  <inkml:trace contextRef="#ctx0" brushRef="#br0" timeOffset="47457">15435 3804 22014,'-42'-7'1799,"8"0"-1709,12 3 0,12-3-90,11 0 90,16-4-90,17-2-210,9-1 0,12-3 1,-3 1-1178,3 0 1,2-1 779,-10 3 0,5-1 0,0 0 0,-5 1 607,15-5 0,-6 1 0,-1 1 0,-2 0 0,-2 0 0,-1 0 0</inkml:trace>
  <inkml:trace contextRef="#ctx0" brushRef="#br0" timeOffset="48042">16742 2823 19649,'9'-62'2788,"-5"5"-700,0 6-1278,-4-1-720,0 20 601,0 7-601,0 27 224,0 26 1,0 18-195,0 4 0,0 7 0,0 5-689,0-9 0,0 3 1,0 4-1,0 0 0,0-2 587,0-3 0,0 0 0,0-1 0,0 2 0,0 2-18,0 0 0,0 3 0,0 1 0,0 0 0,0-2 0,0-3-426,0 8 1,0-3 0,0-2 0,0 0 402,0-1 1,0 0 0,0-1-1,0-4-151,0 3 0,-1-2 0,2-8 39,0-7 0,0-5-854,-1 29 269,2-33 1335,-2-31-1244,0-97 1182,0 39 1,0-5-584,1 0 0,0-5 1,0 0 29,1 3 0,0 0 0,1-5 35,-1 9 1,1-5 0,0-2 0,0 1 0,0 3 54,0 0 0,0 4 0,-1-1 0,1-5 75,-1 6 0,0-4 0,0-2 0,-1 0 0,1 3 0,-1 5 82,0-2 0,0 4 1,0 3-1,0-1-180,-1-3 1,0 0-1,0 2 1,0 5-23,0-14 0,0 9 315,0-2 691,5 52-692,5 25-89,12 34-135,-7-13 0,1 4-792,4 13 1,1 4 685,-6-14 1,1 2 0,0 2-30,0 3 0,2 2 0,0 3-281,-2-10 1,2 3 0,-1 2 0,1-2 0,-1-2 280,0 0 0,-1-2 0,0-1 0,1 2-303,5 11 1,1 3 0,-1-1-1,-1-6 93,-1-5 0,-1-5 1,-1-1-91,0-3 0,0 0 0,-1-2-438,7 11 0,-1 0-1106,1 2 0,0-4 2052,5 3 0,-6-9 1,-18-43-1</inkml:trace>
  <inkml:trace contextRef="#ctx0" brushRef="#br0" timeOffset="48234">16909 3537 22734,'-58'-2'1529,"8"0"-1349,8 2-90,21 0 0,16 0-90,28 0 0,25 0 45,-15-2 0,3 0-409,8-1 0,4-1-116,2-2 0,5 0 1,0-2 479,4-3 0,1-1 0,-1-1 0,0 2 0,0 0 0,-1-1 0,-6-3 0,1 0 0,-1 1 0</inkml:trace>
  <inkml:trace contextRef="#ctx0" brushRef="#br0" timeOffset="48517">18882 2628 15981,'25'-46'810,"-4"8"2171,-7 6-2621,-6 12 1319,-2 4-1589,-2 5 769,-2 4-949,0 1 3032,-2 3-3751,0 1-450,2 2-1080,0 6 2339,0 4 0,0 10 0,-2 3 0</inkml:trace>
  <inkml:trace contextRef="#ctx0" brushRef="#br0" timeOffset="48736">19086 3551 25432,'22'20'900,"0"4"-720,-1 4 90,-3 8 0,-2 7-91,-4 9-89,-3 9-260,-7-27 1,0 4 79,-4 23 1,-4 6-811,-3-16 1,-3 2-1,-1-1-614,0 1 0,1 1 0,-4-2 1514,-5 3 0,-2-2 0,-2-2 0,3-11 0,-1-2 0,-1-1 0,-2 2 0,0 1 0,0-1 0</inkml:trace>
  <inkml:trace contextRef="#ctx0" brushRef="#br0" timeOffset="52042">26155 1466 22014,'-16'-14'2249,"0"1"-2069,1 1 0,3 3-90,6 2 90,-5 11 90,9 12-1,-5 22-89,7 25-648,0-19 1,0 3 557,0 8 0,0 3 0,0-14 0,1 1 0,0 2-1,0 3 1,0 1 0,1 2-718,-1 3 0,1 2 1,-1 1 687,2 3 0,0 0 0,-1 5-6,0-9 0,-1 4 0,0 3 0,0-1 0,0-3-617,1 2 1,-1-3 0,0 0 0,0 3 580,0 0 0,0 4 0,-1 1 0,1-2 0,0-3 4,-1-4 1,0-2-1,0-2 1,0 0-273,-1 0 0,0-1 0,0 1 0,0-1 272,0-2 1,-1 1 0,0 0-1,1-1-22,-2 13 0,0 0 0,0 4 0,1-17 0,-1 3 0,1 1 0,-1-1 0,1-3 0,0 16 0,1-4 0,-1 3 0,0-6 0,-1 4 0,1-2 0,0-4 30,2-5 0,0-4 0,-1 0-30,-1-3 0,0 0 0,-1-1 0,1 16 0,0 0 3,-2-15 0,-2 1 0,2-4-3,1 2 0,0-2 545,-3 10 0,0-3-365,5-4 2478,-3-15-2568,4-16 2115,2-16-2115,24-8 0,9-4-90,-2 0 0,6-1-153,5-2 0,6-1 153,-2 1 0,8-1 0,1-1 0,-1 2-577,-7 1 0,0 1 0,0 0 1,3 0 576,4-2 0,4 0 0,1-1 0,0 1 0,-3 1-541,5 0 0,-1 0 0,-1 1 0,1 0 541,-10 2 0,1 1 0,0-1 0,1 1 0,0 0-219,3-1 0,0 0 0,1 1 0,0 0 1,0 0 218,2 0 0,1 0 0,0 1 0,1-1 0,-1 1-148,2 0 1,0 0-1,1 1 1,-1-1-1,1 1 148,1 0 0,0 0 0,0 0 0,0 1 0,0 0 0,1 0 0,0 0 0,0 1 0,0 0 0,1 0-41,-12 1 1,0 1 0,-1 0 0,2 0 0,1 0 0,3 0 40,-3 0 0,3 1 0,2-1 0,2 0 0,0 1 0,0-1 0,0 1 0,-1 0 0,2 0 0,-1 0 0,1 0 0,-1 0 0,1 1 0,0-1 0,-1 1 0,1-1 0,-1 1 0,0-1 0,1 0 0,-1 1 0,0-1 0,0 0 0,-1 1 0,-2 0-36,4-1 1,0 1 0,-1 0 0,-1-1-1,-1 1 1,-3 0 0,-4 0 35,15 0 0,-6 0 0,-2 0 0,0-1 74,-3 1 0,0 0 0,-2 0 1,-1-1-75,-4 1 0,-1 0 0,-1 0 0,-1-1 276,9 1 1,0-1-1,0 1-276,6 1 0,1-1 0,-4 1 0,0 0 0,-1 0 524,-7 1 0,3 0 1,-9 0-525,13 0 2351,3 0-2351,-46-2 2173,-10-5-2173,-7-32 0,0-5 0,0-6-188,0-5 0,0-4 188,0 6 0,0-5 0,0 2-448,0 3 0,1 0 0,0-5 448,-1 4 0,1-4 0,0-4 0,0-1 0,0-1-417,-1 6 0,1-1 0,-1-1 0,1 0 0,-1-1 0,0 1 417,0-2 0,0 1 0,0 0 0,0-1 0,-1 1 0,1 1-111,-1 1 0,0 2 0,0 0 0,-1-1 1,0 0-1,-2-2 111,0 3 0,-2-2 0,0-1 0,0 0 0,-1 1 0,0 3 0,1 2-253,-1-12 1,-1 5 0,1 0 0,-1-4 252,1 5 0,-2-5 0,1-1 0,0 0 0,-1 4 0,2 6 0,1-6 0,0 7 0,-10-7-90,-5 16 1,-6-5-1,-7-5 1,-2-1-1,-2 0 1,0 4-1,4 4 1,4 8 89,-7-10 0,3 10 0,-6-5 136,5 5 1,-6-9-1,-3-3 1,-2 2 0,0 5-1,2 11 1,3 17-137,-11 21 0,3 19 0,-3 0 0,3-9 0,-2-1 0,-2 1 0,-3-1 0,-3 1 0,-4 0 0,-1 1 0,-1-1 0,2-1-167,6-1 1,1-1 0,1 0 0,-1-1 0,0 1 166,-5 0 0,0-1 0,-1 1 0,1-1 0,3 0 0,-1 0 0,2 0 0,1-1 0,-1 1 196,-2 0 0,0 0 0,-2 1 1,-3 0-197,6-1 0,-4 1 0,-2 0 0,-1 0 0,2 0 0,3 0 60,1-1 0,4 0 1,0-1-1,-2 1 1,-5 1-61,6-1 0,-4 1 0,-3 0 0,-2 1 0,1-1 0,1 0 0,3 0 0,5-1-192,-3 1 0,4-1 0,3-1 0,-1 1 1,-2 0 191,-2 1 0,-2 0 0,0 0 0,-1 0 0,3 0 0,4-1 0,-5 2 0,5-1 0,1 0 0,0 0 35,0 0 1,1 0 0,-1 0-1,2 1-35,-15 2 0,0 1 0,1-1 0,1 1 0,1 0 0,-1-1 0,3 0 0,-1 0 0,1 0-92,0 0 0,0-1 0,0 1 92,3-2 0,0 1 0,-3-1 167,4-1 1,-4 1 0,0 0 0,1-1-168,4-1 0,2-1 0,-1 0 0,1 0 0,1 0 0,0 0 0,1 0 0,3-2 170,-4 0 1,3-1-1,6-1-170,7 1 0,3-2 1686,-31-2-1686,18 3 0,6-4 1598,16 0-1598,11 0 799,0 0-799,0 0 2197,0 0-2197,-2 4 0,-1-3 0,-3 7 0,-2-7 0,-12 7 0,8-3 0,-6 0-1170,14-1-988,7-4-901,4 6 3059,5 2 0,0 6 0,0-1 0</inkml:trace>
  <inkml:trace contextRef="#ctx0" brushRef="#br0" timeOffset="55851">26456 3053 21115,'-8'0'2249,"3"0"-2159,-2 0 0,6 0-1799,-3 0 1709,6-8 0,2 0 0,3-7 0</inkml:trace>
  <inkml:trace contextRef="#ctx0" brushRef="#br0" timeOffset="56024">27520 2972 20036,'0'-25'-450,"-4"0"0,0-2 0</inkml:trace>
  <inkml:trace contextRef="#ctx0" brushRef="#br0" timeOffset="56503">29810 2791 20485,'0'-22'-2458,"2"-3"0,4-7 1,2-2-1</inkml:trace>
  <inkml:trace contextRef="#ctx0" brushRef="#br0" timeOffset="56858">32307 2348 21565,'5'-9'-1529,"0"0"179,-1 0 1350,4-3 0,3 1 0,1-3 0</inkml:trace>
  <inkml:trace contextRef="#ctx0" brushRef="#br0" timeOffset="60442">26167 3189 22104,'7'0'540,"-1"0"-450,-4 0 450,0 0-360,0 0 0,0 0 89,2 0-89,0 0 0,-2 0 90,0 0-90,0 0 0,2-2 180,8-3-270,1 0 89,7-1-89,-2 1 90,2 1-90,2-1 0,1 1 90,12-5-180,-8 4 0,8-4 0,-10 5 90,-1-1-90,2-1 0,3 3 0,1-4 0,5 5 0,-2-3 0,1 1 0,11-3 0,-13 4 0,9-1 0,-19 4 0,0 0 0,-3-2 0,6-2 0,-5 1 0,6-3 90,-6 3-90,9-1 0,3-1 0,21-3 0,-9 4 0,-2-2 0,-15 6 0,-10 0 0,6-2 0,-5 0 0,6-5 0,-8 0 0,2 0 0,-1 0 0,1 3 0,-4-3 0,0 2 0,-2-3 0,0 3 0,-1-2 0,-1 5 0,0-2 0,0 1 0,8-5 0,-3 2 0,12-4 0,-9 5 0,6-2 0,-8 3 0,0-1 0,-1 0 0,4 1 0,-7 1 0,5 1 0,-9 2 0,8 0 0,-7 0 0,12 0 0,-4-2 0,2 2 0,-1-2 0,-1 2 0,0-2 0,2-1 0,-3 1 0,-4 0 0,0 0 0,-2 1 0,8-3 0,-1 2 0,2-3 0,-4 1 0,-3-1 0,-1 3 0,1-2 0,0 3 0,2-1-90,2 2 90,3-2 0,6 0-90,-5-1 90,7-1 0,-11 4 0,1-2 0,-5 2 0,1 0 0,-1-2 0,0 1 0,0-3 0,2 2 0,-1-1 0,1 1 0,-2 2 0,-2-2 0,2 2 0,-2-2 0,3 2 0,-3 0 0,0 0-90,2 0 180,-3 0-180,2 0 90,-3 0 0,1 0 0,-1 0 0,0 0 0,0 0 0,0 0 0,2 0 0,0 0 0,8 0 0,-6 0-90,3 0 90,-1 0-90,-5 0 90,10 0 0,-4-2 0,0 1-90,-2-3 90,-5 2 0,-1-1 90,0 1-180,3 2 90,-1 0 0,3 0 0,0-2 0,-3-1 0,3 1 0,-4 0 0,3 2 0,-1 0 0,1 0 0,-3 0 0,0 0-90,1 0 90,-1-2 0,0 1 0,0-1 0,0 2 0,0 0 0,0 0 0,-1 0 0,4-2 0,-4 2 0,5-4 0,-6 1 0,0 1-90,4 0 90,-3 2 0,3 0 0,-3 0 0,0-2 0,1 1 0,-2-1 0,2 2 0,-4-2 0,2 2 0,-2-4 0,0 3 0,-1-3 0,0 4 0,-1-2 0,1 2-652,-2 0 0,-13 6 0,-4 1 0</inkml:trace>
  <inkml:trace contextRef="#ctx0" brushRef="#br0" timeOffset="62735">11979 2605 18686,'-10'0'3868,"0"0"-3508,5 0 0,-4 0-90,8 0-1,-4 0 1,5 0-90,0-4-90,1-5 0,9-11 0,28-31-90,-6 12 0,-4 8 0,2 1-736,17-9 781,-18 16 0,2 1-45,5-3 0,2 0 0,4-2 0,1 0-394,3-1 0,2 1 439,3-2 0,1 0-595,2-1 1,2 1 549,3-2 0,0 0 45,0 1 0,0-1-45,0 1 0,0 1 0,-2 1 0,-1 0 0,-2 2 0,2 0 30,-3 2 0,3-2 0,-2 2-30,-10 4 0,-2 2 0,3-1-385,13-7 0,3 0 0,-1 1 385,-14 6 0,-1 1 0,3-2 0,5-1 0,3-2 0,3 0 0,-1-1 0,-8 5 0,1 0 0,0 1 0,0-1 0,0-1 0,0 1 0,0 0 0,-1-1 0,1 1 0,-2 1 22,9-4 1,0 2-1,-1 0 1,-2 1-23,10-3 0,-2 2 0,-4 1 0,-14 5 0,-2 2 0,2 0-30,7-4 0,3 0 0,-5 3 113,-1 2 0,-3 1-83,0 0 0,-1 0 45,1 0 0,-1 0 0,3-1 0,0-1 41,1 0 0,3-1-27,1 0 1,3-3 0,-1 2-55,-11 3 1,-1 0 0,1 0-6,14-4 0,3-1 0,-3 1 0,5-1 0,-2 1 45,1 0 0,-1 0-45,-2 0 0,2 1 0,-5 1 0,3 1 0,-3 0 0,6-3 0,1 0 30,-11 3 0,2 0 0,-1 1-30,-3 0 0,0 1 0,-3 0 0,9-1 0,0 0 0,-7 2 0,1-1 0,-2 1 45,4-1 0,1 1-45,-2 0 0,4-1 0,1 1 0,4 1 0,2 0 0,-1 0 0,1-1 0,0 1 0,0 0 0,-1 1 0,0 0 0,-3 1 0,6-1 0,0 1 0,-4 0 0,3 0 0,2 0 105,-15 1 0,0 0 1,2 0-1,2-1-69,-2 1 0,3 0 0,1-1 0,-1 1 0,-2-1-36,4 1 0,-3-1 0,0 1 0,1 0 22,-1-1 1,0 1-1,1-1 1,1 1-23,5 0 0,2 0 0,-1 1 0,-2 1-324,6-1 0,-3 2 0,3-1 324,-3 0 0,3 0 0,0 1 0,-5 0 30,-2 1 0,-3 2 0,2-1-30,0 0 0,3 0 0,0 0 0,-4 0 0,2 1 0,-2 1 0,1-1 22,-3-1 1,2 0 0,-1 0-1,-4 1 38,-2 0 0,-5 1 0,1-1 30,-1-1 0,1 0 0,-1 0-93,20 0 1,-1 0 47,1 0 0,0 0 0,0 0 0,0 0-97,1 0 1,0 0 51,-1-1 0,2 0 30,-6 0 0,4 0 0,-3 0-30,-14 1 0,-3-1 0,2 0 0,12 0 0,3 0 0,-5 1 0,3 0 0,-4 0 0,-2 0 0,-1 0 0,-2 0 0,2 0 279,12 0 1,2 0-280,-3 0 0,1 0 0,-16 0 0,1 0 0,-3 0 0,7 0 0,-4 0 309,-6 0 1,-5 0-310,12 0 0,-2 0 821,-4 0-821,-5 0 0,-3 0 0,-5 0 1330,-3 6-1330,10 0 185,-8 1-185,12 1 1287,-6-7-1287,3 7 0,3-7 0,4 3 0,-2-4 0,1 4 0,-3-3 0,0 7 0,-5-7 0,-1 7 0,12-3 0,3 4 0,3 0 0,-2 2 0,-11-2 0,1-1 0,0 0 0,-1-3 0,13 6 0,6 4 0,-2 0-241,0 2 241,-15-1-90,5-2 180,4 4-90,0-4 0,-14-3 0,0 1 0,18 4 0,-20-6 0,-2-1 0,8 3 0,-5-3 0,4 4 0,-13-3 0,13 5 0,-18-10 0,8 7 241,-8-10-241,13 10-90,1-3 180,13 4-90,-6-4 0,-12-1 0,-6-7 0,-12 7 0,-1-7 90,-4 3 0,-2-4 90,-2 0 0,-4 0-2519,0 0-7492,-2 10 8331,0-2 0,2 8 0,0-5 0</inkml:trace>
  <inkml:trace contextRef="#ctx0" brushRef="#br0" timeOffset="64804">28616 1674 18866,'-5'-12'3868,"3"1"-3418,-7 4-180,8 1 89,-2 3 1,3-1-180,0 2 0,0-3-90,0 3 90,0-1-180,2 3 90,0 5 0,4 2 0,0 4 0,0 3 0,0-1-90,0 1 0,-1-1 90,6 11-90,0 2 0,1 2 0,0-2 0,-4-8 89,0-1-89,-1-2 90,-1-1-90,-2-1 90,3 19-90,-2-12 90,3 12-90,-4-16 0,-2-1 0,0-1 90,-2 2-90,0-4 0,0-1 0,0-2 0,0 0 0,0-4 0,0 5 0,0-1 90,0 5 0,0 8-90,0-1 0,0-2 90,0 0-90,0-7 0,0-1 0,0 3 0,0-5 0,0 4 0,0-3 0,0 3 0,0-2 0,0 3 0,0-3 0,0 2 0,0-1 90,0 2-90,0-1 0,2-1 0,0-1 0,4 2 0,-3-3 0,0-1 0,-3-1 0,0-7 0,0 7 0,2-7 0,0 7 0,2-3 0,-1 4 90,-2 0-180,-1-4 90,0-1 90,4 4-90,1-2 0,1 7 0,0-4 0,-2-4 0,-2 4 0,0-8 0,-2 7 0,2-3 0,-2 4 0,4-4 0,-2 3 0,0-1 0,0-2 0,-2 5 0,0-5 0,2 0 0,-2 3 0,2-7 0,0 7 0,0-3 0,0 0 0,0 4 0,-2-4 0,0 0 0,0-1 0,0 0 0,0-3 180,0 3-90,2 0 90,2 3-180,1-2 90,-1 5-90,-3-5 90,-1 0 0,0-1 0,0 0-90,0-3-743,0 3 1,-7 0 0,-2 1 0</inkml:trace>
  <inkml:trace contextRef="#ctx0" brushRef="#br0" timeOffset="66021">15346 5812 21924,'-23'16'3059,"3"-6"-2789,2-4 89,5-6 181,46-30-360,15-1 0,12-4-1221,-9 7 1,6-2 0,2-1-1,0 1 1041,-3 1 0,1 1 0,0 0 0,2 0 18,-6 3 0,1 1 0,1 0 0,-1 1 0,-2 1-371,-2 1 1,-2 2 0,0 1 0,-1-1 352,14-5 0,-1 0 0,0 0-273,-2 1 0,-1 0 0,-2 1 273,-4 1 0,0 0 0,-2 0 0,-3 1 0,-1 0 0,0 1 0,15-8 0,-3 0-159,-5 2 0,-2 0 159,-5 2 0,-3 1-90,-4 1 0,-3 1-45,-4 1 0,-1 2-225,21-13-269,-13 5 1569,-7 9-3369,-11 7 2706,-15 15-277,-14 9 0,-17 16 0,-9 4 0</inkml:trace>
  <inkml:trace contextRef="#ctx0" brushRef="#br0" timeOffset="66411">15837 6228 21655,'-32'21'659,"0"-1"1,3-1 0,1-1-481,-16 9-89,11-9 90,11-9 0,12-5 90,10-8 0,14-5 0,18-13 0,22-16-911,-13 9 1,3-1 699,-7 4 1,2 0 0,1-2-30,6-2 0,3-1 0,3-3-12,-8 5 0,4-1 0,2-2 0,1 0 0,-1 0 18,2-1 0,-1 0 0,2 0 0,0-1 0,1 0-36,-2 0 0,3-1 0,0 0 0,0-1 0,-1 2 0,-3 1-388,-2 2 1,-2 0 0,-1 1 0,-2 1 0,0 0 409,6-3 1,-2 0-1,-1 1 1,-5 3 22,11-6 0,-5 2 45,-5 4 0,-2 0-1,-6 5 1,-2 1-131,0-1 1,-2 2 130,9-6-90,-4 1-180,-22 15 952,-6 6-1582,-4 1 1677,-2 4-2846,-2 4 2079,0 1 0,0 6 1,0 1-1</inkml:trace>
  <inkml:trace contextRef="#ctx0" brushRef="#br0" timeOffset="67555">27114 1117 20395,'0'-7'2609,"0"1"-2339,0 1 90,0 1 89,0 1 91,0 1-450,-4 2-90,3 0 90,-2 0-90,3 6 90,-6 8 0,-2 17 0,-7 19-45,0 2 0,-2 6-45,5-13 0,1 1 0,-1 0-319,-1 1 1,0 0-1,1-1 319,-5 20 0,3-6 0,5-23 0,2-4 90,-7 24-90,7-15 0,1-12 90,6-10 0,0-11-90,2-7 0,2-12 955,4-13-955,5-18 0,1-18 0,-5 26 0,0-4 0,3-21 0,0-2-256,-3 15 1,0 1 255,2-14 0,-1 1 0,-4 21 0,-1 2 0,6-32 0,0 9 0,-4 23 0,2 1 0,2-11 0,2-3 0,-6 27 0,-3 6 0,-2 7 511,1 3-511,2 14 0,5 7 90,0 15-90,2 6 0,2 8 0,1 1 0,3 5 0,0-2 0,-2-11 0,1 0 0,8 18 0,-8-19 0,0-1 0,3 11 0,-2-5 0,-4-4 0,0-10 0,-3-4-269,-1-7-1,-4-2-270,-2-5 0,-2-4-179,-2-3-2969,0-4 3688,-7-6 0,-2-3 0,-8-7 0</inkml:trace>
  <inkml:trace contextRef="#ctx0" brushRef="#br0" timeOffset="67960">26980 1665 20305,'-17'0'2969,"3"0"-2430,2 0-179,5 0 0,4 0 360,3 0-451,20 0-89,-1-2-90,24-3 0,0-4 0,5-2-90,2-3 90,12-4-90,-11 2 0,-5 2 90,-18 3-90,-19 9 90,-4 0-180,-3 2-4947,-2 0 5037,0-4 0,-5-3 0,-2-5 0</inkml:trace>
  <inkml:trace contextRef="#ctx0" brushRef="#br0" timeOffset="68753">27556 1108 19586,'5'-16'3868,"-2"1"-3509,-3 3-179,0 3 0,0 3 0,0 3-90,0 1 90,2 16-90,0 8 90,3 20-90,-3-1 0,0 3-45,-1-9 0,0 1 0,0 14 0,0 1 44,-1-1 1,0-2-90,0-12 0,0-1 45,0 9 0,0-3-135,0 4 90,0-9 90,0-7-90,0-8 0,0-6 0,0-8 0,0-3 90,0-4-90,0-6 0,0-25 0,0-5 0,1-28 0,1 19 0,0-1 0,0 9 0,-1-2 0,1-10 0,-1-6 0,0 4 0,-1 6 0,0 1 60,1-3 0,1-3 0,0 7 120,5-13-180,2 6 90,-4 41-90,-1 7 0,-2 2 0,4 0 0,-1 0 0,2 0 0,0 6 90,3 4-90,0 10 0,4 5 0,0 5 90,4 3-180,1 4 180,1 1-90,1 5 0,-1-2 0,-5-10 0,-1-1 0,7 13 0,6 10 0,-5-16 0,-3-11 0,-2-1 0,-6-14-90,-9-7 0,0-4-1349,-2 0 629,0-4-89,0-3-720,0-9 1619,-5-16 0,-2 4 0,-5-12 0</inkml:trace>
  <inkml:trace contextRef="#ctx0" brushRef="#br0" timeOffset="69179">27585 1393 21115,'-7'0'1799,"2"0"-1529,5 0 269,0 0-359,5 0 0,5-2 0,11-2 90,5-5-90,7-5 0,1 0 0,-1-1 179,8-3-179,-10 1-90,-1 1-180,-16 7-90,-8 5-719,-6 4-1170,0 0 2069,-6 4 0,0 3 0,-7 5 0</inkml:trace>
  <inkml:trace contextRef="#ctx0" brushRef="#br0" timeOffset="72424">11135 8114 21924,'0'-36'2339,"0"2"-1889,-6 2 0,1 7-181,-5 5 1,2 10-90,-2 4 90,-2 20-90,-4 18 0,-4 29-663,7-17 0,1 3 527,-1 9 1,0 3-527,3-13 0,-1 1 0,1 1 482,0 3 0,-1 1 0,0 1 0,-1 4 0,1 1 0,-1-1-805,0 2 1,0 0-1,0 0 805,-1 0 0,1 0 0,0 0 0,1-2 0,0-1 0,0-1-30,1-5 0,0 0 0,2 0-30,0 4 0,1 2 1,1-3-436,0 9 0,2-4 128,0-4 1,3-6-623,2-2-1182,7-46 552,5-24-450,9-24 2214,-3-9 1,-1-7-1,-3 11 1,0-3-1,-2 4 1,0-1-1,0 0 1</inkml:trace>
  <inkml:trace contextRef="#ctx0" brushRef="#br0" timeOffset="72664">10980 8851 19856,'12'-59'1169,"-1"0"0,-2 2 1,0 1-991,0 5 1,-2 0-1945,-2 4 0,1 2 1944,-1 4 1,1 2 0,-1 4 0,1 1 1347,8-23-898,5-3 785,19 41-1234,-4 17-135,-10 21 0,0 13-571,-2 8 1,-2 8 0,-1-1 555,-2-6 0,-1-1 0,1 3-30,5 16 0,1 4 0,-1-2 0,-6-12 0,-1-2 0,0 0 0,0 0 0,0 0 0,0-1 317,0-1 0,-1 0 1,2 1-468,2 9 0,1 3 0,-1-2-484,-2-7 0,-1-2 0,0 1-326,1 2 1,0 1 0,-2-5 959,-2-2 0,-4-7 0,-4-5 0,-13-31 0</inkml:trace>
  <inkml:trace contextRef="#ctx0" brushRef="#br0" timeOffset="72886">10757 9213 23454,'-42'0'1259,"8"0"-1169,17-6 0,35-13-90,15-1 0,6-1-45,4-1 0,3 0-302,-7 4 0,2 0 0,2-1-613,6 0 1,2 1-1,-2 0 814,6-3 1,-1 0 0,-9 5-1,1-1 1,-4 2 0,-3 1 0,0-1-1</inkml:trace>
  <inkml:trace contextRef="#ctx0" brushRef="#br0" timeOffset="73411">12101 8318 24353,'10'-39'1349,"-1"5"-1259,-5 7 180,-3 9 360,1 9-91,2 19 1,4 21-180,3 31-759,-5-17 1,0 8 0,-1 3 420,0-6 1,-1 2-1,0 1 1,1 0-487,-1 2 0,1-1 0,0 1 1,-1-1 463,0 1 0,0 0 0,0-1 0,0-4 0,1 16 0,0-5 0,0-8 0,0-2 0,-1-10 0,0-3 0,1 18 0,-2-34 0,-3-62-90,0-25-356,-1 6 0,-1-9 423,-1 17 1,1-5-1,-2-1 1,1 1 22,-1-5 0,-1 0 0,0-5 0,2 13 0,-2-5 0,1-3 0,0-1 0,-1 3 0,1 6-101,-1-16 0,0 5 0,-1-1 101,2 5 0,-2-2 0,1 1 0,1 6 0,-2-11 0,2 7 0,0 8 0,1 3 0,0 10 0,3 4 1710,18-12-1710,8 42 0,24 33 0,-19 4 0,-1 7-612,7 7 0,-1 3 612,-9-13 0,0 2 0,1 3 0,2 5 0,2 3 0,0 2 0,-2-3 0,2 3 0,-2-2 0,1 3-360,-2-3 0,1 2 0,-1 0 0,-2-3 360,-3-4 0,-2-3 0,1 2 0,3 9 0,1 2 0,-3-3 311,1 3 0,0-1-311,3 8 0,-3-4 0,-2-2-90,-5-13-450,-6-11-449,-4-10 605,-4-10-1325,-2-6 2251,-11-12-542,-4-6 0,-11-10 0,-3-6 0</inkml:trace>
  <inkml:trace contextRef="#ctx0" brushRef="#br0" timeOffset="73953">12263 8965 21565,'-34'0'2608,"-1"0"-1888,-4-5-270,13 2-91,-2-3-89,21 1-180,2 1 90,5-3-90,0 0 90,0 2 449,0-1-269,0 6 360,0-2-450,-4 2-180,3 0-90,-2 0 0,3-2 0,3-3 0,7-6 0,12-7 0,17-7 0,14-7-1470,-19 13 0,1 0 1470,3-1 0,2-1 0,2-1 0,1 1-891,0-1 1,0 1 890,-1 2 0,-1 1-142,-2 0 0,-1 1 142,-3 1 0,-3 2 0,24-11 0,-12 5 2108,-12 4-2108,-7 7 2370,-9 2-2820,-4 5-1362,-8 2 193,0 0-630,-4 4 2249,0-3 0,-6 7 0,-1-3 0</inkml:trace>
  <inkml:trace contextRef="#ctx0" brushRef="#br0" timeOffset="75088">14416 8273 23813,'-7'0'1260,"-2"0"-990,8 0 719,-3 0-989,15-4 90,8-2 0,19-5-90,15 0-1651,0 1 0,3 0 1651,-8 3 0,1-1 30,-4 1 0,2 0 0,-1 0-252,8-1 0,0-1 222,-4 2 0,3 0 0,-3-1 0,6 0 0,-1-1 0,-10 3 0,1-1 0,-2 1-90,11-4 1,-5 2-271,6 0 0,10-2-90,-52 10-269,-8 0-1,-2 0-1529,-19 10 3353,1-2-1104,-16 12 0,0-2 0,-3 2 0</inkml:trace>
  <inkml:trace contextRef="#ctx0" brushRef="#br0" timeOffset="75521">14513 8784 21205,'-28'4'2339,"1"-3"-2070,5 3 91,3-4-180,11 0 450,12 0-360,12 0 89,44-10-269,-2 1-60,-17 2 0,6-1 0,0-1 0,2 2 0,0-1 0,1 0-1161,1 0 1,0-1-1,1 1 1131,0-1 0,1 1 0,1 0 0,2-1 0,0 0 0,-2 1-1134,7-1 0,-1 0 1134,-10 3 0,3-1 0,-2 1 17,16-2 0,-7 1 73,-25 3 0,-1 2 135,13-3 0,-7 2-135,-24 3 2062,-3 0-2511,-11 0-3663,-2 0 4022,0-4 0,3-1 0,2-4 0</inkml:trace>
  <inkml:trace contextRef="#ctx0" brushRef="#br0" timeOffset="76536">17246 7101 23993,'0'-7'810,"0"1"-540,-5 6-180,-2 6 0,-5 1 89,-1 5-179,3-1 360,0-6-180,6-1 90,0-4-180,4 0 0,0-6 0,0-18-90,7-14 0,2-4 0,11-2 0,3 14 0,5 3 0,6 3 0,3 3 0,6 5 0,1 7 0,2 5 0,15 24-243,-19 3 243,-16-1 0,-3 3 90,3 27-90,-9 9 44,-11-26 1,-2 2-840,-1 3 0,-2 0 795,-5 1 0,-3 4 45,-6 17 0,-4 0-45,0-15 0,-2 0 45,-6 12 0,-1-3-45,6-22 0,-1-2 45,-5 4 0,0-2-45,-8 9 0,0 1 0,20-28 0,7-7 202,4-4-202,17-20 1722,1 2-1722,33-28 0,6 7 0,-13 16 0,1 3-532,-6 7 1,0 5 531,3 7 0,-1 6 0,-7 8 0,-1 5-390,2 4 1,-1 5 434,2 7 0,-3 3-45,0 6 0,-2 2 0,-2 4 0,-4 3 0,-2 1 0,-5 4 30,-7-5 0,-3 4 0,-3-2-407,-2-14 0,-1-1 1,-3 0 405,-2 13 1,-4 2 0,-2-5-30,-8 1 0,-3-6 0,-5 0 0,-3-3-415,0-4 0,-2-2 415,0-5 0,-3-2 0,3-6 0,-1-2 0,2-5 0,-1-4 679,-26 2-679,4-20 0,7-16 0,18-6 0,2-5 45,2-3 0,1-2-45,3 2 0,1 0 0,-10-24 0,19 27 652,6 6-832,-2 5-89,7 4 1013,-2 7-1373,3 3-655,0 4-8547,2 0 8993,2 0 1,6 0 0,2 0-1</inkml:trace>
  <inkml:trace contextRef="#ctx0" brushRef="#br0" timeOffset="76777">18582 7079 22579,'2'-60'990,"0"6"-900,-2 11 90,0 7 965,0 11-1055,0 5 256,0 6-616,0 3-92,0 6-627,0 1-76,4 12-1543,2 6 2608,3 11 0,-3 11 0,-3 3 0</inkml:trace>
  <inkml:trace contextRef="#ctx0" brushRef="#br0" timeOffset="77037">19155 7716 24353,'38'-5'810,"19"25"-720,-16 8-114,-14 0 1,-1 4 203,-8 0 0,-4 4-564,-2 7 0,-2 5 0,-2-1 429,2 12 0,-4 3-242,-3-7 0,0 6 0,-3 2 0,-2-2 174,-4-4 1,-3 0 0,-1-1-1,0 1-525,1 0 1,0 1 0,-1-1 0,-3 0 367,-1 0 0,-3-1 0,-1-1 0,0-3-180,-2 0 0,-1-3 1,-1-1-181,-1 0 0,-1-1 0,0-1-521,-1-2 0,0-1 0,-1-1 1061,1-2 0,-1-2 0,0-1 0,-12 13 0,-1-2 0,0-4 0,1 1 0</inkml:trace>
  <inkml:trace contextRef="#ctx0" brushRef="#br0" timeOffset="79488">27118 2330 22824,'-5'0'810,"-2"0"-541,6 0-89,-3 0-90,1 0 0,2 0 90,-3 0-180,1 0 90,-2 0 0,1 0-90,0 0 540,4 0-540,11-8 0,-3 2 0,11-8 0,-2 5 0,1 0 0,2 2 0,-1 1 0,-1 1 0,-2 1 0,-1-1 0,-1 3 0,-4 0 0,0 2 0,-2 0 0,0 0 0,-1 0 0,-2 0 0,1 0 0,-1 0 0,2 0 0,3 0 0,-2 0 0,5 0 0,-8 0 0,1 0 0,-5 0 0,-1 0 0,0 6 0,0-1 0,0 6 0,0 0 0,0-1-90,-5 3 180,0 1-180,-5 0 180,2 3-90,-2-3 0,-6 10 0,3-9 0,-5 7 0,8-8 0,-2-1 0,2 1 0,-4 3 0,-1-4 0,6 4 0,-3-11 0,7 6 0,-7-11 0,3 9 0,-1-9 0,2 3 0,0-4 0,4 0 0,0 0 0,4 0 0,5 0 0,2 0 0,11 0 0,-3 0 0,7-2 0,-4 0 0,12-3 0,-1 3 0,10-4 0,-12 5 0,-3-3 0,-10 4 0,-4 0 0,-4 0 0,-2 0 0,-4 0 0,2 0 0,0 0 0,0 4-90,0 1 90,-2 4 0,0-4 0,0 7 90,0-6-180,0 9 90,-5-4 0,3 3 0,-7 2 0,5 6 0,-4-3 90,3 3-90,-4-6 0,4-2 0,-7-3 90,-3 4-90,-1-5 90,-5-1-90,2-5 89,-1 2-89,0-4 90,-1 4-90,3-2 90,1-3 0,3 3 0,8-4 0,0 0 0,6 0-1979,0 0-449,-3 0 2338,-5 0 0,-10 6 0,-5 1 0</inkml:trace>
  <inkml:trace contextRef="#ctx0" brushRef="#br0" timeOffset="80609">11390 11773 26242,'-3'-48'1169,"-2"9"-989,-3 15 0,-2 13 180,0 25-90,-4 28-887,5-1 1,2 6 616,0-4 0,1 3 0,0 3-975,-1 10 1,0 3-1,1 3 975,1-11 0,0 1 0,0 3 0,0 4 0,0-5 0,-1 5 0,1 1 0,0 3 0,-1-1 0,1-1-30,0 1 0,0 1 0,1 0 0,-1-1 0,0 1 0,1-1-256,0-1 1,0 1 0,0-1 0,0 0 0,0-1-1,1 0-164,-1-2 0,0 1 1,1 1-1,0-4 1,0-3-1,1-6-240,2 5 1,0-6-1,0-1-180,-2 4 1,1-1 0,0-8 869,3 2 0,2-36 0,2-20 0</inkml:trace>
  <inkml:trace contextRef="#ctx0" brushRef="#br0" timeOffset="80837">11273 12194 17387,'2'-59'569,"0"1"1,0 6 0,0 2 665,-2 11 1,0 4-1146,0-17 1590,2 22-1411,3 25 1,8 32-150,0 9 0,4 12 0,0 0-258,-2-4 1,0 0-1,3 7 138,-1-5 0,2 7 0,3 4 0,0 0 0,-1-1 0,-1-5 203,2 5 0,-2-4 1,1 0-1,3 5-248,0 0 0,3 4 0,1 4 0,0-1 0,0-4 0,-3-5-68,-1-4 1,-2-4 0,0-2-1,1 1-45,4 9 1,1 3 0,1-2 0,-2-4-738,1 0 1,-1-3 0,-2-3-1265,5 11 0,-2-3 2159,-3-5 0,-4-5 0,-8 0 0,-22-33 0</inkml:trace>
  <inkml:trace contextRef="#ctx0" brushRef="#br0" timeOffset="81020">11317 13397 23364,'-53'-2'2158,"4"1"-2068,11-1-90,9 2 90,15-2-90,10-2 0,14-5 0,14-7-90,17-4-180,-13 4 1,3 0-628,6-1 1,3 0 41,6-5 1,1 1-451,5 0 1,0 1 1141,4-2 0,0 1 1,0 1-1,0 1 1,0 0-1,0 0 1</inkml:trace>
  <inkml:trace contextRef="#ctx0" brushRef="#br0" timeOffset="81675">12978 11728 23454,'0'-62'1978,"0"8"-1708,-3 7 90,-4 31 630,2 57-901,2-5 1,1 5-783,1 4 0,1 6 0,1 0 723,0 1 0,0 1 0,0 1-482,2 7 0,-1 1 1,2 1 451,-1 1 0,1 1 0,1 6-212,-1-17 0,1 6 0,0 3 0,-1 1 1,1-4-1,-1-5 212,0 1 0,0-5 0,0 0 0,0 3-18,0 6 0,0 5 0,1 1 0,-1-5 0,-1-9-162,1 5 0,-2-8-315,0 2 1,0-4-676,4 9 721,-3-25 878,0-55-519,-2-7 0,-2-7 45,2-12 0,-2-7-214,0 5 1,-2-8 0,0-2 0,0 3 325,1 8 1,0 2-1,0-1 1,0-3 3,-1-2 1,-1-3 0,1-2 0,-1 2 0,2 3-93,0 2 1,0 3 0,1 0 0,-1 1 110,0-13 0,-1 1 0,1 1-198,2 6 0,0 1 1,-1 2 241,-1-17 1,1 4 0,1 10 0,0 2 45,-1 9 0,2 3 90,2-23 90,4 15-90,5 17 449,26 31-449,0 28-180,-8 8 0,4 12 0,-2 1 236,-6-8 1,-3 1 0,3 6-327,0 2 0,2 6 0,2 4 0,-2-2 0,-1-4-30,2 7 0,-1-4 0,1 5-114,-4-8 0,3 4 0,0 3 0,0-3 1,-3-4-457,5 9 0,-1-4 1,-2-1 149,1-1 0,-1-1 0,-1-4-360,3 5 1,-4-7 1021,-3 0-212,-9-18 0,-13-14 0,-7-10 0</inkml:trace>
  <inkml:trace contextRef="#ctx0" brushRef="#br0" timeOffset="81874">13063 12759 21645,'-38'4'1619,"3"-3"-131,6 7-1488,11-7 614,8 3-614,10-4 274,10 0-274,12-4 0,16-5-180,17-11-90,-19 6 0,2-2-673,5-3 1,3-2 132,3-1 1,4-2 809,-1 0 0,4-3 0,-2 2 0,-12 5 0,-2 2 0,1-2 0,13-6 0,0 0 0,0-1 0</inkml:trace>
  <inkml:trace contextRef="#ctx0" brushRef="#br0" timeOffset="82638">15354 12117 25253,'-25'-9'1439,"1"0"-1349,1 0 90,3 0-90,6 0 179,6-4-269,9 3 0,13-6 0,15 3 0,14-3 0,3 2 0,4 0-543,-8 2 1,2 1 497,20-4 0,1-1-45,-13 5 0,-1 0-135,2-1 1,0 1-91,0 1 0,0 0-45,-4-1 0,0 1-135,-5 2 1,-1 0-1,-6 1 1,-1 1-1036,0 2 1,-4 1-629,6-1 2158,-8 4 0,-24 6 0,-6 1 0</inkml:trace>
  <inkml:trace contextRef="#ctx0" brushRef="#br0" timeOffset="82922">15467 12551 23903,'-34'23'1709,"1"-5"-1619,7-2-90,11-9 90,13-7-90,20-7 90,17-7 0,17-6-316,-17 9 0,1-1 226,6-2 0,2-1-1621,4 1 0,2 0 1621,0 0 0,5-1-804,-6 3 0,5-1 0,1 0 0,-7 2-96,5-3 1,-1 1 89,5 0 1,5-2-1,-14 4 810,-11 0 0,-9 1 0,-4 1 0</inkml:trace>
  <inkml:trace contextRef="#ctx0" brushRef="#br0" timeOffset="83786">18570 10959 21115,'-5'5'2608,"-4"-1"-2338,8-4 360,-14 0-270,8 6 359,-16 10-179,-7 11-360,6-4 0,-3 0-90,21-18 0,3-1 269,3-4 361,0 0-630,0-8-90,16-24 0,1 2 0,18-15 0,-8 24 0,3 2 0,19-8 0,-14 10 0,1 3 0,19 0 0,4 8 45,-19 10 0,0 4-45,21 8 135,-16 8 0,-5 7-316,-1 17 226,-19-11 0,-4 2-576,-8-4 1,-6 3 530,-10 24 0,-6 2 0,4-14 0,-4 2 0,-6 2 0,-4 4 0,0-5 0,3-9 0,-1-2 0,-9 16 0,2-5 0,2-10 0,24-21 0,18-32 0,27-28 0,3-1 0,-18 17 0,1-1-128,0 2 0,1 1 128,0 0 0,3 2 0,11 1 0,2 4 0,-12 2 0,2 5 0,22 12 0,-1 8 0,-24 2 0,-2 4 0,11 14 0,-5 6 0,-13-2 0,-6 5 0,-5 1 0,-1 5 0,-4 2 0,-4 3 0,-4 2 0,-1 0-343,0 0 1,-1 0 0,-5 0 342,-3-8 0,-3 2 0,-4-2 0,-1-4 0,-5 0 0,-3-4 0,-1-1 212,2 0 1,-2 0 0,-1-5-213,-25 11 0,1-11-629,-5-11 134,23-14 0,2-6-764,-4-17-270,11-13-630,11-15 2159,13-15 0,6 21 0,3-1 0,1-2 0,0-1 0</inkml:trace>
  <inkml:trace contextRef="#ctx0" brushRef="#br0" timeOffset="84053">20064 11475 25343,'9'-16'2608,"-2"0"-2518,3 2 0,8-1 0,16-3-90,19-5-416,-18 10 0,3-1 416,6-2 0,2 0-612,6-1 1,1 0 611,5-2 0,0 0 0,4 1 0,1-1-45,0 0 0,0 0-90,-1 1 1,2 0-196,-12 3 0,3-1 0,-4 1-30,4-2 1,-2 1-136,10-2 0,-6-1-2680,3-9 656,-31 8 2519,-14-6 0,-30 8 0,-8 0 0</inkml:trace>
  <inkml:trace contextRef="#ctx0" brushRef="#br0" timeOffset="84274">20803 10624 23698,'-24'-23'2878,"3"3"-2507,3 11-11,9 33-90,4 13-1,9 24 1,3 9-1130,-2-15 1,2 3 859,-1-3 0,2 5 0,0-3 0,-2-9 0,1-1 0,0 1 0,0 1 0,1 0 0,-1 0-60,0 0 0,0 0 0,0 0-120,1-1 0,0-1 1,0-1-361,2 20 0,1-1-225,-1-6 1,2-2-361,-2-7 1,0-3-3792,-1-6 1,0-3 4109,10 19 0,-1-21 1,0-12-1</inkml:trace>
  <inkml:trace contextRef="#ctx0" brushRef="#br0" timeOffset="84798">22030 10516 25490,'19'-42'225,"1"0"0,6-6 525,0-6-750,-20 41 588,-2 4-588,-4 2 309,-4 0-309,-2 3 716,1-1-716,-4 1 278,8-1-278,-2-5 0,10-2 0,7-9 0,17 1 0,0 7 0,4 1 0,22-1-158,-17 7 0,0 4 158,16 13 0,-4 12 0,-5 13 0,-23 5 0,-5 6 0,-6-9 0,-4 5-491,-10 11 0,-5 8 0,-3-5 491,-5 2 0,-4-1 0,-1-7 0,-3 3 0,-1-4 0,-5 5 0,-1-4 0,1-2 0,-1 0 0,1-5 0,-1 0 0,4-5 0,1 1 0,-3 4 0,3 0 0,11-8 0,5 0 0,0 28-241,46-28 241,-5-28 0,5-5 0,13 0 0,4-4-315,-11 0 1,2-2-1,4-1 315,9-2 0,5-1 0,1-1 0,-3 1-340,-11 0 0,-2-1 0,-1 1 0,3-2 340,14-1 0,3-1 0,-1 0 0,-5-1 0,-3 0 0,-5-1 0,-2 0 0,-4 1 0,-1 0 0,-1-3 296,3-2 0,0-3 0,-4-1-386,4-12 0,-5-2-315,-3 2 0,-8-2-35,-14 2 1,-11-2-1046,-16-3 1,-7 0-584,-8-22 640,1 19 0,-3 1 1428,5 10 0,-1 1 0,0 0 0,0-1 0,-2 1 0,1 0 0</inkml:trace>
  <inkml:trace contextRef="#ctx0" brushRef="#br0" timeOffset="84972">23565 9950 22464,'16'-20'1619,"0"2"-359,11-8-541,-4 10-179,6-8-180,-6 9-270,-3 1-270,-2 0-720,0 3-3597,4 0 4497,-12 6 0,3-1 0,-13 6 0</inkml:trace>
  <inkml:trace contextRef="#ctx0" brushRef="#br0" timeOffset="85187">24373 11086 20389,'20'46'0,"-3"1"0,1 3 989,-5-8 1,-1 4-990,2 11 0,-2 8 0,-6 0 0,-11-6 0,-7 1 0,0-1-342,1 3 1,0-1-1,-5 0-408,-7-2 1,-6-2 0,-5-1 749,5-12 0,-4-2 0,-2 0 0,3-2 0,-4 3 0,0-3 0,-1 2 0,-1-1 0,0-1 0,0 0 0,0 0 0</inkml:trace>
  <inkml:trace contextRef="#ctx0" brushRef="#br0" timeOffset="87408">27089 2483 16797,'0'-7'5487,"0"1"-4857,0 3-180,0-1-91,0 2 91,0-1-90,0-1-90,0 2 0,0-1 899,0 1-989,0 0 0,0 0-180,2-5 0,4 0 90,21-10-90,2 2 0,19-9 0,-5 5 0,1-1 0,3 2 0,0 2 0,1 0 0,1 3 0,0 1 0,10 1 0,-18 6 0,3 1 0,-25 4 0,-5 0 0,-6 0 0,-4 0-90,-2 0-5847,-2 0 5937,-9 0 0,-8 6 0,-10 2 0</inkml:trace>
  <inkml:trace contextRef="#ctx0" brushRef="#br0" timeOffset="88242">27065 2420 17337,'0'-9'5307,"0"-2"-4677,0 1-360,0 1-91,0 5-179,0 2 180,0 2 0,0 4 0,0 3 0,0 16-180,0-2 90,0 12-90,0-8 0,0 0 0,0 0 0,0-7 0,0 0 0,0-7 0,0 0 0,0-2 0,0 1 0,0-1 0,0-4 0,0 5 0,0-5 0,2 6 0,0-6 0,4 3 90,-2-7-90,2 3 0,-2-4 0,-1 0 0,-2 0 0,1 0 0,8-2 0,6-4 0,11-4 0,-5 1 0,-1 0 0,-9 5 0,0 1 0,0 1 0,-1 2 0,-1 0 0,-2 0 0,2 0 0,2 0 0,4 0 0,3 0 0,1 0 0,-2 0 0,-1 0 0,-5 0 0,-2 0 0,-4 0 0,-2 0 0,0 0 0,-2 0 0,2 0 0,2 0 0,-2 0 0,2 0 0,-3 0 0,-2 6-90,-1 8-180,0 3-719,0 3-1350,-7-3 2339,-7 0 0,-17 5 0,-6 1 0</inkml:trace>
  <inkml:trace contextRef="#ctx0" brushRef="#br0" timeOffset="97237">25603 439 19856,'0'-12'2878,"0"1"-2428,-4 2-90,4 2-91,-8-1 1,7 3-90,-2-2 90,-1 1-90,3 3 90,-2-3-270,3 3 90,0-1-180,0 1 180,0 1-90,0 8 0,3 4 0,5 8 90,16 14-90,-2-2-45,1-3 0,0 0 45,5 8 90,11 11-90,-5-5 0,-10-8 0,6 4 0,-12-13 0,0 1 0,0 0 0,3 2 0,-3 0 0,0-1 0,-2-6 0,4-2 0,-8-7 0,-1-4 0,-9 1 0,-2-7 0,0 3 0,0 0 0,0-3 0,0 4 90,-5 1-90,-4-1 0,-7 8 0,-4 1 0,-7 2 0,-1 2 0,-5 2 0,-1 3 0,-1 4 45,-9 17 0,-1 6-45,21-23 0,0 1-174,-4 7 0,-3 3 0,5-4 174,-2 13 0,4-2-19,3-2 19,3-4 0,-2 9 0,11-15 0,-6 3 0,14-17 520,-6-4-430,6-7 20,-3-2 70,1-6 0,2 0 450,-3 0-450,4-4-180,0-3 90,0-21-90,0 2 0,0-15 0,0-20 0,4 13 0,-3 13 0,1-2 0,3-3 0,1 1 0,1-23-218,-1 20 0,0 1 218,2-16 0,-3 19 0,0-1 0,2-16 0,-4 21 0,0 1 0,-2-8 0,-1 7 0,0-7 0,0 15 0,0-4 0,0 14 436,0 3-436,0 1 0,0-3 0,0 5 0,0-3 0,-3 4 0,2 2 0,-3 2 0,4 1 0,0 0 0,0-1 0,0-2 0,0 3 0,0-1 0,0 3 0,0 0 0,-3 2 0,2 0 0,-3 0 0,4-2 0,-3-1 0,2-3 0,-3-1 0,0-2 0,4 0 0,-4 2 0,4 0 0,-4 3 0,3-1 0,-2-2 0,3 4 0,0-3 0,0 4-90,0-3-180,0 3-1979,0 0 1080,0 10-900,0 4 2069,0 11 0,0 2 0,0 2 0</inkml:trace>
  <inkml:trace contextRef="#ctx0" brushRef="#br0" timeOffset="101446">25485 584 18057,'0'9'3778,"0"-4"-3509,0-1 1,0-4-180,-3 0 90,2 0-90,-6 0 0,6 0-90,-3 0 90,4-4 0,0-5-90,0-1 0,0-13 90,0 7-90,0-8 0,0 6 0,0 0 0,0 0 0,0 2 0,0 0 0,0-2 0,0 4 0,0-2 0,0 7 0,0 5 0,0 0 90,0 3-180,0-1 90,0 8 90,0 2-90,0 5 0,0 3 0,0 2 0,0 3 0,0-1 0,0 2 0,2-1 0,2 2 0,2-1 0,2-1 0,0-3 0,1-3 0,1-1 0,-2-2 0,2-5 0,-2 1 0,-3-7 0,2 3 0,-4-4 0,2 0 0,-1 0 0,1 0 0,-1 0 0,-2 0-360,0 0 360,-2-6-90,0-2 180,0-8-90,0 0-90,0 0 90,0-5 0,0 8 0,0-4 0,0 8 0,0 3 0,0 2 90,-4 4-90,3 0 0,-6 6 0,6 4 0,-6 10 0,6 7 0,-6 26 90,6-10-90,-3 14 0,4-19 0,2-4 0,0-4 0,6 2 0,-1-12 0,-1 2 0,-2-15 90,-4-3-90,0-4-90,0-10 90,0 1 90,0-8-180,0 3 90,1-3 90,0 4-90,1 0 0,-2 6 0,0 23 0,0-1 0,0 20 0,-4-4 0,3 4 0,-8 1 0,8-2 0,-8-2 0,8-3 90,-3-4-90,4-2-90,0-3 90,0-4 90,0-3-90,0-6 0,0-3-90,4-20 90,2 0 0,5-17 0,6-11 0,2-3 0,0-6 0,-7 19 0,-6 11 0,-6 17 90,0 2-180,-6 17 180,-1 0-90,-5 11 0,0 1 0,-2-2 0,1 4 0,-1-4 0,1 1 0,2-5 0,3-1 0,0-11 0,7 3 90,-2-9-90,3 3-90,0-4 90,5-6 0,4-3 0,7-12 0,4-4 0,1-4 0,1-3 0,2-8 0,-4 7 0,-2 3 0,-8 11 0,-6 14 0,-3 1 0,-1 4 0,0 4 0,0 5 90,0 19-90,-3 14 0,-2 1 0,-3 3 0,4-19 0,-4 4 0,7-13 90,-2-3-90,3-11 0,0-4 90,2-10-90,4-1-90,4-13 90,4-1 0,10-23 0,-6 12 0,11-22 0,-15 30 0,3 0 0,-11 17 0,-2 19 0,-2 17 0,-9 13 0,5-3 0,-5-7 90,3-21 0,3 0-90,-2-7 0,-1 0 90,-2-4-90,-5-4-90,-6-13 90,-2-9 0,0-1 0,1 0 0,6 11 0,2 2 0,3 2 0,0 2 0,6 5 0,-2 2 0,3 5 0,0 0 0,2 2 0,2 0 0,4 6 0,4 0 0,2 5 0,1-2 0,1 0 0,-2-4 0,2 5 0,0-9 0,-1 9 0,-3-9 0,-4 3-90,-4-4 90,-2 0 0,-2-6-90,-4-3 90,-2-11 0,-6-3 0,-2-5 0,-1 1 0,1 0 0,2 2 0,-2-4 0,7 6 0,-1 2 0,8 10 0,0 7 0,0 18 0,0 2 0,0 13 0,0 0 0,4 1 0,2 1 90,3 1-90,8 6 0,-7-11 0,9 1 90,-14-15-90,3-5 0,-8-4 0,0-4 90,1 0-90,2 0-90,1 0 90,0 0 0,-2 0 0,0 0 0,-2 4 0,0 1 0,-6 6 0,0 2 0,-6 3 0,1 4 0,5-1 0,-1 1 0,2-2 0,-3 8 0,-2-8 0,0 8 0,-3-12 0,3 2 0,0-3 0,2 1 0,4-1 0,-4-5-90,7-2 90,-2-6 0,6 0-90,4 0 90,5-4 0,2-5 0,3-5 0,-1-4 0,0-2-90,2-9 90,-5 8 0,-1-8 0,-8 18 0,-2-1 0,-6 9 0,-2 1 0,-6 8 0,-5 4 0,-12 18 0,4-3 0,-8 8 0,7-2 0,6-13 0,3 3 90,10-16-90,4-1-90,3-4 90,11-22 0,6-4 0,3-11 0,3-4 0,-12 19 0,0-2 0,-6 11 0,-2 8 0,-3 1 0,0 4 0,-10 18 0,3-4 0,-5 11 0,9-14 0,3-7 0,0-4-90,0-14 180,0 2-180,0-8 90,0 11 0,0 5-2159,0 4 2159,0-8 0,0-2 0,0-8 0</inkml:trace>
  <inkml:trace contextRef="#ctx0" brushRef="#br0" timeOffset="107212">29225 6563 23544,'-7'-14'1888,"-2"5"-1528,9 2 90,-4 13 90,4 8-181,0 16 1,0 8-180,2 12-90,2 7-279,0 6 189,4 3 0,-2-2 45,2-18 0,1-1-45,2 2 0,4 10 0,-9-57 0,-4-20 0,0-21 0,0-13 0,0-8 45,0 8 0,0-3-655,1 3 1,1-5 0,1 2 639,-1 10 0,1 1 0,0 1-60,2-2 0,-1 1 0,2 0-245,3-19 1,2 1 274,-1 7 0,1 3 0,-1 5 0,2 3-45,-2 10 0,2 4 45,15-15 0,3 24 90,3 27-90,0 26 0,-7 25-420,-16-19 0,-3 2 420,-3 5 0,-2 1 0,-5 3 0,-6 3 0,-3-5 0,-3 2 0,-2-3 0,-5 6 0,-2-1 0,-8 12 0,-1-5 678,9-26 0,1-4-678,-17 17 0,9-18 0,5-14 828,13-17-828,4-15 0,14-11 0,22-23 0,3 19 0,19-5 0,-4 30-270,5 29 0,3 10-225,-19-11 1,0 3-16,3 4 0,1 5 0,-1 0 510,6 10 0,-4-1 0,-11-10 0,0 0 0,6 6 0,1 1 0</inkml:trace>
  <inkml:trace contextRef="#ctx0" brushRef="#br0" timeOffset="107655">30216 6296 23903,'0'-52'509,"0"-1"1,0 6 0,0 1-375,0 8 0,0 2 135,-4-19 180,4 21 90,-4 27-181,4 29 1,0 39-300,0-14 0,0 8 0,0 3-1101,0-7 1,0 3 0,0 0 0,0 1 1040,0-1 0,0 1 0,0-1 0,0 0 0,0-1 0,0 1 0,0-2 0,0-5 55,0 13 1,0-6-56,0-7 0,0-2-47,0-9 0,0-4 47,0 9 0,0-25 0,0-30-45,0-25 0,0-11 1197,1 4 0,2-6-1197,-1-2 0,1-9 0,0-4 0,0 1-126,1 12 1,-1 0 0,1-1-1,0 0 1,0 1 170,0-1 0,0 1 0,0-1 0,0 1 0,0 1-598,0-11 0,1 0 0,0 3 0,0 6 643,1-10 0,0 7-45,0 13 0,0 5 90,8-4 90,3 40-90,5 42-60,-7 1 0,1 9 0,-1-1-273,6 14 1,1 3 242,-2-3 0,2 4 0,-1-2 0,-3-14 0,-1-2 0,1 0 0,0 0 0,1 0 0,1-1-120,-1-3 0,0 0 0,2 0-510,6 7 0,1 1 1,0-4-226,0 3 1,1-2-586,5 4 1,-2-5 1742,-4-11 0,-13-23 0,-8-12 0</inkml:trace>
  <inkml:trace contextRef="#ctx0" brushRef="#br0" timeOffset="107838">30224 6441 23993,'-33'-5'810,"7"-1"-720,28-3-90,45-9-360,16 1-828,-17 5 1,3 0 287,-7 1 1,0-1-4017,0-1 1,-1-3 4467,-1-1 1,0-2-1,-4-1 1,-1-1-1,-2-2 1,0 1 0</inkml:trace>
  <inkml:trace contextRef="#ctx0" brushRef="#br0" timeOffset="108346">30951 5826 22914,'0'-34'1889,"0"4"-1799,0 7 90,0 10 179,2 10 1,2 18-90,4 19-90,4 27-135,-4-22 0,0 4-15,2 4 0,2 4 0,-1 1-560,2 1 0,1 0 0,0-1 530,-1 1 0,1 0 0,-1-3 0,6 15 0,-1-8-503,2 1 413,-3-15 90,-3-22-90,-2-15 90,-2-25-45,-3-14 0,-2-9 45,-2-1 0,-1-3 0,0-2-425,0 0 1,1-2 0,-1 0 424,0-7 0,-1-2 0,0 3 0,1-5 0,1 2-25,-1-5 1,0 4 114,-1 24 0,0 5 0,2-8 0,1 73 0,0 25-45,0-8 0,1 4-396,-1-1 1,1 5 0,0-2 350,0-10 0,0-2 0,1-1 45,2 21 0,1-3-187,0-6 1,2-3 141,-1-6 0,2-4 0,-1-8 0,2-6 469,18 6-469,5-25 0,9-34-235,-18 1 0,-1-6 280,3-10 0,-1-6 229,4-9 0,0-3-94,-10 16 0,-2 1 0,2-3-1,6-10 1,1-2 0,-1 4 1094,1-1 0,2 7-1274,11-3 0,1 22 0,-14 45 0,-3 17 0,-4 3 0,-3 9 0,-1 1-475,-3 0 1,-2 1-1,-2 1-5,-1 5 1,-1 2-1,-3-4-510,0 6 1,-3-4-409,-3-2 1,-2-2 1397,-3-3 0,-2-3 0,-4-4 0,-3-2 0,-1-3 0,-1 0 0</inkml:trace>
  <inkml:trace contextRef="#ctx0" brushRef="#br0" timeOffset="114108">28913 2737 11580,'4'-5'4048,"-2"3"-2789,0-2-89,-2 1 89,0 1 1529,0 0-2698,1 2 0,4 0 0,1 0 90,13 0-90,1 0 0,14 0-90,0-2 90,7-3-90,4 0 0,0-4 0,1 6 0,-1-1 0,-1 4 0,-1-2 0,-2 0 0,10-5 0,-15 4 0,10-3 0,-15 4 0,3-3 0,1 1 0,2-3 0,1 2 0,1-1 0,0 1 0,-1 1 0,-3-1 0,-1 1 0,0-3 0,19-2 0,-20 2 0,0 0 0,1 1 0,-1 0 0,2 0 0,0-1 0,18-2 0,2 0-230,2 0 230,0 0 0,-2 2 0,-2 1 0,-5-1 0,17 0 0,0-4 0,-25 7 0,1 0 0,-2-1 0,-2 0 0,19 0 0,-9 0 0,-6 1 0,-13 4 230,3-4-230,-15 1 0,-6-1 0,-2 1 0,-2 1 0,-4 2 270,0 0-180,-2-6 0,-9-5-90,1-6 0,-7-7 0,-3-17 0,3 3 0,-5-19 0,5 9 0,1-4 0,2-2 0,0 0 0,-2-1 0,0 1 0,-3 0 0,8 16 0,-2-1 0,1 3 0,0-1 0,-2-6 0,-1 2 0,1 4 0,0 4 0,-9-11 0,1 7 0,6 17 0,0 2 0,7 2 0,-2 5 0,8 2 0,-2 2 0,3 2 0,0 3 0,0 0-90,0 0 90,0-1-90,1 1 0,4 0-630,6 2-2608,6 0 3328,0 8 0,-1 6 0,-6 9 0</inkml:trace>
  <inkml:trace contextRef="#ctx0" brushRef="#br0" timeOffset="115400">30975 2461 20036,'9'4'1978,"-3"-3"-1798,0 3 0,-2-4 0,-2 0 0,0 0-180,0 0-90,0 0 90,2 0 0,-2 0 0,2 0 0,0 0 0,2 0 90,1 0-180,-2 0 180,-2 0-90,-2 0 0,1 0 0,2 0 0,4 0 0,6 0 90,5 0-90,5-2 0,7-1 0,1-1 0,7-3 0,1 2 0,5-3 0,2 3 0,4-4 0,3 2-436,5-2 436,6 0 0,-31 4 0,-1 1 45,3-1 0,-1 1-45,1-1 0,1 1-45,17-2 0,4 1 45,0 0 0,1 0 0,-1 1 0,-1-1 0,-6 2 0,-3 0 0,-4 0 0,-3 1 0,20-2 0,-23 2 0,-2 1 0,7-1 0,-5 2 0,-6 0 0,-5 0 346,-7 0-346,-4 0 0,-5 0 90,-3 0-90,-4 0 0,-2 0 0,-1 0 0,0-2 0,1 0 90,-1-1-90,2-1 90,2 3-90,0-1 90,1 2-90,-4 0 180,0 0-90,0 0-90,0-2 90,4 0-90,-3-3-90,0 3-450,-3 0-1349,0 2 1889,0-4 0,-9 3 0,-2-3 0</inkml:trace>
  <inkml:trace contextRef="#ctx0" brushRef="#br0" timeOffset="118057">26208 4505 15808,'-4'0'5307,"0"0"-4408,4 0-449,0-2-360,2 2 90,2-2 0,2 2-90,4-2-90,4-1 180,26-6-180,-4 4 0,3-1 0,2-1 0,3 0-609,11-1 0,0 0 609,-6 1 0,0 1 0,1-2 0,6 0 0,-7 1 0,6 0 0,1 0 0,-5 0 0,-5 0 0,-3 1 0,3 0 0,4-1 0,5 0 0,-1 0 0,-6 0 0,5 0 0,-5 1 0,1-2 0,0 0 0,-4 1 0,1 0-457,14-4 0,0 0 457,-18 5 0,0-1-334,9-2 0,-3 1 245,8 1 178,-7-1-178,10 1 89,-4-2 0,-5 4 1075,-11 1-1075,-17 4 961,-3 0-961,-3 0 853,-4 0-853,-2 0 0,-4-2 0,-1 1 0,-4-1 0,-1 0 0,2 1 0,2-1 0,4 0 0,1 0 0,3-3 0,-2 1 0,2-1 0,0 1 0,-1-1 0,-1-1 0,-6-1 0,0 0 0,-4-2 0,0 2 0,0-2 0,-4-2 90,0-3-90,-10-16 0,3 3 90,-7-19-90,6 14 0,-1-1 0,-6-25-190,5 17 0,1-1 190,4 10 0,2-2-39,-4-17 1,2-4 38,3-6 0,2 0 0,-2 0 0,1 1-283,4 2 0,2 3 283,-1 18 0,0 2 0,0 1 0,0 0-133,0-29 133,0 4 0,0 7 0,0-8 0,0 21 349,0-5-349,0 22 75,0 4-75,0 2 583,0 5-672,0 2 237,0 2-148,0 5-9831,0 0 8915,0 10 1,0 8 0,0 9-1</inkml:trace>
  <inkml:trace contextRef="#ctx0" brushRef="#br0" timeOffset="121824">11691 15446 19316,'0'-7'2788,"0"0"-2518,0 5 720,0 0-990,-4 12 90,3-2-90,-2 12 90,-1-2 0,3 21-1,-2-6 1,3 17-90,0-11 270,-4 26-180,2-27 0,0 2-45,-1 2 0,1-1-938,0 3 1,0-2 937,2-8 0,0-1 0,0 2 0,0 0-407,0 5 0,0 1 407,0 3 0,0 1 45,0 6 0,0 1-90,2 5 0,0 2-492,1 4 0,0 1 521,0-19 1,0 0 0,0 1-30,0-1 0,0 1 0,1-1 0,1 20 0,0 2 0,0-13 0,0 2 0,1-4 45,-1 3 0,1-2-90,2 10 0,0-5 135,-2-2-90,0-15 1387,-4-4-1477,0-21 667,-2-2-1027,0-22 1260,-6-10-1979,-8-38 180,0 3 179,5 13 1,-1-2-447,4 8 1,0 0 1255,0-2 0,2 0 0,0 0 0,1-1 0,1 0 0,1 0 0</inkml:trace>
  <inkml:trace contextRef="#ctx0" brushRef="#br0" timeOffset="122385">11569 15111 22374,'0'-12'1080,"-4"5"-990,4 3-90,-8 4 90,7 0-90,-2 0-90,3-2 180,0 2-270,0-6-810,3-1-8841,11-3 9208,-2 3 0,9 3 0,-6 4 0</inkml:trace>
  <inkml:trace contextRef="#ctx0" brushRef="#br0" timeOffset="122996">12190 15554 22464,'11'20'900,"0"9"-630,2 10-1,5 15-224,-7-20 0,0 2-710,3 4 1,1 2 709,1 5 0,0 3 0,1 2 0,1 2-45,0 3 0,0 0 0,0 1 0,-1-1 0,0-2 0,-1-1 0,-2-3 0,-2-2 0,-1-7 0,-1-2 0,-2-6 0,-1-3 450,4 18-450,-3-14 0,-2-17 233,-4-16-233,0-26 0,-1-17 0,0-10 30,1 6 0,2-5 0,-1 1-433,0-1 0,0 0 0,1 0 403,1-3 0,1 1 0,0 4 0,1 3 0,1 4 178,-1 7 0,2 3-88,9-17 90,4 25 0,5 21-45,0 27 0,0 11-135,-5-3 0,0 3-329,-2 0 0,2 4 1,0 1 328,1 5 0,-1 1 0,0-3 45,2 6 0,0-1-45,7 8 0,0-4-90,4-4 1194,-1-23-1374,9-38 180,-18-24 0,-4-11-331,2 0 0,-3-5 421,-7 3 0,-1-4 0,-2 0-876,-3 6 1,-1 0 0,-1-1 875,0-5 0,0-1 0,-1 0 0,0-3 0,-1-1 0,0 0 54,0 2 1,-1 0-1,0-2-9,-1 5 0,0-1 0,0-1 0,-1 4-41,1-7 1,-1 4-1,-1 0 56,0 2 0,0 2 0,0 7 120,0-4 655,-3 78-790,5 6 0,2 10-45,1 12 0,2 9 0,1-2 650,-1-11 1,0-2-1,0 4-650,2-1 0,0 4 0,0 0 0,0-4-637,1 1 0,0-3 0,0-1 577,0-1 0,0-1 0,1-1-90,-1-3 0,1-2 1,-1 0-418,6 16 1,-1-3-19,-1-8 0,0-2-360,0-8 1,-1-1 944,6 17 0,-7-20 0,-6-12 0</inkml:trace>
  <inkml:trace contextRef="#ctx0" brushRef="#br0" timeOffset="123180">13104 15889 22284,'-39'-20'1619,"5"1"-1439,3 1-180,9 3 0,9 1-180,22-12-179,15 4-271,24-13 630,2 8 0,5 0 0,-11 5 0,1 0 0,-1 1 0,0 0 0,0 0 0</inkml:trace>
  <inkml:trace contextRef="#ctx0" brushRef="#br0" timeOffset="123474">15329 15030 25343,'-12'-8'1079,"5"18"-1034,-2 24 0,1 9-45,4-4 0,3 4-985,0 20 0,2 6 985,4-15 0,3 2 0,0-3 0,2 11 0,1-1 0,0-10 0,1 3 0,1-2-30,0-5 0,1-2 0,0-2-195,1 3 0,0 0-90,4 9 1,1-4-586,0-1-449,0-14-20,-7-19-1059,-5-21 2508,-5-21 1,-8-23-1,-2-9 1</inkml:trace>
  <inkml:trace contextRef="#ctx0" brushRef="#br0" timeOffset="123965">15406 15021 21115,'-4'-48'749,"-1"0"1,0 3 0,1 0-481,0-13 1,2 2-804,2 15 1,1 2 668,3-10 0,3 2 560,13-9-515,9 12 0,9 14-45,-1 30 0,4 10-90,-9 3 0,0 6-390,14 13 1,-4 8 389,-11 2 0,-5 4-45,-1 5 0,-5 3 0,-2 1 0,-7 5 30,-8-4 0,-4 4 0,-3-4 15,-4 9 0,-3 0-367,-2-11 1,-2 2-1,-2-6 412,-5 0 0,-2-5-45,-1-4 0,-1-2-122,1-6 0,0-3 167,-19 17-90,7-17 0,3-20 772,18-20-772,5-18 1128,21-10-1128,9 7 0,4 0 0,20-10 293,-8 15 0,4 6-293,-6 13 0,3 7 0,20 11 0,3 10 0,-17 0 0,0 3 0,0 2-302,-2-1 0,1 2 0,-4 1 302,-2 3 0,-3 2 0,-6 0 0,-3 2 0,-9 2 0,-11 18 0,-8 1 0,-4-13 0,-5 0 0,-11 14 0,-7-3 0,-1-14 0,-3-5 0,-1-2 0,-2-3 0,0-1 0,-1-3 0,2-4 0,0-2 0,3-4 0,0-4-180,-29 4-90,9-10-269,9-14-1170,2-19 269,23-5-898,6-18 2338,28 2 0,9-6 0,7-3 0</inkml:trace>
  <inkml:trace contextRef="#ctx0" brushRef="#br0" timeOffset="124556">17197 14496 23004,'-5'-7'1439,"4"2"-1439,-5 9 90,6 8 0,0 4-90,0 5 0,0-5 90,0-3-90,0-6 0,0-3 90,2-4-90,2 0 0,-1 0 0,0 0-90,-1-2-270,0-2-2248,2-1 2608,-1 0 0,-2 9 0,-1 4 0</inkml:trace>
  <inkml:trace contextRef="#ctx0" brushRef="#br0" timeOffset="124822">17335 15165 24533,'0'-11'720,"0"0"-720,6-3 0,4 3 90,12-1 89,9 7-89,8 9 90,7 13-685,3 14 550,-22-9 0,-1 3-45,-1 6 0,-2 2-1422,-1 4 1,-2 3 1421,-4 5 0,-3 3-45,-3 2 0,-4 2-580,-4 3 0,-4 1 130,-3 1 1,-4 1-316,-4 1 1,-3 0-4107,-3-2 1,-2-1 4223,-4 0 1,-3-1-1,-3-2 1,-1-2 0,-3 0-1,0 0 1</inkml:trace>
  <inkml:trace contextRef="#ctx0" brushRef="#br0" timeOffset="126913">28657 4057 21924,'8'0'540,"2"0"-450,2 4 90,6-3-90,5 3 90,7-4-90,6 0 90,7-2-90,8-2 0,4-3-376,6-4 376,4-1-45,-31 5 0,1 1-45,-1-1 0,1 0 45,0 1 0,1 0-45,9-2 0,-1-1 0,21 3 0,-27-1 0,-2 2 0,6 4 114,-5-3-114,-3 2 0,4-3 0,-8 3 0,14-4 0,-13 1 351,9-2-351,9-2 0,-9 4 0,5 1 0,3-1 0,6 2-355,1 0 1,0-2 354,2 0 0,-18 1 0,0-1 0,18-4 0,2 0 0,2 0-336,-2 0 336,-1 0 0,-1 0 0,2 0 0,-2 0 0,4 0 0,-4 0 0,2 2-90,-6 0 90,-1 5 90,-7 0-90,12 2 0,-18 0 684,3 0-684,-19 0 0,-4 0 0,-6 0 361,-1 0-271,-8 0 0,-2 0 360,-2 0-270,-4-4 0,-9-9-90,-14-24-45,6 9 0,-2-2-117,1-2 1,1-2 71,-3-3 0,2-1-264,4 5 0,2 0 264,0-3 0,1-2 0,0-1 0,0 0 0,2 1 0,-1-1 45,1 2 0,0 0-45,2 3 0,0 0-30,-6-8 0,1 0 30,-7-17 0,7 23 0,1 2 0,-6-6 0,3 1 218,0 5-218,3 3 538,1 5-538,8 6-25,-5 5-155,9 1-450,-7-1 180,8 3 1,-2-2-1,-1 9-270,3-1-809,-8 4 1529,3-3 0,-12 3 0,-1 0 0</inkml:trace>
  <inkml:trace contextRef="#ctx0" brushRef="#br0" timeOffset="129131">29595 4292 15268,'0'-7'3688,"0"1"-2698,0 3-361,0 1-89,0 0-360,0 0-90,0-3-180,0 1-360,0 1-2608,0 1 3508,0 0 269,0 0 1170,0-5-1349,0 2-270,0-1-1,0 3 541,0 1-810,0 10 0,3 6 0,2 9 90,3 5-90,0-1 0,-2 0 0,0-2 0,-3-2 0,-2-5 0,-1-5 0,0-6 0,0 1 90,0-7-3392,0 3 3234,9-30 1,10-34-1,3-9 1,-5 19-285,5 7 374,-5-5 1,5-17 0,-2 8-1,-5 32-22,-5 45 0,-2 3 0,-2 4 90,-4 3-90,0 1 3218,-2-1-3218,0-1 526,0 4-526,-11-2 0,3-4 0,-9-7 0,6-13 0,0-3 0,6-10 0,-1-3-90,6-8 90,0-3 0,0 0 0,2-1 0,2-3 0,6 3 0,1 0 0,1 8 0,-2 4 0,0 7 90,0 0-90,2 2-90,1 0 90,-1 0 90,5 0-90,-3 0-90,2 6 90,-6-5 90,0 11-90,-2-4 0,6 13 0,-7-3 0,2 6 0,-5-6 0,-1 2 0,-2-1 0,-1 1 90,0-2-90,0 6 0,-5-6 0,-4 5 0,-7-8 0,-2 0 0,-4 1 0,-1-2 0,-3 1 0,-1-7 90,1-2-90,-1-6 90,1 0-90,2 0 180,-12-6-90,10-2 0,0-3-180,14 0 0,8 2-90,4 0-360,0 0-809,0 0-1080,0-3 2429,0 3 0,0-2 0,0 2 0</inkml:trace>
  <inkml:trace contextRef="#ctx0" brushRef="#br0" timeOffset="131056">15264 17870 23454,'-4'0'1619,"-3"4"-1529,6 5 0,-3 11 0,8 12 89,2 13-179,6 14 45,-3-26 0,0 2-254,1 3 1,1 1 208,1 2 0,0-1-1108,0 1 1,-1-2 1107,0-1 0,0-1 0,-2-3 0,1-3 0,8 22 0,-6-11 0,0-10 0,-8-9-90,0-12 324,-4-13-414,-5-14 135,-2-15 0,0-6 45,-1 3 0,0-2 725,-2-20 0,0-3-725,3 7 0,2-3 30,2 2 0,1-5 0,1 4-30,-2-8 0,2 1 29,1 9 1,0-3 0,2 6-30,0 4 0,2 4 0,1 3 0,2 1 0,11-21-4,7 14 4,3 17 90,5 20-90,1 21 90,3 18-90,-4 18-177,-18-21 0,-2 3 177,-2 3 0,-3 0 0,-2 1 0,-2 1 0,-8 14 0,-3-1 0,1-15 0,-1-1 0,-6 7 0,-1-3 90,-7-1-90,1-13 728,5-12-818,7-10 95,10-29-95,10-2 90,11-20 0,3 25 0,5 4 0,20-4 0,1 23 0,1 10-126,-19 6 1,-3 6 125,13 9 0,-2 11 0,-17 10 0,-5 10 0,-3-4 0,-2-1 0,-5 2 0,-6-5 0,-3 7 0,-3 0 0,-4-8-444,-9-1 0,-5-4 444,-8 13 0,-5-5-45,-4-20 0,-1-8-252,-19 6 252,21-23 0,0-6-134,-10-21-91,5-17-360,2-9-359,8-9-1080,9-7 2069,10-4 0,6-3 0,6 32 0,0 0 0</inkml:trace>
  <inkml:trace contextRef="#ctx0" brushRef="#br0" timeOffset="131392">16454 17969 23993,'-31'12'990,"5"-5"-810,11-3-90,8-6 89,18-7-89,13-7-90,21-11 45,-14 11 0,5-2-437,5-1 0,4-3 1,0 2 166,7-3 0,4 0-405,-7 2 0,7-2 1,0 0-1,-8 3-404,1 1 0,-2 1 1034,-3 1 0,2-1 0,-8 5 0,-1 4 0,-10 5 0</inkml:trace>
  <inkml:trace contextRef="#ctx0" brushRef="#br0" timeOffset="131674">16929 18340 24353,'-40'0'1799,"1"0"-1619,4 0 90,7 0 90,6-2-181,11 0 91,9-9-180,41-5-90,7-5 0,-7 8 0,5-1-228,-3 0 0,3-2 1,2-1 17,4-2 0,1-2 0,0 0-1135,2 0 0,-1 0 0,0-1 955,-3 0 0,0 0 1,-5 1-511,1-1 1,-2 0 826,10-8 0,-2 0 1,-16 7-1,-2 0 0,8-6 1,-1 0-1</inkml:trace>
  <inkml:trace contextRef="#ctx0" brushRef="#br0" timeOffset="132325">18663 16680 21025,'0'-16'2878,"0"1"-2518,0 5 630,0 4-631,0 30-89,0 2-135,-1 11 0,-1 4-90,-3-5 0,0 2 0,-4 7 0,-1-1-45,-13 18 90,-16-19 0,12-29-90,-19-18 0,25-15 0,-4-17 0,22 1 0,7-3 0,7-22 45,9 8 0,8 3-167,-5 23 1,3 3 165,10-3 1,3 5 0,-6 14 0,2 10 0,17 17 0,1 14-15,-18-2 0,-1 5 0,-1 2-328,2 0 1,-1 2-1,-4 5 298,-6 1 0,-3 4 0,-3 2 0,-5-2 0,-5 6 0,-5 0 0,-3-1 30,2 0 0,-3 0 0,-5-2-368,-4-3 0,-5-2 0,-2-6 338,-9 0 0,-5-4 0,-16 6 0,-4-4 45,12-12 0,-2-5-78,-9 1 1,-2-8 122,10-14 0,3-10 0,-18-24-90,11-6 195,35-12-105,47 1 90,7 15-45,-8 13 0,5 3-128,22 9 0,4 5 38,-11-1 0,2 2-45,-5 3 0,4 1 0,-3 1 45,9-1 0,-3 1-45,0 2 0,-1 1-45,-3-1 0,-2-1-45,-4-1 0,-2-1-90,-6 1 0,-1-2-540,25-1-564,-27-7 0,-2-4-605,1-7-629,4-24 2455,-36-3 1,-8-12 0,-2-7 0</inkml:trace>
  <inkml:trace contextRef="#ctx0" brushRef="#br0" timeOffset="132523">19788 16599 24893,'-16'-34'1079,"0"4"-899,1 4 90,3-1-180,6 7-270,2 1-360,4 10-1618,0 2 448,4 5-628,2 0 2338,6 2 0,4 6 0,3 1 0</inkml:trace>
  <inkml:trace contextRef="#ctx0" brushRef="#br0" timeOffset="132690">20117 16617 22194,'49'27'3238,"-1"8"-3013,-23-12 0,-1 2-637,2 5 1,-1 3 591,0 5 0,-1 1-1,0 5 1,-1 1-90,-2 2 0,-2 1 0,-2 3 0,-3 0-90,-2-1 0,-2 0-45,-3 1 0,-3-1-360,-4-2 1,-2 0-361,-4-2 1,-3-2-586,-4-1 1,-4-2 1349,-3-3 0,-5-1 0,-4-2 0,-4-1 0,-3-1 0,0 0 0</inkml:trace>
  <inkml:trace contextRef="#ctx0" brushRef="#br0" timeOffset="136193">15004 17829 19946,'0'-5'1349,"0"-1"-1709,0 4-539,0-1-1170,0 1 2069,0 0 0,-3 0 0,-2-3 0</inkml:trace>
  <inkml:trace contextRef="#ctx0" brushRef="#br0" timeOffset="136381">15013 17874 18147,'-5'0'3238,"-2"0"-3778,6 0-2248,-3 0 2788,4-4 0,2-1 0,0-4 0</inkml:trace>
  <inkml:trace contextRef="#ctx0" brushRef="#br0" timeOffset="136492">15045 17883 13739,'0'-9'0</inkml:trace>
  <inkml:trace contextRef="#ctx0" brushRef="#br0" timeOffset="136643">15090 17798 10141,'0'0'0</inkml:trace>
  <inkml:trace contextRef="#ctx0" brushRef="#br0" timeOffset="136768">15078 17798 19946,'-13'11'2248,"-1"2"-2158,0-3 0,-2-3-90,3-3-90,5-4-359,1 0-811,6 0 1260,-3 0 0,-1 0 0,-2 0 0</inkml:trace>
  <inkml:trace contextRef="#ctx0" brushRef="#br0" timeOffset="138979">28446 4229 12750,'-5'0'5936,"-4"0"-3957,8 0-1079,-8 0-361,8 0 631,-3 0-1170,15 0 90,6 0-90,19-4 0,13-1-1696,-1-2 0,3-1 1561,-10 3 0,1-1-360,14-1 0,0-1-717,-18 3 0,-3-1 1212,28-5 0,-8-1 0,-7 1 0</inkml:trace>
  <inkml:trace contextRef="#ctx0" brushRef="#br0" timeOffset="143094">28202 2899 16707,'10'0'4858,"0"0"-4499,2 0-179,1 0-90,-3 0 90,0 0 0,0 0 0,2-2-90,4-2 0,6-1 0,9-4-45,1 2 0,5-1-45,12-1 0,4-1 45,1 0 0,1-1-160,5 1 1,2 0 114,5 0 0,-3 1-502,-14 2 1,0 1 501,13-3 0,-3 1 0,-22 3 0,-3 1-113,28-3 113,-12 0-90,-7 3 90,-5-1 0,-3 1 203,1-3-203,-3 2 1013,1-4-1013,-3 2 129,1-2-129,1-2 0,-1 2 0,14-6 0,-15 5 0,7-3 0,-8-1 0,-7 4 0,8-3 0,-6 4 0,4 2 0,3-1 0,5 3 0,1 0 0,0 1 0,-1 4 0,-3-2 0,-1 2 0,-1 0 0,-1 0 0,24-2 0,-23 0 0,2 1 0,1 0 0,0 0 0,1-1 0,-2 2 0,15 0 0,-9 0 0,-2 0 0,-2 0 0,16 0 0,-49 0 0,-4 0 0,3 0 0,2 0 0,3 6 0,0 1 0,0 7 90,0-1-90,8 9 90,1 8 0,2 1-90,-2 4 0,-4-8 90,-1 2-90,-2 1 0,-2 2 0,-2-3 90,-2 2-90,-2-1 0,2 2 0,-2-1 0,4 1 0,1 0 0,-1-3 0,1 0 0,0-1 0,1-3 0,-2-1 0,0-1 0,-2 10 0,-2-6 0,0 6 0,0-6 90,0-4-90,2 1 0,-1-3 0,0 1 89,-1-3-89,4 1 0,-1-4 0,1-1 0,1 9 90,0-6-90,1 8 0,0-8 0,-4 0 0,4-2 0,-3 0 0,2 0 0,-2-2 0,2 1 0,0 1 0,1-2 0,4 12 90,-3-10-90,2 9 0,-2-11 0,-1 2 0,0-3 0,-2 1 0,0-2 0,-2-5 0,-2 1 0,0-7 90,-2 3 360,0-4-450,-4-4 0,-2-1 0,-6-6 0,-4-1 0,-5-2 0,-1 1 0,-19-1 0,-7 5 0,-5 2 0,0 5 0,11 2 0,-3 0 0,-4 0 0,-2 0 0,-3 6 0,15-1 0,-3 2 0,-2 1 0,-2 0 0,-11 3 0,0 0 0,11-2 0,2-1-140,1 0 0,4 0 140,-18 5 0,0-2 0,0 3 0,18-5 0,-2 1 0,0 1 0,-3 0 0,1-1 0,-3 2 0,3-1 0,-1 0 0,1 0-559,-9 2 0,5 0 559,0 1 0,-1-1 0,1-1 0,-2 1 0,0-2 0,-1 1 0,-1-1 0,-4 0 0,2 1 90,-2-1-90,2 0-90,2 0 135,17-4 0,0 0-45,-18 5 0,-10-3 0,19 1 0,4-9 247,1 9-247,3-9 0,3 3 0,2-4 0,3 5 1241,1-4-1241,2 7 0,1-7 0,3 3 90,2-4-90,3 4 0,-2-3 0,9 3 0,-5-4 0,12 0 719,-2 0-629,3-4-90,0-5 0,0-24 0,0 1 0,0-21 0,0 5 0,0-6 0,-4-5 0,1 14 0,0-1 0,0 10 0,1 1-206,-3-12 0,1 0 206,3-16 0,-3 2 0,4 4 0,0 21 0,0-2 0,0 3 0,0-1 0,0-7 0,0 0 0,0-20 0,0 9 0,-3 18 0,2 2 0,-6 0 0,6 3 0,-8 1 412,7 1-412,-7 4 0,8 2 0,-2 5 0,3 4 0,0 5-90,0 3-539,0 3 179,0 11-180,0 5-89,3 9-990,4 3 1709,1-2 0,-1 4 0,-4-2 0</inkml:trace>
  <inkml:trace contextRef="#ctx0" brushRef="#br0" timeOffset="144874">29412 3157 17247,'-4'-9'4857,"-4"0"-4497,7-2 0,-6 2 0,6-3-90,-6 3-90,6 0-1,-2 0-179,3 4 0,-4 1 0,-1 4 90,1 0-180,-3 4 180,6 1-90,-3 0 0,4 3 0,-3-7 0,2 3 0,-3-4 0,4-4 0,16-15 0,-3 5 0,15-12 0,-6 13 0,1 3 0,12 3 0,-10 9 0,8 6 0,-15 5 0,1 5 0,-3 3 0,-2 3 90,0 16-90,-7 16 0,-6-16 0,-2 2 0,-5 7 0,-2 0-222,1-8 1,-2-1 221,-2-2 0,-1-2-192,-9 9 192,-1-4 0,-3-3 0,3-6 0,0-1 0,-6 2 0,8-10 434,-5 0-434,8-16 201,3 1-201,2-6 90,6 2-90,-2-4 0,2 0 0,1-4 0,-4 0 0,8-4 90,-2 1-90,3 0 0,0-8 0,0 5 0,3-12 0,16-9 0,18-10 0,6-2 0,-17 22 0,3 2 0,12 1 0,1 4-402,-4 4 0,1 2 357,18-2 0,2 3-225,-5 3 0,-1 3-405,8 4 1,1 1 478,4-2 1,0 1 0,1 3 0,-1 1 0,0-1 0,-1 0 0</inkml:trace>
  <inkml:trace contextRef="#ctx0" brushRef="#br0" timeOffset="155294">24202 17119 22014,'0'-23'1709,"0"-1"-1529,0-1 630,4-20-180,2 7-91,6-15-89,4 12-90,5 1-180,1 3 89,19-13-269,-5 13-386,1 0 1,4-2 430,-12 12 0,1 0-45,12-13 0,2-1 45,-7 8 0,-1 1-45,4-5 0,0-1-1083,1-1 0,1-1 1128,2-3 0,-1-2 45,1-3 0,-2-1-30,-12 14 0,-1 0 0,-1-2 59,0-1 1,-1-2 0,0-1-314,0-1 1,-1 0 0,0-5 193,-1-5 0,0-5 0,0-1 0,-2 1 0,-4 11 0,-2 2 0,0-2 0,0-5-211,1-3 0,0-5 0,1-4 0,0-1 1,-1 0-1,-1 2 211,-2 4 0,0 0 0,-1 0 0,0 0 0,0 0 0,0 0-226,0-2 1,0 0 0,0 0 0,1 0 0,-1-1 0,-1 1 225,1 0 0,0-1 0,0 0 0,-1 0 0,0 3 0,0 1-88,-1 2 1,-1 3 0,0 0-1,-1 1 1,0-1 87,1-2 0,-1 0 0,-1 0 0,1-1 0,-1 1 0,1-2 0,-1 1 0,0-1 0,0 0 0,-1 0-155,0 0 0,0-1 0,0 1 1,-1-1-1,1 0 155,-2 1 0,1 0 0,-1 0 0,0-1 0,-1 1-39,1 2 0,-1 0 1,0 0-1,0-1 0,-1-3 39,-1-4 0,0-3 0,-1-2 0,0 0 0,-1 1 0,0 3 0,0 1 0,-1 3 0,0 1 0,-1-1 0,-1-3 0,1-1 0,-1-3 0,0 0 0,-1-2 0,0 0 0,-2 0 0,-1 7 0,-1-1 0,0-1 0,-1 0 0,0 1 0,-1 1 0,1 2 0,0 1 0,1 2 0,-1 2 0,-1-1 0,1-1 0,-1-3 0,-1-2 0,0-3 0,-1-2 0,0 0 0,0 1 0,0 2 0,0 3 0,-2-4 0,0 3 0,0 1 0,0 2 0,0-2 0,-1 1 0,0 0 0,0 0 0,0 1 0,-1-1-41,-1 3 0,1-1 1,-1 1-1,0 0 1,0 0 40,-1 2 0,1 1 0,-1-1 0,-1 1 0,0 1 0,0 0 0,0 1 0,-1 1 0,0 0 0,0 0 0,-6-11 0,0 1 0,0 0 0,-2 1 47,1 2 0,0 0 0,-1 0 0,-3-3-47,4 11 0,-1-2 0,-2-2 0,-1 0 0,0 0 0,0 0 0,-1 1 0,-1-1 0,0 1 0,0 0 0,-1 0 0,1 0 0,0 0 0,0 0 0,0 0 0,0 1 0,0 0 0,0 1 0,-5-5 0,0-1 0,0 2 0,2 2 0,1 2 59,3 3 1,2 3-1,0 0 1,0 1-60,0-2 0,0 1 0,0-1 0,1 0 0,0 0 0,1 0 0,0 0 0,1-1 0,-1-1 0,1 0 0,1 0 0,-1-1 0,2-1 0,-1 1 0,1-1 0,0 0 0,0-2 0,0 0 0,1 0 0,-1 0 0,0 1 0,0-1 0,0 1 0,1-1 0,0 2 0,0 1 0,0-1 0,-2-2 0,-2 1 0,-1-2 0,-2-1 0,1 1 0,1 3 0,0 2 0,1 3 0,0 0 0,-2-2 0,-6-9 0,-3-3 0,0 2 0,2 4 125,0 6 1,0 3-1,1 1-125,-2 0 0,1 1 0,-1 0 0,0 2 0,0 1 0,-1 0 0,1 1 0,0 1 0,-3-2 0,1 3 0,-3-3 0,0 2 0,1 1 0,-2-2 0,0 2 0,-1-1 0,3 3 0,-2-1 0,-1 0 0,3 3 131,0 0 0,1 2 1,0 1-132,-1-1 0,1 0 0,-3-1 0,0-1 0,-3-3 0,0 0 0,3 2 0,-4-3 0,2 1 0,-3-2 0,5 3 0,-1-2 0,-3-1 0,-4 0 0,5 6 0,-4-1 0,-1 0 0,-2 0 0,2 1 0,3 3 86,-6-3 0,4 3 0,-2 0 0,-4-1-86,3 2 0,-4-3 0,-3 0 0,0 1 0,-1 1 0,2 3 0,-5 2 0,1 2 0,0 3 0,0 0 0,-1-1-13,10 3 1,0 0 0,0 1 0,-1-1 0,-1 0 0,-4 0 12,1-1 0,-4 0 0,-2-1 0,-2 0 0,1 0 0,0 1 0,3 0 0,4 0 0,-2 1 0,4 0 0,1 1 0,2 0 0,-2 0 0,0-1 0,-6 0 0,-2-2 0,0 1 0,1-1 0,1 1 0,2 1 0,0-1 0,0 1 0,3 0 0,1 1 0,2 0 91,1-1 0,4 1 0,-3 0 1,-8-1-92,7 3 0,-8-1 0,-6-1 0,-4 0 0,-1-1 0,1 1 0,3 1 0,4 1 0,8 1-75,-2 1 1,7 1-1,3 0 1,-2 1-1,-6-1 75,0 0 0,-7-1 0,-3-1 0,-2 0 0,0 1 0,3 1 0,6 1 0,6 2 0,-19 1 0,10 4 0,-1 0-54,-3-1 0,-1 1 1,1 0 53,0 1 0,1 0 0,-3 0 257,4 1 0,-2 0 1,-2 1-1,0 0-257,14 1 0,0 0 0,-1 1 0,1 0 0,0 0-307,-13 0 1,1 1-1,1 0 1,1 1 306,3 1 0,0 0 0,2 2 0,4-2 0,-2 2 0,3-1 0,0 1 230,-1-1 1,-1 0 0,0 1-231,0 0 0,-1 0 0,0-1 0,0 0 0,1 0 0,0-1 0,2 1 0,-1 1 0,-2-1 135,1 0 0,-3 0 1,0 0-1,0 1-135,1-1 0,1 1 0,0 0 0,0 0 0,1 0 0,-1-1 0,1 1 0,2 0-112,-9 2 1,1 0 0,6 0 111,0 0 0,3 0 0,2 1 0,0 1 0,2 0 0,-1 1 0,-1 2 0,-1 2 691,-1 1 1,-1 1-692,-5 1 0,0 1 0,18-7 0,0 1 0,-3 2 0,-4 1 0,-5 3 0,0 0 0,2-1 0,-4 4 0,1-2 0,-3 2-131,1 0 0,-3 0 0,-1 1 0,5-1 131,-2 1 0,4 0 0,-3 1 0,2 1 0,-3 1 0,0 1 0,3-1-214,1 0 1,2 0 0,-1 1 213,5-2 0,-1 1 0,0 0 0,5-2 204,-13 11 0,4-1-204,2-2 0,1 0 0,1-1 0,1 0-595,0 0 0,-1-1 595,-1 1 0,0 0 0,-2 0 0,-1 0 326,-2 2 0,-2 0-326,0-1 0,-2-1 0,19-11 0,-1 0 0,0 0 0,0 0 0,0-1 0,0-1 0,-1 1 0,0-1 0,1 0 0,-19 9 0,0 0 0,1 0 0,0-1 0,3 0 0,0-1 0,4 0 0,-1 0 0,7-4 0,-1 2 0,3-1 0,-5 4 0,1 1 0,9-5 0,-1 1 0,4-1 0,-1 3 0,3 1 310,-10 14 1,1 1-311,10-10 0,1 0-582,-8 12 1,3 1 581,11-9 0,3 1 0,-2 5 0,1 2 502,1 7 1,0 3-503,6-15 0,1 1 0,-1 1 0,0 3 0,0 0 0,-1 1 0,0 2 0,-1 1 0,1 0 0,-2 0 0,1 0 0,0 0 0,-1-1 0,0 1 0,0-2 0,0-1 0,0-1 0,0 0 0,0-4 0,0 1 0,0-2 0,-8 17 0,1-1 0,0-4 0,1-2 29,2-2 0,2-1-29,1-2 0,1-1 0,2 0 0,1 0 0,2 0 0,2 0 0,1 4 0,2 1 0,-1 4 0,2 3 0,0 4 0,0 6 0,2-16 0,0 5 0,0 1 0,0 1 0,0 2 0,0 1 0,0 2 0,-1 1-181,0-3 0,0 2 0,-1 1 1,1-2-1,0-2 181,0 0 0,0-2 0,0-1 0,0-2 0,-3 11 0,1-2 0,0-6 689,0 1 1,2-5-690,2 1 0,1-2 0,1 0 0,1-1 0,1-1 0,2 2 0,1-2 0,1 4 0,2-4 0,0 5 0,1-3 0,2 11 0,0 1-23,0-8 0,0 4 0,0-3 23,-3-12 0,0-1 0,-1 0 0,1 3 0,0 1 0,-1 1 0,1 1 0,-1 0 0,-1 1 0,1-1 0,0 1 0,1 1 0,-1-1 0,2 2 0,-1 1 0,1-4 0,0 3 0,-1-3 0,2 2 0,1 13 0,2 2 0,-1-4 0,-1-18 0,0-4 0,1 1 0,0 1 0,0-1 0,1 1 0,1 0 0,-1 0 0,2-1 0,-1 0 0,2 0 0,-1 0 0,1 0 0,0 0 0,2 2 43,6 15 0,2 3 0,1 1-43,-5-12 0,0-1 0,1 2 0,0 2 0,0-2 0,1 3 0,1 1 0,-1-1 0,-1-3 147,1 4 0,-1-3 0,0-1 1,-1 1-148,0-2 0,0 0 0,0-1 0,-2-4 0,-1-2 0,-1-3 0,1 2 53,5 11 0,1 2 0,0 0-53,-2-3 0,1-1 0,-1 0 0,1-1 0,0 0 0,0 0 0,1 3 0,1 2 0,1-3 0,-3-8 0,1-3 0,1 1 0,-2 0 0,0-1 0,3 4 0,4 5 0,5 6 0,-1-2 0,-4-5-98,5 7 0,-2-1 98,-7-13 0,3 4 0,-1-1 0,-4-5 0,2 6 0,-3-5 208,-1 1 0,0 0-208,0-1 0,-1 0 0,-2-1 0,1 2 0,4 16 0,1 2 466,-6-17 0,-1 1-466,4 12 0,1 3 0,0-1 0,-1-3-131,-4-11 0,0-1 131,4 17 0,-1-2 0,-5-18 0,-2-2 506,0 2 1,1-1-507,-1 0 0,0 0 0,1-1 0,0-1 0,0 1 0,1-1 0,-1 0 0,0 1 52,5 14 1,1 4-53,0 1 0,0 3 0,-2-11 0,1 1 0,0-1-150,3 12 0,0-2 150,2-1 0,-1-2 0,-4-12 0,-1 0 0,2 2 0,0 2 0,0 1 0,1 4 0,-1-2 0,1 4 0,0-2 0,-5-11 0,0-3 0,0 3-130,4 12 1,0 2 0,0-4 129,0 1 0,0-1 0,-3-9 0,0 2 0,-1-2 0,3 5 0,0-2-77,4 13 0,-1-3 77,-7-21 0,0-3 0,0-1 0,1 1 0,-1-1 0,0-1-174,0 1 0,1 0 174,0 2 0,0 0 0,0 0 0,0 2 313,9 17 0,1 3-313,-7-16 0,-1 1 0,1 0 133,0-1 1,-1 1 0,1-1-134,8 19 0,-2-4 0,-7-17 0,1 1 0,9 14 0,1 1 0,-7-14 0,0 1 0,8 11 0,-1 0 0,-8-16 0,-1-1 0,0 0 0,0 0 0,-1-2 0,1 0 0,5 9 0,-1 0 0,-5-13 0,0-1 0,3 6 0,-1-2 700,3 5-700,-3-8 547,-4-6-547,2-4 239,-1-4-239,1 0 968,0-2-968,0-3 0,2 2 0,1-1 0,12 5 0,-8-4 0,12 4 0,-10-5 0,3 1 0,0 1 0,3-1 0,-1 1 0,1-1 0,1 1 0,1-2 0,21 7 0,-12-6 0,14 6 0,-17-5 0,0-3 0,-1 0 0,19 1 0,-16-7 0,13 5 0,-5-9 0,-12 3 0,11-4 0,-17 0 0,3 0 0,-1 0 0,3 0 0,19 0 0,-12 0 0,16 0 0,-18 0 0,0 0 0,-1 0 0,-1 0 0,-1 0 0,1 0 0,-1 0 0,3 0 0,3-4 0,5-3 0,6-6-268,6-8 268,-30 10 0,3-1 0,19-8 0,1-1-344,-11 5 1,1-1 343,3-1 0,5-1 0,-5 1 0,-4 1 0,-2 1 0,11-5 0,1 1 0,-7 3 0,-2 1 0,-12 3 0,0 1 0,7-3 0,-2 2 0,9-3 0,-5 0 0,-4 5 0,-3 2 0,-6 2 0,-1 5 0,-5 0 250,27 6-250,11 7 0,-27-4 0,0 0 0,27 5 705,-12 6-705,-19-11 0,9 8 0,-14-4 0,0 1 0,-1-1 0,3 2 0,-2-1 0,3 3 0,-1 1 0,1 2 0,14 9 0,5-3 0,1-1 0,-2-10 0,-15-5 0,0-7 0,15 13 0,-11-7 0,10 8 0,-16-6 0,-2 0 0,13 0 0,-11-4 0,9 3 0,-15-7 0,1 3 0,-1-4 0,0 0 0,1 0 0,-1 0 0,0 0 0,1 0 0,14 0 0,-10 0 0,12 0 0,-12 0 0,12 0 0,16 0 0,-12-4 0,7-1-3392,-28-4 3392,1-2 0,-1-1 0,13-3 0,-8 3 0,10 0 0,-8 4 0,-1 1 0,5-2 0,-1-2 0,5-1 0,0-1 3392,3-1-3392,1 1 0,2-1 0,1 2 0,-14 5 0,1-1 0,17-2 0,12-3 0,-23 4 0,13-6 0,-11 5 0,-8-2 0,1 0 0,8-1 0,15-6 0,-14 7 0,3 1 0,1 4 0,2 1 0,0 3 0,16 1 0,0 12 0,-2-3 0,-8 4 0,-21-3 0,20-3 0,-13 4 0,16-4 0,-16-1 0,0-4 0,-1 0 0,19 0 0,-14 0 0,-6 0 0,0 0 0,9 0 0,16 0 0,-15 0 0,2 0 0,4 0-337,1 0 337,4 0-636,1 0 636,-1 0 0,1 0 0,0 0 0,-2 0 0,-16-3 0,0 0 0,21-3 0,-22 1 0,0-1 0,14-3 0,1 0 0,-2 0-272,0 0 272,-4 4 0,1-1 0,-1 3 0,2-1 0,0-3 0,1 0 0,1-2 0,-11 4 0,0-1 4,-9 2 1,0 1-5,11-2 0,2 1 0,3 0 0,-2 0 0,-13 0 0,3 0 0,9-1 0,7 0 0,-5 0 0,-1-1 0,-1 0 0,-2 1 0,2-1 0,-2-1 0,5-2 0,-4-2 0,-10 3 0,-1-1 0,-3-1 0,-2 1 0,14-5 0,-2 0 619,-1 1-619,-3 1 0,-1-1 291,-3 4-291,14-8 0,-13 4 0,11-4 0,-15 3 0,3-2 326,-1 0-326,1 0 0,14-7 0,-11 7 0,-6 0 0,1 0 0,8-2 0,12-8 0,-3 2 0,-11 6 0,10-5 0,-17 9 0,1-4 0,1 2 0,1-2 0,3 2 0,-1-2 0,3 4 0,-3-1 0,1 1 0,-1 1 0,0-1 0,-1 2 0,-1 1 0,-1 2 0,-1-2 0,17-6 0,-13 4 0,14-7 0,-21 9 0,-1-1 0,-3 1 0,-2 0 0,1 2 0,-1-2 0,8-4 0,-6 2 0,14-11 0,0 5 0,-2-1 0,-1 2 0,-9 5 0,10-3 0,-7 2 0,8-2 0,-12 3 0,6-7 0,-8 7 0,2-4 0,-9 8 0,6-8 0,-8 6 0,14-14 0,-10 12 0,8-7 0,-2 6 0,1-1 0,3-1 0,21-12 0,-20 11 0,2-1 0,-1 0 0,1 0 0,1-1 0,-2 1 0,11-7 0,-3 0 0,-3 3 0,-5-1 0,-1 3 0,-5-1 0,-1 3 0,-3 2 0,-4 3 0,0 0 0,-1 3 0,6-5 0,-5 5 0,4-3 0,-8 4 0,-2 0 0,0 0 0,0 2 0,0-2 0,1 2 0,-3-2 0,2 2 0,-2-2 0,2 2 0,0-2 0,1 2 0,-1-1 0,0 3 0,0-2-360,-1 5-3418,-5 4 3778,-8 3 0,-7 6 0,-5 0 0</inkml:trace>
  <inkml:trace contextRef="#ctx0" brushRef="#br0" timeOffset="179485">1360 10905 23634,'-38'-33'419,"-1"-1"1,3 5 0,0 2-330,6 6 0,1 5 539,-14 6 361,21 39-2666,18 5 0,6 8 1885,4 0 1,4 5 0,2 2-143,-1-1 1,1 2 0,1 3-1,2 1-331,0-2 0,1 2 1,1 1-1,0 2 0,1 0 264,-1-5 0,0 2 0,0 1 0,1 0 0,0 0 0,1 1-253,1 3 0,1 1 0,-1 1 1,2-1-1,-1 1 0,1-1 253,1 1 0,0-1 0,1 1 0,0-1 0,0 0 0,1-1-133,-1 0 0,0-1 1,1 0-1,0-1 0,0 0 1,0-1 87,0-4 0,0 1 0,0-1 0,0-1 0,1-1 0,-1 0-135,4 4 0,0-1 0,0 0 0,0-2 0,0-2-180,3 6 0,1-1 1,-1-3-1,1-2-240,5 4 1,0-2-1,0-6-280,9 4 1,1-12 879,-11-19 0,-2-13 0,13-50 0,-31 3 0,-1 1 0</inkml:trace>
  <inkml:trace contextRef="#ctx0" brushRef="#br0" timeOffset="179727">2063 10927 20055,'-15'-53'239,"0"0"1,0-1 0,0 1 0,-3-10 0,1 2 0,0 4-60,-4-9 0,3 8 179,5 20 1,5 10 2336,10 17-2067,30 58-449,-3-1 0,3 6-908,-3-5 1,3 3 0,1 2 727,-5-6 0,1 1 0,1 1 0,1 2 0,3 5 0,0 1 0,1 1 0,0 1 0,-5-8 0,0 0 0,0 0 0,1 1 0,-1 0 0,1 2 0,0-1 0,0 1 0,0 0 0,0 0-261,0-1 1,-1 0 0,1 0 0,0-1 0,0 0 260,-1-1 0,-1-1 0,1-1 0,0 0 0,-1 0 0,6 6 0,0-1 0,0 0 0,3 0-459,-4-6 0,2 1 0,1-1 0,-1-1 0,-2-3-81,7 8 1,-2-4-1,1 0-146,-5-8 1,1 1 0,-2-3-1,-3-5 686,0-3 0,-5-6 0,5 0 0,-17-18 0</inkml:trace>
  <inkml:trace contextRef="#ctx0" brushRef="#br0" timeOffset="179911">2043 12709 21480,'-55'4'389,"0"0"1,7-2 0,3-4-300,-16-16 1055,34-20-1145,28 6 0,10-3-45,12-13 0,9-4-828,-4 9 1,4-2-1,2 0 558,-4 6 0,2-1 1,2 0-1,0-1-360,4-2 0,1-2 1,1 1-1,0-1 586,2-1 0,0 0 1,1-1-1,0 1 0,-1 0 1,1-1-1,0 1 0,0-1 1,-1 0-1,0 0 0,0 0 1,0 1-1</inkml:trace>
  <inkml:trace contextRef="#ctx0" brushRef="#br0" timeOffset="180311">3403 9638 22464,'-26'-26'899,"0"0"1,-28-14-450,-6 26-270,28 21 0,1 8-1,-4 11 1,2 8-829,-1 12 0,1 9 716,12-9 0,1 7 1,1 3-1,3 0-307,3 4 1,2 1-1,3 2 1,2 2 257,3-7 0,1 3 0,2 0 0,3-1 0,1-4 4,2 0 1,2-2-1,3-3 1,5-4-23,7 5 0,6-6 0,4-9 0,8-10 0,5-11 69,4-7 0,5-9-69,-7-6 0,4-5 0,2-2 0,-2 0 0,6-1 0,-1-1 0,3-1-474,0-1 0,3-1 0,1 1 0,-3 2 474,2 3 0,-3 3 0,0 3 0,-2 2 0,0 4 0,-2 4-42,-4 2 1,-1 3 0,-2 9 41,4 17 0,-2 10 0,-7 1 0,-13-6 0,-6 1 0,-2 5-89,-4 0 0,-1 5 0,-4 1 0,-5-2 59,-8 6 0,-8 0 0,-2-1 30,-2 2 0,-2-1 0,-6 2 0,-2-3 0,-5 2 0,-1 0 0,0-5 0,-2 1 0,0-3 0,-2-1-113,2-5 1,-2 2-1,-1-2 1,2-7-348,-11 4 0,0-10-260,5-4 1,-1-15 719,1-30 0,4-14 0,12-6 0,6-8 0,4-4 0,1 0 0,-1-1 0</inkml:trace>
  <inkml:trace contextRef="#ctx0" brushRef="#br0" timeOffset="180613">4710 8408 23634,'-20'-32'329,"0"0"1,0 4 0,-4 4-60,-15 2 0,-6 10-136,-1 13 1,-2 9-45,-1-1 0,3 8-464,3 12 1,8 11 583,16 3 0,5 8 0,3-1-645,2-7 0,3 1 0,1 2 480,1 3 0,2 3 0,1 1 0,3-2 14,2 6 1,4-1 0,2-1-60,3 2 0,2 1 0,2-2 30,1-3 0,3 0 0,5-1-30,3-6 0,4 0 0,3-1 0,0-5 0,2-2 0,1-4 0,3-2-150,13 6 0,4-3 1,-1-10-181,-12-16 0,0-8 0,0-4-270,2-3 1,0-4-1,0-4-360,3-4 1,-1-3 0,0-4 959,-1-3 0,1-3 0,-2-3 0,0-3 0,-1-2 0,0-2 0,-2-3 0,0 1 0,0 0 0</inkml:trace>
  <inkml:trace contextRef="#ctx0" brushRef="#br0" timeOffset="181402">6128 4700 22914,'-33'-38'599,"1"0"1,1 2 0,0 2-510,4 6 0,-1 2 0,-18-17 0,13 18 0,14 18 0,16 20 0,20 25-90,-1-7 0,3 4-466,8 9 0,3 5 466,-6-10 0,0 3 0,2 1-670,3 4 0,1 2 0,0 1 670,2 3 0,0 2 0,0 0-30,1 0 0,0 0 0,2 3-882,-2-5 0,2 3 1,0 0-1,-2-4 462,1 0 0,-3-4 1,2 2-181,-5-8 0,2 2 1,-1-1-1,-3-7 604,3 4 1,-3-7 0,14 14 0,-10-14 0</inkml:trace>
  <inkml:trace contextRef="#ctx0" brushRef="#br0" timeOffset="181601">5734 4817 22284,'-37'-49'300,"-1"1"0,5 0 0,4 1-255,7 2 0,5-1-1718,6 3 1,6 0 1672,6 1 0,7 1 0,8-2 0,5 2-126,10 0 1,5 0-10,8 0 0,4 1-105,-12 14 0,2 2 0,0 1-510,2 2 1,0 1 0,1 2 749,17-4 0,0 5 0,-6 10 0,-2 5 0,-4 5 0,0 0 0</inkml:trace>
  <inkml:trace contextRef="#ctx0" brushRef="#br0" timeOffset="181766">6111 6120 22374,'-18'62'629,"-1"0"1,3-10 0,4-4-540,3 10 0,21-38-90,25-33 0,-7-8 0,2-6-1874,12-11 1,2-5 1543,-10 7 0,1-2 0,0-2-931,5-6 1,1-2 0,-1-2 1260,-9 9 0,-1-1 0,1-1 0,-1-1 0,0-2 0,0 0 0,-1-1 0,0-1 0,0-1 0,0 0 0,0 0 0,0-1 0</inkml:trace>
  <inkml:trace contextRef="#ctx0" brushRef="#br0" timeOffset="182326">7257 4243 15681,'-41'-3'1349,"-14"1"1356,18 0-2525,-6 0 937,27-5-1027,8-2 542,10-4-632,17-24-90,2 4 90,7-20 0,-12 10 0,-8 0 2329,-9 2-2329,-22 5 180,-3 23-90,-13 14 90,17 27 0,6 10-135,4-5 0,4 2-1218,-1 18 1,6 3 1217,7-10 0,8 1-45,15 13 0,6-1-379,-7-17 1,5-3 378,13 7 0,4-8 45,-9-22 0,2-7-90,1-5 0,1-4 0,2-7 1,0-4-46,-2-5 0,0-6 30,-6-9 0,0-7 0,-3-1 60,4-12 0,-4-5-563,-4 2 0,-2-5 0,-4 0 563,-9 5 0,-5-1 0,-1-1 0,0-6 0,-2-1 0,-2-2 0,-3 13 0,0-1 0,-2 0 0,0 0 0,-2-1 0,0 1 0,-2-2 0,-2-1 18,-2-1 0,-2-2 0,-2-2 0,-1 1 0,0 1 18,-1 4 0,-1 1 0,-1 0 0,-1 0 0,0 1-14,-3-11 1,-1-1 0,-1 2-1,0 3 38,-4-4 0,-2 3 0,2 6-242,-4-1 0,2 10 272,-6-8 1448,6 17-1448,39 95-90,1-15 0,5 7 0,1 1-553,0 2 0,2 1 0,1 2 553,0-4 0,2 3 0,1-1 0,0-2 0,3 4 0,2-3 0,0-1-259,2 1 0,1-1 1,1 0 228,0-4 0,0 0 0,1-2-183,-2-3 1,1-1 0,0-2-58,-2-4 0,0-2 0,0-2-540,11 11 1,-1-5 809,-4-9 0,0-5 0,-7-8 0,0-3 0,25-1 0</inkml:trace>
  <inkml:trace contextRef="#ctx0" brushRef="#br0" timeOffset="182517">7561 3153 22824,'-37'-10'419,"0"0"1,3-2 0,3-1-330,-14-17 0,21-6-90,24-11 0,28-7-906,-3 20 1,6 0 725,10-2 1,4 1-1425,8-1 1,3 4 478,3 1 1,2 5 1124,-2 4 0,-1 5 0,-5 8 0,-1 4 0,-4 5 0,-1 0 0</inkml:trace>
  <inkml:trace contextRef="#ctx0" brushRef="#br0" timeOffset="183528">2956 15649 21475,'-8'33'449,"0"1"1,-8 26-270,1-12 90,3-10 90,6-11 90,2-9-1,4-8 1,4-12-90,4-14 0,10-22-181,-4 8 1,2-5-601,7-17 0,2-6 541,-3 9 0,1-5 0,5-7-441,-5 13 0,3-5 1,2-4-1,1-2 1,1-1-1,0 1 1,-1 2 332,-1 3 1,-1 3 0,-1 0 0,1-1 0,1 0 0,1-3 0,2-2-203,-3 3 1,2-2 0,1-1 0,1-3-1,0 0 1,1-1 0,0 1 0,0-1 0,0 2-1,-1 1 190,-2 4 0,0 1 0,-1 1 0,1 0 0,0 0 0,0 0 0,0 0 0,0-1 0,1 0 0,0-2-113,-1 1 1,0 1 0,0-1-1,0 0 1,1 0 0,0-1 0,0-1-1,1-1 1,1-2 0,1-2 0,1-1 117,-6 11 0,1-2 0,1-2 0,0-1 0,2-1 0,0-1 0,0-1 0,1-1 0,0 0 0,0 0 0,0-1 0,0 1 0,0 0 0,0 0 0,-1 2 0,-1 0 0,0 1 0,0 1-47,0-3 0,1 2 0,-2 0 0,0 0 0,0 2 0,0 0 0,-1 0 1,0 0-1,1-1 0,0 1 0,0-1 0,0-1 0,1-1 0,1-1 1,1-1 45,-4 7 1,0-2-1,1 0 0,0 0 1,1-1-1,0-1 1,0 0-1,0 0 1,1-1-1,0 0 1,0 0-1,0-1 1,0 1-1,1-1 1,-1 1-1,0-1 1,0 1-1,1 0 1,-1 0-1,0 1 0,-1 1 0,0 1 0,0-1 1,1 0-1,-1-1 0,1 1 1,0-1-1,0 1 0,0-1 1,0 1-1,0 0 0,0 0 1,-1 0-1,1 1 0,-1 0 1,0 0-1,0 1 0,-1 1 1,0 0-1,0 1 0,0 0-4,2-5 0,1 1 0,-2 1 0,0 1 0,0 0 0,0 1 0,-1 1 0,0 0 0,0-1 0,0 1 0,1 0 0,0-1 0,0-1 0,1 0 0,0-1 0,1-1 0,-1 2 0,0-1 0,2-2 0,0 0 0,0-1 0,1 0 0,0-1 0,0 0 0,0 0 0,0 0 0,1 0 0,-2 1 0,1 0 0,-1 2 0,0 0 0,-1 1 0,-1 2 0,-1 1 0,0 2 0,6-10 0,-1 1 0,-1 2 0,0 2 0,-2 1 0,1 0 0,-1 1 0,-1 1 0,1 0 0,0 1 0,0-1 0,0-1 0,1-1 0,0 0 0,1 1 0,-1-1 0,0 1 0,0 1 0,0-1 0,0 1 0,-1 1 0,1 0 0,-1 0 0,1-1 0,-1 1 0,1 0 0,0 0 0,-1 1 0,0 0 0,0 1 0,0 0 0,-1 0 0,0 1 12,5-8 0,0 1 0,0 1 0,-1 0 1,0 0-1,-1 2 0,0-1 0,-1 2 0,1-2 1,0 0 0,-1 2 0,0 0 0,-1 0 0,-1 1 0,0 1 17,0-1 0,0-1 0,-1 2 0,0 0 0,-2 2 0,0 0-12,0-1 0,-1 1 0,0 1 0,-2 0 0,0 0 72,5-11 0,0-1 0,-2 1 0,-3 5 187,-4 4 0,-3 4 0,-1-1-277,1-1 0,-1 0 0,-5 6 90,-7-14 1339,-8 18-1429,-4 11 1846,-3 10-1846,0 8 2961,0 7-3051,3 7 758,2 6-1208,3 3-539,0 2-450,-4 2-900,-1 5 2429,-6 3 0,-7 7 0,-5 2 0</inkml:trace>
  <inkml:trace contextRef="#ctx0" brushRef="#br0" timeOffset="185162">10302 5884 21385,'-28'0'2069,"-1"0"-1710,-1 0 91,-1 7-90,2-2 0,3 2 0,6 1-91,6-7 1,5 3 0,9-4 90,16 0-90,20-6-180,-7 0 0,7-3-376,14-7 1,10-5 0,3-2 357,-14 3 0,3-1 0,2-1 0,1-2 0,0 2-646,2-2 0,0 0 0,2 0 0,0 0 0,1-1 589,-5 1 0,2-1 0,1 0 0,0-1 0,-2 2 0,-2 0-228,1 1 1,-3 1 0,-1 0-1,2 0 1,3 0 212,-3 1 0,2 0 0,2-1 0,1 1 0,-1-1 0,-1 2 0,-3 0-300,6-2 1,-3 2-1,-2-1 1,2 2-1,1-2 300,0 1 0,2 0 0,2-1 0,-2 1 0,-2 1 0,-5 2 30,15-6 0,-5 3 0,-2 0 59,-8 4 0,-1 0 1,0 0-30,0 0 0,-1-1 0,-3 2 29,6-1 1,-4 0-45,-5 1 0,-4 2 1735,-2 0-1780,-26 8 1103,-8 3-1553,-6 2 2638,-8 0-3177,-8 6-360,-11 4-450,-7 12-810,-11 8 2603,19-11 0,-2 2 0,-5 5 0,0 0 0,-4 3 0,1-1 0</inkml:trace>
  <inkml:trace contextRef="#ctx0" brushRef="#br0" timeOffset="185743">10087 6708 20126,'-33'11'2519,"5"-4"-1810,1 1-350,7-7 242,4 3-151,7-4 76,4 0-256,5 0 142,11-4-187,18-8 0,8-5-90,4 0 0,6-3-767,2-1 0,6-3 1,0 0 751,3 0 0,2-1 0,1-1-641,-7 4 0,0-1 1,2-1-1,1 1 557,-7 3 0,0 0 0,0-1 0,4 0 0,2-2 9,-5 3 0,2-2 0,4 0 0,0-1 0,2-1 0,-1 1 0,-2 1 0,-2 0-346,7-2 0,-3 2 0,0-1 0,-1 1 0,2-1 0,2 0 312,-5 1 0,2-1 1,2-1-1,1 1 0,-1-1 1,-1 1-1,-2 1 0,-4 2-197,10-4 0,-4 2 0,-3 1 0,1 0 0,1 0 230,-5 1 1,1 0 0,1 0 0,-1 0 0,-2 0 0,-1 1-45,12-4 0,-3 0 0,-1 2 0,-1-1 0,-4 2 0,0 0 0,-3 1 0,-4 1 0,14-5 0,-11 4 0,-10 3 777,-12 5-777,-10 4 1509,-5 2-2318,-7 1 1307,-2 8-3556,-4 1 3680,-8 10 1,-2 6-1,-9 4 1</inkml:trace>
  <inkml:trace contextRef="#ctx0" brushRef="#br0" timeOffset="186777">28563 9503 23274,'-12'-49'2069,"-2"7"-1890,-2 12-89,-6 14 90,-10 20 90,-15 25-135,16-1 0,-1 5-597,-7 10 0,-1 5 492,10-9 0,0 2 0,0 1-590,-2 4 0,1 1 0,0 1 560,0 3 0,1 1 0,1 0 0,1-2 0,1 1 0,1 0 30,2-3 0,2 0 0,1 1-30,0 5 0,1 1 0,3-3 0,0 2 0,5-3 0,2 5 0,9-7 90,25-13-90,25-18 0,-15-17 0,5-4-405,8-6 0,5-3 0,-1-1 405,12-5 0,2-1 0,-8 1 0,4-2 0,-4 1-45,5-4 0,-4 1-135,-3 0 0,-1 1-180,-6 1 1,0-1-450,4-3 1,-1 0-4108,-13 1 1,-2-1 4128,-3 2 1,-6 0 0,-1-20 0,-22 13 0</inkml:trace>
  <inkml:trace contextRef="#ctx0" brushRef="#br0" timeOffset="187000">28860 9788 24263,'-4'-53'1619,"3"8"-1439,-2 6 180,3 12 180,0 11 269,0 16-269,1 22-270,5 28-270,1-9 0,1 9 0,0-2-850,3 16 0,0 2 850,0-4 0,1 5 0,0-3 0,-4-13 0,0-2 0,1 3 0,0-1 0,1 3 0,0 0 0,-1-3-240,1 1 0,-1-3 0,0 2-180,2 11 0,2 2 1,-2-6-436,0-5 1,0-4-226,-1-5 1,0-2-271,0-8 1,-1-2 1349,7 13 0,-4-22 0,-2-13 0</inkml:trace>
  <inkml:trace contextRef="#ctx0" brushRef="#br0" timeOffset="187426">29375 9724 24263,'5'-42'449,"-1"-1"1,-2 6 0,0 4-360,4-4 180,-2 33 0,2 36-90,4 33-90,-4-18 0,0 4-1003,3 8 0,0 2 943,-2-16 0,-1 0 0,2 0-30,0 0 0,1 1 0,0-1 0,4 20 0,1-1 0,0-6 0,0-2 45,-1-7 0,-1-1 176,-1-10 0,0-2-86,0 1 0,0-5-135,4-1 0,4-17 0,-3-37 0,-1-16 0,7-9 0,2-3-182,1-2 0,1 0 182,2 1 0,1 6 0,20 1 0,3 22 0,4 25 0,-18 17 0,-3 8 0,-11-4 0,-4 4 0,5 13 0,-8 2 0,-17-7 0,-9 0 0,-4 2 0,-5-1 0,-9 1 0,-4-2 359,-4-1 0,-3-4-359,-1-2 0,-2-4 0,-1-3 0,-1-3 0,2-7 0,-1-4-90,-11-3 0,1-8-180,7-9 0,1-5-45,4 4 1,4-7-1216,11-15 1,10-5 1529,15-12 0,6 16 0,3 0 0,16-17 0</inkml:trace>
  <inkml:trace contextRef="#ctx0" brushRef="#br0" timeOffset="187863">30188 9905 25343,'0'-20'989,"1"2"-989,0 4 90,2 7-90,2 3 0,3 4 0,4 8 0,6 6 0,6 11 0,9 5 0,7 1 0,7-1 0,6-5 0,0-11 0,2-6 0,-2-10 0,-4-6 0,-3-8 630,2-17-271,-18 7-89,-2-4 0,-20 20 360,-4 28-630,-9 18 0,-4 9 0,2 1 0,1 5-582,-3-3 0,-1 3 1,1 0 581,2-5 0,1 0 0,1 0 0,-2 3 0,1 0 0,1 1 0,-1 0 0,2 1 0,-1 0 0,0-2 0,0-1 0,1 0 0,1-2 0,1-1 0,0 0 0,-1 14 0,1-2-360,2-7 0,0-3-360,0-9 1,0-4-900,4 12-270,4-26-2609,21-73 4498,-15 17 0,-1-4 0,1-5 0,0-6 0,0 0 0,-4 3 0,1-1 0,0 0 0</inkml:trace>
  <inkml:trace contextRef="#ctx0" brushRef="#br0" timeOffset="188079">31032 9751 21798,'11'-62'413,"-1"0"1,0 0 0,0 4 0,-1 2-1,0 2-293,-1 7 0,-1 1 0,0 1-331,5-22 1,0 6 480,-3 24 0,0 3 269,14-18 385,-3 65-564,7 39-315,-10-9 0,-2 5-624,2 12 0,-1 5 608,-4-17 1,-1 3 0,1 4-8,-1 3 1,0 6 0,0 0-1,-1-3-22,1 2 0,-1-3 0,1 3-639,-2-5 0,1 3 0,0-1 0,-1-5 429,0-7 0,-1-5 1,0-1-331,2 15 0,0-2 34,0-10 1,-1-3-1879,-2-4 1,-2-6 1910,-6-4 0,-6-26 0,-12-33 0</inkml:trace>
  <inkml:trace contextRef="#ctx0" brushRef="#br0" timeOffset="188501">31260 9679 23004,'-8'-42'449,"1"-1"1,2 5 0,2 2-270,-3-20 0,6 13 90,7 13 0,6 12-91,30 16-179,-3 9 90,21 11-90,-8 3-540,4-1 540,0-2 0,0-4 132,-4-7-132,-4-3 0,12-18 0,-18-4-90,5-17 90,-23-8 0,-9-9 135,-12 10 0,-4-2 90,-4 4 0,-3 0-90,0 3 0,-3 3 314,-17-7 1,4 45-180,-3 26-769,17 17 1,5 23-1,4 4 1,1-10 498,1 0 0,5 2 0,3-8 0,2 12 0,3 2 0,3-5 0,3-15-1135,17-4 1,6-10 1134,-4-5 0,2 0 0,1-7-298,8-5 1,-1-8 297,2-2 0,0-4-259,-1-5 1,0-6-522,-8-4 1,2-5-1,-3-2-884,13-16 0,-3-5 688,-1 0 1,-6-3 975,-13-4 0,-9 0 0,-8-10 0,-8 2 0</inkml:trace>
  <inkml:trace contextRef="#ctx0" brushRef="#br0" timeOffset="189344">29611 12528 23274,'2'-51'1214,"1"17"0,0-1-314,0-27-630,4 7 179,-5 25 91,2 30 0,4 24-360,1 27-180,-3-6 0,2 8 0,-1 0-581,-2-8 0,-1-1 1,1 3 580,1 2 0,0 3 0,0 1 0,-1-3 0,0 2 0,-1-2 0,0 0 0,1-1 0,0-1 0,1 0 0,-2-2 0,1-1 0,0 0 0,3 16 0,0-2 0,0-6 0,-1-2-372,0-7 0,0-2 372,-2-8 0,0 0-809,5 27-900,-5-26-540,-2-7-539,-8-30 2788,-6-16 0,-5-15 0,-5-8 0</inkml:trace>
  <inkml:trace contextRef="#ctx0" brushRef="#br0" timeOffset="189752">29290 13632 22914,'-7'0'1799,"2"0"-1439,7 0 89,9 0 91,10 0-180,17 6-90,13 6 0,11 10-537,-28-6 0,1 2 357,0 3 0,1 1-90,1 4 0,-1 0 45,1 2 0,-1-1-45,-1 1 0,0-2 0,-3-1 0,1-2 0,-5-2 0,0-1 0,23 10-1,-8-14 1,-5-16 0,-4-16 0,-5-16 0,-3-13-346,-5-14 346,-12 25 0,-2-3 0,0-2 0,-2-5 60,-1 2 0,-2-5 0,-1 1 29,-3-1 1,-1 0 0,0 0-60,1 2 0,0 0 0,-2 2-30,-3-13 0,-2 8 0,-1 3 0,1 16 512,-5 13-1772,-30 54 91,-3 9-1140,10-2 0,-2 4 1454,4-4 1,-3 2 854,1-2 0,-3 2 0,1-2 0,9-10 0,2-2 0,-2 2 0,-9 8 0,0 1 0,0-1 0</inkml:trace>
  <inkml:trace contextRef="#ctx0" brushRef="#br0" timeOffset="190512">30123 14803 21115,'-47'17'2788,"2"-2"-2518,0-1 180,-1 3-360,23-2 0,3 0 0,49-2-90,6-3 0,-4-3 0,4-1 0,-3 0 0,1 2 0,3 1 0,-1 2-800,1 1 0,0 3 845,-3 2 0,-1 2-45,-2 2 0,-3 1-147,14 28 237,-15 2-1,-14 1 1,-19-2 0,-11-5-45,-6-20 0,-6-3 45,-18 6-90,14-15 0,-1-4 0,-16-6 0,5-12 0,5-11 0,12-12 0,13-16 0,12-15 284,9 26 1,2-3-285,2-3 0,3-2 0,3-2 0,2-1 0,1 1 0,1-1 45,0 0 0,1 2-248,-2 3 1,0 2 202,-2 3 0,-1-1 90,0-4 0,-2 1 89,1-14-89,-3-6-90,-19 34 90,-6 9-90,-15 9 0,-13 13 90,-11 12-135,23-3 0,-2 4 524,-12 10 1,-2 5-615,6-1 0,2 2-540,-4 6 1,4 1 44,15-11 1,6-2-815,8 14 1444,24-27 0,11-6 0,7-8 0</inkml:trace>
  <inkml:trace contextRef="#ctx0" brushRef="#br0" timeOffset="190930">30728 14342 25343,'31'-37'1349,"-3"10"-1169,-10 11 89,-4 22 271,-4 50-450,-2 5-546,-3-12 1,-2 1 500,1-7 0,1-2-45,-1 0 0,0 0 0,2 10 0,-1-1 0,3 16 116,-3-25 1,1-5-207,0-13 90,4-11 0,4-28 0,21-26 0,-1 6 0,15-8-90,12 24 180,-16 17-90,14 13 760,-24 13-760,-5 11 0,-9 2 0,-9 5 8,-19-2-8,-16-1 0,-20-6-392,-12-5 212,-8-7-360,17-15 1,1-4-451,-19-4 450,25-4 1,4-6-2250,6-39-2127,30 15 1,6-2 4674,-1-2 1,5 0 0,11-3 0,3 3-1,-4 10 1,-1 1 0</inkml:trace>
  <inkml:trace contextRef="#ctx0" brushRef="#br0" timeOffset="191098">31101 14550 21115,'31'-25'2473,"-1"-1"1,23-14-1844,-31 34 179,15 28-629,-7 6-135,-9-2 0,-1 4-45,8 26-45,-14-25 0,-1 0-1067,11 30 122,-3-6-1996,0 4 377,-11-24 2609,1-4 0,-18-31 0,-2-11 0</inkml:trace>
  <inkml:trace contextRef="#ctx0" brushRef="#br0" timeOffset="191244">31264 13772 23903,'-5'-55'720,"2"10"-900,3 16-1169,10 15 1349,20 20 0,4 3 0,13 11 0</inkml:trace>
  <inkml:trace contextRef="#ctx0" brushRef="#br0" timeOffset="191464">31784 13605 23094,'4'-34'2428,"0"2"-2338,-4 5 90,0 6 270,0 10 0,0 13-1,0 18-269,0 11 0,3 11-360,7 4 0,5 12 0,2 6 1,0-2-1,-3-8-210,-2-2 0,-2-5 0,3 5-629,2 3 0,3 8 0,2 1 0,-2-6 1,-3-15-1321,6 9 2339,-6-11 0,-8-12 0,-4-7 0</inkml:trace>
  <inkml:trace contextRef="#ctx0" brushRef="#br0" timeOffset="191673">31658 14301 24173,'-21'-11'990,"3"2"-900,9-2 0,4 0-1,5-3-89,3-4 0,9-3-179,13-3-271,10 1-180,11 0 1,3 5-1,2 4 0,-2 7-449,-6 3-720,-8 12 1799,-11 2 0,-12 15 0,-6 0 0</inkml:trace>
  <inkml:trace contextRef="#ctx0" brushRef="#br0" timeOffset="192845">28039 17458 21115,'-13'27'3058,"-2"-1"-2698,1 0 180,0-3 89,7 0-89,-2-5 0,8-8-181,-3-4-179,4-6-90,0-6 0,0-8-90,4-13 90,11-38-90,2 25 0,2 0-329,1-1 1,2 1 328,5 1 0,3 4 0,21-5 0,6 7 0,4 11-123,0 11 123,0 23 45,-24 13 0,-4 8 0,-9-3 0,-3 4-45,4 14 0,-4 3 0,-13-13 0,-4 1 0,-1 11 0,-4-1 0,-2-14 0,-2-2 45,-2 7 0,-1-4-45,-8-2-90,0-16 90,1-10 0,7-18 553,2-11-553,14-11 0,6-7 227,14 1-227,13 6 0,12 9 0,10 12 0,-10 21 0,1 8-637,-10-4 1,-1 4 636,13 12 0,-2 7 0,-9 8 0,-7 3 0,-13-10 0,-4 2-227,2 11 0,-8 1 227,-16-14 0,-8-2 0,-17 12 0,-6-3 0,5-12 0,-4-1 0,-13 8 0,-3-5 0,12-13 0,1-5 0,1-1 0,1-2-270,-25 8-179,10-13-271,14-3-269,15-14 938,11-8-1748,16-13-720,10-10 2519,9-6 0,9-1 0,2-1 0</inkml:trace>
  <inkml:trace contextRef="#ctx0" brushRef="#br0" timeOffset="193330">29319 17268 23537,'12'-11'1979,"0"4"-1664,-2 3-225,2 10 77,3 1-167,-1 7 38,0-7-38,-4 5 206,-3-10-116,-4 8-90,-6-9 90,-4 3-90,-3-4 0,-2-4 90,5-7-90,2-12 90,8-9-90,5-6 0,9-1 180,25 3-90,-1 16 0,18 16-1,-8 23 1,0 17 90,-17 2 0,-3 6-90,-8-10 0,-3 5 30,-2 6 0,-2 7 0,-5-1-1453,-9 13 0,-5 0 1333,2 0 0,-3-1 0,-8 0 0,-3-4-17,-1 4 17,6-12 0,13-28 0,17-19 0,10-10 0,15-5 0,14-10-90,-24 7 0,3-1-812,4-2 1,1 0 361,6-3 1,0-1-271,2 0 1,0-1 679,0 0 0,0-1-4786,-2 0 1,-1 1 4443,-4-1 0,-2-2 1,-5 1-1,-1-1 1,-4-2-1,0 1 0</inkml:trace>
  <inkml:trace contextRef="#ctx0" brushRef="#br0" timeOffset="193794">30618 16748 24803,'-20'-62'2249,"1"6"-2070,3 13 361,4 9-180,6 26-90,7 20-180,8 33-45,-1-12 0,2 4-577,1 8 1,1 5 0,0-1 531,4 8 0,0 1 0,-3-6 0,2 3 0,-2-5-271,2 1 1,-1-5 270,-1-4 0,0-2 0,0 3 0,0-4 0,6 6 0,-3-15 0,-8-40 0,-2-24 0,2-12 0,4-6 0,4 0 0,6 4 0,7 9 0,7 14 0,7 12 0,2 21 0,-2 11 1494,-6 15-1494,-21-3 0,-4 3 641,-1 17-641,-16-5 0,-7-2 0,-16 7 0,-2-13 0,-6-3-540,-18-2-360,23-16 1,1-4-360,-1-13-180,13-16-360,23-14-360,6-11 2159,9-6 0,5-8 0,3-1 0</inkml:trace>
  <inkml:trace contextRef="#ctx0" brushRef="#br0" timeOffset="193962">31138 16983 23094,'18'-29'2788,"-1"8"-2248,-2 8 0,3 23 89,19 37-539,-5 3-45,-9-13 0,0 2-315,-1-1 0,-1-1-1034,-2-5 0,-1-1-945,15 26 2249,-16-29 0,-21-28 0,-5-8 0</inkml:trace>
  <inkml:trace contextRef="#ctx0" brushRef="#br0" timeOffset="194131">31053 16233 23634,'-13'-33'1439,"7"6"-1349,0 9-180,6 9-180,6 5-360,2 4-449,8 0-630,7 0-720,1 0 2429,7 0 0,-1 0 0,3 0 0</inkml:trace>
  <inkml:trace contextRef="#ctx0" brushRef="#br0" timeOffset="194345">31491 15970 24893,'12'-2'1709,"0"6"-1170,2 11 181,3 19 0,3 22-720,-7-17 0,2 6 0,-1-1-1022,4 12 0,1 2 1022,-2-5 0,1 3 0,0-3 0,4 8 0,-1-4-1201,-1 0 1,1-2 1020,0-6 0,0-1-450,-2-6 1,-1-3-195,-1-5 0,-1-2-1155,8 18 1979,-8-10 0,-17-23 0,-6-5 0</inkml:trace>
  <inkml:trace contextRef="#ctx0" brushRef="#br0" timeOffset="194502">31451 16784 23903,'-29'-13'2249,"4"1"-2159,13 1 0,30-14-135,9 4 0,8-1-555,1 0 1,3-2-1,1 1-1139,16-9 0,1 2-3177,3-2 1,-2 3 4304,-20 10 1,-3 2 0,-5 1 0,-1 0 0,23-13 0</inkml:trace>
  <inkml:trace contextRef="#ctx0" brushRef="#br0" timeOffset="198679">27317 471 19496,'-26'-16'2608,"-5"2"-2338,-8 5 0,-5 4 90,-5 3 90,0 9-1,-3 2 1,2 13-90,0 12-225,24-11 0,1 4-45,0 4 0,1 3 0,-1 7 0,1 2-588,2 4 0,2 1 543,-1 6 0,3 1-45,3 1 0,1 1 90,2 1 0,2 0-45,4-2 0,2-1 0,3-1 0,2-2-119,2-3 0,4 0 209,13 14 0,4-2-45,-4-16 0,3-2-45,12 10 0,5-4 0,-5-18 0,1-6-415,5-2 1,6-4 369,0-7 0,6-3 0,-1-1-564,10-1 0,1-3 564,-8-3 0,4-2 0,-3-1 0,6-3 0,0-4 30,-3-5 0,5-3 0,-4-1 0,-12 3 0,-3-1 0,1-3 30,15-5 0,1-4 0,-5-2-577,-17 4 0,-4-2 0,-2-1 577,0-2 0,-1-2 0,-3-3-30,-1-1 0,-3-4 0,-3 0-230,-1-3 0,-3-2 0,-3 0 230,-3-3 0,-3-1 0,-2-1 0,-4-1 0,-2 0 0,-3 0-30,-2 1 0,-3 0 0,-5-2 9,-3 5 1,-5-2-1,-3 0 1,-2 3-160,-10-10 0,-5 3 0,-5 3-323,3 10 1,-4 1 0,-2 4 0,1 5-22,-6 4 0,0 7 0,-1 8-226,-2 9 1,0 9-1,4 6 720,8 7 0,3 5 0,1 4 0,-3 6 0,2 3 0,0 3 0,-2 2 0,1 1 0,0 0 0</inkml:trace>
  <inkml:trace contextRef="#ctx0" brushRef="#br0" timeOffset="199562">26371 2049 16078,'0'-9'6476,"0"2"-6026,0 3-180,0 2 359,0 8-179,0 7-90,0 16-225,-1 8 0,2 4-398,0-5 1,1 1 262,0 16 0,2 4 30,3-13 0,2 1 0,0-1-30,1 8 0,1-1-329,1-6 1,0 1-1,0-4 149,0 1 1,0-2-406,6 8 0,0-3-314,6 14-631,-8-21 1,0-5 1529,-3-13 0,-4-1 0,-7-20 0</inkml:trace>
  <inkml:trace contextRef="#ctx0" brushRef="#br0" timeOffset="199878">26675 2171 21385,'0'-27'1709,"0"2"-1529,2 2 0,0 5-90,6 5 89,-1 6 91,3 7 0,7 29-180,-3 8-90,-3-6 0,-1 5 45,1 20 0,-2 2-45,0-10 0,-1 1-165,-1-5 0,-1 2 0,1-2 165,2 3 0,0 1-270,3 12 1,0-2-46,-2-17 0,0-1-90,1 8 1,0-3-856,3-2 1260,0-20 0,-4-19 0,2-16 0</inkml:trace>
  <inkml:trace contextRef="#ctx0" brushRef="#br0" timeOffset="200130">27041 2090 20305,'4'-21'2519,"0"3"-2249,-2 7-90,2 4 359,1 29-359,4 8-90,5 33-90,-8-28 0,1 2-424,0 5 1,1 2 423,0 6 0,-1 0 0,2 2 0,0 0-45,-1 2 0,1-1-135,-1-3 1,2 0-586,0 10 0,-1-1-135,-2-19 1,0-2-4017,-1 4 1,0-5 4831,-3-11 1,-3-16 0,0-13 0</inkml:trace>
  <inkml:trace contextRef="#ctx0" brushRef="#br0" timeOffset="200381">27361 2040 20845,'7'-32'1979,"-1"9"-1529,-4 14-90,0 18 89,-1 16-179,2 16 0,3 13 0,-2 12-531,0-28 0,0 1 306,-1 3 0,0 2-45,1 2 0,0 1-814,0 1 0,0 1 814,0-1 0,0 2-45,2 14 0,-2 1-415,-1-19 0,-1-1 100,1 8 0,0-2-539,-3 0-900,0-14-450,0-19 2368,0-16 1,0-20 0,0-10 0</inkml:trace>
  <inkml:trace contextRef="#ctx0" brushRef="#br0" timeOffset="200615">27499 2221 20305,'4'-55'3239,"-1"5"-2700,-1 12-359,-2 7 0,0 10 0,1 9 90,3 12-90,3 16 0,3 18-1,2 16-179,-5-18 0,0 2-315,2 4 1,0 1 314,0 1 0,-1 2 0,1 1 0,0 2 0,-1-2 0,0 0-180,0-1 1,1 0-181,-2-4 0,0-1-788,7 26-651,-4-11-8032,0-17 9140,-2-15 1,1-22 0,-1-11 0</inkml:trace>
  <inkml:trace contextRef="#ctx0" brushRef="#br0" timeOffset="200862">27910 1696 20665,'4'-24'2519,"0"15"-1980,-3 27 1,4 26-270,1 21-180,-2-25 0,0 2-1212,1 5 1,0 1 1166,1 3 0,0 0-45,1 3 0,1 1 0,0 0 0,2 1 45,-2 0 0,0-1-45,0-1 0,1-2 0,-2-2 0,-1-2 311,0-5 0,-1 0-986,0 3 1,0-2-2365,-1 10 3039,0-18 0,-4-46 0,0-23 0</inkml:trace>
  <inkml:trace contextRef="#ctx0" brushRef="#br0" timeOffset="201102">28157 1913 20215,'3'-48'2969,"-2"8"-2699,-1 10 179,0 14 181,0 14-180,4 17-90,0 22-181,6 17-89,-4-18 0,-1 1-1060,0 4 0,0 2 1015,1 3 0,0 1-45,-2-1 0,0 3-519,3 17 0,0-1 429,-2-18 1,-1 0-271,1 9 0,2-2-4556,1-10 1,1-7 3684,1 0 1,7-5 0,-9-45 0</inkml:trace>
  <inkml:trace contextRef="#ctx0" brushRef="#br0" timeOffset="201315">28551 1629 22734,'2'-33'2159,"0"12"-1530,-2 23 181,4 56-675,0-9 0,2 8-135,0-4 0,2 4 0,0-1-403,-1-6 0,0-1 0,1 0 163,1 2 0,0-1 1,0-3-1302,1 3 1,-1-3 596,0 1 0,0-1-3972,-1-1 1,-2-1 4442,1-2 0,-1 0 1,-3-1-1,0-1 0,-1 0 1,0 0-1</inkml:trace>
  <inkml:trace contextRef="#ctx0" brushRef="#br0" timeOffset="202645">28421 2162 20665,'-4'0'1709,"-4"0"-1619,8 8 0,-4 2 0,4 8-90,0 1 0,4-1 0,2-2 0,4-3 0,2-6-90,-1-3 90,-1-8 0,-6-3 0,0-6-90,-4-5-450,0-3-1079,-6 0 1619,-2 1 0,-7 4 0,-1 1 0</inkml:trace>
  <inkml:trace contextRef="#ctx0" brushRef="#br0" timeOffset="202861">28015 2325 20665,'11'-12'2249,"-2"1"-2339,-4 2-180,-1 0-539,-4 2-1350,0-1 2159,0 3 0,-8 0 0,-1 3 0</inkml:trace>
  <inkml:trace contextRef="#ctx0" brushRef="#br0" timeOffset="203029">27812 2384 20755,'0'-10'1709,"0"2"-1979,0 1-719,0 0-1260,-4-2 2249,-2 0 0,-8 2 0,-3 1 0</inkml:trace>
  <inkml:trace contextRef="#ctx0" brushRef="#br0" timeOffset="203195">27357 2560 18416,'8'-9'3868,"1"0"-3688,-3-2-360,0 0-1079,-2-3 1259,-2 0 0,0 1 0,-2-1 0</inkml:trace>
  <inkml:trace contextRef="#ctx0" brushRef="#br0" timeOffset="203388">26537 2809 22464,'0'-18'1439,"0"0"-1349,0 0-360,0-2-449,0-1 719,2-6 0,-5 12 0,0-2 0</inkml:trace>
  <inkml:trace contextRef="#ctx0" brushRef="#br0" timeOffset="206573">17689 6961 21295,'-41'-50'1169,"0"8"-719,-1 15 270,-3 20 89,-5 25-1034,22 4 1,1 7 584,-4 13 0,3 7-1279,7-8 0,1 4 0,2 2 1099,-2 8 0,2 3 0,1 2-90,4-11 0,1 1 0,1 1 0,1 1-343,1 1 0,1 0 0,1 1 1,1 0 297,1-1 0,1 1 0,2-1 0,1 0-15,0 12 0,3 0 0,5 0-281,4-10 1,4 2-1,2-2 1,2-4 280,2-2 0,2-5 0,5-1-134,9 7 1,5-2-1,4-11 74,-5-18 0,3-9 0,1-3-30,4-4 0,2-5 1,0-3-23,5-5 0,1-4 0,-1-3 52,1-6 0,0-4 0,-1-3 30,-1-4 0,-1-4 0,-2-3 0,-3-3 0,-2-3 0,-3-2 30,-3-2 0,-4-2 0,-7-9 89,-14 13 1,-4-6 0,-3-5 0,-3 0 0,-1 2 0,-1 6-60,-2-17 0,-4 6 0,-6-4 20,1 9 1,-2-6 0,-4 0 0,-3 5 0,-6 13-81,-10 10 0,-6 10 0,-2 6 0,-22-2 0,-4 14 0,19 11 0,0 6 0,0 6 0,-1 7 0,1 7 0,1 9 0,9 0 0,0 9 0,0 4 0,3 1 0,2-3-197,0 3 1,3 0-1,2 0 1,0 4 196,1 2 0,0 4 0,0 1 0,4 0 0,5-4 0,4-3 0,5-3 0,3-1 0,2 0 0,3 15 0,4-1 0,4-2 0,5-5 0,3-3 0,6-3 0,5-4 0,4-4 0,4-3 182,5-5 1,4-3-1,3-6-182,4-3 0,3-6 0,2-3 0,4-4 0,1-5 0,1-4 0,2-5 0,1-5 0,0-4 0,-16 0 0,-1-1 0,1-3 0,-2-2 0,0-2 0,-1-3 0,-1-2 0,-1-1 0,11-12 0,-3-2 0,-2-4-25,-5-1 0,-3-4 0,-3-2 25,-6-3 0,-3-2 0,-4-2 149,-5-2 1,-5-2 0,-4-1-150,-3 0 0,-5-1 0,-7-2 0,-8 2 0,-6-3 0,-4 1 0,0 6-205,-3 0 1,-2 5-1,-5 0 205,1 7 0,-4-2 0,-2 4 0,-1 11 496,-21 0 1,-2 18-497,-1 15 0,0 14 0,19 4 0,2 6 0,2 6-225,-1 9 1,3 6 0,2 3 224,1 7 0,2 4 0,4 1 0,8-11 0,2 1 0,2 1 0,2 1-106,2 0 0,1 0 1,2 1-1,3 0 106,2-1 0,3 0 0,2-1 0,2 0 360,4 13 0,3-1 1,7-1-361,8-7 0,5 1 0,5-3 0,-1-4-31,1 0 1,2-6 0,7-3 30,-3-10 0,6 0 0,3-2 0,-1-5 0,-4-7 0,4-5 0,-3-7 0,2-5 0,12-4 0,2-6 0,-8-8 508,-1-19 0,-11-11-508,-16 12 0,-3-4 0,-6-6 0,-9 0 0,-4-7 0,-3-3 0,-3 0 0,-1 3 0,-2-4 0,-3 2 0,-3-1 0,-2-3 0,1 8 0,-3-4 0,-1-1 0,-2 1 0,-1 1 0,-3 4-227,-2 2 0,-4 2 0,-1 2 0,-1 2 0,-2 0 227,-9-9 0,-1 0 0,-3 3 0,-1 2-67,0 3 0,-2 1 0,-1 3 0,-1 3 67,2 5 0,-2 2 0,1 3 0,-2 2 0,4 5 0,-1 1 0,0 4 0,-4 6 0,-9 5 0,-5 6 0,1 5 0,4 2 0,0 3 0,4 5 0,-1 4 0,4 1 0,-1 4 0,2 3 0,7 3 0,7 5 0,6 3 0,2 1 0,3 3 0,3 1 0,2 1 0,4 2 0,4 2 0,2 0-30,2-1 0,4 0 0,4 4-838,5-3 0,4 5 0,2-1 0,1-4-62,3 2 1,2-4 0,3 2 929,6 10 0,4 2 0,3-8 0,12-4 0,4-7 0,2-3 0,0 0 0</inkml:trace>
  <inkml:trace contextRef="#ctx0" brushRef="#br0" timeOffset="207263">20527 6608 24893,'-5'-27'1709,"-2"4"-1439,-9-1-90,8 9-91,-4 4-89,11 7 0,-3 4 90,4 0-90,6 8 0,-3 2 180,5 20-90,-6-7 0,0 12 90,-2-12-180,-6 0 0,-2-5 90,-9-2-90,-3-3 0,-4-5 0,-17-4 90,7-11-90,-17-25 0,26-5 0,4-25-547,19-3 547,6 29 0,2-1 45,2-1 0,3-2-45,13-10 0,4 1 0,-6 15 0,4 3 90,9-7 0,4 9 180,25 15-225,-11 32 0,1 13-688,-12 1 0,-2 7 643,-3 1 0,1 6 0,-5 1 0,-8-3 0,-5 1 0,-2 7 0,-5-5 0,-2 6 0,-1 2 0,-1 1 0,-1-4-527,-1 3 0,-2-2 0,0 1 0,-2 3 527,-1 1 0,0 4 0,-1 1 0,-3-1 0,-1-3 0,-2-2 0,-3-3 0,-1-1 0,-1 0 0,-1-1 0,0 0 0,-2-1 0,-1-1-617,-6 13 1,-2-1 0,-1-2 616,2-6 0,-1-3 0,-5 0 0,-3-6 0,-5-1 0,-1-2 0,2-6-68,-5 5 1,-4-11 67,-5-13 0,-6-7 0,8-14 0,13-23 0,7-13 94,2 3 0,1-4 0,4-3-94,5-8 0,5-2 0,2 2 373,-1-5 1,5 1-374,2-13 0,8 6 0,23 11 0,23 31 660,-14 29 0,6 11 0,2 4-660,-2 2 0,1 5 0,2 2 0,3 2 0,-7-4 0,3 1 0,2 2 0,0 0 0,-1 0 0,0-1-455,4 4 1,-1 1-1,0-2 1,0 1 0,0-2 310,3 0 0,1 1 0,-1-2 0,1-2 0,-3-3-576,0-1 1,0-4-1,-2-2 1,2-1 719,-1-1 0,2-2 0,0-2 0,-1 0 0,-2-3 0,0-1 0,0-1 0,0-1 0,15 1 0,0-1 0,1 1 0</inkml:trace>
  <inkml:trace contextRef="#ctx0" brushRef="#br0" timeOffset="207579">22647 6301 25073,'-10'-14'2428,"-2"2"-2068,-1-1-180,1 6-270,6-2-1529,2 5 90,4 1 921,0 1 1,0 14 0,0 3 0</inkml:trace>
  <inkml:trace contextRef="#ctx0" brushRef="#br0" timeOffset="207781">22801 6947 22919,'43'6'1888,"1"6"-1528,5 13 0,-2 13-1229,-23-14 0,-3 4 1004,-1 4 0,-3 6-45,-7 4 0,-3 7 0,-5 2-150,-6 12 0,-6 4 0,-1 0-98,3-17 1,0 0 0,-3 1-1,-4 2-454,-6 2 1,-4 3-1,-3 1 1,-3-1-1,-1-4 612,0-5 0,-3-3 0,-1-1 0,-1-1 0,0 1 0,-1 1 0,0 0 0,-1 0 0,-1-1 0,0-2 0,-3-2 0,0-1 0,0 1 0,0-1 0,0 0 0</inkml:trace>
  <inkml:trace contextRef="#ctx0" brushRef="#br0" timeOffset="209106">5937 15364 24443,'-31'-50'2249,"3"3"-1800,3 6 1,7 7 0,2 5-180,9 8 0,2 6-270,5 12 0,5 18 0,11 25-384,-2-5 1,3 3 383,5 10 0,3 4-326,-6-12 1,0 2 0,2 0 325,1 4 0,0 0 0,3 3 0,0 2 0,1 3 0,2 2 0,-1-1 0,-1-1 0,1-1 0,0 1 0,0 2 0,-3-7 0,1 3 0,0-1 0,-1-1 0,-2-3-715,7 12 1,-2-3-1,-2-4 715,4 11 0,-4-8 0,-1-3-1259,-6-12-1080,-7-12-7492,-6-14 8707,-10-16 0,-6-21 0,-7-12 0</inkml:trace>
  <inkml:trace contextRef="#ctx0" brushRef="#br0" timeOffset="209432">6485 14962 25432,'-18'-26'1440,"-1"18"-1171,10 31 91,2 31-225,10-16 0,3 4-75,4 4 0,3 4 0,1-2-471,5 6 1,5 0 440,6 0 0,6 2 0,0-9-30,-2-11 0,5-9 30,3-7 0,5-4 0,-4-7-30,-3-10 0,-2-9 0,20-21 0,-6-10 0,-26 6 0,-6-3 45,5-17 0,-9-3-328,-16 9 0,-9 1 328,0-2 0,-11 2-993,-18 2 0,-13 0 1,2 6 947,1 6 0,-2 4 0,-3 0 0,-6 2 0,5 10-449,10 16 0,3 8-1305,-8 5 0,5 4 1754,-9 18 0,24-9 0,5 4 0,8 21 0</inkml:trace>
  <inkml:trace contextRef="#ctx0" brushRef="#br0" timeOffset="211509">24612 2321 22824,'-57'4'1979,"2"-3"-1260,6 3-179,7-4-3819,13 0 3908,25 0 317,27 0-856,38-4-45,-18 0 0,2-1-1265,10-2 0,2-1 1220,5-1 0,2-2 30,-19 5 0,0-1 0,0 0-125,0-1 0,0 1 0,-1-1 95,21-2 0,-2 0 0,-5-1 0,-1 1 0,5 1 0,-2 0-90,-20 4 0,-3 0-225,2 0 0,-4 2 831,-8 3-2585,-15 0 2069,-12 0 0,-12 4 0,-7 1 0</inkml:trace>
  <inkml:trace contextRef="#ctx0" brushRef="#br0" timeOffset="212016">25363 1904 22194,'-10'-13'2429,"4"1"-2249,2 3 90,4 5-90,0 2-90,6 2-1,6 0 1,12 4-90,11 3 0,11 2 0,6 2 0,5-2 0,-4-4 0,-6 3 0,-11-7 0,-10 10 0,-9-6 90,-9 8-90,-10 5 180,-25 27-180,-2 0 45,6-11 0,0 1-45,3-8 0,1 2 45,-3 12 0,2 1-556,-7 19 511,14-22 0,3-2 0,5 6 90,5-7 809,0-5-539,0-15-180,0-10 0,-6-22 0,1-14 0,-1-15-90,3-10 0,3-8 210,-1 18 1,2-2-346,0 1 0,1 0 45,-1 2 0,-1 1-135,2 8 0,0 3-764,-2 1-541,0 10-808,0 10 2248,0 13 0,0 10 0,0 6 0</inkml:trace>
  <inkml:trace contextRef="#ctx0" brushRef="#br0" timeOffset="213930">2168 17834 20935,'-36'19'869,"-1"0"1,0 0 0,-1-1-691,2 0 1,-1-1-331,0 0 1,1 0 465,2 1 0,1-1-45,1-1 0,1-1 513,-22 14-333,6-5-90,9-2-180,4-4 124,3-2-124,2-1 0,1 1 90,4 0 292,-3 0-292,3 0 0,2-5-270,-4-4 0,10-3 0,-1-4 0,14 0 0,23-28 0,19-13-626,-2-1 0,9-9 626,-13 17 0,4-5 0,5-3 0,0-1 0,1-1 0,-1 3-497,-2 1 1,-2 1 0,1 0 0,1-1 0,2-1 0,3-2 496,-5 4 0,3-2 0,2-1 0,1-2 0,1 0 0,0 0 0,1 1 0,-1 0 0,-1 1-249,3-2 0,0 1 0,-1 0 0,1 1 0,0 0 0,1 0 1,0-1-1,1 0 249,-3 3 0,-1 1 0,0 0 0,1-1 0,0 1 0,3-2 0,1-1 0,4-2 0,3-3-71,-16 13 1,2-1 0,3-2 0,2-1 0,1-2 0,2 0 0,1-1 0,0 0 0,2-1 0,-1-1 0,1 1 0,0 0 0,-1 1 0,0 0-1,-2 0 1,0 2 0,-3 1 0,0 1 0,-3 1 70,10-6 0,-3 1 0,-1 2 0,-2 1 0,-1 0 0,-1 1 0,1 1 0,0-2 0,1 1 0,2-2 0,1-2 0,3-1-34,-10 8 0,1-2 1,2-1-1,1 0 0,1-2 1,1 0-1,1 0 0,0-1 1,0 0-1,1 0 0,-1 0 1,0 0-1,0 1 0,-2 0 1,0 1-1,-1 1 0,-1 1 1,-1 1-1,-3 2 34,11-8 0,-2 2 0,0 1 0,-1 0 0,-2 1 0,0 2 0,-1-1 0,-1 2 0,-1 0 0,-1 0 0,0 1 0,-1 0 0,10-6 0,-3 1 0,-2 1 0,0 1 0,-1 0 0,0 0 0,2-1 0,0-1 0,0 1 0,3-2 0,0-1 0,1 0 0,-1 0 0,-1 0 0,-1 2 0,-4 2 0,-4 3 0,8-7 0,-4 4 0,-4 1 0,-1 1 0,0 0 0,3-4 0,0 1 0,-3 1 0,-2 0 194,3-4 1,-2 0 0,-4 1-195,7-9 0,-8 1 0,-13 7 0,-7 1 0,-7-22 0,-54 12 0,-7 25 0,10 15 0,-2 6 1304,-18 10-1304,4 4 0,11 3 1949,9-1-1949,9 3 603,13 0-873,6 4 3482,7-1-3302,0 7 90,0-11 90,0 4 0,0-14 90,0-1 360,0-4-540,4 0 0,0 0 0,4 0 0,15 27 0,3 5 0,-4 2 0,2 3-879,2 4 0,1 2 879,5 10 0,2 3 0,-8-15 0,0 3 0,4 4 0,-3-3 0,4 6 0,1 1 0,0 1 0,-1-3-703,2 2 1,-2-1 0,1 0-1,2 3 703,-6-8 0,3 3 0,0 2 0,1-1 0,-1-1 0,-2-3-403,7 8 1,-3-2 0,1-2-1,0 0 403,-1-1 0,0-1 0,1 0 0,2 2-150,-1-2 0,1 3 1,2-1-1,-1 0 1,-2-4 149,-1-1 0,-2-4 0,0 0 0,1 1-160,5 7 0,2 3 1,0-3-1,-5-4 160,10 8 0,-4-5 0,-6-8 0,-1 0 395,-1 1 0,-3-2-395,6 11 1373,-8 6-1373,-31-24 0,-16 3 0,-17 8 0,10-17 0,-3 0-187,-5 5 0,-3 0 187,-6 3 0,-5 3 0,6-5 0,-5 2 0,-2 2 0,1-2 0,6-3 0,0 0 0,-1 0 0,-2 3 0,-4 2 0,-4 3 0,-1 0 0,0 1 0,1-1 0,6-3 0,0-1 0,0 0 0,0 0 0,-1 1-170,5-3 1,-1 1-1,-1-1 1,0 2-1,0-1 1,-1 1 169,-2 1 0,-1 1 0,-1 1 0,0-1 0,0 1 0,-1 0-164,5-4 1,0 0 0,0 1 0,-1-1 0,0 1 0,0 0 0,-1 0 163,-2 1 0,0 1 0,0-1 0,-1 1 0,0-1 0,0 1 0,0 0-37,-1 0 0,0 1 1,-1 0-1,0 0 0,0 0 1,1 0-1,-1 0 37,-1 0 0,1 0 0,-1 1 0,1-1 0,-1 1 0,1 0 0,0-1 0,0 0 0,0 1 0,0-1 0,0 0 0,0 0 0,1 0 0,-1 0 0,1 0 0,1-1 0,-1 1 0,1-1 0,0 0 0,0 0 0,0 0 0,1-2 0,0 1 0,0-1 0,0 0 0,1 0 0,-1-1 0,1 0 0,1 0 0,1-1 0,-1 0 0,1-1 0,0 1 0,0-1 0,0 0 0,-5 3 0,0 0 0,1-1 0,0 0 0,32-21 0</inkml:trace>
  <inkml:trace contextRef="#ctx0" brushRef="#br0" timeOffset="213930">2392 19049 23362,'-24'-43'-312,"-2"-3"312,-4-8 0,1 2 0,1 1 0,-1-2-192,1 4 1,0-3 0,-1 0-1,2 2 1,3 5 161,1-3 0,2 5 0,2 0-726,-6-13 1,4 2-145,4 6 1,5-1 899,9-9 0,7 0 0,3 17 0,4 1 0,8-9 0,1-1 0</inkml:trace>
  <inkml:trace contextRef="#ctx0" brushRef="#br0" timeOffset="-214631.73">5921 14894 20395,'-7'-27'2159,"-2"-2"-1889,8-1 180,-3-2-1,4 5 1,0 0 180,0-4-180,6 3-181,-1 0-89,5 6 360,1 5-270,-2 4-90,1 2 0,-4 7 0,0 10-1,6 14 91,6 21-180,-4-9 0,2 3-744,6 11 0,1 3 744,4 10 0,3 3-60,-7-17 0,2 2 0,0 1 60,2 4 0,1 1 0,1 1-542,0 0 0,2 0 1,2 5 451,-6-10 0,1 4 0,1 2 0,1-2 0,-3-2-525,1 0 1,-1-2 0,0 0 0,2 2 524,-2 0 0,3 2 0,-1 1 0,0-1 0,-2-5 0,7 11 0,-2-4 0,0-1 0,-1-3 0,0-1 0,1-1 0,-3-4 0,1-1 0,0-2 0,-2-5 0,0 0 0,-1-3-2,9 11 0,0-2-268,4-1 0,-1-4 165,-15-12 1,-1-3-1515,23 14 553,-34-27 1066,-19-20 0,-18-5 0,-15-10 0</inkml:trace>
  <inkml:trace contextRef="#ctx0" brushRef="#br0" timeOffset="-214102.73">4909 15441 20935,'-4'-32'2069,"-3"3"-1709,6 2-1,-3 2 91,4 4 0,0 3-180,0 5 0,0 2 179,4 6 91,4 13 90,10 21-406,-3-1 1,2 5-1132,5 13 0,1 5 1027,-3-9 0,1 2 0,1 1-698,2 9 1,1 1 0,1 2 667,-4-11 0,1 2 0,0 0 0,0 0-90,2 4 0,1 0 0,0 0 0,1 1 0,1-1 0,-1 0 0,3 2 0,1 1 0,-3-7 0,2 2 0,1 1 0,0 0 0,0-1 0,-2-3 0,6 8 0,-3-3 0,1-1 0,4 4 0,-3-5 0,3 4 0,1 2 0,1-2 0,-3-2 0,-3-6 0,5 7 0,-3-6 0,1 1 0,-4-6 0,1 1 0,-1-1 0,-3-5 0,4 5 0,-3-5 0,-5-6 0,-2-1-34,14 15-146,-9-11-1079,-10-12-450,-5-10 1176,-8-6-2256,-10-12 3420,-8-8 1,-9-13 0,-5-8 0</inkml:trace>
  <inkml:trace contextRef="#ctx0" brushRef="#br0" timeOffset="-213001.73">4170 16196 15627,'-14'-37'1079,"0"-1"1,0 4-1,0 0 383,-4 0 0,2 2-1282,-5-6 1428,6 17-1158,28 47-315,3 6 0,5 10-68,2 5 1,6 9-1,2 3 1,-2-2-388,-4-6 0,0-2 0,1 2 0,1 3 320,-3-6 0,3 3 0,0 2 0,0 1 0,0-2 0,-2-3-191,7 12 0,-2-3 1,0 0-1,1-1 191,-1 0 0,2 0 0,-1 0 0,0-1 0,-1-2 0,0-1 0,0 0 0,0-1-365,-2-3 0,0-1 0,0-1 1,0 0 184,6 11 0,-1-1 0,-1-1-348,-3-6 1,-1-2 0,-1-1 77,-4-5 0,-1-1 0,0 0-770,-1 2 0,1 0 0,-4-3 1220,-2 0 0,-4-3 0,0 2 0,-7-5 0,-19-6 0</inkml:trace>
  <inkml:trace contextRef="#ctx0" brushRef="#br0" timeOffset="-212650.73">3277 16988 22824,'-36'-7'539,"0"0"1,3 0 0,1-1 0,-20-8-91,11-2-89,11 2 270,13 2 179,40 67-629,-6-20 0,3 4-711,4 7 0,2 7 0,2 1 561,1 0 0,0 1 0,2 1-460,-6-11 0,0 1 0,2 2 0,2 2 444,-1-4 1,2 4 0,1 0 0,2 2 0,-2-2 0,0-3-559,6 11 0,-1-2 1,0-1-1,2 2 544,-7-10 0,2 3 0,1 0 0,-1 0 0,0-1 0,-3-5-23,4 5 1,-2-3 0,-1-2-1,0 0-422,9 10 0,0 0 0,-2-2 115,-4-5 0,0 0 1,0-2-1065,3 2 1,0 0-1,-2-4 1394,-2-1 0,-3-3 0,1-1 0,-6-8 0,-12-14 0</inkml:trace>
  <inkml:trace contextRef="#ctx0" brushRef="#br0" timeOffset="-212298.73">2562 17300 21745,'-44'-34'1259,"3"2"-1079,2 7 0,9 5-180,3 6 90,9 3 0,8 6 179,4 9 271,13 14-90,10 25-225,-2-12 0,4 3-576,4 11 1,5 5 395,-4-6 0,3 4 0,2 2 0,-2-3-871,3 5 1,0-2-1,1 4 826,-1-2 0,3 4 0,-1 0 0,-1-4 0,0-1 0,-2-3 0,0 0-401,-1-1 0,0-1 1,0-1 220,-2-2 0,0-2 0,-1 0-543,9 14 0,-1-2 48,-3-5 1,-1-3-496,-4-7 1,-2-1 1169,-3-6 0,-1-1 0,11 15 0,-6-8 0</inkml:trace>
  <inkml:trace contextRef="#ctx0" brushRef="#br0" timeOffset="-211449.73">4771 16450 21924,'-8'-14'2249,"4"3"-1889,-5 4 0,7 7-90,-3 13-90,9 14-91,4 14-44,7-1 0,4 2-45,-3-10 0,0-1 0,8 10 0,2-2 45,0-11 0,1-5-45,9 0 0,9 0 0,-21-33 0,-5-9-90,-9-17 90,-8-10 0,-12-10-90,-10-2-319,-9 2 49,-9 6-180,-3 13-449,-4 17-1035,12 22 0,0 8 2024,-19 15 0,17-1 0,1 4 0,10-3 0,-1 0 0</inkml:trace>
  <inkml:trace contextRef="#ctx0" brushRef="#br0" timeOffset="-211090.73">3618 17494 18268,'-10'-5'1529,"3"1"468,4 12-1817,10 9 675,4 12-676,11 12-89,6 3-90,5 1 90,6-4-90,-2-7 0,1-9 0,-1-12 359,-3-9-449,-3-12 1166,-8-10-1166,-11-12 0,-16-9 0,-16-6 0,-17-4 90,12 23 0,-1 1-135,-3 1 0,-1 1-494,-1 1 0,0 3 90,-26-13-271,7 10-1079,7 10 1889,5 6 0,1 18 0,1 3 0</inkml:trace>
  <inkml:trace contextRef="#ctx0" brushRef="#br0" timeOffset="-210766.73">2879 17788 22104,'-14'-2'1170,"1"8"-810,7 10-181,4 14-89,10 10 0,6 6-90,9 0 90,4-1-90,3-11 0,-1-5-90,-1-8 0,-3-8-269,-7-6-181,-4-5-1619,-13-22 0,-10-4 2159,-11-18 0,-9 6 0,-2-3 0</inkml:trace>
  <inkml:trace contextRef="#ctx0" brushRef="#br0" timeOffset="-210412.73">2311 18101 21025,'-21'13'1529,"3"5"-1259,9 2-180,7 7 0,12 5 0,7 0-90,9-2 90,3-7-90,4-12 90,-5-5 0,-1-6-90,-9 0 90,-6-4-180,-6-5 0,-9-5-270,-6-4-270,-7 0-629,-3 2 1259,-1 6 0,0 4 0,-1 6 0</inkml:trace>
  <inkml:trace contextRef="#ctx0" brushRef="#br0" timeOffset="-184939.73">2250 7703 21924,'-13'-32'659,"0"0"1,-3-1 0,-2 1-345,-4 0 0,-3 0-601,-5 0 1,-1 1 600,-2 2 0,-2 1-46,-1 2 1,-1 2-135,2 4 0,1 2 219,2 4 0,0 5-84,-22 2-90,11 27 180,12 25-326,21-8 0,6 5 56,4 10 0,6 5-560,0-13 1,3 2 0,2 0 499,3 4 0,2 1 0,1 0-30,3 3 0,1 0 0,1-1-30,2 0 0,2 0 0,0 0-30,1-1 0,1-1 0,0 0-180,0-3 0,1 0 1,0-2-181,-1-2 0,1 0 0,-1-3-180,-2-2 1,0-2-1,0-1-749,8 11 0,-1-2 1456,-6-7 1,-3-2-1,7 21 1,-12-8-1</inkml:trace>
  <inkml:trace contextRef="#ctx0" brushRef="#br0" timeOffset="-184789.73">1978 8851 22554,'-34'-33'427,"1"0"0,0-1 1,-1-16-1,13-3-652,25-3 0,14 0-1129,6 9 1,7 3 843,-3 12 0,4 0 0,1 0 510,7-3 0,2 0 0,-2 1 0,5-5 0,0-1 0,-6 5 0,0-1 0,1 1 0</inkml:trace>
  <inkml:trace contextRef="#ctx0" brushRef="#br0" timeOffset="-184598.73">2453 7626 22554,'-31'-58'989,"0"0"1,8 14-1,2 4-449,-10-12 0,23 36-180,16 14-181,39 42-179,-21-18 0,1 3-729,14 16 1,3 5 158,-9-5 0,1 4 1,-1-3-106,6 9 1,0 0-372,-6-6 1,1 1 0,-2-4 1045,-1-1 0,-1-5 0,-1-4 0,-1-2 0,-2-5 0,1 1 0</inkml:trace>
  <inkml:trace contextRef="#ctx0" brushRef="#br0" timeOffset="-184321.73">3143 7612 23004,'-32'-56'1799,"-3"18"-1259,-12 47-361,16 40-89,6 11-90,32 5 0,19-33 0,13-16 0,6-16 0,-11-18 0,-3-6 0,11-25 0,-18 10 0,-5-3-218,-14 5 0,-6 1 218,-5-1 0,-5 1 0,-3 2 0,-5 2 0,-2 4 0,-4 4-270,-13 3 1,-1 6-451,-17 0-179,-10 16-630,42 18-810,14 0 2339,16-5 0,18-6 0,8-8 0</inkml:trace>
  <inkml:trace contextRef="#ctx0" brushRef="#br0" timeOffset="-183757.73">3334 7056 22554,'2'-37'2429,"-7"6"-2069,-6 8-91,-9 11-89,1 6-90,1 16-90,9 9 0,4 13 0,14 7-90,6 2-180,13-5 1,8-6-136,6-27 0,3-8 315,5-10 135,-6-16 0,-8-9 225,-23-18 89,-16 4 1,-7-1-180,-1 22 0,-2 2-706,-6-9 0,-2 4 616,-7 0 0,5 11-90,18 36 0,14 2 0,21 27 0,13-10-90,8-5-90,6-11 909,4-10-999,0-15 0,-2-14 180,-9-14 0,-12-13 90,-24 22 0,-4-5-1642,-5-25 0,-7-3 1687,-2 10 0,-5-2 22,-1 3 0,-4-6 1,-2 0-1,0 4-404,-1 2 1,-1 5-1,-1-4 404,1 2 1,-2-4 0,1 1-1,0 3-230,0 0 0,0 4 0,1 0 253,0 2 0,1 2 0,1 0-19,-6-10 0,1 2 109,4 12 0,1 4 2392,0 3-2212,10 41-181,17 38 1,8 14-180,-3-8 0,2 5 16,1-2 0,2 6 0,1-3-16,-3-11 0,1-2 0,0-1 0,1 1 0,1 0 0,0-1 51,0-2 1,1-2 0,-1 0-202,0-3 0,1-2 0,0 0-255,8 12 1,3-1-901,3 4 1,1-4 1337,-8-17 0,-1-4 0,-4 0 0,-2-7 1,3-11-1</inkml:trace>
  <inkml:trace contextRef="#ctx0" brushRef="#br0" timeOffset="-183572.73">3846 6233 14722,'8'-55'112,"1"1"0,0-1 1,0 0-1,0 1 1,-7 6-1,5 0 1,18-4-1,0 0 1,0 0-1,0 0 1,0 0-1</inkml:trace>
  <inkml:trace contextRef="#ctx0" brushRef="#br0" timeOffset="-181857.73">1604 9399 22104,'-30'20'689,"-1"0"1,1-2 0,1-1-240,-26 14-180,10-8 0,12-11-180,19-16 0,23-23-1,16-6 1,11-8 0,1 0-1311,1 1 0,1-1 0,5-2 1293,-6 5 0,3-3 0,2-1 0,2-2 0,3-2 40,-8 9 1,2-3-1,2-1 1,2-1-1,-1 0 1,1 0-1,-1 1 1,-2 1-38,6-5 0,-1 1 0,0 0 0,0 1 0,1-1 0,2-3-46,-8 9 1,1-3 0,2 0 0,0-1 0,1 0 0,-1 0 0,0 1 0,-2 2 0,-1 2-237,6-6 1,-1 2 0,-1 2 0,-1 0 0,0 1 0,0 0 236,-1 2 0,-2 0 0,1 1 0,0 0 0,0 0 0,1-1 0,5-2 0,2 0 0,1-1 0,-1 1 0,-1 1 0,-4 2-420,5-3 0,-3 2 0,-1 1 0,1 0 390,5-3 0,1-2 0,-2 3 0,-7 4-141,2 0 1,-7 5 140,-8 4 0,-3 1 1302,14-6-1302,-16 6 0,-10 10 2067,-6 2-2067,-6 6 3090,-2 5-3090,-5 5 912,-6 0-912,2 3 0,-4-3-990,5 0-719,-1-1-539,2 2 2248,3 2 0,-6 7 0,-1 1 0</inkml:trace>
  <inkml:trace contextRef="#ctx0" brushRef="#br0" timeOffset="-170347.73">11650 2972 22374,'-39'-13'2609,"-8"15"-2205,15 12 1,-1 7-1108,-6 14 1,-1 7 1002,7-4 0,-1 5 0,0 2-782,4-3 0,-1 1 0,1 3 1,-1 0 570,-4 7 1,0 2 0,0 0 0,-1 2-310,5-7 0,0 1 0,0 1 0,0 0 0,0 1 220,-1 3 0,1 1 0,-1 0 0,1 1 0,0 0-112,5-8 1,1 0-1,-1 0 1,1 1-1,1 1 1,0-1 111,0 0 0,1-1 0,1 1 0,-1 0 0,2 2 0,-1 1-124,1 2 0,1 2 0,-1 2 0,1 0 0,1 0 0,0-3 1,2-2 123,-2 5 0,2-3 0,1-2 0,1 1 0,-1 1-30,3-2 0,-2 2 0,2 0 0,0 0 0,2-3 0,2-6 83,0 13 0,4-7 1,1-1-594,-1 15 0,8-3-989,13-7 0,7-9 770,25-7 759,-8-34 0,4-15 0,0-26 0,-1-13 0,-12 11 0,1-1 0,-1 0 0</inkml:trace>
  <inkml:trace contextRef="#ctx0" brushRef="#br0" timeOffset="-170138.73">11727 3528 21205,'21'-52'499,"-1"0"1,0 1 0,1-1 0,-1 0-1,0 0 1,7-16 0,3-3 0,-9 13-1,-18 30 671,-41 58-2466,2 15 0,-3 14 1296,13-18 0,-1 3 0,0 2 0,-1 2-355,1-2 0,0 1 0,0 2 0,-1 1 1,0 1 354,2-3 0,0 2 0,0 0 0,0 2 0,0 0 0,0 1-113,-2 4 0,0 0 0,0 2 0,0 0 0,0 1 0,0 0 113,4-7 0,-1 1 0,1 1 0,-1-1 0,1 1 0,1 0 0,-1 0-156,1 0 1,0 1-1,1-1 1,-1 0-1,1 1 1,1-1-1,0-1 156,-2 7 0,0-1 0,0-1 0,1 1 0,1 1 0,1 1-50,2-3 0,0 1 0,1 2 0,1-1 0,0 0 0,2-3 0,0-3 32,1 2 0,0-4 0,2-1 0,1 0 0,4 1-414,1 8 0,2 5 0,2-2 0,5-5 0,5-12-423,10 3 1,13-20 854,12-30 0,11-18 0,-4-9 0,-9-11 0,-6-9 0,2-6 0,-5 5 0,-1-1 0,1 1 0,0 0 0,-1-1 0</inkml:trace>
  <inkml:trace contextRef="#ctx0" brushRef="#br0" timeOffset="-169944.73">12093 3325 22644,'10'-59'929,"0"0"1,-5 13-1,-10 18-3130,-26 53 1,-9 26 2350,15-14 0,0 4 0,-1 5-96,3-3 0,-2 5 0,-1 2 0,0 3 0,2 2-170,3-5 1,0 3 0,0 2-1,0 1 1,1 0 0,1-2-1,0-1 116,-3 9 0,1-3 0,0-1 0,1 2 0,-1 3-63,4-9 0,-2 3 1,1 2-1,-1 0 0,2-1 1,1-3-1,1-2 63,-1 13 0,1-3 0,3-3 0,0 0-224,2-5 0,2 0 0,0-2 0,2-1 44,1 8 0,1-1 1,3-3-226,4 12 0,4-5-225,4-17 1,7-8-900,32-2 928,-15-40 0,3-12 601,10-16 0,0-11 0,-10 3 0,1-4 0,0-3 0,-7 6 0,-1 0 0,1 0 0,0 0 0</inkml:trace>
  <inkml:trace contextRef="#ctx0" brushRef="#br0" timeOffset="-169779.73">12820 3370 21772,'31'-48'1798,"1"0"1,-38 85 0,-14 32-2562,3-21 1,-4 8-1,-3 6 1,-3 4-1,-1 4 1,1 0 762,7-17 0,-1 3 0,-2 4 0,0 1 0,0 1 0,-1 1 0,1-1 0,0 0 0,2-2 0,0-2 0,1-4-132,-2 9 1,2-3 0,0-2 0,2-2-1,-1 1 1,0 1 0,-1 3 131,2-4 0,-1 2 0,0 1 0,-1 2 0,1-1 0,0 0 0,1-2 0,1-3 0,2-3-221,-4 15 1,3-5 0,0-2-1,2-2 1,0 0-140,1-5 0,0-1 1,1-1-1,0 0 0,1-2-337,-1 5 1,1-1 0,0-2 0,1-1 696,-3 5 0,2-2 0,-1-3 0,-4 9 0,0-3 0,0-12 0,1 0 0</inkml:trace>
  <inkml:trace contextRef="#ctx0" brushRef="#br0" timeOffset="-169044.73">9770 1751 22374,'0'-53'1799,"0"8"-1529,0 15 270,0 14-1,0 26 181,0 25-360,0-4 0,0 5-46,0 12 1,0 8-968,0-4 0,1 7 0,-1 3 0,1-2 675,0-9 1,0-1-1,1 1 1,0 3-394,0 2 1,0 5 0,0 0 0,1 0 0,0-4 370,1-1 0,0-2 0,2-1 0,0 2 18,2-2 0,0 1 0,2 2 0,0-1 0,3-3-316,3 5 0,2-1 0,1-2 0,0-1 275,-2-2 1,1 1-1,1-4 1,3-5-60,5-2 0,3-5 0,1-11 37,2-14 0,1-11 0,3-9 0,-1-9 0,3-12 0,-3-8 45,3-11 0,-1-10-42,-11 9 0,0-6 0,-1-2 1,-1 2 41,1-5 0,-2 0 0,1-2 22,-3 2 1,2-3-1,-2-1 1,-3 6-23,-2 1 0,-4 3 0,0 2 0,-2 3 0,-1 1 0,-1 1 0,0-16 0,-2 3 45,-2 10 0,-2 3 899,-3 10 0,-4 3-944,-10-6 1643,6 60-1643,-5 20 0,13 2 0,4 4-91,0-5 1,2 0 90,3 2 0,2 0 0,3-2 0,5-1 0,10 7 0,8-5 0,3-14 0,4-6-45,-2 0 0,1-10 45,8-25 0,-5-13 0,-21 3 0,-5-5 0,3-28 0,-9-3-45,-12 23 0,-6 0 45,-6-12 0,-5 3 0,-4 16 0,-3 5 0,-27-18-90,-6 13-360,-2 15 1836,2 13-2915,2 13-900,4 10 2429,7 8 0,7 5 0,5 3 0</inkml:trace>
  <inkml:trace contextRef="#ctx0" brushRef="#br0" timeOffset="-168671.73">11179 1941 23454,'15'-49'1709,"-1"9"-1260,-2 17 181,0 18-90,2 25-181,2 23-269,-6-11 0,1 2-421,-1 7 1,0 2 330,2 3 0,-2 2 44,1 0 1,-1 1-45,-1-3 0,0-1 0,0-4 0,-2-3 0,6 28 0,-5-19 0,-4-15 0,-2-18 0,-2-21 0,0-18 0,0-24 0,1 15 0,1-3 20,1-7 0,1-5 10,1 0 0,2-5 0,0 0-30,-1 3 0,0 0 0,2 1-30,1-1 0,1 0 0,1 5 30,-2 1 0,3 13 0,9 26-270,-4 37 0,-3 27 0,1-2-944,3 1 0,1 0 139,-1-1 1,0 5-1,1-10 1075,-1-8 0,3-13 0,11-14 0,3-15 0</inkml:trace>
  <inkml:trace contextRef="#ctx0" brushRef="#br0" timeOffset="-168162.73">12064 1267 22284,'-32'-18'1709,"-2"16"-1349,-5 31-270,19-3 0,1 5 0,1 6 0,1 6-225,5 1 0,1 5 1,2-2 134,0 6 0,3 1 0,0 14 0,4-4 0,6-25 0,5-5-90,8-2 0,4-4 211,14-2-121,16-19 0,-14-41 0,-3-23-586,-16 20 0,-1-3 631,-2-6 0,-2-1 45,1-3 0,-1-2 0,-6 5 0,-1-3 0,-1 0 135,1-17 0,-1 1-180,-2 2 0,-1 4 155,-2 18 1,0 7-111,4 12 90,4 25 180,8 27 90,10 30-166,-9-15 1,1 5-150,5 11 0,0 4-842,-5-14 0,0 2 0,0 1 737,2 5 0,0 3 0,0 1-8,-4-13 1,-1 1-1,0 1 1,-1 0-23,1 2 0,-1-1 0,0 3 0,-2 7 12,-4-7 1,0 6 0,-1 3 0,-2 3 0,0-1 0,-2 0 0,-1-5-374,-3 0 1,-1-2-1,-2-1 1,-1 0-1,0 0 1,0 3 360,1-2 0,1 3 0,0 1 0,-1 0 0,-1-1 0,-2-4 0,-3-5 22,-8 13 1,-3-5-1,-3-6 1,-1-7 22,-13 8 0,-3-14-35,0-10 1,-2-11-11,2-14 0,1-12 0,0-15 0,4-12-561,3-15 1,5-8 560,11 9 0,3-3 0,2-2 0,3-6 0,3-3 0,3 0 178,1-3 0,4-1 0,6-2-196,2 15 0,2-3 0,4 0 0,2 0 0,2 2-270,2 1 0,3 1 0,2 1 0,0 1 1,1 0-37,-1 0 0,1 0 0,0 1 0,1 2 1,2 2-264,7-3 0,3 2 1,0 4-1,-2 4 587,-2 4 0,-2 5 0,1 2 0,16-7 0,-1 3 0,-2 4 0,-1-1 0</inkml:trace>
  <inkml:trace contextRef="#ctx0" brushRef="#br0" timeOffset="-166794.73">28978 1665 20305,'6'-18'2879,"0"0"-2340,-2 1-269,0 4-90,-2 2 90,0 6-90,1 1 180,4 10-90,3 7-91,4 13 1,2 12-90,5 7-90,1 12-437,3 4 482,-13-28 0,0 0-45,0 0 0,0 0 0,1 0 0,1-1 0,10 27-360,3-2-449,-7-8-271,-2-5-1078,-4-8 2158,-1-11 0,-3-12 0,0-7 0</inkml:trace>
  <inkml:trace contextRef="#ctx0" brushRef="#br0" timeOffset="-166447.73">29505 1538 20665,'0'-27'2609,"0"-4"-2429,0 11-90,0-1 89,0 16 271,0 1 270,4 30-450,-1 0-90,4 30-1,0-2-134,-1-5 0,1 3 0,-2-9 0,0 0-484,2 17 1,1 1 393,-3-15 0,0-2-180,1-1 0,1 1-675,1 11 1,1-1-127,-2-17 1,0-2-3891,1 5 1,0-5 4247,0-12 0,-1-13 0,0-10 0</inkml:trace>
  <inkml:trace contextRef="#ctx0" brushRef="#br0" timeOffset="-166163.73">29814 1502 21385,'0'-28'1619,"0"4"-1439,0 6-90,0 6 719,0 5-359,4 30-90,0 7-270,4 30 0,-4-26 0,0 2-329,1 4 1,-1 2 283,0 4 0,0 1-45,0 1 0,0 1-45,0 1 0,0 0-460,-1-2 1,0-1 144,1-1 0,0-1-225,0-4 1,0-1-570,1-4 0,0-2 1154,8 21 0,1-15 0,0-11 0</inkml:trace>
  <inkml:trace contextRef="#ctx0" brushRef="#br0" timeOffset="-165879.73">30192 1411 21565,'-15'-27'1439,"7"4"-1079,2 12 449,6 37-449,0 12-225,2-2 0,0 4-360,1-1 0,0 1 225,2 5 0,1 1-206,-1 2 0,0 1 206,0 1 0,0 0 0,-2 0 0,0 0 0,-1-3 0,0-1-90,-1-2 0,0 0-135,-1-4 1,0-1-181,0-3 0,0 0-1034,1 1 0,-2-2 1439,-4 5 0,-2-11 0,-5-30 0</inkml:trace>
  <inkml:trace contextRef="#ctx0" brushRef="#br0" timeOffset="-165645.73">30565 1574 21835,'3'-36'1978,"-2"6"-1798,-1 8 90,2 12 540,17 34-630,-4 8-135,5 15 0,0 7-90,-9-17 0,-1 2-799,2 8 1,-1 7 0,-1-5-146,-3-3 0,-1-1 989,1 16 0,-2-2 0,-3-21 0,0-1 0,-2-1 0,0 0 0</inkml:trace>
  <inkml:trace contextRef="#ctx0" brushRef="#br0" timeOffset="-164503.73">27698 8191 19737,'-18'-45'377,"-1"1"1,0-1 0,-1 2 0,-1 2 0,-1 0-198,-11-14 0,-3 4 45,-2 5 0,-3 6 44,0 7 1,-2 5 0,0 5 0,-1 7-45,0 7 0,0 7 0,2 4 0,1 9-46,-10 24 1,5 11-90,13-4 0,6 4-356,6-1 1,2 4 0,6-1 265,6 15 0,8-1 45,7 4 0,6-1-45,-3-22 0,3 0 0,2-2 0,2 0 0,2 0 0,5-1 0,14 12 0,6-1 0,-1-2 0,-8-11 0,-2-3 0,4 1 0,10 8 0,3 1 0,-3-4-975,5 2 0,-3-2 975,-3-3 0,-2 3 0,-8-3 0,0 2 0,-4-1-322,2 6 0,-4 1 352,-8-7 0,0 3 0,-6-1-43,-4 5 1,-8-2 57,-5 3 0,-5-1-45,-4 1 0,-3-1 0,-5 0 0,-3-1 0,-3-3 0,-3-2 213,1-3 1,-3-2-214,-11 3 0,-2-5 0,11-14 0,0-4 0,-7 4 0,2-12 0,9-28 0,6-12 0,7 0 0,3-5 0,0-24 0,6-6 0,5 21 0,4-2 0,1-1 0,0-6 0,2-1 0,1-5 0,-1 8 0,1-6 0,1-2 0,0 1 0,-1 2 0,1-1 0,-1 2 0,0 0 0,0-3-123,1 0 1,0-3 0,1-1-1,-2 1 1,0 6 122,-1 4 0,-1 4 0,-1 1 0,0-2-468,0-9 1,0-2 0,-2 1 0,0 4 17,0 2 0,-2 4 1,-3-2 449,-6-12 0,-5-2 0,-3 16 0,-16 7 0,-27 13 0</inkml:trace>
  <inkml:trace contextRef="#ctx0" brushRef="#br0" timeOffset="-150879.73">33018 16138 23094,'-32'-53'1259,"-3"2"-989,-4 3-403,-5 1 673,-5 1-136,7 12 1,-5-1-255,12 10 0,-3 0 0,-3 0-83,-8-2 1,-5 0-1,-1 0 1,3 2-510,-1 0 1,2 1-1,-2 2 442,4 4 0,-2 1 0,1 2 0,3 1 45,-15 0 0,2 4-45,-4 0 0,-2 2 0,21 3 0,-1 0 0,-1 1 30,-1 1 0,-1 1 0,0 0 0,-2 0 0,-1 1 0,1 0 0,-2 1 0,0 0 0,0 0-30,-1 1 0,0 1 0,-1-1 0,1 1 0,0-1 0,0 1-808,-1 1 0,1 0 1,-1 0 837,0 1 0,0-1 0,0 1-30,-1 1 0,0-1 0,0 1-372,-1 0 1,0 0 0,0 1 371,-1 0 0,0 0 0,0 0-459,-2 1 1,1-1 0,-1 1 488,-1 0 0,0 0 0,0 0 25,1 0 1,0 1-1,-5 1 17,14-1 0,-3-1 0,-2 1 0,-1 1 0,0 1-18,-3 0 0,0 2 0,-1 0 0,0 0 0,0 1-36,1-1 1,-1 1 0,1 0 0,0 1-1,1 0-18,1 1 0,0 0 0,1 0 0,2 1 0,3 1 0,-11 5 0,5 1 0,-3 3 0,13-3 0,-1 2 0,-2 1 0,2 0 0,2 0 0,1 1 0,3-2 0,0 2 0,-3 4 33,3 0 0,-4 2 0,-2 3 1,1 1-1,2 0 0,3-1-33,2 2 0,2 1 0,2-1 0,1 1 0,-1 0 0,-9 9 0,-1 0 0,2 0 0,2 1 205,5-4 0,2 2 0,1-2 1,4-2-206,3-1 0,3-2 0,1 0 0,2 0 0,1 0 0,1 0 0,-7 20 0,4 0 0,4-3 0,3-1 0,2-1 0,6 3 0,7 5 0,5 5 0,3-4 0,1-3 0,3 0 0,1 0 0,4 3 0,2-8 0,6-12 0,3-7 0,1 1 0,4-3 0,5-2 0,3-3 0,3-2 0,6-2 131,4-4 1,7-1 0,3-2-132,-7-4 0,2-2 0,2 0 0,4 0-22,-8-3 0,4 0 0,1 0 0,2-1 0,-1 0 0,-3 0 22,6 0 0,-1-1 0,-1 0 0,0-1 0,1-1 0,-7 0 0,1-2 0,0 0 0,0 0 0,-2 0 0,-2-1-195,13 0 0,-3-1 0,-2 0 1,2 0 194,1-1 0,1 0 0,1 0 0,-1 0 0,0-2 0,0 0 0,0 0 0,0 0 0,-13-1 0,-1 1 0,0 0 0,2-1 0,3-1 0,4-2 0,3-1 0,3 0 0,0-1 0,-2 0 0,-2-1-138,-1 1 1,-3-1 0,-1 0 0,1-1 0,3-1 137,1 0 0,3-1 0,1-1 0,0-1 0,-2 0 0,-4-1-204,-4 0 1,-3 0 0,-2-2 0,-1 0 0,1-1 203,1-1 0,-1 0 0,0-2 0,0-1 0,-1-1 0,0 0 0,-1-2 0,1 0 0,-2-1 0,0-2 12,0 0 1,0-2-1,-1-1 1,0 0 0,0-1-13,-2-1 0,1 0 0,-1-2 0,-1 0 0,0 0-29,0 0 0,0-1 1,-1 0-1,0 0 0,-1-1 29,0 1 0,-1 0 0,0 0 0,0-1 0,-1 1 0,8-8 0,1 1 0,-2-1 0,0 1-7,-3 2 1,0-1 0,-1 1 0,-1 0 6,-4 3 0,0-1 0,-1 1 0,-2 0 167,9-8 1,-2-1-1,-3 1-167,-4 4 0,-3 0 0,-2-3 0,-1-8 0,-2-3 0,-4 2 0,-1-5 0,-6-1-24,-8 11 0,-4-3 1,-5 5 23,-10-4 0,-7 5 0,-5-2 0,-7 1-270,-3 4 0,-6 0 0,-1 3-450,7 8 1,0 1-1,-2 1-43,-12-7 0,-2 0 0,-1 4 763,-10-1 0,-1 7 0,18 10 0,-1 2 0,0 1 0,-2 1 0,0 0 0,0 0 0</inkml:trace>
  <inkml:trace contextRef="#ctx0" brushRef="#br0" timeOffset="-138237.73">15549 2076 21205,'-31'-20'1259,"-1"2"-1079,-5 2 90,0 4-90,-1 1-90,3 4 0,3 3-90,2 2 0,3 2 90,1 4 0,-13 17 0,7 4 0,-11 17 89,9 1-89,-1 5-995,16-21 1,0 2 994,-1 2 0,-1 3 30,0 4 0,-2 4 0,1 1-30,-2 9 0,0 2 0,1 1-60,0 1 0,-1 0 0,2 1 30,1 2 0,1 0 0,3-2 30,-1 6 0,3-2-1,0 1 1,2 0-500,0-1 1,1 0 454,2 0 0,0 1 0,1-4 0,0 4 15,2-8 0,0 3 0,1-3 30,-1 8 0,1 0-60,1-11 0,2 2 0,-1-3 15,-1 3 0,1-3 0,1 1 0,-1 0-45,-2 0 0,0 0 0,0 0 0,0 0 45,-1-2 0,2-1-45,1 2 0,1-1 0,-1 0 0,2 0-312,3 0 0,2-1 357,0 2 0,2-1-45,2-2 0,2 2 30,3-5 0,3 1 0,1-1 14,4 7 1,2-2-15,-1-8 0,2 2 0,0-5 15,8 3 0,2-5 0,3-1 0,2-2 0,1-3 0,4-1-15,0-6 0,3 1 0,0-3 60,5 1 0,2-1-60,-5-4 0,2 0 0,-2-4-362,8-4 1,-2-4 376,9 0 0,1-2-15,-17-3 0,0-1 0,2 0 94,4-1 1,0 0 0,2 0-125,1-2 0,1 0 0,1 0 30,0-1 0,1-2 0,0 1-30,1-1 0,0-1 0,-1 0 0,1-1 0,-1 0 0,1-2 0,-1 0 0,1-1 0,-1-1-196,1-2 0,0 0 0,-1-2 196,0-1 0,-1-2 0,4-3 0,-12 1 0,4-2 0,1-3 0,-1 1 0,-2 0-245,3-2 1,-4 1-1,1-1 1,3-2 244,0-1 0,3-2 0,0-1 0,0 0 0,-4 1-282,0-1 0,-2 0 0,-1 0 0,0 0 304,-1 0 1,1 0-1,-1-2 1,2-3-23,-10 6 0,1-1 0,0-3 0,1-1 0,-2-1 0,-2-1-70,-1-1 0,-1-1 1,-2-1-1,0-1 1,-1-2-1,-1-2 70,-1-2 0,0-2 0,-1-3 0,-1 0 0,-1-1 0,-3 1 0,-1 1-62,-3 1 1,-1 0 0,-2 1-1,-2 0 1,-2-1 0,-3 0 61,1-12 0,-3-1 0,-3 0 0,-2 2 0,-4 3 0,-2 2 0,-4 3 0,-3 2 0,-1-1 0,-3 2 0,-1-1 0,-3 2 0,-2 1 0,-3 1 0,-3 0 0,-3 2 0,-2 1 0,-3 1 0,-3 1 0,-2 2 0,-2 1 63,-2 0 1,-2 3-1,-4 0 1,-5 1-64,5 5 0,-5 1 0,-3 0 0,-2 0 0,-1 1 0,0 2 0,3 3 0,-2 2 0,-1 0 0,-1 1 0,0 0 0,0 1 0,0 0 0,-1 0 0,1-1 0,-1 2 0,0-1 0,0 2 0,0 0 0,-1 2 0,1 1 0,-2 1 0,0 0 0,0 1 0,1 2 0,2 2 0,2 1-77,-5 0 1,2 4-1,1 1 1,1 1 0,-1 0 40,1 2 0,-1-1 0,1 2 0,0 2 0,0 0-77,2 3 0,0 0 0,0 2 1,0 1-1,1 2-31,0 0 0,0 2 0,1 1 0,0 1 0,0 2-118,-1 2 0,0 1 1,0 1-1,1 2 0,0 1 46,-1 4 0,0 1 0,1 1 1,0 3-1,0 1 0,-1 4 0,1 1 0,0 3 0,0 1 0,2 2-114,7-5 0,1 2 1,1 1-1,0 2 0,1 0 1,1 1 329,-1 3 0,1 0 0,1 1 0,0 1 0,1 1 0,1 0 0,1 1 0,0 1 0,2 1 0,0 0 0,0 0 0,0 0 0,2 1 0,0 0 0,0 0 0,0 0 0,0 0 0,-1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7:02:41.89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6444 12212 23903,'-55'12'1260,"6"-18"-1621,12-30 406,24 2 0,6-6-716,4-15 0,6-5 701,1 10 0,3-2 0,2-3-534,0 7 0,1-1 0,2-2 0,0-2 526,2-6 0,1-2 1,2-1-1,0-2-442,-1 8 0,0-2 0,1 0 0,1-2 0,0 0 420,-2 7 0,1-1 0,-1 0 0,2-1 0,1-3 0,1-3 0,-2 6 0,2-3 0,1-2 0,1-2 0,0-1 0,1-1 0,0 0 0,0 0 0,1 0-122,-3 8 0,0-1 0,0 1 0,0-1 1,1-1-1,0 1 0,1-2 0,-1 0 0,1 0 1,0-1-1,1-1 122,-3 6 0,1-1 0,0-1 0,0-1 0,1 0 0,0 0 0,0-1 0,0 0 0,0 0 0,1 0 0,-1 1 0,0-1 0,0 2 0,0-1-54,1-1 1,1-1 0,-1-1 0,1 1 0,0 0-1,0 0 1,-1 1 0,1 0 0,-1 0 0,0 2 0,-1 0-1,1 2 1,-2 0 53,5-10 0,-1 2 0,0 1 0,-1 2 0,0 0 0,0 0 0,0 1 0,0-1 0,1 0-18,0-1 0,1-2 0,0 0 0,0 0 1,0 0-1,-1 3 0,-1 1 0,-1 3 1,-1 4 17,3-9 0,-2 6 0,-2 2 0,1 0 0,1-2 11,0 0 1,0-2 0,1-1 0,0 1 0,-1 3-1,-2 3-11,1-4 0,-2 4 0,0 2 0,0 0 0,-1 2 0,0 0 0,-1 1 0,1 1 0,3-11 0,0 2 0,0-2 45,-4 9 0,0-1 0,0 0 0,-1 4-45,7-17 0,-1 2 0,-6 15 0,-1-1 0,-2 7 1140,7-16-1140,-2 16 1569,-5 19-1479,3 21 180,-4 26 180,2 36 351,-6-18 1,0 10-659,-3-11 1,1 9 0,0 3 0,0 2 0,0-3-41,-1-3 0,0-1 1,0 0-1,0 2 0,1 3-91,-1-1 1,1 2 0,0 2 0,0 2 0,0 2 0,0 1 0,0 1-196,-1-8 1,0 2 0,1 2-1,-1 1 1,1 0 0,-1 1 0,1 0-1,-1-1 1,1-1 0,-1-2 182,1 6 0,0-3 0,-1-2 0,1 1 0,0 0 0,0 2 0,1 3 0,0 4-84,-2-16 1,1 3 0,0 2-1,0 2 1,1 3 0,0 0 0,0 1-1,0 0 1,0 1 0,0-2-1,0 0 1,0-2 0,0-3 0,-1-1-1,1-4 84,1 12 0,-1-5 0,0-2 0,0-2 0,1-1 0,-1 0 0,1 2 0,0 3 0,2 3-41,-3-9 0,2 3 1,0 2-1,1 3 0,-1 0 1,2 1-1,-1 1 1,0-1-1,1 0 0,-1-2 1,0-2-1,-1-1 0,0-4 1,0-3 40,4 18 0,-2-6 0,1-3 0,-1-2 0,0 0 0,1 1 0,0 3-11,1-1 0,0 4 0,1 0 0,-1 1 0,1-1 1,0-2-1,-2-3 0,0-4 11,1 4 0,0-3 0,-1-4 0,0-1 0,-1 0 78,2 8 0,0 0 0,0-3 0,-1 0-78,-1-7 0,0-1 0,-1-1 0,1 0 155,0 4 1,0 1 0,0-1 0,-1-5-186,0-3 0,-1-4 0,-1 0 102,4 10 1,-2 0 0,-5-18-2951,-7-23 539,-15-25 2339,-4-25 0,-1-10 0,-5-4 0,-1-3 0,7 13 0,0 1 0,0-1 0</inkml:trace>
  <inkml:trace contextRef="#ctx0" brushRef="#br0" timeOffset="462">7435 10055 23544,'-39'-13'359,"1"0"1,1 1 0,2 0-270,-26-9 0,13 3-90,11 4 0,11 1 90,21-8-90,19-3 0,32-14-486,-9 17 0,5 1 486,14-4 0,4-1-1024,-11 5 1,3 0 0,1 1 1023,-7 2 0,2 1 0,0 0 0,2-1 0,3-1 0,2-1 0,1 0 0,0 1-354,2-2 1,1 0 0,1 0-1,5-2 354,-9 3 0,3-2 0,2 0 0,1-1 0,0 0 0,0 0-265,0 1 1,0-1 0,1-1 0,-1 1 0,1 0 0,-1 0 264,-1 0 0,0 0 0,-1 1 0,0-1 0,1 0 0,-1 0 0,1 0 0,2-1 0,-1 0 0,-1 1 0,-2 0 0,-6 1-164,2 0 0,-5 2 1,-1-1-1,-1 1 194,13-5 0,0 0 0,-6-1 555,8-4 1,-17-3-1576,-36-12 1225,-5 5-2034,-25 13 0,-7 2 1799,-1-8 0,-4-15 0,16 4 0</inkml:trace>
  <inkml:trace contextRef="#ctx0" brushRef="#br0" timeOffset="852">10704 6097 20477,'-9'-64'390,"0"0"0,1 7 0,-1 1-390,1 7 0,0 3 0,1 10 0,0 2 1550,-3-18-1550,3 21 180,4 21 1033,6 26-764,6 39-269,-1-9 0,2 7-636,-2-4 0,2 3 0,0 3 501,-1-5 0,1 0 0,1 5 0,0 5-242,-1-4 1,0 7-1,2 3 1,-1 3-1,1 1 1,0-2-1,-1-3 197,0 0 0,0-2 0,-1-1 0,1 1 0,1 4 0,0 5-127,-2-17 1,0 3 0,1 4 0,0 2 0,1 2 0,-1 1 0,1 0 0,0-1 0,-1-1-1,1-2 1,-2-2 0,1-5 138,1 14 1,0-4 0,-1-4 0,1-1 0,-1 1 0,1 3 0,2 4-6,-3-14 1,0 2-1,1 3 1,1 1-1,-1 2 1,1 0-1,0 0 1,0-1-1,1 0 1,-1-2 0,-1-2-1,1-3-7,2 10 0,-1-3 0,1-2 0,0-1 0,-1-1 0,1 0 0,0 2 0,0 0-130,0-1 1,0 1-1,0 1 1,1 0-1,-1 0 1,1-1-1,-1-2 1,-1-1-1,1-4 130,2 8 0,-1-2 0,0-3 0,0-2 0,-1-1 0,0-2-77,3 12 1,-1-2-1,-1-4 1,-1-6 76,2 7 0,-2-7 406,-3-8 1,-2-3-766,7 21-271,-9-22 1012,-5-19-3530,-21-44 3148,4-19 0,0-9 0,-1-3 0,-1-4 0,5 5 0,1 0 0,-1 0 0</inkml:trace>
  <inkml:trace contextRef="#ctx0" brushRef="#br0" timeOffset="1731">12816 8390 25163,'-15'-53'989,"-8"14"-899,-20 28-90,-8 31 45,23 3 0,1 8-1228,-2 10 1,3 6 1316,-1 11 1,3 5-555,8-16 0,2 3 1,1 2 449,1 5 0,2 2 0,1 1 0,1 2 0,2 2 0,4 4-30,4-13 0,2 5 0,3 1 0,0-1 0,0-4-23,1 0 1,0-4-1,2 0 1,2 2 4,0-2 0,2 2 0,2 1 0,1-3 0,1-5-72,7 5 0,2-7 0,2-2 82,-1-4 0,2-3 0,5-4-382,10-4 0,5-5 1,-1-6 74,6-5 0,0-11 135,-10-5 0,3-6 0,-7-8 90,2-18 0,-8-13 67,-15 7 1,-2-7 0,-2-2 0,-2 2-404,0-6 1,-3 1 0,-2-4 492,-3 0 1,0-5-1,-3 1 1,-2 2-311,-5-4 1,-4 2 0,-1 0 421,-2-2 1,-2-1 0,-2 1-30,0 2 0,-2-1 0,-2 0 39,1 6 0,-3-2 0,0 2 0,0 3-129,2 2 0,0 5 0,-2-3-51,-6-12 0,-2-2 0,4 11 81,-1 1 1148,13 24-1058,42 77 655,-3-4 0,5 6-775,-5-6 0,1 5 0,1 1-276,-2-4 1,0 1 0,1 3 0,0 0 233,-3-5 0,0 2 0,1 1 0,-1 0 0,1 2-258,2 3 0,0 0 0,0 2 1,1 2-1,1 3 251,-4-9 0,1 4 0,1 2 1,1 1-1,0 1 0,-1-1 1,0-1-1,-1-3-236,2 7 1,-1-3 0,-1-2 0,0 1 0,1 1 0,1 3 224,-3-6 0,1 2 0,0 2 0,1 1 0,0-1 0,-2-1 0,-1-1 0,-1-4-106,3 11 0,-2-4 1,-1-1-1,-2 1 1,-1 4 105,-4-7 0,-1 3 0,-1 2 0,-1 0 0,-1 1 0,-1-3 0,-1-2 0,0 8 0,-1-4 0,-2-1 0,-1 1 0,-2 2 0,-1-9 0,-1 3 0,0 1 0,-2 0 0,-1-1 0,-1-3 0,-3-4 145,-4 15 0,-3-6 1,-4-2-1,-4 2-145,-4-3 0,-5 2 0,-2 0 0,-2-2 0,1-4 73,0-3 1,0-4 0,-2-2 0,-3 1-74,1-4 0,-3 2 0,-1-2 0,-2-3 0,2-6 0,-10-1 0,-1-8 0,0-4-30,1-3 0,1-4 0,-1-4-30,2-6 0,0-3 0,2-5-38,-18-10 1,3-9 7,7-8 0,6-9 45,7-6 0,9-10 78,21 11 1,5-6 0,4-2 0,2 3-94,2-6 0,4 1 0,7-4 0,3 10 0,6-4 0,3-4 0,3 1 0,1 3 1,-1 4 36,4-3 1,1 6-1,3 0 1,8-5-14,-10 14 0,5-2 0,4-3 0,2-2 0,2 0 0,2-1 0,0 1 0,-1 0 0,-1 2 0,-3 3 24,2-1 1,-2 4 0,0 2 0,0 0 0,0-1-1,0-3 1,2-4 0,3-7 100,-14 11 1,2-4 0,2-4 0,1-4 0,2-1 0,0-3 0,0-2 0,1-1 0,0-1 0,0 1 0,-2-1 0,0 2 0,-1 1 0,-2 2 0,-1 2 0,-3 3 0,-2 3 0,-2 5 12,10-16 1,-3 6 0,-3 4 0,-2 2 0,-2-1 0,-1-2 0,1-6-74,0-5 1,3-12 0,2-6 0,-2-1 0,-2 2 0,-5 8 0,-7 12 0,-10 17 0,-10 21-227,-23 31 1,-18 29-1,-6 13 1,5-3 196,9-10 0,1 2 0,1 2 0,2 1 0,4 1 0,3 1 0,3 2 0,3 0 0,2 1 0,3 0 83,2 10 1,5 0 0,3 0-1,4-2-83,4-7 0,3-1 0,2 0 0,1-2 0,0 16 0,2-1 0,12-10 0,19-15 0,13-9 0,-6-14 0,-9-16 0,-1-10-90,3-4 0,3-5 1,-9-7-91,-10-18 0,-9-6-131,-1-7 1,-5-4 250,-8 16 0,-3-1 0,-2 0 222,-2-2 1,-3 0-1,-1 0-222,-3 0 0,-2 1 0,-3 1-75,-10-18 1,-5 3-91,-2 6 0,-5 4-45,-2 6 0,-5 4-248,5 13 0,-3 1 1,0 2 517,-10-2 0,1 3 0,2 3 0,3 3 0,-11 5 0</inkml:trace>
  <inkml:trace contextRef="#ctx0" brushRef="#br0" timeOffset="2196">16239 9322 24623,'58'-23'2429,"-10"5"-2340,-11 9 91,-2 51 90,-11 16-893,-11-4 1,-1 13 0,-2-2 682,-3-14 0,-1-2 0,1 6-60,-1-1 0,0 6 0,0 2 0,0 1 0,0-4 0,1 5 0,1-3 0,-1 0 0,0 0 0,0-1 0,0-1 0,1 0 0,0-1 0,1-1 0,2 1 0,-1-3 0,1-7-1054,3 9 1,0-7 1053,-2 0 0,3-19 0,5-43 0,-11-50 0,-5 19 0,-2-9 0,0-5 0,0-1-362,0 6 1,-1-2-1,0-2 1,0 0-1,0 0 362,0-1 0,0 0 0,1 0 0,-1-1 0,0 1 0,0-2 0,1 0 0,-1-1 0,1 3 0,0 4 20,2-10 1,1 6-1,0 1-20,1 5 0,-1 2 0,3 1 0,4-12 0,2 5 0,1 9 0,2 6 0,22-10 1838,6 30-1838,-10 38 0,-2 12 0,-6 0 0,-3 6-562,-2 0 1,1 5 0,-4 0 561,0 14 0,-3 3 0,-5-4 0,-1 3 0,-1-3 0,0 5 0,-1-1 0,-3-11 0,-1 1 0,-2-5 629,0-7 0,-2-4-629,0 22 1111,0-18-2100,-3-15-180,2-15-1440,-3-51 810,10-11 1861,0 5 0,2-12 0,1 2 1,-2 14-1,2 1 0,0-3 0,1-4 1,0 0-1,0 0 0,-1 1 0</inkml:trace>
  <inkml:trace contextRef="#ctx0" brushRef="#br0" timeOffset="2366">17510 8820 12563,'32'-31'2653,"0"0"1,11 15 44,12 31-2428,-38 16 0,-7 15-1,1 6 1,0 13 0,-2 3 0,1-2-379,-3-7 0,0-1 1,0 0-1,0 3 109,-1-2 0,2 2 0,-1 0 0,-1-1 0,0-3-45,-1-3 0,-1-1 0,-1-4 0,1-4 268,2 14 0,0-5-1573,0 5 1,0-5 360,-2-16 0,1-4 989,2 22 0,-5-46 0,-2-17 0</inkml:trace>
  <inkml:trace contextRef="#ctx0" brushRef="#br0" timeOffset="2735">17510 7323 26422,'-28'-39'419,"1"0"1,1 5 0,1 2-600,-20-13 0,11 22 180,7 23 0,9 19-90,10 37-90,8-23 1,3 1-136,2 2 0,3-2-495,19 25-988,21-29 1168,-7-18 405,-4-21 0,-2-9 225,2-23 270,-13-9 0,-6-8-1382,-13 9 1,-6-1 1381,1 0 0,-4 2-45,-4 8 0,-6 10 404,-29 14-449,7 26-135,8 8 0,2 7-198,5 7 1,4 5 152,-3 5 0,3 4-394,1 3 0,1 2 169,3 3 0,2 1-135,2-1 1,4 1-181,0-3 0,4 0-360,2-3 1,4-1-360,1-5 0,2-2 1259,2-5 0,3-2 0,3-4 0,2-3 0,20 19 0</inkml:trace>
  <inkml:trace contextRef="#ctx0" brushRef="#br0" timeOffset="3068">19605 7042 24533,'17'-52'2608,"-5"4"-2518,-6 8 0,-4 8 0,0 9 0,0 12 900,6 47-945,-5-5 0,0 5-800,1 7 1,0 5 0,0 4 754,0 8 0,0 4 0,0 2-661,0-7 0,0 1 1,0 3-1,1 0 661,-2-7 0,1 0 0,0 2 0,0 0 0,1 0-354,0 3 1,0 1 0,0 1 0,0-1-1,1 1 354,0 0 0,0 1 0,0 0 0,0 0 0,1 0-237,0 0 1,0 0 0,0-1 0,1 0 0,-1 0 236,1-1 0,0 0 0,0-1 0,0 0 0,1-1-52,-1-2 1,1-1 0,0 1-1,0-2 1,0 0 51,1-2 0,-1-1 0,1 0 0,0-2 0,0 1 0,2 7 0,0 0 0,1-1 0,-1-1 0,0-6 0,1-1 0,-1 0 0,2 0-448,2 4 0,1 1 0,0-1 0,0-5-152,-1-2 1,-1-4-1,3-1 773,6 6 1,2-1-1,-1-11 1,15-9-1,9-20 1</inkml:trace>
  <inkml:trace contextRef="#ctx0" brushRef="#br0" timeOffset="3279">19325 9240 25991,'-44'-2'479,"0"0"1,-8-1 0,3-3 78,-9-8-648,13-6-359,61-6 269,37-11-502,-14 14 1,8-3 591,-5 3 0,6-1 0,3-1 0,-3 1-540,7-3 0,-3 2 1,7-4 119,-10 6 0,4-2 1,3-1-1,1-1 0,-2 2 1,-5 1-709,2 0 0,-4 2 0,0-1 0,2-1 1218,-1 0 0,4-1 0,0-1 0,-2 0 0,-3 1 0,9-6 0,-3 0 0,-1 0 0,-1-1 0,1-1 0,0 1 0</inkml:trace>
  <inkml:trace contextRef="#ctx0" brushRef="#br0" timeOffset="3860">21067 7178 25073,'-32'-41'2338,"1"3"-2248,4 10-90,7 12 90,10 20-90,13 29 135,3-1 0,1 6 135,7 16 0,0 7-210,-3-13 0,0 2 0,0 15-343,-4-21 0,1 9 1,1 7-1,-1 4 0,2 5 1,-1 2-1,0 1 0,0 0 1,0-2-1,0-3 0,-1-4 1,-1-7 282,3 15 0,-2-7 0,0-4 0,0 0 0,0 5 0,1 7-175,-2-18 1,0 5-1,1 5 1,0 2-1,0 3 1,0 1-1,0 0 1,0-2-1,0-1 1,-1-3-1,0-4 1,-1-5-1,-1-7 175,3 28 0,-1-11 0,-1-6 0,0 2-263,-1-5 1,1 0 0,-1-1 0,1-2 262,1 9 0,1-1 0,-1-4-390,-1-9 0,0-3 1,1-2 389,1 8 0,2-5 0,8 7 1100,17-95-1100,-16-6 0,-1-15 0,0-2 76,-4 14 0,0-1 0,1-2 0,-1-2-76,-1-2 0,0-2 0,1-3 0,-1 2 0,-1 1-125,0-3 0,-1 1 1,0 1-1,-1 0 125,1-1 0,-1 1 0,0-1 0,0 1 0,-1 3 0,0 1 0,0 0 0,0 2 0,2-11 0,-1 2 0,0 4 0,-1 10 0,-1 4 0,1 3 32,1-7 1,0 21-33,10 59 0,-11 2 0,-3 10 117,0 8 1,0 11-1,0 4 1,1-1-118,0-11 0,1 0 0,0 0 0,0 1 0,1 0 18,-1 0 1,0 0 0,0 1 0,1-1 0,2-1-19,2 11 0,3 0 0,0-2 0,2-7 0,1-5 0,1-6 0,2-2 335,0-2 0,2-2 0,3-3-335,14 10 0,5-6 0,1-7 0,4-7 0,3-7 0,3-7 0,2-8 0,0-6 0,4-7 0,0-5 0,-21 1 0,0-2 0,-1-2 0,-1-1 0,1-1 0,0-3-178,7-7 0,2-3 1,-2 0 177,-8 5 0,-1 0 0,-1 1 0,17-14 0,-4 2 0,-18 14 0,-5 3 894,-4 4-894,-6 5 2416,-7 6-2416,-5 0 819,-14 9-2168,1 1 1024,-9 2-1204,6-1-360,3-4-540,4 0 2429,3-8 0,0-8 0,0-10 0</inkml:trace>
  <inkml:trace contextRef="#ctx0" brushRef="#br0" timeOffset="4463">23487 8576 24443,'0'-40'2519,"-3"5"-2340,2 14-89,-3 14 90,4 22 90,4 24 180,2 22-574,-1-22 0,1 2 124,0 4 0,2 2 0,-1 3 0,0 0 0,1 2 0,0-2 0,1-1 0,0-2 0,0-3 0,1 0 0,4 3 0,1-3 0,8 13 0,6-10 0,-9-41 0,2-27 0,5-22-407,-11 9 1,0-3 406,3-10 0,1-3-634,3-8 0,0-4 634,-6 17 0,0-1 0,2-4 0,3-2 0,1-5 0,2-1 0,-1 5 0,0-2 0,0 4 0,3-2 0,3-3 0,3-4 0,1 2 0,-2 11 0,4 3 0,2 9 0,8-3 0,1 15 0,15 48 0,-30 4 0,-2 8-1054,1 11 1,-2 6 1053,-10-12 0,0 3 0,-1 0 0,1 3 0,-2 2 0,0 0-592,-1 0 1,0 1 0,-1 0 591,0-3 0,0 0 0,-1-1-4,5 18 0,-1-3 4,-1-11 0,-1-2 0,-4-9 0,0-6 607,10-7-607,-7-39 0,-6-17 0,-1-8 0,1-12 0,0-5 0,-1 10 0,1-2 0,0-1 0,3-8 0,1 0 0,1-3 0,-2 11 0,0 0 0,1-2 0,3-3-181,2-6 0,4-4 0,1-2 0,0 1 0,-1 4 181,1 2 0,-1 3 0,0 1 0,3-2 0,-1 2 0,1-3 0,2 1 0,0 3 0,-1 7 0,4 0 0,-1 8 0,6 8-121,6 11 1,5 8 0,-2 7 120,8 9 0,-1 15 0,-8 10 0,1 12 0,1 6 0,-4 2 0,-9-5 0,-3 2 0,-1 3 0,0 0 0,0 0 65,2 1 1,-1 1 0,0-1 0,0 1 0,-1 0-66,1 1 0,-1 1 0,-1 0 0,0-2 0,-1-3 0,0-3 0,-2-3 0,0-2 0,1 1 0,9 12 0,0 0 0,0-2 0,1-3 0,0-1 0,1-1-70,-1-3 0,1-1 1,0-2 69,-1-2 0,1-2 0,-1-1-23,1-2 1,0-2-1,0-1-247,-3-3 0,0 0 1,4 1 243,13 4 1,6 4 0,1-2 0,-6-3 0,-11-7 0,-5-2 0,5 2 0,8 3 0,0 0 0,1 1 0,-1-1 0</inkml:trace>
  <inkml:trace contextRef="#ctx0" brushRef="#br0" timeOffset="8563">6189 15075 23004,'-27'4'2608,"4"-3"-2518,5 3 0,10-4-90,2 0 180,8 0 180,8 0 90,14 0-1,22 6-179,13 0 0,13-1-582,-25-2 1,2 0 0,4-1-1,6-1 376,-4 0 0,6-1 1,4 0-1,2-1 0,1 0 1,-3 0-1,-3-1-541,-2 0 0,-2-1 1,-2 1-1,0-1 1,2-1-1,3 0 477,-6 1 0,4-1 0,1 0 0,1 0 0,0 0 0,-2 0 0,-2-1 0,-4 0-383,11-2 1,-5-1-1,-2 1 1,0-1-1,1 0 383,4-1 0,-1 1 0,2-1 0,-1 0 0,1 0-81,-1 0 1,-1 0 0,2-1 0,2 0 0,7-1 80,-17 2 0,5-1 0,3 0 0,2-1 0,2 0 0,0 0 0,1 0 0,-1-1 0,-1 1 0,-2 0-80,0 0 1,-2-1-1,0 1 1,0 0-1,-1-1 1,1 1-1,1-1 1,0 0-1,2 0 80,-5 1 0,2-1 0,2 1 0,0-1 0,0 0 0,1 1 0,-1-1 0,-1 0 0,-1 0 0,-1 1 0,-3-1 0,8-1 0,0 0 0,-3 0 0,0 0 0,-2 0 0,-1 0 0,-1 1 0,-2-1 0,4 0 0,-2 0 0,-2 0 0,-1 0 0,1 0 0,0-1 0,2 1 0,0-1 0,0 1 0,1-1 0,-1 1 0,0-1 0,1 0 0,-1 0 0,1 0 0,0 0 0,-1 0 0,1 0 0,0 0 0,0-1 0,1 1 0,-1 0 0,0-1 0,0 1-116,1 0 0,-1 1 0,0-1 0,0 0 0,0 1 0,1-1 116,-1 1 0,1-1 0,-1 0 0,1 1 0,-1-1 0,1 1 0,0 0 0,-1 1 0,1-1 0,-1 1 0,1 0 0,0-1 0,-2 1 0,0 0 0,0 0 0,0 0 0,3 0 0,1 0 0,-3 1 0,1 0 0,1 0 0,2 0 0,1-1 0,0 1 0,0 1 0,-1-1 0,1 1 0,0 0 0,0 0 0,1 1 0,0 0 0,-1-1 0,1 1 0,-1 0 0,0-1 0,1 1 0,-1 0 0,0-1 0,0 1 0,0 0 0,-1 0 0,-1 1 0,-3 0 0,0 1 0,0 0 0,0 0 0,-1 0 0,-2 1 0,-1 0 0,-3 0 0,15-2 0,-4 1 0,-3 0 0,1 1 0,0-1 0,1 1 0,-1-1 0,1 1 0,-1 0 0,1 0 0,-2 0 0,1 0 0,-1 1 0,0 0 0,1 0 0,-1 0 0,-1 0 0,1 1 0,0-1 0,0 1 0,-1 0 0,0 0 0,0 0 0,0 0 0,0 0 0,0 0 0,-2 1 0,1-1 0,2 0 0,4 1 0,-6 0 0,3-1 0,2 1 0,2 0 0,-1 0 0,-2 0 0,-3 0 0,-2 0 0,-3 0 0,-2 1 0,1-1 0,3 1 0,3 0 13,-3 0 0,4-1 0,2 1 0,2 0 0,1 0 0,0 0 1,0 1-1,-3-1 0,-2 1-13,6-1 0,-2 1 0,0 0 0,-2 0 0,0 0 0,0 1 0,1-1 0,0-1 0,0 1 0,0 0 0,-1 0 0,1-1 0,-1 1 0,-2 0 0,7 0 0,0 0 0,0 1 0,-3-1 0,-1 0 0,-4 0 0,7-1 0,-3 0 0,-3 0 0,1-1 0,-2 2 0,0-1 0,0 0 0,-1 0 0,-1 0 0,-1-1 0,0 0 0,0 0 0,-1 0 0,0 1 0,0-1 0,-1 0 40,0 0 1,-1 0-1,0 0 1,1 0-41,-1 0 0,1 0 0,0 0 0,0 1 0,-1 0 0,1 1 0,0 0 0,0 0 0,0 0 0,0 0 0,1 0 0,-1 0 0,1 1 0,0 0 0,0 0 0,0 0 0,-1 0 0,1 0 0,-1 0 0,0 0 0,0 0 0,0 0 0,0 0 0,0 0 0,-1 0 0,-1 0 0,1 0 0,0 0 0,-1 0 0,0 0 0,-1 0 0,1 0 0,-2 0 0,-1 0 0,2 0 0,2 0 115,2 0 0,2 0 0,2 0 0,1 0 0,-1 0-115,2 0 0,0 0 0,1 0 0,0 0 0,-1 0 50,1 1 0,-1 0 0,0 0 0,0-1 0,-1 1-50,-3-1 0,0 0 0,-1 0 0,-1 0 0,-4 1 0,12 2 0,-3 0 0,-1-1 0,1-1 0,0-1 0,-1 0 0,-1 1 0,-1 1 0,0-1 0,0 0 0,-1-2 0,1 1 0,-3 0 0,1 0 0,-1 0 0,-1 0 0,-1 0 0,1 0 109,-2 0 1,0 0 0,0 0-110,-2 0 0,-1 0 0,0 0 0,-2 0 0,-1 0 0,3 0 0,16 3 0,3 2 0,-3-1 0,-15 0 0,-2-1 0,2 1-146,13 2 0,3 2 1,-5-2 145,4 3 0,0-2 0,-7-3 0,2 0 0,-2 0 0,-12 0 0,-2 1 0,1-1 0,11-2 0,2-1 0,-3 1 155,1 3 1,-3 0-156,-1-4 0,-1-1 639,-3 2 0,-2 0-639,-2 0 0,-2 0 0,-5-1 0,-1-1 0,25 4 869,-13-4-869,-7 0 2042,-4 0-2042,-10 0 1878,-2 4-1878,-13-3 784,-2 3-784,-2-4 33,-2 0-33,0 0 0,-3-2 0,-2-6 0,-1-12 0,1-12 0,-2-5 0,-1 2 0,-1-2-626,0-21 0,-1-3 626,-2 2 0,0-2 0,2 15 0,0-3 0,0 0-699,0-8 1,0-1 0,0-1 698,0 10 0,0-1 0,1-1 0,0-1-494,0-4 1,0-1-1,0 0 1,1-2 493,-1-3 0,0-1 0,0 0 0,0-2 0,1 10 0,0 0 0,1-1 0,-1-1 0,1 0 0,0-3 0,0-1 0,0-1 0,1 0 0,-2 0-272,1 7 1,-1-1-1,0 1 1,0-1-1,0-1 1,1 1 271,-1-3 0,1 0 0,-1 0 0,1-1 0,0 0 0,-1 1-131,-1-2 0,0 1 1,0-1-1,0 0 1,0 0-1,0 0 131,-1 0 0,1 0 0,0 0 0,-1 0 0,1 0 0,-1 0-54,0 0 1,1 1-1,-1-1 1,-1 1 0,1 0-1,0 0 54,-1 0 0,1 0 0,-1 0 0,0 0 0,0 0 0,0 0-23,0 1 0,1 0 0,-2 0 0,1 1 1,0-1-1,0 0 23,-1 2 0,1 0 0,-1 0 0,1 0 0,-1-2 0,-1-2 0,1 4 0,0-2 0,-1-1 0,1-2 0,-1 1 0,0 0 0,0 2 0,1 2 0,-2-5 0,1 4 0,1 0 0,-1 1 0,-1-1 0,1-3 0,-1-1 0,0-1 0,0-1 0,-1-1 0,1 0 0,-1 0 0,0 1 0,1 4 0,-1 1 0,0-1 0,0 1 0,0 0 0,0 0 0,-1-1 0,1-2 0,-1-1 0,0 0 0,0 0 0,0 0 0,0 1 0,0-1 0,0 2 0,0-1 0,0 0 0,0 1 0,0 0 0,0 1 0,0 0 0,0-6 0,-1 0 0,0 1 0,0 1 0,0 3 0,1 3 0,-1-6 0,0 6 0,0 0 0,-1-2 0,0 2 0,-1-3 0,0 0 0,-1 1 0,2 4 0,0 2 0,1 3 0,0 0 0,-1-3 56,-2-5 0,-1-4 0,0-1 0,1 3 0,1 7-56,1 0 0,1 7 0,0-2 234,-2-11 1,0 0 0,2 4-235,0 3 0,2 5 0,2 2 0,0 1 0,0 5 0,2 1 700,-1 3 1,2 2-701,-1-23 0,-2 10 2195,6 11-2195,-8 1 2001,8 14-2001,-5 2 1201,3 11-1111,2 3 50,-21-38-140,18 30 0,-18-30 0,21 40 0,-6-1 0,2 2 0,1-1 0,-3 1 0,0 0 0,-5 0 0,-1-1 0,-4-1 0,-4-1 0,-7 3 0,-8 0 0,-7 2 0,-8 0 0,-8 0-592,26 0 0,-3 0 592,-4 0 0,-3 0 0,-5-1 0,-3 0 0,-5-1 0,-2-1 0,-7 1 0,-2-1 0,19 0 0,0 1 0,-2-1 0,-2 0 0,-2 0 0,-4-1 18,5 1 0,-5-1 0,-2 0 0,-1 0 0,4 0-714,-6-1 0,3 0 0,-1 0 0,-3 0 696,8 1 0,-3 0 0,-2-1 0,0 1 0,1-1 0,3 1 0,-2-1 0,4 1 0,0-1 0,-3 1 0,-4-1 0,8 1 0,-4 0 0,-3 0 0,-1 0 0,-1-1 0,1 1 0,1 0 0,2 0-347,-9 0 1,3 0 0,1 0 0,0 0 0,-3-1-1,-2 1 347,11 1 0,-2-1 0,-1 1 0,-2-1 0,0 1 0,0-1 0,1 1 0,2 0 0,2 0-186,-5 0 0,3 0 1,1 0-1,0 1 1,1-1-1,0 1 1,-2 0 185,-1-1 0,-1 1 0,1-1 0,-1 1 0,0 0 0,0 0 0,0 0-98,0 0 0,0 1 1,1-1-1,-1 1 0,-1 0 1,-2-1-1,-3 1 98,8 0 0,-4 1 0,-1-1 0,-1 0 0,-2 0 0,1 0 0,0 1 0,1-1 0,1 1 0,3 0-10,-3 0 1,2 0 0,1 1 0,2-1 0,-1 1 0,0-1 0,-2 1 0,-3 0 9,4 0 0,-2-1 0,-2 1 0,-1 0 0,0 0 0,-1 0 0,2 0 0,1 0 0,2 0 0,2 0 0,-7 1 0,3 0 0,1 1 0,2-1 0,0 0 0,0 1 0,-1-1 0,-1 1 0,1 0 0,0 0 0,-1 0 0,1 0 0,0 0 0,0 0 0,0 0 0,0 0 0,0 0 0,1 0 0,-1 0 0,1 1 0,-1-1 0,1 1 0,0-1 0,0 1 0,0-1 0,0 1 0,0 0 0,0-1 0,0 1 0,1 0 0,-1 0 0,0 0 0,0 0 0,1-1 0,-1 1 0,1 0 0,1 0 0,0 0 0,0 1 0,-1-1 0,-2 0 0,-3 1 0,8-1 0,-2 0 0,-2 0 0,-1 1 0,-1-1 0,0 1 0,1-1 0,0 1 0,2-1 0,3 0 0,-3 1 0,3-1 0,2 0 0,0 0 0,0 1 0,-1-1 0,-3 1 0,-4 0 0,6-1 0,-5 1 0,-2 0 0,-2 1 0,-1 0 0,-1-1 0,0 1 0,0 0 0,3-1 0,1 0 0,4 1 0,3-2 0,-11 2 0,5-1 0,3 0 0,1 0 0,0 0 0,-1 0 0,-4 1 0,6-1 0,-4 0 0,-1 1 0,0 0 0,-1 0 0,1 0 0,1 0 0,3 0 0,3-1 0,-8 1 0,3 0 0,3 0 0,0-1 0,1 1 0,-1-1 0,0 1 0,1 0 0,-1 0 0,1 0 0,-1 1 0,2-1 22,1 0 1,1-1 0,0 1-1,-1 0 1,-1 0 0,-2 1-23,4-1 0,-3 0 0,-2 1 0,-1 0 0,1 0 0,0-1 0,2 1 0,2-1 9,-4 1 0,3-1 0,1 0 1,1 0-1,-2 1 0,-2-1-22,-1 1 0,-3 0 0,-1 0 1,0 0-1,1 0 0,3 0 0,3-1 13,-1 0 0,4 0 0,1-1 0,2 0 0,-1 0 0,-11 1 0,0 0 0,1-1 0,0 1 0,4-1 0,1 0 0,0 1 0,-4 0 0,1 0 0,-4 1 0,-1-1 0,2 1 0,2 0 0,1-1 0,3 0 0,0 0 0,-3 1 49,2 0 0,-3 1 0,0-1 1,1 1-1,5-1-49,-13 1 0,5-1 0,1 1 0,0 1 0,0 0 0,1 0 0,4-2 0,2 1 0,-4 0 65,5 0 0,-2 0 0,-1 1 0,4-2-65,0 1 0,3-1 0,-2 1 315,-10 1 1,-2 1 0,3-1-316,9 0 0,2 0 0,3-1-45,-8 3 0,2 0 45,-12 3 0,2 1 0,20-3 0,3 1 0,-1-1 0,0 1 421,0 0 0,-1 1-421,-1-1 0,-1 1 0,-2 1 0,-1-1 0,-3 1 0,-2 0 0,-2 0 0,-1 0 255,-4-1 1,0 1-256,0-1 0,-4 1 0,4-2 0,-4 2 0,3-1-173,12-3 1,2 0 0,-2 1 172,-12 3 0,-3 1 0,4-1 0,-6 2 0,2 0 0,1 1 0,0 0 0,2-1 0,-3 0 0,6-2 0,-2-1 0,2-1 0,13-3 0,1-1 0,-1 0 0,-11 2 0,-2 0 0,3-1 0,-2-1 0,3-2 738,0 1 1,0 0-739,3-2 0,-1 1-533,6 0 0,-2-1 0,1 1 533,-5 0 0,-3 1 0,-2 1 0,-5 0 0,5 0-235,5 0 1,1 0 234,7-1 0,-3 1 0,4 0 192,-3 1 0,3 1-192,0 0 0,-2 0 273,-11 5 0,-2 1-273,6 0 0,0 1 0,-6 4 0,3-1 0,17-4 0,3-1 2410,-11 10-2410,23-10 2013,6-1-2013,2 4 938,4 3-938,0 3 12,2 6-12,0 8 0,-1 8-848,4-1 0,-1 14 0,0 4 0,1-4 848,1 5 0,0-1 0,0 4-472,0-11 0,-1 5 1,0 1-1,0 0 0,2-4 494,1-1 1,0-3 0,2 0-1,-1-2-385,0 9 0,-1-1 1,1 1 339,1-11 1,0 2-1,0 0 1,0 0 22,0 4 0,0 0 0,0 2 0,0-1 0,0 3 0,0 0 0,0 2 0,0 4 0,0-9 0,0 3 0,0 3 0,0 1 0,0 0 0,0-1 0,0 1 0,0 0 0,0 0 0,0 1 0,0 1 0,0 1 0,0-9 0,0 2 0,0 2 0,0-1 0,0 1 0,0-1 0,0-2 0,0-3-193,0 7 0,0-3 0,0-1 1,0-1-1,0-1 0,0-1 193,0 7 0,0 0 0,0-1 0,0-3 0,0-3 102,0-3 0,0-5 1,0 0-1,0 0-102,0 2 0,0-1 0,0 0 0,0 0 0,0 0 0,0 0 0,0 0 0,0 4 0,1 2 0,-1 3 0,0 1 0,1 2 0,-1-1 0,1 4 0,0 0 0,1 0 0,-1 1 0,0-1 0,0-1 0,1-1 0,-1 0 0,0 1 0,1 2 0,0-4 0,0 2 0,0 2 0,1-2 0,-1 0 0,0-2-68,1 2 1,-1-2 0,1-1 0,0 0-1,-1 0 68,1 0 0,-1 0 0,1 1 0,-1-1 0,1-1 60,-1-1 1,0 0 0,1 0-1,-1-2 1,0-3-61,2 13 0,-1-3 0,0 0-6,1-1 1,-1 1-1,1-1 6,0-3 0,0-1 0,0 0 266,0-3 1,0 0-1,0 2-266,0-6 0,0 4 0,0-1 0,0-4 0,0 3 0,1-4 0,-1 2 0,1 9 0,0 2 0,1-5 0,0-2 0,0-4 0,-1-4 0,0-1 0,0-3 0,0-2 0,-1-2 0,0-1 0,0-2 0,1 0 719,-2 0 0,2 1-719,-1-1 0,2 1 0,-1 0 0,2 2 0,3 18 0,1 0 0,-2-13 0,-1 0 0,2 14 0,1-2 0,-5-18 0,0-3 0,0-3 0,0 0 743,1 5 1,0-2-744,4 10 1800,1 5-1800,-6-28 1258,0-3-1258,-2-4 561,2-1-561,-3 3 205,0-5-205,-3 2 0,0-6 0,0-4 0,0 5 0,0-3 0,0 9 0,0 0 0,0 2 0,-3 0 0,2 0 0,-7 2 0,8 1 0,-4 0 0,4-1 0,0-2 0,0-2 0,0-3 0,0-5 0,0-4 0,0-4 0,0 4 0,0 1 0,0 0 0,0-1-90,0-4 90,4 0 0,0 0 0,1 0 0,2 4 0,-4-3 0,1 3 0,-3-4 0,-1 0 0,2 0 0,13 0 0,1 0 0,10 0 0,-2 0 0,4 0-180,7-4-270,12-1-359,8-4-708,10 0 842,-30 4 1,1 0-91,2 3 1,1-1-316,1 1 1,-1 0 1079,1 2 0,0 0 0,-1 0 0,-1 0 0,-1 0 0,1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7:03:10.02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3102 6228 22374,'-13'-44'674,"1"1"1,-1-1 0,-5-20 0,1 1-136,1 2 1,2 2-485,2 5 0,1 3 215,1 7 0,0 2 374,-4-19-104,5 29-395,-2 50-145,6 16 0,0 11 0,-1 4 0,-2 6 0,0 5-811,-1 0 0,0 4 1,-1 4-1,0 2 811,2-14 0,-1 3 0,0 1 0,0 2 0,-1 1 0,0 1-246,1-9 0,0 1 0,0 1 0,-1 0 0,0 2 0,0 0 0,0 1 0,0 0 246,0-1 0,0 1 0,0 0 0,-1 1 0,1 1 0,-1 0 0,0 0 0,1 1 0,-1 0-152,1-3 0,-1 0 1,1 1-1,-1 0 0,1 0 1,-1 1-1,0 0 1,0 0-1,1 0 0,-1 0 152,0 1 0,0 1 0,0 0 0,-1 1 0,1-1 0,0 1 0,0-1 0,-1 1 0,1-1 0,0 0-102,0 1 1,0-1-1,-1 0 1,1 1 0,0-1-1,0 0 1,0 1 0,-1-2-1,1 1 1,0 0 101,0-3 0,0 0 0,1 0 0,-1 0 0,0 0 0,0-1 0,0 1 0,1-1 0,-1-1 0,0 1 0,0 2 0,0 0 0,0 0 0,0 0 0,0-1 0,0 0 0,1 0 0,-1-1 0,0-1 0,0 3 0,0-1 0,0 0 0,0-1 0,0-1 0,0 0 0,1-1 0,-1 0 6,1 1 0,-1-1 0,1 0 0,0-2 0,0 0 0,0-1 1,0-1-7,-2 11 0,0-1 0,0-2 0,1-1 0,1-2 144,0 9 1,0-1 0,3-4 0,3-8-145,0 6 0,11-15 1047,38-16-1047,-15-53 0,3-24 0,3-4 0,-1 6 0,3-3 0,1-2 0,3 0 0,-3 2 0,2 0 0,2-1 0,1-1 0,2 1 0,-6 4 0,-2-2 0,1 1 0,6 0 0,8 4 0,12 4 0,-24 19 0,5 2 0,5 1 0,4 1 0,4 1 0,3 0 0,4 2 0,2 0 0,2 1 0,2 1 0,1 0 0,1 1 0,0 1 0,0-1 0,-1 1 0,0 1 0,-2-1 0,-2 1 0,-2 0 0,-3-1 0,-3 1 0,-4 0 19,17-1 0,-4 2 0,-3 2 0,-2 2 0,-2 0 0,0 0 0,-1-1 0,1-1 0,0-3 0,3-3 1,2-4-1,4-4-19,-18 1 0,3-2 0,2-2 0,2-3 0,3-1 0,0-2 0,2-2 0,1-1 0,0-1 0,0-1 0,0-2 0,-1 1 0,0-1 0,-1 0 0,-2-1 0,-1 1 0,-2 0 0,-3 1 0,-3 1 0,-2 0 0,-4 1 0,-3 2 0,-4 2-107,18-14 0,-5 4 0,-5 2 0,-4 0 0,-5-2 0,-3-4 0,-5-5 0,-3-8 107,-10 5 0,-5-6 0,-4-5 0,-3-5 0,-3-2 0,-2-3 0,-3-2 0,0 0 0,-1 0 0,-1 1 0,1 1 0,1 3 0,2 4 0,1 4-97,3-7 0,-1 3 0,1 2 1,-1 3-1,0 0 0,1 1 1,0 0-1,0-1 0,0-1 97,1-2 0,0 1 0,0-1 0,1 0 0,-1 0 0,1 1 0,0-1 0,0 0 0,0 1 0,1 0 0,0 0 0,0 0 0,1 0 0,-1 1 0,1-1 0,0 1 0,-1-1 0,1 1 0,1-6 0,0 1 0,0-1 0,0 1 0,1 0 0,-1 0 0,0 1 0,0 0-22,-1 3 1,0 0 0,1 0-1,-1 1 1,0 0 0,0 0-1,-1 1 1,0 0 21,1-4 0,-1 0 0,0 1 0,-1 1 0,0 0 0,0 0 0,-2 2 0,1-5 0,-2 1 0,1 0 0,-2 1 0,-1 1 0,-1 1 0,-1-5 0,-1 0 0,-2 2 0,-1 1 0,-2 1 20,-1 5 1,-1 2 0,-2 0 0,-2 2 0,-2 1-21,-5-7 0,-3 2 0,-2 2 0,-4 3 48,-1 3 0,-4 2 1,-1 3-1,-4 2-48,-1 3 0,-2 3 0,-4 3 0,-5 4 0,2 7 0,-5 2 0,-3 3 0,-2 1 0,0 3 0,4 1 0,-1 1 0,1 3 0,1 2 0,-2 1 0,-2 2 0,-5 1 0,-3 1 0,-1 2 0,-1 1 0,2 3 0,3 3 0,1 3 0,2 4 0,2 2 0,1 1 0,-2 1-23,-2 2 1,0 2-1,0 1 1,0 2-1,1 0-142,10-3 0,-1 1 0,1 0 0,0 2 1,1 0-1,0 0-232,-8 7 0,1 0 1,1 1-1,0 1 1,2 0-108,2-1 0,1 1 0,1 1 1,1 0-1,1 1 504,5-3 0,0 0 0,1 1 0,2 0 0,1 1 0,-5 5 0,2 1 0,2 1 0,0-1 0,5-2 0,-1 0 0,1 1 0,-1-1 0</inkml:trace>
  <inkml:trace contextRef="#ctx0" brushRef="#br0" timeOffset="233">3399 6965 28041,'-30'-42'-720,"19"-6"361,35-2 224,5 21 0,7 2-1890,15-3 1,6 1 1904,-11 8 0,4 1 0,1 0-240,5-2 0,2 1 1,1 1-241,3 0 0,0 1 1,0 0 599,0 1 0,0 0 0,-1 2 0,-4 4 0,-2 0 0,1 2 0,-3 0 0,-1 1 0,1 0 0</inkml:trace>
  <inkml:trace contextRef="#ctx0" brushRef="#br0" timeOffset="399">3642 7915 22317,'-32'17'-450,"0"-1"0,-8 2 769,35-25-319,34-18 0,18-7 0,-8 4 0,3-1 0,2 0 0,0-1 0,-1 1 0</inkml:trace>
  <inkml:trace contextRef="#ctx0" brushRef="#br0" timeOffset="539">4105 8001 23993,'-43'46'630,"7"-7"-1440,20-12-989,17-14 1799,22-11 0,11-9 0,7-4 0</inkml:trace>
  <inkml:trace contextRef="#ctx0" brushRef="#br0" timeOffset="719">3626 9340 26962,'-31'26'-1260,"18"-12"91,29-21-136,26-15 1,10-6 315,-5 4 0,2-2 751,0 1 0,3-2 0,-3 1 0,11-5 0,-3 1 0,-17 10 0,0-1 0,-1 1 0</inkml:trace>
  <inkml:trace contextRef="#ctx0" brushRef="#br0" timeOffset="884">3817 9584 23420,'-48'36'299,"0"-1"1,4-4 0,4-1-390,9-5 0,5-2-360,-3 6 54,35-15-594,37-21-360,0-7 1,10-6 0,0-1 1168,-4 2 0,-1-1 0,3-2 0,3 0 0,4-2 0,0 0 0,-2 1 0,-9 3 0,-1 0 0,0 0 0,0 1 0</inkml:trace>
  <inkml:trace contextRef="#ctx0" brushRef="#br0" timeOffset="990">4991 9281 23094,'-12'0'719,"-3"0"-1618,-1 0-1170,0 0 2069,7 0 0,4-4 0,5-1 0</inkml:trace>
  <inkml:trace contextRef="#ctx0" brushRef="#br0" timeOffset="1694">7435 6880 12120,'-14'0'-765,"0"0"1,7-3-1,2 1 1</inkml:trace>
  <inkml:trace contextRef="#ctx0" brushRef="#br0" timeOffset="2132">7387 6866 28581,'50'-14'0,"1"1"0,-7 2 0,3 0 0,2 0 0,-4 1 0,2 1 0,4-1 0,5 0-807,-2 0 0,5-1 0,4 0 0,4 0 0,1-1 0,2 1 0,0-1 807,-11 3 0,1-1 0,2 0 0,1 1 0,1-1 0,0 0 0,1 1 0,-1-1 0,1 1 0,-1-1-109,1 0 1,0 1 0,1-1-1,-1 0 1,1 1 0,0-1 0,0 1-1,0-1 1,1 1 0,-1 0 108,-3 0 0,1 0 0,1 0 0,0 1 0,0-1 0,-1 0 0,0 1 0,0 0 0,-2 0 0,-2 1 0,-2 0-56,6-1 1,-4 1 0,-1 1 0,-1 0 0,-1 0-1,1 0 1,2 0 0,2 0 55,-3 1 0,1-1 0,1 0 0,1 1 0,1-1 0,0 0 0,0 1 0,0 0 0,-2-1 0,0 2-113,1-1 0,0 0 0,-1 1 0,0-1 1,-1 1-1,1 0 0,-1 0 0,-1 0 0,1 0 113,5 0 0,0-1 0,0 1 0,0 0 0,-1 0 0,-2 0 0,-1 0 0,-2 1 39,4 0 1,0 0 0,-2 0 0,-3 1 0,-4 0-1,-4 1-39,10-1 0,-6 2 0,-3 0 447,14 0 1,-5 0-448,-13 0 0,-3 0 0,22 0 1576,-21-2-1576,-15-1 2357,-12-3-2357,-10-1-539,-18-7-1170,-8 2-2699,-35-13 4408,12 1 0,-14-12 0,17 2 0</inkml:trace>
  <inkml:trace contextRef="#ctx0" brushRef="#br0" timeOffset="2367">13275 4989 26512,'0'-44'1259,"0"10"-1169,-4 16 90,-1 34 270,1 32-405,-1-4 0,1 9-291,2-1 1,0 8 0,1 3 0,-1-3 245,0-9 0,0-3 0,1 3 0,-1 8-364,2-4 0,0 7 1,0 6-1,1 2 0,0 1 1,0-2-1,0-4 1,1-7 363,0 2 0,0-6 0,0-2 0,1 0 0,0 6-258,-1-1 0,1 6 0,0 1 0,1 1 0,-1-1 0,1-6 0,0-5-42,4 15 0,0-8 1,1-2-121,-1-5 0,0 0 0,1-3-345,3 14 1,2-4-749,-2-14 1,0-6 1512,9 6 0,-3-48 0,-4-28 0</inkml:trace>
  <inkml:trace contextRef="#ctx0" brushRef="#br0" timeOffset="2683">13356 5645 16681,'-10'-52'462,"1"0"1,-1 0 0,0 0-1,-2-7 1,0-3 0,-1 1-1,1 5-432,0 2 0,1 4 0,0 0 0,-1-5 0,0-1 0,4 8 628,4 11 1,5 4-569,18-23-90,25 15 0,-8 22 0,7 2 0,1 8 0,7 1 0,3 2 0,-2 0-393,8 0 0,0 1 1,3 1 392,-12 2 0,4 0 0,1 1 0,0 1 0,-4 1-23,2 1 1,-3 2 0,-1 1 0,1 0 22,-1 2 0,0 1 0,-1 1 0,0 1-149,13 4 1,-1 2 0,-2 4 148,-4 1 0,-3 4 0,-2 3 30,-3 2 0,-4 3 0,-3 3-50,-5 4 0,-4 3 1,-5 3 79,-3 4 0,-6 4 0,-4 1 231,-6 4 1,-5 3-1,-5 0-179,-1-13 1,-3 0 0,-3 2-1,-6 2-22,-2-4 0,-5 2 0,-3 3 0,-2-1 0,0-2 0,2-1-184,-1-2 1,0-2 0,0 0 0,-2-1 0,-2 2 93,-2 2 0,-3 1 0,-1 1 0,-1 0 0,0-3 0,3-3 0,-7 3 0,2-3 0,0-2 0,0 0 154,2-3 1,-1-1 0,1 0-1,1-1-154,-8 7 0,1-1 0,2-2 107,6-6 0,1-2 0,1 0-347,1 1 0,2-1 1,3-2-571,1-2 1,11-2 1030,25 11 1,45-52 0,-4-5-1,0-1 1</inkml:trace>
  <inkml:trace contextRef="#ctx0" brushRef="#br0" timeOffset="3518">18058 2850 18840,'-17'-54'420,"-1"0"0,3 9 0,0 5 2229,-8 1-2559,6 59 0,9 19 0,3 14-265,1-4 0,-1 7 1,0 8 174,2-13 0,-1 5 0,0 5 0,0 3 0,-1 2 0,1 2 0,0 1-68,0-10 1,-1 3 0,1 2-1,0 1 1,0 1 0,-1 1-1,1 0 1,-1 0 0,1 0-1,-1 0 68,1-5 0,0 0 0,0 0 0,-1 1 0,1-1 0,0 1 0,0 0 0,-1 1 0,1-1 0,-1 1 0,1 1-14,-1-2 1,1 2-1,-1 0 1,1 1-1,-1 1 1,0-1 0,0 0-1,1-1 1,-1 0-1,1-2 1,-1-1-1,1-1 14,-1 5 0,1-2 0,-1-3 0,1 0 0,-1-1 0,1 1 0,0 1 0,-1 1 0,0 3-92,0-5 0,0 1 1,0 3-1,0 0 1,0 2-1,-1 0 1,1-1-1,-1 1 1,1-2-1,0 0 1,-1-3-1,1-1 92,0 4 0,0-2 0,0-2 0,0-2 0,1 1 0,-1 0 0,-1 1 0,0 3 0,0 2-14,0-6 1,0 2 0,0 2 0,-1 1 0,0 2 0,0 1 0,0-1 0,-1 1-1,0-2 1,1 0 0,-1-2 0,0-3 0,0-2 13,-2 7 0,0-2 0,0-2 0,0-1 0,0-2 0,-1 0 0,1 0 0,-1-1 0,1 2 20,-2 5 1,0 1 0,1-1 0,-1 0 0,0 0 0,0-2 0,-1-1 0,1-2-21,-4 9 0,1-1 0,-2-2 0,1-2 0,0-2 0,-1-3 0,1-3 0,-1-1 0,0-3 0,0-2 0,1-3 0,-3 9 0,1-5 0,1 2 313,-2 8 1,2 0-1,11-13-313,23-9 0,46-33 0,-9-29 0,7-11 62,-8 7 1,3-4 0,3 0-63,-5 4 0,3-1 0,1 0 0,2 0 0,-6 3 0,2 0 0,1 1 0,1-1 0,1 1 0,-6 3 0,1 1 0,1-1 0,0 1 0,1 1 0,0 0-43,3-1 1,-2 1 0,2 1 0,1 0 0,2 0 0,3 2 42,-7 2 0,3 1 0,2 0 0,2 1 0,1 0 0,0 0 0,-1 1 0,-1 1 0,-4 0-132,5-1 1,-3 2-1,-1-1 1,-1 2 0,2 0-1,2 0 1,5 0 131,-14 3 0,3-1 0,3 0 0,1 1 0,2 0 0,0 0 0,1 1 0,-1-1 0,0 2 0,-2-1 0,-1 2 0,-3-1-14,6 2 0,-1 0 1,-2 1-1,-1 0 1,-1 1-1,0 0 1,0 1-1,0-1 1,0-1 13,7 1 0,0 0 0,0-1 0,-1 1 0,0 0 0,0 0 0,-2 0 0,-2 1 7,2 0 1,-1 1 0,0 0-1,-2 0 1,-2 1 0,-3-1 0,-3-1-8,10 1 0,-4-1 0,-4 1 0,0-2 0,13 0 0,-1 0 0,-2-3 0,-9-1 0,0-2 0,-3-2 39,-5-2 0,-3-2 0,-1-5-39,14-13 0,-5-9 167,-20 7 1,-3-3 0,-3-9-168,-5-4 0,-2-9 0,-2-4 0,-1-2 0,-2 3 0,-1 4 0,-1 1 0,-1-1 0,-1-2 0,0-3 0,-1 2 0,0-3 0,0-2 0,-1-2 0,0 0 0,0 1 0,-1 1-10,-2 5 0,0 1 0,0 0 0,-1 1 0,0-1 0,0 0 0,1-2 10,-1-3 0,1-1 0,-1 0 0,1-1 0,0 0 0,-1-1 0,1 1 0,0 5 0,-1 1 0,0 0 0,1 0 0,0-1 0,0-2 0,0-1 0,0-2 0,1 6 0,-1-3 0,1-2 0,1-1 0,-1-1 0,0-1 0,1 1 0,-1 0 0,1 2 0,-1 1 0,1 3-5,0-8 1,0 3-1,-1 2 1,1 1-1,0 0 1,0-2 0,1-2-1,-1-3 5,0 9 0,1-3 0,-1-3 0,1-1 0,0-2 0,0 1 0,0-1 0,0 2 0,0 1 0,0 3 0,-1 4 0,0 3-81,1-15 1,0 6-1,0 4 1,0 1-1,-1-1 1,1-3 80,-1 2 0,1-2 0,-1-2 0,1 1 0,-1 2 0,-1 2 0,-1 5 0,1-9 0,-2 5 0,-1 3 0,0 1 0,1-14 0,-1 3 0,-2 2 0,-3 5 0,-1 2 0,-3 1 239,0 6 1,-2 1 0,-3 1-240,-2 4 0,-3 2 0,-7 0 0,-8 2 0,-8 1 0,-3 1 0,-1 4 141,-7-3 0,-2 4 1,-5 2-142,10 6 0,-4 0 0,-3 1 0,0 2 0,0 3-33,-8 2 0,-1 4 1,0 2-1,-2 0 33,7 2 0,-1 1 0,-1 1 0,-1 1 0,-1 0 0,5 2 0,0 0 0,0 1 0,-2 0 0,1 1 0,-2 0 0,-3 1 0,-1 0 0,-1 1 0,0 0 0,-1 1 0,0 0-114,7 0 1,-1 1 0,0 0 0,0 0 0,0 1-1,-1 0 1,0 0 113,0 0 0,0 1 0,0 0 0,0 0 0,-2 1 0,-2-1 0,-2 2 0,8-2 0,-2 2 0,-2-1 0,-2 1 0,0 0 0,-1 0 0,0 0 0,0 1 0,1-1 0,1 0-31,1 1 1,0-1-1,0 1 1,1-1 0,-1 1-1,1 0 1,-1 0 0,1-1-1,0 1 1,0 0 30,1-1 0,-1 1 0,0-1 0,1 1 0,-1 0 0,1-1 0,1 1 0,1-1 0,0 1 0,2 0 11,-13 1 1,1 0 0,1 1 0,2-1 0,1 0 0,3 1 0,3-1-660,-4 1 1,4 0-1,2 0 1,3 0-1,3-1-42,-8 3 1,4-1-1,1 1-210,-1 1 1,0-1 0,13 1 1185,4 6 0,38-8 0,18-4 1</inkml:trace>
  <inkml:trace contextRef="#ctx0" brushRef="#br0" timeOffset="4093">19029 1538 25343,'4'-41'449,"0"0"1,0-3 0,-4 7 539,-5 19-629,-10 30-225,1 25 0,1 12-1038,-2 9 0,0 4 933,3-14 0,1 2 0,-1 2-840,0 4 1,0 2-1,0 0 810,0 3 0,0 0 0,1 1 0,-1-1 0,0 1 0,1-1-306,2-4 1,0 1 0,1-3 305,0-5 0,1-1 0,1-3 0,1 13 0,0-3 0,0-3 0,1-12 0,3-25 861,-2-25-861,4-26 0,3-13 0,0-4 0,1-2 735,4-10 1,1-3-736,-1 16 0,0-1 0,0-1-159,2-5 0,0-2 0,0 1 159,1-4 0,0-1 0,0 0 0,1 0 0,-1 0 0,0 1 0,0 2 0,0 1 0,1 2-747,-2 5 0,1 1 0,-1 3 747,5-16 0,1 5 0,-3 14 0,2 6 0,16-8 0,3 40-460,-2 36 1,0 14 459,-6-5 0,0 5 0,-2 0 0,1 4 0,-2-1 267,5 13 0,-1-1-267,-2 2 0,1 0 0,-1-1 0,2 2 0,-3-11 0,0 1 0,0-2 0,2 5 0,0-1-270,-4-12 0,0 1 0,-2-5-405,-1-4 1,-2-3-964,16 26 1638,-21-39 0,-12-10 0,-23-36 0</inkml:trace>
  <inkml:trace contextRef="#ctx0" brushRef="#br0" timeOffset="4256">19065 2031 22104,'-39'-1'1079,"0"0"1,-26-1-810,18 2-90,54 0-180,21 0 0,10 0-135,7-1 0,4 0-758,-6-1 1,3 0 0,-1-1 262,12-2 1,0-4 629,-1-2 0,3-3 0,-3-1 0,7-4 0,-1-2 0,-8 1 0,0 0 0,-1 0 0</inkml:trace>
  <inkml:trace contextRef="#ctx0" brushRef="#br0" timeOffset="4699">20020 1570 15079,'4'-52'1829,"1"0"0,-1 9 0,-1 2 1001,-1-14-2470,2 37-360,16 65 0,-9-15 0,1 4 189,7 22 0,0 4-189,-2-5 0,-1 0 0,1 3 0,0 0-16,-1-2 0,1 0 16,-1-3 0,0-2 0,-1-6 0,-1-3 0,-1-5 0,0-3 0,7 20 1782,-5-9-1782,-7-27 379,-8-14-379,-8-33 0,-7-23 0,6 14 0,0-4 252,0-9 0,1-6-252,4 9 0,1-6 0,1 0 0,1 2-123,0-5 0,1 2 0,1-3 123,0 2 0,1-3 0,1 0 0,1 5 0,2 3 0,1 4 0,0 0 0,6-17 0,3 2-115,0 10 1,4 3 114,12 2 0,6 9 0,2 20 0,1 7 0,0 3 0,-1 10 0,-4 17 0,-6 10-209,-12 1 0,-6 4 209,-2 5 0,-5 2 0,-4 2 0,-4 1 0,-4 2 0,-4 1-639,-5-1 0,-3-1 639,-3 0 0,-3-1 0,-2-3 0,-1-2 0,0-3 0,-1-1-450,1-7 1,1-1-169,-20 18-1271,10-17-788,18-21 2677,16-22 0,22-30 0,11-15 0</inkml:trace>
  <inkml:trace contextRef="#ctx0" brushRef="#br0" timeOffset="5121">21331 683 24083,'13'-23'1709,"-2"5"-989,-6 9 179,-1 17-179,-8 17-270,-2 29-450,1-15 0,1 3-695,1 11 0,0 3 695,1 9 0,0 2 0,2-19 0,0 0 0,0 1 0,1 2 0,0-1 0,1 1 0,0 0 0,1 0 0,0-1-975,1-1 1,0-1-1,1 0 975,0-2 0,1-1 0,1 0 0,1 15 0,0-2-169,1-7 1,0-3 168,-1-7 0,-1-3 0,5 21 0,-6-20 0,-9-33 0,-10-28 0,-10-39-19,9 17 0,0-4 19,-2-13 0,1-5 0,5 15 0,1-3 0,-1-2 0,1-5 0,0-2 0,1-1 181,4 13 1,1 0 0,0-2 0,0 1-182,1 0 0,-1-1 0,1 0 0,2 0 0,1 3 0,1-1 0,1 1 0,0 1 0,3-12 0,0 1 0,3 2-144,0 7 1,3 2-1,2 2 144,8-12 0,4 5-84,1 12 0,4 7 84,1 11 0,2 8 0,1 8 0,0 9 0,0 9 0,-1 7 0,-1 8 0,-3 5 0,-2 7 0,-5 3 0,-3 7 0,-5 1 263,-3 3 0,-6 1-1253,-3 1 1,-9 2 1063,-10-4 1,-7 2 0,-2-4 0,0-9 0,-2-4 0,-4 2 0,-12 10-1,-1 1 1,0-1 0</inkml:trace>
  <inkml:trace contextRef="#ctx0" brushRef="#br0" timeOffset="13025">11256 15165 19856,'-4'-4'2248,"0"1"-2068,1 1-90,2 2 450,-3 0-450,10 0 90,-3 4-90,3-3 0,-5 7-90,-1-7 180,0 3-90,2-4-1,0 0-89,3 0 90,-3 0-90,1 0 0,0 0 0,3 0 0,2-2 90,-2-2-90,6-5 0,-7-1 0,1 1 90,-5 1 90,-1-7-90,-7 3 0,-6-5-90,-9 12 0,-35 17 90,11 11 0,-2 5-45,-4 2 0,0 3-1146,10-2 0,-1 3 1,3 1 1130,6-3 0,2 1 0,1 1 0,-1 4 0,1 0 0,1 2-268,1 1 0,0 1 0,2 4 283,4 1 0,1 4 0,1 1 0,3-3-45,2 1 0,2-1 0,2 1 30,-1 14 0,2 2 0,8-7-30,12-2 0,8-7 0,7-3 0,5-6 0,6-7 0,6-6-211,6-9 0,3-6 166,5-6 0,1-6-468,4-9 0,1-6 423,-18 2 0,-1-3 0,0-1-60,1-2 0,1-2 0,0-4-345,1-3 1,1-4-1,0-1 1,-3 1-76,1-2 0,-3 1 1,1-2 51,-3 0 1,1-2 0,-2 0 0,-5 0 517,7-17 0,-7-1 0,-5-2 0,-3-3 0,-5 0 0,1 0 0</inkml:trace>
  <inkml:trace contextRef="#ctx0" brushRef="#br0" timeOffset="13550">11825 15138 16216,'-10'-64'1079,"0"-1"1,0 2-1,-1 1-854,-1 2 0,0 1-45,0 5 0,0 1 225,-2-9 0,1 3-271,4 20 1,1 2 90,0-2 0,2 7 2042,6 23-1907,12 35-180,-1 5 0,1 6-201,5 15 1,2 9 65,-2-7 0,2 8 0,0 1 0,0-3-485,-3-10 0,-1-1 1,0 0-1,1 3 440,0 1 0,2 3 0,0 2 0,-1-2 0,0-5 0,3 12 0,0-6 0,1 3 0,-1-7 0,1 2 0,0 0 0,0-5-10,-2-2 0,1-3 0,0 1-20,3 5 0,2 1 0,-2-7 30,-2-11 0,-1-5-90,17 11 90,-5-19-180,11-37 90,-11-17 90,-11 2 0,-1-5 139,-6 1 1,-2-2-96,6-21 1,-1-1-45,-6 18 0,3 0 90,21-17 0,5 9-90,-4 26 0,0 12 0,-1 8 0,-1 30 2235,1 1-3225,12 11 361,-11-15-181,5 4 1353,-19-21-993,-2-7 180,-5-11 270,2-34 597,-9 1-373,-3 9 1,-1 0 135,-4-20 0,0 5-90,0 7 359,0 11-359,3 26-180,4 16 0,5 31-180,-2 0 0,2 5-765,1 6 1,1 0-1408,-1-1 0,1-2 1003,-1-4 0,0-6 1259,5-5 0,-5-20 0,-2-11 0</inkml:trace>
  <inkml:trace contextRef="#ctx0" brushRef="#br0" timeOffset="13702">12990 14591 15542,'-20'-39'449,"0"-1"1,1 8 0,-1 3 2086,-17-3-2626,9 30-810,7 56 1,20 3 457,7-12 0,5 2-4474,6-8 1,5-3 4777,4 0 1,3-1-1,4-3 1,3-1-1,2-3 1,0 0-1</inkml:trace>
  <inkml:trace contextRef="#ctx0" brushRef="#br0" timeOffset="13958">13847 14853 23364,'-3'-22'2068,"-9"1"-1708,-11 5 180,-13 7 90,-9 13-136,9 15 1,3 12-375,10 5 0,4 8 0,1 1-781,0 0 0,2 3 1,3 1 690,1 13 0,4 2 0,6 2-75,7-11 0,5 0 0,3 0 0,0-3-45,1 2 0,1-4 0,3 1-45,1-4 0,2 3 0,3-3 0,0-7-1440,18 8 0,4-9 1125,0-7 1,4-6-91,-1-10 0,1-7-288,0-6 0,2-10-192,-3-15 1,1-10-1,-3-3 330,-8 3 1,-4-2 0,1-5-1769,-1-3 0,1-5 1,-1-2-1,-5-1 2390,-6 3 0,-4-2 0,-2-1 0,0-1 0,-1-6 0,-1-1 0,-1-2 0,0-1 0,-2-3 0,1 0 0,-1-1 0,1 1 0</inkml:trace>
  <inkml:trace contextRef="#ctx0" brushRef="#br0" timeOffset="14126">14745 14179 13612,'3'-58'647,"1"0"1,-1 0 0,0 5-1,1 1 1,-1 4-289,0-10 1,2 7-45,0 14 0,2 8 2781,5 13-2556,6 54-360,-7 5 0,-3 9-120,-2-8 0,0 4 0,0 6-25,0-2 1,-1 6 0,0 2 0,0 1 0,0-3-192,0 1 0,0-3 1,-1 1-1,2 3 84,-2 1 0,2 3 0,-1 1 0,0-1 1,0-6-224,2 10 0,0-5 1,0-1-36,-1-4 0,0-2 0,0-1-90,0-7 1,0-2-1,0-2-457,1 13 1,-1-5-294,0-12 1,-1-5 1378,4 3 1,-3-34 0,0-21 0</inkml:trace>
  <inkml:trace contextRef="#ctx0" brushRef="#br0" timeOffset="14401">15220 14089 23454,'25'-52'2248,"-3"26"-2068,-8 49-45,-8 8 0,-4 6 45,-3 14 0,-5 7-790,-1-9 1,-2 6 0,-1 1 0,-1-2 699,-2 3 0,0-1 0,-2 2-45,1-3 0,-1 3 0,-1 0 0,0-2-139,-5 6 0,0-3 1,1-4 138,-1 3 0,1-3-107,-4 7 1,4-6 61,7-13 90,6-23-90,32-63 0,13-25 0,-16 35 0,3-2 183,7-16 1,5-6 0,1 9-184,0 15 0,1 9-45,3 6 0,2 5-135,0 7 0,1 5 200,2 7 1,1 4-516,3 6 0,0 2-90,2 4 1,1 0-566,4 3 0,0 0-65,1-1 1,0 0 1214,2-3 0,0-1 0,-1-2 0,0 0 0,0-4 0,0 1 0</inkml:trace>
  <inkml:trace contextRef="#ctx0" brushRef="#br0" timeOffset="16423">20105 13845 22194,'0'-50'3418,"0"2"-2788,0 5-180,0 7 1439,-4 15-1889,0 40 0,-1 44-1549,1-8 1,1 12 1548,2-7 0,1 8 0,0 3 0,0-4-495,-1-10 1,0-2 0,0 0 0,0 3 494,1 2 0,0 4 0,0 0 0,0 0 0,0-5 0,0-4 0,0-3 0,0-1 0,0-1-30,1 14 0,1-1 0,-1-2-410,0-6 0,1-1 0,0-2-505,1 15 1,2-3-271,-1-11 1,2-4 1214,-2-12 0,2-4 0,6 4 0,0-19 0</inkml:trace>
  <inkml:trace contextRef="#ctx0" brushRef="#br0" timeOffset="16704">20166 13854 26062,'-7'-48'427,"0"1"0,0 0 1,-1-17-1,3 3-382,3 11 0,4 3-2567,8 12 0,6 4 2612,35-3-45,-13 30 0,7 12 56,-5 8 0,4 8 1,1 5-1,-1 4-119,-3 3 0,-2 5 0,0 4 0,0 1 0,0-1-235,1 1 1,1 0 0,-1 1 0,-2 2 0,-2 2 237,-7-4 0,0 3 0,-2 1 0,-1 0 0,-4 0 0,-2-2-8,1 8 1,-4-1 0,-4 0 0,-3 4-245,-4-1 1,-3 4-1,-2 2 1,-2-2 0,-1-4 288,-2-2 1,0-4-1,-3 0 1,-2 1 87,-4 11 0,-3 3 1,-3-3-1,-2-8-80,-4-8 0,-2-5 0,-3-4-30,0-1 0,-2-3 0,-1-2 0,0-4 0,-1-1 0,-3-2-29,-11 3 0,-5-2 0,3-3-106,-6 0 0,0-4 404,11-6 1,-2 0 0,5-5-765,4-3 1,5-6-946,-18-11 1309,24-8 131,31-23 0,27-15 0,-6 21 0,0 1 0</inkml:trace>
  <inkml:trace contextRef="#ctx0" brushRef="#br0" timeOffset="17423">24060 12732 25882,'-27'-45'390,"-1"1"0,-10 2 0,-2 9-121,-19 9-2739,14 53 0,5 20 2560,16 5 0,8 9-68,4-15 0,2 4 1,0 3-1,3-2-67,2-3 1,1-1 0,2 1 0,1 5 14,1-2 0,1 4 0,1 2 0,0 1 0,1-1 0,0-3-217,0-1 1,0-2-1,1-1 1,1 2-1,0 1 97,0 2 0,2 3 0,-1 2 0,1-1 0,0-3 1,1-3-144,2 5 1,0-4 0,0-2-1,1 0-67,0-3 0,-1 0 1,1-2-1,0 0-414,3 9 1,-1-1 0,1-1 773,-2 3 0,1-1 0,-4-4 0,-1-2 0,-3-2 0,-4 2 0,1-1 0</inkml:trace>
  <inkml:trace contextRef="#ctx0" brushRef="#br0" timeOffset="17750">23418 14835 23993,'-35'-36'420,"0"0"0,4 1 0,3-1-465,7 1 0,5-1 45,7-1 0,6-1 0,8-1 0,10-1-1097,12-2 0,8-2 1,3 4 1096,-5 6 0,2 3 0,3-1-604,1 1 0,4-1 1,1 1-1,-1 3 604,5 0 0,0 4 0,1 2 0,-1 0 0,2 2 0,-2 0 134,-1 2 1,-1 1-1,0 1-44,16-5 0,-2 3 135,-8 4 0,-2 3 45,-9 5 0,-2 5 359,21 14-224,-35 18 0,-6 9-690,-6 9 0,-5 5 375,-1 3 0,-1 1-90,-4 0 0,-1-3 592,1-18 1,1-3-593,7 26 727,2-12-817,6-2 0,-5-24-180,-1-10-90,-8-33-45,-10-13 1,-3-6-46,3 5 0,-2-2 1177,-5-17 1,-2-2-2303,-1-4 1,0 2 829,6 15 0,0 2 745,-3-12 0,3 2 0,3-6 0,4 4 0</inkml:trace>
  <inkml:trace contextRef="#ctx0" brushRef="#br0" timeOffset="18126">24600 13695 21655,'42'10'1529,"-1"0"0,-8 1 0,-1 6-1035,14 25 1,-4 12-1197,-15-13 1,-3 4 0,0 3 746,-1-4 0,1 2 0,-1 1 0,-1-2-16,1 7 1,-1-2 0,-2-1-30,6 16 0,-4-7-231,0 3 231,-7-20 632,-7-18-632,-8-25 0,-8-62 0,4 5 0,2-7-401,1 19 1,1-1 0,1-1 400,2-7 0,1-2 0,2 3 0,3-7 0,5 2 353,-2 12 1,3 1 0,2 2-174,11-6 0,4 4-180,-1 4 0,2 8 0,2 20 0,-1 10 0,17 26 0,-21 4 0,-2 5 0,10 18 0,-18-16 0,-4-1 0,-5 8 0,-6-7 840,-5-8-840,-11-8 0,3-11 0,-16-16-114,11-20-4203,-4-18 4317,13 2 0,0-1 0,4 12 0</inkml:trace>
  <inkml:trace contextRef="#ctx0" brushRef="#br0" timeOffset="19000">27536 13243 26872,'13'-27'1079,"-3"2"-1169,-9 0 90,-6-16 90,-2 14 90,-7-11-90,0 22 0,-4 7 90,-4 9-90,-7 15-90,-7 18 0,14-5 0,1 3-396,-2 8 1,1 4 395,-2 7 0,3 2-545,2 3 0,3 2 545,2 2 0,3 1 0,5-2 0,4 0 0,4-2 0,8-1 0,6-11 0,7 0 0,1-4-45,8 2 0,6-5-165,-2-9 0,4-1 0,1-7-60,13-9 0,4-11 157,-12-7 1,4-4 0,1-3 0,-3 0 112,4-3 0,-2 0 0,1-4-297,-1 0 1,3-2-1,-1-3 1,-3-3 408,-6-2 1,-1-3-1,-2-1 1,-3 2 67,1-1 0,-4 1 0,0-2-61,5-8 1,-1-2 0,-7 4 60,-9 7 0,-6 3-763,2-15 583,-19 24 552,-16 24-552,-10 21 931,-4 20-931,16-6 0,3 3 0,1 21 0,10-24 0,5-2 0,20 1 1335,17-18-1335,16-12-90,-5-19 0,5-9 60,-16 3 0,0-3 0,1-2 13,-1 1 1,1-1-1,-3-2 107,16-14 0,-7 1-90,-20 15 0,-3 1 0,2 0 0,-1 2 0,8-2 0,0 2 0,-14 27 0,0 6 0,7 9 0,29 7 0,-17-17 0,4-4 263,1 3 1,1-2-264,5-7 0,0-4 0,-13-2 0,-1-2 0,0-2 0,0-1 0,-3 0 0,-1 0-8,23-10 8,-11 4 0,-9 2 0,-11 3 0,-6 4 0,-6 2 0,-2 3 444,5 2-444,17 4 0,30-3 0,-29 1 0,1 0-232,10-1 1,1-2 231,-5 1 0,0 0 0,4 0 0,1 0 0,2 0 0,0 0 0,2 0 0,-1 0-1618,0 0 0,-2 0 1618,-1 0 0,0 0 0,-4 0 0,-1 0-42,-5 0 1,-1 0 41,25 0 0,-14 0-449,-15 0-1800,-26 6-588,-23 4 2837,-40 10 0,17-7 0,-3 1 0,-9 2 0,0 0 0</inkml:trace>
  <inkml:trace contextRef="#ctx0" brushRef="#br0" timeOffset="34734">27162 17427 19972,'17'-45'3598,"-3"45"-1510,0 12-2088,-6 18 0,-2 8 0,1 1 0,0 1-2,2 7 0,1 1 2,-1 3 0,2 3 0,0-3 0,1 3 0,0-2 0,2 7 0,0-1 0,-3-11 0,1 2 0,0-2 0,1 7 0,-1-5 212,-4-15 0,-2-2-212,8 32 1416,-29-82-1416,-2-15 0,1-8 0,-1-5-98,2 4 0,1-5 98,1-1 0,0-5 0,1 2-129,-1-6 1,1-1 128,4 9 0,0-3 0,3 5 0,1 2 0,2 4 0,5 5 0,2 2 0,13-20 245,13 16-245,15 19-288,13 15 288,-24 10 0,2 3 0,3 5 0,1 4 0,2 5 0,0 4-308,0 4 0,-1 4 308,-1 1 0,-2 3 0,-5 2 0,-3 2 0,-4-3 0,-5 3 0,-9 16 0,-10 3 0,-16-2 0,-9 0 0,-1-1 0,-7-3 0,-11-6 0,-5-7 0,8-16 0,0-5 410,1 0 1,-1-3-411,2-2 0,1-2 0,2-3 0,2-2 0,-20 8-539,13-10-2340,14-10-1143,24-29 4022,9 0 0,15-17 0,-2 12 0</inkml:trace>
  <inkml:trace contextRef="#ctx0" brushRef="#br0" timeOffset="36752">26395 18250 15628,'14'-2'5127,"0"-1"-4497,3-1-180,-1-1-271,-2 3 91,0 0 540,-2-2-360,-3 1 89,-3-2-89,-4 3 270,-2 2 179,3 0-449,0 0 89,1-2-89,-2 2 90,-2-2-450,0 0 90,-11 1-90,-4-1-90,-8 2 0,-3 0 0,3 4 0,-3-3 0,0 9 0,-21-4 90,11 5-90,-15-6 0,-4 3 0,14-3 0,-12 0 0,4 5 0,13-5 0,-29 2-90,25-2 90,-15-8 0,15-4 0,1-2 0,-13-3 0,12 0 0,0 0 0,-5-1 0,-3-3 0,-2 0 0,-4-2-306,-5 0 306,-4-2 0,12 5 0,-1-1 0,11 4 0,0-1-1293,-15-4 0,1 1 1293,13 5 0,2 0 0,-1-1 0,-1 1-168,-2 0 0,1-1 213,-1 2 0,0 0-45,-1 0 0,-1 0 0,1 1 0,-1 0 0,-19-3 0,0 2 0,16 1 0,-1 0 0,-1 1 0,-5-1 0,6 1 0,5 0 0,2 1 0,-13-3 0,3 0 0,18 3 0,2 1 0,-31-10 0,7 0 0,0-2 0,6 0 0,4 0 0,3 0 0,3-3 0,3 3 0,-1 0 0,4 2 0,1 3 216,4-1-216,-10-4 2544,13 8-2544,-15-7 468,20 10-468,-8-4 0,10 4 0,2 0 0,-1 3 0,3-3 0,0 2 0,-2-3 0,-8-4 0,-1-2 0,0-2 0,3 1 0,6 3 0,1-1 0,-1 2 0,-5-9 0,7 5 0,-11-9 0,15 12 0,-7-5 0,9 9 0,-4-2 0,3 5 0,5-2 0,-1 2 0,2 3 0,1 0 0,-4 2 0,8-2 0,-4-1 0,0-1 0,0 1 0,-1-1 0,-4 2 0,1-7 0,-3 4 0,-3-4 0,4 5 0,-2-1 0,-6-1 0,5 1 0,-7-2 0,8 3 0,-1-1 0,3 1 0,1-1 0,0 0 0,-1-1 0,0 1 0,2-4 0,-4 0 0,-11-14 0,6 4 0,-10-9 0,10 10 0,1 0 0,0 0 0,0 0 0,-2 0 0,-10-7 0,7 8 0,-6-5 0,11 9 0,-7-5 0,6 3 0,-4-2 0,7 5 0,1 1 0,-1 0 0,-5-6 0,5 2 0,-5-3 0,6 5-90,1 1 90,2 1-90,0 0 90,2 2-90,3 2 90,-4 0 0,8 1-90,-8 1 90,4-4 0,-6 2-90,2 0 90,1 2 0,4 3-90,4 2 90,-4 0 0,3 0 0,-6 0-90,6 0 90,-2-2 0,3 2 90,0-2-90,0 0 90,0-1-90,0 1 0,0-4 0,0 3 0,0-4 0,0 5-630,0 0 450,2 6 0,-2 3-539,4 2 269,-4 4-1349,2 5 360,-2-3 1439,0 13 0,0-11 0,0 7 0</inkml:trace>
  <inkml:trace contextRef="#ctx0" brushRef="#br0" timeOffset="46777">3874 7264 18416,'-28'-14'3239,"-1"1"-2970,1-1-179,-3 3 0,1 0 0,-1 4 90,-1 2-180,1 3 90,-3 6-90,-1 5 0,-1 9 90,-1 9-90,-1 10 0,-3 8-212,20-20 1,-1 2 211,-1 2 0,0 1 90,0 0 0,1 1-45,-2 1 0,1-1-45,2 0 0,-1 0 45,1-1 0,0 1-45,1-4 0,1 0 0,-15 25 0,3-7 90,7-4-90,4-5 90,3-2-90,9 0 90,-1-2 513,8 1-513,-3 1 90,4-2-91,0 2-1695,5 0 0,1 2 1696,4 17-90,-1-17 0,0-1 90,5 6 0,0-16 0,2-2 0,5-3 0,3-4 0,6-6 3392,3 2-3392,5-11 0,3 5-90,2-6 90,5 0 0,5 0-302,8 0 302,4 0-316,-30-1 1,-1 0 225,2-1 0,-1 0 0,1-2 0,0-1 0,0-1 0,1 0 0,-2 0 0,1 0 0,-2 0 0,-1-1 0,30-4-36,-6-3 36,-5 1 0,-1-1 0,-4-1 0,-1-2 0,-3-1 0,-2-2 90,-5 0-90,-1-3 201,-5-2-201,-1 0 459,-3-4-459,-2-3 39,-1-2-39,-1-2 0,-3 0 90,-1-2-180,-4-1 180,0-4-90,-4-2 0,-2 9 0,0-2 0,1-22-118,-2 20 0,0 1 118,-3-17 90,0 1 0,-4 1-45,-3 18 0,-3-2-45,-2 0 0,-3 0 45,-4-6 0,-3 0-45,2 11 0,-1 3 0,-19-20 0,4 23 0,-3 5 0,-4 2 0,-1 2 0,-3 1 325,0 2-325,-1 1 0,-3 3 90,0 2-135,13 5 0,-2 1 45,-20 1 45,4 0 0,-1 2-45,18 2 0,0 2-197,-13 0 0,-1 1 197,13 3 0,1 0-45,0 1 0,1 0 135,-29 9-90,6 3 0,8-1-90,7 1 180,7 1-90,5-4 0,0 19 0,10-9-90,-1 16 90,11-10 394,3 0-394,0 8 0,6-9 0,-2-3 90,3-15-90,0-11 0,0-4 0,0-6 0,0 2-90,0-2 180,0 4-90,0 2 0,0-2 0,0-1 0,0-1 0,0 1 0,0-1 0,0 2 0,0-3 0,0 1 0,0-1 0,0 1 0,0-3 0,0-4-90,0-1 180,0 1-90,0 2 0,0 6 0,0 1 0,-4 2-90,3 0 180,-2 0-180,-1 0 180,3 0-90,-3 0-90,4 10 0,0-1-269,0 9-361,2-3-269,1 5 989,6 24 0,-2 0 0,5 18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7:04:14.18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9596 6527 20215,'4'-5'3059,"-2"-1"-2699,0 5-1,-2-3 1,0 4 0,0-4-90,0 3 90,0-1-181,0 0 91,0 0-90,-4-9-180,-2 1 0,-5-8 0,-1 2 90,0-4-90,0 0 0,0-3 0,-8-10 0,-8-2 0,-11-10 0,2 10 0,-10-4 0,19 19 0,-9-2 0,15 13-90,-13 5 90,10 2 0,-11 2 0,12 6 0,0 1 0,-15 15 0,7-5 0,-2 2 45,-2-1 0,-2 0-90,0 2 0,-1-2 90,-1 0 0,3-1-45,-8 3-90,-10 6 90,21-6 0,-11 13 0,11-6 0,-9 15 90,14-10-180,3 4 90,0 2 0,5 1 90,1 1-90,6 3 0,1-2 0,7 4 0,2-4 0,4 0 0,8 9 90,1-15-90,9 7 0,2-18 0,4-3 90,5-1-90,2-2 90,21-2 0,7-2 0,2-7-90,-2-3 90,0-4 0,-14 0-90,12 0 0,-19 0 0,-3 0 90,13 0-180,-11 0 90,11 0 0,-13 0 0,2 0 0,-1 0 0,13 16 90,-11 0-90,7 17 0,-16 1 90,-3 4-90,-4 10 90,-1 4 0,-5 9-1,-7 3 91,-5-15 0,-3 4-45,-7 0 0,-4 2-499,1-9 0,-1 1 0,-2-2 364,-7 9 0,-3-5 45,-4-2 0,-2-5-45,5-14 0,-1-3 0,-1-2 0,-2-1 0,-1-2 0,-1-2 0,-30 10 45,18-15 0,-1-4 0,2-8 0,-1-3 0,3 1 0,1-4-45,-23-20 0,27 0 0,-2-20 0,12 11 0,-2-14-450,10 3-269,2 13-2429,-5-16 359,5 27 3084,-1-5 1,8 17-1,0 0 1</inkml:trace>
  <inkml:trace contextRef="#ctx0" brushRef="#br0" timeOffset="964">11001 6310 20485,'0'-18'2159,"0"1"-1439,-4-6-540,-1 7 89,-3-5-89,0 7-90,0 1 0,-2 1 270,-6-7-180,3 6 0,-7-7 0,-3 1-90,1 6 0,-10-3 89,4 12-89,-5 2 0,-3 2 90,-25 18 0,12-1-45,4 10 0,1 7-45,16-9 0,0 2-360,-9 14 0,2 2 360,7-4 0,1 4 29,1 0 1,-2 6 0,2-2-30,-5 9 0,0 1-841,6-7 0,-2 3 0,3-3 841,0 6 0,4-1-45,0 0 0,3 1-321,2-1 1,3 1 320,4-1 0,2 0-45,1-1 0,3-1 0,3-2 0,3 0 0,0-2 0,2-1 45,4-4 0,3-2-45,1-1 0,4-3 0,1-4 0,5-2 135,16 4 0,3-4-135,-7-10 0,1-3 45,14 2 0,2-4 0,-12-11 0,-1-3-45,2-1 0,0 0 0,0-2 0,-1 0 0,-2-2 0,0 0 0,-2 0 0,0-1 0,-2-2 0,-2-1 0,28-4 45,-25 1 0,-2-1-135,14-1 90,4-6-180,-26 6-450,-7-3-539,-5-4 111,-8-4-1550,-8-6 2608,-6-3 0,-7-3 0,-1-3 0</inkml:trace>
  <inkml:trace contextRef="#ctx0" brushRef="#br0" timeOffset="1663">12251 6260 20126,'-18'-20'3148,"-2"-1"-2699,-4 1-89,-5-1 0,-3 3 0,-5 2 0,-2 5-1,-5 4-89,-5 9-45,10 9 0,0 5-90,7 0 0,1 3-607,-11 11 1,3 4 561,12-1 0,3 3-1421,1 4 1,2 3 1330,1 2 0,3 1 45,2 2 0,2 2-1085,1-1 1,3 1 1039,3-1 0,2 0-120,1-2 0,2 1 120,3-5 0,4 2 0,9 12 0,4-2 0,-2-17 0,3-3 0,9 10 0,3-6 0,-5-17 0,1-5 0,31 10 0,2-13 30,-20-10 0,-1-4-30,17-9 918,-23 0 0,-2-2-1008,2-19 0,-9-11 90,-5-8-45,-12-12 0,-6-8 45,-3 25 0,-1-1 0,-2-1 820,2-9 1,-1-1-1,-2 1-820,-2 7 0,-1 2 0,-1 0 30,-1 0 0,-1 0 0,1 2 15,-1-4 0,-1 0-29,-3-11 0,1 3 74,-3-2 0,3 12 330,8 13-420,-3 12 184,8 22 86,3 22 0,10 31-180,-3-16 0,3 4-280,2 6 0,3 5 1,2 2 189,-3-8 0,2 1 0,0 1 0,0-1 0,0 1 0,-1-1 0,2 1 0,1 2-113,5 8 1,2 3-1,1-2 1,-3-6-248,-4-10 0,-2-4 1,1 0-211,5 10 0,1 0 1,-2-5-646,-1-6 1,-1-5 1214,17 18 0,-7-19 0,-4-11 0</inkml:trace>
  <inkml:trace contextRef="#ctx0" brushRef="#br0" timeOffset="2163">12775 6201 24443,'5'-42'1169,"0"9"-809,-1 17 180,4 20 89,4 21-179,5 25-270,-6-17 0,0 4-485,1 7 0,1 2 440,1 7 0,0 1-90,0 5 0,0 2-980,1 3 0,-1 1 935,-5-21 0,-1 1 0,0 0 0,0-1 0,-1 0 0,0 1-79,-1 12 0,-1 2 0,-2-1 79,0-7 0,-2-2 0,0 0-136,-1-2 1,-1-1 0,-1-4 135,-2 5 0,-2-8 0,-7-10 643,-10-37-643,7-24 0,4-4 0,2-5 355,4-8 1,4-3-356,2-10 0,2-3 0,0 17 0,2-1 0,2-4 0,2-4 0,2-4 0,2-1 0,-1 4-486,0-3 1,1 4 0,2-3 485,-1 4 0,1-2 0,1 1 0,-1 6 0,7-13 0,-1 6 0,1 9 0,1 5 0,-4 8 0,5 9 254,41 17-254,-14 38 0,-16 7 0,-2 9-1159,-6 6 0,-5 5 1159,0 6 0,-1 2 0,-7-17 0,0 0 0,-1 1-45,0 1 1,-1 1 0,-1 1 44,-1 0 0,0 0 0,-1 0 0,1-2 0,-1-1 0,-1 3 0,1 9 0,0 2 0,-2-3 0,2 3 0,0-2 0,-3-13 0,-1 0 0,0-4 215,0 1 0,-2-5-1834,0 8-3311,0-18 4930,-2-47 0,6-37 0,-3 20 0,0 0 0</inkml:trace>
  <inkml:trace contextRef="#ctx0" brushRef="#br0" timeOffset="2598">15179 5030 20665,'17'-53'809,"0"1"1,-5 11 0,-2 0-675,2-13 0,-2 1-290,-6 14 1,-2 1 289,-2-1 0,-2 1 45,-1 1 0,-2 1 44,-2 2 1,-1 0-45,-12-27 0,-4 11 0,-7 7 180,-7 14 128,-7 9-39,3 18 1,-3 7-180,9 3 0,1 5-1630,-16 9 1,2 8 1629,12 5 0,4 6-181,-1 12 1,3 7-509,11-15 0,1 4 0,1 6 419,5-1 0,0 7 0,1 3 0,1 0 0,1-2-412,0 3 0,2-1 1,0 0-1,1 4 412,2-10 0,-1 4 0,0 2 0,2-1 0,0-1 0,1-3-247,3-2 1,0-3 0,2 0 0,0-1 0,0 0 246,1 2 0,0 0 0,1-1 0,0 1 0,1 0 0,0 0 0,0-1 0,1 1 0,0 0 0,1 0 25,0-1 1,0 1-1,1 0 1,0 0 0,0-1-26,0 0 0,0 0 0,0 0 0,1-1 0,-1 0-6,3 11 1,0-2 0,0 2-1,1 2 6,-1-4 0,1 3 0,1 1 0,-1-2 0,-1-3 0,0-4 0,-1-2 0,0-2 0,0 3-2,2 8 1,0 2 0,0-1 0,-2-7 1,-1-10 0,-2-5 0,-1-1 0,2 14 0,-1-4 378,-2-7 1,0-4-379,-1 25 1413,-2-19-1863,-2-18-95,-6-13-1524,-2-22 2069,-19-53 0,15 25 0,1-3 0,-6-18 0,0-1 0</inkml:trace>
  <inkml:trace contextRef="#ctx0" brushRef="#br0" timeOffset="2860">14123 6938 22914,'-43'-43'2249,"6"0"-1890,18 5-89,14-1 90,21 5-90,20-1-90,-9 17 0,5 1-357,8-1 0,7 0 267,6 2 0,7-1 0,2 2-797,-11 3 0,2 2 0,0-1 1,0 1 683,0-1 1,0 1-1,0 1 1,1 0-91,3 0 1,2 1-1,-1 1 1,-6 1-725,16 0 1,-6 2 116,-3-1 1,-6 1-1530,10 2 2249,-46 2 0,-19 0 0,-9 0 0</inkml:trace>
  <inkml:trace contextRef="#ctx0" brushRef="#br0" timeOffset="3728">17482 4225 22374,'-19'-53'1529,"-1"4"-1169,-4 5 0,-5 6-90,-3 11 180,-6 10-1,-7 19 91,-10 25-1365,24 0 0,-1 6 1005,-6 15 0,-1 8-766,11-8 1,0 4 0,-1 8 660,6-9 0,0 6 0,-1 5 0,1 1 0,0 0 0,2-3-306,-1 2 0,1-2 0,2-1 0,-1 4 0,0 6 267,6-17 0,-1 3 0,-1 3 0,1 3 0,-1 0 0,1 2 0,1-1 0,1 0 0,1-2 0,2-2-36,0 4 0,2-1 0,1-1 0,2-1 0,0 1 0,1 0 0,1 1 0,1 1-170,0 1 1,1 1 0,1 2 0,1 1-1,0 0 1,1-1 0,1-2-1,2-1 1,-1-3 169,2 3 0,0-2 0,1-1 0,1-2 0,3-1 0,2-1 0,3 1-108,5 2 0,4 1 0,4 1 0,1-3 0,1-2 0,0-4 0,-1-5 108,6 4 0,1-6 0,1-4 0,3 1-2,0-1 0,3 2 1,2-2-1,-1-3 1,-1-5 1,10 1 0,-1-8 0,4-3 141,-5-5 0,3-3 0,1-3 0,-1-2-651,10-4 0,-1-3 1,-1-3 59,-2-2 0,-1-1 0,-4-7 131,8-12 1,-12-8-1031,-25 1 0,-8-5 1349,-5-3 0,-5-3 0,-4-3 0,-3-2 0,-4-3 0,0 0 0</inkml:trace>
  <inkml:trace contextRef="#ctx0" brushRef="#br0" timeOffset="5545">29786 2872 14542,'8'-59'2789,"-2"16"372,0 0-2712,3 23 451,35 16-540,5 22 0,7 8-270,-16-6 0,1 1 0,1 5-90,1 1 0,2 4 0,0 1 0,-2 2-122,-2 0 1,-1 2 0,-1 1 0,0 1 121,5 5 0,-1 1 0,0 2 0,1 2 1,-8-7 0,0 1 0,0 1 0,0 1 1,-1 1-2,0 2 0,0 2 0,0 0 0,-2 1 0,0 2 0,0 1 0,-1 1 0,-1 1 0,-1 4 0,-1 4 0,-8-11 0,0 4 0,0 2 0,-2 2 0,0 1 0,-2 1 0,-1 0 0,-2 0-148,-3-5 0,0 1 1,-2-1-1,-1 2 0,-1-1 1,-1 2-1,-1 0 1,0 1-1,-1 1 148,0 0 0,-1 3 0,0 0 0,-1 1 0,-1 1 0,-1 0 0,-1 0 0,-2-1 0,-1-1 0,-1-1-51,-2 3 0,-3 1 1,-1-1-1,-1 0 0,-2-1 1,0-1-1,-1-2 0,-1-2 1,1-1 50,-2 1 0,0-1 0,-1-3 0,-1-1 0,-1-1 0,-1 0 0,-2-1 0,-3 0 0,-2 1 0,-2-1 0,0-1 0,-1-2 0,2-4 0,2-4 0,-11 15 0,2-8 0,-2 0 91,4-7 0,-1 2 0,0-2 0,3-7-91,-4 3 0,3-6 600,6-7 0,1-4-600,-12 3 1158,14-19-3226,13-24 1817,15-18 251,18-18 0,-3 19 0,3-1 0,4-3 0,0 1 0</inkml:trace>
  <inkml:trace contextRef="#ctx0" brushRef="#br0" timeOffset="6130">32535 4437 21565,'-16'-43'2338,"-1"2"-1888,1 7 0,0 7 269,-8 9-449,6 15 90,-3 10-90,17 30-180,22 10-90,7 3 90,17-6-90,-7-22 180,12-14 179,-10-25-269,-6-11 90,-26-35-135,-17 33 0,-7 1-45,-4-4 0,-4 4-45,0 7 0,-3 7-675,-9 10 1,0 8-900,-6 21 270,17-2 0,3 3 1349,1 32 0,16-24 0,3 2 0,3 2 0,-1-1 0</inkml:trace>
  <inkml:trace contextRef="#ctx0" brushRef="#br0" timeOffset="6561">32799 6011 21924,'-7'21'3149,"-2"11"-2340,8-7 91,-3 10-271,4-10-179,0 0-180,0-4-90,-3-3-90,2-5 90,-3-6-180,-1-3 0,-2-4 0,-7-2 0,-2-4 0,-4-8 0,-1-6 0,0-10 0,11-6 0,2-3 0,12-2 0,6 5 0,12 8 0,13 12 0,14 22 0,-5 24 0,1 10-583,-8-2 0,-2 5 583,-3 0 0,1 5 0,-5 0 0,-6-4 0,-3 1 0,-3 0 0,1 3 0,-2 2 0,-3 4 0,-4 4 0,-1 6 0,-3 2 0,-2-4-860,-2 5 0,-4-3 0,-2 4 860,0-16 0,-1 3 0,-2 0 0,-1-1 0,-3-4 0,-9 15 0,-5-5 0,-2-1-405,5-14 0,-1 0 1,-3-2-1,0 0-405,-3 0 1,-2-2-1,-1-1 1,-2 0 809,-2-1 0,-1-1 0,-2 0 0,-2-2 0,-1-1 0,-3 0 0,-1-2 0,0 0 0,-2-1 0,-1 0 0,1 0 0,-1 0 0</inkml:trace>
  <inkml:trace contextRef="#ctx0" brushRef="#br0" timeOffset="13379">18395 4496 22374,'-8'-16'4767,"-4"-6"-4047,3 9-90,1-4-540,1 10-90,6 3 0,-3 6 0,4 7 0,0 21 0,4 16 0,1 2 0,3 5 0,0-19 0,2-3 0,-2-3 0,4-6-990,4 6 1,-3-10-1440,14 8-1618,0-18 4047,3-4 0,1-11 0,-6-5 0</inkml:trace>
  <inkml:trace contextRef="#ctx0" brushRef="#br0" timeOffset="13603">18692 4591 20395,'0'-25'3418,"0"0"-2878,0 0 809,0-8-809,0 13 0,0-6-91,0 15-179,0 2 0,0 4-180,-4 3 0,3 2-90,-2 4 0,4 13 90,9 15-180,-1 5-450,9 4-629,-4-11-810,4 1 1979,1-1 0,1 3 0,0 2 0</inkml:trace>
  <inkml:trace contextRef="#ctx0" brushRef="#br0" timeOffset="14197">22797 3913 21745,'10'-7'3957,"-1"0"-2607,-2 4-631,-4 1-539,1 2-90,-3 0 0,3 0 90,5 11 0,5 5-90,2 16-90,5 8 0,-1 8 0,0 6 0,-1 1 0,-9-18 0,-1 1 0,3 14 0,-3 9-360,-7-27-1619,-2-3 450,0-9-3148,0-7 4677,0-13 0,0-7 0</inkml:trace>
  <inkml:trace contextRef="#ctx0" brushRef="#br0" timeOffset="14413">23211 3980 14240,'16'-30'5936,"-3"5"-2764,-1 0-2812,-4 14 1078,-2 7-1438,13 16 731,-3 4-731,12 15 0,-9 25-809,-9-4-1245,-16 3 1,-8 3-2863,3-18 1,-4-1 4340,-11 17 1,-4 0-1,6-15 1,-1-1 0,-1 1-1,-1 0 1</inkml:trace>
  <inkml:trace contextRef="#ctx0" brushRef="#br0" timeOffset="19488">11805 13722 23813,'-10'-45'2609,"-3"2"-2069,1 9-91,-2 7-179,3 7-180,5 8 0,-1 6 0,6 16 90,-3 15-135,8 20 0,1 8-45,-1-5 0,0 2-1131,1 0 0,1 4 1,-1-1 1130,-1-7 0,-1-1 0,0 0 0,1 2 0,-1 0 0,0 0-70,0-2 0,0 1 0,-1 1-50,1 11 0,0 1 0,-1-1-450,0-7 0,0-2 1,-1 1-721,1 2 1,-1 0 0,0-5 1289,-3-4 0,-2-7 0,-3-2 0,-5-35 0</inkml:trace>
  <inkml:trace contextRef="#ctx0" brushRef="#br0" timeOffset="19762">11772 12854 23813,'-24'-16'1260,"1"4"-1260,5 8 90,7 12-90,6 3 0,5 7 90,5-2-90,6-7 0,7 1 0,3-9 0,1 3 0,-3-4 90,-1-4-90,-6-3-90,0-4-90,-8-5-450,0 2-539,-8 1 1169,-4 3 0,-1 6 0,-2 2 0</inkml:trace>
  <inkml:trace contextRef="#ctx0" brushRef="#br0" timeOffset="20370">12373 13551 14722,'19'34'1799,"-3"-1"511,-2 5-1861,-2 5 1015,0 16-1374,-6-25 0,0 2-45,1 5 0,-1 2 0,0 2 0,0 1-45,0 0 0,0-1 265,0-2 1,0 0-221,0-6 0,0-1-45,6 24 0,-1-14 2836,-1-15-2746,-2-15 594,-2-16-684,2-18 90,0-22 90,4-19-46,-5 21 1,1-2-572,0-1 1,2 0 481,-2 0 0,2 1 0,4-7 0,2 3 44,4-14 1,11 1 544,-7 41-544,30 42 0,-6 10-528,-12-2 1,-1 4 437,-7-5 0,-1 0 0,1 0 0,1-1 0,-2-1 0,1-2-94,-1-4 1,1-3 93,24 12-45,-14-28 0,1-8-45,19-15 0,-10-23 0,-5-12 90,-17 9 0,-5-5 229,-2 2 0,0-4 1,-4 1-260,-5 5 0,-2 1 0,-2-1-863,1-5 0,-2-1 0,-1-1 893,0-3 0,-1-1 0,-2-1 30,0-2 0,-1 0 0,-1-1-43,0 0 1,-2 0-1,-1 0 73,0 2 0,-1 0 0,0 1 30,-1 5 0,0 0 0,-1 1 0,-2-16 0,0 3-90,0 10 0,0 3 45,1 9 0,1 5 84,-1-11-129,4 90 0,7-2 0,3 10 0,0 1-295,-1 5 0,0 2 1,1 3 294,1-6 0,0 2 0,1 1 0,0-4 0,1 4 0,0-4 0,0 1 0,0-2 0,2 0 0,-1-1 0,0-3 0,1-1 0,1 1 225,2 9 1,2 1-1,-1-3-720,3 2 1,0-2 14,-5-13 0,0 1 1,0-5-1500,9 21 99,-6-20 1880,-7-18 0,-4-19 0,-5-12 0</inkml:trace>
  <inkml:trace contextRef="#ctx0" brushRef="#br0" timeOffset="20595">13262 13338 25882,'-51'0'2069,"5"0"-1889,5 0-90,8 0 90,11 0-180,10 0 90,10 0-90,17-2 0,14-2 0,9-1-1966,21 2 0,5 0 1636,-20 0 0,1 0 1,2 1-211,5 1 0,2 2 1,-3 1-1474,5 2 0,-4 1 2013,-3 2 0,-2 2 0,-7 2 0,-3 3 0,-4 0 0,0-1 0</inkml:trace>
  <inkml:trace contextRef="#ctx0" brushRef="#br0" timeOffset="21438">12292 15921 21475,'-12'-50'2338,"-4"0"-1888,-8-2 90,-7 2 89,-6 2-89,-3 6-90,-3 7-270,2 8 0,4 13 90,7 16-1,6 25 91,3 27-903,15-11 0,2 4 678,-1 12 0,2 5-940,3-14 0,1 2 0,0 2 805,1 4 0,-1 1 0,2 1 0,0 4 0,2 0 0,-1 1-360,1-2 0,0 0 0,2 4 360,0-4 0,2 3 0,1 1 0,-1-5-90,0 1 0,0-3 0,0 1-113,0-7 1,0 1 0,1 0-1,0-4-667,1 0 1,0-2 0,0-4 869,0 7 0,-1-4 0,-3-10 0,-4-6 0,-9-10 0</inkml:trace>
  <inkml:trace contextRef="#ctx0" brushRef="#br0" timeOffset="21629">11829 17065 20679,'-41'-48'1979,"4"5"-1710,3 5 1353,7 8-1352,7 5 0,10-1-180,12 5 414,17-8-504,20 2-180,7 6 0,7 0-720,8-1 1,1-1 160,-19 8 0,0 1 0,-1-1-386,20-4 1,-5 1 1124,-21 5 0,-3-1 0,28-11 0,-7-2 0</inkml:trace>
  <inkml:trace contextRef="#ctx0" brushRef="#br0" timeOffset="21873">12475 16201 22284,'-13'-48'2969,"1"3"-2250,-4-6 1,9 13-271,-2 8 91,12 22 0,6 25-180,7 22-360,-5-9 0,0 3 0,4 10 0,-1 4-1520,0 9 1,1 2 1519,0 6 0,0 2 0,-5-21 0,-1 2 0,0-1-150,1 0 0,-1 0 0,1 0-300,3 20 1,0-2-226,1-5 1,0-1-270,-1-6 1,1-2-1306,5 4 1,1-4 2248,11 9 0,9-9 0,-12-45 0</inkml:trace>
  <inkml:trace contextRef="#ctx0" brushRef="#br0" timeOffset="22146">13096 16563 22374,'0'-35'2969,"0"8"-2610,-7 22 1,-2 13-90,-6 14-90,3 8-90,6 4-90,11 16 0,8-16-90,12 5 0,3-28-90,12-9 180,-13-13 0,2-10 0,-21-10 0,-10-8 90,-8-2-90,-10-2 90,-9 7 0,-5 4-180,-7 7 0,-4 9-270,-2 7-449,2 5-541,5 4 1350,5 6 0,20-4 0,4 4 0</inkml:trace>
  <inkml:trace contextRef="#ctx0" brushRef="#br0" timeOffset="22713">13575 16147 24263,'-18'-7'2789,"-2"2"-2430,-3 15-89,1 13-90,3 21 0,9 10-90,8 10-90,12-1-407,10 1 137,13-11-269,11-13-271,10-19 91,6-17 89,2-20 450,-32 2 0,-1-3 135,-1-6 0,-3-2 129,-3-3 0,-3-5 276,-1-19 0,-6-5 314,-11-1 1,-6-1-753,3 0 1,-6 1 257,-8 8 0,-3 5 90,-8-5-180,1 14 0,7 17 0,9 17 129,6 22-219,12 17 0,4 13 0,12 7 0,7 0-90,8-5-179,4-9-91,3-13-90,-1-14 0,2-20 90,-3-17 181,-3-20 89,-15-4 0,-4-9-285,-10 10 0,-3-4 0,-1-3 532,-1 0 1,-2-4-1,-1-1 1,-2 3-272,-1-10 0,-3 2 1,-2 1 292,-2-2 1,-1 1 0,-1 5 45,-4 0 0,0 5-90,0 6 0,1 2-90,1 9 0,0 2-45,-6-15 0,2 24 0,7 61 0,7 19 0,3-3 0,2 6-854,4-4 1,0 1 853,3 5 0,1 1 0,1 0 0,2-1 200,2 0 1,1-2-426,0-4 0,1-1-360,-1-6 1,1 0-2305,5 4 1,1-3-2028,-9-16 1,0-3 4272,3 3 1,-1-4 0,-3-7-1,-4-8 1</inkml:trace>
  <inkml:trace contextRef="#ctx0" brushRef="#br0" timeOffset="22896">14172 15812 23993,'-23'-18'1799,"3"0"-1709,9-2 0,4-1-90,14-3 0,10-4-180,13-1-359,17-3 134,-18 17 0,3 0-225,3 1 1,1 1-2102,5 1 1,0 2 2730,-1 0 0,-1 2 0,0 2 0,0 2 0,-3 1 0,0 0 0</inkml:trace>
  <inkml:trace contextRef="#ctx0" brushRef="#br0" timeOffset="25113">13137 18006 18237,'8'0'4677,"-4"0"-3957,0 0 359,-4 0-449,-6 0-91,-2 0 91,-8 0-90,-5 0-91,-5 4-89,-5 3 0,-7 8-90,-5 8-180,-6 8-517,-2 12 427,26-19 0,1 2 0,1 3 0,2 3 0,-2 14 0,4 2 0,7-10 0,5 0 0,-1 10 0,7 0 0,21 13 0,15-9 0,12-9-180,-5-26 0,4-4-450,-11-6 1,0-2-181,14-4 1,-1-5-271,-14-6 1,-2-3-271,0-3 1,-2-2 884,-1-4 1,-1-1 0,-3-4 0,-2-1-1,-1-1 1,1-1 0</inkml:trace>
  <inkml:trace contextRef="#ctx0" brushRef="#br0" timeOffset="25493">13421 17553 23364,'0'-12'2518,"0"4"-1438,3 42-451,4 3-449,-2 1 0,2 3-460,0-3 0,0 2 370,2 1 0,1 3 0,0 1-90,1 2 0,0 1 0,1-1-1228,0-1 1,0 0 0,0-1 1227,5 15 0,0-6 90,1 5 36,1-3-126,-11-24 0,1-7-90,-12-43 343,2-22-253,0 6 0,2-1 0,5-22 0,6 5 2944,4 27-2944,14 5 1189,-4 10-1549,23 20-450,-18 4-539,10 17-2699,0 0 4048,-9-10 0,11-2 0,-13-15 0</inkml:trace>
  <inkml:trace contextRef="#ctx0" brushRef="#br0" timeOffset="25865">14339 17716 25073,'-43'6'2248,"-2"6"-2068,-1 12 0,0 10 0,8 10-180,9 5-626,15 2 626,10 0-180,14-5-180,10-3-10,7-9-80,8-9 0,-2-11 224,-1-8-43,4-22 358,-15-2 1,-3-18 180,-14 2 90,-9-4 315,-4-1-225,-5 0-91,-3 3-81,3 6-98,2 6-90,5 6-90,4 8 0,3 4 90,7 14-180,15 20-270,3-1-359,12 14-451,-8-16-359,1-2-629,-1-5-361,-5-9 2519,-2-2 0,-5-7 0,-3 0 0</inkml:trace>
  <inkml:trace contextRef="#ctx0" brushRef="#br0" timeOffset="26314">14505 17721 21924,'0'-30'3239,"0"5"-2790,0 5 1,0 6 0,2 7 0,4 9-91,4 12-179,8 11-90,5 9-90,3 7 90,5 2-90,-3 2 0,1-4 0,-7-4 90,-4-10-90,-4-7 0,-7-11 0,-7-9 0,-16-31 90,0-5-90,-6-26-276,14 7 276,2-1 90,6 1-1,4 21 1,3 1 270,21-21-360,4 6 0,13 25 0,17 25 0,-26 3 0,20 2-1169,-39-3-270,-4-4-90,-13 5-360,-5 0-173,-7 4 2062,2 2 0,-6 0 0,-1 3 0</inkml:trace>
  <inkml:trace contextRef="#ctx0" brushRef="#br0" timeOffset="36296">20884 4261 20755,'-12'0'2339,"0"0"-2069,0 0-90,0 0-1,0 0 1,-6 0-90,3 6 180,-5 3 270,-15 26-270,6-3-180,5-6 0,-2 1 179,-16 23-509,17-22 0,-1 3 375,-1 2 0,-1 3 0,-2 6 0,1 2 0,-3 5 0,1 4-656,9-14 1,1 2 0,-1 1 610,-1 3 0,0 1 0,0 1-30,-1 4 0,0 0 0,-1 1-31,0 2 1,0 0 0,0 1 0,0 0 0,0 0 0,-1 3 15,3-1 0,-2 4 0,0 1 0,2 0-45,1-2 0,0 1 0,1-1 0,0 1 0,1-2 0,0-1 0,0 1 0,2 0 0,0 2 0,1 1 0,2-3 0,1-6 0,0 7 0,2-5 0,-2 11 0,1-4-447,6-26 1,2-5 536,-2 22-180,0-11 180,6-2 452,-2-17-542,-1-4 1482,3-15-1932,-3-4 821,4 0-1360,0-6-630,-3-4-900,2-10 2519,-3-9 0,4-10 0,0-6 0</inkml:trace>
  <inkml:trace contextRef="#ctx0" brushRef="#br0" timeOffset="37073">19622 4813 16720,'0'-9'4588,"-4"2"-3710,3-2-608,-8 4 89,8-4-179,-8 4 91,8 1 89,-8 2 187,-3 22-187,-6 21-270,5 10 0,8-17 0,1 0 0,4 21 0,0 2 0,4-3 0,4-6-90,8-7 90,9-12-90,3-13 0,7-8 90,14-30-90,-12-1 0,5-28 89,-21 3 1,-11-9 0,-8 3 0,-12-1 0,-7 7-90,-7 6 90,-5 8-90,1 4 0,-4 8 0,3 6-450,-9 7-809,8 23 0,7 6-1170,10 27 2429,13 1 0,6 17 0,-3-31 0,1 1 0</inkml:trace>
  <inkml:trace contextRef="#ctx0" brushRef="#br0" timeOffset="38163">20474 5916 22374,'-4'-7'1170,"-3"1"-901,6 1 1,-3 1 0,0-1-90,0 2 0,-1 1 0,-5 2 0,2 0 0,-9 0-180,4 5 90,-3 2-1,4 4 1,0 5-90,-2 2 90,3 4-90,3 4 180,4 29-180,6-5 0,2 11 90,6-3-90,1-27 0,1 7 90,5-9-90,-4-9 0,9-2 0,-2-8 90,3-9-90,3 3 0,26-6 0,-17-3 0,18-4 0,-24-2 0,-2-5 0,-3-2 0,-4-5 90,0-32-90,-18-2 45,-5 15 0,-5-1-45,-14-15 0,-11 3 0,8 21 0,-1 1 0,3 5 0,1 3 0,3 5-90,0 4-90,2 5 0,-1 4-629,-6 5-1080,-1 18-90,2-2 1979,3 13 0,14-9 0,2-3 0</inkml:trace>
  <inkml:trace contextRef="#ctx0" brushRef="#br0" timeOffset="39814">21538 4017 21655,'-3'-9'2428,"2"-3"-1978,-3 3 0,4-2-90,0 2-91,0 0 1,0 2 0,0 2 90,4 3-90,0 2 0,6 8-1,1 2-89,1 10 180,4 13-180,-3-3 0,2 11 0,5 12-90,-6-9-45,-1-5 0,0 2-45,-3-4 0,0 0 0,0 0 0,1 0 0,-2-1 0,1-1 0,-1 1 0,0 0 0,2 5 0,1 0 0,-3-1 0,1 0-149,1 0 1,-1-2 148,3 19 0,1 0 0,0 3 0,-2 4 0,0-17 0,-1 2 0,-2-12 0,-1 1-1005,3 11 0,1-2 1005,4 16-301,-4-20 0,2 4 0,-2-1 301,1 0 0,0 1-21,-1-4 0,1 3 0,-1-6 21,-3-5 0,-1-5 0,4 9 0,0-3 0,1-4 0,0-2 0,0 1 0,-1-4 1764,9 28-1764,-19-42 1122,-1 6-1122,2-1 387,4 17-387,-2-9 0,5 11 0,-8-16 0,4-3 0,-6-11 0,2-7 0,-7-16 0,-4-11 0,-5-10 0,-4-10-3392,-1-5 3392,-3-7 0,11 28 0,-1-1 0,0-1 0,0 0 0,0-1 0,0 0 0,-1-1 0,0 0-80,-1 1 0,1 0 80,-1 1 0,0 0 0,-1 2 0,1 1 0,-12-24 0,-1 6 0,5 5 0,1 9 0,-4-7 0,4 7 0,-2 2 3313,4 11-3313,-3 12 0,0 4 0,-8 9 239,2 10-239,-3 11 0,-3 13 0,-1 12 0,9-3 0,1 7 0,10-11 0,0 2 0,2 0-671,-2 0 0,2 1 0,1-1 671,3 1 0,2 0 0,3-3 0,3 1 0,5-2 0,8 11 0,7-3 0,8-9 0,5-3 0,1 0 0,3-5-1363,5-13 0,1-7 1363,-7-7 0,0-4 0,-1-3 0,1-2 0,30-4 0,-26-1 0,-1-2 0,21-15-719,-8 3 176,-26 0-2335,-34 15 2878,-20 11 0,-28 18 0,22-5 0,-1-1 0</inkml:trace>
  <inkml:trace contextRef="#ctx0" brushRef="#br0" timeOffset="42531">14444 13166 16618,'-4'0'4857,"0"4"-4408,4-3-179,0 7 0,0-7 360,0 3-360,-4-4 89,3 0 2520,-2 0-2519,12 0-1,2-4-89,13-3-90,8-8 0,11-8 0,1-1 0,5-2-573,-7 4 1,1-1 422,-4 2 0,2-2 0,2-1-30,7-4 0,2-2 0,-2 1 0,-10 5 0,-1 0 0,2-1-927,12-7 0,3-2 1,-3 2 926,-11 6 0,-3 2 0,0 0 0,2-2 0,0-1 0,1 1 0,1-2 0,0 0 0,1 0-608,0-1 0,1-1 0,0 0 608,1 0 0,0-1 0,0 0-516,1-1 0,0 1 1,-1-1 515,2-1 0,-1 0 0,1-1 0,-2 1 0,2 0 0,1-3-136,1 2 0,3-3 0,0 1 0,-3 1 136,4-1 0,-3 2 0,2-1 79,-3 2 0,2-1 0,-1 1 0,-3 2-79,-1 3 0,-3 1 0,-1 1 0,0 0 0,0 0 0,-1 1 0,-1 1 0,0-1 0,-1 2 293,19-11 0,-2 2-293,-4 1 0,0 1 0,-4 2 0,1 0 0,-10 5 0,1-2 0,0 0 0,-3 1 0,0 0 0,-1 0 0,18-12 0,-2 0 0,-8 4 0,-3 0 0,-11 8 0,-1-1 0,2-2 0,2 0 0,4-3 0,1-1 0,5-4 0,0 0 0,4-2 0,0 1 0,1-2 0,0-1 321,0 0 0,1 1-321,-3 1 0,0-1 0,-2 2 0,-1 0 0,-3 2 0,-1 0 385,-3 1 1,-1 1-386,-3 1 0,-1 0 0,-2 1 0,-1 0 0,-3-1 0,-1 1 0,-2-1 0,0-2-555,9-17 1,-1-2 554,-8 11 0,-1-1 0,10-13 0,-1-1 820,-11 16 0,1 1-820,8-14 0,2-2 0,-2 3 0,0 0 0,0 2 0,0 0 0,-4 7 0,-1 2 0,6-11 0,1 2 0,-1 3 0,1 2 0,1-1 0,1-1 0,-1-1 0,2-1 0,1-1 0,0 2 0,-12 15 0,1 1 0,10-14 0,-9 11 0,0 2 0,-1-2 697,5-6-697,-12 16 0,6-12 0,-7 11 440,7-10-440,-8 11 3251,1-3-3251,0 1 426,0-2-426,-1 2 0,-1-3 0,-2 3 0,-2 0 0,0 0 0,-2 0 0,1 0 0,8-29 0,-7 20 0,7-22 0,-9 29 0,-1-2 0,-1 1 0,-2-2 0,-2 3 0,2-2 0,-4 3 0,2 1 0,1-10 0,-2 11 0,3-10 0,-4 13 0,0-2 0,0 2 0,0 1 0,0-1 0,0 1 0,0 1 0,0-1 0,0 3 0,0 1 0,0 3 0,0 3 0,0 1 0,-6 6 0,0 1 0,-6 4 0,-1 6 0,-13 12 0,1 4 0,-17 9 0,2 0 0,-9 5-227,22-15 0,-3 1 227,-18 17 0,-3 2-500,10-8 1,0 0 499,5-3 0,-3 2 0,2-2-1045,-3 4 0,1-2 1045,0 0 0,1-1 0,2-1 0,1-1-395,-7 5 1,2-2 394,13-9 0,1-1 16,-3 2 1,3-3-17,3-3 675,8-9-675,9-9 2065,12-11-2065,10-11 0,15-12 0,-1-1 0,4-2 448,-5 8 0,4-3-448,5-1 0,9-6 0,1 0 0,-5 5-726,10-7 0,0 1 726,-12 10 0,5-2 0,0 0 0,-6 4 0,8-4 0,-4 3 0,-2 3 0,-1 0 0,-4 3 0,-2 1 0,-5 3 0,-2 2 0,17-12 0,-11 8 0,-8 3 0,-7 5 0,-3 1 0,-4 1 224,-2 2-224,4-4 1891,-7 5-1891,2-3 0,-3 7 0,-3-1 0,2 3 0,-2 0 0,3 2 0,2 4 0,4 5 0,2 9 0,6 9 0,-3 3 0,1 2 0,16 24-542,-11-14 0,1 2 542,-4-10 0,-1 0 0,0 1 0,1 0 0,-1-1 0,0 0 0,-1-1 0,1 0 0,4 7 0,1-1 0,10 16 0,-14-23 0,-1-3 0,1 0 0,0-1 0,-7-10 0,-1-3 0,-8-7 0,-8-7 1084,-5 1-1084,-23-8 0,0 0 0,-5 0 0,-2-1 0,-18 0-284,15 3 0,-1 1 284,9 0 0,-1 2 0,-19 0 0,-1 2 0,11 1 0,0 2 0,-14-1 0,0 1 0,17 4 0,1 0 0,-1 0 0,1 0 0,0 2 0,0 0 0,2 0 0,-1 1 0,-12 5 0,-1 0 0,4 0 0,-1 0-49,-9 1 0,1 0 49,9-5 0,4-2 0,-16 1 0,14-7 0,23-4 0,-4 0 0,7 0 563,-4 0-563,10 0 0,-2 4 103,4-3-103,-1 8 0,0-8-180,4 3-5037,1 8 5217,-1 1 0,-2 15 0,-5 0 0</inkml:trace>
  <inkml:trace contextRef="#ctx0" brushRef="#br0" timeOffset="47338">21583 8028 18771,'0'-20'1978,"0"8"-432,2 1-1366,0 9 578,4 8-488,0 6 295,9 28-385,-3-1-90,6 22-2837,-4-9 2747,-2 5-41,-2-18 0,0-1 41,2 15 0,-4-17 0,1-4 0,-3-4 90,0-1-90,-4-19 3397,-2-2-3487,0-6 347,-16-20-257,1 9 0,-27-19 0,10 22 0,-9 4 0,-6 25 0,15 2 90,-9 17-90,22-6 0,9 2 90,5-2-90,8 0 0,5-6 0,9-4 89,5-8-89,7-7 0,23-5 0,-7-10 0,-13 2 0,3-3 0,6-11 0,0-3 0,-9 4 0,0-2 45,10-6 0,-2-2-45,9-14 0,-18 2 0,-3-3 0,-12 9 0,-3-1 0,7-6 0,-6-1 180,-18-18-180,-7 31 0,-7-2 0,-4 16 90,-1 7-90,-3 9 0,1 8 0,-1 8 0,-2 16 0,14-3 90,-1 12-90,15-11 0,6 2 0,2-2-90,8-5-449,19 8-181,-7-16 154,11-13 1,1-7 0,-4-11-1,-4-2 1,0-1 0</inkml:trace>
  <inkml:trace contextRef="#ctx0" brushRef="#br0" timeOffset="47805">22273 8205 17697,'-3'-20'5487,"2"3"-5397,-3 17-90,4-2 90,6 0-90,-3-3 90,4 1-90,-4-3 90,-2-6 269,-8-1-179,2-2-90,-7 7 0,4 5 0,0 4 0,-2 4 0,-1 7 0,1 7 0,4 9-90,2 5 0,4 2 90,6 2-90,4-3 0,25 4-90,-3-15 0,17-2-90,-12-14-90,-1-6 0,-3-4 1,-6-3-181,4-15 270,-13 0 180,2-11 90,-15-17 180,-3 12 179,-2-27-89,-3 29-270,2 2 0,-6 19 90,6 17 0,-3 9-90,4 12-90,4 9 0,0 4 90,6 7-90,0 0-450,4 17-180,-3-18-3841,-1 6 2492,-6-25 1979,-2-12 0,-2-5 0,0-6 0</inkml:trace>
  <inkml:trace contextRef="#ctx0" brushRef="#br0" timeOffset="47951">22415 7802 13849,'-22'-41'1619,"1"5"1021,5 9-2820,8 7 1098,2 4-2087,6 6-332,0 4 1501,4 4 0,2 10 0,5 2 0</inkml:trace>
  <inkml:trace contextRef="#ctx0" brushRef="#br0" timeOffset="48484">22602 7933 19406,'16'14'3238,"-1"-1"-2518,8 9-181,-2 8 1,1 4-450,8 10-45,-7-7 0,-2 0-722,-7-3 767,0-4 75,-5-6-75,-3-5 0,-5-10-1,-1-3-89,0-6 0,0-6 513,0-3-513,0-12 0,2-6 0,8-21 0,-1 10 0,5-8 0,-4 21 0,-2 9 90,2 7-90,0 5 90,8 20 0,6 31-90,-9-21-180,2 12 90,-14-59 0,2-4 90,3-13 0,0 8 0,0 6 0,0 6 90,4 14 0,-1 10-90,5 16 90,-2 10-90,2 7 0,-1 2-90,0 2-3662,-2-5 3122,1-4-179,-4-4-361,-1-10-988,-4-8 2158,1-10 0,1-11 0,1-5 0</inkml:trace>
  <inkml:trace contextRef="#ctx0" brushRef="#br0" timeOffset="49114">23284 7834 20575,'0'-32'2699,"-5"3"-2429,-2 10 539,-18 24-539,5 35-270,-5 10 0,18-14 0,3 1 0,0 18 90,4-3-90,2-7-90,2-9 90,4-7 0,2-8-90,2-9-90,1-6 90,-1-14 0,5-23 90,-5-4 0,3-20 0,-10 9 90,-1 1 0,-4 4 0,0 9 0,0 3 0,0 17 0,0 8 0,0 17-90,0 13 90,1 8-90,3 2 90,8 15-90,7-8 0,4-4-90,-1-17 0,0-18 90,-5-13-90,1-7 90,-2-13 0,0-10 0,-7-1 0,-2-4 0,-2 9 0,-1-1-280,1-17 1,-2-1 324,-5 12 0,-2 2 0,1-1 0,-1 0 45,-2 1 0,-2 1-1,2 4 1,-2 2-57,-10-28 147,1 11-90,-1 8 90,4 7-90,5 8 90,0 3-180,8 14 180,-2 0 549,3 36-639,0 4 90,3 33-90,4 2-766,-2-28 1,2 1 675,0 2 0,0 0 0,1 0 0,0 1-109,1-2 1,1 2-207,3 12 0,1 1-1620,-4-16 0,1-1 1125,2 11 1,-1-3-1800,-2 10 2605,-4-8 1,-4-2 0,-2-4-1</inkml:trace>
  <inkml:trace contextRef="#ctx0" brushRef="#br0" timeOffset="53707">15126 15568 23274,'0'5'809,"0"-1"1530,0-4-2159,0 4 0,0-3 449,0 3 1,4-4-90,4 0-540,5 0 0,8-6 0,11-10 0,14-17 0,8-8-820,-20 16 1,2-1-1,2-3 820,4-3 0,3-2 0,2-2 0,4-3 0,-3 2 0,3-3 0,3-1 0,1-1 0,-1 0 0,-2 3-430,-6 3 1,-1 2-1,-1 1 1,1-1-1,1-1 1,3-2 429,-3 2 0,3-3 0,2 0 0,0-2 0,0 1 0,1 0 0,-3 1 0,-1 2-288,5-3 1,-1 1 0,-1 1-1,-1 0 1,0 1 0,1-1 287,2 0 0,-1-1 0,1 1 0,-1 0 0,1 1 0,-1-1-193,0 2 1,0-1 0,0 1 0,-1 0 0,1 0 0,-1 1 192,-1 0 0,-1 1 0,1-1 0,-1 1 0,0 0 0,-1 1-29,7-6 1,0 1 0,-1 0 0,0 0 0,-2 0 28,-3 4 0,-3 0 0,1 0 0,0-1 0,2-3 0,-6 3 0,3-3 0,0-1 0,1-2 0,-2 2 0,-2 1 0,-3 3 0,5-5 0,-3 3 0,-2 0 0,2-3 0,2-1 0,3-5 0,0 1 0,-4 2 0,-9 6 489,-3-2 0,-6 4-489,-3 5 0,-3 2 0,10-26 0,-15 21 1568,-3 2-1568,-11 18 1898,-4 16-3158,-2 8 2835,-8 13-3733,-5 7-215,-5-2 2373,-5 1 0,-3-6 0,-3 0 0</inkml:trace>
  <inkml:trace contextRef="#ctx0" brushRef="#br0" timeOffset="54293">18233 12515 25073,'-25'-16'989,"5"2"-899,9 3-90,13 2 90,13 0-90,15-2 0,16-3 0,4-2 0,5-2 0,-9 2 0,1 0-590,-3 1 0,2-2 0,0 0 590,2-3 0,-1 0 0,0-1 30,-4 2 0,-2 0 0,1-1 60,18-8 0,-3 1 0,-16 5 0,-7 3 270,-4 1 0,-10 4 0,-2 5-270,-11 5 89,0 22-179,-7 11 45,1 15 0,0 6-45,1-10 0,0 2 505,0 17 1,1 0-461,0-13 0,1-1-1,1 14 1,0 0 0,0-14 0,-1-2-45,2 8 0,0-2 0,0 9 0,-1-10-355,-4-7 355,-1-8 0,0-6 90,-5 6-90,-4-12 0,-20 4 0,1-17 817,-18-2-817,1-8 0,-7-5 142,-6-6-142,-4-8-926,30 8 0,0-1 926,0-2 0,-1-2 0,2 0 0,1-2 0,0-3 0,1-2 0,2 0 0,2-2-45,0 0 1,3-1 44,1 1 0,1-2-225,0-6 0,0 0-1124,-9-22 269,8 6-269,6 25-630,15 19 2029,-4 9 0,4 6 0,0 3 0</inkml:trace>
  <inkml:trace contextRef="#ctx0" brushRef="#br0" timeOffset="54623">19784 12551 22734,'9'-41'389,"1"1"1,-1 1 0,-2 0-255,-3 3 0,-2 0 405,2-25 179,-8 11-269,0 12-180,-6 13-180,-1 11 180,-3 22-90,2 22 0,3 30-646,6-17 0,1 3 511,1 9 0,2 3-15,0-14 0,2 1 0,0 0-934,0 3 1,0 1-1,2-1 904,1 2 0,2 0 0,0 0 0,0 0 0,1-1 0,0-1-709,2 0 1,0-1-1,0-1 754,5 18 0,1-1-90,0-5 0,0-1-687,-1-6 1,-1-3 461,-2-5 0,0-2 82,-1-6 0,-1-2-1971,5 31 1592,-8-27-1861,-9-7 3040,-14-26 0,-13-11 0,-8-4 0</inkml:trace>
  <inkml:trace contextRef="#ctx0" brushRef="#br0" timeOffset="54775">19691 13587 21385,'-25'-25'2878,"3"0"-2698,5 6-90,9 0 90,11-7-180,12 1 0,16-10 0,11 5-429,9 1 159,-21 13 1,1 0-1036,14-4 1,1-1-3612,-12 4 1,0-1 4345,9-5 1,-2-2-1,7-13 1,-3-6-1</inkml:trace>
  <inkml:trace contextRef="#ctx0" brushRef="#br0" timeOffset="54941">20202 12682 18866,'-12'-13'2789,"5"-1"-2699,2 3-270,5-1-450,0 3-449,0 2-8752,0 3 9590,0 2 0,0 2 0,0 0 1</inkml:trace>
  <inkml:trace contextRef="#ctx0" brushRef="#br0" timeOffset="55307">19293 13040 22464,'-13'-24'2069,"7"4"-1799,-3 9 180,8 10-1,-3 21 1,4 23-315,0-9 0,0 4-649,0 9 1,0 6 573,0 9 0,0 7 0,0-1-563,-1-12 0,0-2 0,0 4 503,0-1 0,1 5 0,0-1 0,0-3 0,-3 1 0,1-3 0,-1-1-90,3 1 0,0-1 0,0 0-120,-2-4 0,1-1 0,0-2-375,1 18 1,0-2-316,0-11 1,0-2-451,0-10 1,0-3 1349,-6 16 0,-2-27 0,-7-13 0</inkml:trace>
  <inkml:trace contextRef="#ctx0" brushRef="#br0" timeOffset="55474">18736 13845 25073,'-22'-42'629,"1"8"-809,5 2 90,8 14-1259,6 1 1349,46 12 0,-6 9 0,-2 0 0,1 0 0</inkml:trace>
  <inkml:trace contextRef="#ctx0" brushRef="#br0" timeOffset="55606">19581 13935 24443,'27'16'900,"-3"-6"-1260,-10-4-450,-6-6-2608,-22 4 3418,-7 1 0,-22 8 0,-1 1 0</inkml:trace>
  <inkml:trace contextRef="#ctx0" brushRef="#br0" timeOffset="56333">15898 17703 23903,'-18'13'1619,"-3"3"-1529,1-2 0,-1 1 0,5-1 90,4-1-90,6 1 90,2 0 0,15-3-90,11-4 0,30-7-45,-14-5 0,7-5-848,3-4 0,7-5 0,4-1 0,-3-1 825,-5 3 1,-2 0-1,1-1 1,4-3 21,-5 3 1,3-3 0,2 0 0,0-1 0,0 0 0,-3 0-427,4-1 0,-1 0 1,-1 1-1,-1-1 1,2-1 453,3-1 0,0 0 0,0 0 0,1-1 0,0 0-286,1 0 1,0 0-1,1 0 1,1-1-1,3-1 236,-13 6 1,2-1-1,2-1 1,0 0 0,1 0-1,-1 0 1,-1 1-1,-3 1-191,4-2 0,-2 1 0,-2 1 0,0 1 0,1-2 0,2 0 169,0 0 0,2-2 0,1 0 0,1 0 0,-2 0 0,-3 2 0,-4 1 0,10-5 0,-4 2 0,-3 1 0,-1 0 116,-3 1 0,-2 1 0,-1 0 0,-1 0-116,8-5 0,-2 1 0,-2 0 0,-6 4 0,-2 0 0,-2 1 395,10-6 1,-3 0-396,-8 5 0,-2 1 0,-1-2 0,-3 2 0,8-6 1635,-7 0-1635,-22 21 2447,-6 9-2627,-6 12-630,2 7-3148,-4 0 4267,4-1 0,2-13 0,0-1 0</inkml:trace>
  <inkml:trace contextRef="#ctx0" brushRef="#br0" timeOffset="56699">20876 15129 15262,'-27'-38'2339,"1"9"372,-1 7-2351,6 12 1948,10 30-1768,5 9-1,4 33-404,5-23 0,2 2 108,1 8 0,1 8-243,-1-10 0,2 5 0,1 2 0,-1-2 384,0 7 0,1-2 1,-1 4-385,0 0 0,1 3 0,0 1 0,-2-3 0,1 3 0,-2-4 0,1 5 0,-2-13 0,0 3 0,-1 1 0,1 0 0,-1-4 0,0-2 0,0-1 0,-1-2 0,0 3-632,1 11 0,1 2 1,-2 0-1,0-7 632,-1-8 0,0-5 0,-1-1 0,0 16 0,-1-3-1024,0-9 1,0-3 438,1-8 1,-2-3-907,-4 15-758,-4-23-7582,-9-25 9062,-6-27 1,-9-29 0,15 20 0,-1 0 0</inkml:trace>
  <inkml:trace contextRef="#ctx0" brushRef="#br0" timeOffset="56883">20239 15794 24983,'-19'-16'1979,"3"2"-1889,4 7-1,6 3-89,2 4-89,15 0-541,2 4-360,15 1-808,7 8-1081,9 1 2879,9 7 0,-21-10 0,1 0 0,1 2 0,0-1 0</inkml:trace>
  <inkml:trace contextRef="#ctx0" brushRef="#br0" timeOffset="57076">22160 16626 28581,'-14'-13'-720,"1"-3"-719,1-13 270,5-9 269,4-13-719,2 8 0,2-3 1418,-1 12 0,0 0 0,0-13 0,0 0 0,0-16 0</inkml:trace>
  <inkml:trace contextRef="#ctx0" brushRef="#br0" timeOffset="57480">22403 15432 26782,'-20'-23'539,"1"1"-719,3 1 180,2 1 90,4-12-90,3 18-90,4-10 90,3 24 0,0-2 0,0 0 0,-6-3 90,-4-2 180,-8-2-90,-9 4 90,-5 1 90,-9 12-90,-7 8-270,-7 16-310,26-10 1,0 3 309,0 3 0,1 3 0,-4 22 0,3 3 0,9-14 0,3 0 0,0 14 0,7-3 0,12-17 0,7-4 0,25 21 0,-9-31 0,5-4 0,6-5 0,3-5-441,7-5 1,2-4 440,5-5 0,2-4-585,4-5 1,0-2-406,1-2 1,0-3-316,0-2 1,-2-2 1304,-4-1 0,-2-2 0,-4 1 0,-2-1 0,-4-2 0,0 1 0</inkml:trace>
  <inkml:trace contextRef="#ctx0" brushRef="#br0" timeOffset="70991">27467 13732 24893,'-7'-8'1439,"2"0"-1349,10 1 0,9-4-90,15-3 0,17-6-487,-15 8 1,3-1 486,6-2 0,5-2 0,9 1 0,6-1 0,-1 0-150,-11 4 0,-1 0 0,2 1-387,0 0 1,3 0-1,0 0 1,-4 2 116,-2 1 0,-2 1 1,0 1-1021,6 0 1,1 2 0,-5 1 1435,-1-2 0,-3 2 1,1 3-1,-7 2 0,-15 5 1</inkml:trace>
  <inkml:trace contextRef="#ctx0" brushRef="#br0" timeOffset="71367">28218 13523 22554,'-40'0'629,"0"0"1,2 0 0,1 0-450,-28 0 90,9 0-1724,5 7 1904,6 6-58,14 13 1,2 11-273,6 5 0,2 8 0,0 1-90,-1 1 0,0 2 0,2 3-419,4-3 1,1 4-1,0 0 1,3-2 388,-1 8 0,1-1 0,2 1 30,0 0 0,0 1 0,2-1-30,0-3 0,2-1 0,1 0 0,1-5 0,0 0 0,2-2-153,1-6 1,1-2 0,1-1 152,2 13 0,2-1-759,6-3 0,3-4 759,13 8 196,16-11-196,0-50 0,15-19 122,-23 4 1,0-1-123,6-4 0,1 0 0,2 1 0,2 2 0,13 1 0,1 4 0,-17 8 0,-1 3-231,8 4 1,-5 8 274,-14 16 1,-7 6 2136,3 26-2136,-26 0 0,-10 4-45,-3-19 0,-6-2-755,-10 13 0,-4-1 620,4-17 0,1-3-225,0-3 1,0-2 380,-20 18-2180,9-16 2525,13-15 1,13-23-1,9-13 1</inkml:trace>
  <inkml:trace contextRef="#ctx0" brushRef="#br0" timeOffset="71550">29022 13998 24533,'5'-23'989,"-9"7"-719,-5 16-90,-7 8 0,1 5-180,3 1-90,6-1-540,2-1-719,4 1-1259,4-3 2608,2 1 0,5-6 0,1-1 0</inkml:trace>
  <inkml:trace contextRef="#ctx0" brushRef="#br0" timeOffset="71758">29469 13750 24713,'18'-30'1169,"2"1"-1079,10-3-90,9-2 0,-12 16 0,4 0-961,6-1 1,3 0 1005,8-1 0,4 1-135,7 1 0,4 2-210,-18 6 0,1 1 0,1 1-270,2 0 1,0 1-1,4 2 407,-1 1 1,4 2 0,-1 0 0,-2 0 0,1 0-1,-3-1 1,3 2 0,12 1 0,1 0 0,0 0-1</inkml:trace>
  <inkml:trace contextRef="#ctx0" brushRef="#br0" timeOffset="72008">30667 13374 25702,'-45'-3'270,"-1"0"0,1-1 0,0 1 0,0-1 0,1 3-1096,-21 5 0,1 4 1006,5 1 0,2 3 0,7 5 0,4 5 88,9 2 0,5 4-178,10 1 0,7 3-90,7 4 0,7 2 45,11 6 0,7 0-1338,7 8 1,4 0 1292,-4-11 0,3 0 0,1 2 0,2 3 0,2 2 0,-1 0-528,2 5 0,0 0 1,-1 2 497,-2 2 0,0 1 0,-2 1-238,-3 1 0,-2 1 0,-2 0-92,-3-1 0,-3 1 1,-3-1-241,-3-2 0,-4 0 1,-5 3 599,-6-5 0,-6 4 0,-2 0 0,-3-5 0,-3 3 0,-4-3 0,-3 1 0,-2-4 0,-1 1 0,1-1 0,0 1 0</inkml:trace>
  <inkml:trace contextRef="#ctx0" brushRef="#br0" timeOffset="74776">28588 11886 23184,'-6'-53'2069,"5"8"-1620,-8 10-89,8 11 270,-3 11-91,4 21-89,0 30-180,3-3 0,0 6-90,1 19 0,2 5-1011,0-12 1,0 3 0,1 2 830,-1-7 0,0 1 0,1 2 0,0 0-642,0 4 0,1 2 1,0 0-1,0 1 642,0 4 0,1 1 0,-1 0 0,1 1-344,-1-12 1,-1 1 0,0-1 0,1 1 0,-1 0 343,0 1 0,0 0 0,0-1 0,0 3 0,1 2-164,0-5 0,0 3 0,0 2 0,0 1 0,1-1 0,-1-1 0,0-3 164,1 7 0,0-4 0,-1 0 0,1 1 0,1 2-29,-1-1 0,1 3 1,1 2-1,-1-1 0,1-3 1,-1-5 28,1 5 0,1-6 0,-1-1 0,1-1 82,0-2 1,-1-1 0,1-1 0,0-1-83,4 13 0,-1-1 0,1-2 335,-1-6 1,0-1-1,2 3-335,-1 2 0,2 4 0,-1-1 0,0-5 0,-3-8 0,-1-4 0,1 2 398,5 17 1,0 4 0,-4-11-399,4 7 0,-5-14 1723,-4-14-1723,-2-11 1891,-2-8-1891,-9-29 0,-4-2 525,-11-25-525,-5 8 0,-7-2 998,-6 6-998,-21 17 0,-7 8-233,16 3 1,-3 4 232,-4 2 0,-7 3 0,3 2-730,11 2 1,2 2-1,-4 2 730,-7 5 0,-5 2 0,-2 2 0,3-1-593,11-4 0,1 0 0,0 0 0,-2 2 593,-1 0 0,-4 2 0,0 1 0,1-1 0,4-1 0,0 1 0,4-2 0,0 1 0,0-1-288,0 1 0,-1-1 1,0 0-1,0 0 288,2 0 0,0-1 0,-1 0 0,1 0-166,-13 5 0,0-1 0,1 0 166,2-2 0,0 0 0,1-2 0,4-2 0,1-1 0,0-1 0,4-3 0,1 0 0,1-2 407,-14 3 0,1-3-407,-3-5 0,2-4 0,20-4 0,2-3 0,-3-3 0,5-6 0,4-20 0,11-13 0,9-12 0,9 22 0,2-2 0,1-5 0,1-1 207,2-8 1,0-2-208,0-7 0,0-3 0,-1 17 0,0-1 0,-1-2 151,-1-3 1,1-2-1,-2-5-151,0 6 0,-1-6 0,0-2 0,-1-2 0,-1-1 0,0 3 0,-1-1 0,-1-2 0,0 0 0,0-1 0,0 1-82,1 1 1,0 0 0,-1 0 0,1-1-1,-2-2 1,-2-3 81,0 8 0,-2-5 0,0-2 0,-2-1 0,0-1 0,0 1 0,-1 3 0,2 5 0,0 4 0,-1-5 0,1 6 0,-1 4 0,0-2 0,-2-5 0,-1 4 0,0-5 0,-2-3 0,-1-1 0,0 1 0,0 3 0,1 5 0,1 7 0,-6-14 0,0 10 0,-1-2 0,3 7 0,-2-2 0,-1 2 0,2 5-47,-6-6 0,1 5 47,2 7 0,0 3 0,-16-17 1499,-4 6-1499,10 18 0,8 3 1104,13 13-1104,17 3 2818,16-4-2818,28-9 0,-7 4 0,6-2-535,-3 2 0,3-1 0,3-1 535,-5 1 0,3 1 0,1-2 0,1 0-638,7-2 0,3-2 1,0 0-1,1 0 638,-8 4 0,0-1 0,0 0 0,1-1 0,0 1 0,1-1 0,0 0 0,0 0 0,1 0 0,-1 0 0,-1 1 0,1-1 0,-1 1 0,1 0 0,-2 0-308,-1 2 1,-1 0-1,0 0 1,-1 1-1,0 0 308,8-3 0,-1 1 0,-1 1 0,-1 1-202,-6 1 0,-1 1 0,-1 1 0,-2 0 202,7-1 0,-1 0 0,-3 2 0,12-4 0,-5 3-360,-11 3 0,-4 2-1169,17-2 1700,-42 35 0,-30 6 0,-8-2 0,0 0 0</inkml:trace>
  <inkml:trace contextRef="#ctx0" brushRef="#br0" timeOffset="75708">31101 11687 23634,'14'-41'479,"-1"0"1,-1 3 0,-2 1 149,9-26-89,-5 13 809,-6 14-629,-2 36-450,-11 38-270,0 3 0,-2 12 0,0 5 0,0-2-848,0-4 0,0-1 0,-1 1 0,-1 5 848,1-4 0,0 5 0,-1 1 0,0 2 0,0-1 0,1-3-305,-2 4 1,1-3-1,-1 1 1,0 1-1,0 4 305,0-10 0,0 3 0,0 2 0,-1 1 0,1 1 0,-1 0 0,0 1 0,0-1 0,-1 1 0,1 1 0,-1 1 0,1-1 0,-1 1 0,0 0 0,0-1 0,1 1-174,-1-2 0,1 1 0,-1-1 0,1 1 0,-1-1 0,1 1 0,-1 0 1,0 1 173,0-4 0,0 3 0,0 0 0,0 1 0,0 0 0,0-2 0,0-3 0,1-2 0,0-4-261,-1 9 0,0-6 1,1-2-1,0-1 1,-1 3 260,0-1 0,0 2 0,0 1 0,0-1 0,0-2 0,2-5 0,-6 17 0,2-7 0,1 0 221,0-4 1,1-2 0,0-1-222,2-5 0,1 0 0,0-2 348,-3 15 1,2 0-349,2-15 0,2 0 0,0-4 0,1 2 0,0-2 0,-2 5 0,2-4 1413,4-5-1413,-3-13 2678,4-7-4387,0-25 1922,0-17-1652,0-32 494,0 16 1,0-4-979,2-12 0,0-5 1923,0 12 0,0-3 0,0-3 0,2-9 0,0-2 0,0-3 0,0 13 0,-1 0 0,1 0 0,0 0 0</inkml:trace>
  <inkml:trace contextRef="#ctx0" brushRef="#br0" timeOffset="76000">30553 12452 22116,'-11'-66'509,"0"1"1,-1 5 0,1 3-375,2 11 0,0 3 90,1 9 0,0 3 1264,-4-2-500,2 45-539,4 17 0,2 12-450,0 1 0,0 8 0,1 7 0,-1 3 0,-1 2-469,1-9 1,0 3 0,-1 2 0,0 3 0,0 0 0,0 1 0,0 0 0,0 0 468,0 1 0,0 1 0,0 0 0,0 1 0,0 0 0,0 1 0,-1 0 0,1 2-127,0-8 0,0 1 0,-1 1 0,1 1 0,-1 1 0,1-1 0,-1-1 1,1-1-1,-1-1 0,1-2 127,-1 11 0,-1-2 0,1-2 0,-1-1 0,1 0 0,0-1 0,-1 1-190,1-1 1,0 0 0,1 0-1,-1 0 1,0-1 0,0 0-1,0-1 190,1-2 0,0-1 0,-1 0 0,1-1 0,0 0 0,0-1 0,0 0 0,0 6 0,0-2 0,1 1 0,-1-2 0,1 0 0,0 0 0,0 5 0,-1 0 0,1-1 0,1-1 0,-1-1-109,2-6 1,0 0 0,1-1 0,-1-1-1,1-1 109,-1 7 0,1-2 0,0-1 0,-1-2 0,1 9 0,0-2 0,0-2 0,1-9 0,0-2 0,-1-2-135,-3 11 1,1-5-7,4-10 1,-3-7-4357,-14-10 4497,5-51 0,-1-16 0,1-9 0,1-13 0,1 1 0</inkml:trace>
  <inkml:trace contextRef="#ctx0" brushRef="#br0" timeOffset="76291">30009 12099 24353,'-16'-43'1439,"-11"81"-1034,13 3 0,1 11-1424,4-8 0,-1 6 0,1 3 0,0 0 1131,-1 7 1,2 1-1,-1 2 1,1 2-372,0-6 1,1 2 0,-1 0 0,1 2 0,0 1 288,1-7 0,0 2 0,0 1-1,1 0 1,-1 1 0,1 0-131,-1 3 0,0 2 0,1 0 0,-1 0 0,1 0 0,0 1 113,1-9 1,0 1 0,0-1 0,0 1 0,0 0 0,1 0 0,-1-1-173,1 0 1,0 0 0,0 0-1,0-1 1,0 0 0,0 0 0,1 0 159,0 6 0,0 0 0,0 0 0,1-1 0,-1 0 0,1-1-29,0-4 1,-1 0 0,1 0 0,1-1-1,-1-1 1,0 0-44,1 4 0,0-1 0,0-1 0,0 0 0,0 1-128,1 5 1,1 1-1,-1 0 1,1-3 0,0-4-221,-1 10 0,1-5 0,2 0-658,1 4 0,1 0 1,4-21 1077,6-27 0,4-67 0,-13-3 0,0 1 0</inkml:trace>
  <inkml:trace contextRef="#ctx0" brushRef="#br0" timeOffset="76542">30021 12415 24263,'-6'-48'314,"0"0"1,0 0 0,-4-14 0,0 8-135,-9-4 270,-3 73-180,8 27 0,4 15-1773,0-1 0,0 5 0,1 4 1548,2-6 0,-1 2 0,1 4 0,-1 11-29,2-25 0,0 6 1,0 5-1,0 4 0,-1 2 1,0 1-1,0 1 1,1-1-1,0-3 0,0-2 1,0-4-241,0 10 0,0-5 0,1-2 1,-1-1-1,1 1 0,-1 4 0,0 3 224,2-12 0,-2 3 0,1 2 0,-1 3 0,0 2 0,0-1 0,1 1 0,-1-2 0,1-2 0,0-2 0,1-4 0,0-5-112,-1 14 1,1-5-1,1-3 1,0-3 0,0 0-1,0 0 40,1 8 0,-1-2 0,1-1 0,0 1 1,1 1-402,0-7 0,1 2 0,0 0 0,0 0 0,0-3 0,1-3 135,0 4 1,0-3 0,1-2 0,1 2 337,0 9 0,2 3 0,0-4 0,1-12 0,10 12 0,6-14 0</inkml:trace>
  <inkml:trace contextRef="#ctx0" brushRef="#br0" timeOffset="76832">30582 12035 25253,'-7'-35'584,"1"-1"1,-4-9-405,-4 53-45,5 23 0,2 13-16,-1 0 1,-1 6 0,0 3-669,1-3 0,-1 2 0,0 2 1,0 2 602,1-5 0,-1 3 0,1 0 0,-1 2 0,0 0-451,0 6 0,-1 1 1,0 1-1,0 1 0,1 0 412,0-8 0,1 1 0,0-1 0,0 2 0,0 2 0,0 3-5,0-8 0,1 3 0,-1 3 0,0 0 0,1 2 0,-1-1 0,1-1 0,-1-2 0,2-2-272,-1 3 1,0-2 0,1-2 0,0 0 0,0-1 0,0 3-1,0 1 250,0 1 1,-1 4 0,0 1 0,0 1 0,1-1 0,0-2 0,0-3-1,1-3-184,0 6 1,0-4 0,2-2-1,-1-2 1,1 0 172,-1 8 1,0-1-1,0-1 1,2-3-91,0-6 1,0-1-1,1-2 1,-1-1-32,1 6 0,0-2 1,0-3-352,0 13 0,2-7 497,-1-15 0,1-6-1891,4-1-719,3-56 2608,-3-15 0,0-11 0,0-1 0,1-6 0,-1-1 0,-1 5 0,0 0 0,0 0 0,1 0 0</inkml:trace>
  <inkml:trace contextRef="#ctx0" brushRef="#br0" timeOffset="77094">30541 12144 23004,'-7'-60'449,"0"0"1,0 9 0,-2 7 90,-15 6 269,-9 67-539,15 12 0,0 17 0,0 7 0,1-2-1542,0-6 1,1 0 0,0 3 0,-1 8 1307,5-19 0,0 5 0,-1 4 0,-1 3 0,0 2 0,0 0 0,0 0 0,1-1 0,0-2 0,1-4-206,-1 6 1,0-2 0,1-2 0,0-1 0,1 0 0,-1 3 0,-1 2 179,1-1 0,0 2 0,-1 2 0,0 1 0,1 0 0,-1 0 0,1-1 0,0-3 0,1-2-79,0 0 1,0-2 0,1-1 0,0-2 0,0 0 0,1-1-1,-1 1 69,0 7 0,0-1 0,0 0 0,1-1 0,0 0 0,0-1-208,-1 5 1,1 0-1,0 0 1,0-2-1,1-1 185,0 6 1,0-1 0,1-1-1,2 1-39,0 1 1,2 0-1,1-1 1,1-6-689,3-2 0,2-4 1,2-3-16,1 18 1,8-23-13,21-54-393,-16-37 1,-5-18 1169,-1 8 0,-2-5 0,0-4 0,-1 4 0,-2-3 0,1-2 0,-1-1 0,-1 7 0,0 0 0,1 0 0,-1 0 0,0 0 0</inkml:trace>
  <inkml:trace contextRef="#ctx0" brushRef="#br0" timeOffset="78559">30163 13297 18864,'0'-51'254,"0"-1"1,0 0 0,0 1 0,-1-12 0,-2 2 0,0 2-136,1 12 1,-1 1 0,-1 4 195,-4-6 0,-2 7 1955,-10 2-1641,-5 61-449,10 16 0,2 12-730,2-2 0,1 4 0,0 4 595,1-4 0,1 1 0,-1 4 0,1 6-33,1-9 1,0 6 0,0 3 0,0 2 0,0 0 0,1-1 0,0-3-268,-1-2 0,1-1 0,1-2 0,-1 1 0,1 0 0,-1 4 267,1 3 1,-1 3 0,0 1 0,0 2 0,1-2 0,0-3 0,1-5-193,1 1 0,0-3 0,1-3 0,0-1 0,0-1 202,0 8 1,0-1 0,1-2-1,1-2-238,0 9 0,1-3 0,1-3 216,0-10 0,0-2 0,2-3 295,3 5 0,4-6-565,18 5 1738,10-52-1693,-14-21 0,-2-13 172,-3-1 0,-2-6 0,-1-3-82,-1 1 0,0-3 0,-1-3 0,-1-1 45,-1 2 0,0-1 0,-1-2 0,0-1 0,0-1-156,-2 4 0,0-1 0,0-1 0,0 0 1,0-2-1,-1 1 246,0-5 0,0 0 0,0-1 0,-1-1 0,0 1 0,0-1-223,-1-2 0,1 0 0,-1-1 0,-1 0 0,0 0 0,0 1 282,0-1 1,-1 1 0,0-1 0,0 1 0,-1 0 0,0 1-160,-1 4 0,0 1 0,0 0 0,-1 0 0,0-1 1,-1 1 128,0-5 1,-1-1 0,-1-1 0,-1 1 0,1 4 0,-1 4 15,-1-3 0,1 5 0,-2 2 0,-1 1 105,-2-23 0,-1 1 0,-7 35 986,-16 51-956,11 30 0,4 19-120,1-3 0,2 7 0,0 3-37,2-7 1,0 4 0,1 1 0,-1 1-6,2-7 0,1 0 0,-1 2 0,1 1 0,0 0-18,0-8 0,1 1 0,1 1 0,-1-1 0,0 1 0,1 0 15,0 1 0,0 0 0,0 0 0,0 0 0,1 0 0,-1 0-36,1-2 0,0 0 0,0 0 0,0 0 1,1-1-1,0 0 21,0 6 0,1-1 0,0 0 0,0-2 0,1 0-122,-1 6 1,0-2 0,1-1 0,1-2 121,1 9 0,2-2 0,-1-4 297,1-11 1,0-2 0,1-4-298,2 8 0,4-8 1446,13 0-1626,9-56 90,-10-19 0,-2-16-36,-5 4 0,1-9 0,-1-5 0,0-2 0,0 4 58,1-9 1,0 1 0,0-2-1,0-4 42,-4 15 0,1-3 1,0-2-1,0-1 1,0-1-1,-1 2 0,0 2-105,-1-2 1,0 1 0,0 2 0,-1-1 0,0 0 0,0 0 130,0-2 0,0 0 0,0-1 0,-1 1 0,0-1 0,0 1-162,-1 1 0,1 0 0,-1 0 0,-1 0 0,1 0 0,-1 2 180,0-8 0,0 1 0,0 1 0,-1 1 0,0 1-210,0-7 0,0 2 0,-1 1 0,0 3 222,0-6 0,-1 3 0,-2 6 630,0-6 0,-5 14-390,-13 24-91,1 46 1,-2 23-126,3 1 0,-2 11 0,0 6 0,1 2 0,-1-3-36,2-5 0,1-2 0,0 1 0,-1 2 0,0 4-6,1-3 1,-1 3 0,0 3 0,0 1 0,0 0 0,0-1 0,2-3 70,0-2 0,1-1 0,0-1 0,1-1 1,-1 2-1,1 3-50,0-5 1,1 2 0,-1 2 0,0 0-1,1 1 1,0-2 0,0-1 0,1-4-35,-1 14 1,0-4-1,0-2 1,1 1 0,0 2 15,1-4 0,-1 2 0,0 2 0,1-2 0,0-4 0,3-6-15,0 8 0,1-6 0,3-4 45,1 12 0,3-6-90,2-18 0,5-10 92,18-15-136,13-63 44,-14-5 0,-1-10-45,-5 7 0,0-5 0,0-3 45,-3 7 0,1-2 0,-1-3 0,0-1-92,-2 7 0,-1-1 0,1-2 0,-1 0 0,1-1 107,-3 6 0,1 0 0,-1-1 0,0 0 0,0-1 0,0 0-9,0-2 0,0 0 1,-1-1-1,0 0 1,0-1-1,0 1 39,-1 1 0,-1-2 0,1 1 0,-1 0 0,0 1 0,-1 0-192,1-9 0,0 2 0,-1-1 0,-1 2 0,0 1 192,-2 6 0,0 0 0,-1 1 0,0 1 0,-1 2 82,0-4 0,-1 2 0,0 2 0,-2 2-22,0-2 0,-1 3 0,-2 7 631,-2 0 1,-5 19-422,-15 47-180,5 29 0,2 18-38,4-21 1,1 4 0,-1 3 0,0 2-35,1-2 0,0 3 0,0 1 0,-1 2 0,1 0-19,0-4 0,0 2 0,0 0 1,0 1-1,0 0 0,0 1 1,2-5 0,-1 0 0,0 1 0,1 0 0,-1 0 0,1 1 0,0-1-43,0 1 0,-1 0 0,1 0 0,0 1 0,0-1 0,1 0 0,-1 0 58,0 7 0,0-1 0,0 0 0,0 0 0,0 1 0,1 1-79,1-4 1,-1 2 0,1 1 0,0 0 0,1 0 0,0-2 0,1-2 63,0-1 0,2-2 0,0-1 0,1 0 0,-1-2 0,1 0 0,-1 8 0,-1 0 0,1-2 0,2-3 0,1-5 0,1 11 0,2-7 0,10-22 902,40-39-992,-26-21 0,0-13 30,3-9 0,1-10 0,-2-3 2,-7 7 0,-1-2 1,-1-2-1,1-3-14,-3 6 0,1-2 0,0-2 0,0 0 0,0-2 27,-2 6 0,-1-1 0,1 0 0,0-2 0,-1 0 0,1 0 30,0-3 0,0-2 0,0 0 0,0 0 0,0 0 0,-1-1-80,1-1 0,-1-1 0,0 0 1,0 0-1,0 0 0,-1 0 95,0 1 0,-1 0 0,0-1 0,0 1 0,0 0 0,-1 1-119,-1 4 0,1 0 1,-1 0-1,-1 1 1,1 0-1,-2 2 137,1-6 0,0 2 0,-1 0 0,-1 2 0,0 1-38,1-3 1,0 0-1,-1 4 1,-2 2 49,1-3 0,-2 3 0,-2 6 567,1-3 0,-8 20-327,-16 37-135,0 33 0,1 19 6,0-1 0,-1 7 0,0 4-123,5-17 0,0 3 0,0 1 0,0 3 0,0 0-3,1-4 0,0 1 0,0 2 0,0 1 0,-1 3 0,0 3-15,2-10 0,0 4 0,-1 3 0,0 1 0,-1 2 0,1 0 0,-1 0 0,1-1 0,1-2 0,0-2 0,-1 2 0,1-1 0,1-2 0,-1 0 0,1-1 0,0 2 0,-1 1 0,0 1 0,0-2 0,0 3 0,0 1 0,-1 2 0,0-1 0,0 0 0,1-1 0,0-1 0,1-3 0,1-4-178,-3 12 1,2-4-1,0-2 1,0-2-1,1 0 1,0-1 177,-1 6 0,0 0 0,1-1 0,0-2 0,0-1 54,1 6 1,-1-2-1,2-1 1,1-3-55,-1 8 0,1-2 0,4-3 356,4-5 1,3-2 0,3-8-357,3-9 0,7-11 0,32-8 0,-18-54 0,-3-22 105,-4 7 0,-2-6 1,0-3-196,-2 2 0,-1-3 0,-1-3 0,1-1 18,-3 4 0,-1-1 0,0-2 0,0-2 0,0 0 27,-2 5 0,0-1 0,0-1 0,-1-1 0,0-1 0,0 1-57,-2 5 0,1 0 1,-1 0-1,-1-1 0,1 0 1,-1-1-1,0 1 89,0-2 0,1 0 0,-2-1 0,1 1 1,-1-1-1,0 0 0,0 0-139,-1 1 1,1-1 0,-2 0-1,1 0 1,-1 1 0,0-1 0,0 1 151,-1 2 0,0 0 0,0 0 0,-1 0 0,1 1 0,-1 0 0,-1 1-50,1-5 1,0 0 0,-1 1 0,0 0 0,-1 2 0,0 0 67,-1-4 0,0 1 0,-1 1 0,0 1 0,-1 2 226,1-3 1,-1 2 0,-1 2 0,-3 4-185,-4-3 0,-2 4 0,-3 15 120,-17 14-180,6 50 0,3 22 30,7 4 0,4 10 0,-1 2-30,2-8 0,0 2 0,0 1 0,-1 1 0,2-8 0,1 1 0,-1 1 0,0 0 0,1 0 18,-1 2 0,1 1 0,0 0 0,0 1 0,0-1 0,1-1 0,-1 0 0,1 0 0,0 0 0,1 3 72,0-3 1,1 2 0,-1 2-1,1-1 1,1-1 0,0-2-91,0 1 0,0-1 0,1-1 0,0-1 0,0-1 0,0 12 0,-1-1 0,2-2 0,0-6 0,1-3 0,1-5 0,0-9-50,1 5-220,7-37-90,11-55 225,-1-3 0,1-8 85,-2 5 0,1-5 1,1-7-26,-3 9 0,2-7 0,1-4 0,-1-2 0,1 1 0,-2 3 60,-2 8 0,0 1 0,-1 1 0,0 0 0,0-2 0,1-3 48,-1 3 1,1-3 0,0-2 0,0 0-1,0-1 1,0 1 0,-1 2 0,-1 3 49,0-3 0,-1 3 1,-1 2-1,0-1 1,0 1-1,0-2-38,1-6 0,-1-2 0,1 0 0,-1 1 0,-1 2 0,-1 3-7,2-7 0,-1 3 0,-1 5 1,-3 5 230,-1-19 1,-7 31-90,-20 94-158,11-11 1,-1 11-1,-1 4 1,2 0 105,-1-1 0,1 0 0,0 1 1,0 1-129,-1 5 0,0 0 0,-1 1 0,1 1 83,2-13 1,0 1 0,0 0-1,0 0 1,0 1-192,0-1 0,-1-1 0,1 1 0,-1 1 0,-1 3-504,0 0 1,0 4-1,-2 1 1,1 0-1,0-1 1,1-5-41,-3 11 0,0-5 0,1 0 0,-1 2 652,1-5 0,-1 4 0,0-1 0,0-2 0,1-7 0,-4 3 0,2-7 0,-2-1 0,2-4 0,-1 1 0,0-1 0</inkml:trace>
  <inkml:trace contextRef="#ctx0" brushRef="#br0" timeOffset="83062">25989 7590 19423,'-25'-50'231,"0"0"0,0 0 1,0 0-1,0 1 0,1 1 1,1-1-1,-1 1-209,3 1 1,0 0-1,0 1 1,1 0-990,-6-12 1,0-1 0,1 2 966,2 1 0,1 1 0,0 1-90,1 3 0,1 0 0,0 1-270,1 2 0,0 1 1,1 0-421,0 2 1,0 0-1,-1 0 729,0 0 0,-1 0 1,0 0-1,0-4 1,-1 1-1,-1-2 0,0-1 1,-1 1-1,1-1 1</inkml:trace>
  <inkml:trace contextRef="#ctx0" brushRef="#br0" timeOffset="85211">11106 1882 21924,'-7'-9'900,"2"-2"-720,5-1-90,0-3 0,0-2 90,4-3-90,2 0 0,6-5 0,4 2-1,3-4-89,3 4 90,2-1-90,3 1 90,1-2-90,1 0 90,14-10-90,-10 6 0,16-6 0,-8 6-390,11-3 390,-21 14 0,1 0 0,6-1 0,1 1-278,4-1 1,0 0 277,3 0 0,2 2-447,0-1 0,1 2 492,2-1 0,0 2-45,-1 0 0,2 1 0,-2 2 0,1 1 45,-3 1 0,0 2-45,-3 2 0,-1 3 45,-2 0 0,-1 2 0,-3 0 0,-1 2 0,0-1 0,-1 0 0,-1 0 0,-1 0 0,1 0 0,1 0-168,0 0 1,1 0 167,2-1 0,1-1-1177,3 1 1,1-2 1131,5-1 0,1-1 0,7-1 0,2-2-235,-16 3 0,2-2 1,1 1 234,4 0 0,1 0 0,0 0 0,5-1 0,0 0 0,1 1 0,2 0 0,1 0 0,0 1 0,2 1 0,-1-1 0,1 1 0,-1 0 0,0 1 0,0 1 0,0 0 0,-1 1 0,0-1 0,-2 1 0,0 1 0,-1-1 0,-2 1 0,0 0 0,-1 0-150,-1 0 0,-1 0 0,-1 0 150,-1 2 0,0 0 0,-2 0-138,0 0 1,-2 1-1,1 0 138,-1 1 0,0 2 0,-1-1 30,0 1 0,-1 0 0,0 1-75,21 4 0,0 2 90,-2 2 0,-1 2-45,0 1 0,-2 3 0,-1 1 0,-2 1 860,-1 0 1,1 2-861,-5-2 0,2 1 0,-3 0 429,8 4 1,0 0-400,-9-5 0,3 1 0,-4-1 15,2-1 0,-2-1 0,0-1 0,1 0 44,-1-3 1,-1 0-45,1 0 0,0 0-45,-2-1 0,3-1 30,-6-1 0,3 1 0,-2-2 15,6 2 0,-1 0 0,14 4 0,-3-1-45,-21-6 0,-3-1 45,-3-1 0,-1 0 1386,28 10-1341,-8-2-90,-5-2 0,-3 0 1197,-3-2-1107,-1-1 230,2 3-320,-12-5 0,2 0 0,4 2 0,0 0 45,-1-1 0,0 1-45,-1 0 0,-2-2 0,12 5 0,-1 0 0,-1-3 926,0 1-926,-6 0 0,11 5 0,-14-4 90,7 5-90,-15-7 0,-1 1 0,-1 0 90,2 1-90,-1 1 0,3 0 90,-1 2-90,1-2 0,0 2 0,14 8 0,-11-6 0,19 15 0,-21-13 90,8 8-90,2 7 0,-7-8 0,11 9 0,-13-13 0,5 1 0,-2 0 0,1-1 0,9 21 0,-11-13-315,7 17 315,-15-14 90,0 3-90,-1 2 0,1-1 0,-8-11 0,1 1 0,12 17 45,-11-16 0,0 0-45,8 14 89,0 2 1,1 1-45,-9-13 0,1 4 0,1 2 0,0 2 0,-1-2 0,0 1-255,-2-2 1,-1-2 299,6 12-116,-3-5 26,-1-6 301,2 2-211,-7-16-90,3-3 0,-10-12 431,-2-9-431,-2 3-1141,-2-4-1737,0-14 449,0 0 2429,-6-12 0,0 5 0,-7 1 0</inkml:trace>
  <inkml:trace contextRef="#ctx0" brushRef="#br0" timeOffset="86448">18992 3668 22644,'-16'-15'2069,"3"1"-1709,5-2 89,5 5-89,-1 1-90,3 6-90,-3 2 0,4 2 90,6 0-90,8 6 89,40 14-179,2 4-470,-12-4 0,1 0 425,-6-2 0,2 1-15,-1 0 0,4 2 0,-2-1 15,7 3 0,0 0-45,-6-3 0,2 1 0,-2-1 0,16 7 0,-3-1 0,-15-8 0,-1-1 0,8 5 0,-3-3 0,2-1-550,-9-2 640,-9-9 90,-9 3 0,-4-9 89,-8 3-89,-2-4 621,-4-4-801,-2-7 0,-5-13 600,-2-13-600,-3-5 0,-1-6 0,-4-14 0,-1-3-481,5 19 1,0 0 0,0-1 480,-1-5 0,0-1 0,1 3 0,-3-10 0,2 2 0,-2-3 0,1 0 0,1 2 0,0 0 0,1 9 0,-1-2 0,1 0-361,1 6 0,1 0 0,0 0 361,-2-20 0,1 3 0,1 14 0,2 5 0,6-3 0,-6 11 0,6 8 0,-3 4 0,1 14 1263,-11 8-1263,-2 16 1261,-11 15-1261,-2 14 0,11-16 0,-2 2 0,-1 5 0,-3 3 0,-3 0 0,-3 4 0,2-2-1696,-6 8 0,-1 0 1696,3-6 0,-2 1 0,2-3 0,-3 2 0,1-3-321,-1 0 1,1-1 320,3-4 0,0 0-116,-6 6 0,2-1 116,-11 10 0,20-20 0,2-3 0,4-2 0,6-7 0,4-3 2960,2-4-2960,3 0 922,3-6-922,4 0 383,3-5-1553,-1 2-898,1 0 2068,2 8 0,-3 5 0,0 7 0</inkml:trace>
  <inkml:trace contextRef="#ctx0" brushRef="#br0" timeOffset="92162">26371 18227 22284,'-42'12'2879,"2"-5"-1980,-7-3-269,15-4-91,-5 0-179,21 0 0,8 0 0,8-4-90,19-5-270,32-13 0,-7 5 0,9-3-679,-6 3 1,8-2-1,5-3 1,0 1 0,-1 0 678,-4 2 0,0 0 0,0 1 0,2-2 0,4 0-284,-10 3 0,1-1 1,3 0-1,1-1 1,1 0-1,2-1 1,1 1-1,1-1 284,-6 3 0,1 0 0,2-1 0,2 0 0,0 0 0,1 0 0,0 0 0,-1 0 0,0 1 0,-1-1 0,-2 2-169,4-2 1,-2 1-1,-1 0 1,-1 1-1,0 0 1,2-1-1,1 0 1,3-1-1,4-1 169,-14 5 0,3-2 0,3 0 0,1-1 0,2-1 0,2 1 0,0-1 0,0 0 0,1 0 0,-1 1 0,-1-1 0,0 1 0,-3 0 0,-1 1 0,-2 1 0,-3 0-113,14-3 0,-3 0 1,-2 1-1,-2 1 0,-2 1 1,1-1-1,0 0 1,2-1-1,2 0 113,-4 1 0,3-1 0,0 0 0,1 0 0,1 0 0,0-1 0,-1 1 0,0-1 0,-1 2 0,-2-1 0,-2 1 0,3-1 0,-1 1 0,-1 0 0,0 0 0,-2 0 0,-1 0 0,-1 1 0,-2 1 0,-1-1 0,7-2 0,-2 1 0,-2 1 0,-2 0 0,1-1 0,2 0 63,6-1 1,3-1-1,0-1 1,-2 2-1,-4 0 1,-6 2-64,9-3 0,-8 2 0,-1 0 262,1-1 0,-1 0 0,-4 1-262,-2 0 0,-3 2 751,2-3 0,-6 1-751,-9 3 0,-10-2 0,-8-3 2337,-4-14-2337,-2-13 0,-5 12 0,-1-3-497,0-9 1,-1-3 496,0-13 0,-2-4 0,1 12 0,0-1 0,0-4-268,0 8 1,0-2-1,0-2 1,0-2 267,0 5 0,0-1 0,0-2 0,0 0 0,0-1-318,0-7 0,1 0 0,-1-1 0,0-1 0,-1-1 318,1 7 0,0-1 0,-1-1 0,0 0 0,0 0 0,1-1-157,-1-1 1,1-1 0,-1 1 0,0-2 0,1-2 0,-2-4 156,1 15 0,0-3 0,-1-2 0,0-2 0,0-1 0,1 0 0,-1 1 0,0 0 0,0 2 0,0 3-7,0-12 1,0 3-1,0 2 1,1 1-1,-1-1 1,0-2-1,-1-2 7,1 5 0,0-2 0,-1-1 0,1-1 0,-1-1 0,0 1 0,0 0 0,0 2 0,-1 1 0,0-1 0,-1 1 0,1 0 0,-1 1 0,0 1 0,0 1 0,-1 2 0,1 2-10,-1-3 0,0 2 0,0 3 0,0 0 0,-1-1 0,0-2 10,0 2 0,0-3 0,-1 0 0,0-1 0,0 2 0,-1 3 0,1 5 0,-3-9 0,-1 5 0,0 2 0,-2-2 109,0 3 1,-2-1 0,0 0 0,-2 0 0,-2 2-110,-4-6 0,-2 2 0,-2 1 0,0 1 0,1 1 0,0 0 0,-2 3 0,-2 5 0,-10-4 0,-4 6 0,0 9 0,-14 8 0,-4 11 0,14 8 0,-3 4 0,-2 3 0,6 1 0,-1 3 0,-1 1 0,-2 2-56,-8 2 0,-1 2 0,-2 2 1,-1 0 55,7 0 0,0 1 0,-2 0 0,-1 1 0,0 1 0,5-2 0,-1 1 0,-1 0 0,0 1 0,0 0 0,-2 0 0,6-1 0,-1 1 0,-1-1 0,0 1 0,-1 0 0,0 1 0,0-1-23,-3 1 0,0 0 1,0 0-1,-1 1 0,-1 0 1,-3 1-1,-3 1 23,10-3 0,-3 1 0,-2 1 0,-2 0 0,-1 1 0,-1 0 0,0 0 0,1 0 0,0-1 0,2 1 0,2-2-53,-3 2 0,2-1 0,1 0 0,1-1 0,-1 1 0,1 0 0,-1 0 0,-2 1 0,-2 0 53,7-2 0,-3 1 0,0 1 0,-2 0 0,0 0 0,-1 1 0,0-1 0,1 1 0,1-1 0,1 0 0,2-1 0,2 0 0,-3 1 0,1-1 0,1 1 0,2-1 0,1-1 0,0 1 0,0 0 0,0 0 0,0 0 0,-7 3 0,1-1 0,0 1 0,0 0 0,0 0 0,0 0 0,1-1 0,0 1 0,1-1 0,1 0 0,1-1 0,-1 1 0,1 0 0,0-1 0,0 1 0,1-1 0,-6 3 0,0 0 0,0 0 0,1-1 0,0 1 0,0-1 0,1 0 0,2-1 0,1 0 0,0 0 0,0 0 0,1-1 0,0 0 0,1 1 0,-6 1 0,1 0 0,0-1 0,1 1 0,1-1 0,0-1 0,-6 3 0,1 0 0,0-1 0,2-1 0,1 0 0,6-2 0,2-1 0,0-1 0,1 0 0,2-1 136,-5 2 1,2-1 0,2-1 0,1 0-137,-5 1 0,2 0 0,2-1 491,-8 3 1,3-1-492,13-5 0,3-1 0,-17 6 1772,20-11-1772,21-9 2650,16-11-2650,17-8 1440,5-3-1440,1 1 0,-3 3 0,-5 4 800,-4 5-800,-4 3 0,-2 1 0,2 23 0,2 11 0,-1 2 0,0 5 0,2 9 0,1 4-769,-2-5 1,1 2 0,0 4 768,1 11 0,1 5 0,1 3-658,-2-8 1,0 3 0,1 2 0,0 1 657,-1-6 0,-1 2 0,1 0 0,0 2 0,0 0-293,0-6 0,-1 1 0,1 0 0,0 1 0,0 1 0,0-1 293,-1-5 0,0 0 0,0 0 0,0 1 0,0 0 0,0 0 0,1 0-168,0 2 0,0 0 0,0 1 0,0-1 1,0 1-1,1 0 0,-1 0 168,0 1 0,0-1 0,1 1 0,-1 0 0,0 0 0,0 0 0,1 0-47,-1-1 1,0 1-1,0-1 1,1 1 0,-1-1-1,0 0 1,0 0 46,0-2 0,-1-1 0,0 1 0,1 0 0,-1-1 0,0-1 0,0 1 0,2 5 0,-1-1 0,0-1 0,0 1 0,0 0 0,0 3 0,1-3 0,0 2 0,0 1 0,1 1 0,-1-2 0,0-1 0,-1-4 0,1 6 0,-1-5 0,0 0 0,0-1 0,0 2 0,0-3 0,0 2 0,1 0 0,-1-1 0,0-2 0,-1-6 224,2 15 1,-1-7 0,-1 0-225,2 7 0,-1 1 0,-1-5 0,0 1 0,-2-4 0,3 6 0,-3-6 1026,-4-7-1026,-2-16 1857,-1-9-1857,2-8 2776,6-8-2776,10-14 0,18-19 0,0-1 0,9-6 0,1 1-312,-2 1 1,1 0 0,5-2 311,-6 5 0,3-2 0,2-1 0,2 0 0,-2 2-408,0 1 0,-1 1 1,1 0-1,1 1 0,0-1 300,6-3 0,1 1 0,1-1 0,0 0 1,1 0-567,-7 4 1,0 0-1,0-1 1,1 1 0,1-1-1,-1 1 149,1-2 0,1 1 1,0 0-1,0 0 1,0 0-1,0-1 461,0 1 1,0 0 0,0 1 0,-1-1 0,1 0 0,-1 1 0,-1 0 0,0 1 0,0-1 0,-1 1 0,1 0 0,-1 0 0,-1 1 0,0-1 0,0 1 0,-1 0 0,1-1 0,0 1 0</inkml:trace>
  <inkml:trace contextRef="#ctx0" brushRef="#br0" timeOffset="112228">23313 7160 22554,'-44'-30'1799,"-5"1"-1439,-8 4-1174,3 10 1,-6 3 1037,9 5 1,-3 1-105,3 1 0,-5 1 0,1 1-30,5 4 0,1 2 0,-2 1-616,-5 0 0,-2 1 1,-1 2 585,-5 4 0,-1 2 0,-1 1-38,15-2 0,-1 1 1,-1 1-1,-4 4 53,3 0 0,-2 3 0,-3 2 0,-2 2 0,1 1 0,-1 1 53,5-2 1,-1 2-1,-1 1 1,0 1 0,0 1-1,1 0 1,-1 0-309,0 0 1,0 0 0,-1 1 0,1 1 0,0 0 0,1 0 0,0 2 179,1 0 0,0 0 0,0 2 0,1 0 0,2 0 0,2 0 0,3-1-245,-4 5 1,4-1-1,3 0 1,0 2-1,-1 4 245,6-3 0,-1 3 0,0 2 0,0 1 0,1 1 0,1-2 0,3-1 0,-4 6 0,2-1 0,2-1 0,1 2 0,-1 2 0,0 0 0,-1 1 0,0 1 0,3 2 0,2 1 0,6 2-21,8-6 1,2 2 0,3 1 0,3 1 0,2-1 0,5-1 0,2-4 20,7 4 0,5-2 0,5-2 0,1-1 0,1 3 4,-1 10 1,1 3-1,2 0 1,5-7-1,10-10-4,5-17 0,9-6 0,3-7 0,3-3 0,-2-4 22,9-2 0,0-7 0,4-4 0,5-3-22,-19-2 0,4-1 0,2-2 0,3-2 0,0-1 0,2-2 0,0 0 0,-1-1-31,-6 1 1,1-2 0,0 0 0,1-2 0,0 0 0,1-1 0,0 0-1,-1 0 1,1 0 0,-1 0 30,0 0 0,0 0 0,0 1 0,-1-1 0,1 0 0,0-1 0,0 0 0,1-1 0,0-1 0,1-2-50,-4 1 0,3-2 0,0-1 0,1-1 0,1-1 0,0 0 0,-2 0 1,0 0-1,-2 0 0,-2 0 0,-3 1 0,-3 2 50,7-6 0,-3 2 0,-4 1 0,-1-1 0,-1 0 0,0-1 0,3-1-45,0-1 1,2-2 0,1 0 0,0-2 0,-2 1 0,-1-1-1,-4 1 1,-3 1 44,3-6 0,-5 0 0,-3 0 0,-2 0 0,-1-1 24,6-8 1,-3-1 0,-3-1-1,-2-1-24,-4 3 0,-2 0 0,-4-1 0,-3-5 103,-6 2 0,-3-5 1,-4-1-1,-3-1 0,-5 2-103,-5 0 0,-3 1 0,-5-1 0,-4 1 0,-4 1 0,-4 1 0,-4-1 0,-5 0 0,-2 2 0,-2 2 0,0 5 0,-6-2 0,-1 3 0,-3 4 0,-2 2 0,-3 5 0,4 6 0,-3 2 0,-2 3 0,-1 3 0,1 2 0,2 2-198,-2 4 0,0 2 0,2 3 1,-1 2-1,-1 0-108,0 1 0,-1 1 0,-1 1 1,1 1-1,0 2 48,-1 2 0,1 0 0,-1 2 0,1 2 0,0-1-192,0 2 0,-1 1 1,1 0-1,0 2 0,1 0 413,-1 2 1,0 0 0,0 1 0,0 1 0,1 0 0,1 0 0,0 1 0,0 0-1,1 0 1,-1 0 0,1 2 0,0-1 0,0 0 0,0 0 0,1 0 0</inkml:trace>
  <inkml:trace contextRef="#ctx0" brushRef="#br0" timeOffset="118305">9482 3135 22734,'-20'-18'1709,"-1"1"-1349,5 4-90,0 2-90,4 6-90,5 1-1,-2 12 1,8 8 0,-3 16 0,4 15-90,0 14-377,0-23 1,0 1 376,0 5 0,0 2 45,0 4 0,0 0-90,1 3 0,0-1 45,0 0 0,0 0 0,1-3 0,0 0-180,-1-5 1,1 0-496,0 9 0,1-1-719,-2-10 0,1-2 1394,0-2 0,0-7 0,0-8 0,-2-34 0</inkml:trace>
  <inkml:trace contextRef="#ctx0" brushRef="#br0" timeOffset="118481">9287 2434 22104,'-9'-35'405,"-1"1"0,-8-27-315,4 16-90,5 13 0,4 14-180,7 13-899,4 14 1079,6 14 0,3 15 0,3 9 0</inkml:trace>
  <inkml:trace contextRef="#ctx0" brushRef="#br0" timeOffset="119163">9843 3130 22284,'8'-18'990,"-1"6"-720,0 14 269,9 40-359,0 8-135,-4-7 0,1 3-641,-1-3 1,-1 0 595,1 6 0,0 0-414,0 2 0,-1 0 414,-1-1 0,0 0 0,-1-3 0,0-1 0,-2-5 0,-1-1 0,0-6 0,-1-2 90,0 26-90,-1-31 0,-10-8 0,-1-33 0,-3-15 0,4-22 61,4 16 0,2-3-61,2-9 0,2-1 0,0-4 0,4-5-457,0 8 0,3-6 0,1 0 0,-1 5 502,4-12 0,2 2-15,-1-1 0,2-3 0,0 14-1303,15 4 1363,1 22 0,1 36 0,1 23-45,-8 17 0,-1 8 1,-6-11 1,-1 2-47,-2-6 0,1 4 0,-1-3 0,0 6 0,0-2 0,8 10 0,1-3 0,-6-17 0,0-2 0,6 5 0,1-5 0,13-6 2509,0-16-2509,-1-16-45,-10-18 0,-1-10 0,3-21 0,-3-8 167,-8 17 0,-1-2 0,-2-2-122,1-11 0,-3-3 0,-2 1-30,-4 8 0,-1 2 0,-2-5 52,-1-1 1,-2-4-1,-1-1 1,1 4-23,0-2 0,0 4 0,-2-3 22,-2 5 1,0-2-1,-1 0 0,-2 2 158,-2-2 0,-2 1 0,-1 5-319,-1-5 0,-1 4 184,-3-8 0,-1 7 646,0 5-331,0 34-270,7 24 90,2 43-180,4-15 0,2 3-770,0 11 0,1 4 770,0-16 0,0 2 0,1 4 0,1 2 0,1 6 0,1 0 0,0-3-625,0 2 1,0-3-1,0 3 625,1-5 0,0 3 0,1-1 0,0-5-283,3 14 1,0-6 57,0-5 0,1-2-180,-2-6 0,0-2-135,-1-7 1,0-1-990,6 21-810,-1-15 2858,-8-14 1,0-14-1,-6-7 1</inkml:trace>
  <inkml:trace contextRef="#ctx0" brushRef="#br0" timeOffset="119429">10806 3202 21067,'-33'-14'1304,"0"0"0,-5-2-1214,-15-5 0,42 14 376,4 5-466,12-4 129,11-1-129,13-5 0,5 0 0,29-9 32,-16 7 1,4-2-183,-4 2 0,2 0 1,-4 1-121,-2 2 0,-2 1-180,22-7 0,-4 3-3310,-8 9 3760,-25 3 0,-2 10 0,-23 2 0</inkml:trace>
  <inkml:trace contextRef="#ctx0" brushRef="#br0" timeOffset="120289">12925 2334 21025,'-10'-27'2069,"0"0"-1170,-5-2-449,5 7-180,-6 2 90,1 13 359,-2 38-449,-2 11-90,9 1 0,2 5-1741,3 4 0,0 3 1621,1-12 0,0 2 0,0 0-30,1 6 0,-1 1 0,1 0-350,-1 1 1,0 1-1,0 3 365,-1-3 0,1 4 0,-1 0 0,1-1-45,1-5 0,0 0 0,0-1 0,0 0 0,0 4 0,0 1 0,0-1 0,1-5 0,-1 20 0,2-9 0,-2-14 0,6-15 0,6-30-90,1-19 45,0-14 0,-1-8-124,1-6 0,-1-7 146,-2 5 1,1-6 0,-1-3-1,0 3-7,1-7 0,-2 2 0,1-3 30,0 0 0,-1-3 0,1 0 0,-2 3 0,1 1 0,-2 3 0,0 0-9,0 4 0,-1 0 1,1 1 38,-1 3 0,1 0 0,-1 2-30,0-17 0,0-1 0,0 16 0,1-2 0,0 4 0,0-3 0,-1 2 0,4-9 0,0 4 0,3 3 0,2 12 426,10 19-336,-1 23 2904,11 20-2904,1 23-45,-15-16 0,0 2-411,2 4 0,-1 3 366,2 4 0,1 0 0,0 5 0,0-1-376,2 2 0,1 0 376,0 1 0,1 0 0,-2-6 0,2 1 0,-2-3 45,4 5 0,-1 0-90,7 9 0,-2-4 45,-12-22 0,-1-3 0,3 2 0,-1-3 0,7 8-180,2-1-180,-18-24 1731,-5-4-2181,-4-10 779,-6-5-4286,-22-34-5514,5 10 9725,-17-21 0,13 22 0,-1 3 0</inkml:trace>
  <inkml:trace contextRef="#ctx0" brushRef="#br0" timeOffset="120588">13080 2841 19856,'-35'5'2878,"2"-1"-2518,-1-4-90,2 0 0,3 0-1,4 0-89,7 0-90,13-10-90,12-1 90,13-11-90,13-1 0,8-2 90,6-4-45,-12 9 0,4-2-45,2 1 0,0 0 0,0-1 0,-2 0 0,-2 4 0,-3 1 0,8-6 0,-9 5-90,-5 7-270,-9 2-539,-5 6-1080,-8-1 1979,-2 0 0,-12 1 0,-1-1 0</inkml:trace>
  <inkml:trace contextRef="#ctx0" brushRef="#br0" timeOffset="120864">13717 2122 21385,'-18'11'1169,"1"0"-1079,3 3 90,4-1 0,0 7-90,6-11-90,0 3 0,4-12 0,0 4 0,0-3-3277,0 3 0,0-4 0</inkml:trace>
  <inkml:trace contextRef="#ctx0" brushRef="#br0" timeOffset="121086">14200 2461 23364,'19'0'1709,"-3"6"-990,0 7 1,-2 14-270,1 12-316,-5 3 1,-3 4-135,-2-7 0,-2 3-841,0 18 1,-4 3 75,-4-10 0,-5 0-584,-3 6 0,-4 0 1349,-4 1 0,-4 0 0,5-18 0,-1-1 0,-1 0 0,-3 0 0,0 0 0,1 0 0</inkml:trace>
  <inkml:trace contextRef="#ctx0" brushRef="#br0" timeOffset="124419">12373 4962 21565,'-35'0'1529,"3"0"-7100,5 0 5751,9-2 1319,11-7-1409,17-7 90,24-13-90,-6 8 0,3-1 139,11-4 1,4-2-185,7-5 0,6-2-23,-14 9 1,5-2-1,2-1 1,-4 3-23,3-2 0,-3 1 0,7-2 0,-1 0 0,7-3 0,2 0 0,-1 0 0,-7 4 0,1-1 0,-5 4 0,4-2 583,1-1 1,6-2 0,-3 1 0,-9 4-584,-5 3 0,-7 2 0,0 2 0,-9 3 0,-21 11-90,-4 2 698,-2 2-968,-2 0-270,-6 4-269,-2 5-410,-8 5 1309,-7 4 0,-3 0 0,-5 0 0</inkml:trace>
  <inkml:trace contextRef="#ctx0" brushRef="#br0" timeOffset="124972">12434 5355 18776,'-25'42'3238,"3"-6"-2968,8-7 0,6-9-90,4-8 0,6-6 0,5-10-90,10-5 90,13-13-90,16-14-1,-13 8 1,4-5 0,0 1-657,10-9 0,1-2 597,-1 3 0,2-2 0,-1 1 0,-10 9 0,-1 1 0,2-1-8,2 1 1,2-2-1,2 0 1,0 1-23,0 1 0,-1 1 0,1 1 0,0-1-396,-1 2 1,0-1 0,0 1 0,-2 2 425,8-3 0,0 2 0,-6 4 15,-4 3 0,-2 2 44,2-2 1,-1 2 0,8-7 90,-1 2-180,-28 14 1010,-6 4-920,-2 3 1706,-4 2-1796,-2 0 0,-2 0 90,-2 0-90,-4 0 0,0 0 0,-1 0-90,2 0-1349,3 0-630,-6 8 2069,-1 2 0,-5 10 0,0 1 0</inkml:trace>
  <inkml:trace contextRef="#ctx0" brushRef="#br0" timeOffset="126732">27593 3117 20845,'0'-28'2339,"0"3"-1800,0 1 1,0 3 0,0 1 0,0 2-91,-6 0-179,1 2 0,-1 2-180,-1 5 0,6 5 0,-3 2 0,4 2 0,-5 0 180,-5 22 179,-14 25-269,12-17 0,0 3-493,-2 9 0,-2 5 0,2-2 313,-3 7 0,0 0 0,3-3 0,-2 5 0,1 1 0,0-7 0,0 3 0,1-1 0,-1-1 0,0 5 0,0-2 0,0 3 0,-1-2 0,0 3 0,-1 0 0,1-3 0,1 1 0,0-3 0,0 0 0,0 2 0,0 0 0,1 0 0,-1-1 0,1 0 0,0 0 0,1-2 0,0 0 0,0 2 0,1-3 0,0 4 0,0-1 0,1-3 0,0 0 0,1-2 0,-1 1 0,-1 12 0,-1 1 0,2-5 0,1-4 0,1-2 0,2 0 0,-1 3 0,2-5 0,0-4 0,2-2-90,-3 19 1,3-6 89,4-17 0,0-8 0,0-10 1534,2-12-2433,2-17-1890,9-53 1889,-6 28 1,0-2-717,3-21 0,1-3 1616,0 4 0,-1 0 0,1-5 0,0 0 0,2-3 0,-1 1 0</inkml:trace>
  <inkml:trace contextRef="#ctx0" brushRef="#br0" timeOffset="127639">27540 2990 14369,'-4'0'6926,"-4"4"-6117,7-3-359,-2 7-180,3-7 360,0 3-271,-4-4 1,3 0 1529,-2 0-1799,3 4 180,1 11-90,5 3 0,3 10-90,3-1 90,0 5-91,2 2 1,1 4 0,1 3 0,0 2 0,0 3 0,1 1 0,-6-13 0,1 2 90,6 19-45,-6-19 0,0 0 45,4 18 0,2 0-180,-6-12 0,0 1-213,-1-10 1,-1 0 212,3 9 0,0 1 0,8 15 0,1 1 0,0 0 0,3 2-20,-7-19 0,2 3 20,2 5 0,1 0-425,0 1 1,2-1 424,0 0 0,-1-3 0,-5-11 0,1-2-283,0 0 0,0-1 283,0 0 0,-1 0 0,0-1 0,1 0 0,-2-3 0,0 0 39,5 7 0,0-1-39,8 12 35,4 7-35,-19-29 0,-2-5 805,-3-10-1164,-3-8-182,-4-13-1078,-2-10-540,-8-10-297,-2-8 2456,-7-8 0,-3-1 0,0-4 0</inkml:trace>
  <inkml:trace contextRef="#ctx0" brushRef="#br0" timeOffset="128236">27231 4446 15808,'-12'5'6476,"0"-1"-5846,0 0-180,0-3 449,-2 3-89,6-4-540,1 0-91,7 0 1,7 0 0,8-4 0,13-3 90,11-6-90,10-3 90,6-2-90,4-1-695,2 1 695,0 0 0,0 0-90,-21 7 0,1 0-90,14-4 90,8 0 0,-33 10 0,-2 3-360,-12 2-630,-3 0-539,-18 0-900,-10 0 2339,-11 6 0,-11 2 0,-4 6 0</inkml:trace>
  <inkml:trace contextRef="#ctx0" brushRef="#br0" timeOffset="130781">25835 4550 19586,'4'-2'3328,"1"0"-2698,2 0-271,-3 1-89,0-1 360,-4 2-450,0 4 449,7 17 1,0 13 180,7 24-631,-7-6 91,-2 5 0,-5-9-334,-7 1 154,-4 6 0,-9-1-1,-4 3 1,-5-5-90,4-18 0,-4 0 0,-3-5 0,-3-2 45,-11 1 0,-4-6-45,-1-10 0,0-7-45,10-6 0,2-6-148,0-4 0,4-5 193,-12-20 0,1-9 0,5-5 0,20 23 0,1-1-55,-1-9 0,0-2 55,4 3 0,2 0-45,2 0 0,2 1 161,3 0 0,5 1-116,14-13 0,13-13 0,5 15 0,10 1 0,-8 13 0,1-1 0,1-4 0,-1 0 0,-9 6 0,1-3 0,-1 0 0,-1-2 0,5-11 0,-1-1-6,-7 11 1,-3 1 5,-1 1 0,-3 1 0,5-14 0,-8 12 0,0 0 0,2-21 0,-6 20 0,-1 1 0,-2-13 0,-2 3 112,0 2-112,0-12 0,-5 17 0,3-9 0,-8 22 0,3 0 0,-5 2 408,-8-9-408,4 9 0,-7-6 0,3 14 0,-3 3 0,-1 1-90,-2 2 90,1 2 0,-12 3 0,10 2 0,-7 2 0,14 0 0,2 0 90,2 0-180,-1 6 90,1-1 0,-5 12 0,5-4 0,-4 6 0,8-2 0,-2 1 0,2 0 0,-2 0 0,1 0 0,1 0 0,0 0 0,0 0 0,5-2 0,-2 6 0,8-7 0,-6 7 0,6-6 0,-3 2 0,4 0 0,0 2 0,0 1 0,0 3 0,0 1 0,0 2 0,0 1 0,0-1 90,0 0-180,2 0 90,1 0 0,2-2 0,2 0 90,1-3-90,0-1 0,2 5 0,-2-6 0,2 4 0,-2-6 0,1 0 0,-1 0 0,5 10 0,-3-5 0,5 6 0,-5-9 0,3-2 0,-1 0 90,0 0-90,0 0 0,0 0 0,1 0 0,1 0 90,7 10-90,-5-7 0,6 7 0,-10-12 0,0 0 90,0-3 0,8 5-90,-6-5 0,7 4 0,-9-8 0,8 6 0,-7-5 0,5-1 0,-8 1 0,2-2 0,-2 6 0,8 1 0,-4-3 0,1 3 0,-3-5 0,-2-3 0,3 1 0,2-3 0,-3 0 0,1 5 0,-5-4 0,4 5 0,-3-2 0,3-4 0,-4 3 0,4-3 0,-1 4 0,3 0 0,-4 0 0,0-4 0,-2 3 0,2-3 0,-3 6 0,2-5 0,-4 4 0,2-9 0,3 11 0,-1-10 0,3 6 0,-2 2 0,-3-8 0,0 12 0,-1-13 0,4 9 0,-3-8 0,3 8 0,-6-3 0,0-2 0,0 6 0,0-10 0,0 3 0,0-4 0,2 4 0,-1 1 0,0 4 0,5 6 0,-5-9 0,7 10 0,-6-14 0,0 10 0,2-7 0,-2 2 0,1-3 0,-2 3 0,-1-2 0,2 8 0,-1-3 0,1-3 0,-2-3 0,0 0 0,2 3 0,-4 2 0,4-2 0,-4-3 0,2 0 0,0-3 0,0 7 0,0-7 0,2 7 0,-1-2 0,2 3 0,-4 0 0,2 2 0,0-6 0,1 7 0,2-4 0,-2-1 0,-2 5 0,0-10 0,0 8 0,1-5 0,0 0 0,-1-1 0,-1 0-90,-1 1-1889,-2 0-7852,0-1 8196,-11 4 0,-10 4 0,-12 9 0</inkml:trace>
  <inkml:trace contextRef="#ctx0" brushRef="#br0" timeOffset="138404">20401 3650 19766,'-8'0'3058,"4"0"-2698,-5-4 0,7-3-1,-9-6 1,6-3-90,-5-5 0,6-1 90,-3-17-180,6 8-1,-3-26-89,4 26-90,0-15 0,0 15 90,4-6-90,4-3 0,5 7 0,3-2 0,15-22-329,-8 19 1,2-1 328,-2 8 0,0 1 0,4-1 0,1-1 0,3-2 0,3 0 0,3-1 0,1 0 0,5-2 0,1 2-451,3-1 1,2 1 450,1 1 0,4-2 0,-5 6 0,4-2 0,-2 2 0,-11 7 0,-2 2 0,5-2 0,7-4 0,6-1 0,0 1 0,-4 2-530,-6 4 0,-4 3 1,3-1 529,16-6 0,2 0 0,-2 1 0,-15 7 0,-2 2 0,0 0-102,1-1 0,0 0 0,3 0 102,0 2 0,2-2 0,1 1 0,-2 1 0,1-1 0,-3 1 0,3 0-205,13-3 1,2-1 0,-4 2 204,2-1 0,-4 2 0,-1 0 0,0 0-8,-3 1 0,0 1 8,-4 1 0,-1 2 0,-2 0 0,1 1 409,15-2 1,2 1-410,-21 4 0,1 0 0,-1 1 0,2-1 0,-1 1 0,-1 0 0,22-1 0,-4 1 0,-13 3 0,-1 0-236,3-1 0,0 1 281,3 1 0,0 0-45,-1-1 0,2 2 0,-6-1 0,4 1 0,-3 1 0,6-2 0,1 2-30,0 2 0,4 1 0,-6 1 30,-7-2 0,-3 3 0,10 4 0,-1 1 0,-21-3 0,-1 0 1061,27 10-971,-1 0-90,-2 1-45,-18-6 0,0 2 45,18 7 0,-21-8 0,-2 1 90,7 7-90,13 5 0,-15-5 817,12 6-817,-19-9 680,3 1-680,-3-2 0,15 8 0,-13-6 967,9 4-967,-7-4 0,-10-8 120,13 7-120,1-1 0,1 2 0,-2-2 0,-10-5 0,-13-8 0,1 3 0,-3-7 0,-4 3 0,0-4-90,-4 0-629,2 0-1,-4 0-359,2-2-1170,-2-5 2249,-1-4 0,-2-5 0,-1-2 0</inkml:trace>
  <inkml:trace contextRef="#ctx0" brushRef="#br0" timeOffset="139349">25355 2556 21295,'-6'4'1529,"-3"-3"-1079,8 7-90,-3-3-1,4 6-89,0 0 90,4 3-90,4 0 0,10-1-180,10 1 89,11-7 1,12-1-90,6-6-45,-24 0 0,1 0-201,1 0 0,1 0 201,2 0 0,1 0 0,0 0 0,0 0 0,-1-1 0,1 0-45,-2 1 0,-1 0 45,-2-1 0,-1 0 45,28 1-184,-10 0 94,-9 0 90,-4 0 89,-10 0-179,-8 0 180,-10 0 487,-9 0-397,-1 0-81,0-6-189,0-8 0,0-11 0,-3-9 0,2-9 0,-8-5 0,4-4 0,-5 0 0,2 0 0,-2 4 0,1 5 0,3 5 0,-1 4 0,2-5 0,-3 11 0,4-2 0,-3 14-90,6 3 90,-7 1 0,8 1 0,-4 2 0,0-2 0,0-1 0,-1 3 0,2 0 0,-3 7 0,5 0 0,-8 2 0,8 0 0,-3 0 0,1 0 0,-4 0 0,-5 0-90,-18 14 90,0 1 0,-6 9 0,-2 4 45,11-8 0,1 0-304,-14 11 1,-1 0 213,11-8 0,1-1 45,-1 2 0,-1 0 0,3-3 0,-1 1 0,-9 6 0,0 1 45,3-3 0,1 0-45,1 0 0,2-1 0,-18 14 0,25-17 0,4-3 0,3-10 0,5 1 517,6-9-517,2 3 0,4-4-1147,0 0 0,-7 0 1,-2 0-1</inkml:trace>
  <inkml:trace contextRef="#ctx0" brushRef="#br0" timeOffset="175544">23962 5925 21053,'3'-13'3598,"-1"-5"-3073,-2 7 285,0-3-425,0 9-115,0 0 12,0 3-12,0 2-232,0-2 52,0 0-90,1-5-90,3 0 90,1-4 0,-1 6 0,-2-1 0,-2 6 90,0 0-90,-6 0 0,0 4 0,-7-3 0,3 3 90,4-4-90,2 0 90,4 0-90,0-4 90,0-3 0,0-7 180,6-4-180,0 3 0,6 4 0,2 17 90,1 13-90,-1 15 0,-1 13-90,-13-1 0,-3 3-316,-2-8 1,-5 2 45,-7 8 0,-5 7 1,-4-2-661,-5-6 1,-3-1-1,-1 0 150,-2 2 1,0-1 0,-2-1 683,-3 0 1,-2-2 0,1-4-1,8-9 1,0-3 0,0-1-1,-2 2 1,0 0 0,1-1-1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7:10:41.84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16446 2940 22554,'0'-18'2968,"0"0"-2158,0 2 1259,-4-8-1889,4 11-180,-4-37 0,-3 8 0,-4-18 0,-11 7 0,-5 12 0,-7 3 0,-9 4 0,-8 6 0,5 21 0,-5 6-577,9 5 1,-1 4 576,-17 9 0,0 9-528,11 7 0,4 6 528,13-9 0,2 1 0,0 6 0,2 4 0,0 4 0,1 3 0,3 0 0,3 2 0,3 2 0,1 0 0,0 0-351,0-1 1,-1 1 0,3-1 0,3 0 350,3 11 0,5 0 0,3-6 0,6-2 0,4-4-322,4-3 1,3-2 321,2-4 0,3-2 132,1-4 1,3-2-133,1-4 0,2-2 0,2-4 0,1-3 0,2-2 0,1-2 0,1-3 0,3-4 0,19-1 0,1-4 0,-13-1 0,-1-2 0,15-2 0,-2-2 0,-21-1 0,-1-2 0,7-2 0,-3-1 0,11-8 1037,5-5-1037,-32 4 0,-9 0 1270,-6-1-4148,-20-11 1576,-7 7 1302,-18-10 0,-10 13 0,-7 0 0</inkml:trace>
  <inkml:trace contextRef="#ctx0" brushRef="#br0" timeOffset="649">14842 4075 22014,'0'5'2699,"0"3"-2429,0-7 449,0 9-179,0 4-360,2 1-90,4 5-90,4-9 0,5-4 90,3-3-90,9-4 180,-6 0 0,4 0-1,-14-6 1,-6-1 90,-8-9 0,-15-6-90,-2 7-90,-12-5 0,7 15 0,1 1-90,4 4 0,4 0 0,7 0 90,4 0-90,5 0 0,0 4-90,0-3 90,0 7 0,3-7 0,2 3-90,3-4-90,-2 0-989,-2 0-91,-2-4-2967,-15-5 4227,-1 1 0,-17 0 0,0 6 0</inkml:trace>
  <inkml:trace contextRef="#ctx0" brushRef="#br0" timeOffset="1889">11707 2619 22914,'2'-59'2249,"0"4"-1530,-2 6-89,0 8-270,0 9 89,0 12 271,0 15-180,0 24-540,-3 41 0,1-16 0,1 10 0,0 5 0,0-3-832,-1-4 1,0 0-1,0 1 1,0 4 831,1-5 0,0 4 0,0 2 0,1 0 0,-1 0 0,0-3 0,1 3 0,-1-1 0,0-2 0,0 1 0,1 0 0,0 1 0,1 0 0,0 0 0,1 0 0,-1 0 0,0-1 0,1-2 0,-1 1 0,1 1 0,1 2 0,1 0 0,0 3 0,2 2 0,-1-1 0,1-2 0,0-3 0,0 9 0,0-4 0,0-1 0,1 3 0,0-5 0,1 3 0,0 0 0,1-3 0,-2-5 0,2 1 0,0-6 0,0 1-279,2 1 0,0 1 0,0-5 99,1-1 0,-1-3-405,1 2 1,1-11-945,0-24-360,-5-33-720,-3-42 2570,-2 17 1,-1-6 0,-1 8 0,0-2 0,1-1 0,-1-5 0,0 0 0,1 0 0</inkml:trace>
  <inkml:trace contextRef="#ctx0" brushRef="#br0" timeOffset="2151">11719 2786 23454,'-25'-27'809,"-1"0"1,2 2-1,0 2-359,-17-15 90,6 9-1,11 0-269,33 7-210,30 7 0,23 4 0,-1 1-60,-11 2 0,0 0 0,5 1-294,-3 0 0,4 1 1,4-1-1,0 0 0,0 1 258,4 0 0,0 1 0,1 0 0,1 0 0,-2 0-725,1 0 0,-1 0 0,0 0 0,0 0 0,0 1 599,-1 0 0,1 0 0,-1 0 1,-2 1-1,-1-1-108,2 1 0,-2-1 0,-3 1 1,-4 1-1424,18 0 1,-11 1 432,-22 2 1,-4 0 1259,21 8 0,-65 12 0,-16 4 0</inkml:trace>
  <inkml:trace contextRef="#ctx0" brushRef="#br0" timeOffset="2422">11638 3976 24533,'-30'26'569,"1"1"1,-2 2 0,3-1-300,-1 5 809,33-10-539,37-28-315,1-5 0,5-4-1116,11-5 1,4-1 890,-12 3 0,2 0 0,5-1 0,-6 1 0,6 0 0,1-1 0,0 1 0,-4 0-615,1 1 0,-2 0 0,0 0 1,2 0 614,-1 1 0,4-2 0,0 1 0,-2 0 0,-5 2 0,6 0 0,-6 1 0,2 0-260,3-2 1,1 1 0,-4 1-101,1 0 0,-3 1-1214,9-3 0,-7 4 1574,-23 10 0,-16 7 0,-32 10 0</inkml:trace>
  <inkml:trace contextRef="#ctx0" brushRef="#br0" timeOffset="4069">18387 2823 22014,'-26'-23'2339,"1"2"-2159,1 3 0,3 5 0,5 4 180,8 4-1,2 3 181,12 2 0,11 0-180,27 0-226,-7 0 1,5 0-1703,16 0 1,6 0 1627,-12 0 0,2 0 0,3 0-30,6-1 0,2 0 0,6-1-383,-18 1 1,5-1 0,2 0 0,1 0-1,-1 0 1,-3 0 388,0 0 0,-2-1 0,-1 1 0,2-1 0,2 0-292,3 1 0,3-1 1,1 0-1,0 0 1,-1 0-1,-5 0 278,8 0 1,-4-1-1,0 1 1,2-1-229,0 1 1,2-1 0,2 0 0,-2 0 0,-4 0 205,-2 0 0,-3 0 0,-1 1 0,2-1 70,-5 0 0,3 0 1,0 0-1,-3 0 1,-4 0-71,2 0 0,-5 0 0,-2 0 448,15-1 0,-3-1-538,-10 2 0,-4-1-269,22-2 1193,-21-1-3532,-25-1 2998,-27 1-300,-27 0 0,2 6 0,-4 1 0,-6 0 0,0 0 0</inkml:trace>
  <inkml:trace contextRef="#ctx0" brushRef="#br0" timeOffset="4705">18505 2140 21115,'0'-39'1349,"0"5"-989,0 7 90,0 7 359,0 2-539,0 8-180,0 1 0,0 7 90,0 2 0,-6 0 180,0 8-91,-8 10-44,-3 9 0,-2 5-90,1-2 0,-1 2-497,-9 14 0,-3 3 452,4-5 0,-1 0-1606,-3 5 0,-1 1 1561,-1 4 0,-1 1-15,10-17 0,0 0 0,1 0-200,-1 0 1,1 0-1,-2 1 170,-4 8 0,-2 2 0,2-4 45,0 4 0,1-2-45,-6 6 0,5-3 0,8-3 0,13-11 90,16-9 403,18-6-493,17-12-90,18-3 1670,-26-6 0,6 0-1580,14 5 0,8 3 0,-4-1 330,-1 1 0,1 1-308,-6 2 1,6 1 0,0 2-1,-8-1 23,-2 2 0,-3 0 45,12 5 0,-3-1-2392,6 4 2932,-14-5-630,-13-8 0,-12-4 0,-10-8 0,-6-9 0,-11-13 0,-15-30 0,-4-8 0,8 18 0,-2-4-98,2 1 1,-4-8 0,1-2 0,2 4 97,0-4 0,2 1 0,0 1 0,1-1 0,0 0 0,0-1-570,0-5 0,-1-2 1,2 8-151,3 10 1,0 3-271,-2-9 1,-1 3 1639,-14-6 0,4 23 0,-8 0 0</inkml:trace>
  <inkml:trace contextRef="#ctx0" brushRef="#br0" timeOffset="7310">11305 6346 23454,'-12'0'2158,"0"-4"-1798,5-1-90,2-4 270,12-8-181,13-4-89,26-15-90,-9 13 0,6-1-1213,-4 4 1,3-1 0,3 0 1122,11-4 0,4-1 0,2 0-45,-6 4 0,1 0 0,3-1 0,1 0-386,-6 3 0,1-1 0,1 1 0,1-1 0,1 1 341,-5 1 0,1 1 0,0-1 0,2 1 0,-1-1 0,2 1-281,3-2 1,1 1 0,0-1-1,1 0 1,1 1 0,0-1 280,-7 3 0,-1 1 0,1-1 0,1 0 0,1 1 0,2-1 0,3-1-113,-5 2 1,2 0-1,3-1 1,1 0-1,2 0 1,-1 0-1,0 1 1,0-1-1,-3 1 1,-2 1 112,4 0 0,-3 0 0,-1 0 0,-1 1 0,0 0 0,1 0 0,2 0 0,1-1-23,-3 1 1,3-1 0,1 0-1,1 0 1,1 0 0,-1 0 0,-1 1-1,-1 0 1,-3 0 0,-2 2 22,5-1 0,-3 1 0,-2 0 0,-1 2 0,-1-1 0,-1 0 0,2 1 0,6-2 0,0 0 0,0 0 0,-1 0 0,0 1 0,-1 0 0,-5 1 0,-1 0 0,-1 0 0,1 1 0,0-1 0,1 0 0,6-1 0,2-1 0,0 1 0,0-1 0,-3 1 0,-3 0 0,6-1 0,-5 1 0,-1 0 0,3 0 64,-2 0 1,4-1-1,-1 0 1,-3 1 0,-9 1-65,9-3 0,-7 2 0,6 0 0,-8 0 0,-11 0 1174,-16 2-1174,-10 0 1756,-17 0-2656,-14 4-674,-14 5 0,-7 2 494,4 4 1,-3 2-3837,-19 2 1,-4 3 4528,5 3 0,-1 2 0,15-5 0,-2 2 0,1-1 0,-4 2 0,1 0 0,-1 1 0</inkml:trace>
  <inkml:trace contextRef="#ctx0" brushRef="#br0" timeOffset="7801">11078 6875 24780,'-60'23'449,"9"-3"74,21-10-613,19-4 427,25-6-67,29-6-90,-9-1 0,5-2-747,15-6 0,6-4 657,-8 3 0,4-1 0,2-2-651,-5 2 1,3-1 0,2 0 0,2-1 578,-5 2 0,0 0-1,2 0 1,4-1 0,4-2-209,-10 5 0,4-2 1,3 0-1,2-1 1,2-1-1,0 1 1,-1 0-1,0 1 1,-4 0 190,-1 1 0,-2 0 0,-2 1 0,-1 0 0,2 0 0,3 0 0,4-2 0,5-1-56,-18 5 1,4 0-1,3-2 1,2 0-1,3-1 1,2 0 0,1 0-1,1-1 1,1 0-1,0 1 1,0-1 0,-1 1-1,-1-1 1,-1 2-1,-2-1 1,-3 2-1,-2 0 1,-4 1 55,13-4 0,-4 2 0,-3 1 0,-3 0 0,0 1 0,-1 0 0,0 0 0,3-1 0,2 0 0,3-2-35,-8 3 1,4-1 0,1 0 0,3-1 0,0 0 0,2 0 0,0-1 0,0 1 0,-1-1 0,-1 2 0,-1-1 0,-2 1 0,-3 0 0,-3 1 0,-4 1 34,19-4 0,-5 1 0,-4 1 0,-2 0 0,-2 1 0,0-1 0,2 1 0,6-2 0,-1 0 0,0 0 0,-1 0 0,-1 1 0,0-1 0,4-1 0,0 0 0,-1 0 0,-1 1 0,-2-1 30,-7 3 0,0 0 1,-1-1-1,-2 2 0,-1-1-30,5-2 0,-3 1 0,-1 0 0,-2 0 0,8-1 0,-4 1 0,-2 0 0,11-3 0,-4 0 0,-14 5 0,-2 0 530,-3 0 1,-4 2-531,6-3 1615,-6 1-1615,-32 9 2415,-4 1-2685,-10 2 1151,-3 6-3489,-5 2 2630,-6 5 0,-8 5 1,-5 0-1</inkml:trace>
  <inkml:trace contextRef="#ctx0" brushRef="#br0" timeOffset="11407">12686 8404 25972,'-26'-28'1799,"-1"3"-1709,0 13 270,3 20 0,2 31-360,12-4 0,1 6-1029,0 16 1,0 6 1028,4-12 0,0 3 0,1 2-538,1-7 1,1 1-1,0 2 1,0 0 537,1 6 0,-1 2 0,1 0 0,0 1 0,0 3 0,1 1 0,1 1 0,-1 0 0,0-13 0,0 0 0,1 0 0,0 1 0,1 3 0,0 0 0,1 4 0,1 1 0,-1 0 0,1-2 0,0-3 0,1 9 0,0-5 0,0 0 0,2 4-105,-1-9 0,1 4 0,1 2 0,0-1 0,0-4 0,1-5-1552,3 12 0,1-6 0,0-3 787,-1-2 1,1-2-1,0-6 870,2-4 0,1-17 0,2-32 0,0-20 0</inkml:trace>
  <inkml:trace contextRef="#ctx0" brushRef="#br0" timeOffset="11624">12515 8888 24713,'-22'-48'749,"0"0"1,0 3 0,1 2-660,1 7-1,1 1 1,-12-23 90,9 15-90,12 5 0,8 6 0,19-1 0,18-3-90,-5 14 0,4 1-2575,10-2 1,4 0 2574,10-2 0,4 0-60,-15 8 0,1 1 0,1 0-564,4 0 0,1 0 0,0 2 234,3 0 0,1 1 0,0 1-150,0 1 1,0 2-1,-1 0-536,0 3 0,-2 0 1,0 2 1075,-3 0 0,-1 1 0,-1 1 0,17 4 0,-2 1 0,-5 0 0,1 1 0</inkml:trace>
  <inkml:trace contextRef="#ctx0" brushRef="#br0" timeOffset="11866">12860 9476 24282,'-47'30'449,"1"1"1,-1 0 0,3-3 0,0-1 0,1-2-405,-14 7 0,2-3-249,9-5 1,3-3 203,8-4 0,3-2 180,-12 5-90,35-15 427,29-12-517,9-4 0,5-2 0,11-5 0,3-1-617,12-6 0,3-2 617,-15 8 0,1 0 0,2 0-811,4-3 0,2 0 1,0 1 660,3-1 0,1 1 0,1 0-150,0 0 0,0 1 0,4-1-608,-17 6 1,4 0-1,0 0 1,0 0-1,-4 1 38,14-3 1,-3 2 0,1-1 716,-7 2 1,3-1-1,-1 1 1,-6 1-1,13-2 1,-6 1-1,-3 0 1,1 1-1</inkml:trace>
  <inkml:trace contextRef="#ctx0" brushRef="#br0" timeOffset="12053">14858 9403 26602,'-16'8'1349,"0"2"-1619,-3-9 90,3 3 0,4-4-179,6 0-451,2 0-539,4 0-630,0-2-719,9-5 2698,6-6 0,15-10 0,5-5 0</inkml:trace>
  <inkml:trace contextRef="#ctx0" brushRef="#br0" timeOffset="12466">17071 7743 28221,'4'-43'120,"-1"0"0,-3 4 0,-2 1-120,-7-28 0,-9 16 0,-6 12 0,-6 13 0,-13 16 0,-6 20 0,20 6 0,1 6-608,-1 10 1,1 6 607,-2 13 0,3 5-932,9-13 0,2 2 0,1 2 932,0 5 0,2 2 0,2 1 0,2 2 0,2 0 0,2 1-688,2-1 0,3-1 1,2 1 687,2-3 0,3-1 0,4-1-119,0-4 1,4-3 0,5 0 118,13 7 0,7-1 0,5-7 0,7-11 0,4-7 0,1-2 0,0 4 0,0-3 0,3-10 0,-6-16 0,4-7 0,-1-5 0,-8-3-76,10-10 1,-6-8 75,-9 1 0,0-5 0,-8-3 0,-7-12 0,-11-7 451,-9-1 1,-7-6 0,-6-1-452,-4 15 0,-6-1 0,-2 1 0,0 0 248,0-1 0,0 1 1,-3 1-1,-3 2-248,-4 3 0,-3 2 0,-1 3 0,-2 6 0,-18-10 0,-5 10-904,3 11 0,-5 3 1,-1 6-657,-3 8 1,-1 6 0,0 2 1559,-1 0 0,0 3 0,1 5 0,3 8 0,0 6 0,5 2 0,14-1 0,0-1 0,0 1 0</inkml:trace>
  <inkml:trace contextRef="#ctx0" brushRef="#br0" timeOffset="12931">13441 12334 26062,'-24'-30'2429,"-2"11"-2339,-18 55-90,28-8 0,2 8-633,2 7 0,0 8 1,2 6-1,2 0 633,3-3 0,2 2 0,1 1 0,1 1 0,0 0-274,-1 1 1,0 0 0,0 0 0,2 3 0,0 2 273,2-5 0,1 3 0,0 3 0,1 0 0,0 0 0,2-1 0,0-3-261,1 2 1,1-2 0,1 0 0,1-1 0,-1 0-1,1 0 261,-1 0 0,-1 0 0,1-1 0,0 1 0,1 0 0,2-1-75,1 2 0,1 3 0,1-1 0,0-2 0,0-4 1,-1-6-526,3 9 0,-1-8 1,1 0-460,3 9 1,2-1-1,-1-9 1059,-3-15 0,2-9 0,13-3 0,-1-22 0</inkml:trace>
  <inkml:trace contextRef="#ctx0" brushRef="#br0" timeOffset="13182">13047 12967 28311,'-43'-30'90,"-1"0"0,8 0 0,8-4-90,10-4 0,10-1 0,11 5 0,11 1-864,20-4 1,10 3 863,-1 4 0,7 1 0,-9 7 0,5 0 0,3 0 0,1 1-922,6 0 1,1 2-1,2 0 1,-1 0 651,0 0 0,0 0 0,0 0 0,3 3-234,-7 3 0,4 2 1,-1 0-1,-2 2 1,-6 2 45,-1 0 1,-5 2-1,2 2 458,14 1 0,3 2 0,-10 4 0,11 13 0,-32-1 0,0 0 0</inkml:trace>
  <inkml:trace contextRef="#ctx0" brushRef="#br0" timeOffset="13381">13218 13772 27411,'-36'35'390,"0"-1"0,-1 2 0,4-3-390,0 0 0,25-13 0,49-40 0,-5 1 0,9-4 0,5-2-1061,0 2 1,6-1 0,3-2 0,3 0 0,-2 1 295,-7 4 0,1-1 1,0 1-1,1 0 1,0-1-1,1 1 662,2 0 1,1-2 0,1 1 0,-1 0 0,-1 2 0,-2 1 0,-1 2 0,-1 1 0,-1 1 0,-2 1 0,-3 0 0,10-1 0,0-1 0,1 0 0</inkml:trace>
  <inkml:trace contextRef="#ctx0" brushRef="#br0" timeOffset="13566">15394 13673 19040,'-34'32'1349,"1"-3"1042,2-8-2391,7-6 1427,8-8-2417,17-11-1461,15-16-248,11-4 2699,10-14 0,0 6 0,4-4 0</inkml:trace>
  <inkml:trace contextRef="#ctx0" brushRef="#br0" timeOffset="14018">16405 13017 28581,'-32'0'0,"3"0"0,7 0 0,18 6 0,39-5 0,11 5 0,-9-8 0,3-4-229,-4 0 1,3-4 228,2-5 0,5-4 0,-2 0-341,8-6 1,1-3 340,-12 3 0,5-3 0,-1-2 0,-6-1 0,-2-5 0,-5-2 0,-2 0 0,2-1 0,-3 0 0,-4-1 0,-3-16 0,-11 1 0,-13 14 0,-8 3 0,-17-11 0,-7 3 0,4 13 0,-4 4 0,-14-5 0,-3 9 0,8 15 0,-1 11 0,3 9 0,-2 9 0,2 1-1508,-6 10 1,3 6 1507,7-2 0,0 6 0,6 6 0,7 10 0,7 7 0,8 5-212,7-18 0,6 3 1,2 2-1,3 0 1,1-2 211,1 0 0,2 0 0,2-1 0,2 0 0,1-2 0,7 12 0,2-1 0,3-3 0,3-8-357,9-4 0,3-7 1,0-7 356,4-4 0,-1-7 0,0-3 0,2-5-315,11-5 1,0-5-541,-18-4 1,0-6-1485,19-16 1,-5-10 2338,-28 5 0,-4-4 0,6-13 0,-4-3 0,-12 7 0,0 1 0</inkml:trace>
  <inkml:trace contextRef="#ctx0" brushRef="#br0" timeOffset="14255">17360 12343 23955,'0'-21'2968,"3"3"-2373,7 9-505,14 3 90,22 18 0,-12-4 0,3 3-931,12 8 1,2 2 750,-10-5 0,2 1 0,1 0-411,4 3 0,2 1 0,1 0 411,3 1 0,1 0 0,5 2 0,-13-6 0,4 3 0,2-1 0,0 1 0,-1-1-448,0 0 0,0-1 0,0 0 0,-1 0 0,1 0 448,-1 0 0,0 0 0,0 0 0,-2-1 0,0-1-248,3 1 1,-1 0 0,-2-3 0,-5-1-803,10 3 0,-7-5 330,-7-4 0,-4-1-397,16 1 1117,-47-65 0,-23 13 0,-7-3 0,-1 0 0</inkml:trace>
  <inkml:trace contextRef="#ctx0" brushRef="#br0" timeOffset="14448">18424 11990 21656,'-35'-20'1109,"0"1"1,2 2-1,-1 4-749,-25 6-180,8 21-180,9 24 0,25-9 0,3 3 0,2 10 0,2 2 0,4 7 0,2 3 0,0 5 0,2 2-193,2 2 1,0 3 192,1-5 0,-1 3 0,1-3-90,0-14 0,1-3 0,1 4-630,0 1 1,1 4-1,1-1 1,1-7-316,2 5 1,2-5-315,2 8 0,3-7 1349,11-5 0,9-20 0,4-11 0</inkml:trace>
  <inkml:trace contextRef="#ctx0" brushRef="#br0" timeOffset="14848">19134 12239 28311,'25'-11'270,"1"-3"-270,0-4-135,2-5 0,2-2 90,-5 2 0,0 0 45,11-11 0,1-5 30,-5 0 0,0-3 0,-3 1-1344,-2 1 0,-1 0 1314,0-1 0,2-3 0,-6 5 45,-9 6 0,-4 2-1514,4-29 1559,-8 1-409,-14 4 319,-6 3 0,-11 11-950,-2 20 0,-2 4 950,-19 6 551,13 8 0,0 7-551,-19 32 0,27-9 0,3 5 0,-1 9 0,5 4 0,0 8 0,5 5 155,7-15 1,2 1 0,1 1-156,0 1 0,1 1 0,4 3 0,3-1 0,3 4 0,1 1 0,1-5 0,-1 2 0,1-4 0,5 3 0,5 2 0,5 4 0,3-1 0,3-9-530,8-6 1,3-7-1,3-3 530,0 1 0,2-2 0,2-6 0,1-8 0,3-7 0,-3-5-524,11-9 1,-2-6-466,3-3 0,-1-4-361,3-6 1,-2-4 1349,-18 7 0,0-1 0,-1-2 0,1-3 0,0-1 0,-1-1 0,1-1 0,-1-1 0,1 0 0</inkml:trace>
  <inkml:trace contextRef="#ctx0" brushRef="#br0" timeOffset="17082">21969 11298 22464,'-27'5'3328,"1"3"-2878,-1-7 90,-1 3 179,3-4 1,3 0-360,4 0-360,9 0 0,26-20 0,28-9-981,0 1 1,8-2 980,-7 6 0,4-1 0,8-3 0,-8 6 0,6-3 0,5-1 0,2-1 0,2 0 0,2 1-305,-14 5 0,2 0 1,1-1-1,1 1 0,1 0 1,2-1-1,1 0 0,1 0 1,2-1 304,-10 4 0,2-1 0,1 0 0,2 0 0,1 0 0,0-1 0,1 0 0,0 1 0,0 0 0,-1-1 0,0 2 0,-2-1 0,0 1-167,4-1 0,-1 0 0,-1 1 1,-1 0-1,0 0 0,0 1 0,1-1 1,0 1-1,0-1 0,3 1 1,0-1 166,-5 2 0,1 0 0,2 0 0,1 0 0,1-1 0,1 1 0,-1 0 0,0 0 0,0 0 0,-2 1 0,-1 0 0,-2 1 0,-3 1 0,-2 0-154,12-3 1,-4 1 0,-3 1-1,-1 1 1,-1 0 0,0 0-1,2 0 1,2-1 153,2 0 0,3-1 0,2 0 0,1-1 0,-1 1 0,-1 1 0,-2-1 0,-2 2 0,-5 1-26,4-1 1,-5 2 0,-2 0 0,-1 1-1,0-1 1,1 1 25,5-2 0,2 0 0,-1 1 0,0-1 0,-2 1 0,-1 0 0,-1-1 0,-2 1 0,-2 0 0,0 1 0,-1-1 0,9 0 0,-1-1 0,-2 1 0,-6 1 0,17-5 0,-14 2 0,-15 3 1151,-23 4-1151,-26 3-1349,-28 6 494,5 2 1,-5 3 244,-12 2 1,-7 2 609,3 2 0,-6 1 0,-4 2 0,4-1 0,6-1 0,2-1 0,0 1 0,-4 1 0,-5 1 0,0 0 0,0 1 0,-1-1 0,1 0 0</inkml:trace>
  <inkml:trace contextRef="#ctx0" brushRef="#br0" timeOffset="17715">22346 10502 21565,'-16'-27'2518,"-2"0"-449,-13-20-720,0 17-899,-7-5-180,-1 33 0,-8 24-551,16-2 0,-5 7 281,-9 13 0,-5 8 0,0-1-1024,7-4 1,0-2 0,-2 5 1023,9-11 0,-2 3 0,0 1 0,-2 2 0,-1 2 0,-2 2 0,-3 3 0,0 2 0,0 1 0,2-1 0,2-3-432,3-1 0,3-2 0,1 0 1,0 0-1,-1 2 432,0-2 0,-2 2 0,0 0 0,1 0 0,5-2 0,7-3-23,-3 8 1,7-2 0,18-6 22,39 6 0,20-8 0,-3-10 0,8-4-191,-15-8 0,5-1 0,3 0 0,3-2 191,4-2 0,3-2 0,3-1 0,1 0 0,1 1 0,-7-1 0,2 1 0,0 0 0,1-1 0,0 1 0,-1 0 0,0-1 0,1 1 1,0-1-1,-1 0 0,0 1 1,-2 0-1,-3-1 0,0 0 0,0 1 0,-3 0 0,-2-1 0,-4 0 0,17 4 0,-7 0 0,-2 0 360,-7-1 0,-1 0 0,-3 0-360,14 4 0,-5 0-21,-9-2 0,-5-1 21,-8-2 0,-3 1 0,18 6 0,-13-1 0,-19-5 1269,-13-3-1269,-19-5 2887,-35-18-2887,11-13 0,-2-7 186,-3-2 0,0-5-186,8 1 0,-1-4 0,1-5-329,4-1 0,-1-3 0,1-4 0,0-2 329,4 7 0,0-3 0,1-1 0,0 0 0,1 0-400,-1-1 1,0 0 0,1 0 0,1 0 0,1 0 399,1 1 0,1-1 0,0 2 0,2 1 0,3 3-639,-3-10 0,4 4 1,1 1 638,0 5 0,1 1 0,0 1 0,-3-16 0,0 3 35,4 11 0,-1 3-890,2 9 1,0 4-1485,-6-19 90,0 20 2249,0 16 0,-2 20 0,-3 10 0</inkml:trace>
  <inkml:trace contextRef="#ctx0" brushRef="#br0" timeOffset="19483">12462 1488 12923,'-56'-10'419,"0"-1"1,-3 3 0,-2 3 50,16 3 1,0 1 0,0 2-381,0 1 0,-1 1 0,-1 3 455,-15 4 1,-3 3 0,-1 4-411,16 1 0,-1 2 0,1 2 0,0-1-235,0 0 1,0 1 0,0 0 0,2 3 166,0 3 0,1 2 1,1 2-1,4-1 53,-5 5 0,4 0 0,1 2 139,-4 5 1,2 1-1,-1 3-214,11-10 0,0 1 0,1 2 0,-2 5-29,5-3 1,-1 4 0,-1 2 0,1 1 0,0 2 0,2-1 73,-1 3 0,1-1 0,0 2 0,1 0 0,0 2 0,0 2-52,0-2 1,0 3-1,0 2 1,0 0 0,1 0-1,1-2 1,2-2-223,-3 8 0,2-2 0,1-2 0,2 0 0,0-1 202,4-6 0,1-1 0,1 0 0,1-3 0,2-3-18,0 8 0,3-4 0,1-1 292,2-1 1,1-1 0,2 0-263,2-3 0,2 0 0,4 3 237,9 13 0,6 3 0,6 0-178,1-12 1,4 0 0,3 0 0,0 0-23,-1-1 1,1 1 0,1-2-1,3 0-64,4 0 1,3-1 0,0-1 0,-2-4 86,2 0 0,-1-4 0,3 1 0,0-2 0,5 1 0,0 0 0,-2-3-90,2 0 0,-1-2 0,2 1 0,-2-4 0,4 0 0,-1 0 0,-1-5 0,3-3 0,-1-3 0,1-3 0,6 0 0,2-2 0,2-2 0,-12-5 0,1-1 0,2-1 0,0-2 0,4 0 0,2-2 0,1-2 0,0-1 0,-10 0 0,1-2 0,0-1 0,1-1 0,0 0-159,2-2 1,1 0 0,1-2 0,-1 0 0,2 0 158,2-2 0,1 0 0,0-1 0,0-1 0,1 0-136,-7 1 0,0 0 0,0-1 0,0 0 0,1 0 0,0 0 136,1-1 0,0 1 0,0 0 0,2-1 0,1 1 0,3-2-33,-11 3 0,4-1 1,1 0-1,1 0 0,1 0 1,-1 0-1,0-1 0,-2 2 1,-2-1 32,3 0 0,-2 0 0,-1 1 0,-1-1 0,1 1 0,0-1 0,3 0 0,2 0 0,2-1 0,2 0 0,0 0 0,0 0 0,-1 0 0,-2 0 0,-4 1 0,2-1 0,-3 1 0,-3 0 0,1-1 0,1 1 0,3-3-9,-2 2 1,2-1 0,1-1 0,1 0 0,2-1 0,-1-1 0,0 0 0,0-1 8,-6 1 0,0-1 0,-1 0 0,1-1 0,-1 0 0,2-1 0,-1-2 0,2 0 0,1-1 0,-3 0 0,2-2 0,1 0 0,2-2 0,-1 0 0,1-1 0,-1 0 0,-1-1 0,-1 1 0,-1-1 0,-3 0 0,4-1 0,-3 0 0,-1 1 0,-1-1 0,0-1 0,-1 0 0,-1-3 0,1-1 0,1-4 0,-7 4 0,0-2 0,1-1 0,0-3 0,0 0 0,0-1 0,-1-2 0,-1 0 0,-1 0 0,-1 0 0,-2-1 0,-2 1 0,2-4 0,-2-1 0,-2-1 0,-1 0 0,-2-1 0,0 0 0,-1 0 0,0-1 0,0 1 0,1-1 0,0-1 0,0 0 0,0 0 0,0 0 0,0-1 0,-1 0 0,-2 0 0,0-1 0,-2 1 0,-1-1 0,1-4 0,-2-1 0,0 1 0,-1-1 0,-2 0 0,-2-1 0,-2 0 0,-2 0 0,-3-1 0,-3 1 0,-3-2 0,-2 0 0,-2-1 0,-2 0 0,-1 1 0,-2 1 0,0 1 0,-1 3 0,-1-3 0,-1 1 0,-2 3 0,-1 0 0,-1 0 0,-3 0 0,-1-2 22,-1-1 0,1-2 0,-2-2 0,-1 0 0,-3 1 1,-5 3-1,-4 4 0,-6 5-22,-8 3 0,-8 5 0,-5 3 0,-3 3 0,-3 2 0,-1 2 0,0 2 0,3 1 0,-1 0 0,0 3 0,0 2 0,-1 3 0,-2 0 0,-2 1 0,-4 0 0,13 5 0,-2 0 0,-3 1 0,-1-1 0,-1 2 0,-1 0 0,-1 1 0,1 1 0,0 2 0,2 1 0,0 1 0,-6 1 0,0 3 0,1 1 0,0 2 0,0 1 0,0 1 0,0 0 0,-1 1 0,0 0 0,4 0 0,0 0 0,0 1 0,0 1 0,-1 0 0,0 0 0,1 1 0,-1 1 0,0 0 0,0 1 0,-1 0 0,-1 1 0,1 0 0,-1 1 0,0 1 0,0 0 0,1 0 0,-1 1 0,0 1 0,1 0 0,0 0 0,-1 1 0,1 0 0,-1 1 0,1 1 0,0 0 0,0 0 0,0 1 0,0 0 0,1 0-18,0 1 0,0 1 1,0 0-1,1 0 0,-1 1 1,1 0-1,0 1 0,0-1 1,0 1-1,1 1 18,1-1 0,0 1 0,0 0 0,1 1 0,0-1 0,0 1 0,0 1 0,0-1 0,1 1 0,1-1 0,-5 3 0,0 0 0,1 1 0,0-1 0,0 1 0,1 0 0,0 0 0,1 0 0,0 1 0,4-1 0,0 0 0,0 0 0,1 0 0,1 1 0,-1-1 0,1 1 0,1 0 0,0 0 19,-2 1 1,0 0 0,2 0 0,-1 0-1,1 1 1,0 0 0,-1 1 0,-1 1-20,2 0 0,-2 1 0,1 1 0,-2 0 0,1 1 0,1 0 0,0 0 0,2 0 0,1-1 0,-7 5 0,3-1 0,0 1 0,2-1 0,0 1 0,0 0 0,0 1 0,0 2 0,-2 1 0,0 1 0,2 0 0,1-1 0,3-1 0,5-2 0,-10 9 0,5-2 0,5-2 0,5-1 0,4 2 0,6-2 0,6-4 0,9-6 0,4-2 1092,-1 30-1092,7-25 1634,5-7-1634,0-23 1916,2-6-1916,2 0 3392,-2 0-3392,2 0 0,-2 0-180,0 0-180,-2 0 0,2 0-180,0 6-179,1 2-91,4 5-179,1 5 89,7 3-89,8 8-8842,12 3 9430,14 4 1,-19-18 0,3-2-1,2 1 1,0 0 0</inkml:trace>
  <inkml:trace contextRef="#ctx0" brushRef="#br0" timeOffset="28617">19207 1746 15538,'-3'18'5847,"2"0"-5397,-3-2-181,4-2 1,0-7 0,0 1 0,0-7 90,-3 3 359,2-4-89,-3 0-180,1 0-270,2 0-1,-3-2-89,4 0 90,0-3-180,0-2 180,13-4-90,24-7-45,-1 6 0,5-1 0,19-2 0,3 1-1696,-4 1 0,1 2 1651,-14 4 0,1 0 0,-1 1 0,12 1 0,3 1-202,-14 3 0,4-1 1,2 2-1,-4-1 202,5 0 0,-2 0 0,2 1-231,-2 1 1,2 1 0,1 0-1,-5 1 231,0-1 0,-3 1 0,-2 0 0,22 4 0,-1 1-275,-4 0 1,-1 0 274,-3 0 0,-2 0 0,-3 1 0,0 0 0,-4 0 0,-1 0 0,-3-1 0,-1 0 0,-2 0 0,-1 0 946,-3-1 0,0-1-946,-2 2 0,-1-2 0,28 2 0,-6 4 0,-9-7 843,6 10-843,-17-3 1315,4 4-1315,-15-3 1036,0 1-1036,3 0 556,3-1-556,5 1 90,25 7-90,-10-1-114,-16-6 1,-1 1 203,18 14-90,-1 3 0,1 4 0,-2 0 0,0 0 0,-4 1 0,-3-3 0,-3-1 0,-4-1 90,-5 2-90,-2 0 0,-1 4 0,-11-8 0,-1 3 0,0 5 0,-2 1 0,0 0 0,-1 0-1416,-2 2 1,-3-1 1415,4 16 90,-1 3-90,0-2 0,-3-20 0,0 0 0,4 18 0,-3-22 0,0 0 0,2 7 182,2-2-182,-4-3 0,2-4 0,-3 0 0,-1 1 2904,-4 2-2814,-2 21-180,-2-15 180,0 14-180,0-17 90,0 9 90,0-11-90,0 6 0,0-2 0,0-9 0,0 9 0,0-12 90,-4-1-90,3-2 0,-6-1 0,6-3 0,-2 1 0,3-5 0,-4-1 0,3-1 90,-6 5-90,6-4 0,-6 5 0,2-6 90,-3-1-90,0 1 0,3-1 0,-7 7 0,6-5 0,-8 5 0,6-7 0,0 1 90,0 1-90,0-1 0,-4 10 0,3-8-90,-3 5 90,4-7 90,-7 7-90,5-3 0,-5 4 0,5-6 0,1-5 0,-1 0 0,2-2 0,4-4 0,-5 5 0,7-8 0,-7 10 0,5-7 0,-1 7 0,-4-3 0,8 0 0,-10 2 0,10-2 0,-10 2 0,2-2 89,2 2-89,-6-5 0,12 6-89,-10-11 178,10 12-89,-10-12 0,10 11 0,-10-4-89,4 5 178,-5 1-89,-6 1 0,5-3 0,-3 1-89,6-3 178,2-1-89,0 0 0,-2 2-89,1 0 89,-1 3 89,2-1-89,-3 7-89,0-5 89,-3 5 0,3-5 0,1 1 0,0 2 0,0 0 0,-4 9 89,1-5-89,1 4 0,2-6 0,0-1 0,0 1 0,-2-2 0,2 2 0,-2 0 0,1 1 0,-3 2 0,-7 9 0,-5 8 0,1-4 0,0 2 0,8-12 0,-8 9 0,7-8 90,-4 6-90,8-11 0,2 1 0,-2 1 0,-8 14 0,4-8 0,-7 11 0,7-11 0,-3 3 0,1 1 0,-9 15 0,-1 2 0,1-4 0,5-4 0,10-18 0,-5 10 0,5-10 0,-7 10 0,8-12 0,-1 4 90,0-2-90,-8 14 0,4-9 0,-5 9 0,-4 3 0,6-10 0,2-4 0,0 0 0,-4 5 0,-4 8 0,1-8 0,8-8 0,-5 1 0,7-11 0,1-1 0,1 0 0,-7 7 0,5-3 90,-8 4-90,8-7-90,0-1 180,-2 0-90,-1 1 0,-12 5 0,8-1 0,-10 1 0,11-2 0,-14 2 0,9-3 0,-22 11 0,21-13 0,-13 9 90,14-10-90,-3 2 90,0-3 0,-17 11-90,9-6 0,-12 8 0,-6 0 0,13-4 0,5-3 0,1-1 0,-6 5 90,-10 5-90,21-10 0,3-2 0,3 0 90,4-3-90,-1 1 90,3-3-90,0 2 0,1-3 90,1-3-90,-3 1 0,-1 5 0,-7 2 0,5 5 0,0-4 0,4-3 0,2 1 0,-1-1 0,0 1 0,0 0 0,-10 9 90,4-5-90,-6 6 0,6-6 0,-4 4 0,7-4 0,-4 3 0,10-7 0,0-1 0,0 1 0,1 0 0,-1-1 0,2 1 0,-2 1 0,-2 1 0,-8 9 0,6-6 0,-7 3 0,10-6 0,-3-1 0,1-1 0,-6 10 0,3-6 0,-2 4 0,-1-1 0,5-6 0,-6 7 0,4-8 0,0 2 0,-4-1 0,-3 3 0,-2 3 0,-3 2 90,-17 9-180,9-7 90,-13 6 90,14-9-180,0-3 90,3-1 90,-1-1-90,5-2 0,1 0 0,-8-3 0,12 1 0,-5-8 0,14 5 0,6-9 0,-2 7 0,4-7 90,-4 9-90,1-8 0,-1 10 0,-4-6 0,1 5 0,-5-2 0,0 2 0,-4 0 0,-3 3 0,-2-3 0,3 0 0,-13 4 0,0-2 0,-7 3 0,14-9 0,7 1 90,15-7-90,0 7 0,1-7 0,7 3 0,-3-4 0,8 0 0,-3 0 0,0 0 0,0 0 0,-1 0 90,2 0 0,3 0-90,5 0 0,-2 0 0,7 0 0,-6 0 0,2 0 0,-2 0 0,0 0 0,0 0 0,2 0 0,2 0 0,3 0 0,3 0 0,2 0 0,3 0 0,3 0 0,0 0 0,3 0 0,-1 0 0,-2 0 0,1 0 0,-3 0 0,-2 0 0,-1 4 0,-3-3 0,5 9 0,-3-5 0,15 2 0,0 1 0,1-7 0,3 3 0,-9-4 0,3 4 0,8 2 0,-8-1 0,5 3 0,-12-7 0,0 7 0,0-7 0,3 3 0,-1 2 0,0-1 0,3 6 0,12 6 0,11 0 0,1 4 0,2-3 0,-11-5 0,19 7 0,-14-5 0,12 4 0,-21-5 0,-3 0 0,0 1 0,6 5 0,-12-3 0,6 3 0,-15-6 0,1-1 0,-3 1 0,0-1 0,-2-1 0,1 1 0,-1 0 0,0 2 0,8 8 0,-6-5 0,5 6 0,-8-6 0,6 8 0,9 12 0,-5-7-3392,6 5 3392,-17-18 0,2 0 0,-1 0 0,1 0 0,2 3 0,0-1 0,1 3 0,-1-1 0,-2 1 0,2 0 0,-1-3 0,1 0 0,-4-2 3392,0-1-3392,4 8 0,-4-9 0,3 10 0,-5-12 0,1 3 0,-1 0 0,0 1 0,0 0 0,0 0 0,0 0 0,-1 0 0,-1 0 0,5 10 0,-3-7 0,5 5 0,-6-8 0,1-4 0,-2 3 0,2-1 0,2 10 0,-3-5 0,4 17 0,-7-15 0,1 8 0,-3-9 0,-2-4 0,2 2 0,-2 0 0,0 1 0,0 2 0,0-1 0,1 1 0,-1-1 0,-2 1 0,1 0 0,-2-1 0,1 1 0,-2 0 0,0 7 0,0-5 0,0 3 0,0-7 0,0-5 0,0-1 0,0-1 0,0-3 0,0 2 0,0-1 0,0 2 0,0-1 0,0 1 0,0 1 0,-4 11 0,0-3 0,-1 16 0,1-17 0,4 6 0,-3-1 0,2-1 0,-3-1 0,4-3 0,-3-10 0,-2 7 0,-3-6 0,-2 12 0,2-2 0,1-1 0,4 2 0,3-8 0,-4 8 0,0-7 0,-1 13 0,-2-12 0,6 6 0,-6-6 0,6 0 0,-8 0 0,2 8 0,-5 0 0,5 0 0,-4-4 0,10-11 0,-8 4 0,3-5 0,1 3 0,-6-4 0,6 2 0,-2-1 0,-2-3 0,4 1-1350,-4-7 1350,-1-29 0,5-4 0,-1-31 0</inkml:trace>
  <inkml:trace contextRef="#ctx0" brushRef="#br0" timeOffset="29217">21433 8648 22914,'-14'-41'2878,"-3"5"-2158,1 2-91,-1 7-179,5 4 0,2 5-90,6 8-180,0 21-180,4 17 0,0 18 0,0 12 0,0-7 0,0 4 0,0 0-724,0 5 0,0 0 1,0 2 723,0-10 0,0 1 0,0 0 0,0-2 0,0 3 0,0-1 0,0 1 0,0-1 0,0 2 0,0 1 0,0-5 0,0 0 0,0-3 0,0 1 0,0 8 0,0 2 0,0-8 0,0-9 0,0-5 0,0 0 0,0-7 0,2-11 0,2-27 0,2-37 0,-1-29 0,-1 3 0,0 24 0,-2 2 0,1-6-415,0-8 0,0-8 0,0-4 1,-1 2-1,0 8 415,0 1 0,-1 6 0,0-2 0,-1 3 0,1-3 0,-1 2 0,1 4 0,0-14 0,0 5 0,0 7 0,0 3 682,-1 7 0,0 3-682,2-22 0,0 15 0,4 17 0,13 40 0,3 15 0,-3 4 0,2 5 0,-2 1 0,3 3 0,2 1 0,3 3 0,-1-2-292,5 7 0,2 1 292,2 1 0,4 5 0,-3-6 0,-4-9 0,-1-2 0,7 10 0,-2-3 0,5 3-270,-9-8-899,-7-11-1800,-7-4-6862,-19-13 9366,-8-12 1,-18-10 0,-3-8 0</inkml:trace>
  <inkml:trace contextRef="#ctx0" brushRef="#br0" timeOffset="29402">21481 9349 22194,'-51'14'2249,"4"-7"-1889,9 3 180,2-9-451,20 3 1,5-8-90,21-3 0,10-6-90,14-8-450,2 3 1,2-3 89,-5 3 1,2-1-601,8-4 1,4-3-1,-2 2-493,-1-1 1,0 0 1542,-5 2 0,2-2 0,-3 1 0,3-3 0,-3-1 0,1-1 0,-1-1 0</inkml:trace>
  <inkml:trace contextRef="#ctx0" brushRef="#br0" timeOffset="29873">22224 8707 21205,'10'-34'3418,"-3"0"-2878,-7 6-91,0 4 1,-6 6-90,5 4 449,-4 5-449,5 14-90,0 14-90,3 22 0,3 14-502,0-22 0,1 1 367,0 3 0,2 1-910,1 3 1,0 0 909,2-1 0,1 2-1348,6 14 0,3-1 1348,-6-16 0,0-2-45,3 10 0,1-3 0,7 9 0,-9-19 353,-9-68-353,-13-13 0,-3-2 0,-3-11 0,0 4 66,-1-1 0,-1 0-66,2 7 0,-2-3 0,1 3 0,-1-4 0,1 4 0,2 3 0,0 1 0,3 3 0,2 2 931,1 6 0,2 0-931,9-26 0,6 13 0,27 10 0,-7 25 0,-1 19 0,0 10 0,-11 11 0,-4 6 0,2 0 0,-5 2 0,-9 14 0,-7-2 0,-12 7 0,1-21 0,-1-1-90,-11 4 1223,0-5-1672,1-5-212,-5-2-4016,10-14 2428,3-8 2339,15-18 0,10-12 0,7-6 0</inkml:trace>
  <inkml:trace contextRef="#ctx0" brushRef="#br0" timeOffset="30390">22594 8539 20665,'25'-29'4228,"-5"0"-3689,-4 5 1,0-4-270,-7 15 180,2-2 179,-5 19-179,2 10-90,5 15-270,-1 8 0,1 5-45,-3-7 0,1 2-351,1 10 0,2 5 0,-2-3 306,0-4 0,-1-1 0,3 16 0,1-3 0,-6-21 0,0-3 45,2 5 0,-2-1-45,1 10 0,-1 0 0,-9-33 0,-7-12 0,-4-19 0,-10-16 0,-1-18 0,10 17 0,1-2 0,1-5 0,0-5-93,2-1 1,2-5-1,0 1 93,1-8 0,1-3 30,-1-2 0,0-6 0,2 7-30,2 8 0,1 4 0,-3-11 0,3 2-138,3 20 0,3 6 138,5-9 0,13 7 0,4 36 0,5 18 0,4 14 0,-4 13 0,-3 7 0,-8 3 0,-13-18 0,-5 1 0,-6 16 0,-3-19 0,-5-2 0,-18 8 0,-5-3 0,-4-8 0,-10 0 0,13-16 1158,-5 0-1158,14-14 314,7 0-1034,0 0-89,12 0-1620,3-8 630,3 2-630,0-9 2429,1 3 0,2-1 0,1-1 0</inkml:trace>
  <inkml:trace contextRef="#ctx0" brushRef="#br0" timeOffset="31107">23353 7707 23364,'-7'-50'2068,"-4"3"-1888,-9-1 90,-4 3 135,3 16 0,-3-1-136,-4-1 1,-4 1-2306,-11-4 1,-3 2 2080,7 7 0,-3 4 0,-18 1 0,-1 5 88,19 9 1,-1 2-134,-16-1 0,-2 2 0,11 6 0,-1 4 0,-4 4 0,-4 3 0,1 2 0,10-1 0,1 1 0,-2 3-306,2-1 1,-2 2 0,-1 3 0,0 2 305,-7 7 0,1 4 0,0 2 0,2-2 0,10-5 0,2-2 0,0 1 0,-4 5 30,-2 0 0,-4 5 0,-2 3 0,-1-1 0,3-1 0,4-3-414,-1 1 1,5-2 0,0-2 0,-2 4 401,-1-1 0,-2 2 0,-1 2 0,2-2 0,3-2 4,3-3 1,2-1 0,2-1-1,0 0-22,-12 12 0,1-1 0,1 1 0,2-2 0,1 1 0,2 0 30,3-1 0,2 0 0,2 0-30,2-2 0,2 0 0,3 1 30,2-1 0,3 1 0,2-1-24,-7 19 0,7 1 38,5-2 1,7 1 0,4-3 0,6 0-45,8-2 0,4-2 0,6-2 0,5-2 0,5-4 0,5-2 0,6-3 0,4-3 0,4-3 0,3-3 0,4-2 0,2-3 0,3-3 0,2-3 0,2-1 0,2-2 0,-23-8 0,2-2 0,2 0 0,2-2 0,4-2 0,1 0 0,-3-1 0,4-1 0,-1-1 0,2-1-7,-3 0 1,2-1 0,2-1 0,-1-2 6,7-4 0,0-3 0,0-1 0,-2 0 0,-10 2 0,-2 1 0,0-2 0,3-1 0,0 0 0,3-3 0,1 1 0,-1-2 0,-4 1 0,0 0 0,-3-1 0,-1 0 0,1-1 0,0-1 0,0 0 0,0-1 0,0-1 0,-1 0 0,0 0 0,-1 0 0,0-2-4,-1 0 0,1-1 1,-1 0-1,-1-2 4,12-8 0,-1-2 0,-2-2 0,-1-1 0,-2-2 0,-1-5 0,-13 5 0,-1-4 0,0-3 0,-2 0 0,-3 2 0,0-1 0,-2 1 0,-3-1 0,0-3-97,-1 0 1,0-4 0,-1-2 0,-3 1 0,-4 4 96,0-14 0,-6 2 0,-5-2 70,-4 2 1,-4-3 0,-4-1-1,-3 2-70,-4 2 0,-4 1 0,-2 1 0,-1 1 0,0 0 0,0 1 0,-2 2 0,-3 2 199,-2 7 0,-4 1 0,-1 4 1,0 5-200,-1 3 0,0 5 0,-5 2 0,-2 3 0,-4 0 0,-1 3 0,2 1-30,-2 0 0,2 4 0,-3 0-330,-14-2 0,-3 1 0,4 6-540,-5 6 1,4 6-450,-1 3 0,0 5 1349,2 2 0,0 5 0,2 4 0,0 4 0,2 3 0,-1-1 0</inkml:trace>
  <inkml:trace contextRef="#ctx0" brushRef="#br0" timeOffset="37419">27032 13989 27771,'-42'0'810,"1"0"-810,0 0 0,8 0 0,5 0 0,10 0 0,8 4 0,6-3 0,12 3 0,8-4 0,9 0 0,7-4 0,1-1 0,-2-6 0,-7 2 0,-8-4 0,-13-3 0,-35-11 0,-11 9 0,5 9 0,-3 5-284,0 8 0,0 5 284,-6 8 0,-2 5-487,-2 5 0,-1 9 487,4 6 0,-1 7 0,4 1 0,10-11 0,4 1 0,0 5 0,0 7 0,1 8 0,2 0 0,7-5 0,9-8 0,5-3 0,3 2-443,1 9 0,4 3 0,5-6 443,13-2 0,8-5 0,4-4 0,7-5 0,3-5 0,5-5-1221,5-6 1,2-4 725,3-5 0,2-5-450,2-5 1,0-4-471,-1-3 0,-2-4 1415,0-5 0,-2-5 0,-5-4 0,-2-3 0,-2-4 0,0 0 0</inkml:trace>
  <inkml:trace contextRef="#ctx0" brushRef="#br0" timeOffset="37807">27382 13392 16881,'0'-52'1079,"0"-1"1,-2 6-1,0 1-443,2 8 0,-1 2-546,-6-20 1427,8 49-1517,-1 39 0,2 10 0,1 7 122,0 14 0,1 3-122,-1-17 0,-1 1 0,2 4 0,0 3 0,1 6 0,1 1 0,0-4 395,0 3 0,1-2 1,0 2-396,0-4 0,0 4 0,1-2 0,0-4 0,0-5 0,0-4 0,0-1 0,4 17 0,1-1 416,-5-18 1,1 0 0,0-3-417,2 5 0,1-4 0,-4-5 0,0-7 0,6-13 0,-5-40 0,4-23 0,7-17 253,-10 26 0,1-1-253,1 0 0,0 1 0,-1 2 0,1 0 649,2-2 0,1 1-649,5-7 16,7 6-16,-8 34 0,5 13 0,19 26 0,-5-6-1349,-1-3 0,3 0-810,12 2 2159,-3-12 0,3-4 0,10-2 0,-19-9 0,0 0 0</inkml:trace>
  <inkml:trace contextRef="#ctx0" brushRef="#br0" timeOffset="38552">28515 14053 22464,'-20'-42'3778,"-3"4"-3058,-5 11 179,-1 4-179,0 10-4972,3 6 4252,4 13 860,-2 17-860,3 22 0,9-14 0,2 4-1003,1 5 1,1 2 1002,2 3 0,2 2 0,1 1 0,0 0-79,3-1 0,0-1 79,0-3 0,0-2 0,0-5 0,0-2 2321,2 22-2321,-1-13 0,1-13 0,-2-20 2901,0-18-2901,0-23 0,0-23 0,-2 19 0,0-3-51,1-6 1,1-3 50,-2-3 0,0-2-527,4-1 1,2 0 526,0 0 0,2 1 0,3 3 0,3 1 0,0 4 0,2 2 0,1 4 0,3 3 0,8 0 0,4 5 0,17-2 0,18 20 0,-14 39-127,-26-4 1,-1 5 126,0 4 0,-1 3 0,-2 3 0,-1 0 0,-3 1 0,-2-1 0,-2-2 0,-2-1 0,6 23 0,-6-10 376,-6-12-376,-1-7 1068,-4-8-1428,0-12-1079,-6-13 0,5-17-1594,4-39 1009,11 16 1,4-2 1168,-2-2 1,2 0-993,8-5 0,1 3 2117,-5 12 0,-1 3 1304,0 2 0,1 0-135,-1 6 0,0 0 135,2-2 0,0 3-404,7 0-271,-6 7 720,-29 55-1439,-5 9-180,1-8 0,0 2-222,4-4 0,1 0 222,1 1 0,1-1 0,5-1 0,3 0 0,9 25 2113,13-5-2113,9-15 0,6-10 0,4-15 0,-2-14 0,-5-16 0,-7-14 0,-12-15 0,-13-10 0,-16-4 0,-17 0 0,-15 9-835,14 27 1,-3 3 834,-3 3 0,-2 3 0,0 1 0,1 3-990,-31-6-1888,1 7 809,32 5 21,11 2 2048,39 0 0,17-3 0,10-2 0</inkml:trace>
  <inkml:trace contextRef="#ctx0" brushRef="#br0" timeOffset="39286">29566 13659 23903,'54'-13'2969,"-6"1"-1980,-9 5-269,-5 9-720,-5 16 0,-3 18 0,-6 23-292,-12-23 0,-1 3 292,-2 5 0,-2 0-295,-1 2 1,-1-1 294,0-1 0,-2 1 0,1 4 0,0-3 0,0 18 0,0-4 0,0-71 0,3-19 0,0-8 0,0-7 0,1-4-494,2-16 0,2 0 494,0 12 0,2-1 0,-1 9 0,1-2 0,0 3 181,4-11 1,1 4-182,2 7 0,2 10 682,2 18-682,-4 57 0,-7 19 0,-4-13 0,0 2 0,-2-13 0,1 0 0,1 6 0,0-2 1116,2 0-1116,0-15 0,0-15 0,4-19 0,4-21 0,3-8 0,1-4 0,-4 7 0,0-1-226,7-15 1,-1 1 225,-7 14 0,-1 3 0,10-23 0,-5 13 0,-5 16 0,-4 13 0,-2 20 0,2 15 0,7 40 0,1-12 0,-6-14 0,2-2 0,10 4 0,6-8 0,5-15 0,6-8 0,5-17 0,3-9 0,0-19-503,-25 15 1,-3-4 502,-1-4 0,-3-4 0,-3-3 0,-4-1-379,-1-3 1,-4-1 378,0 1 0,-4 0 0,-4 4 0,-1 1 0,-5-28 0,-9 17 0,-8 14 0,4 25 0,-2 18 0,13 22 1331,10 11-1331,11 6 0,12 4 0,12-2 126,13-3-126,-19-26 0,1-2 0,2 0 0,1-2 0,2-2 0,1-3-140,1-1 0,0-2 140,-1-2 0,1-3 0,-2 0 0,-1-2-224,5 0 1,-2-2-1756,9 1-3238,-10 4 5217,-42 5 0,-23 10 0,-14 4 0</inkml:trace>
  <inkml:trace contextRef="#ctx0" brushRef="#br0" timeOffset="40960">26525 16025 23004,'-48'13'3418,"-3"-1"-2878,-6-1 44,14-6 1,0-1-135,-22 5-450,16-4 0,1-1 0,-9 1 0,8-1 0,46-8 0,34-5 0,8-2 0,13-4 0,0 1-931,-5 1 0,0-1 1,4 0 930,5-2 0,5-1 0,1-1 0,-1 1-514,-2 0 0,-2 1 1,1 0-1,2-1 514,-7 2 0,0 0 0,1 0 0,1-1 0,0 0 0,5-1 0,0-1 0,1 0 0,1 0 0,0-1-232,-8 2 0,0 1 0,0-1 0,1 0 0,3-1 0,2-1 232,-6 2 0,2-1 0,2-1 0,2 0 0,0-1 0,2 0 0,0-1 0,0 1 0,-1 0-133,-2 1 1,1-1-1,0 1 1,1-1-1,0 0 1,0 0-1,0 0 1,0 0-1,0 0 1,0 1 132,0-1 0,0 0 0,1 0 0,-1 0 0,1 0 0,-1 0 0,0 0 0,0 0 0,0 1 0,-1 0-45,5-2 0,0 0 0,1 0 0,0 1 0,-2-1 1,0 1-1,-1 1 0,-3 1 0,-2 0 45,10-2 0,-4 2 0,-2 0 0,-1 1 0,-1 0 0,2 1 0,-3 0 0,0 0 0,-1 0 0,0 1 0,0 0 0,-1 0 0,8-1 0,-1 0 0,-1 1 0,0 0 0,-1 0-6,-5 2 1,0 0 0,-1 0 0,0 1-1,-2 0 6,8-1 0,-2 0 0,-1 1 0,2 0 0,5 0 0,2 0 0,-1 0 0,-5 2 0,-5 0 0,-3 2 0,-1-1 0,7-1 0,1 1 0,-9 0 556,-14 3 1,-5 1-557,27-6 0,-29 6 1663,-7-5-1663,-20-2 1827,-4-13-1827,-6-15 0,-3-11 0,-1-7 784,1 7 1,-1-4-785,0 3 0,0-5 0,1-3 0,2 3 0,1-3 0,1-1 0,0 2 0,1-6 0,0 1 0,1-3-434,0 14 1,1-3-1,-1 0 1,1 0 0,1 3 433,0-16 0,2 4 0,-1 0 0,-1-1 0,0 1 0,-1 1 0,0 2 0,0 0 0,-2 2 0,0 4 0,0 1 0,-2 1-243,-1 4 1,-1 1-1,-1 1 243,-7-17 0,-3 4 0,-2 5 0,-4 3 0,-4 5 0,-3 3 0,-3 5 0,-3 4 0,-4 1 0,-2 4 0,-2 3 0,-5 2-159,0 6 0,-5 1 0,-3 3 159,8 5 0,-3 3 0,-1 1 0,0 0 0,-1-1 0,-1 0 0,0 1 0,-1 2-236,-5 4 1,-1 3 0,0 1 0,2 1 235,8 1 0,1 1 0,1 1 0,-1 1 0,-4 3 0,-1 1 0,-1 2 0,0 1 0,9-2 0,0 0 0,-1 1 0,-2 1 0,-3 2-59,0 1 1,-4 2 0,-3 1 0,-1 2 0,0-1 0,1 0-1,3-1 59,0 1 0,1-1 0,2-1 0,0 1 0,-2 1 0,-2 1-113,4-1 1,-2 0 0,-2 1 0,-1 1-1,0 0 1,1 0 0,2-1 0,3-1 112,-5 2 0,3-1 0,1 0 0,1 0 0,1 0 0,-2 0-125,1 0 0,-1 0 0,1 1 0,0-1 0,0 1 0,0-1 125,2-1 0,1 1 0,0-1 0,0 0 0,-2 1 0,-2 1 0,4-3 0,-2 2 0,-2 0 0,0 0 0,-1 0 0,1 0 0,2-1 0,2-1 0,-3 2 0,3-2 0,2 0 0,-1-1 0,-2 1 0,-3 2 0,5-4 0,-4 2 0,-1 1 0,-3 0 0,1 1 0,1-2 0,1 0 0,4-2 0,4-1 0,-7 1 0,4-1 0,4-2 0,-1 0 0,-2 1 60,-9 2 0,-2 1 1,-1 0-1,3-1 1,6-3-61,-4 0 0,6-2 0,2-1 0,4-1 0,2-1 0,2-1 0,-11 3 0,2 0 504,0-1 1,3 0-505,-10-2 1664,-2 4-1664,40-13 2488,-3 17-2488,14-6 2278,1 12-2278,1-8 451,2 2-451,-5 2 0,5-3 0,-5 9 0,5-11 0,-5 20 0,5-3 0,2 23 0,0-2 0,2 4-581,0-7 1,1 3 580,-1-2 0,-1 4 0,1-1-801,1-7 0,0 0 1,0 0 800,1 5 0,1 1 0,-1 0 0,0 1 0,1 1 0,0 4-403,0 1 1,1 4 0,0 1-1,0-3 403,1 3 0,-1-3 0,1 2 0,-1-4 0,1 3 0,-1 0 0,1-5 0,1-2 0,-1-4 0,1 0 0,0-1 0,-1 0 0,2-1 0,-1-1 0,1-1 0,1 0-267,-1-3 1,1 0 0,0-2 266,3 19 0,1-1 0,0-5 0,0-2 201,-2-5 1,0-2-202,0-6 0,0-1 0,6 23 0,-3-13 0,-2-14 0,-6-9 1681,2-9-1681,-6-5 2017,4-8-2017,7-1 1567,6-8-1567,17-5 0,4-2 0,5-2 0,-4 1 0,4-1-597,2 1 0,7-2 1,2 0-1,-3 1-273,0-1 1,-2 0 0,3 0 702,1-1 0,4-1 0,0-1 0,-3 1 1,4-3-1,-3-1 0,1 0 0,0-1 1,1 0-1,0-1 0</inkml:trace>
  <inkml:trace contextRef="#ctx0" brushRef="#br0" timeOffset="43334">17384 14419 22194,'-10'-2'2699,"0"1"-2249,-1-3 179,5 4-89,-1-2 359,6 0-629,-3 1 90,4-1 0,0 8-180,8 10-180,8 14 0,14 17-459,-8-17 1,3 1 458,4 6 0,6 1 0,10 3 0,7 3 0,0-3 0,-7-7 0,1-2 0,6 1-515,-6-6 0,6 2 1,4 2-1,0-2 0,0-1 1,-4-3 514,6 1 0,-3-3 0,1-1 0,3 1 0,-9-4 0,2 0 0,1 1 0,2-1 0,0 0 0,1-2-258,2-1 1,2-1-1,0-2 1,2 0-1,0-1 1,0 0 257,-4-2 0,1-1 0,0 0 0,1-1 0,0-1 0,0 1 0,0-1-222,0 1 0,1-1 0,-1 0 0,1 0 0,0-1 0,-1 0 0,0-1 222,-1-1 0,1 0 0,-1-1 0,0 0 0,-1-1 0,-1 0 0,-3 0 0,4-1 0,-3-1 0,-1-1 0,1 1 0,3 0-139,3 0 0,4 0 0,1 0 1,1 0-1,-2 0 0,-3 0 139,-3 0 0,-3 0 0,0 0 0,1 0 0,5 0 0,-7 0 0,4 0 0,3 0 0,1 0 0,0 0 0,-1 0 0,-4 0 0,-4 0 0,4 0 0,-5 0 0,-3 0 0,2 0 0,2 0 7,0-1 1,3 1-1,0 0 1,1-1-1,-1 0 1,-1 0-8,7-1 0,-1-1 0,-1 0 0,-2 1 0,-2-1 0,-1 0 0,-3-1 0,-1 1 0,5 0 0,5-2 0,6 1 0,1-1 0,-4 1 0,-7 0 0,-2 0 0,-7 1 0,2 0 0,10-1 0,2 0 0,-7 1 228,-6 2 0,-5 0-228,-3 0 0,-2 0 674,-5 0 0,0 0-674,7-2 0,-1-1 0,19-1 0,-25 0 0,-1 1 0,8 0 0,-7 1 2056,-7 1-2056,-6 0 1890,-5 2-1890,-5-4 2039,-1 1-2039,-2 1 103,3 0-103,0 2 0,6-2 0,6-1 0,23-6 0,-10 4 0,10-4 0,-22 7 0,-7 0 0,-6 2 0,-4 0-990,-13 0-3507,-23-6 4497,-4 0 0,-15-7 0,11 2 0</inkml:trace>
  <inkml:trace contextRef="#ctx0" brushRef="#br0" timeOffset="43936">24194 14681 23903,'-49'-11'3059,"2"4"-1800,-17 3-899,29 10-360,19 17 0,44 1 0,24 1 0,9-1 0,-14-8 0,3-2-310,-4-1 1,4 0 0,-2-1 309,7 0 0,-3-2-972,0 0 0,-2-2 972,-3 0 0,0 0-122,12 0 0,-3-1 122,7 1 0,-21 1 0,-9 3 0,-20 1 0,-24 37 0,-6-4 226,-8 7 0,-4 9-226,10-19 0,0 1 0,0 1-360,0 2 0,-1 0 0,0 0 360,0 3 0,0-1 0,1-2 0,-1 5 0,0-2-136,3-6 1,0 1 0,1-2 135,-1 4 0,0-1 0,-4 16 0,4-2 0,5 2 0,3-10 207,9-36-207,0-28 0,0-25 0,0-17 0,-4 0 0,-2-8 0,0 13 0,1-1 0,-2-1 776,0 0 0,0-1 0,-2-2-776,1 5 0,-1-4 0,0 2 0,0 5-74,-3-11 0,0 3 74,1 9 0,0-2 0,0 4 0,-2 2 0,1 3-405,-1 4 1,0 1-586,-10-24-2121,-5-2 682,9 21 2429,-5-2 0,8 21 0,0 1 0</inkml:trace>
  <inkml:trace contextRef="#ctx0" brushRef="#br0" timeOffset="59088">19414 1800 19766,'-9'5'2878,"-2"3"-2608,1-7 0,3 3 90,4-4-91,-1 0-89,3 0 990,-2 0-721,8 0-89,2 0 90,5 0-90,0 0-1,4 0 181,17-2-270,22-8-180,7-1-271,-22 2 0,1-1 270,-4 2 1,0 2-45,5-2 0,1 0-45,2 1 0,3 1 30,1 1 0,3 0 0,-1 1-891,11 0 1,0 0 860,-7 2 0,3-1 0,-4 2 0,9 3 0,-2 0-546,2 2 0,0-1 546,1 3 0,0 0 0,0 2 0,0 2 0,-1-2 0,0 2 0,-2 2 0,0 1 0,-3-1 0,2 3 0,-7 0 0,3 3 0,-3-1 0,7 3 0,0 0 0,-10-1 0,2 2 0,-4-2 0,1 2 0,-2 1 0,-8-2 0,3 1 0,-3 0 0,5 2 0,-1 1 0,10 5 0,-3 1-97,-17-10 0,-3 1 97,-1-1 0,-1 0 0,-1 1 0,-1 1 375,24 21-375,-5 4 0,-22-22 0,-1 2 338,7 15 0,-2 3-338,-5-9 0,-1 1 0,7 12 0,-1 2 476,-1 4 1,-1 0-477,-6-12 0,0 1 0,5 11 0,-1 4 0,-4 2 0,-2-1 0,-5-12 0,-2 0-132,3 14 1,-3 2 131,-5 3 0,-3-1-385,0-15 0,-1 1 385,0 15 0,-2-1 0,-1-19 0,-1-1 0,0-1 0,-1 0 250,-2-1 1,0 2-251,-2 18 0,0-1 0,2-14 0,-1 0-1266,-1 13 1,-2 0 1265,3-18 0,-2-2 0,0 1 0,-2 0-405,-1 0 0,0 0 405,-2 0 0,-1 1 123,-1 1 0,0-1-123,-1 2 0,-1 0 0,-1 1 0,0-1-152,-1 1 0,-1-1 152,-1 1 0,-1-1 0,0-2 0,-1 0 0,-1 0 0,-2 0 0,1-2 0,-1 0 0,-2-1 0,-3 2 0,3-6 0,-3 3 0,1-2 0,-7 7 0,-2 0 0,8-8 0,-3 2 0,0-1 0,-3 0 0,-2 0 0,3-1 0,-7 4 0,-1 1 0,10-9 0,-4 2 0,-1 0 0,3-1 0,-2 0 0,2-1 0,-1-1 0,1 1 0,0-1 0,-1 1 0,-3 2 0,-1 0 0,5-3 0,2-2 0,2-2 351,-12 7 0,0-1-351,14-9 0,1-2 0,-2-1 0,-1 1 0,3 0 0,-3 1-819,-16 12 0,-1 0 819,11-7 0,-1 0 0,-12 8 0,-2 2-71,17-12 1,0 0-1,1 0 71,-6 4 0,-1 0 0,7-4 0,-2 1 0,2-2 0,-3 3 0,1-1 0,1-2 0,-3 0 0,-14 9 0,-2 0 0,15-11 0,1 0 0,-13 7 0,2-2 102,18-10 0,0-2-102,-13 9 0,0-1 0,11-6 0,1-1 605,-10 7 0,1-2-605,-12 7 0,0-3 347,4-2-347,1-3 2663,1 1-2663,2-3 90,14-4 0,-2 1-90,-2-1 0,0 1 371,0 0 1,0 1-372,0 0 0,2-1 0,-14 6 0,-1 3 0,1-3 0,2 2 0,0-4 0,5-1 0,1-2 0,4 0 0,5-2 869,3-2-869,3-3 0,2-6 0,1 3 0,-6-7 0,11 3 0,-5-4 0,12 0 409,-2 0-409,4 0 0,0 4 0,2-3 0,8 3 0,1-4 0,3 0 0,3 0 0,-4 0 0,2 0 0,-2 0 0,2 0 0,-2 0 0,0 0 0,8 10 0,13 8 0,6 11 0,3-3 0,5 3-1696,3 3 0,2 0 1696,1 2 0,2 0 0,2 1 0,-1-2-1135,-11-9 1,0 0 1134,1-1 0,1 1-106,0-1 0,1-1 106,0 0 0,0-1 0,-1 1 0,1-1 0,-4-2 0,1 1 0,11 5 0,-2 0 987,-12-6 1,-2-1-988,8 5 0,-3 0 0,6 9 0,-4-1 0,-7 1 0,-2 0 0,-3-1 245,-1 1-245,-2-1 0,1 1 0,-1 2 0,1 0 0,-1 4 0,0-1 0,-1 1 0,8 18 0,-8-12 0,-6-5 0,0 0 0,3 9 0,4 14 0,-8-20 195,0-3-195,-1-1 0,-1-2 0,-2 0 3360,0-1-3360,5 16 0,1 0 0,-2 4 98,-2-7-98,-6-10 0,2 1 0,0 2 0,1-1 0,-1-1 0,-2-1 0,0-3 0,2-2 0,-2-3 0,0-1 0,-2-2 0,0-2 0,-1 0 0,2-2 0,-2-1 0,3 1 0,0 9 0,-2-6 0,8 18 0,-4-8 0,3 1 0,-3-4 0,-2-11 0,0 11 0,0-4 0,0 1 0,-4-9 0,-2-9 0,-2 1 0,0-1 0,0 9 0,0-1 0,0 0 0,0-4 0,-3-11 0,2 3 0,-3-3 0,1 0 0,-2-1 0,-3 0 0,3 1 0,2 4 0,3 0 0,-4 0 0,7-4 0,-2-1-5577,0-4 5577,-4 0 0,-9-4 0,-3-1 0</inkml:trace>
  <inkml:trace contextRef="#ctx0" brushRef="#br0" timeOffset="63039">20369 11782 22104,'-7'-13'2339,"-1"-1"-2069,-4 3-90,6-3 180,2 1 179,4-3 91,0-4 629,2-17-719,-2 6-180,2-12-360,-7-7 0,-2 10 0,-9-17 0,-2 14 0,-8-5-296,-9-1 296,15 21 0,-3-1-423,-4-2 1,-2-1 422,-3-2 0,-3 0-566,-6-4 0,-3 1 566,-4 0 0,-2-1 0,12 12 0,-1 0 0,-1 0 0,-3-1 0,-1 0 0,-1 1 0,-5-1 0,-1 0 0,0 0 0,-3-1 0,-1 1 0,-5-2-291,8 6 1,-4-2 0,-3 1-1,-1-1 1,-1 0 290,5 4 0,-1-1 0,-1 1 0,-1 0 0,0 0 0,0 0-339,1-1 1,-1 1 0,-1-1 0,1 1 0,0 0 0,-1 1 338,0 1 0,-1 1 0,0 0 0,0 0 0,3 2 0,1 1-256,-10-2 1,2 1 0,2 2 0,-1 0 255,10 4 0,0 0 0,0 1 0,-1 0 0,0 1-164,-2 1 0,-1-1 1,1 1-1,-1 1 1,-1 1 163,0 0 0,-1 1 0,-1 0 0,1 1 0,-1 1-97,0-1 1,-1 1-1,0 0 1,0 1-1,0 0 97,1 1 0,1 1 0,-1 1 0,-2 0 0,-3 1 0,6 0 0,-4 0 0,-2 1 0,-1 1 0,0-1 0,2 1 0,3 0 0,2 0 0,3 0 0,1 1 0,-1 0 0,0 0 0,-3 0-17,-2 1 0,-2 0 1,-1 0-1,-1 1 1,0 0-1,0 1 1,1 0 16,1 2 0,1 0 0,-1 1 0,1 1 0,1-1 0,1 1 0,2 0 27,3-1 0,3-1 0,1 1 1,0 0-1,-2 1 0,-4 2-27,6-1 0,-3 2 0,-3 0 0,-1 1 0,0 1 0,-1 0 0,2 0 0,2 1 0,2-1 0,-5 2 0,3 1 0,2 0 0,0 0 0,0 1 0,1-1 0,-1 1 0,-1-1 0,1 1 0,-1 0 0,1 0 0,0 0 0,1 0 0,0 0 0,-5 2 0,0 1 0,1 0 0,0 0 0,3-1 0,2-1 0,-7 4 0,3-1 0,2-1 0,-1 1 83,2-2 1,1 1-1,-1 0 1,-2 3-84,1 0 0,-2 3 0,-1 1 0,2 0 0,2-1 0,1 0 0,3 0 0,1 0 0,-3 3 0,4-3 0,-3 2 0,0 1 0,1 2 0,2 0 0,1 3 0,3 1 0,0 2 0,0 0 0,0 1 0,-2 4 0,1 1 0,0 1 0,0 1 0,0-1 0,0 1 0,0 0 0,0 1 0,1-1 0,2 1-11,0 0 1,1 1 0,1-1 0,2 0 0,2-2 10,2-1 0,2-3 0,2 1 0,-2 5 0,0 3 0,0 4 0,0 2 0,0 0 0,3-3 0,0 2 0,1-3 0,2 0 0,0 4 0,0-1 0,1 3 0,0 2 0,1-1 0,4-4 57,2-1 0,3-3 0,2-1 0,0 1-57,2 2 0,1-1 0,0 1 0,3 0 87,0-2 1,2 1 0,1-1 0,1 1-88,2-1 0,1 0 0,2-1 0,1 1 0,2-2 0,1 0 0,1-1 0,2 0 0,1-1 0,1-2 0,3 1 0,3 2-9,4 0 0,4 2 0,2 0 1,1-1-1,0-4 9,0 0 0,0-3 0,3-1 0,4 2 0,3-2 0,5 3 0,3 1 0,1-1 0,0-3 0,-3-5 0,4-1 0,-2-6 0,1-2 0,3 2 0,0-1 0,2 1 0,2 0 0,4-2 0,4-2 0,-7-9 0,5 0 0,3-2 0,2-1 0,0-1 0,0-1 0,-3 0 0,-4 0 0,1 0 0,-5-2 0,-1 0 0,-1-1 0,4 1 0,4 0-69,-5-2 1,5 2-1,3 0 1,2 0-1,0-1 1,0 0-1,-3 0 1,-2-2-1,-4-1 69,13 1 0,-5-1 0,-2-2 0,-1-1 0,2 1-46,-9-1 0,1 0 0,0-1 0,0 0 0,0 0 0,0-1 46,2 0 0,-1-1 0,1 0 0,0 0 0,0-1 0,1 0-15,-1 0 0,0 1 1,0-1-1,0 0 1,3-1-1,3-1 15,-2-1 0,3-1 0,2-1 0,1 0 0,1-1 0,-1 0 0,-1 0 0,-3 1 0,-3 0 0,-2 0 0,-1 0 0,-1 0 0,1-1 0,2 0 0,1 0 0,-3-1 0,2 0 0,2 0 0,0-1 0,1 0 0,0-1 0,-2 1 0,-2 0 0,-3-1 0,12-1 0,-3 0 0,-2-1 0,-1 0 0,0 0 0,1 0 0,0-1 0,1-1 0,0 1 0,-1-1 0,1-1 0,-1 1 0,0-1 0,-2 0 0,1 0 0,0 0 0,3-2 0,2-1 0,-10 1 0,4-1 0,1-1 0,2-1 0,0 0 0,0 0 0,-1-1 0,-1 1 0,-3 1 0,5-2 0,-2 0 0,-2 1 0,0-1 0,0 0 0,1-1 0,3-1 0,-4 1 0,1 0 0,2-1 0,0-1 0,1 0 0,0 0 0,0-1 0,0-1 0,-1 0 0,-5 2 0,0-2 0,0 0 0,0-1 0,0 0 0,0-1 0,-1 1 0,-1 0 0,-1 1 0,-2 0 0,4-2 0,-3 2 0,-1-1 0,0 1 0,-1 0 0,1-1 0,1-1 0,2 0 0,-3 1 0,1 0 0,1-1 0,1 0 0,1-1 0,-1 0 0,1 0 0,-1-1 0,-1 1 0,-1-1 0,3-1 0,1-1 0,-1-1 0,-1 1 0,0-1 0,-1 0 0,-1 1 0,-1 1 0,-2 0 0,3-1 0,-4 2 0,-1 1 0,0-1 0,0 0 0,1-2 0,3-2 0,-5 1 0,3-2 0,2-2 0,1-1 0,0 0 0,0-1 0,-2 0 0,-2 2 0,-3 0 0,-4 3 0,11-10 0,-6 2 0,-3 1 0,-1-1 0,2-3 0,-1 1 0,1-3 0,1-2 0,-2 0 0,-4 1 0,-4 2 66,-1-7 0,-4 2 0,-4 0 1,-2-1-67,-2-1 0,-2-1 0,-2-1 0,-3-1 0,-2 0 0,-3-1 0,-2 0 0,-2-2 0,-3-1 0,-1 0 0,-4-1 0,-1 0 48,-4-2 0,-1 0 1,-3 0-1,-2 0-48,-1-2 0,-2 1 0,-3 0 0,-1 0 0,-2 0 0,-3 0 0,-1 0 0,-2 2 0,-2-1 0,-1 1 0,-2 1 0,-1 1 0,-2 2 0,0 0 0,-4 2 0,-6-1 64,2 9 1,-5-1 0,-3 1 0,-2 0 0,0 2 0,2 3-65,1 2 0,1 3 0,-1 1 0,-1 1 0,-4-1-48,7 5 1,-2-1 0,-2 1-1,-1 0 1,-1 1 0,-1 2 0,0 4 47,-1 2 0,-1 3 0,-1 2 0,-1 2 0,1 1 0,2 0 0,1 1 0,-6-2 0,2 1 0,1 1 0,-1 2 0,-2-1-45,0 2 0,-3-1 0,-1 1 0,0 1 0,3 1 0,4 3-358,-2 1 1,4 2 0,2 1-1,1 2-347,-13 0 1,1 2 0,0 3 749,12 1 0,-2 2 0,2 2 0,4-1 0,4 2 0,3 0 0,0 1 0,-6 5 0,1 0 0,0-1 0</inkml:trace>
  <inkml:trace contextRef="#ctx0" brushRef="#br0" timeOffset="63874">21489 11366 17221,'-32'4'1799,"3"-3"985,3 3-2424,6-4 1299,5 0-1119,7 0 606,4 0-606,4 0 1992,0-2-2532,8-2 0,12-9 0,6-2 0,15-7 0,-7 3 0,11-7 0,-8 3 0,10-7 0,6-5 0,4-3 0,2-2 0,0 1 0,-4 1 0,-4 3-566,-2 1 1,-4 3 0,-2 0-1,1-1 1,4-2 0,6-5 565,-12 9 0,3-3 0,3-2 0,3-1 0,2-2 0,1-2 0,1 0 0,1 0 0,0-1 0,0 0 0,-1 0 0,-1 2 0,-2 0 0,-2 2-207,5-5 1,-2 1 0,0 0 0,-1 1 0,0-1-1,-1 1 1,0 0 0,0 0 0,0-1 0,0 0-1,1 0 207,-3 3 0,-3 1 0,1 1 0,-2-1 0,1 1 0,0-1 0,1-1 0,2-1 0,1-1 0,3-3 0,2-1 0,4-4-53,-18 15 1,2-2 0,3-2-1,1-1 1,2-2 0,1-1 0,2-1-1,2-2 1,0 0 0,1-1-1,1-1 1,1 0 0,0-1 0,0 1-1,0-1 1,0 0 0,0 0-1,0 1 1,-1 0 0,-1 1 0,0 0-1,-2 1 1,-1 2 0,-1 0-1,-2 2 1,-2 1 0,-1 2 0,-3 1-1,-2 2 53,18-14 0,-4 3 0,-4 3 0,-3 2 0,-2 2 0,-1 1 0,0 0 0,1-1 0,1-1 0,4-3 0,2-2 0,5-4-38,-16 14 0,3-3 1,1-1-1,3-2 1,2-2-1,2-1 1,1-2-1,1 0 1,2-1-1,0-1 1,0 0-1,1-1 0,0 1 1,0-1-1,-1 1 1,0 1-1,-1 0 1,-2 2-1,0 0 1,-2 2-1,-2 1 1,-2 2-1,-3 2 1,-2 2-1,-2 2 0,-3 3 1,-4 3 37,29-24 0,-9 9 0,-6 5 0,-3 2 0,1-1 0,4-2 144,0 0 1,0 0 0,2 0 0,0-1 0,-1 0 0,0 1 0,-2 0-145,4-4 0,1-1 0,-1 1 0,-2 0 0,-4 4 0,-4 3 0,5-3 0,-6 5 0,3-2 379,5-6 0,6-6 1,-6 6-1,-20 13-379,-21 15 1189,-9 16-4607,-11 15 4382,3 3-964,-11 9 0,4-7 0,-1 0 0</inkml:trace>
  <inkml:trace contextRef="#ctx0" brushRef="#br0" timeOffset="65196">29404 4686 20305,'-7'-27'2699,"-4"2"-2429,5 0 539,-5-2 181,5 6-541,2 3-179,4 7-90,0 9-90,0 0 0,2 2 0,2 10 90,4 8-90,4 18-90,5 12 0,3 11-243,-8-27 1,0 0 242,2 3 0,1 0 45,0-2 0,0 0-45,2 0 0,1-1 45,5 6 0,3-3-45,0-9 0,1-2 90,23 18-90,-5-36 0,-18-26 30,-11-16 0,0-14 0,-2 4 14,-2 7 1,-1-1-1022,2-11 0,0-5 0,-3 8 1247,-4-16 60,0 10-240,-6 11 0,2 11-90,-2 10 0,2 11 90,2 4-90,2 15 3231,6 9-3231,11 34 0,0-7-45,-7-13 0,1 0 260,12 9-665,0-4-89,1-6-541,7 1 721,-8-18 179,6-7 90,-10-22 90,-1-15 0,2-13 180,3-10-91,-14 25 1,0-1 180,9-14 0,1 0-404,-7 14 1,1 1 178,4-8 0,2 3 315,17-2 0,-9 23-180,6 14 0,-12 27-90,-10 9 0,-3 7-45,-1 7 0,-2 2-45,0 3 0,-1 0 223,-5-4 0,-1-2-133,-3-12 0,0-3 90,-1 8-90,0-3 0,-6-35 0,0-18-45,1-19 0,3-7 0,2 4 0,2-3-346,3-21 1,4-2 300,3 13 0,3 1 0,7-15 0,1 2 0,-6 20 0,1 2 0,2-6 0,0 5 0,2 5 0,-1 13 0,3 10 0,13 23 0,-7 2 0,5 17 0,-28 12 781,-17-5-781,-25 19-45,11-34 0,-3-1-538,-4 3 0,-2 0 43,2-1 0,-1 0-2521,-7 7 0,1 1 1756,11-8 1,2 0 1304,-3 4 0,2 0 0,2 15 0,4-2 0</inkml:trace>
  <inkml:trace contextRef="#ctx0" brushRef="#br0" timeOffset="65753">30309 6359 24083,'0'-34'2519,"0"3"-1800,0 1 91,0 7-360,0 3-450,0 5 0,0 3 0,0 1 0,0 34 0,-3 12 0,0 3 0,0 9-807,-4 10 1,0 9 0,-1 0 806,2-6 0,-1 0 0,0 5 0,1-13 0,0 4 0,-1 2 0,1 0 0,-1-2 0,0 6 0,0-1 0,0 0 0,0 0-648,0 2 0,0 2 1,-1-1-1,1 0 648,0-2 0,-1-1 0,1 3 0,-1 5 0,2-14 0,0 5 0,0 3 0,-1 3 0,1-1 0,0-2 0,0-3 0,1-6-216,-2 13 0,1-7 0,0 0 0,0 6 216,1-8 0,0 7 0,-1 4 0,1 0 0,0-4 0,1-6 0,1-10-723,0 15 0,2-10 723,1-1 0,0-5 0,0 3 903,2-45-903,4-41-1169,-1-10 179,-2 10 1,0-4-3927,-5-8 1,-2 1 4104,-1 12 0,-2 1 1,-5-9-1,-2 2 1,-18-7-1</inkml:trace>
  <inkml:trace contextRef="#ctx0" brushRef="#br0" timeOffset="66144">29603 8720 22554,'-41'0'3238,"4"0"-2518,3 0-270,15 0 89,3 4 91,13 7-180,12 34-450,5-1 0,3 4-852,-1 2 1,2 3 851,-1-8 0,2 2 0,-2-1 0,5 12 0,-1 0 0,2 4 0,1 0 0,-1-1 0,1-1 0,0-2 0,0-3 0,-1-6 0,1-2 0,0-6 0,1-3 198,-4-7 1,3-4-199,10-3 0,3-7 0,16-8 0,-4-28 0,-2-12-449,-17-1 0,-4-6 449,-1 2 0,0-3 0,0-4 0,1-9 0,-1-3 0,-2 1 0,-5 11 0,-2 1 0,1-2 0,5-11 0,0-2 0,-2 4 0,-4-2 0,-2 3 0,0 4 0,-1 1-2,-3 7 0,-2 1 2,0-2 0,-4 2 0,-7-10 1173,-14 4-1173,-21 29 0,-21 10-835,22 7 0,-3 4 835,-8 1 0,-2 2-135,-2 3 0,-4 3 135,1 1 0,-5 1 0,3 1 0,11-4 0,3 0 0,-3 1 0,-14 4 0,1 0 0,0 1 0</inkml:trace>
  <inkml:trace contextRef="#ctx0" brushRef="#br0" timeOffset="74855">2729 4387 23274,'0'-30'1079,"-4"6"-809,0 12 180,-4 24-1,-1 29-269,7-2 0,0 5-887,0 18 1,0 5 736,3-12 0,0 3 0,1 1-514,0-7 1,-1 1-1,2 1 1,-1 0 505,1 5 1,1 1-1,-1 0 1,2 0-23,-1 2 0,1-1 0,0 2 0,1 3 0,-1-12 0,0 2 0,1 2 0,0 0 0,1-1 0,-1 0-439,2 6 0,0-1 0,0 0 1,0 0-1,0-1 439,0-2 0,0 1 0,0-2 0,0-1 0,0-2-68,1 0 1,0-1 0,0-4-1,0-5-201,1 7 0,0-7-1,-2-6 0,0-4-719,4 18 513,-5-20 62,-4-23 0,-14-62 1,5 14-1,-1 0 0</inkml:trace>
  <inkml:trace contextRef="#ctx0" brushRef="#br0" timeOffset="75081">2514 4862 21475,'-31'-57'2159,"1"5"-1800,5 12-89,5 8-90,9 7-90,6 5 0,28-8 0,10 5-90,-1 7 0,4 0-487,5 2 1,2 1 396,6-1 0,2 0-135,5 0 1,2 1-316,0 1 0,0 1-540,2 2 1,0 0 1079,-4 1 0,0 1 0,-4 1 0,0 2 0,-4 0 0,0-1 0</inkml:trace>
  <inkml:trace contextRef="#ctx0" brushRef="#br0" timeOffset="75296">2883 5414 21565,'-17'32'719,"-1"0"1,-12 25-450,11-17 0,9-12-1,16-15-89,14-15 0,19-18-180,-11 3 0,2-3-391,6-5 0,4-4-479,5-2 1,5-4-1,-1 1 701,-10 6 1,-1 0-1,2-1 1,12-10-1,4-1 1,-4 1 0,-15 9-1,1 1 1,-1-1-1</inkml:trace>
  <inkml:trace contextRef="#ctx0" brushRef="#br0" timeOffset="76011">3980 4179 23094,'-13'-33'944,"1"0"1,-12-28-765,1 16 179,5 11 721,4 38-720,13 27-181,3 5 1,4 9-1153,3 0 0,2 8 0,2 3 1,-1-2 994,-2-5 1,1-1-1,-1 1 1,2 4-5,1 4 0,0 4 0,1 1 0,0 0 0,-1-2-371,1 5 1,0-3 0,-1 0 0,1 1 352,0 0 0,1 0 0,-1 0 0,0 0-380,0-2 1,-1-1 0,0 0 0,0-1 379,0-4 0,1 0 0,-1-2 0,0-1-181,2 12 1,0-2-1,0-2 211,-1-8 0,-1-1 0,0-2 457,4 12 0,-1-3-487,-4-12 0,0-4 1732,6 17-1732,-9-29 2499,-11-36-2589,-11-40 30,2-4 0,-3-14 0,1-1-156,1 6 0,0-1 1,0-5 197,2 12 0,-1-3 0,1-2 0,-1-4 0,1-3 6,2 10 1,-1-5 0,0-3 0,1-1-1,-1 0 1,1 1 0,0 3 0,1 4-394,-1-9 0,1 5 1,0 2-1,0-2 1,0-4 404,0 1 0,0-5 0,-1-3 0,1 0 0,0 3 0,2 4 0,1 8-171,1-15 0,2 9 1,1 2 170,2 5 0,0 2 0,4 1 0,5 0 0,4 1 0,1 5 0,4 3 0,5 6-7,10 1 0,4 13 52,-5 28 0,-1 11-1,3 7 1,-2 10-56,-4 15 1,-2 10 0,-3 0 10,-5-9 0,-3 1 0,-2 3 22,0 1 1,-1 5-1,-2 0 1,-3-2-23,-3 4 0,-4-1 0,-2 0 336,0-1 0,-2 1 0,-2-2-306,-1-2 0,-1 0 0,-2-2-521,1-5 1,-2-2 0,-1-1 490,-6 15 0,-3-4 0,2-9 0,-3-4-39,1-9 1,-2-6 38,-22 9 1282,2-28-1282,3-35 0,20-20 0,7-11 0,4 9 0,5-4 159,2 4 1,4-4 0,3 4-160,7-5 0,6 4-45,3 4 0,5 4 90,4 8 0,3 5-90,3 7 0,2 8 45,4 12 0,1 8 1032,3 12 1,0 8-1033,1 14 0,-2 7 0,-15-9 0,-1 2 0,-3 3-762,0 4 1,-3 2-1,-2 1 762,-1 3 0,-2 1 0,-3 1 0,-3 1 0,-4 0 0,-1 1-338,-3-2 0,-3 1 1,-2-1 337,-3-2 0,-3 0 0,-5 0 3,-3-4 1,-4 0-1,-3 1 1,-3-4-4,-2-4 0,-4-2 0,-1-1 0,0-1 0,-9 12 0,-1-2 0,-3-6 0,1-11 0,-2-4 0,1-8-90,1-7 0,1-8-135,2-5 0,1-4-180,2-4 0,3-5-23,2-5 0,3-4-382,3-2 1,3-4-540,2-4 0,4-1 1349,1-1 0,3-1 0,2 0 0,2 0 0,0 2 0,0-1 0</inkml:trace>
  <inkml:trace contextRef="#ctx0" brushRef="#br0" timeOffset="76772">3314 15206 18230,'-45'-37'1979,"25"34"732,-5 32-2711,25 6 0,10 9 0,0 9 0,4 8 0,2 3 35,-1-9 1,1 1-1,2 3 1,1 2-36,0-1 0,3 3 0,0 1 0,0-1 0,-1-3-103,-2-7 1,0-2-1,0-1 1,0-1-1,0 0-32,4 8 0,1 0 0,-1-2 0,-1-5-195,-2-4 1,-2-3-1,1-3-345,5 15 1,0-3-91,-3-8 1,-1-3 771,-4-9 1,-1-4-9839,5 10 9298,-14-31 0,-14-25 0,-9-20 0</inkml:trace>
  <inkml:trace contextRef="#ctx0" brushRef="#br0" timeOffset="76994">3240 15477 24173,'-13'-36'869,"0"-1"1,1 3 0,1 1-690,-5-22-1,14 19 1,5-1-857,12-20 722,1 17 0,4 1-45,4 8 0,5 0-120,6 1 0,6-3 1,-1 3-196,9-6 0,3 1-338,-5 5 1,4-1 0,-2 3 22,6 0 1,-1 3-91,-3 4 1,1 2-1440,9 1 0,-3 3 2159,-20 6 0,-1 2 0,3 4 0,-3 4 0,-6 12 0</inkml:trace>
  <inkml:trace contextRef="#ctx0" brushRef="#br0" timeOffset="77212">3521 15726 15390,'-30'41'1019,"1"0"0,1-3 1,2-1 216,3-5 0,2-1-966,-10 21 1272,15-15-1272,14-17 726,14-12-906,16-18-90,15-13-45,-13 5 0,3-3 907,4-2 1,1-2-1358,5-3 0,0 0-270,1 1 1,0-1-361,-2 0 1,-1 0 1124,-2 2 0,-2 0 0,-4 2 0,-1 0 0,-3 1 0,0 1 0</inkml:trace>
  <inkml:trace contextRef="#ctx0" brushRef="#br0" timeOffset="77504">4313 14880 25343,'-4'-32'1888,"7"25"-1708,3 29 270,12 39-225,-3-18 0,1 2-1048,2 9 0,1 2 823,3 4 0,0 2 0,-6-19 0,0 1 0,1 0 0,0 2 0,1-1 0,0 0-30,0-1 0,2 0 0,-1 0-180,0-1 0,0 1 0,0-2-285,9 17 1,-1-3-91,-1-4 0,-1-2-135,-4-6 1,0-2-1150,3 2 1,-2-4 1868,3 6 0,-2-10 0,-20-35 0</inkml:trace>
  <inkml:trace contextRef="#ctx0" brushRef="#br0" timeOffset="78005">4357 15152 17792,'-25'-45'1049,"-1"1"1,2 3 0,-1-4-481,2-10 1,1-8 0,3 5-391,4 9 1,4-2-60,2-13 0,4-8 0,8 11-75,9 22 0,9 5-15,7-1 0,8-1 0,0 8 240,3 5 0,4 7-270,17 0 0,2 7-45,-15 14 0,-2 6 45,1 7 0,-3 5 0,-2 5 0,-4 5 0,-4 4 0,-5 4 0,-4 3 0,-5 2 45,-6 3 0,-6 2 0,-5 1 0,-6 0 45,-4 3 0,-4-1-45,-6-2 0,-3-2 45,-3 0 0,-1-3-45,-2-4 0,-2-2 0,-8 5 0,0-3-45,10-15 0,1-2 535,-4 4 0,2-6-625,4-10 510,11-10-600,35-29 180,10-1-45,-1 4 0,4 1 45,-1 6 0,2 3 297,3 2 1,3 4-298,1 5 0,-1 6-45,2 4 0,-2 5 45,1 6 0,-3 5 45,-1 4 0,-2 5-45,-8 2 0,0 4 0,-4 0 0,2 7 0,-4 2 0,-5-7 0,-2 2 0,-4-2 0,-7 4 0,-4-3 45,-5 0 0,-2 0-45,-4-3 0,-3-1-45,-3-1 0,-3-1 0,-1-4 0,-3-3-45,0-1 1,-2-3-271,-24 14-360,0-10-269,4-16 590,6-14-1130,7-16-540,8-16 2069,11-9 0,6-5 0,7-1 0</inkml:trace>
  <inkml:trace contextRef="#ctx0" brushRef="#br0" timeOffset="81801">5839 15654 24803,'-9'-16'360,"3"6"-270,-7-2 89,5 9-89,0-2 180,0 5-270,3 0 0,1 0 90,4 0-90,0 7 0,0 0 0,9 15 0,-1-7 0,10 7 0,-4-15 90,2 3-90,1-9 0,-1 3-90,0-4 90,-1-4 90,-3-1-90,-6-8 0,-6-9 0,-6 2 90,-8-6 0,-3 10 90,-5 4-90,1 6-90,-1 4 0,4 10 0,1 4 0,5 9 0,6 3 90,2 1-90,17 8 0,-3-8 0,14-1 0,-6-15 360,-21-59-5128,-26 63 4768,13-45 0,-14 72 0,39-11 0</inkml:trace>
  <inkml:trace contextRef="#ctx0" brushRef="#br0" timeOffset="86539">6067 14808 16618,'0'11'6656,"0"-5"-6386,0 0 89,0-6 451,0 0-630,3 0 0,2 0 0,3 0 89,4 0-89,0 0 0,6 0 90,14 0-180,2-4-90,3-1 0,-3-5 0,-8 1 90,2-2-180,17-8 90,-9-1 90,11-6-180,-3-9 180,-4-5-90,-2 2 0,-11 1 0,-15 17 0,-6 0 0,-2-3 0,-4 8 0,0 0 0,0 11 0,0-4 0,0 2 90,0-3-90,0 5 0,0 2 0,0 2 0,0-2 0,-4 1 0,3-1 0,-2 2-90,-1 0 90,3 0 90,-2 0-90,3-2 0,0 0 0,0-1 0,0-3 0,0 3 0,0-5 0,-6 0 0,1-1 0,-5 0 0,2-4 0,4 3 0,0-1 0,4 5 0,0-1 0,0 4 0,0-1 0,0 4 0,-3 0 0,2-2 90,-8-4-90,2-2-90,-9-9 90,3 4 0,-3-4 0,2 1 0,2 2 0,-2-1 90,1-1-180,1 2 90,0-2 0,0 1 90,-6-9-90,5 4-90,-5-9 90,4 9 0,2-1 0,-4 1 0,1 0 0,-3 1 90,0-1-90,-3 4 0,-1-1 0,0 3 0,-13-6 90,8 7 0,-7 2-90,12 7 0,2 4 0,-1 6 0,-1 4 0,-2 12 0,-1 8 0,-1 10 0,5 8 0,1 8-529,6 6 529,5 4 0,6-18 0,1 2 45,3-15 0,2 1-90,-2 10 0,4 1 9,5-7 1,3-1 35,2-1 0,3 0 0,7 5 0,3 0 0,1-8 0,3-3 0,3-5 0,-1-6 0,21 4 0,-2-13 0,-14-12 0,-1-4 0,3-1 0,-2-6 520,-1-2-520,-1-3 0,-4-5 0,-1-3 0,-6-6 170,-1-6-170,-12 6 0,-2-3 0,2-20-283,-6 16 1,-3 0 282,-2-18 0,-7-1 0,-4 4 0,-2 18 0,-1 2 0,-9-15 0,-6-10 0,7 23 0,-1 3 90,-1 1 0,-8-7-90,6 14 90,-3-7-90,9 16 654,3 3-654,3 0 0,2 4 90,2 0-90,-4 3 90,7 1-90,-8 1 0,8 2 0,-1 0 0,-1-2 90,6 2-90,-7-2 0,8 2 0,-4 0 0,0-2 0,3-1 0,-2 1 0,3 0 0,0 2 0,-4 0 0,0-2 0,-4 1 0,3-1 0,1 2 0,-3 0 0,2 0 0,-3 0 0,4 0 0,4 0 90,-4 0-90,4 0 0,-8 0 0,7 0 0,-2 0 0,-6 0 0,3 0 0,-8 0 0,6 0 0,0 0 0,4 0 0,-4 0 0,4 0 0,-4 4 0,3 1 0,-2 0 0,6-1 0,-2-4 0,3 0 0,-4 0 0,3 0-360,-3 0-269,1 4 89,-2 3-89,-3 5-1710,-9 21 1170,7-10-720,-7 18 1889,8-16 0,1 4 0,0 1 0</inkml:trace>
  <inkml:trace contextRef="#ctx0" brushRef="#br0" timeOffset="98001">6274 14053 17787,'2'-10'3868,"2"2"-3509,-2 3 1,2 1-180,-2-3-90,-2 4 0,4-3 0,-2 5 0,0-5 90,2 5-90,-4-3 90,2 4 719,-2-2-809,0 0 0,0-5-90,-3 4 90,2-1-90,-3 4 90,1 0-90,2 0 90,-3 0-90,0 0 0,0 0 0,-4-2 0,-2 0 0,1-5 0,-4-4 0,4 1 0,-3 1 0,-2 1 0,0 1 0,-3-1 0,1 2 0,4 4 0,0 2 0,0 0 0,1 0 0,1 0 0,2 0 0,4 0 90,-4 0-90,7 0 0,-6 0 90,6 0 0,-8 0-90,8 0 0,-10 0 0,6 0 90,-7 6-90,4-5 0,-7 14 90,-2-3-90,2 2 0,-1 3 90,6-5-90,0 1 0,-2-1 0,1 1 0,1-1 0,2 1 90,4 1-90,-9 3 0,11-4 0,-7-2 0,9-3 0,0-7 0,-4 7 0,3-3 0,-6 0 0,6 5 0,-2-2 0,3 5 0,0 1 0,0-3 0,0 6 0,0-6 0,1 4 0,2-6 0,3 2 89,-4 3-89,5 2 0,-4 2 0,7 12 90,-2 5-90,1 1 0,-2 1 0,-1-10 90,-1 0-90,3 5 0,-2-1 90,2 5 0,7 25-90,-1-11 0,-4-16 0,0 0 0,6 16 0,-4-17 0,1 2 0,3-2 0,1 0 45,3 4 0,2-1-45,0-7 0,0-4 0,13 3 0,-5-10 0,-6-17 0,-1 3 0,-1-4 0,0-2 0,-1-2 0,-1-3 0,13-11 0,-1-3 0,4 0 0,7-23 0,-24 25 0,9-17 0,-20 23 0,-2-3 0,0 0 0,0-2 90,-1-2-180,0 1 180,-1-15-180,-1 6 90,-1-11 0,-2-15 0,0 11 0,-4-17 0,-4 2 0,-3 17 0,-3-9 0,2 21 0,0 2 90,-2 0-180,-6-8 180,-1 1-90,0 2-90,1 6 90,6 8 0,0 0 90,-2 2-90,3 0 0,-1 3-90,2-1 180,-4-12-90,3 12 0,-1-9 0,4 16 0,6 0 90,-4 3-90,4 1 0,-1 1 0,-2 2 0,6 0 90,-2 0-90,3 6 0,0 4 0,1 8 0,4 4 0,10 20 90,1-7-90,8 17 0,-2-11 0,0 5 90,3-1-1171,-1 0 1081,0 0-177,1-2 177,-1 0 0,0-4 0,1-3 0,-1-4 90,1-3-90,-1-6 0,11 5 0,-8-12 1149,8-1-1149,-12-5 199,1-9-199,-3 9 0,12-9 90,-10 3-90,9-4 0,-11 0 0,10-4 90,-1-5-90,-1 1 0,-5-4 0,-10 3 0,-2-3 0,0-1 0,-1-1 0,-1 0 0,-4 3 0,0 0 0,-4 4 0,0 0 0,-2 3 0,0-3 0,0 2 0,0 1 0,0 2 539,0 2-539,-6 0 90,-6 4-90,-1 1 0,-7 6 0,6 0 0,-4 3 0,1-3 0,-3 2 0,-9 3 0,-5-3 0,0 2-90,-6-10 90,18-1-90,-8-4 90,10-2-89,0-3 89,-1-4 0,-1-4 0,1-4 0,-2-1 0,2-2-90,-1 0 90,1-1 0,-8-9-90,6 9 90,-4-7-90,9 10 90,-4-6-90,6 4 90,-1-2 0,7 7 0,2 1 0,3 1 0,-6-9 0,10 4 0,-12-4 0,12 5 0,-8 3 0,8-4 0,-6 4 0,6-4 0,-8 2 0,7-2 0,-9 0 0,5 0 0,-7-2 0,1-1 0,0 1 0,0-2 0,-2 3 0,-4-7 0,4 2 0,-3 1 0,9 4 0,-2 7 0,2 1 0,-1 4 0,1 0 0,4 3 0,0 1 0,1 1 0,2 2 0,-7 0 0,0 0 0,-1 0 90,1 0-90,-1 0 0,4 0 0,-5 0 0,0 0 0,0 0 0,-8 10 0,5-7 0,-5 11 0,8-13 0,4 9 0,-3-2 0,-4 9 0,0-4 0,-5 4 0,8-6 0,4 3 0,-2-3 0,4 3 0,-1-3 0,-2 3 0,6-1 0,-2 13 0,3-6 0,0 13 0,0-8 0,0 4 0,1 1 0,3 14 0,1-12 0,-1 10 0,-2-17 0,0 1 0,0-3 90,7 18-90,6 4 0,-5-13 0,1 1 0,1 1 0,0-1 0,7 20 0,-3-5 0,-6-18 0,1 7 0,-2-10 0,3 6 90,-2-13-90,0 2 0,4-1 0,1 0 0,21 11 90,-6-15-90,8 8 0,-10-20 0,1-1 0,-4-4 0,6-4 0,-9-1 89,-1-6-89,-1-1 0,6-9 0,-8 3 0,3-6 0,-9 4 0,-1-1 0,-2-3 0,-2-1 0,-1-5 90,-2 1-180,-2-3 180,2 1-90,-4-1-90,2-2 180,-2 0-180,0-2 90,0 2 90,0 0-90,0 0 0,-4-2 0,0-1 0,-4-1 0,3 4 0,-4-2 0,2-8 0,-3 10 0,-2-8 0,2 15 0,-2 2 0,-8-8 0,4 11 0,-9-8 0,8 15 0,-1 0 0,4 8 0,2 0 0,-2 3 0,-1-1 0,1 3 90,-9 0-90,7 2 0,-8 0 0,8 0 0,2 0 0,-2 0 0,3 0 0,-1 0 0,4 0 0,3 4 0,-2 1 0,3 0 0,-5-1 0,-8 2 0,7-1 0,-7 3 0,7 0-90,-1-1 180,1 2-90,0 4 0,0-1-90,1 1 90,1-1 0,2-1 0,0 0 0,0 1 0,4 3 0,-4 3 0,7 7 0,-6 5 0,6 4 0,-2 4 0,3 21 0,2-26 0,1 2 45,3 10 0,0 0-45,1-10 0,0-1-45,2-1 0,-1-1 45,5 8 0,1 1 0,-2-2 0,9 13 90,-5-14-180,6 7 90,-6-17 90,0-4-90,1-3 0,10 3 0,-6-9 0,8-2 0,-7-5 0,0-7 0,3 3 0,-1-4 0,1-2 0,13-12 0,5-14 0,-15 6 0,-1-2 0,13-19 0,-5 0 0,-11-3 0,-9 9 0,1-11 0,-12 13 0,-2-12 0,-2 11 0,-9-23 0,1 24 0,-4-4 0,-3-2 0,-5-16 0,7 22 0,0 0 0,-5-10 0,4 18 0,2 2 0,-1 4 0,3 1 0,-2 2 0,-3-6 0,3 6 0,-5-3 0,6 9 0,-4-1 0,7 6 0,-12-2 0,14 7-90,-11-2 90,1-1 0,2 2 0,-3-1 0,3 4 0,-1 0 0,-1 0 0,2 0 0,-2 0 0,3 0 0,-1 0 0,0 0 0,1 0 0,-8 0 0,7 0 0,-5 4 0,3-3 0,5 7 0,-5-3 0,8 4-90,-2 0 180,-5 6-90,5-4 0,-2 4 0,3-4 0,8 1 0,-8 3-90,8 1 90,-3 6 0,4 3 0,0 5 0,0 2 0,0 3 0,0 2 0,0 4 0,4-2 0,6 15 90,6 2-90,3 0 0,1-5-90,4-6 90,-6-12 0,5 8 90,-8-18-180,-2-1 180,1-3-90,1-3 0,1-1 0,2-3-90,-1-5 90,1 1 0,9-7 90,-6 3-90,6-4 0,-7 0 0,-1 0 0,1 0 0,0-4 0,1-1 0,4-12 0,-7 4 0,5-7 0,-10 7 0,1-3-90,-4 0 180,0-2-180,-3 0 90,-2-4 0,-2-2 0,-1-7 90,-2-1-180,0-24 180,-4-3-90,-1 0-90,1 9 90,-5 23 0,4 2 90,-5 5-90,2 0 0,-6-7-90,5 9 90,-1-7 0,1 9 0,4 0 0,-5 0 0,2 0 0,-7-8 0,3 4 0,-6-6 0,6 10 0,-9-8 0,6 9 0,-8-7 0,11 9 0,-9-7 0,7 5 0,-6-3 0,8 7-89,0 4 89,0 1 0,1 1 0,-10-1-90,3-1 90,-4 2 0,4 1 0,6 4 0,0 0 0,-2 0 0,1 0 0,-1 0 0,2 0 0,0 0 0,0 0 0,0 4 0,-1 1 0,1 0 0,0 5 0,0-3 0,0 7 0,-1-1 0,3 3 0,4 0 0,-3 4 0,7 1 0,-3 1 0,1 1 0,3 14 0,-2 9 0,3 4 0,0 2 0,0-11 0,3 14 0,0-15 0,8 20 0,-3-26 0,11 22 0,-8-21 0,7 11 0,-6-15 0,2 1 0,1 2 0,3 0 0,0 0 0,1 0 0,-1-5 0,-2-2 0,6 4 0,-5-13 0,5 3 0,-6-16 0,2 3 0,10-7 0,-6 3 90,9-4-90,-8 0 0,1 0 0,22-8 0,-16 0 0,14-7 0,-22 1 0,-3 1 0,-1-3 0,-2 0 0,-1-2 0,-1-2 0,0-13 0,-4 3 0,2-11 0,-6 7-90,-2-5 90,-2-1 0,-2-22 0,0-1 0,0 0 0,-5 10 0,0 22 0,-7 4 0,4 0 0,-4 2 0,2 0 0,-3-2 0,1 2 0,0 0 0,-2-2 0,-9-6 0,4 6 0,-8-4 0,8 11 0,-1 2 0,-7-8 0,6 8 0,-4-6 0,11 13 0,0 0-90,1 2 90,1 2 0,0 0 0,0 5 0,2 0 0,0 2 0,0 0-90,-6 0 90,4 0 90,-3 0-90,5 0-90,-1 0 90,-2 0 0,0 0 0,-1 0 0,2 0 0,1 0 0,1 0 0,0 0 0,0 0 90,0 4-90,0-3-90,0 7 90,1-7 0,3 7 0,-1-3 0,2 4 0,-3 2 0,4 2 0,-4 5 0,7 3 0,-6 6 0,6 2 0,-2 5 0,3 29 0,0-6 0,0 6 0,0-15 0,0-16 0,0 1 0,3 2 0,2-1 0,3-1 90,0-1-90,2 0 0,-1-1 0,1-1 0,-1-1 0,0-2 0,3-1 0,2 6 90,-1-9-90,3 5 0,-4-10 0,2-2 0,0 0 0,2-5 0,1 0 0,-1-6 0,2-1 0,10-4 0,-6 0 90,7 0-90,-6 0 0,-1 0 0,2 0 0,1-4 0,1-3 0,1-6 0,1-5 0,0-5 0,1-4 0,-1-3 0,-1-1 0,-3-1 0,-2-2 0,-5 0 0,-1-2 0,-6 0 0,-3 0 0,-4-3 0,-3-1 0,-5-2 0,-4-2 0,-7 0 0,-3 1 0,-1 3 0,0 3 0,1 8 0,1 4 0,2 5 0,-2 4 0,1 0 0,-10-3 0,9 4 0,-7-5-90,8 9 90,-1-1 0,2 3 0,-1 0 0,3 0 0,2 0 0,-2 2 0,0-1 0,-1 1 0,1 0 0,2-2 0,0 4 0,0 1 0,0 0 0,1 1 0,-1-2 0,7 3 0,-5 0 0,3 2 0,-4 0 0,0 0 0,0 0 0,1 0 0,-2 4 0,2 1 0,-2 0 0,0 5 0,-1-2 0,-2 7 0,1-3 0,-1 3 0,2-1 0,1 2 0,0 4 0,2 3 0,-2 2 0,2 2 0,-1 0 0,5-2 0,-3 0 0,8-3 0,-8 1 0,8 2 0,-3 12 0,4-7 0,0 9 0,0 4 0,0-9 0,0 11 0,2-13 0,2 0 0,4-3 0,4 11 0,1-11 0,3 8 0,5 1 0,6-1 0,3-4 0,10 1 0,-13-25 90,19 7-90,-8-15 0,0 3 0,-3-4 0,1 0 0,-8-2 0,8-2 89,-10-5-178,-1-5 89,-1-2 0,-1-2 89,-3 0-178,-2 0 89,-4 0 0,4-13 0,-7 8 0,-1-11 0,-6 7 0,-4-17 0,0 7 0,0-12 0,0-3 0,-6 12 0,0-12 0,-12 3 0,4 12 0,-3-6 0,5 15 0,1 4 0,0 1 0,0 3 0,-1-1 0,0 5 0,-2 1 0,-1 1 0,-10-3-90,-1 0 90,-1 3 0,-3 5 0,12 7 0,-6 2 0,10 0 0,0 0 0,0 0 0,1 0 0,-1 0 0,0 0 0,1 0 0,-1 0 0,2 0 0,2 6 0,0 2 0,0 4 0,2-1 0,-2-2 0,0 2 0,-6 16 0,4-1 0,-3 14 0,7-11 0,3 0 0,-2-1 0,6-1 0,-3 16 0,4 4 0,2 16 0,2-13 0,3-3 0,1-12 0,0-1 0,2 2 0,-2-2 0,4 0 0,-2 0 0,3-5 0,-1 0 0,0-4 0,6 6 0,-3-9 0,5 4 0,-4-10 0,2-2 0,1-7 90,1 1-90,2-7 0,1 3 0,3-4 0,-1 0 0,3-4 0,-2-3 0,1-5 0,-1-1 0,-4-3 0,6-8 0,-10 2 0,3-9 0,-10 4 0,-5-24 0,-2 5-90,-4-17 90,-4 11 0,-2-3-1605,-5 1 1605,-1-1 0,0 6 0,0 3 0,0 6 0,-13-19 0,9 24-90,-16-18 90,18 34 1515,-14-9-1515,12 15 0,-8-2 0,8 9 0,0 1 0,-11 3 0,-3 0 0,0 2 0,3 0 0,11 0 0,-8 0 0,8 0 0,-5 0 0,11 0 0,3 0 0,-2 0 0,2 0 0,-3 0-90,0 4 90,2 1 0,-2 0 90,5 5-90,-4-3 0,8 9 0,-8-2-90,8 3 90,-8 2 0,8 1 0,-3 3 90,4 1-180,0 4 90,0 3 0,0 5 0,0 3 90,0 4-90,4 0 0,0 0 0,6 2 0,1-2 0,3 2 0,0 1 0,2-3 0,2 0 0,-1-7 0,1-2 0,-2-7 0,1-2 0,-3-5 0,0-2 0,-2-2 90,0-5-180,8 7 180,-4-12-90,5 8 0,-3-13 0,1 3 0,14-4 0,-10 0 0,12-2 0,-14-2 0,1-3 0,5-6 0,-8 3 0,4-8 0,-13 4-90,2-6 90,-2-2 0,1-6 0,-1-1 0,-4-5-90,0 0 90,-2-22 0,-2 12 0,0-14 0,-7 17 90,-8-22-135,3 31 0,0 0 45,-1-2 0,0 1 0,-10-24 90,-3 4-90,6 16-90,-5-9 90,7 17 0,-1 4 0,1 0 0,0 5 0,1-1 90,0 5-180,2 3 180,-1 2-180,-4 2 90,-1 0 0,0 4 0,2 1 0,5 4 0,-6 0 0,5 0-90,-3 0 90,6 0 0,0 0 0,1 0 90,-1 4-180,0-3 90,-5 7 0,-1-1 0,-2 4 0,4 3 0,0-7 0,0 5 0,-1-6 0,3 5 0,6 0 0,-3 1 0,2 15 0,0-4 0,2 31 0,5-19 0,0 14 0,0-16 90,0-1-90,0 0-90,0-1 90,0-1 0,2-3 0,0-2 90,4-1-90,4 19 0,1-7 0,3 16 0,-2-15 0,2 3 0,0-3 0,2 1 0,1-4 0,-1 0 90,2-2-90,-1-5 0,-1 0 0,0-6 0,-2-3 0,4-5 0,12-6 0,-6-3 0,10-4 0,-8 0 90,13-6-90,-9-1-90,11-9 90,-17-2 0,8-17-90,-10 5 90,2-16 0,-16 8-90,-2-7 90,-8 8 0,-2 0-90,-4-24 90,1 22 0,-1-3 0,-6-3 0,-1 2 0,5 10 0,-1 1 0,-4-11 0,-1 2 0,-4-9 0,-1 5 0,3 6 0,0 5 0,3 7 0,1 7 0,2 4 0,0 5 0,0 2 0,0 0 0,-2 2 0,1 0 0,-1 5-90,2 0 90,-6-2 90,3 3-180,-1-5 90,4 5 0,7-1 0,-2 2 0,6 0 0,-2-2 0,3 2 0,0-2 90,0 0-180,0-1 90,0 1 0,0 0 0,0 10 0,-4-6 0,3 18 0,-3-9 0,4 9 0,0-4 0,0-5 0,0-4 0,-3 1 90,-2-7-180,-3 7 90,-2-7 0,-2 11 0,0-6 0,-1 3 0,3 2 0,0-6 0,0 6 0,-6 4 0,1 2 90,5 1-90,-1-2 0,6-3 0,1-1 0,0 5-90,4 4 180,0 6-180,0 5 90,2 4 90,4 2-180,2 3 90,6 0 90,3 0-90,3-3 0,1-2-90,12 8 90,-10-14 90,10 5-90,-13-15 0,2-2 0,4 4 0,-6-5 0,3-3-90,-6-2 180,-1-11-90,0 6 0,-1-7 0,-1 0 0,-2 0 0,0 0 0,7 0 0,-5 0 0,6-5 0,-6 0 0,-2-6 0,4-8 0,-7 1 0,1-8-90,-8 5 90,0-3 0,-2-3 0,0-3 0,0-20-90,0 12 90,-4-12 0,0 16 0,-1 3 0,-4 1 0,8 3 0,-10 4 0,6 1 0,-5 7-90,5 2 90,2 7-90,3 1-90,0 3-1799,0 0 720,-4 2-810,3 0-7762,-6 8 9388,3 2 0,-4 12 0,-1 1 0</inkml:trace>
  <inkml:trace contextRef="#ctx0" brushRef="#br0" timeOffset="101472">7005 13890 21205,'0'-27'3418,"0"2"-2609,-4 0 1,3 2 0,-6 3-181,6 2-269,-2 4 0,3 3-180,0 4-180,0 2 0,18 52 0,4 5 0,-1 0 0,2 7-500,0-4 1,1 5 499,-5-12 0,2 4 0,0 2 0,-2-3-428,2 3 1,-2-2 0,3 4 427,-2-4 0,2 6 0,1 0 0,-1-1 0,-2-6-562,2 3 1,-3-6 0,1 2 561,5 11 0,1 2 0,-2-5 0,0-3 0,-2-4 0,-2-5 0,-1-2 0,-2-5 0,0-3-90,10 23-630,-7-14-1259,-2-13-131,-18-22-2298,-24-50 4408,7 13 0,-2-4 0,-10-19 0,-1-4 0,3 5 0,0 0 0</inkml:trace>
  <inkml:trace contextRef="#ctx0" brushRef="#br0" timeOffset="101806">7009 14089 20665,'-15'-38'989,"1"1"1,0 2 0,2 2-541,-7-30-179,9 9 0,8 4 90,12 5-90,10 2 89,11 4-89,11 7 0,13 11-1927,9 21 1747,-28 7 0,1 4-45,-1 8 0,0 3 0,-1 4 0,-1 3 0,-4 4 0,-1 2-136,-3 0 0,-4 3 181,-3 1 0,-5 1-90,-3-1 0,-4 1 45,-4 0 0,-6 1-45,-11 17 0,-6 0 0,1-15 0,-3 0-45,-9 12 0,-3-4-45,6-18 0,-2-4 40,-9 1 1,-2-5-266,4-9 0,-1-4 90,3-2 0,1-6-314,-16-20-91,31-12-1259,13-30 90,9 8-3117,3 15 1,2 0 4719,9-20 0,5 1 1,0 0-1</inkml:trace>
  <inkml:trace contextRef="#ctx0" brushRef="#br0" timeOffset="102135">7391 12750 22104,'3'-36'1304,"-1"-1"1,3-29-765,3 10 449,2-5-449,2 25 89,6 1-89,6 39 0,9 28-1042,-12-4 1,0 5 501,7 11 0,-1 5-756,-7-11 1,1 3 0,-1 0 755,3 4 0,-1 2 0,1 0 0,-1 3 0,1 1 0,-1-1 0,0 0 0,0 0 0,1 3 0,-2-3 0,1 4 0,1 0 0,-3-3 0,1 2 0,-1-4 0,1 3 0,-3-6 0,2 3 0,-1-2 0,-3-2 0,5 14 0,-3-3-133,-1-5 0,-1 0-497,-1 7 1,-1-2 44,-4-18 1,-2-1-181,0 5 0,-1-5-1123,-3-4-631,-2-17 2519,-9-21 0,-2-24 0,-7-13 0</inkml:trace>
  <inkml:trace contextRef="#ctx0" brushRef="#br0" timeOffset="102773">8134 12614 21719,'0'-57'2608,"0"7"-2011,0 12 32,-4 11 1,0 39-360,-6 15-180,4 5 0,1 5-396,-1 1 0,0 3 396,-1 2 0,0 4 0,0-1-45,-2 6 0,-2 2 15,-1 4 0,-2 5 0,-2-4-15,-8 4 0,0-4-45,0 3 0,-1-4 45,-1-13 0,1-6-45,-10 4 90,1-13-90,3-10 296,2-11-296,3-9 160,4-11-70,1-8 90,5-6 0,4-14 574,11 11-664,15-13-90,26 23 0,4 3 0,15 11 0,-8 4 0,-7 6 0,1 0-248,-8-1 0,-1-1 248,14 3 0,0 0 0,-12-3 0,-3-2 0,1-2 0,0 0 0,-2 0 0,1 0 0,28 0 0,-5-2-57,-23-2 1,-2-1 56,14-7 0,-15 0 0,-1-2 0,-2-6 0,9-16 0,-20 13 0,0-7 0,-10-5 0,-4 9 0,-2-8 0,-2 13 490,0 3-490,-8-2 119,7 8-119,-12-1 0,12 6 0,-10 5 0,6 0 0,-5 2 0,2 0-270,-2 0-1259,0 4-270,-3 5 1799,-8 15 0,1 3 0,-8 8 0</inkml:trace>
  <inkml:trace contextRef="#ctx0" brushRef="#br0" timeOffset="109180">5547 5631 18057,'0'-7'4047,"0"1"-3687,0 1-90,0 1 90,0 1 0,0-1-1,0 4 1350,0-2-1709,0 6 0,0 1 0,4 0 0,4 3 90,19-7-180,-2 3 180,11-6-90,-5-13 0,-12 0 0,-2-14 0,-13 4 0,-12-10 0,-8 3 0,-11 5 0,1 18 0,1 16 0,3 28 0,12-4 0,-3 20 0,19-23 0,2-4 0,9-16 0,1-8 0,2-4 0,-3-5 0,-3-7 90,-8-5-180,-16-23 90,-3 18-90,-15-13-269,-1 26-901,1 8 271,6 5-630,10 7-810,12 5 2429,0 1 0,0 1 0,0 0 0</inkml:trace>
  <inkml:trace contextRef="#ctx0" brushRef="#br0" timeOffset="109832">5843 4279 21115,'-14'-16'1709,"0"0"-1529,4 5-90,3 2 0,4 0-90,3 2 90,9-4-90,9-1 0,17-5 0,12-2 0,10-5-279,4-1 279,-29 11 0,1-2 0,9-5 0,-1-1 45,-12 4 0,-1 0 90,4-4 0,-2-3 495,3-22-271,-18 12 91,-1-4-180,-14 19-90,0 4 188,0 5-368,0 2 90,0 4-90,4 13 90,4 11-90,10 23 90,8 17-1302,-8-19 1,1 2 1211,2 7 0,1 1 45,1 4 0,1 4-326,-3-2 1,2 6 0,-2 0 280,-7-13 0,0 1 0,-1 1 0,0-1-277,1 0 0,-1 0 0,-1 0 0,-2 0 277,1 14 0,-2 0 0,-4-5 0,-2 2 0,-6-2-92,-2-8 1,-3 1 0,-2-1 136,-7 10 0,-2-3-45,1 0 0,-3-7 90,-19 0 1616,13-41-1706,-1-22 869,-1-12-869,1-14-90,1-10 1084,3-4-1174,5-1-180,5 6 241,8 6-961,3 7-809,3 7 1889,0 5 0,3 2 0,2 1 0</inkml:trace>
  <inkml:trace contextRef="#ctx0" brushRef="#br0" timeOffset="110373">7188 3686 22104,'-12'-36'899,"1"-1"1,-10-11-720,-10 8-90,4 36 0,-1 23 0,1 18-45,10 10 0,4 7-407,5-9 0,2 3 362,0 11 0,2 7 0,3-2-550,6-9 1,3-1 0,0-1 549,-3 1 0,1-1 0,4-1 0,5 0 0,3-2 0,3-6-191,2-8 0,3-6 146,-1 0 0,0-7-135,16-11 90,-19-26 338,-5-15-338,-5-16 90,-6-20 814,-3 26 1,-2-4-785,-5-5 0,-2-4 0,0 2-268,-2-10 0,-1 0 298,-1 7 0,-1-2 0,0 4 30,-2-1 0,-1 4-45,1 4 0,0 2 0,2 6 0,-1 2 45,-6-26-90,8 36 0,11 19 89,12 44-89,10 20 0,0-2 0,4 5-405,-7-18 1,2 1 0,1-1 404,-2 1 0,1 0 0,1 0-180,6 3 0,1-1 0,-1-4-141,3 0 1,-1-4-1704,4 1 0,-1-3 2024,9 3 0,-16-30 0,-17-17 0</inkml:trace>
  <inkml:trace contextRef="#ctx0" brushRef="#br0" timeOffset="110739">7525 3166 13643,'-12'-41'569,"1"0"1,0 5 0,2 2 2141,-2-16-2441,4 25 1409,7 29-1499,7 30 89,7 30-137,-1-21 0,1 4-87,4 7 0,2 1-45,2 6 0,1 3 0,1-4 0,2 3 0,-1-2 30,-5-15 0,-1-1 0,1 0 548,4 11 0,1 0 0,-2-5-578,0-4 0,-1-6 45,-4-6 0,-1-2 315,11 17-1,-5-15-179,-11-22-180,-1-20 0,-11-31 45,-5-21 0,-1-8-674,3 6 0,0-2 629,-1 0 0,0-5 0,0 3 0,1 8 0,1 3 0,0-1 0,1-1 0,1-1 0,0 1-210,-1 1 0,-1 1 1,1 1 179,1 4 0,0 1 0,0 1 30,0-14 0,0 0-81,0-2 1,0 3-730,0 17 1,0 3 89,0 3 1,0 5-1710,0 5 2429,0 31 0,0 12 0,0 10 0</inkml:trace>
  <inkml:trace contextRef="#ctx0" brushRef="#br0" timeOffset="111231">8398 2569 21924,'-14'-29'1530,"-1"4"-1350,-1 6-1,0 10 1,-2 13 90,-1 16-90,3 21 0,3 9-135,3-4 0,1 4-565,2 2 1,1 9 0,0 1 0,2-5 549,1-2 0,1-3 0,1 2-576,0 0 1,1 3-1,1-1 1,0-4 545,2-4 0,0-3 0,2 0 0,2 17 0,2-2 0,2-8 0,1-2 0,-2-8 0,2-3-162,12 22 162,1-18 0,-1-22-90,11-31 45,-17-20 0,-3-10 45,2-2 0,-1-4 136,-7 3 0,-1-4 0,-2 1-136,1-18 0,-3-1 0,-2 19 0,0-1 0,0-1 0,-3 0 0,0-1 0,-1 1 30,-1 2 0,0-1 0,-1 2 60,-5-20 0,-3 3 861,1 7 1,-4 1-817,-11-3 0,-3 4-91,9 17 1,-1 4 45,-8-2 0,-1 7 224,-7 15-224,10 21 90,11 21-90,14 20-90,20 13 45,-4-25 0,7 1 188,6 0 0,7 2 1,-1-3-234,9 8 0,3-3-362,-5-6 1,3 1 0,2-2-239,0-6 0,1-2 1,-1-1 599,-5-1 0,0-1 0,-1 0 0,19 11 0,-5 0 0,-15-8 0,-1 0 0</inkml:trace>
  <inkml:trace contextRef="#ctx0" brushRef="#br0" timeOffset="115315">9157 3094 18237,'-5'-9'3777,"-4"2"-3417,8 0-180,-4 3 180,5-1-90,0 1 90,0-1-1,0 1-89,0 1 270,0-1-270,0 4-90,0-2 0,0 0-91,0 1 91,1-1-90,7 2-90,5 0 90,9 0-90,3 0 0,5 0 0,15 0 90,6 12-90,-1-5 0,-3 10 0,-18-8 0,6 8 0,-12-6 90,4 9-90,-4 1 0,-5 1 0,4 9 0,-6-1 0,-4-1 0,4 3 0,-1 2 90,1-2-180,0 1 180,-1-1-90,-1 0 0,-2-1 0,0 1 0,-2 0 0,0 1 0,-2 2 0,0 1 0,-1 2 90,0 3-90,-2 2 0,1 2 0,1 20 45,-2-29 0,-1 1-45,-1-1 0,1 1-106,0-1 1,-1 0 105,-1 14 0,2 0 0,-1-3 0,0-2 0,-1 0 90,1 21-90,-1-16 0,-2 13 0,0-20 90,0 0-90,0 0 0,0 2 0,0 2 90,0 1-90,0 4 0,0 0-424,0 4 424,-6 1 0,5 2 0,-6-16 0,1 1 45,5-10 0,0 0-45,-4 10 0,-1 1-1591,4 2 0,0-2 1591,-2-10 0,0 0 0,2 11 0,-1-1 226,-4 15-226,5-20 0,0 0 0,-8 18 44,3-10 1,1 0-45,-1 7-73,0-19 0,2 0 73,3 12 283,-9-3-283,10-2 3317,-8-3-3317,5-1 90,-5-1-90,1-2 0,4 1 0,-5 15 0,4-10 114,0-6 0,-2 3-69,0-5 0,0 0-1741,1 0 0,1 0 1786,-5 29-90,1-20 0,-2 14 90,0-14-90,1 11 89,-2 0-89,6-13 90,-4 15 0,1-17-90,7 4 90,-8 2-90,3 5 45,0-12 0,0 2-45,-4 21 45,5-22 0,0 0-882,-4 13 837,2-4 3022,-4-1-3022,2-2 90,-2 0-90,-1 3 90,1-3-45,4-10 0,0 0 45,-5 18-45,5-18 0,1 1 45,-7 17 0,1 3 0,-3-1-90,3 1-368,-2 0 368,0-1 0,-1 1 0,0 1 0,-2-1 0,-1 5 0,-1-2 0,5-14 0,1-1 0,2-11 0,1 0 0,-4 10 0,1-1 0,-7 14 0,3-1 0,0-3 0,2 0 0,-2-4 0,1-1 0,-1-2 0,2 0 0,-1 0 0,1 1 0,0-1 0,-2-2 0,-1 2 0,-1-2 0,0 2 0,-2 1 0,-1-1 0,-1 0 0,-1 0 0,-1 0 0,-1 3 0,-1-1-84,0 5 84,-1 0 0,3 5-227,8-18 1,0 1 226,6-9 0,0 0 152,-4 9 0,0-2-152,-2 15 0,0-2 0,3-1 0,1-2 0,2-1 0,-2 0 0,5-13 0,-2 0 0,-6 19 0,6-20 0,0-1 639,-5 9-639,0-3 506,1-2-506,-6 10 0,-2 1 0,1 1 0,-5 4 0,0 0 0,1-5 0,-3 0 47,5-4-47,6-13 0,2 2 0,-2 1 0,1 1 0,-1 3 0,4-3 796,0-1-796,2-1 0,-1 0 0,3-3 0,4 1 0,-3-5 0,4-1 0,-5-1 0,2 0 0,0 9 0,-2-7 0,5 8 0,-6-12 0,10-1 0,-10-4 0,9 5 0,-7-6 0,8 5 0,-2-8-360,3-7-720,0-4-359,0-7-90,-4-1-720,0-4 2249,-6-3 0,-2-6 0,-3-3 0</inkml:trace>
  <inkml:trace contextRef="#ctx0" brushRef="#br0" timeOffset="116359">7784 11099 20305,'-4'-16'2609,"-3"-5"-2069,2 1-181,1 2-89,0 5 270,4 4-270,0 6 180,0-1-271,0 4 91,0 8 180,6 24-270,-2 8-90,8 24-355,-1-2 355,-5-28 0,0 2-45,0 0 0,0 0 0,0 3 0,0-1 0,-1 0 0,1-1-45,-1 0 0,-1-1 0,1-1 0,-1-1 0,4 32 0,-2-4 0,0-8-3185,0-9 3185,-2-7 0,4 0 0,0-9 0,-1-9 0,2-10 238,-2-10-149,10 0 3303,9-4-3392,5-3 0,8-6 0,-4-5 90,5-5-90,3-2 0,2 0 90,-1 0-90,1 2 0,12-7 0,-16 9 90,7-2 0,-21 16-90,-3 3 90,-3 4 0,-5 0 90,-4 0 0,-2 0 270,-4 0-450,-2 0 0,-2-2 0,-2-3 0,-5-2 0,-6-6 0,-23-15 0,-2-2 0,-2-1 0,-1-2-478,11 8 1,1 0 477,-10-9 0,0 0 0,9 5 0,1 1 0,0 1 0,1 0 0,-1-1 0,1 1 0,2 2 0,1 1 0,-19-22 0,7 8 0,-4-6 0,10 10 0,-2 1 0,14 13 0,0 2 955,6 8-955,-1-1 0,6 7 0,2 2-90,4 0 90,0-1 0,0-1 0,-4 1 0,0-1 0,-1 2 0,-2-3 0,6 3 0,-6 0 0,6 0 0,-6-1 0,6-1 0,-3 1 90,4 1-1170,0 2-629,0 6 540,0 2-270,0 7 1439,0 13 0,0-4 0,0 8 0</inkml:trace>
  <inkml:trace contextRef="#ctx0" brushRef="#br0" timeOffset="118608">9133 12452 16781,'-43'-20'929,"1"0"1,-1 0-1,-16-11-300,16 9 0,-6-3 0,9 2-629,1-6 1463,3-3-1463,-3-2 89,-1 0-89,-5 0-126,-7-2 126,22 18 0,-1 0 0,-5-1 0,-1-1 0,-4-1 0,-2 0 0,-4-2 0,-1 0 0,-2 0 0,-4-1-55,2 0 1,-5-1 0,2 2 54,11 5 0,2 2 0,-3-1 0,-12-6 0,-3 0 0,3 2-130,-7 0 1,2 3 129,19 6 0,-1 0 0,-1 2 0,0 0 0,-1 2 0,-1 1 0,1 0 0,-1 1 0,-6 3 0,-3 3 0,-8 2 0,-3 1 0,2 2 0,4-1 0,7 0 0,4 0 0,-1 1 0,-3 1-282,1 0 0,-4 1 0,-3 0 0,1 1 0,2 1 0,6 0 282,-16 7 0,6 1 0,0 2 0,13-4 0,0 1 0,-1 1 0,1 1-4,1 0 0,0 1 0,-1 2 0,-3 2 22,-3 3 0,-3 3 0,-1 1 0,0 1 0,4-2-5,-2 2 1,3-2 0,0 1-1,-2 1-13,0 2 0,-3 1 0,-1 1 0,2 0 0,3-1 0,2-1 0,3 0 0,1-1 0,0 1 0,-2 1 0,0 0 0,0 1 0,1 0-94,-1 1 0,0 0 0,0 0 1,1 1 93,0-1 0,0 0 0,0 0 0,0 1 0,1 0 0,0 0 0,1 1 0,-1-1 22,3-1 1,-1 0-1,1 1 1,1-1 22,1 0 0,1-1 0,0 2 0,-2 2 174,1 0 1,-2 2-1,-1 1 1,1 1-1,1 1-183,0 1 0,1 0 0,0 1 0,0 1 0,1-1-128,0 0 1,-1-1 0,1 1 0,2-1 0,0 1 91,4-2 0,1 0 0,1 0 0,2-1 0,2-2 0,-6 10 0,4-2 0,1 0 0,0 0 0,1 0 0,1 0 387,2 0 1,0-1-1,0 4-387,2-1 0,-1 4 0,0 1 0,3-2 0,-1 3 0,3-1 0,0 3 47,0-4 1,1 3 0,0 1 0,3-4-48,3 2 0,3-2 0,2 0 0,-1 1 0,2 0 0,1 0-18,2 0 0,1 0 1,1 0 17,0-2 0,1 0 0,2 0 0,1 0 0,2 0 0,0-1 0,0-1 0,1 0 0,2 0 0,1 0 0,2 0 0,1 0 0,0-1 0,2-1 0,0 1 0,3 0 0,0 0 0,2 0 0,0-1 0,2 0 0,0 0 0,1 0 0,1 0 0,1-1 0,1-1 0,0-1 0,0 1 0,0-2 0,1 0 0,2 1 0,1-2 0,3 3 0,0-1 0,-2-3 0,2 3 0,0-2 0,1 1 0,-1-5 0,2 3 0,0-2 0,-1-4 0,-1-1 0,0-4 0,0-1 0,17 14 0,3-4 0,1-2 0,3-5 0,4-3 0,3-5 0,-15-11 0,0-3 0,2-1 0,3-3 0,2-2 0,4-3-94,-7-3 0,5-1 0,1-2 0,1-1 0,-4-1 94,3 0 0,-3-1 0,1-2 0,3 1 0,0-2 0,4 0 0,0 0 0,-1-1 0,-3-1-182,-3-1 0,-2-1 1,-2 0-1,1 0 182,1-1 0,0 0 0,0 0 0,-1-1 0,0 0 0,0-1 0,-1-1 0,1 1 0,0-1 0,0-1 0,-1 1 0,1-1 0,0-1 0,0 0 0,-1 0 0,1-1 0,0 1 0,0-1 0,0-1 0,-1 0 0,1 0 0,0 0 0,0-2 0,-1 1 0,1-1 0,0 0 0,0-1 0,-1 0-73,1-2 0,0-1 0,0 0 1,-1-1 72,2-1 0,-1-1 0,0-1 0,0-1 0,0 0 0,-1 0 0,2-3 0,2-1 0,-5 2 0,2-2 0,2-1 0,1-1 0,-2 1 0,-2 2-117,-1 0 1,-2 2 0,0 0 0,0-1 0,2-1 116,2 0 0,1-3 0,2 0 0,0 0 0,-2 1 0,-3 2 59,7-5 1,-3 3 0,-1 1 0,0 0-60,-1 0 0,0 0 0,0 0 0,-1 0 0,-1 1 0,0 1 0,0 0 0,-1-1 0,-2 2 0,0-1 0,-1 0 0,-1 1 0,-1 0 0,-1 1 0,0 0 0,-1 0 157,11-9 1,-2 0 0,1-2-158,-5 2 0,2-3 0,-1-1 0,-3 3 171,0-2 0,-3 2 1,0-3-172,-4 4 0,2-2 0,-2-1 0,-5 3 0,-3 0 0,-4 2 0,-1-2 0,-1 0 0,-2-1 0,0 0 0,-2 1 0,-1-1 0,-1 0 0,7-21 0,-3 0 0,-3 1 0,-1 1 0,-3 1 0,-2 1 458,-2 3 1,-2 1-459,-2 2 0,0 2 0,-1 4 0,0 2 0,-2 3 0,0 0 0,0-9 0,0 0 0,-1 14 0,0 0 179,1-22 1,0 2-180,2-6 0,-3 23 0,0 1 0,-1-11 0,-1 4 0,0-2 0,0 1 978,0-1-978,-3 10 0,-3 0 0,-3-23 0,0 19 0,-2-2 1481,-4-2 1,-1 1-1482,3 10 0,-1 0 191,-13-17 1,-2 1-192,-7-2 0,11 22 0,1 2 423,-9-4-423,3 3 0,3 4 0,3 0 0,4 2 0,-2-9 0,7 9 0,-3-7 0,8 11 489,0 1-489,0 0 0,1 2 0,-1 1 0,0-1 0,2 2 0,-2-2 0,2 1 0,-2 3 0,1-1 0,3 6-540,2 2-180,4 3-5486,0 2 6206,0 4 0,0 3 0,0 5 0</inkml:trace>
  <inkml:trace contextRef="#ctx0" brushRef="#br0" timeOffset="119284">9129 12289 23184,'-14'-5'3328,"-3"3"-3058,-1-2-90,-1 1-90,3-1 89,8-3 1,2 0-90,6-4-90,4-7 90,6-11-90,14-16 0,8-7 0,7-5-787,-4 8 0,2-1 787,-1 1 0,2-2 0,1 1-529,-5 9 1,0 0 0,1 1 528,3-3 0,1 0 0,0 0 0,2-1 0,0 1 0,3-4-192,-8 10 0,1-2 1,2-2-1,1 0 0,0-1 192,-1 3 0,1-2 0,2 0 0,-1 0 0,-1 0 0,-1 2 0,1-2 0,-1 2 0,-1 0 0,0 0 0,0 1-485,12-12 1,1-1 0,-3 4-1,-7 7 485,-6 7 0,-5 5 0,-4 3 0,-2 3 377,15-14-377,-11 13 1021,-4 3-1111,-9 13 874,-5 1-1684,-7 6 3378,-6 0-3467,-4 6 496,-5 1-676,-4 7-450,-2-1-540,-5-5 2159,-1-2 0,-4-6 0,-3 0 0</inkml:trace>
  <inkml:trace contextRef="#ctx0" brushRef="#br0" timeOffset="119812">10229 10321 21924,'-41'-13'1979,"3"1"-1799,1 3 0,6 3 0,5-1 0,8 2-90,11-7-90,13 1 90,19-8-90,15-2 0,13-6 0,-20 11 0,1 0-1401,2 0 1,0-2 1400,2 0 0,-1 0 0,-1 1 0,0 0-5,7-4 0,-2 0 5,14-4 90,-20 9 0,-3 2 179,-4 6 1,-8 2 90,-11 16-90,-9 9-90,0 19 0,0 14 0,0 3 0,0 5 465,0-11 0,0 3-585,1-4 0,0 3 0,1-1-16,0 11 1,0-2 0,3 2 0,0 3-15,1-7 0,1 4 0,0-3-30,0 7 0,2 0 30,-2-13 0,1 3 0,0-4-182,3 8 0,0-6 152,-4-15 0,0-3 45,2 3 0,-1-3 45,-2-6 0,-2-9-90,-2-11 0,-7-6 0,-7-17 1716,-13-13-1716,-3-8 0,-4-5 0,5 4 0,0-3-237,1 3 0,-1-4 0,1 1 237,-6-11 0,3-2-770,-2-2 1,1-3 769,-1-1 0,1-1 0,1 1 0,1 0 0,0 1 0,1 1 0,4 5 0,1 2-1261,2 5 1,2 2 1170,3 7 0,1 2-270,-8-17-179,6 14-271,7 18 247,4 7-966,5 21 432,-4 9 1097,3 18 0,-6 8 0,3 5 0</inkml:trace>
  <inkml:trace contextRef="#ctx0" brushRef="#br0" timeOffset="125844">2595 12791 21295,'-45'-20'2428,"2"-1"-1888,7-4 90,5 2-180,5-3-91,6 3-179,5-2 0,7 4 0,6 3 0,12 5 90,8 6-90,18 3 0,15 12-91,-17-1 1,1 2-409,6 5 0,0 3 319,5 5 0,0 2 0,1 2 0,-1 2 45,1 3 0,0 2-682,-2-1 0,-1 2 637,-2-2 0,-2 1 0,-3-1 0,-1 0-67,-4-4 0,-1 1 67,-5-3 0,-1-1 0,19 21 0,0 2 0,-16-18 0,1 0 531,-15-19-1161,-3-6 1349,-5-1-1528,-1-4-104,-4-2-436,1-4-900,-8-8 2249,-2-7 0,-9-2 0,-1-1 0</inkml:trace>
  <inkml:trace contextRef="#ctx0" brushRef="#br0" timeOffset="126310">2956 13514 22734,'-21'19'1259,"9"-3"-989,5-9 180,14-3 0,11-4-1,18 0-179,21 0-180,-19-1 0,3 2-352,7 3 0,2 2 262,6 2 0,0 2 45,4 5 0,2 4-45,-4 3 0,3 2 0,-3 0 0,-14-7 0,-2 0 0,2 1-422,9 6 0,3 1 0,-6-3 467,-3-2 0,-4-3 90,-6-1 0,-1-1-46,21 4 91,-15-8-90,-13-19-90,-13-15 0,-9-26 0,-9 13 0,-3-3-649,-1-9 1,-3-4 648,-4-10 0,-2-2 0,4 16 0,0-1 0,0 0 110,-1-1 0,-1-1 0,0-2-110,0 1 0,-1-2 0,0-1 0,0 1 0,0 4 0,0 2 0,0-1 0,0 0 0,-1-4 0,0-1 0,0 1 0,1 4 30,-1 3 0,2 4 0,0 3 15,0-2 0,1 7 44,-2 7-89,0 16 90,-3 13-90,-10 24 0,7 0 0,-1 6-45,-7 13 0,-3 6 69,7-10 0,-1 4 0,-1 0-264,-2 6 0,-1 1 0,0 0-150,-1 3 0,0 0 1,0 1-241,0-1 0,1 0 1,-1 0-2648,1-1 0,1 1 0,0-1 2901,0-2 1,1 0 0,0 0 0,1 0 0,1 1 0,-1 0 0,1-1 0,0 0 0,0 0 0</inkml:trace>
  <inkml:trace contextRef="#ctx0" brushRef="#br0" timeOffset="127909">4032 11429 24353,'-26'-20'1709,"1"2"-1619,5 4 0,4 7-90,7 11 90,4 12-90,12 20 0,11 20-480,-3-18 0,3 2 480,5 8 0,3 3 0,3 5 0,1 2-405,-9-18 1,1 1-1,0 0 405,1 1 0,0 0 0,0-1-120,0-1 0,0 1 1,0-2-151,11 16 0,0-1-180,-3-5 0,1-1-1034,4 3 0,-1-4 1473,-10-17 0,-1-3 0,15 10 0,-24-42 0</inkml:trace>
  <inkml:trace contextRef="#ctx0" brushRef="#br0" timeOffset="128094">4045 11610 22374,'-46'-45'1080,"6"2"-990,9 5-90,14 4 90,14-2-90,46-14-180,3 11-465,-5 15 1,3 3 374,-7 7 0,2 3-1619,17 1 0,0 4 1889,-16 3 0,0 3 0,8 3 0,-3 4 0,7 14 0</inkml:trace>
  <inkml:trace contextRef="#ctx0" brushRef="#br0" timeOffset="128494">4276 12180 21924,'-33'49'1530,"6"-9"-1440,13-21-90,18-15 0,18-20-180,21-17-603,-14 9 0,1-1 513,6-6 0,1-1-315,4-2 1,0 0-226,1-2 1,2-1-361,-8 5 1,2-1 0,-2 0 854,11-11 0,-3 1 1799,0 1 1,-4 3-226,-13 12 0,-4 3 447,-3 4-716,-9 4-451,-6 5-179,-5 0 0,-5 4-90,3 0 759,-9 3-849,10 1-90,-4 1-1,5 8 1,9 22 0,2 9-90,13 23 0,-10-30 0,0 1-164,2 2 0,1 0 164,0-1 0,1 0 0,-2-1 0,0-1 0,11 22 0,-3-7-900,-2 1-179,-8-18-630,-3-4 1709,-22-28 0,-5-17 0,-12-12 0</inkml:trace>
  <inkml:trace contextRef="#ctx0" brushRef="#br0" timeOffset="128650">4767 11126 22104,'-16'-45'1350,"3"6"-1440,5 12 0,5 13-270,8 12-180,6 11-719,7 5-720,6 6 1979,5 1 0,0 4 0,1 0 0</inkml:trace>
  <inkml:trace contextRef="#ctx0" brushRef="#br0" timeOffset="129002">5060 11298 20575,'12'9'2069,"0"2"-1799,2 5-90,2 7 0,5 8 0,3 8-90,-5-7 0,1 1-1,12 20-89,-11-19 0,-1 0 0,6 9 0,-1-7 90,-5-7 270,-2-2-90,-7-14-90,-3-7-180,-7-19 90,-1-15 90,-9-32-90,8 25 0,0 0-90,-3 0 0,-1 2 0,5-19 0,6 30 0,2 13 90,10 2-90,5 16 0,5 3-180,3 12-360,3 4-1799,14 18 91,-12-13 2248,7 6 0,-19-21 0,-2-5 0</inkml:trace>
  <inkml:trace contextRef="#ctx0" brushRef="#br0" timeOffset="129578">5713 11362 21655,'-28'-42'2698,"0"6"-2428,1 7-90,1 8-90,5 10 0,3 9-90,9 13 90,4 12-90,10 11 0,6 9 0,10-3 0,3 0-90,8 6 45,-8-11 0,2-4-225,5-12 90,-13-7 90,3-12 0,-14-12 90,-4-13 0,-8-9 90,-4-9 0,-5-7 90,-4-2 0,1 4-90,-6-5 0,12 23-90,-1 4 0,15 20 0,7 14 90,9 6-90,9 11 0,9 7 0,4-2 0,3-1-90,-1-6 90,-4-11-90,-5-4 0,-5-18 0,-7-9 90,-9-19 0,-6-14 45,-10 19 0,-3-2-229,0-5 0,-3-1 274,-3-6 0,-2-1-502,-3-5 1,-1-1 591,0-1 0,-2-3 119,-1 6 1,-1-2 0,0 4-165,-1-5 0,0 3-105,3 10 0,0-1 0,1 5 60,-9-16-90,8 20 90,9 24-90,26 52 45,7 6 0,6 6-90,1 3 0,4 1-972,-6-11 1,2 2 0,0-4 656,7 9 0,-1-4-90,1 0 1,0 0 48,-3-4 1,1-1-455,-3-2 1,0-1-406,-3-5 1,0-1 1259,-5-4 0,0-1 0,18 21 0,-7-7 0</inkml:trace>
  <inkml:trace contextRef="#ctx0" brushRef="#br0" timeOffset="130126">6753 9955 24353,'-18'-35'990,"-4"8"-990,12 30 89,3 23-89,18 39 0,0-21 0,3 3-810,4 9 0,3 2 810,-5-16 0,2 1 0,0 1 30,2 1 0,1 0 0,2 3-53,-1-1 1,3 2-1,1 1 1,-1-1-46,-1-3 1,1 0-1,0-1 1,-1 0-23,8 13 0,0 0 0,-2-3 60,-5-12 0,-1-2 0,-3-5-240,13 21 380,-11-21-380,-11-20 180,-14-25 90,-14-31 45,1 8 0,-2-4-514,-5-14 1,-2-4 527,6 12 1,-1-2 0,0-1-103,-2-7 0,1-2 1,-1-1 191,0-3 1,-1-1 0,0 0-468,1 0 1,1-1-1,0 0 438,1 3 0,-1 1 0,2 1-30,2 5 0,0 1 0,1 1-45,-4-16 0,2 4 0,2 9 0,3 2-245,5 10 0,2 1 290,5-16 397,14 23-397,15 22 1200,8 20-1290,4 21 0,-2 17 0,-19 0 0,-4 4 725,-6-11 1,-2 1-771,1 14 0,-4 1-270,-10-8 1,-3-5-406,-2 20 585,1-30 1,-2-3-946,-1-1-1704,6-10 805,2-10-7016,4-9 8995,0-11 0,4-11 0,0-5 0</inkml:trace>
  <inkml:trace contextRef="#ctx0" brushRef="#br0" timeOffset="130475">7082 10091 19297,'38'-55'3238,"-5"10"-2788,-17 18 873,0 8-784,-3 8 188,3 5-367,0 16-39,4 9-141,5 17-90,3 11 0,3 8-90,-11-17 0,1 1 0,-3-5 0,-1-1 45,-1-1 0,-1-4-45,2 4 0,-13-28 436,-2-19-436,-6-16 0,-1-16 0,0-7 0,2 8 0,0-2-316,0 1 1,0-2-1,0 1 361,3-5 0,0-1 0,0-9 0,0 1-45,0 21 0,0 1 0,1-4 0,0 5-278,3 7 368,2 14-90,6 10 0,1 16-90,3 8-179,0 14-271,1 6 733,-3 1-2891,5 11 1121,-7-15-672,3 3 2249,-10-24 0,-1-3 0,-4-9 0</inkml:trace>
  <inkml:trace contextRef="#ctx0" brushRef="#br0" timeOffset="130728">7614 9589 19946,'0'-35'3688,"0"6"-3419,0 9-89,0 8 0,0 6-90,4 12 180,2 8-180,6 13 0,6 7-90,5 3 0,3-1 90,3-6-90,-1-8 0,-1-10 0,-3-6 0,-5-6 0,-5-2 0,-8-5 0,-3-6 0,-12-8 0,-4-8 0,-25-17 0,4 8-270,-14-8-1259,1 11 0,15 10-810,-5-3 2339,21 6 0,8-3 0,2-5 0</inkml:trace>
  <inkml:trace contextRef="#ctx0" brushRef="#br0" timeOffset="131092">7756 8806 21315,'14'-57'2788,"-3"7"-2518,-5 14 335,-3 11-335,1 14 178,5 13-178,4 16 0,8 18-180,7 18-45,-10-20 0,1 1-224,2 4 0,1 1 179,2 1 0,0 0 0,1-2 0,0-1 0,-1-2 0,2-2 0,4 5 0,0-3 0,10 12-169,4 1 79,-25-29-90,-9-10 90,-10-6 0,-12-13 0,-9-5 90,-11-10 45,3 4 0,-2 0-45,-18-9 43,17 12 1,0 2 46,-5 6-10,0 19-80,16 6 0,2 13 0,21-2-90,6 2-360,10-1-269,3-1-361,5-5-179,3-3-2789,10-6 4048,-11-6 0,3-7 0,-17-5 0</inkml:trace>
  <inkml:trace contextRef="#ctx0" brushRef="#br0" timeOffset="131460">8150 9073 22104,'0'-34'2249,"0"4"-1979,0 6 90,5 10 0,6 5-181,7 13-89,7 8 0,23 20-90,-7-4 0,-12-9 0,1 0-90,13 3 90,-4-4-90,-5-8 90,-7-4 0,-7-14 450,-13-42-90,-13 17 0,-2-1-180,0-7 0,-1 0-1,-4 5 1,-2 2 0,-3-6-90,4 8-90,5 9 0,4 12 0,5 11 90,7 11-90,22 34 0,5-4 0,2-1 0,3 0-180,-13-15 1,-1-2-1,7 6 1,0-2-451,7 3-179,-7-5-1350,2-7 630,-14-9-450,-1-9-180,-15-13 2159,-2-12 0,-9-10 0,-2-3 0</inkml:trace>
  <inkml:trace contextRef="#ctx0" brushRef="#br0" timeOffset="132376">8722 8616 21655,'-9'-41'1319,"0"-1"0,-2 0 0,0 7-779,4 12 90,-2 15-91,14 33-269,3 13 0,3 8-225,8 15 0,1 3-779,-6-21 0,-1 0 0,2 1 734,1 3 0,1 1 0,-1-4 0,2 2 0,-1-3 147,0 0 0,0-2-192,-2-6 0,-1-2-225,12 25-90,-6-12-899,-3-2 359,-9-19 1,-2-4 1658,-6-19-1479,-6-9-649,-10-24 470,-2-4 449,4 5 0,1-2-180,-8-29 1260,6 7 0,1-1 44,3 13 1,1 0-670,-2-16 0,-1 2 220,5 20 0,0 2 44,-7-29-89,1 9-90,2 10 90,6 11-90,-4 8 450,10 1-360,-4 13 90,4-1-1,0 12 711,0 0-620,-4-4-270,3-1 0,-8-4 0,4 0 179,-6 0-89,0 0 90,1 2-180,0 2 90,0 3 90,-7 30-90,3 5-90,3 17 0,4 9-90,7 3 0,3 1-580,0 3 0,3-1 580,6-2 0,4-6 0,-1-21 0,5-4-302,10 3 1,4-4 121,21 7-348,-10-23 0,0-7 79,7-16 224,-20-4 0,-2-5-45,7-24 90,-6-11 135,-17 21 0,-2-1 45,-1-5 0,-2-1 45,-1-3 0,-1-2 0,-3-3 0,0-3-318,-2-2 0,-1-2 363,-3-1 0,-1-1 90,-1 1 0,-1-1 0,-1 3 0,-2 0 0,0 6 0,0 1-90,-1 6 0,1 1 496,1 1 0,0 2-496,-2-6 339,4 8-429,5 37 259,7 16-259,4 17 0,9 11 0,5 4 0,1 0 0,3-4 694,6 3-784,-10-21 0,4-8-3392,-16-31 3482,-5-23-307,-5-22 307,-2 17 0,-2-3 0,2-7 0,-2-6 60,1-4 0,-2-7 0,1 3-418,-1 11 0,1 1 0,-1-2 478,1-15 0,0-3 0,-1 5 60,-2-1 0,1 3-247,2 15 0,1 0 0,0 4 112,-3 0 0,2 5 3060,8-16-2925,2 76-90,0 11 0,0 7-90,2 11 0,0 3-186,3 6 1,1 3 185,-5-19 0,1 2 0,1-1-141,0 0 1,1 0 0,0 0 20,-1-2 0,1 0 0,-1 0-285,7 16 0,0-1-15,-1-6 0,-1 0-1739,3 9 0,-2-3 2159,-6-17 0,-1-2 0,-1 5 0,-1-2 0,-6 5 0</inkml:trace>
  <inkml:trace contextRef="#ctx0" brushRef="#br0" timeOffset="132528">9421 8060 22914,'4'-59'764,"6"14"1,4-1-765,-1 11 0,3-1-253,7-12 0,4 0-287,8 3 1,3 4-226,-11 11 1,2 2 764,17-9 0,-1 6 0,4 11 0,9 4 0</inkml:trace>
  <inkml:trace contextRef="#ctx0" brushRef="#br0" timeOffset="141811">26833 1936 25253,'-30'-52'3328,"1"4"-3328,3 7 0,5 12 0,3 9 0,10 15 0,6 18 0,10 25 0,7 26 0,-6-21 0,2 4-932,0 6 0,0 3 932,2 7 0,-1 1 0,-4-20 0,0 1 0,0 0 0,0 1 0,0 0 0,1 0-324,2 20 0,0-2 324,-1-4 0,0-3 0,-1-6 0,-1-2 0,-1-8 0,0-3 0,5 25-1888,0-20-991,2-20 2879,4-25 0,8-25 0,5-17 0</inkml:trace>
  <inkml:trace contextRef="#ctx0" brushRef="#br0" timeOffset="142326">27966 1737 24263,'3'24'2249,"-2"8"-1440,-6 9-359,-2 9-180,-7 4-180,0 1 90,-2-3-90,-1-5-90,-1-8 90,-2-7-90,-6-12 0,-7-9 0,-27-25 90,12-8-90,8-13 0,4-5 0,16 11 0,4-3-167,-1-28 0,7-1 167,9 24 0,4 1 0,6-11 0,7 3 0,24-9 0,-13 31 0,3 4 0,5 5 0,1 5-320,6 4 1,2 5 319,2 9 0,0 5-423,2 7 0,-2 6 423,-1 7 0,-3 5 0,-2 5 0,-4 7 0,-10 2 0,-3 7 0,-4 2 0,-9-12 0,-3 1 0,-2 1 0,-1 0-357,1 0 0,-1 0 0,-1 0 0,-4-1 357,-5 16 0,-5-2 0,-3-5 0,-5 0 0,-3-6-163,0-3 1,-3-4 162,3-7 0,-2-3 230,-6-1 0,0-3-230,-8 5 0,-8-7 716,23-30-716,1-13 1333,3-12-3672,3-33 450,8 5 495,4 15 0,2 0 1394,4-16 0,4 2 0,2 3 0</inkml:trace>
  <inkml:trace contextRef="#ctx0" brushRef="#br0" timeOffset="143569">29250 1633 20215,'0'-27'2699,"0"2"-2249,-6 0-1,-1 5-89,-3-1-90,4 5-90,2 3 0,4 4-180,0 4 90,0 3 1529,0 2-1619,0-2 90,0 0 0,0-1 0,0 1 539,-5 16-359,-2 12 0,-5 24-180,5-18 0,2 1-348,-2 6 1,1 2 302,1 3 0,0 0 0,1 2 0,2-1-45,1 1 0,2-1 0,2-2 0,2 0 0,2-4 0,2-1 0,2-2 0,2-2 0,3-4 0,1-1 90,20 18-90,5-10-118,-11-23 1,1-4 117,16-6 0,11-14 90,-29-20-90,-10-33 0,-19 14 0,-11 7 0,-5 3 0,-16-2 0,-15 0 0,13 26-450,0 8-809,6 5 140,5 8-1400,12 4 2581,2 4 1,17-5-1,3-3 1</inkml:trace>
  <inkml:trace contextRef="#ctx0" brushRef="#br0" timeOffset="143911">30046 1493 23993,'14'54'734,"0"1"1,0-1 0,1 1-1,-7 11 1,-3-3 0,7-32-690,17-57 0,-4-22-45,-20 8 0,-8-2-531,1-3 1,-4-1 530,-3 1 0,-2 1-45,-1 3 0,-5 3-180,-12 1 0,-5 8-674,-25 8 269,15 18 1,-1 11-243,8 12 1,2 10 871,1 5 0,0 6 0,2 0 0,-4 8 0,2 3 0,5-4 0,0 1 0,0-1 0</inkml:trace>
  <inkml:trace contextRef="#ctx0" brushRef="#br0" timeOffset="144551">27162 3813 20755,'-40'13'989,"-1"-1"1,0 0-1,-1-1-719,1-1 0,0 0-249,2-2 1,-1 0 428,-6 0 0,1 0 40,-12 3-310,0-4 112,64-5-202,33-12-90,4-1 0,9-3-670,-9 1 1,5-2-1,6-2 685,-6 0 0,6-1 0,3-2 0,4-2 0,1 1 0,1-1-316,-8 2 1,2 0 0,1 0 0,2-1 0,0 0 0,2-1 0,1 0-1,2 0 301,-8 2 0,1 0 0,2-1 0,2-1 0,0 1 0,1-1 0,-1 0 0,0 0 0,0 1 0,-2 0 0,0 1-179,-2 0 0,0 0 1,-1 1-1,0 0 0,-1 0 1,0 0-1,0 0 0,-1 0 1,0 1-1,0 0 179,4-2 0,0 1 0,1-1 0,-1 1 0,-1 0 0,0 0 0,-2 1 0,-2 1 0,-2 1-200,7-2 1,-3 1 0,-2 1 0,-1 1 0,0 0 0,0 0 199,8-2 0,0 1 0,-1-1 0,-1 1 0,0 1-59,-6 1 1,1 0 0,-2 0 0,-1 1 0,0 1 58,6-2 0,-2 2 0,0-1 0,-3 1 299,9-2 0,-3 0 1,1 0-300,0 2 0,-1 1 0,-4 0 45,-1-1 0,-3 1-45,2 0 0,-7 2 1406,-10 0-2126,-14 1 1788,-11 3-3047,-15-4 2726,-14 0 1,-19-5 0,-8-2 0</inkml:trace>
  <inkml:trace contextRef="#ctx0" brushRef="#br0" timeOffset="145534">29936 1529 19136,'-12'-2'3508,"-1"0"-3148,3-3-90,-2 2 269,-5 1-359,1 2-90,-6 0 0,6 0 90,-4 6-180,5 2 90,-8 18 0,11-6 90,-5 9-180,7-7 180,-1-3-90,1 3 0,2-2 0,0 5-90,4 2 90,-4 3-90,7 3 0,-2 2 90,3-1-90,0-3 0,0-3 89,2-4-89,2-1 0,11 7 90,-1-7-90,10 5 0,-4-12 90,4 0-90,5-9 0,1 3 0,5-9 0,-2 3 0,1-4 0,-2 0 0,1-4 90,-1-3-90,-1-6 0,-3-7 90,-1-5 0,-5-9 0,0-5 0,-5-4 0,-7-4 0,-4-3 0,-6-4 90,-8-3 0,-1 0-310,-7 3 130,0 4 90,2 5-90,-8-6 0,8 17-270,-9-5-450,10 24-359,-6 5-450,-1 8-1080,-7 8 2609,-6 3 0,-5 11 0,-3 3 0</inkml:trace>
  <inkml:trace contextRef="#ctx0" brushRef="#br0" timeOffset="157086">18943 1927 20395,'0'5'2249,"-3"-1"-1979,2-4-90,-6 0 90,6 0 539,-3 0-719,10 0 90,-3 0 180,8 0-90,-2 0 89,21-8 1,24-10-360,8-4-272,-22 7 1,1-1 316,-9 4 0,1 1-45,2-1 0,1-1 0,0 2 0,1 0 0,2-1 0,1 1 0,1 0 0,3 0 0,1 0 0,3 1 0,-1 0 45,10-2 0,0 1-435,-8 2 0,4 0 0,-4 1 390,4 1 0,-2 1-45,-1 0 0,-1 1 90,-2 1 0,-1 1-45,-1 0 0,0 1-388,-2 1 1,-1 0 432,-2 1 0,-1 0-130,-2 0 1,-1 0 84,-1 0 0,-1 0 45,-1 0 0,1 0-45,0 2 0,1 0 0,1-1 0,1-1 0,1 2 0,3 0 45,17-2 0,3 0-45,5 0 0,-1 0-90,-1 0 0,-1 0 90,-5 2 0,-5 0 89,12-1-89,-6 7 951,-10-7-951,-7 3 927,-9 0-927,2-3 0,-9 7 294,6-3-294,-8 6 858,2 1-768,13 5-90,2 2 90,2-2-12,-7-2-78,-10-4 0,-3 0 0,-1 3 0,5 5 90,-6-1-90,11 16 0,-14-9 0,15 26 45,-7-12 0,2 2-45,-3-3 0,1 3 0,11 13 0,0-1-118,-14-18 1,-3-2 117,0 1 0,-1-2 0,7 18 0,-1-2 0,-9-14 0,1 3 45,-1 0 0,0 1-45,0 1 0,-1 0 0,-2-2 0,-1-2 0,3 14 0,-1 1 0,0 0 0,-2 0 0,-3-16 0,0 1 90,2 18-90,-4-18 0,0 0 0,1 10 90,-2 5-90,-2-3 90,0 3-45,-4-13 0,0 0 45,2 21-90,-2-19 0,0 0-1010,0 18 1010,0 0-151,0-1 151,0-2 0,0 1 203,0-1-158,0-8 0,0 0 44,0 14-174,-2-15 0,-1 0 85,-4 2 1153,-5 3-1063,1-15 0,1 0 0,-7 20-45,6-21 0,-3 1 45,-2 4 0,-1-2-461,-10 24 371,6-21 0,1 1 0,-11 17 0,15-27 0,-1-1 0,0 1 0,0-1-80,0 0 0,-1 2 80,-8 13 0,-2 1 0,6-11 0,-1 0-715,-7 12 1,-1 0 714,8-13 0,-1 0-379,-8 13 0,-1 0 379,9-12 0,-1 0 0,-6 10 0,2-1 0,9-15 0,1-1 0,-1 0 0,0 0 0,0 0 0,1-1 0,-22 25 0,21-25 0,0 0 427,-21 23-427,12-12 0,-2 2 0,-3 2 0,0 0-219,0 2 0,-1-1 219,1-1 0,1-3 0,8-10 0,0 0 693,-13 12 1,-2 1-694,-6 6 0,-1 0-93,1-1 0,-1 0 93,-1 1 0,2-2 0,11-13 0,1-1 0,-2 3 0,-1 0 0,-2 0 0,-1 1-1329,-1 1 0,-1 0 1329,-3 0 0,0 1 0,-1 1 0,-3 3-506,2-3 0,-5 4 1,3-3 505,9-8 0,1-1 0,-2 2-124,2-2 0,-2 2 1,-1-1-1,3-2 124,1-1 0,1-1 0,-2 1-210,0 0 1,-2 3-1,0-1 1,2-1 209,-1 2 0,1-2 0,0 1 0,-10 8 0,-3 2 0,5-3 471,-1 2 0,3-1-471,0-1 0,2 0 0,0 0 0,1-1 0,2-1 0,1-1 0,0-2 0,1-1 0,1-3 0,-1 1 0,3-5 0,-3 0 0,0-1 0,-3 0 0,-1-1 0,1-1 0,-1 1 0,0 0 0,1-2 0,-20 7 0,3-4 8,18-7 1,2-2-9,0 0 0,1-1 818,2 0 1,1-1-819,2 0 0,1-1 0,-28 11 0,8-3 0,-4 4 0,19-12 530,1 2-530,20-14 2853,8 4-2853,3-3 1356,8 3-1356,3-4 271,10-2-271,-2-3 0,24-4 0,-8 2 0,15 0 0,-8 5 0,5 2 0,1 0 0,-10 1 0,8 4 0,2 4 0,11 4 0,3 2 0,0 1 0,-7-3 0,0 0 0,-4-1 0,4 3-230,2 0 1,6 3 0,3 1 0,-4 0 0,-9 1 229,-2 4 0,-7 0 0,-3 0 0,7 5 0,0 2 0,1 4 0,3 3 0,-7-2 0,-7-3 0,-2 0 0,2 5 0,2 3 0,-5-3-278,-5-4 0,-1 1 278,1 5 0,1 4 0,-2-3 0,-3-3 0,-2 0 0,7 15 0,-3 1-1087,-6-14 1,-1-1 1086,-1 3 0,0 0 0,0 0 0,-1 0-1054,-1-1 0,0-1 1054,0 0 0,-2-1 0,0-3 0,-1 1 59,5 12 1,1 0-60,-5-14 0,-1-2 0,4 10 0,-1-1 0,4 8 0,-3-5 258,1 10-258,-6-18 1582,2 8-1582,-6-19 0,2 0 3078,-2-1-3078,3 3 0,-3 1 887,0 0-887,-2 5 59,-2 0-59,0 2 0,-2 17 0,0-13 0,-4 10 0,3-18 0,-6-3 0,6-4 0,-8 0 0,8-1 0,-15 13 0,8-4 0,-10 6 0,6-10 0,-4 7 0,8-11 0,-10 9 0,12-19 0,-4-16 0,9-13 0,6-49-1696,-1 16 0,-1-2 1696,2-4 0,-2-2 0,0-10 0,-2 0-773,1 9 0,-2 1 773,1-5 0,-2-2-325,0-2 1,-1-1 324,0 19 0,0 0 0,-1 0 0,0 0 0,-2 0 0,1 0 0,0-1 0,0 1 0,-1-4 0,0 2 0,-2-3 0,0 0 0,0 2-259,0-2 0,0 2 0,0-1 259,-3-12 0,-1-2 0,1 5 0,-3-2 0,-1 5 0,1 1 0,-2 1 0,0 3 0,-1 0 0,-1 2 0,0 1 0,0 2 0,-1 2 0,0 0 0,0 2 870,0 1 0,-1 0-870,1 3 0,0 1 0,-1 2 0,1 1 0,1 2 0,-1 2 0,0 2 0,0 0 0,-15-20 0,-3 6 0,12 17 0,-1 1 0,-17-10 0,5 8 0,-1 2 0,-13-1 0,16 10 0,1 2 0,-19-2 0,0 1 0,2 2 0,1-1 0,3 2 1637,0-3-1637,-14-3 0,14 2 0,-13-1 1013,17 5-1013,-2 4 0,2 1 1656,1 3-1656,-9 1 0,2 2 0,5 0 0,11 0 0,15 0 318,2 0-318,-2 0 0,5 0 0,5 0 0,28 0 0,29 14 0,14 0-1479,-23 0 1,1 3 1478,-5-2 0,-1 1 0,5 3 0,-1 1-815,3 1 1,0 1 814,2 2 0,1-1-272,1 1 1,0 0 271,0 1 0,1 0 0,-1 1 0,0 0 0,-1 0 0,-1 0 0,-2 0 0,1 2 0,-6-3 0,1 3 0,-3-2 0,5 4 0,-1 0 0,10 9 0,-2 0 0,-18-12 0,-2-1 0,0 0 0,-1 1 0,-1-2 0,-1 1 0,-1 0 0,-1 1 0,-1 0 0,0 1 0,-1-1 0,-1 0 0,0 1 0,0 1 0,-1-2 0,1 2-157,7 11 1,1 1 156,-7-10 0,0 1 840,6 8 1,-1 0-841,9 14 0,-3 1-449,-10-16 0,-1 0 449,8 19 0,-11-20 0,-1 2 134,-4 1 0,-1-1-134,-3-9 0,-2 3 0,4 24 0,-3 2 0,-4-25 0,-1 0 0,1 13 0,-1-2 0,-1 15 0,0-4 0,0-20 0,-2 0 0,1 16 98,0-11 1,0-1-99,0 2 249,0 23-249,0-37 3118,0 5-3118,0-18 523,0-5-523,-3-4 304,-9-3-304,-3-4 0,-4 0 0,3 0 0,4 0 0,0-2 0,2 0 0,0-3 0,2 3 0,-1 0 0,1-2 0,4 1 0,0-4 0,4-4 0,-5-1 0,0-8 0,-9-16 0,4 1 0,-4-16 0,3 6 0,-1-5 0,2-4-579,0-3 579,-2-2 0,4 16 0,0-3-1600,-1-2 0,-1-2 1600,1-1 0,-1-1 0,0 0 0,1 1-501,2 12 0,-1 1 501,0-4 0,0 1-225,-1 0 0,0 0 225,0-1 0,0 0 0,-3 1 0,0 1 0,-1 1 0,-1-2 0,-10-15 0,-2-1 0,5 14 0,-1 1 0,-7-12 0,-1-1 0,-5 2 0,1 3 0,9 12 0,0 1 0,-9-12 0,0 2 0,11 17 0,1 1 0,0 1 0,-1 0 150,2 3 0,-2 0-150,-11-6 0,0 1 0,8 8 0,-3 1 1026,-20-10 0,-1 2-1026,-12 4 0,21 9 0,0 2 0,-16 0 0,2 1 443,16 5 1,0 0-444,-18-4 0,21 5 0,0-1 0,-10-1 741,3-2-741,1 2 0,1-1 0,0 1 0,1 0 0,-14 0 0,16 0 0,-8 4 0,19 1 0,3 2 706,2 0-706,3-3 545,3 3-545,-2 0 0,5 0 0,-3 1 0,4-1 0,0 2 0,0 0 0,-4 0 0,5 0 0,1-2 0,3 0 0,6-3 0,-3 1 0,4-1 0,5 1 0,6 1 0,6 1 0,6 2 0,8 6 0,33 10 0,-6 5 0,4 3 0,-11-5 0,2 2-738,-9-3 0,3 3 0,-5-2 738,-3 0 0,-3 1 0,1 0 0,1 2-251,14 10 1,0 0 250,-12-8 0,0 0 0,12 9 0,-2-1 0,-13-11 0,-3-1 0,0 0 0,-1 1 0,0-1 0,-1 0 0,0-1 0,-1 0 0,-1 2 0,-1-1 0,0 1 0,-1 1 0,0 0 0,-1 1 0,-1 1 0,-1 2 0,-1 0 0,0 2 0,8 15 0,-3 1 0,-7-11 0,-1 2 0,1 4 0,1 4 0,-1-1 0,2 11 0,-1 0 0,1 0 0,0 0 0,-3-4 0,-1 0 0,0-4 0,-1-1 0,-5-11 0,0-1 0,3 10 0,0 1 0,-3-2 0,0 1 0,1 0 0,-1 1 0,0 1 0,0-2 0,-2-5 0,-1-2 0,9 26 2076,-9-16-2076,0-12 0,-1-2 0,0 2 639,7 16-639,-10-22 0,4 8 0,-8-8 0,2 16 0,-4-7 0,1 14 0,-2 3 0,0-11 0,0 8 0,-6-18 0,1 5 0,-1-14 0,2 5 0,4-17 0,0 0 0,0-2 0,0-6 0,0-1 0,0-9 0,0 2 0,0-3 0,0 1 0,0-10 0,0 0 0,0-10 0,4-20 0,-1 2 0,0-2 0,-1-5 0,0-2 0,-1-3-438,-3-2 1,0-2 437,-1-6 0,-1 2-608,-1 11 1,-2 2 607,0-4 0,0 1 0,-1-1 0,0 0 0,-1 4 0,-1-2 0,1 10 0,-1-1 0,0 2-182,0-3 1,-1 2 181,-2-10 0,-1 4 0,-2-6 0,2 8-66,-4-7 66,7 20 721,-8-17-721,9 24 0,-5-1 1258,10 14-1258,-4 10 453,4 3-453,-3 2 87,0 0-87,4 6 0,0 4 0,9 20 0,6 14 0,0 1 0,4 8 0,3 5 0,-2-10 0,6 13 0,-6-18 0,2-4 0,9 15 0,-4-14 0,6 15 0,-10-19 0,-1 4 0,-2-3 0,6 15-90,-8-16 90,3 5-810,-13-19-179,0-6-271,-4 0-359,0 0-539,-6 0 2158,0 2 0,-10-2 0,-1-1 0</inkml:trace>
  <inkml:trace contextRef="#ctx0" brushRef="#br0" timeOffset="168969">13441 15848 24893,'-32'16'1349,"-1"0"-1259,1-5 0,3-4 0,3 1 180,7-7-90,3 4 89,10-5-89,-3 0-90,8 0 450,-3 0 0,17 4-540,-5-3 0,10 3 0,-8-4 0,0 4 0,-4-3 0,2 3 0,-4-4 0,0 0 0,2 0 0,-1 0 0,2 0 0,0 0 0,2 0 0,4 0 0,1-4 0,4 1 0,2-6 0,5 2 0,3-2 0,7-4 0,3-1 0,-5 0 0,4-2 0,19-7 0,1 0 0,-9 4 0,0 0-294,11-3 0,-1 2 294,-11 5 0,-3 1 0,-10 3 0,1 0 0,21-5 0,0 0 0,-24 5 0,-1 0 0,8-1 0,0 0-79,-4 1 1,-2 0 78,15-4 0,9 0 0,-27 6 0,-8 6 0,-3-1 0,-7 4 0,-2 0 579,-2 0-579,3 0 166,0 0-166,5 0 0,0 0 0,5-2 0,3 0 0,3-5 0,3 2 0,1-4 0,14 0 0,-11 2 0,7-4 0,-4 2 0,-12 2 0,8-2 0,-13 3 0,0 1 0,1-4 0,1 2 0,2-2 0,1 2 0,3-2 0,9 0 0,7-2 0,-3 1 0,-1 0 0,-15 3 0,10-4 0,-4-1 0,-1 2 0,-8 2 0,-8 3 0,-2 1 0,0-1 0,-1 1 0,-1-1 0,0-1 0,0 1 0,2-2 0,2 1 0,1-3 0,4-3 0,4-3 0,7-2 0,3-3 0,5 0 0,3-5 0,4 0 0,-8 3 0,2-1 0,-8 5 0,1 0-1206,13-7 1,0 0 1205,-10 5 0,-1 2 0,4-2 0,-1 1-232,0-1 1,0-1 231,1 2 0,1 0 0,-3-2 0,1 1 0,1 2 0,1 0 0,-2-1 0,-1-1 0,3 2 0,-1 0 0,0 0 0,-1 0 0,2 0 0,0 0 0,0 0 0,1 0 0,0-1 0,1 0 0,3-1 0,1 1 0,0-2 0,3-1 0,2 2 0,4-2 0,-2 1-237,-10 3 1,-2 1 0,3 0 236,13-6 0,4 0 0,-4 1 0,-13 4 0,-3 1 0,3 0 0,3 0 0,3-1 0,1 0 0,-3 1-344,2-2 1,-2 1-1,2 0 344,-3 1 0,1 0 0,2 0 0,-2 0 0,15-4 0,-2 0 0,-2 0 0,-11 4 0,-3 1 0,3-1 0,10-4 0,3 0 0,-3 0 0,4-1 0,-3 1 0,1-1 0,0 1 0,-1 1 0,0-1 0,-1 2 0,0 0 0,-2 0 0,-1 0 0,-1 0 0,-2 1 633,-2 1 0,1-2-633,-7 4 0,0-1 0,-1 1 0,6-3 0,-2 1-101,13-4 0,-2 1 101,-19 7 0,0-1 0,17-6 0,2-1 0,-13 4 0,3-1 0,6-1 0,4-3 0,-3 3-48,-2 0 0,-1 0 48,-6 3 0,3-1 0,-3 2 0,4 0 0,-1 1 0,1-1 0,-1 1-688,1 0 0,0 0 688,-1 1 0,0-1 0,-3 2 0,1-1-83,14-4 0,0-1 83,-18 7 0,1-1 0,1 0 0,3-1 0,-5 2 0,-6 2 0,-2 1 0,8-3 0,1 0 170,-5 1 0,-3 0-170,17-3 0,8-4 0,-27 10 662,-7 1-662,0 1 2998,-11 3-2998,3 0 931,-14-6-931,-6-5 257,-6-11-257,-9-8 0,-5-9 0,-4-6 0,1 4 0,-1-3-210,6 10 0,-1-3 210,-3-8 0,-3-5 0,1-1-645,3 2 0,1 0 0,0 0 645,-1-1 0,0-1 0,0 1 0,0-1 0,-1-1 0,2 4 0,-3-5 0,-1-1-471,2 5 1,-2-4 0,2 2 470,4 13 0,2 2 0,-2-5-129,-4-6 1,-1-5-1,0-1 1,1 2 128,-3-6 0,1 2 0,0-1-258,0 0 1,0 0 0,1 1 257,1 2 0,2 2 0,1 4 0,0-4 0,2 4-434,-1 2 1,1 1 433,2 4 0,-1 0 0,2 4 0,0 0 378,0 4 0,0 0-378,2 2 0,-1 1 0,-15-28 0,0 5 0,-1 2 0,-2 4 0,10 17 0,-2 1 0,-15-13 0,5 12 0,-2 2 0,-8 2 0,15 11 0,0 2 0,-17 0 0,-4 7 0,-6 3 0,12 4 0,-1 0 0,9 0 0,-1 0 66,-13 0 0,0 0-66,12 2 0,1 2 254,-3 0 1,-1 2-255,-2 1 0,-3 2 0,-4 1 0,-4 2 0,0 0 0,8-2 0,0-1 0,-2 2 242,-1 0 0,-4 0 0,0 1 0,1 0-242,-9 2 0,0 0 0,-1 1-404,12-3 0,-2 0 0,0 1 0,-1 0 404,-4 0 0,0 1 0,-1 1 0,0-1-371,-2 2 1,-1 0 0,0 1 0,-1 0 370,11-3 0,0-1 0,0 1 0,-1 1 0,0-1-160,-1 1 0,-1 0 0,1 1 0,-1-1 0,-1 1 160,0 0 0,-1 0 0,-1 1 0,1-1 0,-1 0-79,-2 1 1,0 0 0,-1 1-1,0-1 1,1 0 78,-1 1 0,1-1 0,-1 1 0,-1 0 0,-4 2 0,13-4 0,-3 0 0,-2 2 0,-1 0 0,0-1 0,0 1 0,2-1 0,2 0-35,-5 1 1,3 0 0,0-1 0,1 0-1,-1 1 1,-3 0 34,5-1 0,-1 0 0,-2 1 0,0 0 0,0-1 0,1 1 0,1-2 0,4 0 0,-12 3 0,3-1 0,2 0 0,1-1 0,-1 0 0,0 0 0,0-1 0,0 1 0,0 0 0,1-1 20,2 0 1,0 0-1,0 0 1,0-1 0,1 1-21,1-1 0,1 0 0,0 0 0,0 0 0,0 0 0,-9 3 0,0 1 0,1 0 0,1-1 0,2 0 0,2-1 0,-1 1 0,-2 2 0,2-1 0,-3 3 0,0 0 0,1 0 0,3-1 0,2 0 0,3-2 0,0 1 0,-1 1 0,2-1 0,-3 2 0,1-1 0,1 1 0,4-2 261,-5 3 1,5-2 0,-2 2-262,-11 6 0,-1 1 0,3-1 0,15-8 0,3-2 0,-1 2 124,-6 3 1,-2 1 0,5-3-125,5-3 0,1-2 719,-4 1 0,1-1-719,-13 6 0,-5-6 1672,32-7-1672,7-9 711,6 3-711,4-4 2426,0 4-2426,0-3 540,-6 7-540,-1-7 0,-16 7 0,1-7 0,-2 3 0,4-4 0,20 4 0,-1 1 0,11 6 0,0 5 0,0 13 0,4 12 0,1 7 0,-1-4 0,1 3-1131,2 0 0,0 4 1,1-1 1130,-1-6 0,1-1 0,0 1 0,1 5 0,0 0 0,1 0-375,1 2 1,0 1-1,1-1 375,1 3 0,0 1 0,0-1 0,2 2 0,-1 0 0,2 0-375,0 1 0,0 1 0,1 1 375,-1 0 0,1 1 0,1-1-340,-1 2 0,1 1 0,-1-1 340,1 1 0,0-1 0,-1 1 0,0-2 0,0 0 0,0 4 0,-1-3 0,2 3 0,-1 1 0,-1-4 0,1 2 0,-1-4 0,0 3 0,-1-6 0,1 4 0,-1-2 0,-1-4 0,0-6 0,-2-3 0,1 2 290,4 11 1,1 2 0,-2-3-291,2 6 0,0-1 0,-3-12 0,1 1 0,-2-5 0,0-2 0,-1-4 0,-1-2 0,0-1 0,8 26 0,-3-7-891,-2 8 891,-4-19 0,-1 5 872,-4-23-872,-2-3 1262,0-1-1262,0-2 1154,0 1-1154,0-2 3392,2 3-3392,4 6 0,-3-7 0,5 2 0,-8-9 0,2-3 0,-2-1 0,0-6 0,0-1 0,0-4 0,0 0 0,4 0 0,20-14 0,2-2 0,-3 0 0,5-5-525,5-4 1,5-4-1,0 0 525,-2 1 0,1 1 0,3-3-718,3-2 0,4-2 1,2-1-1,0 1 313,-3 2 0,0 1 1,1-1-1,1 1-483,-6 3 0,1 0 1,1 0-1,0-1 1,1 1 887,2-2 0,1-1 0,1 1 0,-1-1 0,1 1 0,1 0 0,0 0 0,0 0 0,1 0 0,-1 0 0,0 0 0,1 0 0,-1-1 0,0 1 0,0 0 0</inkml:trace>
  <inkml:trace contextRef="#ctx0" brushRef="#br0" timeOffset="176254">23654 1719 16707,'-4'-9'4588,"0"0"-4318,-1 2-90,-2 0-90,6 3-1,-2 1-89,3 1 90,0 2-90,-4 0 90,3 0 90,-3 0-180,4 6 90,0 4-90,0 8 90,-3 5 0,2 20 0,-3-6-90,4 18 90,0-8 0,0 8-237,-3 6 147,2-28 0,1 2 45,-4 20 0,1 2 0,2-12 0,1 1-45,-2 8 0,1 4 0,0-1-375,1-10 0,0-1 1,0-1 374,0 1 0,0 1 0,0-2 0,0 15 0,0-5 0,0-20 0,0-2-741,0 23 741,2-6-180,0-12-270,0-8-167,0-8 617,0-16 0,-2-13 0,2-13 0</inkml:trace>
  <inkml:trace contextRef="#ctx0" brushRef="#br0" timeOffset="176438">23500 2610 18506,'-7'-23'3418,"1"1"-3148,6 6-180,0 2 0,0 3-90,0 2 90,6 0-270,11-2-359,4 3-1350,12 0 1889,-6 1 0,3 4 0,-1-1 0</inkml:trace>
  <inkml:trace contextRef="#ctx0" brushRef="#br0" timeOffset="177489">24507 3483 15858,'-17'-27'1799,"1"2"683,0 0-2302,1 6 0,3 2 1187,2 5-1098,6 1 650,0 6-829,4 1 1839,0 2-1929,4 2 0,17-2 0,5 8 0,20 3 0,1 11-266,6 9 266,-26-9 0,-1 1 0,1 5 0,-1 2 0,-1 5 0,-1 2 0,-2 5 0,-1 2 0,-2 3 0,-2 3 0,-1 2 0,-3 6-576,-5-1 1,-2 5-1,0-1 576,-2-12 0,0-1 0,-2 2 0,0 15 0,-2 4 0,-2-3 0,0-13 0,-2-2 0,0 2-547,-2 3 1,0 1 0,-1 1 546,0 3 0,-2 2 0,-1 4 18,1-9 0,-2 3 0,-1 3 0,0-1 0,0-3-18,-1 3 0,1-4 0,-2 1 0,0 3-401,-1 0 1,-1 3 0,-1 2 0,0-3 0,0-3 400,0-2 0,-2-4 0,1-2 0,-1 2 22,0 0 1,-1 0-1,0-1 1,0 0-23,0-2 0,-1-1 0,0 0 0,-1 3 18,0 1 0,-2 2 0,-1 2 0,1-2 0,2-3-18,-1-1 0,2-2 0,0-1 0,-1 2 18,2-2 0,-2 2 0,0 2 0,1-3 0,1-4-18,-2 9 0,1-5 0,2-1 30,0-1 0,2-2 0,-1 0-30,2-3 0,1-1 0,0 2-482,-3 11 1,1 2 0,1-3 481,-1 7 0,0-1 0,3-10 0,0 1 0,1-3 289,2 0 1,0-3-290,-3 12 0,0-2 0,5-16 0,0 0 0,-3 15 0,-1-2 90,0 13 0,3-4-90,-1-13 996,4-16-906,1-1 1980,-5 1-2070,9-2 3328,-8-3-3238,5-3-90,-5-3 463,5-1-463,-6 8 90,10-5-90,-12 8 90,6-9-90,-3 1 0,-2-1 90,2 1-90,-2-2 0,-1-1 90,1-2-90,0 0 0,2 0 0,-2-2 0,2 2 0,-3-4 0,3 1 0,-5 5 0,3-3 0,-2 5 0,4-4 0,0 2 0,0 1 0,-2 4 0,-2 2 0,0 2 0,-8 19 0,6-12 0,-9 22 0,4-18 0,2-3 0,1-7 0,9-12 0,-3 2 0,6-5 0,-1-4 0,4-7 0,2-4-180,-7 0-180,8 0-90,-4 0-269,0 0-91,3 0-179,-2-4-91,-1-5-449,0-7-270,-1-9-180,-2-2 1979,6-9 0,-6-3 0,2-4 0</inkml:trace>
  <inkml:trace contextRef="#ctx0" brushRef="#br0" timeOffset="178765">23248 8955 19406,'4'-14'3508,"0"1"-3148,-4 8-180,0 1 89,-5 12 91,-9 26-180,-4 5-90,2 2 0,-1 6-45,0 0 0,1 1-45,0 0 0,1 1 0,1 1 0,1-1 0,6-16 0,0-1 45,2 8 0,0-1-45,-1 14 0,2 5 0,4-30 0,2-8 0,4-7 0,17-6 0,2-3 0,12-4 0,-2 4 0,-1 1 0,1 6 0,14 11 90,-15-2-90,9 7 90,-20-7 0,-4-4 0,-4-3 180,-3-6-1,-4-3 1,-4 1 90,-2-4 180,-2 3-360,0-4-180,-4-6 0,-2-6 90,-10-29-90,6 8 0,0-2 0,-1 0 0,0-3 0,-3-18 0,0 0-223,-3-7 223,7 22 0,-1 2 0,-3-6-90,0 6 90,-1 5 90,-2-1-180,5 6 180,-1 0-90,8 13 0,-2 8 133,6 6-133,-2 2 0,3-2 0,0-1 0,0-1 0,0 1-450,0 1 450,0 0 0,0 1 0,1-1 0,0 0 0,1 2-90,-2-4 180,0 3-90,0-1-90,0 0-2698,0 2 539,-4-2 270,0 8 1979,-6-1 0,-1 7 0,-1-3 0</inkml:trace>
  <inkml:trace contextRef="#ctx0" brushRef="#br0" timeOffset="181514">12974 5147 21295,'17'-23'1619,"-3"3"-1529,-4 4-90,-4 5 90,-2 0 0,-2 6 90,-2 1 179,0 4-359,-4 6 90,-6 7-90,-10 15 90,-12 16-45,10-14 0,-1 2-218,-6 6 1,-3 3 217,-3 6 0,-3 3-502,9-13 1,-2 2 0,0 0 486,-4 5 0,-1 1 0,-1 2-8,7-9 1,0 0-1,-1 1 1,-4 4-23,3-2 0,-4 2 0,-1 2 0,-1 1 0,-1 1 0,1 0-378,3-2 0,-1 1 0,0 0 0,0 2 1,0-1-1,0 0 0,0 1 378,-1-1 0,0 1 0,0 0 0,0 0 0,1 0 0,-1 0 0,2 0-236,0 0 1,0 1-1,0 0 1,1 0-1,1-1 1,1-2-1,2-1 236,-3 4 0,3-2 0,1-2 0,0 1 0,-3 3-79,0 2 1,-2 3 0,-1 1-1,0 0 1,-1 1 0,1-2 78,0 0 0,-1 0 0,1 0 0,-1-1 0,0 1 0,1-1-108,-1 0 0,0 0 0,0 0 0,1 0 0,-1-2 0,1 0 108,-4 5 0,0-1 0,0-2 0,2-1 0,1-3 0,2-4 0,2-3 0,0-1 0,0 0 118,1 0 0,-1 0 0,0-1 0,1 1-141,1-2 1,1 0-1,-1 1 1,-1 2 40,0 1 0,-2 3 0,-1 1 0,1 0 0,2-3-18,0 0 0,2-2 0,1-1 0,-2 3 0,-5 9 0,-2 3 0,0 0 0,2-1-23,2-3 1,2 0-1,0-2 1,3-1 22,-2 2 0,2-3 0,-1 2 22,3-5 1,-1 3-1,0-2 1,2-3-23,-7 13 0,3-3 0,3-4 0,0-1 0,2-7 0,1 0 605,3-5 0,1-1-605,1-5 0,0-1 0,-11 21 1085,1-7-995,6-7-90,1-5 0,5-3 2512,2-6-2512,2-2 0,2-2 0,3 1 2195,-2-3-2195,8-7 403,-4 1-313,5-9-2370,0 3-1498,-9-6 3778,1-4 0,-10-8 0,4-4 0</inkml:trace>
  <inkml:trace contextRef="#ctx0" brushRef="#br0" timeOffset="181982">8926 10204 12653,'8'-35'1799,"-4"8"1093,0 40-2713,-4 17-44,0 4 0,0 6-20,-3 4 1,-1 5-1,0-1-25,0 10 0,0 3-45,-1-10 0,-1 6 0,0-1 0,2-5-45,-1 10 0,2-2 30,0-11 0,-1 2 0,2-6 477,1-6 0,2-3-462,2-1 0,1-2-45,7 5 2898,11-7-2898,21-28 0,-8-9 0,13-7 90,-15 0 1672,-2-1-1762,-3 1 0,0-2 0,-9 6 0,-1 2 90,-10 6 90,-2 2 0,-4 0 90,0 0-1,-7-8-269,-6-2 0,-9-12 0,-8-4 90,-7-7-180,-4-6 90,10 5 0,1-1-90,6 7 1,1 0-151,-7-10 1,2 0-31,-7-15-225,12 20 1,1 0-316,-6-8-449,-1-3 1259,19 32 0,12 18 0,5 9 0</inkml:trace>
  <inkml:trace contextRef="#ctx0" brushRef="#br0" timeOffset="183965">3809 8028 20919,'-55'23'239,"0"0"1,-1 0 0,0 0 0,-5 2 0,2 0 0,5-3-180,10-3 0,4-2 0,-2 1 30,-13 6 0,-2 1 0,14-6 180,16-5 1033,21-18-943,41-33-270,4-1 0,13-9-556,-16 16 1,7-4 0,5-4-1,2-2 1,2 0 0,0 1-1,-2 1 478,-3 3 1,0 1 0,0 1 0,1-1 0,1 0 0,2-2 0,2-1-126,-7 5 1,2-2 0,2 0 0,2-2 0,0 0 0,2 0 0,-1-1 0,0 1 0,0 1 0,-1 0 0,-1 2 112,1-1 0,-2 2 0,1-1 0,-1 2 0,-1 0 0,1-1 0,0 1 0,1 0 0,-1-1 0,2 0-128,1-1 1,-1 0-1,1 1 1,-1-1-1,1 0 1,0 0-1,3-1 1,1-1-1,2-2 1,4-1 131,-17 10 1,3-1 0,2-1-1,1-1 1,2-1 0,1-1 0,0 0-1,2 0 1,0-1 0,0 0 0,1 0-1,0 1 1,-1-1 0,0 1 0,-1 0-1,-1 1 1,-1 0 0,-1 1 0,-2 1-65,8-4 0,-1 0 1,-2 1-1,-1 1 0,0 0 1,0 0-1,-1 1 1,0 0-1,0 0 0,0-1 1,1 1-1,0-1 1,2-1-1,0 0 60,-4 3 0,2-1 0,1-1 0,0-1 0,2 1 0,-1-1 0,2-1 0,-1 1 0,-1 1 0,1-1 0,-2 1 0,0 1 0,-2 0 0,-1 2 0,-2 0 0,-2 2 0,-3 1 10,14-7 0,-1 1 0,-3 2 0,-1 0 0,-3 2 0,-2 1 0,-1 1 0,-3 2 0,-3 1 12,18-10 1,-5 4-1,-5 2 1,0 0 168,7-3 1,-3 1-1,-2 2-161,-11 4 0,-3 2 0,-1 0 15,8-4 0,-3 2 604,-12 6 1,-2 0-560,25-10-90,-25 13 1943,-3 4-1943,-18 9 2904,-4 2-2994,-2 9 1382,-2 5-1742,0 13-809,-3 33 269,-6-5-70,3-14 1,-2 2-291,-2-6 1,-2 0 1349,-2 4 0,-2 2 0,-5 5 0,-1 1 0,-3 2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30T16:25:50.28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10286 4048 5734,'0'-52'0,"7"5"0,-5 6 0,13 10 0,-14 10 0,14 47 0,-6 16 0,-3 3 0,-3 11-783,-3 4 0,-3 7 0,-1-1 783,-1-10 0,-2-2 0,1 4 0,0 1 0,0 4 0,-1 1 0,0-5 0,-3 2 0,-1-3 0,1 0 0,3 2 0,2 1 0,-2-2 0,0-4 0,-2-1 0,2-1-307,0-4 0,2 0 0,0-2 307,0 14 0,1-4 0,0-12 0,0-2 0,1 1 0,-1-7 0,-5-11 0,-8-23 0,-6-61 0,10 18 0,0-4 627,-3-5 0,-1 0-627,-2-1 0,-3 1 0,-2 3 0,-1 3 0,0 5 0,-2 4 0,-3 5 0,-4 6 439,-9 7 1,-2 11-440,-3 19 0,0 9 0,3-1 0,4 6-269,5 15 1,9 5 268,16-10 0,6 0 0,6 2 0,5-1 0,4-2 0,6-1 0,9 1 0,7-3 0,3-5 0,5-5-405,8-1 1,3-5 404,3-5 0,1-5 0,-1-2 0,0-3 0,0-2 0,-1-2 0,-7-3 0,0-1 0,-4 1 0,-2-3 387,-6-4 1,-2-4-388,-2-2 0,-3-1 0,8-16 48,-3-6 1,-16 5-1,1-2 1</inkml:trace>
  <inkml:trace contextRef="#ctx0" brushRef="#br0" timeOffset="354">10931 5185 5734,'62'4'0,"-14"-3"0,-9 2 0,1-1 0,11-7 0,-10-4 0,-3-6 0,3-18 0,-12 8 0,-5-2 0,-15-20 0,-9-3 0,-16 2 0,-17 1 0,-10 11-1710,-14 10 1710,6 16 0,-6 15-205,18 34 0,6 11 205,15-15 0,3 3 0,-2 4 0,-1 7 0,9-1 0,17 17 0,14-1 0,-4-22 0,5-2 0,2-1 0,-1 0 0,3-1 0,3-4 0,20 8 0,4-10 0,-12-19 0,-1-6 0,-3 0 0,-1-4-91,-3-6 1,-2-4 90,33-9 0,-21-15 0,11-5 0,-13-6 0</inkml:trace>
  <inkml:trace contextRef="#ctx0" brushRef="#br0" timeOffset="906">12204 4761 5734,'0'-11'0,"-7"1"0,-17 0 0,-4 4 0,-20 1 0,6 15 0,-8 10-2273,1 22 2273,27-13 0,2 4 0,-2 4 0,3 4 43,5 1 0,2 4-43,5-1 0,1 3 0,3-2 0,2 4 0,2 0 0,1 14 0,5-4 0,3-24 0,4-5 0,19 20 0,9-14 0,8-16 0,0-17 0,7-14 0,-6-20 0,-2-4 0,3-7 0,-19 9 0,-1-3 0,0 0 0,3 0 0,0-1 0,-2-1-204,-2 2 0,-1-1 0,-4 3 204,-4 0 0,-2 3 0,13-27 0,-9 11 0,-15 10 0,-2 5 0,-7 5 1540,8 10-1540,-6 1 480,12 10-480,-5 23 0,8 11 0,0 32 0,-9-29 0,0 3-151,5 26 0,-2 2 151,-5-14 0,-1 1 0,0 4 0,1 5 0,-2-5 0,-4-7 0,0-2 0,0 8 0,0-2 0,0 5 0,0-10 0</inkml:trace>
  <inkml:trace contextRef="#ctx0" brushRef="#br0" timeOffset="1047">12700 4513 5734,'-17'-58'0,"8"2"0,9 32 0,9 7 0</inkml:trace>
  <inkml:trace contextRef="#ctx0" brushRef="#br0" timeOffset="1580">13229 4988 5734,'9'62'0,"-1"-27"0,-1 1 0,-6 1 0,0 0-508,3 6 1,-1 1 507,-2-4 0,-2-1 0,1 1 0,0-3 0,0 21 327,0-12-327,0-20 167,8-20-167,1-31 0,2-17 0,2-6 0,-1 1 0,1-2-354,0 5 0,1-1 0,0 1 354,3-9 0,1 3 0,2 5 0,0 2 0,-3 1 0,-1 2 231,0 10 1,1 2-232,16-18 0,-7 34 0,-2 24 0,-7 34 0,-8 12-286,-5-18 0,-1 2 286,-3-3 0,0 1 0,1 2 0,-2-1 0,-6 22 0,5-8 1049,-5-23-1049,7-25 0,7-61 0,7 1 0,3-5-548,0-1 1,3 0 547,-3 17 0,2-1 0,2 4 0,8-7 0,6 11-147,6 22 1,1 7 146,22-2 0,-25 46 0,-8 13 0,-19-17 0,-6 2 0,3 14 0,-3 0 0,-5-14 0,-2 0 0,1 10 0,0-1 0,0 18 0,0-27 0,0-3 0,0 3 0</inkml:trace>
  <inkml:trace contextRef="#ctx0" brushRef="#br0" timeOffset="2248">14618 4709 5734,'26'-26'0,"-10"0"0,-8 10 0,-8 11 0,-8 15 0,-8 21 0,-10 21 0,6-17 0,0 2-383,2 4 0,1 2 383,-4 3 0,1 1 0,3 0 0,1-1 0,6-6 0,2-1 0,0-2 0,1-3 0,7 18 0,22-11 0,6-33 0,14-16 0,-1-42 0,-16 0 0,-3-5 0,-6 7 0,-2-1-408,7-15 0,-4 1 408,-10 17 0,-4 0 0,-2-5 0,-2 1 290,-3 12 1,-2 3-291,-10-26 0,-1 47 0,8 40 0,7 15 0,4 6 0,5-7 0,3 3-440,1 21 1,3 1 439,5-19 0,3-2 0,2 3 0,1-2 0,0-7 0,2-3 315,6-3 1,6-6-316,5-5 0,2-7 0,-6-7 0,0-8-112,5-6 1,-1-11 111,2-24 0,-6-10-654,-10 3 1,-3-5 653,0 6 0,1-4 0,-4 1 0,-8 6 0,-3 1 0,0-1-196,1-3 0,-1 0 1,1-1 195,0-2 0,0-1 0,-2 0 0,-2-2 0,-2 1 0,2-1 0,2 1 0,2 1 0,-2-4 0,-4 3 0,-1-4 0,-2 1 0,1 3 0,0 2 0,0 4 0,0-2 0,2-13 0,1-2 0,-4 8-432,-4 14 1,0 5 431,6-24 231,-7 44-231,0 38 0,-3 9 0,-1 8 0,3 11 0,0 6-37,-3-10 0,-1 1 1,0 2 36,1 2 0,2 1 0,-2 4 0,1 3 0,-2 5 0,1 1 0,0-4 0,0 4 0,1-2 0,1 1-49,1-5 0,0 3 0,2-1 1,0-4 48,1-2 0,0-4 0,3-1 0,2-2 0,1-2 0,1-1 0,2 17 0,3-3 404,5-8 0,3-2-404,-2-2 0,2-6 0,20 1 0,-1-13 0,-8-62 1325,-15-2-1325,-3-19 0,-30 13 0,-3 1 0</inkml:trace>
  <inkml:trace contextRef="#ctx0" brushRef="#br0" timeOffset="3564">9508 6373 5734,'36'0'0,"0"0"0,14-2 0,7-1 0,-2 1 0,6-2 0,3 0-1416,-7 0 1,2-1 0,4-1 0,8 0 1415,-18 3 0,6-1 0,4 0 0,2 0 0,3 0 0,0 0 0,0 0 0,-2 0 0,-3 0-10,1 0 1,-3-1 0,0 1 0,0 0 0,0 0 0,1-1 0,2 1 0,4 1 9,-11 0 0,2 0 0,3 0 0,1 0 0,1 0 0,0 0 0,1 1 0,-1-1 0,0 1 0,-1 0 0,-2 0 0,-2 0 0,9-1 0,-2 1 0,-1 0 0,-1 1 0,0-1 0,-1 0 0,0 1 0,1 0 0,0 0 0,2 0 0,0 0 0,0 0 0,1 1 0,-1-1 0,1 1 0,-1 0 0,0-1 0,-1 1 0,0 0 0,-1 0 0,0 0 0,0 0 0,-1 0 0,1 0 0,-1 0 0,0 0 0,1 0 0,-2 0 0,0 0 0,0 0 0,-1 0 0,1-1 0,-1 1 0,0 0 0,0 1 0,0-1 0,4 1 0,0 0 0,-1 0 0,1 0 0,-1 1 0,-1-1 0,0 0 0,0 0 0,-3 0 0,-1 0 0,-1-1 0,0 1 0,0 0 0,1 0 0,1 0 0,1 0 0,0 1 0,1 0 0,3 0 0,-1 1 0,1-1 0,-1 1 0,-2-1 0,-1 0 0,-3 0 0,9-1 0,-4 0 0,-1 0 0,-1 0 0,0 0 0,1 1 0,-3-1 0,3 0 0,0 1 0,0-1 0,-3 1 0,-3-1 0,-6 0 0,19-1 0,-8 0 0,-2 0 0,-2 0 0,-2 0 0,-5 0 0,-3 0 0,-4 0 0,7 3 0,-15-6 0,-39-16 2046,6 1-2046,-33-27 0,23-1 0,6-5 632,1-1 0,2-3-632,3 2 0,2-4 0,1-1-657,1 0 0,0 0 0,2 0 657,0-6 0,1 0 0,1-1 0,-2 10 0,0 0 0,0-1 0,0 0-335,-1-1 0,0 0 0,-1 0 1,1-1 334,1-2 0,1 0 0,-1-1 0,0 0 0,-1-1 0,-1 0 0,0 0 0,0 0 0,-1 0 0,0 0 0,-1-1 0,-1 1 0,0-1 0,0-1 0,-1 1 0,-1 0 0,0 2 0,-1 0 0,0 0 0,-2 1 0,0 2 0,-1 2 0,-1-2 0,-2-3 0,-1 6 0,0-4 0,-2-2 0,0 1 0,-1 2 0,1 5 0,0 0 0,0 4 0,0 2 0,-3-5 0,-2-7 0,-1-5 0,-2-1 0,0 5 0,0 11 0,-6-3 0,-2 8 0,-7-4 0,-4 7 0,2 17 0,-2 8 0,-9 5 0,-4 6 0,-9 3 0,-4 4 0,12 0 0,-1 2 0,-3 1 0,-9 2 0,-2 2 0,-2 0 0,9-1 0,-1 0 0,-1 0 0,-3-1 0,6 0 0,-2-1 0,-1 1 0,-1-1 0,0 0 0,5 0 0,0 0 0,-1 1 0,-1-1 0,-1-1 0,0 1 0,-5 0 0,-2-1 0,-1 0 0,0 0 0,0 0 0,-1 0 0,6 0 0,1-1 0,-1 1 0,-1-1 0,1 1 0,-1-1 0,-1 0 0,-3 0 0,0 0 0,-1 0 0,0 0 0,-1 0 0,0-1 0,0 0 0,6 0 0,-1 0 0,0 0 0,0 0 0,0-1 0,0 1 0,-1-1 0,1 0 0,-1 0 0,0 0 0,-1 1 0,1-1 0,-1-1 0,1 1 0,-1 0 0,1-1 0,-1 0 0,0 0 0,0 0 0,-1-1 0,1 1 0,0-1 0,0 1 0,0 0 0,1 0 0,0 0 0,-1 0 0,1 0 0,0 1 0,1-1 0,-1 0 0,1 0 0,1 0 0,0 0 0,1-1 0,0 1 0,0 0 0,0-1 0,0 1 0,0 0 0,-7-1 0,1 1 0,-1 0 0,1 0 0,0 0 0,0-1 0,1 1 0,3 1 0,0-1 0,0 1 0,0-1 0,1 1 0,0-1 0,1 0 0,-6-1 0,0 0 0,1 0 0,0 0 0,1 0 0,1 1 0,3-1 0,2 1 0,-1 0 0,2 0 0,0 0 0,1-1 0,-7 1 0,1 0 0,1 0 0,1 0 0,1 0 0,-8-1 0,2 0 0,1 0 0,2 1 0,7 1 0,0 1 0,2-1 0,1 0 0,-5-1 0,3-1 0,0 0 0,1 3 0,1 1 0,4-1 0,5-3 0,4 1 0,-4 3 0,9 1 263,17 1-263,10 4 2362,7 5-2362,0 15 0,0 17 0,0-8 0,0 3 510,-4 11 1,0 4-511,4-10 0,0 3 0,-1 2-419,-5 5 1,-3 2 0,1 2 418,4-11 0,0 1 0,-1 2 0,0-1-484,-2 5 0,-1 1 1,-1 1-1,0-1 484,-1 4 0,0 0 0,-1 0 0,2 2-92,1-11 1,1 0 0,1 1 0,-1 0 0,0 0 91,-1 1 0,-1 0 0,1 0 0,-1 0 0,2 0 0,1 0 0,1 0 0,1 0 0,-1 0 0,0-1 0,-3 13 0,-1-1 0,1 0 0,1-1 0,4-4 0,0-1 0,1 0 0,-1-2 0,-2-3 0,-1 0 0,0-1 0,1-2 0,4 9 0,1-2 0,-1-2 0,-1-4 0,-1-2 0,1-1 0,2 11 0,0-3 0,0-7 0,0-4 0,0-10 0,0-2 0,0 17 0,0-3 1493,0-20-1493,0 1 2972,0-15-2972,7-10 1269,3 0-1269,13-5 0,18-5 0,10 0 0,-12 0 0,3-1-1330,3 1 1,2 0 1329,10-2 0,2-1 0,3 2 0,1 1 0,-1-3 0,1 1 0,2 0 0,0-1 0,-2-2 0,-1-1 0,-18 2 0,0 1 0,0-1 0</inkml:trace>
  <inkml:trace contextRef="#ctx0" brushRef="#br0" timeOffset="4688">23680 9567 5734,'-18'-37'0,"-4"-3"0,20 17 0,-5-6 0,-1 22 0,-1-7 0,-15 13 0,-38 10 0,27 3 0,-2 3-1520,-15 8 0,-3 6 1520,2 5 0,0 4 0,17-9 0,0 3 0,0 0-361,-4 2 1,1 0 0,2 2 360,4 1 0,2 1 0,1 1 0,1 0 0,2 0 0,2 1 0,-4 17 0,9 1 0,10-1 0,9 0 0,2-4 0,9-3 0,17-4 0,10-3-379,2-3 0,6-3 379,-6-15 0,2-4 0,3-1-282,1-2 0,3-3 0,0-2 282,4-3 0,1-2 0,0-2 0,1-2 0,0-3 0,3-3 0,-2-5 0,3-3 0,0-2 0,-4 0 0,0 0 0,-3 0 0,2-3 0,-5 0 0,2-2 0,-1-2 0,-7-3 0,-2-7 0,-6-2 0,-9-5 677,-8-23 0,-10-3-677,3 11 0,-13 6 0,-38 3 0,-11 17 0,-7 35 0,21 8 0,4 7 942,3 34-942,29 3 0,4-23 0,5-1 327,11-5 1,5-1-328,1 2 0,3-2 0,9-6 0,2-3 0,-8-1 0,0-2 0,35-6 0,-23-17 0,-9-20 1335,-17-20-1335,-16-11 0,-6 23 0,-4 0 233,-5-1 0,-3 2-233,-2 1 0,-2 2 0,-6 5 0,-1 3 0,-23-18 0,-5 18 0,15 7 0,9 10 0,9 5 0</inkml:trace>
  <inkml:trace contextRef="#ctx0" brushRef="#br0" timeOffset="5181">24573 9897 5734,'41'-31'0,"-6"5"0,12 15 0,-12 21 0,-2 22 0,-16 24 0,-9-21 0,-1 3-290,-6 3 0,-1 1 290,4 3 0,0-1 0,-4-2 0,0-1 0,0-4 0,0-2 0,0 22 0,0-6 0,0-33 0,0-19 0,7-40 0,10-22-548,-2 18 0,3-2 548,2-7 0,2-1 0,-4 13 0,1 1 0,1-2 0,-1 0 0,0-1 0,2 2 0,11-16 0,2 1 0,-10 14 0,0-1 0,1 6 0,6 5 0,-1 5 257,-5-4 1,0 12-258,6 36 0,-15 30 0,-6 17-324,-9-22 1,-2 1 323,-7 2 0,-1 0 0,0-1 0,0-2 0,-4-2 0,2-1 0,5 0 0,3-5 0,-5-2 1078,16-23-1078,15-45 0,-6 3 0,1-4-397,6-1 0,2-1 397,1-5 0,3-3 0,-4 9 0,2-1 0,-1 3 0,1-2 0,1 2 0,10-7 0,-1 10 669,-3 23-669,5 22 0,1 35-323,-23-14 0,-1 4 323,0 5 0,-1 2 0,0 6 0,-1 4 0,-6-9 0,0 3 0,-1-1 0,1 8 0,0 0 0,3 7 0,-2-3 0,-8 4 0,5-12 0</inkml:trace>
  <inkml:trace contextRef="#ctx0" brushRef="#br0" timeOffset="5592">26194 9556 5734,'9'-1'0,"6"12"0,-6 29 0,7 18-1023,-8-12 0,0 11 0,0 2 0,0-5 1023,-2-7 0,1-3 0,0 5 0,1 5 0,2 8 0,0 3 0,-1-4 0,0-8 0,1 13 0,0-4 83,0-5 0,1 2 0,-1-9-83,0-12 0,-3-8 798,-5-3-798,-4-53 0,-2-9 0,-1-7 0,-3-5 0,1-3-269,5-9 0,2-6 269,-2 13 0,0-5 0,0-3 0,1 0-113,0-3 0,1 0 1,0-2-1,1 1 113,-2 1 0,1-2 0,0 2 0,1 2 0,0 5 0,0 0 0,1 3 0,1 5-477,4-9 1,3 5 476,0 4 0,5 4-69,3 12 1,5 6 68,4 4 0,3 8 0,30 19-204,-22 23 1,1 15 0,-5 0 203,-6 2 0,-3 2 0,1 7 0,0 5 0,-10-4 107,-16-4 0,-8-3-107,1-1 0,-4-1 0,-7-4 0,-4-2 0,-2-4 0,-2-4 660,-1-1 0,-5-6-660,-18-5 0,-3-7 0,15-4 0,1-3 0,-8-9 0,2-5 0,-5-14 0</inkml:trace>
  <inkml:trace contextRef="#ctx0" brushRef="#br0" timeOffset="6143">26954 9381 5734,'5'59'0,"0"0"0,-2-15 0,1 0 0,0 19 0,-1-2 0,-2-21 0,0-2 0,6 9 0,1-3 0,1 14 0,0-4 0,6-44 0,9-53 0,11-9-350,-15 4 1,2-5 349,-1 9 0,1 0 0,-3 1 0,-3-7 0,0 1 0,3 2 0,4-2 0,-5 8 0,3-7 0,10 15 0,-22 91 0,-5-24 0,-1 2-357,-3 19 1,0 2 356,3-11 0,2 1 0,1 11 0,4 0 0,2-17 0,2-2 0,1 4 0,3-7-412,15-10 412,7-31 0,10-26 0,-20 3 0,-1-6-251,5-10 0,-2-5 251,-2-7 0,-1-7 0,-7 11 0,0-5 0,1-1 0,-4 2-624,-1-4 1,-3 1 0,2-3 623,2 1 0,2-5 0,0 1 0,-5 4 0,-5 1 0,-3 3 0,1 1-153,1 2 1,1 0-1,-1 2 153,-4 4 0,0 2 0,-2 1 0,1-14 0,-1 4 0,1 11 0,-2 4 274,-3-12-274,-8 74 0,3 34 0,1 15-182,1-22 0,0 2 1,0 2 181,1 0 0,-1 2 0,1 1 0,2-2 0,1 6 0,1-2 0,2 4 0,2-2 0,2 3 0,1 0 0,-1-3 0,1 1 0,1-3 0,1 2 0,0-8 0,1 3 0,1-2 0,-1-5 615,0 9 1,1-6-616,3-13 0,-1-3 241,4 11 1,5-36-1,-8-17 1</inkml:trace>
  <inkml:trace contextRef="#ctx0" brushRef="#br0" timeOffset="6603">27748 8833 5734,'51'24'0,"-1"0"0,0-6 0,5-1 0,-4-3 0,6-1 0,-2-3-638,-7-2 1,3-1-1,-4-2 638,4-4 0,-5-2 0,-11-1 0,-2-2 594,31-6-594,-29-5 0,-4 3 0,-21-2 313,-3 12-313,-7 13 0,0 15 0,0 11 1006,7 4-1006,3 1 0,6-10 0,8-2 0,9-19 0,2-11 0,5-16 0,-7-15 0,-14-4 0,-4-4 0,3-20-147,-8 16 1,-5 1 146,-20-10 0,-3 15 0,-32 52 0,-7 19 0,27-13 0,1 7-371,0 8 0,-4 8 1,3 4-1,6-5 371,7 10 0,7 0 0,0-6 0,2 3 0,4-4-194,6 0 1,3-3 193,-2-5 0,3-3 0,8-3 0,4-3 0,16 8 22,23-26 0,2-22 0,-26-5 1,0 0-1</inkml:trace>
  <inkml:trace contextRef="#ctx0" brushRef="#br0" timeOffset="6940">29187 8978 5734,'24'-48'0,"-6"12"0,6 33 0,-15 22 0,-1 42 0,-8-28 0,0 3-1266,-4 7 0,0 1 1266,4-2 0,-2 0 0,-5 0 0,0-2 226,5-5 1,2-2-227,-8 23 0,1-28 0,5-19 0,-5-30 0,14-24 0,-3 12 0,1-2-348,10-8 0,2-3 348,-1-5 0,3-1 0,8 2 0,3 0 0,-1 0 0,0 2 0,0 8 0,1 2 0,-1 6 0,-1 2 0,14-6 1773,6 25-1773,-13 23 129,-2 19-129,-9 10 0,-15-4 0,-1 1 0,8 16 0,-11-16 0,-1-3 0,4-3 0,-8 7 0,0-20 0,7-4 0,2-16 0</inkml:trace>
  <inkml:trace contextRef="#ctx0" brushRef="#br0" timeOffset="7642">30659 8688 5734,'25'-20'0,"-1"-1"0,-15-4 0,-9-6 0,-16-11 0,-17-5 0,10 20 0,-4-2 0,-4-3 0,-5-2 0,0 1-1069,-12-9 0,-3-2 1069,7 3 0,-3-2 0,0 2-358,6 7 0,0 2 1,0-1 357,-2-3 0,-1 0 0,-1 0-478,-4 1 0,0 0 1,-2 1 477,-1-2 0,0 2 0,-2 0 0,-3 2 0,-1 1 0,0 1 0,3 2 0,-1 0 0,0 2 0,-1 0 0,-1 2 0,0 1 0,5 2 0,1 0 0,-1 1 0,-1 1 0,-1 0 0,1 1-324,3 1 0,2 2 0,-2 0 324,-3 0 0,-1 1 0,1 2 0,1 0 0,1 2 0,-1 0-40,-6 2 1,-1 1 0,-1 2 39,-4 0 0,-1 2 0,-2 0 0,13 2 0,0 1 0,-2 1 0,0-1 0,-5 2 0,-2 0 0,0 1 0,-1 1 0,9-1 0,0 1 0,0 0 0,-1 1 0,0-1 0,0 2 0,-1 0 0,0 0 0,-1 1 0,-1 0 0,-4 0 0,-1 0 0,-1 0 0,0 1 0,0-1 0,2 1 0,2 0 0,-1 0 0,-3 1 0,-4 0 0,16-3 0,-4 1 0,-2 0 0,-2 1 0,0-1 0,-1 0 0,1 1 0,2-1 0,3 0 0,-5 0 0,3 1 0,1-1 0,1 0 0,-2 0 0,-1 1 0,-2 0 0,0 0 0,-2 0 0,-2 1 0,-2 0 0,0 0 0,1 0 0,0 0 0,3 0 0,2 0 0,-3 0 0,2 0 0,2 0 0,1-1 0,0 1 0,-1 0 0,-1 1 0,4-1 0,0 0 0,-1 1 0,0-1 0,0 1 0,0 0 0,0 0 0,-1 0 0,1 0 0,-1 1 0,0-1 0,-1 1 0,1 0 0,0 0 0,0 1 0,-1-1 0,-1 1 0,0 1 0,0-1 0,0 1 0,0 0 0,0 0 0,0 1 0,0 0 0,0 0 0,0 0 0,-1 0 0,1 1 0,0 0 0,0 0 0,0 1 0,1 0 0,0 0 0,0 1 0,1 0 0,0 1 0,-1-1 0,2 1 0,-1 0 0,1 0 0,1-1 0,2 0 0,-1 0 0,1 0 0,0 1 0,-1 1 0,0 0 0,-2 3 0,4-1 0,-2 1 0,-1 2 0,-1 0 0,1 2 0,-1-1 0,1 1 0,2-1 0,1 0 0,2-1 0,-7 4 0,2-1 0,2-1 0,2 1 0,-1 1 0,0 1 0,-2 1 0,6-2 0,-2 2 0,-1 0 0,0 1 0,1 1 0,0 0 0,3 1 0,2-1 0,5-1 0,-13 13 0,6 0 0,3 0 0,3 1 0,0 1 0,1 1 0,1 2 0,2 1 0,3 0 0,2 2 0,5-1 0,3 1 0,2 1 0,2 1 0,2 0 0,2 0 0,1 1 0,3 0 0,3 0 0,2 1 0,3-1 0,3 1 0,3 0 0,2 0 0,3 0 0,2-1 0,3 1 0,2-1 0,3-1 0,3 0 0,1 1 0,2-1 0,3-1 0,5 0 0,6 1 0,0-9 0,6 0 0,3 1 0,5 0 0,1 0 0,0-2 0,0-2 0,-1-1 0,0-1 0,0-2 0,0-2 0,0-1 0,3-1 0,1 1 0,4 1 0,-5-5 0,2 1 0,3 1 0,1-1 0,2 1 0,0-2 0,1 0 0,-1-1 0,-1-3 0,0-1 0,-2-2 0,0-2 0,0-1 0,-1-1 0,1-2 0,0 0 0,0 0 0,2-1 0,0 1 0,3 1 0,0-1 0,1 0 0,0-1 0,0 0 0,3 0 0,1 0 0,2-1 0,3 0 0,-14-4 0,1 0 0,1 1 0,2-1 0,1 0 0,1 0 0,1 0 0,1-1 0,0 0 0,1 0 0,0 0 0,1-1 0,-1 0 0,1-1 0,-1-1 0,-3 0 0,1-1 0,0 0 0,0 0 0,1-1 0,0-1 0,1 1 0,-1-1 0,1 0 0,0-1 0,1 1 0,-1-1 0,0 0 0,1 1 0,-1-1 0,0 0 0,0 0 0,-3 0 0,0 0 0,0 0 0,0 1 0,1-1 0,-1 0 0,1 0 0,-1 0 0,1-1 0,-1 1 0,1-1 0,-1-1 0,1 1 0,-1-1 0,0-1 0,0 0 0,0 0 0,0-1 0,3-1 0,0 0 0,0 0 0,1-1 0,-1 0 0,1-1 0,0 0 0,-1 0 0,1-1 0,-2 0 0,0 0 0,0-1 0,-2-1 0,0 1 0,-1-1 0,-2-1 0,0 1 0,8-3 0,-2 1 0,-2-1 0,-2 0 0,0-1 0,-1 0 0,0-2 0,0 1 0,1-2 0,1-1 0,1-1 0,2-1 0,-6 1 0,2-1 0,1-2 0,1 0 0,1-1 0,0-1 0,1-1 0,0 0 0,0 0 0,0-1 0,-1 0 0,-1 1 0,-1-1 0,-1 0 0,-2 1 0,-1 0 0,7-3 0,-3 1 0,-1 0 0,-2-1 0,0 1 0,-1 0 0,0-1 0,0-1 0,0 0 0,1 0 0,1-2 0,1 0 0,-5 2 0,1-1 0,2-1 0,0 0 0,1-1 0,1 0 0,-1 0 0,0-1 0,-1 0 0,0-1 0,-2 1 0,-2 0 0,-1-1 0,-3 1 0,-2 0 0,10-8 0,-2 0 0,-3 0 0,-2-1 0,-2 1 0,-2-1 0,0-1 0,-1 1 0,1-2 0,2-2 0,-1 0 0,0-1 0,-2 0 0,-1-1 0,-1 0 0,-1 0 0,-2 0 0,2-4 0,-2 0 0,-1-1 0,-1 0 0,-3 0 0,-1-1 0,-2 0 0,1-4 0,-2-1 0,-2 0 0,-3 0 0,-2-1 0,-3 1 0,0-7 0,-4 0 0,-2-1 0,-5 1 0,-5 1 0,-5 2 0,-4 0 0,-4 1 0,-4 1 0,-3 0 0,-3 2 0,-4 0 0,-3 0 0,-4 3 0,-2 0 0,-6 1 0,-3 1 0,-4 1 0,-2 2 0,-1 1 0,-2 0 0,-2 2 0,-2 2 0,-2 1 0,-2 2 0,7 6 0,-3 2 0,-1 1 0,-1 2 0,0 0 0,-1 2 0,2 1 0,-2 1 0,0 2 0,0 0 0,0 1 0,-1 0 0,-3 3 0,1-1 0,0 1 0,-1-1 0,1 1 0,0-1 0</inkml:trace>
  <inkml:trace contextRef="#ctx0" brushRef="#br0" timeOffset="8567">24027 14414 5734,'-16'-37'0,"7"2"0,-6 8 0,13 6 0,-5 20 0,0 22 0,-3 35-804,3-12 0,-2 5 804,-2 12 0,-2 3-395,2-14 0,0 0 0,0 1 395,-1 1 0,0 0 0,1 0 0,-1 0 0,1 0 0,1-1 0,1-3 0,1-1 0,1-2-134,2 16 0,1-2 134,-1 1 0,2-4 0,11 7 0,1-15 0,15-58 0,9-27 192,-13 7 0,2-2-192,6-6 0,1-2 0,3-2 0,2 0 0,3 2 0,2 2 0,1 3 0,2 3 0,1 8 0,4 6 0,-3 10 0,4 4 0,-4 4 0,5 6 0,-2 6 0,-4 0 0,2 3 0,-8 5 0,-8 11 0,-7 4 0,1 1 0,-5 2 0,-11 3 0,-5 0 0,-3 1 0,-7-1 0,-13-1 0,-6-2 0,-4 0 0,-6-3 314,-10-4 0,-5-5-314,0-3 0,-5-5 0,6-9 0,-5-4 0,3-3 0,-4 3 0,2-15 65,10-21 0,-3-15 0,6-8 0,14 2-65,20-1 0,14-1 0,-4-2 0,-12 3 0,-5-4 0,3 2 0,10 5 0,22 9 0,1 0 0,-1 0 0</inkml:trace>
  <inkml:trace contextRef="#ctx0" brushRef="#br0" timeOffset="8815">24739 14879 5734,'9'-21'0,"5"5"0,-4 20 0,6 18 0,1 25 0,-8-13 0,-2 3-445,-2 2 0,-1 1 445,4 7 0,-1 4 0,-2 14 0,-1 1 0,1-17 0,-1-1 0,1 11 0,-2-4 0,-3-2 0,0-18 0,0-24 0,0-13 0</inkml:trace>
  <inkml:trace contextRef="#ctx0" brushRef="#br0" timeOffset="8963">24689 14032 5734,'-13'-37'0,"0"1"0,-3-26 0,16 69 0,9 11 0,7 43 0,-7-26 0,-1-1 0</inkml:trace>
  <inkml:trace contextRef="#ctx0" brushRef="#br0" timeOffset="9353">25235 14683 5734,'-8'-11'0,"6"1"0,-5 13 0,7 13 0,-7 35 0,6-18 0,0 3-594,-2 11 0,-1 4 594,0 3 0,0 1 0,0 2 0,-1 0 0,1-1 0,-1-2 0,-3-5 0,1-1 0,6-8 0,0-2 283,-6 24-283,7-20 0,-7-22 0,5-24 0,2-23 0,9-34 0,2 23 0,2-3-458,2-8 0,3-1 458,5-1 0,4-1 0,-4 11 0,2-1 0,0 3 0,6-5 0,0 3 0,5-2 0,0 7 816,6 11-816,-1 29 0,-8 23 0,-7 20 0,-10 15-101,-11-27 0,-2 2 101,-3 14 0,0-1 0,0-12 0,0-1 0,-4 15 0,0-2 245,2 1 1,-5-19 0,7-25 0</inkml:trace>
  <inkml:trace contextRef="#ctx0" brushRef="#br0" timeOffset="9791">26128 14590 5734,'-50'-13'0,"0"0"0,7 6 0,2 7 0,6 19 0,4 8-743,1 7 1,5 5 742,6 4 0,3 3 0,-5 6 0,1 0 0,6-3 0,3 0 0,1-2 0,3-1 0,2-3 0,3-3 215,4-5 0,3-2-215,12 14 253,30-31-253,-1-32 0,-9-4 0,-2-7-1048,-8-5 0,-3-4 1048,6-2 0,-3-2 0,-5-1 0,-1-1 126,0 3 0,-2 0-126,-6 5 0,0 1 0,11-24 0,-15 21 24,-2 19-24,-7 32 0,0 28 0,0-11 0,0 4-674,0 4 0,0 2 674,0 0 0,0 0 0,3 2 0,1-1 734,0-3 1,2-2-735,1-1 0,2-1 0,15 26 0,2-20 0,7-7 0</inkml:trace>
  <inkml:trace contextRef="#ctx0" brushRef="#br0" timeOffset="10191">26458 14683 5734,'8'-66'0,"1"21"0,7 36 0,1 33 0,-1 14 0,-3 13 0,-2 6 0,-5-13 0,-1 1 0,7 16 0,-2 3 0,-8-7 0,-2-4-724,4-17 0,0-2 724,-6 7 0,-4-4 0,-3-10 0,0-17 0,-6-20 0,13-21 0,-5-21 0,9 19 0,3-2-889,2-6 1,3-1 888,5 0 0,3 1 0,2-2 0,2 3 422,3 5 0,0 2-422,-5 3 0,2 4 0,26-2 0,-6 10 0,0 32 0,-1 8 0,-15 14 0,-3 1 0,-13 3 0,-10-3 0,-2-5 0,-13-7 1991,6-10-1991,-8-9 390,8-6-390,2-10 0,7-6 0,-8-5 0,7-4 0,-7 3 0,8-3 0</inkml:trace>
  <inkml:trace contextRef="#ctx0" brushRef="#br0" timeOffset="10784">27186 14486 5734,'0'3'0,"7"18"0,2 32 0,2-13 0,2 2-694,0 0 1,0 1 693,2 2 0,3 3 0,9 14 0,1-5 0,11-3 0,-12-17 0,1-14 440,5-48-440,0-27 0,-16 15 0,-1-4-306,1-5 1,-1-2 305,1-4 0,-1 0 0,-2 5 0,-2 0 0,0 3 0,0 1 0,-3 5 0,-2 4 0,3-15 0,-3 24 0,-14 40 0,-3 37 0,-4-6 0,-3 5-78,1 9 0,-3 7 78,3-12 0,-2 8 0,-1 1 0,1-4-942,-1 3 1,1-3-1,0 4 942,0-3 0,0 3 0,0 2 0,0-3 0,1-5 0,1 0 0,0-2 0,1-3-399,-1 1 1,1-4 0,0 2 398,-2 11 0,0 3 0,3-8 0,1-6 0,2-5 0,3-5 0,-1-1 0,1-7 0,0-2 0,-9 15 0,1-6 0</inkml:trace>
  <inkml:trace contextRef="#ctx0" brushRef="#br0" timeOffset="11888">22076 16409 5734,'41'0'0,"8"0"0,17 0-1151,-19 0 1,4 0 1150,6-2 0,3-1-562,-8 1 0,3 1 0,2-2 562,5-1 0,1-1 0,3-1-319,-10 2 1,1 1 0,3-1 0,6-1 318,-9 1 0,5-1 0,3 0 0,2 0 0,1-1 0,-1 1 0,-3 1-68,-6 0 0,-1 1 0,-2-1 1,1 1-1,1 0 0,2 0 1,1-1 67,-1 0 0,2 0 0,2-1 0,2 1 0,-1-1 0,1 0 0,-1 1 0,-1 0 0,-3 0 0,8 0 0,-3 0 0,-2 0 0,1 1 0,0-1 0,3 0 0,4 0 0,-14 1 0,3-1 0,1 0 0,1 0 0,2-1 0,0 1 0,1 0 0,0-1 0,0 1 0,0 0 0,-1 0 0,-3 1 0,0 0 0,0 0 0,0 0 0,0 0 0,1 1 0,-1-1 0,1 0 0,0 0 0,-1 1 0,0-1 0,0 0 0,5 0 0,0-1 0,1 1 0,-1 0 0,0-1 0,1 1 0,-2-1 0,1 1 0,-2 0 0,0 0 0,0 0 0,-1 1 0,1-1 0,-1 1 0,0 0 0,-1 0 0,-1 0 0,-1 0 0,0 1 0,-3-1 0,0 1 0,8 0 0,-2 0 0,-1 0 0,-2 0 0,-1 1 0,-2-1 0,-3 0 0,4 0 0,-3 0 0,-2 0 0,0 1 0,0-1 0,17 0 0,1 0 0,-3 0 0,-10-1 0,-1-1 0,-8 0 0,-10 1 0,-4-1 0,7-7 0,-11 0 374,-14-2-374,-8-2 2417,-2-1-2417,-14-11 0,5-28 0,2-11 0,-4 14 0,1-3 166,5-6 1,3-8-1,2 2-166,1 11 0,1 1 0,0-2-516,2-8 1,0-2 0,2 0 515,-2 14 0,1 0 0,1-1 0,-1-4 0,-2 6 0,-1-4 0,1-2 0,-1 0 0,1 1 0,-1 4-436,3-11 0,-1 3 0,1 1 1,-1-3 435,-1 3 0,1-4 0,-1 0 0,-1 1 0,-1 6 0,-1-10 0,-2 6 0,-1 1-1,0 6 1,-1 2 0,-3-1 0,-4-8 0,-3-2 0,-4 4 0,0 9 0,-3 4 0,-3 1 0,-1 2 0,-3 2 0,-8 7 0,-19 6 0,-10 8 0,1 8 0,6 7 0,1 8 0,-4 0 0,-4 0 0,-5 1 0,-2 1 0,1 1 0,3 1 0,-1 2 0,0-1 0,-1 1 0,8-3 0,0 1 0,-2-1 0,0 0 0,-2 0 0,-5 2 0,-1-1 0,-1 1 0,-1-2 0,0 1 0,10-3 0,0 0 0,-1-1 0,-1 0 0,1 1 0,-2-1 0,-3 1 0,-1 1 0,0-1 0,-1 0 0,-1 0 0,1-1 0,6-1 0,1 0 0,-1-1 0,0 0 0,-1 0 0,1 0 0,-1 0 0,-1 0 0,0 0 0,-1-1 0,1 1 0,-1-1 0,0 0 0,-1 0 0,-1 1 0,-1-2 0,0 1 0,0 0 0,0-1 0,0 1 0,1-1 0,0 0 0,1 1 0,0-1 0,0 0 0,1 0 0,-1-1 0,0 1 0,-1 0 0,0-1 0,1 1 0,-1-1 0,0 0 0,1 0 0,0 0 0,3 1 0,0-1 0,1 0 0,0 0 0,-1 1 0,-1-1 0,-3 0 0,5 0 0,-3 0 0,-1-1 0,-2 1 0,1 0 0,0 0 0,1 0 0,1-1 0,4 1 0,-12 0 0,4 0 0,2 0 0,0 0 0,-1 0 0,-3 1 0,10-1 0,-3 1 0,-1-1 0,0 1 0,0 0 0,2 0 0,4 1 0,3 0 0,-17 0 0,5 2 0,4 0 0,0 0 0,3 0 0,2 1 0,0 0 0,4 1 0,-7 1 0,4 1 0,1 1 0,6-1 0,1 2 0,5 0 0,-3 3 0,5 2 0,6 1 0,4 1 0,-3 15 0,16 10 984,17-13-984,9 2 2719,0-15-2719,6 5 2031,-13-3-2031,5 17 0,-7 8 0,-7 20-1422,3-20 1,-1 3 1421,-3 12 0,-1 4 0,1-12 0,0 1 0,0 2-552,2 6 1,0 3 0,0 1 551,0-11 0,0 0 0,0 1 0,0 1-310,1 1 1,1 0 0,1 1 0,-1 0 309,-1 1 0,1 0 0,0-1 0,0 1 0,0-3 0,-1 1 0,1-1 0,1-1 0,-1 15 0,1-2 0,0 0 0,0-4 0,0-1 0,2-1 0,2-7 0,2 0 0,0 0 0,2 7 0,1 2 0,0-5 0,2 2 0,2-3 0,5 8 0,1-7 0,3-5 0,12-15 1104,-13-24-1104,14-14 0,1-50 0,-16 24 0,1-2 421,6-14 1,-1-4-422,-5 5 0,-1-1 0,7-2 0,0-1 0,-3-2 0,0-1 0</inkml:trace>
  <inkml:trace contextRef="#ctx0" brushRef="#br0" timeOffset="13961">18818 5526 5734,'-9'-31'0,"2"0"0,7 9 0,0-2 0,29 58 0,15 9-747,-18-12 0,2 7 1,1-1 746,5 2 0,2 1 0,1 1-513,3 7 0,2 2 1,1 1 512,-7-11 0,1 0 0,1 1 0,-1 0 0,2 2 0,0-1 0,0 2 0,2 3 0,-5-8 0,1 3 0,2 1 0,-1 0 0,0-1 0,-1-2 0,7 7 0,-2-2 0,0-1 0,2 5 0,-4-5 0,2 4 0,1 2 0,0-1 0,-2-2 0,-5-6 0,7 7 0,-5-6 0,0 1 0,6 9 0,-1 2 0,-5-8-506,-7-13 0,-5-3 506,9 20 0,4-14 0,-21-14 1108,6-7-1108,-15-15 2078,-2-11-2078,-7-5 401,0-18 0,-7 10 0,-2-11 0</inkml:trace>
  <inkml:trace contextRef="#ctx0" brushRef="#br0" timeOffset="14532">19645 7386 5734,'-25'15'0,"8"6"0,32 10 0,20 14-1012,-1-16 0,5 0 1012,3 3 0,8 4 0,-8-10 0,9 2 0,3 2 0,-1 0 0,-5-3 0,6 5 0,-4-2 0,4 2-339,-5-5 1,5 1 0,2 1 0,-3-1 0,-8-2 338,-2 1 0,-6-2 0,-1-1 0,15 5 0,-3 0 0,-5 0 0,-3-2 0,-10-7 0,-1-3 778,19 13-778,-23-14 0,-1-5 0,-7-16 0,-8-11 0,6-24 0,-14-18 161,3 22 0,0-6-161,1-7 0,0-6 0,-1 2 263,-2-9 0,0 0-263,2 3 0,2-3 0,-1 4 0,-1-4 0,-1 4 0,-2 3 0,0 1 0,3 3 0,-1 0-292,-2-6 1,-2 3 291,2 13 0,-2 2 0,-2-4 0,-1 2 0,2 0 0,-20 10 0,11 10 0,-27 11 0,-5 10 0,12 8 0,-4 4-858,-9 4 0,-2 4 858,-7 5 0,-2 3 0,14-6 0,0 1 0,-2-1-419,-5-1 1,-2 0 0,1 0 418,1 1 0,0 1 0,0-1 0,-1-1 0,-1 0 0,1-1-31,4-2 1,0-1 0,2 0 30,-16 7 0,3-2 0,9-3 0,2-2 0,3-3 0,3-2 0,-13 9 0,-3-6 1502,28-9-1502,3-6 744,24-11 0,9-9 0,8-7 0</inkml:trace>
  <inkml:trace contextRef="#ctx0" brushRef="#br0" timeOffset="15242">20009 3831 5734,'0'35'0,"0"7"0,0 18-832,-3-24 1,-1 2 831,0 12 0,-1 2 0,-3 5 0,-1 1-1086,3-14 1,1 1 0,0 0 1085,-1 3 0,1 1 0,-1 4 0,0 0 0,0 5 0,0 0 0,0-2-272,0 3 0,0-3 1,0 2 271,1-6 0,1 2 0,0-1 0,0-3 0,1 2 0,0-3 0,2-4 0,1 2 0,0-3 0,0 2 0,0-4 0,0-6 0,0-11 0,0-18 1644,0-36-1644,0-12 0,-1 4 0,2-2 1364,2 5 1,1 0-1365,-3-2 0,0 0 0,5-1 0,3 2 0,-2 0 0,2 2 0,4-1 0,0 1 0</inkml:trace>
  <inkml:trace contextRef="#ctx0" brushRef="#br0" timeOffset="15690">20737 4006 5734,'0'-16'0,"-8"-3"0,-1 12 0,-7 7 0,-8 20 0,-2 22 0,6-15 0,0 3-369,-1 8 1,-1 1 368,-2 3 0,-1 0-433,0 4 0,0 1 433,0-1 0,1 1 0,2-2 0,1 3 0,6-6 0,2 3 0,1-2 0,1 3 0,3 1 0,2 13 0,5-2 0,18 5 0,-3-31 0,5-3 0,30 9-368,10-13 368,-23-17 0,2-7 0,2-6 0,2-8 0,15-11 0,0-12 0,-23 4 0,-1-7 0,-1-3 0,-4-1 0,3-13 0,-4-2 0,-2-1-367,1-2 1,-1-2-1,-10 4 367,-14-9 0,-10 8 0,3 21 0,-4 5 0,-23-23 0,-9 16 128,11 25 1,-3 6-129,1 8 0,-2 3 0,-9 3 0,-2 4 0,0 5 0,0 0 0</inkml:trace>
  <inkml:trace contextRef="#ctx0" brushRef="#br0" timeOffset="22904">3721 5247 5734,'-35'-15'0,"4"3"0,29 2 0,48 1 0,-7 5 0,8 1 0,4-1-840,2-1 0,5-1 1,1-1-1,-1 0 840,-1 0 0,0 1 0,0-1 0,0-1 0,4 0 0,1-1 0,-2 0 0,-4 0-600,-3-1 1,-4-1-1,0 1 600,1 1 0,-1 1 0,-1-2 0,8-5 0,-2 1 0,-4 5 0,-3 0 0,-4-3 0,-5 0 0,8 5 0,0-2 0,-29 9 1766,-8 5-1766,-2 0 3392,-7 6-3392,7 4 0,-5-4 0,13 0 0,-21-21 0,-25-30 0,-7 13 0,3 7 0,-2 6-186,4 18 1,0 7 185,-1 3 0,0 4-372,-4 10 1,2 5 371,5 5 0,4 2 0,-1 5 0,6 5 0,11-3 0,6 6 0,3-4 0,4 2 0,5-1 0,0-5 0,3 2 0,8-7 0,25-1 0,7-10 0,-9-7 0,1-5 0,14-4 0,2-8 0,-12-8 0,-2-5 0,-6-6 0,-1-2 0,1 3 0,-2-2 0,15-20 0,-18 14 0,-3 1 0,-8-4 0,15-4 0,-28 22 343,0 10-343,-2 3 771,-7 8-771,-7-4 0,-2 4 0,0-4 0,-6 4 0,13-5 0,-13 5 0,6-3 0,0 3 0,9-10 0,2 18 0,-2-4 0,-9 25 0,-23-6 0,-10 13-407,11-27 1,-4-1 406,-5 1 0,-3-1 0,-2-1 0,-2-3 0,-5-1 0,-2-5 0,3-3 0,1-4 0,1 0 0,-1-2 0,-11-5 0,2-3 0,21 1 0,1 0 0,-8 1 0,3-1 0,2-7 0,22 5 0,3-6 0,8 6 0,12 0 813,-3 5-813,14 0 0,1 0 0,0 0 0,-16-9 0,-2-12 0,-16-11 0,-7-19 0,4 8 0,0-3-338,1 8 0,1 0 338,-3-12 0,2 0 0,6 13 0,2 3 0,-6-25 0,12 13 0,1-1 0,-3-8 0,8 15 0,5 2 0,10 1 0,10 2 0</inkml:trace>
  <inkml:trace contextRef="#ctx0" brushRef="#br0" timeOffset="23440">5655 4823 5734,'-3'-43'0,"-1"0"0,2-15 0,-5 0 0,22 60 0,3 26 0,2 5 0,0 6-835,2 11 0,-1 3 835,-5-12 0,0 1 0,1 0-860,2 4 1,1 1 0,-2 0 859,-3 0 0,-1 1 0,1-2 0,3-4 0,2 0 0,-3-1-230,1 16 0,-1-2 230,4-11 0,-1-4 0,-7-5 0,0-3 0,3 4 790,-16-34-790,-9-35 0,4 0 0,1-6 1032,-1-11 0,2-3-1032,2-9 0,2-1 0,3 18 0,1 1 0,1-3 0,3-11 0,2-3 0,2 4 0,8-4 0,2 2 0,-7 14 0,0 0 0,2 6 296,5 8 1,2 6-297,10-11 0,12 20 0,-12 21 0,-2 21 0,-9 26 0,-17 2 0,-5 6 0,-1-14 0,-2 2-709,0-4 1,-2 3 0,-2-4 708,-3-2 0,0-3 0,-1-1 0,1-2 872,-1 12-872,2-12 90,29-14-90,12-20 0,-2-5 0,3-3-274,5-6 1,2-1 273,4-1 0,0-1 0,0-1 0,0-1 0,11-6 0,-2-3 0,-17 3 0,-2-1 0,2-5 0,-5-1 0,-1-25 0,-16-2 0</inkml:trace>
  <inkml:trace contextRef="#ctx0" brushRef="#br0" timeOffset="23631">6830 4306 5734,'-17'-21'0,"0"24"0,16 14 0,2 35 0,7-20 0,1 3-668,3 26 1,0 2 667,-3-16 0,0 0 0,-1-3 0,0 3 0,0-4 0,1-2 0,-1-3 16,0 1 0,0-1-16,-3-4 0,-1-2 0,4 17 0,-8-5 0</inkml:trace>
  <inkml:trace contextRef="#ctx0" brushRef="#br0" timeOffset="23793">6234 5009 5734,'46'-9'0,"7"-3"0,-9 2 0,6-3 0,-2 2-233,1 1 0,-1 0 0,-1-1 0,2-1 0,-3 2 1,-5 2-1,0 0 0</inkml:trace>
  <inkml:trace contextRef="#ctx0" brushRef="#br0" timeOffset="24112">6879 4161 5734,'50'-36'0,"-8"9"0,-9 3 0,-9 26 0,0 5 0,-6 33 0,13 18-367,-18-19 0,0 5 367,4 3 0,2 5 0,0-2-663,4 10 0,0 2 663,-4-9 0,1 2 0,-2-4 0,4 0 0,-3-3-245,-6-1 1,-1-2 244,4-8 0,0-1-139,-6 10 0,-2-2 139,9 13 0,-13-22 0,-1-1 0,-3 8 0</inkml:trace>
  <inkml:trace contextRef="#ctx0" brushRef="#br0" timeOffset="24762">6681 6445 5734,'-43'36'0,"2"3"0,-2 5 0,11-10 0,-2 3-653,-8 9 0,-6 5 1,4-1 652,10-12 0,2-2 0,0 0 0,0 1 0,1 1 0,2-3 0,-1 5 0,5-5 607,9 1-607,8-7 320,23-7-320,11 4 0,16-1 0,15-3-281,-5 3 281,-20-14 0,0-1 0,19 6 0,-15-8 0,0-1 0,10-2 999,2 0-999,-32-10 0,-1-5 0,-13-38 0,5-9 0,-8 16 0,-5-5 0,-6-15 0,-8-2-81,-1 22 0,-5 1 0,-7 1 81,-6-1 0,-6 0 0,-5 3 0,-2 4 0,4 11 0,-4 5 0,-1 1 0,0 2 0,4 1 101,-21-8 1,3 2 0,18 7-102,18 9 0,54-3 0,30-3 0,5 1 0,0-1 0,6 0 0,2-1 0,-6-1 0,-1-6 0,-4-2 0,2 5 0,-4 7 0,3 1 0,-3 4 0,-7 4 0,-6 7 0,-3 7-259,3 3 1,1 6-1,-8 3 259,-13 12 0,-9 4 0,-2 4 0,0 1 0,6-2 0,1 1 0,2 15 0,-2-1 0,-6-21 0,0-1 0,6 11 0,-3-4 0,-11-5 0,13-11 0,-6-11 0</inkml:trace>
  <inkml:trace contextRef="#ctx0" brushRef="#br0" timeOffset="25015">7226 6228 5734,'0'-16'0,"0"15"0,0 13 0,15 28 0,4-10 0,14 4 0,0-24 0,0-14 0,0-12 0,-7-11 0,-3-8 0,-13 3 0,-10-4 0,-24 0 0,-4 18 0,-12 0 0,14 31 0,-5 9 0,5 15 0,-7 4 0</inkml:trace>
  <inkml:trace contextRef="#ctx0" brushRef="#br0" timeOffset="25185">7276 6880 5734,'42'20'0,"6"5"0,-20-5 0,1 1 0,24 13 0,-23-11 0,-3-1 0,6 4 0,-9 4 0,-7-13 0,-1 3 0</inkml:trace>
  <inkml:trace contextRef="#ctx0" brushRef="#br0" timeOffset="26058">7656 6580 5734,'8'30'0,"-6"-7"0,5 2 0,-7-10 0,0-14 0,0-7 0,0-14 0,7-30 0,17-5 0,-4 1 0,12 10 0,-16 33 0,1 11 0,-1 16 0,-3 14 0,-2 3 0,7 7 0,-1 24 0,-10-44 0,-7-5 0,8-9 0,8-15 0,10-9 0,7-22 0,0 7 0,-7 2 0,5 7 0,-13 26 0,14 14 0,-21 8 0,11 15 0,-20-17 0,5-1 0,-7-6 0,0-14 0,0-7 0,0-19 0,-7-16 0,5-17-281,-5 23 1,-1-2 280,4-2 0,-1 0 0,-2 0 0,-3 0 0,-1 0 0,-2 1-139,-5-25 139,-6 6 0,15 16 0,2 10 0,7 6 0,0 9 0,36-9 553,3 4-553,-10 1 0,1-1 0,10-12 147,-23-12-147,-10 13 0,0-3 0,-5 13 0,6-2 0,6 63 0,-1 6 0,0 8 0,-2-11 0,2 1 0,-2 2-562,0 12 0,0 4 1,0-3 561,0-9 0,-1-1 0,0 0 0,-1 0 0,-1 1 0,1-1 0,2 1 0,0 0 0,0 3 0,1 12 0,-2 3 0,1-3 0,-2-16 0,0-3 0,-1 1 0,1 9 0,-1 2 0,-1-6 0,-3-7 0,1-5-15,3-5 0,-1-2 15,-6 15 0,7-6 0,-8-20 0,0-15 0,0-17 0,0-20 0,0-6 0,0-4 0</inkml:trace>
  <inkml:trace contextRef="#ctx0" brushRef="#br0" timeOffset="29741">17297 12595 5734,'0'-16'0,"0"10"0,-7 21 0,-2 26 0,4-9 0,0 4-722,-2 13 0,0 4 722,5 6 0,2 3-896,-2-16 1,-1 1 0,1 0 895,1 1 0,1 0 0,1 1 0,-1-2 0,0 1 0,0 1-535,0 13 0,0 2 1,0-4 534,0 7 0,0-2 0,0-12 0,0 0 0,0-6 0,0-8 0,0-4 0,0 30 0,7-22 439,-5-22 1,5-26 0,-7-23-1</inkml:trace>
  <inkml:trace contextRef="#ctx0" brushRef="#br0" timeOffset="29961">17066 13029 5734,'7'-38'0,"2"-1"0,18 20 0,7 2 0,23-11-754,-10 10 0,3 1 754,-8 6 0,-1 2 0,4 1 0,0 0 0,-7-3 0,1 2-78,13 5 0,-1 1 78,13-6 0,1 9 97,-34 0 0,-22 9 0,-2 3 1</inkml:trace>
  <inkml:trace contextRef="#ctx0" brushRef="#br0" timeOffset="30133">17132 13329 5734,'66'0'0,"-30"0"0,1 0 0,1-3 0,0 1 0,3 2 0,0-1 0,1-1 0,-1-1 0</inkml:trace>
  <inkml:trace contextRef="#ctx0" brushRef="#br0" timeOffset="30522">17843 13205 5734,'0'26'0,"0"5"0,3 4 0,1 6-239,1 14 1,-1 5 238,-1-16 0,0 1 0,1 0-350,1 3 0,0 1 0,-1-2 350,-3 10 0,0-6 0,6 8 359,-7-52-359,0-19 0,0-24 0,0-7 0,0 9 0,0-2-219,3-14 1,2-1 218,2 14 0,2 2 208,10-22-208,5 11 903,-1 15-903,11 10 0,0 20 0,7 17 494,-8 21-494,-15-9 0,4-4 0,-12-19 0</inkml:trace>
  <inkml:trace contextRef="#ctx0" brushRef="#br0" timeOffset="31086">18455 13680 5734,'62'16'0,"-21"-5"0,21-16 0,-29-7 0,-7-17 0,-2-22 0,-15 1 0,-2-11 0,-7 19 0,0 2 0,0 13 0,0 1 0,0 11 0,-7 10 0,-2 0 0,-15 5 0,5 0 0,-4 0 0,-1 0 0,5 0 0,-12 0 0,-9 14 0,3-2 0,-3 18 0,16 1 0,7 6 0,15 18 0,11-10 0,19-9 0,7-3 0,-8-12 0,3-2-229,13 7 1,2-3 228,-11-8 0,-2-3 0,1 1 0,0-1 0,8-1 0,-1-1 0,23 1 0,-6 3 0,-19-13 0,-19-1 0,-3-6 0,-9-8 0,-7-3 0</inkml:trace>
  <inkml:trace contextRef="#ctx0" brushRef="#br0" timeOffset="31465">19133 13143 5734,'0'-11'0,"0"10"0,0 12 0,0 15 0,3 9 0,1 3 0,-2 27 0,1-21 0,1 2 0,0-2 0,0-3 0,-3 12 0,3-13 0,0-7 0,-4-23 0,0 1 0,0-40 0,0-4 0,7-13 0,2 4 0,8-4 0,-1 9 0,16 11 0,-12 11 0,18 20 0,-19 11 0,12 10 0,-13 14 0,6-2 0,-7 13 0,-1-13 0,8 11 0,-5-20 0,4-13 0,-6-19 0</inkml:trace>
  <inkml:trace contextRef="#ctx0" brushRef="#br0" timeOffset="32068">19678 13143 5734,'0'15'0,"8"1"0,-6 4 0,12 6 0,-19-18 0,3 0 0,-15-14 0,-6 1 0,-3 19 0,0 3 0,-5 19 0,20 1 0,-4 9 0,15 1 0,7 0 0,3-1 0,14-9 0,1-6 0,8-15 0,0-7 0,0-23 0,-8-8 0,-2-5 0,0 1 0,-2-6-508,-1-13 1,-1-9 0,-1 3 507,4-4 0,-1-2 0,-7 4 0,-1-6 0,0 1 0,-1 2 0,-2-1 0,1 4 0,2-6 0,0 2-68,-5 12 1,0-1 0,0 5 67,0-1 0,0 8 0,1 6 0,-1 22 0,-16 68-443,4-19 1,-1 3 442,-2 10 0,-2 2 118,-3 1 1,0 1-119,2 3 0,1-2 0,1-5 0,0-1 0,0-3 0,1-2 0,6-10 0,0-2 0,-6 24 187,7-16-187,0-20 0,15-20 0,18-45 0,11 1 360,-19 6 1,-1 0-361,17 0 1222,-8 2-1222,0 14 0,15 14 0,-4 9 0,5 19 0,-1 0-287,-5 10 287,13-4 0,-26-12 0,-1 0 0,4-3 0,0-2 0,0 1 0,1-1 0,-1-2 0,0-1 0,0-1 0,0-1 0</inkml:trace>
  <inkml:trace contextRef="#ctx0" brushRef="#br0" timeOffset="33054">16338 14579 5734,'6'-15'0,"19"-5"0,18 0 0,16-2 0,1 1-1715,-7 2 0,1 2 1,6-1 1714,-5 0 0,6 0 0,2-1 0,1 1 0,-2 1-118,-2 3 0,-2 1 0,2 0 0,0 2 0,2-1 118,-5 1 0,-1 1 0,1-1 0,3 1 0,4 0 0,5 0 0,-13 2 0,3 1 0,4-1 0,2 0 0,3 0 0,1 1 0,0-1 0,2 1 0,-2-1 0,0 1 0,-3 1 0,-1-1 0,-3 1 0,-1 1 0,0 0 0,-1 0 0,-1 0 0,1 0 0,-1 1 0,1-1 0,1 0 0,0 0 0,2 0 0,-4 0 0,2 0 0,2 0 0,0-1 0,2 1 0,-1-1 0,0 1 0,-1 0 0,0 0 0,-2 0 0,-2 0 0,-2 1 0,-2 1 0,11-1 0,-1 1 0,-2 0 0,-2 1 0,-3-1 0,-1 2 0,-4-1 0,-2 0 0,15 1 0,-5-1 0,-5 1 0,0 1 0,8 0 0,-4 0 0,-2 0 0,11 0 0,-6 0 0,-12 0 0,-4 0 0,11 0 1128,-17-5-1128,-32 0 2790,-11-6-2790,-22 1 1393,6-5-1393,-6-1 0,0-37 0,6 6-118,8 6 1,3-3 117,3 3 0,1-1-549,2-8 1,2-3 548,5-10 0,3-3-418,-6 20 0,0-2 1,2-4 417,4-5 0,4-5 0,0-2 0,-3 4-523,-1-3 1,-3 3-1,2-3 523,1 5 0,3-3 0,-2 0 0,-3 2 0,-5 6 0,-4 1 0,0 1 0,-1 3-135,0 0 0,0 3 0,-2-1 135,-5-10 0,-3-1 0,-5 7 0,-8 5 0,-5 7 0,-4 4 0,-5 6 0,-7 4 0,-5 7 0,-10 3 0,-7 7 0,14 8 0,-5 5 0,-3 2 0,2 0-189,7-1 1,1 0 0,-1 0 0,-3 3 188,-3 1 0,-3 2 0,-1 1 0,0 0 0,2-1 0,-3 2 0,1-1 0,1 1 0,-2-1 0,10-2 0,-1-1 0,0 1 0,-1-1 0,0 0 0,-2 0 0,0 0 0,-1-1 0,0 0 0,0 0 0,-1-1 0,0 0 0,0-1 0,-1 0 0,0-1 0,1 0 0,0 0 0,-1-1 0,1 0 0,0-1 0,1-1 0,0 0 0,0-1 0,1 0 0,0-1 0,3 1 0,1-1 0,1 0 0,-1 0 0,1-1 0,-11-2 0,1 0 0,0 0 0,2-1 0,4 0 0,2 0 0,0 0 0,2-2 0,3-2 0,1 0 0,0-1 0,2 0 0,-9 0 0,2 0 0,2-2 0,8 0 0,1-2 0,1 2 0,-4 0 0,0 1 0,5-1 0,3-2 0,2 0 0,-4 1 0,5 0 45,12-5-45,8 9 1846,6 43-1846,0 10 0,-2 13 0,3-10 0,-1 7 0,0 4 0,-1 1 0,0 0 0,-1 2 0,-1 2 0,1-1 0,-1 0 0,1-4 0,0 0 0,0 0 0,0-1 0,0 0 0,0-1 0,0 1 0,1-1 0,0-2 0,2-2-205,-2 12 1,3-5 0,1 4 204,2-7 0,0 3 0,2 0 0,-1-4 0,1 1 0,0-3 0,2 1 0,2 11 0,1 0 0,2-6 0,4-10 0,1-6 0,-1-1 0,2-3 0,14 16 27,-7-7-27,-1-25 0,1-11 0,-1-10 0</inkml:trace>
  <inkml:trace contextRef="#ctx0" brushRef="#br0" timeOffset="34718">5358 8399 5734,'-59'0'0,"24"-9"0,28-7 0,55-20 0,-3 14 0,13-1 0,7-1 0,-2 0-1063,-3 1 0,0 0 0,2 1 0,6-2 1063,-14 6 0,5-1 0,1 0 0,3-1 0,0 1 0,-1 0 0,-2 1-235,3-1 0,-1 1 0,0 0 1,0 0-1,3 1 0,3-1 235,-9 3 0,3 0 0,3 0 0,1 0 0,1 1 0,0-1 0,-2 1 0,-2 0 0,-2 0-11,2 0 1,-3 0-1,-1 1 1,-1 1-1,0-1 1,1 0 0,3 0 10,-1 1 0,3-1 0,0 0 0,1 0 0,0 1 0,0 0 0,-3 0 0,-1 0 0,8 0 0,0 0 0,-1 0 0,-3 0 0,-3 2 0,-5 0 0,-3 0 0,-6 1 0,0 0 0,2 0 0,15-2 0,5-1 0,-5 1 0,-15 1 0,1-5 0,-10 10 0,-18 0 1337,-6 5-1337,0 0 2894,-8-9-2894,-2-7 1084,-7-15-1084,0-20 0,0-12-254,0 21 0,0-3 254,0-6 0,0-2-645,-3-7 0,-1-4 645,3 19 0,1-2 0,-1-1-886,-1-4 0,-1-1 0,1-1 886,-1-3 0,0 0 0,1-1 0,2-3 0,0-1 0,-2-1-287,-4 2 1,-2 1 0,0-1 286,5 1 0,1 1 0,-4-2 0,-4 5 0,-4-2 0,-1 0 0,1 4 0,1 1 0,1 2 0,-2-1 0,-5-10 0,-3-2 0,-1 8 2,-1 7 0,-2 5-2,-9-8 0,-1 4 0,12 17 0,0 3 0,-11-6 0,0 5 0,-7 8 0,-8 11 0,-7 19 0,22 1 0,-3 2 0,-10 7 0,-3 3-2,8-4 1,-1 1 0,-2 1 1,-5 2 0,-2 0 0,-1 1 192,-4 2 1,-1 1-1,-6 2-192,11-5 0,-5 2 0,-2 1 0,0 0 0,2-2-145,-3 0 1,2-1 0,0-1 0,-4 2 144,13-5 0,-3 2 0,-1-1 0,0 1 0,0-1 0,4-2 0,-13 3 0,2-2 0,2-1 0,0 1 0,2-1 0,2 0 0,0 0 0,0 0 0,-2 0 0,0 1 0,0-1 0,2 0 0,4-2 0,1 1 0,0-1 0,-3 2 0,0 1 0,-3 1 0,-1 0 0,1 1 0,4-2 0,2 0 0,4-1 0,0 0 0,-3 2 0,-11 4 0,-3 1 0,1 1 0,7-1 0,8-2 0,4-1 0,2 0 0,0-1 0,2-1 0,-1 1 0,-6 6 0,0 0 0,5-1 0,5-4 0,4-1 0,-12 9 0,7-2 0,22-8 0,-1-3 1979,1-3-1979,-1 1 0,-22 29 0,10 2 841,8-8 1,2 4-842,5 1 0,4 2-65,4 14 0,2 4 65,1-15 0,1 1 0,0 6-497,2-4 1,1 6-1,1 2 1,1 0 0,-2-2 496,2 1 0,-1-2 0,0 1 0,1 2 0,-2 1 0,1 2 0,0 2 0,-1-2 0,2-4-263,0-2 1,2-3-1,-1-2 1,-1 0 262,-2 14 0,-2-1 0,2-1 0,4-5 0,1 0 0,-2-3 0,-3-7 0,-1-1 0,1-2 0,3 13 0,-1-3 0,-2-12 0,-2-4 0,1 23 1794,0-16-1794,0-15 1826,-7-56-1826,5-4 0,-2-9 0,1-4 0,3 8 0,0 0 0</inkml:trace>
  <inkml:trace contextRef="#ctx0" brushRef="#br0" timeOffset="36185">9277 8161 5734,'31'41'0,"0"0"0,0-9 0,3 1 0,1-1-1018,1-2 0,2-2 1,2 1 1017,6 6 0,3 1 0,1-2-820,-2-5 1,0-2 0,3 1 819,5 3 0,2 0 0,2 0 0,-10-6 0,2 1 0,0 0 0,2-1-56,4 1 0,2 0 0,0 0 1,1 1 55,-12-4 0,1 0 0,-1 1 0,2 0 0,0 0 0,3 0 0,2 0 0,0-1 0,1 1 0,-1 0 0,0 2 0,0-1 0,1 1 0,-1 0 0,2 0 0,2 0 0,1 0 0,1 0 0,-1-1 0,0 2 0,-1-1 0,0 1 0,0 0 0,0 0 0,-1 0 0,1 0 0,0 1 0,0 0 0,-1 0 0,0 0 0,-2 0 0,0 1 0,-1 0 0,-1 0 0,1 1 0,-2-2 0,-2-1 0,1 1 0,1 2 0,5 2 0,-12-5 0,3 3 0,3 1 0,1 2 0,0 0 0,0 0 0,-1-1 0,-2-1 0,-4-3 0,5 3 0,-4-2 0,-1-2 0,-1 0 0,2 1 0,3 3 0,1-1 0,3 3 0,2 1 0,1 1 0,0-1 0,-2-1 0,-4-2 0,-4-3 0,9 5 0,-5-3 0,-3-2 0,0-1 0,-1-1 0,-1-2 0,1 0 0,0 1 0,8 4 0,2 1 0,-1-1 0,-3-2 0,-4-3 0,-2-1 0,1 0 0,6 5 0,2 1 0,-4-3 0,2-2 0,-5-2 0,-17-6 0,-2 1 0,5 0 0,-2 0 0,-1 4 0,7 0 1028,-5 4-1028,20 1 0,-3 5 668,-17-13 0,3 0-668,-1-2 0,2 0 0,5 4 0,2 0 0,-5-4 0,2 0 0,-1 2 0,2 1 0,-3-2 0,2 1 0,-2 0 0,16 7 0,-3-1 0,4 7 1746,-1-4-1746,-7 3 0,0-4 0,-8 1 0,-2-2 0,-7 0 580,8-8-580,-6 7 0,-2-17 0,-9 7 102,-8-13-102,1 4 644,-1-5-644,-6-14 0,-3-3 0,-7-14 0</inkml:trace>
  <inkml:trace contextRef="#ctx0" brushRef="#br0" timeOffset="37044">16570 11158 5734,'-35'-36'0,"40"41"0,17 11 0,25 21 0,7 6-967,-20-14 0,0-1 967,21 9 0,0 1 0,-12-5 0,-3-1 93,-8-9 1,-1 0-94,3 4 0,-6 0 0,-10 4 407,-3 5-407,-30-4 0,-10 8 0,-16-5 0,-12 3-559,12-6 1,-5 3 0,-2 2-1,3-3 559,-6 6 0,1-2 0,-2 3 0,6-5 0,-3 1 0,1 1 0,4-2-66,1 0 1,3 0-1,4-4 66,-2 1 0,0 0-98,0 1 0,-4 2 1,7-5 97,-13 5 0,19-9 0,3-1 0,2-4 0,0 3 0,5-9 2069,3-1-2069,1-4 1188,6-6-1188,0-5 807,2-10-807,7-6 0,7-14 0,2-7 0,8-14 0,-6-1 0,1-4-583,1 10 1,0-1 582,-2 1 0,-1-2 0,2 2 0,8-10 0,1 2 0,-1-2 0,2-1 0,2-2 0,2-1-1449,2 1 1,1-1 1448,-4 0 0,1 1 0,5 2 0,2 0-247,-10 13 0,-1-1 1,-1 3 246,6-2 0,0 2-62,1-5 0,-1 5 62,-1 7 0,-10 10 682,-1 4-682,-13 19 2813,5-1-2813,-14 18 1198,5-4-1198,-6-1 233,16 19-233,1-5 0,15 25 0,2-6-382,7 13 382,-13-28 0,0 1 0,-2 2 0,-1 0 0,3 0 0,0 0 0</inkml:trace>
  <inkml:trace contextRef="#ctx0" brushRef="#br0" timeOffset="45620">21712 3924 5734,'0'-21'0,"-6"-24"0,-2-4 0,-3-4 0,0 2 0,-2-5 0,-6-3 0,-1 3 0,10 25 0,-2-1 0,-7-19 0,-3-9 0,2 9 0,-2-7 0,-3 6 0,-3 3 0,1 10 0,-14-6 0,8 9 0,0 4 0,-7-4 0,-3 5 0,-6 0-232,20 14 0,1-1 232,-24-14 0,10 9 0,-2 1 0,-13-7 0,17 11 0,1 2 0,-11 0 114,1 1-114,13 7 0,0 1 0,-19 0 0,8-1 0,0 2 0,0 5 0,-16-8 0,30 8 0,0-4 0,7 5 0,-5 0 0,-2 0 0,-2 0 0,1 0 0,-2 0 0,-19 5-5,15-3 1,-1 1 4,-18 8 0,2-1 0,0 0 0,6 1 0,1-1 0,10-4 0,7 8 0,0-8 0,-8 14 0,14-9 0,-4 9 0,7-4 359,5 9-359,-12 6 0,13 1 0,-6 13 0,0-2 0,-2 8 0,-7 1 0,6-15 0,-1 1 0,9-10 0,-1 1 0,-14 16 0,-1-1 0,-2 2 0,17-18 0,-1 2 0,2-4 0,0 3 0,4 12 0,1 7 0,1-4 0,-6 2 0,1-1 0,-3 20 0,3-4 0,2-7 0,-1-20 0,5 3 0,0 3 0,-6 4 0,6 0 0,0 0 0,-4 1 0,-1 10 0,8-14 0,1 0 0,1 1 0,5-1 0,-5-4 0,7-2 0,0 10 0,0 3 0,0 14 0,0 3 0,0 1 0,-1-33 0,2 4-485,4 10 0,3 15 1,2 10-1,2 4 1,-1-1-1,0-9 1,-2-13 484,3 7 0,0-1 0,-2-6 0,1 13 0,1 6 0,0-2 0,0-9 0,-1-17 0,11 10 0,-18-22 0,17 11 0,2-1 0,-16-7 0,22 13 0,1-1 0,-15-12 0,10 6 0,3-2 0,-1-13 0,7 18 0,2-19 0,11-1 0,-4-2 0,-8-2 0,2-2-236,17 7 1,8 2 0,-7-7 235,-14-10 0,-3-3 0,3 0 0,-1-1 0,24-5 0,-13 4 0,14-5 3042,-14 0-3042,-11 0 0,-1 0 0,16 0-133,-15 0 1,-1 0 132,13 0 0,5 0 0,0 0 0,-6 0 0,13 0 0,-12 0 0,5-2 0,2-1 0,5-2 0,0 1 0,2-3 0,-18-4 0,-4-2 0,-8 7 0,2-1 0,7-9 0,4-3 0,-7 2 0,6-5 339,2-2 0,-1 0-339,-14 2 0,5-8 0,-7 4 0,8-10 0,-6 4 0,5-8 0,-16 15 0,0-1 0,20-19 0,-12 7 0,0-2 0,-6 15 0,0-1-41,-2-12 1,1 1 40,0 12 0,-2 2 0,12-32 0,5 8 0,-7 0 0,-7 1-92,5 0 92,-12 3 170,0 6 0,0-4-170,-4-1 0,-2-2 0,3-1 0,1-2-442,0-17 1,-3 2 441,-4 26 0,-1-4 0,-5-13 0,-2-14 0,-1-7 0,-3 2 0,-2 8 0,-5 1 0,-3 5 0,0-4-256,6 4 0,1-7 0,0 0 0,-1 3 0,-3 10 256,-14-15 0,0 13 0,7-3-140,-1-5 140,0 4 0,8 2 0,2 9 0,0-13 0,-10 11 185,-9 11 1,-14 15-1,-2 23 1</inkml:trace>
  <inkml:trace contextRef="#ctx0" brushRef="#br0" timeOffset="47516">23250 4668 5734,'30'-20'0,"6"8"0,2 0 0,5-1-1246,5 3 0,3 0 1246,-7 2 0,3 1 0,2 0-699,11-2 0,4 1 0,1 0 699,-9 2 0,2 1 0,1 0 0,2 0-229,-7 1 0,2 1 0,0 0 0,1 0 0,1 0 229,2 0 0,1 1 0,1 0 0,0 0 0,0 1 0,2-1 0,0 1 0,1 0 0,0 0 0,0 1 0,0 1 0,-1 1 0,1 0 0,0 0 0,-1 0 0,2 0 0,0 0 0,0 0 0,0 0 0,-1 2 0,-2 0 0,-2 1 0,1 0 0,-1 1 0,1-1 0,2 0 0,0 0 0,0 0 0,0 1 0,0-1 0,-4 1 0,0 0 0,0 0 0,0 1 0,-1-1 0,1 2 0,0 0 0,-1 0 0,1 0 0,-1 1 0,-1-1 0,0 0 0,-1 0 0,1 1 0,-1 0 0,1 1 0,0 0 0,-1 0 0,1 1 0,0 0 0,1 0 0,0 1 0,1 0 0,0 1 0,-1 0 0,3 0 0,-1 0 0,0 0 0,1 1 0,-1 0 0,2 2 0,0 0 0,0 1 0,0 0 0,-1 0 0,0 0 0,0 1 0,-1-1 0,0 1 0,0 0 0,-1 0 0,-2 0 0,1 0 0,1 1 0,1 2 0,-1 0 0,2 2 0,2 1 0,-1 0 0,-1 0 0,-4-2 0,-1 0 0,-3-2 0,-1 0 0,1 1 0,0 1 0,-2 0 0,1 2 0,1 1 0,0 0 0,-4-1 0,-2 0 0,3 1 0,-4-1 0,-1 0 0,-1 1 0,-1 0 0,0 1 0,-1 0 0,-1 1 0,11 8 0,0 1 0,-1 1 0,-2 0 0,0 1 0,-1 0 0,-2 1 0,0 1 0,-2 1 0,-5-2 0,-1 1 0,0 0 0,2 1 0,0 0 0,-2 0 0,-7-1 0,-1 0 0,0-1 0,4 1 0,1 0 0,-2 0 0,-5 0 0,-2 2 0,1-1 0,2 0 0,0 0 0,0 1 0,-2 0 0,0 2 0,-1 0 0,1 0 0,-1 1 0,0 0 0,-1 1 0,-1 0 0,0 1 0,2-1 0,0 1 0,0 0 0,-4 1 0,-1 0 0,1 1 0,-1-2 0,-1 0 0,2 3 0,-2 0 0,2 4 0,-1 0 0,-2-3 0,0 4 0,-2-3 0,1 2 0,0-4 0,2 3 0,-1 0 0,-1-5 0,-1 1 0,-2-4 0,0 0 0,-2-1 0,0-1 0,0 0 0,0 0 0,-1 0 0,0 0 0,4 19 0,-1 0 0,1-5 0,-1 1 0,-3 1 0,0-1 0,3-8 0,-1 0 0,-5 1 0,-1 0 207,3-5 0,0 1-207,-6 15 0,-3 1 0,1-12 0,-1-1-207,-2 11 0,-2-1 207,2-11 0,-2-2 0,-5 0 0,-2 0 778,3 5 0,-1 0-778,-9 0 0,-2 4 0,6-5 0,1 4 0,-2-2 0,-1-9 0,-1-1 0,-1 1-42,-1 12 0,0 3 0,-2-4 42,-6 6 0,-1-2 0,1 2 0,-2 0 0,6-20 0,-2-2 0,0 1 0,2 0 0,0 0 0,-1-1 0,-3 2 0,-1 1 0,1-2 0,-9 18 0,0-1 0,8-16 0,0 0 0,1 0 0,1-3 0,1 0 0,-1 1 0,-1 3 0,-1 1 0,1-1 0,1-2 0,2 0 0,-2 1 0,-1 3 0,-1 0 0,1 1 0,1-2 0,1 1 0,-1-1 0,-3 1 0,-1-1 0,-1 4 0,1 0 0,-1 3 0,-1 0 0,1-3 0,-5 4 0,0-3 0,0 3-282,3-5 1,-1 3 0,0 0 0,2-4 281,-3 0 0,2-3 0,1 0 0,4-1 0,0 0 0,0 1 252,0-2 0,1-1 0,0 1-252,-9 17 0,0 0 0,4-13 0,-2 0 0,2-1 0,-3 5 0,0-1 0,6-10 0,-2 0 0,3-2 115,-1 2 1,2-2-116,0 0 0,-1-2 0,0 0 0,0 1 0,4-1 0,0 0 0,-3-1 0,0 0 0,7 1 0,-1 0 0,-6-1 0,0-2 400,7-1 0,0 0-400,-4-1 0,1 0 0,-13 19 0,0-1 0,7-9 0,-5-6 1597,5 8-1597,1-15 1215,1 10-1215,7-18 569,8 4-569,2-9 261,7-10-261,0-7 0,0-24 0,0-7 0,0-10 0,0-5 0</inkml:trace>
  <inkml:trace contextRef="#ctx0" brushRef="#br0" timeOffset="48118">29898 13566 5734,'0'-10'0,"-7"-5"0,-3 8 0,-14 12 0,-9 12 0,-1 10 0,-7 7 0,8-2 0,-7 14-262,16-23 0,-2 1 262,-17 19 0,-2 3-448,8-12 1,0 2 447,5-5 0,-1 1 0,3 0 0,2 2 0,4-1 0,2-5 0,4 1 0,6 8 0,7 1 0,20 9 0,13 2 0,29-25-234,-25-18 1,2 0 233,3 3 0,1 1 0,0-4 0,-1 0 0,0 5 0,0 2 0,-4-5 0,0 1 0,0 5 0,0 2 238,26 10-238,-9 5 0,-10-4 998,-7-2-998,-7-9 0,-2-6 0,-8-5 535,-7-14-535,-1-12 115,-16-25-115,1-6 0,-2-10 0,0 12 0,0-4 0,1-1-545,1-2 0,1-2 0,1 1 545,-1 2 0,1-1 0,1 4 0,0-8 0,1 5-241,-1 7 0,-1 4 241,-3 5 0,-1 2 0,1 3 0,-1 4 0,-7-7 0,-1 4 0</inkml:trace>
  <inkml:trace contextRef="#ctx0" brushRef="#br0" timeOffset="69702">3655 12946 5734,'-24'-5'0,"13"-5"0,-4 5 0,22-6 0,17 6 0,25-1 0,11 2-1071,-6 3 1,4 1 1070,-1-1 0,6-1 0,2 1 0,-9 0 0,1 1 0,1 0 0,-5 1 0,2 0 0,-3 0 0,1 1 0,14 0 0,2 1 0,-8 3-5,-8 2 1,-7 4 4,-10 2 0,-4 3 0,16 25 0,-39 14 0,-18-25 0,-6 1 0,-8 9 0,-5 0-493,-11-1 0,-5-1 493,-5 4 0,-1 1 0,16-15 0,1 1 0,-1-2 0,-20 12 0,1 0 0,10 1 0,2-1 0,-1-8 0,3-1 0,11 0 0,4-1 0,-9 22-73,26-1 73,31 1 0,-5-25 0,4-2 392,8 1 1,4 0-393,5 0 0,3-1 0,2-1 0,2-1 0,-1-1 0,0-2 0,-5-2 0,0-1 0,12 4 0,-3-2 0,9 6 190,-15-12 1,-3-2-191,-14-7 1137,4-4-1137,-21-9 0,-24-21 0,-9-7 0,-10-20 0,8 14 0,-3-6 0,2 4-300,2 5 0,4 0 300,1-12 0,5-1 0,4 16 0,5 2 192,6 1 1,5 0-193,4 1 0,4 0 0,8-11 0,6 3 0,1 11 0,2 1 0,2-7 0,0 3 0,24 2 0,-7 6 0,0 9 111,-8 6-111,-2 10 0,-7 10 0,-7 6 0,-9 23 0,-10-9 737,-14 10-737,-3-15 273,-6-13-273,7-12 0,1-16 0,23-43 0,-4 11 0,1 13 0,0 0 0,5-6 0,6 5 0,3 19 0,15 3 0,1 28 0,7 8 0,-24-2 0,0 6 0,8 10 0,-2 3 0,-7-7 0,-2 0-572,3 6 0,-2-2 572,1 1 0,-15-3 0,6-16 0,-13-13 0,5-25 0,-7-27 0,0 14 0,0-2 0,3-7 0,1-3 0,7-21 0,2 1-355,0 17 1,2 1 354,4-12 0,2 6 0,12 6 1054,8 25-1054,-6 28 0,-2 35 0,-16 14 0,-3 8 0,-1-9 0,0 3-1043,-5-5 1,0 3 0,1-2 1042,7 10 0,0-2 0,-4 2 0,1-2-117,3 0 0,1-2 117,3-4 0,1-1 0,-5-4 0,3-2-158,4-8 1,2-2 157,-8-4 0,0-2 0,24 20 0,-8-15 0,-7-12 0,-2-10 2856,-8-9-2856,1-2 1089,-1-8-1089,8-7 0,-6-14 0,6-7 0</inkml:trace>
  <inkml:trace contextRef="#ctx0" brushRef="#br0" timeOffset="70103">6763 13008 5734,'-9'-32'0,"-5"2"0,4 23 0,1 18 0,2 26 0,7 20 0,-1-24 0,2 2 0,2-1 0,1-1 0,5 29 0,15-5 0,-5-15 0,12-11 0,-5-16 0,7-15 0,0-15 0,0-11 0,-8-16 0,-8-14-436,-17-7 436,-10 27 0,-4 0 0,-2-1 0,-3 1-1123,-8-3 1,-3 1 1122,-2 1 0,-2 1 0,-6-1 0,-3 2-451,-1-2 0,-3 2 451,-5 2 0,-3-1 0,11 3 0,0-2 0,2 1 0,-6-4 0,4-1 0,-7-10 0,8 0 0,24 15 0,5 0 0,-3-30-137,32 6 137,20 9 0,-2 24 0,7 5-256,23 2 0,3 5 256,-11 2 0,0 3 0,-9 5 0,1 1 0,-4 1 0,2 2 0,0 0 0</inkml:trace>
  <inkml:trace contextRef="#ctx0" brushRef="#br0" timeOffset="70636">6152 12843 5734,'22'-30'0,"13"3"0,-1 6 0,5 1-1140,9 4 0,3 0 1140,8-4 0,7 0 0,-14 7 0,5 0 0,2 0 0,-4 1-481,-1 0 1,-2 1 0,3-1 480,-1 1 0,3-1 0,0 1 0,-4 1 0,-1 1 0,-3 1 0,-3 0 239,5-1 1,-3 1-240,4-4 0,-18 9 0,-39 21 0,-10 2 0,-12 3 0,-1 3 0,0 21 0,-3 11 0,22 4 0,17-20 0,6 1 659,15 15-659,-2-21 0,3-5 0,20-6 0,0-11 1816,-8-15-1816,-9-15 407,-9-11-407,-15-15 0,-16-11 0,-12-5-226,1 25 1,-4 2 225,2 0 0,-2 2 0,-6-1 0,-1 2 0,3 5 0,0 1 0,-23-10 343,8 12-343,15 13 0,3 11 0,6 6 0</inkml:trace>
  <inkml:trace contextRef="#ctx0" brushRef="#br0" timeOffset="70770">7441 13566 5734,'0'48'0,"0"-7"0,0-6 0,8-31 0,1-8 0</inkml:trace>
  <inkml:trace contextRef="#ctx0" brushRef="#br0" timeOffset="70936">7458 12657 5734,'0'-16'0,"7"-4"0,10 9 0,18-2 0,7 2 0,-9 4 0,2 1-403,17-6 0,1 0 403,-11 6 0,-3 0 0,21-13 0,5 3 0</inkml:trace>
  <inkml:trace contextRef="#ctx0" brushRef="#br0" timeOffset="71659">8682 12306 5734,'-32'-51'0,"1"1"0,-1 0 0,1 0 0,-1-1 0,1 1 0,-1 0 0,1 0 0,-1-4 0,2 1 0,1 1 0,-1 3 0,-2 3 0,-2 4-825,-8 4 1,-2 4 0,-3 3 0,2 3 0,2 3 824,-7-3 0,3 5 0,-7 2 0,6 5 0,-6 0 0,-2 2 0,0 1 0,2 1-380,-1 0 0,1 2 0,0 0 0,-3 2 380,-3-1 0,-3 1 0,-2 1 0,1 1 0,3 2 0,-3 3 0,3 2 0,0 1 0,-1 1 0,-3 0 0,-1 2 0,-1 0 0,1 3-19,10-1 0,0 2 1,0 0-1,-1 1 1,1 0 18,-3 1 0,-1 0 0,1 0 0,-1 1 0,0 2 0,7-1 0,0 2 0,-1 0 0,0 1 0,0 0 0,0 0 0,0-1 0,0 0 0,0 1 0,0 0 0,-3 2 0,-2 2 0,6-2 0,-2 3 0,-2 1 0,-2 1 0,0 1 0,0 0 0,2 0 0,0-1 0,4 0 0,-4 1 0,2-1 0,2 0 0,0 0 0,0 1 0,-1 0 0,-2 2 0,4-1 0,-2 1 0,-2 1 0,-1 1 0,1 0 0,1 0 0,1 0 0,2 0 0,3-1 0,-5 5 0,2-1 0,3 1 0,1-1 0,1 2 0,0 0 0,0 0 0,0 2 0,1 0 0,1 0 0,1 1 0,1 1 0,-6 7 0,1 1 0,2 0 0,0 2 0,1-1 0,2 1 0,0 0 0,2 0 0,1 2 0,2 0 0,3 2 0,1 1 0,3 1 0,1 0 0,2 0 0,1-1 0,2-1 0,2 1 0,1 0 0,3 2 0,2 0 0,1 2 0,3 0 0,2 0 0,2 0 0,0 10 0,3 1 0,3-1 0,4 0 0,4-12 0,2 0 0,3 0 0,2-1 0,2 0 0,5 10 0,2-2 0,3 0 0,6-2 0,-2-10 0,5-2 0,1 0 0,3-2 0,2-1 0,1 1 0,3-1 0,2-2 0,1-1 0,4-2 0,-4-5 0,3-1 0,2-1 0,1-2 0,1 0 0,1-1 0,4 0 0,1-1 0,1 0 0,2-2 0,0-1 0,2-1 0,-6-2 0,-1-1 0,0-1 0,3-1 0,2-1 0,7-3 0,6-1 0,-26-7 0,4-1 0,4-1 0,2 0 0,4-2 0,1 0 0,3 0 0,0-1 0,2-1 0,1 0 0,-1-1 0,1 1 0,-2-2 0,0 1 0,-2 0 0,-1-1 0,-3 0 0,-3 1 0,-3-1 0,14 1 0,-4-2 0,-4 1 0,-1-1 0,-2 0 0,0-1 0,0 0 0,2-1 0,1 0 0,4 0 0,4-2 0,-13 2 0,3 0 0,3 0 0,2-1 0,2 1 0,1-1 0,2 0 0,0-1 0,1 0 0,-1 0 0,0 0 0,-1-2 0,-2 1 0,-1-2 0,-3 0 0,-2 0 0,-3-1 0,-4-2 0,-3 0 0,20-7 0,-6-3 0,-4-1 0,-4-1 0,-2-2 0,-2 0 0,1-1 0,0-1 0,6-3 0,-1-1 0,-1-1 0,-1-1 0,-1-1 0,-1-1 0,-1-2 0,-3 1 0,0-2 0,-1-1 0,-1-1 0,-2 0 0,-1-2 0,-2 0 0,-3 0 0,-2-1 0,-1 0 0,-1-1 0,-2-1 0,-1-1 0,-1 0 0,3-8 0,-1-1 0,-3 0 0,-1-2 0,-2 0 0,-2 0 0,-3 0 0,-2-1 0,-2-1 0,-2 0 0,-1 0 0,-3 0 0,-1 0 0,-2 1 0,-2-1 0,-2 0 0,-1 0 0,-2 0 0,-2 1 0,0-1 0,-3 0 0,-1 1 0,-2-1 0,-2 2 0,-2 3 0,0 0 0,-3 1 0,-1 0 0,-4 0 0,-3-1 0,-4-1 0,-4-2 0,-4 0 0,-1 0 0,-2 2 0,1 1 0,0 4 0,-4-5 0,0 4 0,-1 1 0,-3 2 0,-3-1 0,6 8 0,-4-1 0,-2-1 0,-1 2 0,0 2 0,0 3 0,1 5 0,-14-6 0,0 8 0,0 3 0,-1 2 0,-2 3 0,-1 2 0,0 2 0,-1 1 0,1 5 0,0 0 0,0-1 0,0 1 0</inkml:trace>
  <inkml:trace contextRef="#ctx0" brushRef="#br0" timeOffset="72555">5705 13494 5734,'0'10'0,"-7"15"0,5 11 0,-5 26-747,6-24 1,2 2 746,-2 5 0,2 3 0,0-2 0,2 2 0,0-1 0,1 7 0,1 1 0,0-10 0,1 1 0,0-3 0,-2-2 0,1-4 0,3-3 0,-1-1 471,-6 28-471,14-13 246,-13-21-246,-2-42 0,-9-29 0,4 4 0,1-2 0,0 0 0,0 0 0</inkml:trace>
  <inkml:trace contextRef="#ctx0" brushRef="#br0" timeOffset="75503">10732 13515 5734,'-9'-22'0,"2"44"0,7 15 0,-3 5 0,-2 6-1165,1 3 1,-1 2 1164,-3 10 0,0 3-465,2-15 0,0 0 1,1 2 464,-1 5 0,1 1 0,-1 0 0,1 3 0,0 0 0,-1 6 0,1-11 0,-1 3 0,0 3 0,-1 1 0,0 0 0,-1-9 0,0 0 0,0 1 0,-1 0 0,0 0 0,1 0-262,0 0 1,1 1 0,0 0 0,0-1 0,-1 0-1,-1-1 262,-2 8 0,-3 0 0,1-1 0,0-3 0,2-2 0,-2 12 0,2-5 0,0-1 0,-2-3 0,-1-1 0,0-1 0,2-3 0,1 1 0,1-3-148,3-7 0,1-1 1,1 0 147,-4 17 0,3-2 0,5-11 0,2-3 0,-1-9 0,0-2 464,0 20-464,0-23 0,0-2 1160,15-28-1160,-4-9 0,17-10 0,5-6 0,14-16 1113,-3 14 0,8 0-1113,-6 5 0,3 2 0,-1 1-121,-5 2 1,-1 2 0,2 0 120,13-2 0,4-1 0,-3 3 0,-14 3 0,-3 1 0,7 2 0,5 2 0,9 2 0,2 0 0,-2 1 0,-10-1 0,10-2 0,-2 0 0,-1 3 0,11 1 0,-7-1 0,-26-2 0,-27-2 0,-3-14 0,-7-38 0,0-5-518,2 10 1,1-9-1,-1 2 518,-1 14 0,-1 1 0,1-3 0,1-3 0,-1-4 0,1-1 0,0 2 0,1-6 0,0 2 0,-1-1 0,-1-4 0,-1 0 0,1-1 0,1 1 0,0 1 0,1 0 0,0-1 0,-1 1 0,0 1 0,-1 2 0,-1 0 0,1 1 0,2 1 0,-1 0 0,1 1-194,-3 2 1,0 0 0,0 1 193,0 2 0,0 1 0,0 1 0,0 2 0,0 0 0,0 2 0,0-16 0,0 2 235,0 2 1,0 2-236,0 7 0,0 2 0,0-1 0,0 2 0,0 8 0,0 0 0,0-10 0,0 0 0,-8-11 0,4 22 0,-1 3 0,-4-3 0,-6 5 0,-1 9 1526,-3-2-1526,-12 13 0,5 0 0,-14 7 1482,-2 4-1482,-8 0 0,-7 0 395,-2 0-395,21 0 0,-5 0 0,-1 1 0,-5 0 0,-1 1 0,-6 1 0,-2 1 0,-1 0-1075,-1-1 0,0 1 0,0 0 1075,5 0 0,1-1 0,3 0 0,0 3 0,3-2-84,10-4 0,1 1 84,-27 8 0,21-8 0,10 8 0,31 20 328,6-8-328,27 18 0,10-14 0,3-8 826,5 3 0,-8-14 0,-8-2 1</inkml:trace>
  <inkml:trace contextRef="#ctx0" brushRef="#br0" timeOffset="76955">13229 13401 5734,'8'8'0,"1"14"0,7 34 0,-7-16 0,-1 7-1427,-2 14 0,-1 8 1,0-1 1426,1-8 0,0 0 0,-1 4-302,-2 0 0,-1 4 0,0 0 1,0-2 301,0-11 0,0-2 0,0-1 0,-1 1 0,0 2 0,-1 0 0,0 1 0,-1-1-62,1-1 0,0-1 0,0 1 1,0-1 61,0 0 0,0 0 0,0 0 0,0-1 0,0 14 0,0 0 0,0-2 0,1-3 0,-1-1 0,-1 1 0,0-8 0,-1 1 0,0 0 0,0-4 0,1 1 0,1-3 0,-1 0 0,-1 8 0,-1 0 0,1-5 0,1-5 0,2-3 0,2-2 0,1-1 0,-2 23 0,13-2 0,-13-14 0,5-10 1355,0-7-1355,2-19 2904,15-11-2904,-5-11 1314,19-14-1314,-10-6 0,12-6 161,1-4-161,-5 14 0,8-3 0,-1 4-666,5-1 1,3 2 665,0-1 0,4-2 0,-1 4 0,8 4 0,-3 5 0,-9 5 0,3 2 0,1 3 0,4 0 0,-5 2 0,0 1 0,-1 4 0,-7 0 0,2 1 0,-5 1 0,-3-1 0,-4 1 0,24 6 0,-10-5 0,-16-5 0,-2 0 0,-19-28 0,-5 3 0,-12-24 0,-7-13 0,2 14 0,-1-4 0,-1-5-350,4 8 0,-1-5 0,1-1 0,0-1 0,-1 1 350,-2-8 0,0 1 0,1 0 0,0-2 0,2 9 0,1-1 0,0 0 0,1-1 0,1 1-404,0-1 0,1-1 1,1 1-1,1 1 0,-1 2 404,1 0 0,0 2 0,0 0 0,1-1-159,0-9 1,1-3-1,1 2 1,-1 5 158,0 7 0,0 4 0,0 0 0,0-18 0,0 2 0,0 5 0,0 2 0,0 8 0,0 2 0,0 2 0,0 2 0,0 5 0,0 1 0,-8-27 0,8 23 0,-1 1 0,-14-8 0,13-12 0,-13 33 1458,6 1-1458,-7 4 2342,6 0-2342,-4 10 1934,5-3-1934,-8 8 0,8-4 0,1 0 0,1 4 0,5-3 0,-12 3 0,4-4 0,-6 4 0,-1 1 0,-7 5 0,-1 0 0,-16 0 0,-1 5 0,-22 5 0,16 0 0,-2 1-399,6-3 1,-2 1 398,-9 3 0,-2 0 0,-3 1 0,1 0 0,13-4 0,0 0 0,-19 6 0,3-1 0,0-7 0,25-1 0,4 1 0,5-1 0,-3 0 0,22 3 0,2 1 0,7 6 0</inkml:trace>
  <inkml:trace contextRef="#ctx0" brushRef="#br0" timeOffset="78228">12171 14848 5734,'-17'-5'0,"8"0"0,16-10 0,19 3 0,4 2 0,4 1 0,9 3 0,6 0-460,-2-1 1,6-2 0,3 0 0,1 1 459,-3 2 0,2 2 0,1 0 0,1-1 0,-1 0-500,-1-2 0,0 0 0,1-1 1,-1 1-1,0 0 500,-1 2 0,1 1 0,0 1 0,-3-1 0,-3 0 0,8-3 0,-4 0 0,-3 1-178,13 0 0,-1 1 178,-14-2 0,1 1 0,-6-1 0,-5 1 0,-2 1 0,8-1 0,-6 1-70,-13 1 70,-2 4 875,-22 0-875,-4 0 3147,-22 0-3147,-2 0 152,-7 0 0,0 4 1,0 2-1</inkml:trace>
  <inkml:trace contextRef="#ctx0" brushRef="#br0" timeOffset="78841">13643 17225 5734,'16'-16'0,"-21"1"0,-6 19 0,-22 7 0,-1 29 0,1 18-572,19-19 0,3 4 572,1 6 0,3 1 0,5 4 0,4 1-1198,1 4 1,3 0 1197,5-3 0,2-1 0,-1 2 0,2-2-205,5-8 1,2-4 204,-4-5 0,1-4 0,5-6 0,2-5 0,10-1 0,13-18 0,-6-15 0</inkml:trace>
  <inkml:trace contextRef="#ctx0" brushRef="#br0" timeOffset="79079">13858 17287 5734,'0'-21'0,"7"10"0,17 29 0,-4 8 0,7 1 0,-1 1 0,-4 5 0,24-3 0,-27-20 0,5-5 0,-8-5 0,-7-5 0,13-19 0,-3 5 0,6-25 0,7 7 0,-7 4 0,1-2 0,-2 15 0</inkml:trace>
  <inkml:trace contextRef="#ctx0" brushRef="#br0" timeOffset="79527">13841 17277 5734,'-18'-5'0,"10"-5"0,54-6 0,-9 9 0,3 2 0,4 2 0,1 2-276,4 3 1,-3 6 275,13 17 0,-2 7 0,-15 14 0,-1 6 0,-27-22 0,-3 2 0,-1 2 0,-3 0 67,-2-1 1,-3 2-68,-1 5 0,-2 0 0,-6 21 0,-2-14 0,-1-33 0,3-35 0,7-25 0,15-17-211,-7 22 1,2-1 210,9-2 0,3 0 0,-2-1 0,2 1 0,2 4 0,1 2 0,0 6 0,0 2 0,17-16 0,-1 25 0,-1 30 0,-12 19 0,-11 1 0,-3 3-245,-5 4 1,-1 1 244,0 4 0,0 2 0,0 3 0,1 1-1104,2 1 0,1 1 1104,3-2 0,4 0 0,4-3 0,5 1 0,0-4 0,4 2 0,2-3 0,9 11 0,2-5 0,-13-22 0,0-6 510,27 4-510,0-13 0,-10-29 0,-8-7 0</inkml:trace>
  <inkml:trace contextRef="#ctx0" brushRef="#br0" timeOffset="79821">15164 17101 5734,'-17'-10'0,"1"4"0,14 6 0,11 15 0,17 2 0,22 8 0,-9-15 0,3-3 0,-10-1 0,2-2 0,14-2 0,-3-4 0,-1-8 0,4-11 0,-29-6 0,-5-4 0,-21 0 0,-10 5 0,-23 5 0,-4 6 0,-13 10 0,7 0 0,8 10 0,2 5 0,7 1 0,14 14 0,5 10 0,21 4 0,2 12 0</inkml:trace>
  <inkml:trace contextRef="#ctx0" brushRef="#br0" timeOffset="79945">15462 17680 5734,'0'-4'0,"7"-7"0,2-15 0</inkml:trace>
  <inkml:trace contextRef="#ctx0" brushRef="#br0" timeOffset="80675">14734 17008 5734,'24'-21'0,"9"1"0,24-6-887,-17 15 1,3 1 886,4-1 0,7 1 0,1 3 0,10 1 0,2 0 0,-6 1 0,-8 0 0,-4 1 0,5 0-357,6 0 1,7 1-1,-2-1 1,-7 0 356,6-1 0,-5 1 0,4 1 0,-3 0 218,-18 1 0,-3-1-218,3-2 0,-7 5 0,-17 14 0,-40 35 0,-16 4 10,6-11 0,-2 1-10,1-9 0,1 0 0,5 2 0,3 0 0,2-4 0,2-1 745,2 0 0,4-1-745,5 17 307,24 13-307,14-32 0,6-2 0,-10-3 0,2-2 0,16-5 0,-2-4 0,-13-3 0,10-7 899,-19 2-899,5-4 47,-15-9-47,-2-7 0,-14-10 0,5-15 0,-13-6 0,13-10-220,-1 24 1,-1-1 219,4 1 0,0-2 0,0-12 0,0-1 0,0-16 0,3 25 0,1 4 0,6 4 0,13 15 0,-4 7 0,12 23 0,-5 3 0,-1 19 0,7 5 0,-14-3 0,-1 2 0,-3-9 439,-12-9-439,-2-7 0,-9-20 0,-8-29 0,8-11 0,2-17-242,14 1 242,2 8 0,15-3 0,-5 14 0,12 1 0,-13 20 0,6-4 0,0 14 0,-6 1 0,6 19 0,-14-1 60,-3 21 1,-7-12-1,0 8 1</inkml:trace>
  <inkml:trace contextRef="#ctx0" brushRef="#br0" timeOffset="80902">16305 16801 5734,'7'-15'0,"10"4"0,23-4 0,19 5-750,-19 4 1,3 1 749,2 0 0,2 0 0,6-3 0,0 1 0,-2 4 0,-1-1 0,0-3 0,-1 0 0,-2 4 0,-4 1 0,-8-1 0,-2 0 0,32-2 118,-30 5 1,-26 5-1,-20 1 1</inkml:trace>
  <inkml:trace contextRef="#ctx0" brushRef="#br0" timeOffset="158470">30956 13060 5734,'17'-51'0,"-9"17"0,0-3 0,7-12 0,2-5-1181,-4 11 0,0-3 0,3-1 1181,4-8 0,2-2 0,2-1-361,-3 13 1,1 0-1,2-1 1,-1 0 360,1-4 0,1 0 0,1-1 0,0 1 0,2 0 0,1 1 0,0-1 0,1 1 0,0 0 0,1 0 0,0 0 0,0 0 0,-1 1 0,-1 0 0,0 1 0,1-1 0,-1 2 0,0-1 0,0 1 0,-1-1-107,-2 2 0,0 0 1,-2 0-1,-1-1 107,0 0 0,-2 0 0,0 0 0,-3-1 0,4-16 0,-3 0 0,-1-2 0,-5 16 0,0-1 0,-1-1 0,-2-1-81,-3-2 1,-3-2-1,0 0 1,-1 1 80,2-1 0,-1 0 0,0 0 0,-2 0 0,-2-2 0,-2 0 0,-1-1 0,0 2 0,2 3 0,-1 0 0,0 0 0,-2-2 0,-2-2 0,-1-3 0,-2-1 0,1 1 0,0 4 0,1 1 0,0 2 0,0 1 0,-2-2 0,-1 0 0,-2-2 0,-1-1 0,-1 2 0,1 4 0,-6-12 0,0 5 0,-2 0 0,-2-2 0,-2-1 0,-2 1 0,4 14 0,-2 0 0,0 1 0,0 0 0,2-1 0,1 0 0,-1 0 0,-2 0 0,-4-1 0,-1 1 0,-1-1 0,-1 1 0,2 0 0,1 2 0,-2-2 0,-4 0 0,-1-1 0,-4-3 0,-2 0 0,0 2 0,2 2 0,-1 0 0,1 3 0,0 1 0,-2-1 0,1 2 0,-1-1 0,-1-1 0,1 3 0,2 3 0,-11-6 0,2 4 0,0 1 0,0 3 0,-1 2 0,0 0 0,1-1 0,0 0 0,-2 2 0,0 3 0,-1 1 0,-1 0 0,1 1 0,0 0 0,-2 1 0,-2 1 0,-2 0 0,0 1 0,0 2 0,0 1 0,-1 0 0,12 5 0,0 0 0,-1 0 0,1 1 0,-14-4 0,-1 1 0,1 1 0,-2-1 0,0 0 0,0 0 0,2 2 0,1-1 0,-1 2 0,-2 0 0,0 0 0,0 1 0,1-1 0,1 0 0,0 2 0,-2 1 0,0 1 0,0 0 0,-1 0 0,0 0 0,-5 0 0,13 4 0,-3-1 0,-2 1 0,0 0 0,2 1 0,-3 0 0,2 2 0,-1-1 0,-2 0 0,1-1 0,-4 0 0,0 0 0,1 0 0,4 2 0,2 1 0,4 1 0,0 1 0,0-1 0,-1 0 0,0 1 0,1-1 0,0 1 0,4 0 0,1 1 0,0 0 0,1 0 0,-15 1 0,0 0 0,2 0 0,7 1 0,1 0 0,-2 2 0,6 1 0,-1 1 0,0 0 0,3 0 0,-2 1 0,3 0 0,-1 1 0,-11 3 0,-1 2 0,4 0 0,-7 1 0,3 1 0,-2 3 0,-1 1 0,17-7 0,-1-1 0,0 1 0,-2 2 0,-1 1 0,0 0 0,0-2 0,0 0 0,0 0 0,-2 3 0,-1 1 0,2-1 0,1 1 0,0-1 0,1 1 0,-1 1 0,0 0 0,1 1 0,-1 0 0,0 1 0,1 0 0,1 0 0,1 0 0,1 1 0,1 0 0,1 0 0,0 2 0,3 0 0,-1 0 0,2 0 0,-15 10 0,2 0 0,-1 3 0,1 1 0,3-1 0,1 2 0,-1 3 0,1 3 0,15-13 0,1 1 0,1 1 0,-1 1 0,0 0 0,-1 4 0,0 1 0,-2 3 0,-1 1 0,1 1 0,1 3 0,0 1 0,0 0 0,0 1 0,-1-1 0,0 0 0,0 0 0,1 0 0,3-2 0,2-1 0,0 0 0,3-3 0,1-1 0,3-2 0,-4 3 0,-8 7 0,-6 6 0,0 0 0,4-5 0,5-4 0,3-2 0,-4 1 0,-5 5 0,-6 4 0,1-1 0,5-6 0,8-9 0,3-3 0,-1-2 0,-4 3 0,-1 0 0,1-1 0,-11 15 0,1 1 0,-2-3 0,-2 3 0,9-6 0,-1 2 0,1-1 0,-5 6 0,2 1 0,7-5 0,0 2 0,3-2 0,-4 6 0,4-1 0,7 5 0,2 4 0,-4-5 0,-2 2 0,1 3 0,10-13 0,1 2 0,0 0 0,-1-1 0,-2 1 0,-1 0 0,-1 0 0,2-1 0,-4 13 0,1-1 0,-1 1 0,3-12 0,-1 0 0,0 0 0,0-3 0,-1 3 0,0-3 0,-1 2 0,1-1 0,-1 2 0,-1 0 0,1-4 0,-2 0 0,0-3 0,-2 2 0,1-2 0,-1 3 0,-1 1 0,1-3 0,-4 4 0,0-2 0,0 2 0,2-3 0,-1 3 0,0-1 0,2-3 0,1 1 0,2-3 0,-1 1 0,-2 1 0,-1 1 0,2 0 0,3 1 0,0 1 0,1-1 0,0-1 0,0 0 0,0 1 0,0-1 0,1 0 0,0 3 0,2 1 0,1 3 0,-1 1 0,1-3 0,-3 2 0,1-1 0,-1 2 0,3-2 0,-1 2 0,1 2 0,1 0 0,2-1 0,1 1 0,0-1 0,0-3 0,-3 6 0,0-4 0,0 4 0,4-5 0,0 3 0,1 0 0,0-4 0,-1-1 0,0-4 0,-1 3 0,0 3 0,0 4 0,0 1 0,1-4 0,-1 4 0,2-3 0,-1 3 0,0-2 0,-2 2 0,1 1 0,1-4 0,1-1 0,2-4 0,-1 4 0,-1 0 0,0 3 0,0 1 0,0-4 0,0 4 0,-1-3 0,1 2 0,2-5 0,-1 3 0,1 0 0,1-4 0,0-2 0,1-2 0,1-1 0,-1 19 0,0 1 0,0-7 0,-1 2 0,2-3 0,1 7 0,1-2 0,-2-10 0,-2 1 0,3-4 0,1 4 0,0-4 0,1-4 0,-1 0 0,-3 3 0,2 0 0,4-3 0,2-1 698,-4 2 0,0 1-698,4-4 0,0 2 0,0 19 0,0 1 0,4-16 0,0 0 129,0 13 1,1 1-130,3-16 0,0-2 0,0-3 0,1-1 0,3 3 0,0 0 509,-3-3 1,0 0-510,6 0 0,1 1 0,1 11 0,-1 0 0,-2-11 0,0 0 0,4 7 0,3 1 0,5 4 0,3-3 0,-3-8 0,3-1 123,10 11 1,3 0-124,-11-14 0,4-1 0,3-3 0,6 0 0,-1-1 0,6 4 0,5 0-325,-5-7 1,8 3 0,2-2 0,-6-3 324,-5-6 0,-3-3 0,2 1 0,0 1 0,2 2 0,0-1 0,-3-3-37,-3-3 1,-3-2 0,2 1 36,17 8 0,4 2 0,-3-2 0,-16-9 0,-2-2 0,2 1-193,16 7 0,3 2 0,-4-4 193,1-4 0,-2-2 0,3 4 0,1 0 0,-2-6 0,3 0 0,-3 1 0,5 2 0,1-1 0,-11-3 0,0-1 0,2 1 0,-2-1-172,0 1 0,-1-1 1,0 1-1,0-1 172,1-1 0,0 0 0,-1-1 0,-5 0 0,-2-2 0,-3 0 0,0 0 0,22 3 0,0-1 0,0-4 0,-2 1 0,-8 2 0,-1 1 397,6-4 0,-1 0-397,-9 2 0,-1 0 0,7-1 0,0-2-62,-3 1 0,0-1 62,11-2 0,1 0-38,-22 0 1,0 0 0,2 0 37,7 0 0,2 0 0,0 0 0,3 0 0,0 0 0,1 0-44,6 0 0,1 0 0,1 0 44,-15 0 0,0 0 0,0 0 0,0 0 0,2 0 0,-1 0 0,1 0 0,0 0 0,-2 0 0,0 0 0,0 0 0,0 0 0,-1 0 0,1 0 0,-1 0 0,0 0 0,16-1 0,-1-1 0,0 0 0,-2-1 0,-1 0 0,1-1 0,1-1 0,1 0 0,-1-1 0,-3-2 0,-1 0 0,0-2 0,5 1 0,0-2 0,-1 0-225,-6 1 0,-1 0 0,1-2 225,2 0 0,1-2 0,3 0 0,-7 1 0,4-1 0,0 0 0,-4 0 0,5-1 0,-4 0 0,3-1 0,-7 1 0,3-1 0,-1-1 0,-5 1 0,-2-1 0,-5 0 0,0-1 0,0 0 0,-1-2 0,-1 1 0,-1-2 0,0 1 0,-1-1 0,3-1 0,0 0 0,-1-1 0,-4 1 0,0-1 0,0 0 0,2-2 0,0-1 0,0 0 0,0 1 0,1-1 0,-2-1 0,2-2 0,0-2 0,-1-1 0,3 0 0,0 0 0,1-2 0,1-4 0,1-2 0,-1-1 0,-1-1 0,0-1 0,-1-1 0,-7 8 0,0 0 0,0-1 0,-1 1 0,10-11 0,-2 0 0,1 0 0,-1-1 0,1 0 0,-2 0 20,-6 4 1,-1 1 0,-1 0-21,-2 4 0,-1 1 0,1-4 0,-2-2 0,2-3 0,0 0 0,-4 3 0,-1 6 0,-3 2 0,1-1 0,13-15 0,2-3 0,-5 6 176,-9 9 1,-2 3-177,6-4 0,2 0 0,0 2 0,0-1 0,1-5 0,0-2 0,3 3 0,0 0 0,-8 0 0,0-1 0,4 4 0,-1 0 0,-6 2 0,-1 1 448,4 3 1,-1 2-449,-6 2 0,-2 0 0,1 3 0,-1 0 0,13-24 0,0 0 0,0 1 0,0-1 0,-7-4 0,-3 12 0,0-2 0,-9 9 0,1 0 559,12-14 0,1 2-559,-10 12 0,-1 1 0,3 0 0,1 0 0,-1 0 0,0 0 0,-3-1 0,1 1 0,2 0 0,0 0 0,-3 0 0,-1 0 0,1-1 0,-1 1 533,1 2 1,0 0-534,-1 1 0,1 0 0,16-20 701,0 3-701,-7 17 423,-3 4-423,-6 8 652,-8 5-652,6 1 383,-13 4-383,20-26 78,-4 10-78,8-31 0,5 15 0,-5-4 0,7 1 0,0 0 0,-7 4 0,-2-4 0,-15 4 0,5-13 0,-12 15 0,6-9 0,-16 22 0,-38-21 0,20 28 0,-3 0 0,-16-11 0,0 1 0</inkml:trace>
  <inkml:trace contextRef="#ctx0" brushRef="#br0" timeOffset="160793">31006 12977 5734,'0'11'0,"7"-1"0,2 10 0,8-12 0,-8 10 0,-2-12 0,-7 4 0,0 0 0,8 1 0,-6-1 0,5 0 0,-7 1 0,0-1 0,0 0 0,0 1 0,0-1 0,0 0 0,7-4 0,-5 3 0,13-3 0,-6 4 0,0 1 0,6-6 0,-13 5 0,13-9 0,-6 3 0,7 1 0,1 1 0,-23-1 0,-5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7:14:27.199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4641 2520 21025,'-42'-39'2429,"1"1"-1890,4-3 181,3 0-1,5 3-89,3 1-180,4 6-270,3 6 0,1 10-180,0 22 90,-4 24-45,9 1 0,0 6-819,-4 12 1,1 6 773,5-10 0,0 2 0,0 1-529,1 6 0,0 0 0,1 2 529,2 1 0,2 0 0,1 1 0,1-4 0,1 1 0,3-2 0,2-3 0,2-2 0,3-1-288,6 14 0,6-4 288,4-11 0,5-6 45,5-9 0,4-8-45,3-9 0,3-9 0,3-9 0,0-10 0,4-9 0,-1-10-376,-15 5 1,-1-5 0,-1-2 375,2-5 0,-2-3 0,-1-2 0,-1-3 0,-1-3 0,-1-1 30,-2-1 0,-1-1 0,-2 0 30,-3 0 0,-1 0 0,-2 0 29,-3 3 1,-1 0 0,-2 2 0,2-18 0,-3 3-45,-4 9 0,-3 4 0,0 10 0,-3 5 932,-8-4-977,-2 33 1446,-7 41-1401,10-2 0,3 5-45,-2 12 0,2 4-280,6 9 0,3 2 280,-2-20 0,1 1 0,3 2 0,8 11 0,4 1 0,0-3 0,3 3 0,3-3 0,-4-14 0,3 0 0,0-9 0,28 0 0,-2-30 0,-2-37 187,-25 4 1,-3-4-188,-1-11 0,-2-3 0,0-6 0,-3-3 44,-2-3 1,-2 0-45,-2 0 0,-1 0-90,-4 2 1,0 1-676,-1-9 0,-1 4-94,-2 18 0,1 3-356,1-3 1,3 5 1214,3 11 0,9 13 0,1 10 0</inkml:trace>
  <inkml:trace contextRef="#ctx0" brushRef="#br0" timeOffset="414">5981 2456 23274,'11'0'1709,"-1"0"-1349,-2 6-1,0 8-89,2 15-90,2 22-677,-3-16 0,0 3 542,1 8 0,1 6-15,0 0 0,2 6 0,-2-3-30,2 8 0,-1 0 30,-1-10 0,-1 2 0,-1-5 105,-2-4 0,-2-6 135,1 26 169,-4-21-349,-11-22 0,-3-27-90,-6-28 0,7-29 0,11 15 0,2-8 0,3 1-620,4-11 1,4-1 619,-1 4 0,2-3 0,2 5 0,8-4 0,3 6 0,0 4 0,4 4 48,10 1 1,4 7-4,-13 15 0,1 7-1401,9 2 1,-2 10 1355,11 25 90,-8 20-359,-9 11 269,-11 8 0,-9 1 0,-8-1-90,-8-5 586,-4-4-2655,-3 0 810,3-18-538,2-8-7944,11-31 9332,10-23 1,13-20 0,-10 20 0,0 0-1</inkml:trace>
  <inkml:trace contextRef="#ctx0" brushRef="#br0" timeOffset="548">6968 2533 22284,'23'-30'1349,"-1"1"1,17-23-990,-7 13 89,-9 16 1,-3 21-180,-4 22-135,-6 19 0,-2 11-165,-3-3 0,-2 4 0,0 1-710,1 1 1,-1 0-1,0 1 290,-2 6 1,0 1-1,-2-5-675,0 4 1,-1-4 1016,-1-5 1,0-2-1,-3-8 1,-1-3-1,0-5 1,0 1-1</inkml:trace>
  <inkml:trace contextRef="#ctx0" brushRef="#br0" timeOffset="713">7147 2081 23184,'-7'-50'341,"-1"1"1,1 0 0,0 2 0,0 2 0,0 1-297,-3-12 0,0 3 0,1 9 0,2 4-495,-2-14-3058,20 59 3508,7 13 0,1 11 0,0 4 0,18 19 0</inkml:trace>
  <inkml:trace contextRef="#ctx0" brushRef="#br0" timeOffset="899">7748 1814 22734,'50'-40'3148,"-8"16"-2518,-36 65-495,-4 7 0,-1 7-135,0 2 0,-2 6-726,1-7 0,-1 6 1,0 2-1,0 0 186,0-2 0,-1 1 1,0 0-1,1 0-261,-2 1 1,1 1 0,-1-1 0,0 0 800,0-3 0,1 1 0,-1-2 0,-1-6 0,-1-6 0,0-4 0,-1 0 0,-2 16 0,-1 0 0</inkml:trace>
  <inkml:trace contextRef="#ctx0" brushRef="#br0" timeOffset="1299">7443 2642 22428,'-8'-50'450,"0"1"0,1 5 0,3 2-361,6-23 91,14 20-90,19 18 0,17 19-506,-17 13 0,2 4 416,5 6 0,1 4 0,5 6 0,0 4-1552,2 5 0,0 3 1507,-2 1 0,2 4 75,-9-6 0,3 3 0,-3-2 215,3 1 1,0-2-246,7 8 0,-1-8 0,8-16 0,-7-26-56,1-24 56,-26 4 0,-3-3 0,2-5 0,-1-2 12,-2-5 1,-1-2 121,-2-3 1,-2-1 0,-2-1 0,-3-1 0,-3 0 0,-3 0 90,-3 3 0,-5 1 134,-11-7 1,-6 5-225,3 16 0,-4 5 0,-10-2 0,-4 12 0,-10 30 0,0 16-90,11-3 0,1 7 82,3 0 1,-1 5 0,6 1-128,1 16 0,6 3 0,2 3 0,8 6-338,12-10 1,7 8 0,3-1-1,2-5-112,-1-9 1,2-4-1,4 2 0,3 6 0,4 5 1,3-4-1,3-11-916,18-5 1,5-14 1365,5-4 0,3-8 0,-20-8 0,1-4 0,0-1 0,2-5 0,0 1 0,0-1 0</inkml:trace>
  <inkml:trace contextRef="#ctx0" brushRef="#br0" timeOffset="1741">11667 2239 24713,'-8'-45'989,"-6"2"-539,-13 4 90,-13 9-1,-11 14-590,-12 20 141,27 7 0,1 5 0,-3 7 0,2 9-60,4 9 0,2 8 0,3 0-30,6-7 0,3-1 0,2 4-1078,-4 15 1,3 4-1,4-2 1078,8-13 0,4-2 0,2 0 0,2-1 0,2 0 0,2-2-311,6 19 0,3-3 266,5-7 0,3-4-45,2-9 0,3-5 0,1-10 0,3-7-157,1-9 1,1-9 201,1-7 0,-2-11 45,-4-12 0,-1-9 0,-3-5 60,-3-10 0,-4-5 0,-1 0 0,1-2 0,-2-1 0,-3-1-235,-6-3 1,-4 0-1,-4 4 265,-3-1 0,-4 6-45,-1 3 0,-1 4 0,0 8 0,-2 4 2380,-8-18-2425,3 28 758,4 26-758,6 31-180,6 26-135,4-16 0,3 4-138,3 6 0,5 4 453,7-1 0,6 4 0,0-2 0,-4-12 0,1-1 0,2 0 0,11 12 0,0-1 0,1 1 0</inkml:trace>
  <inkml:trace contextRef="#ctx0" brushRef="#br0" timeOffset="1975">12958 2117 18825,'13'-43'359,"0"1"1,-1 6 0,1 6 2289,7 0-2379,-4 39 90,-3 39-270,-8-8 0,-1 6-228,-1 13 1,-1 4 137,0-12 0,0 2 0,-1 1 0,1 7 0,-1 3 0,0 0 0,1-13 0,-1 1 0,1 1 0,0 0-83,0 1 0,0 0 1,1 1-1,0-1 83,0 0 0,0-1 0,1-1 0,0 0-240,1 13 0,1-1 0,3 0-252,0-10 1,3 1 0,0-1 0,0-5-903,6 17 0,2-5 1363,7 4 0,3-15 0,11-35 0,2-26 0</inkml:trace>
  <inkml:trace contextRef="#ctx0" brushRef="#br0" timeOffset="2223">13323 2289 23412,'-5'-65'404,"0"1"1,0-1 0,4-1 0,5 2-405,1 14 0,3-1 0,6 11 45,12 11 0,5 10 0,6 8 0,4 8-45,5 8 0,2 11-831,-4 10 0,1 10 0,-4 0 831,3 10 0,-6 5 0,-6-2 0,-3 4 0,-10-1 35,-11 10 1,-16 1-6,-9-6 0,-8 3 0,-3-5-30,4-13 0,-1-4 0,-6 1 0,-9-1 0,-7 2 0,-3-4 0,3-7-30,6-9 0,0-6 0,-2-2-60,-11 2 0,-3-2 0,5-6-225,0-11 0,4-5-225,6 0 1,5-6-1307,8-15 1,8-5 1845,14-24 0,18 18 0,10 0 0,11 9 0,-1 1 0</inkml:trace>
  <inkml:trace contextRef="#ctx0" brushRef="#br0" timeOffset="2608">14140 2198 24893,'24'8'1349,"-3"9"-809,-7 16-91,-8 19-1002,-4-17 0,0 2 643,-4 9 0,0 3-45,1 7 0,1 2-736,-2 4 1,0 1 690,2 1 0,0-1 0,1-4 0,0-2 342,1-6 1,0-2-208,1-9 0,1-3 44,0 17-89,0-26-90,-2-30 0,3-32 0,1-15 0,1 5 0,1-4-227,1-1 1,1-4 0,1 0 226,-1 8 0,1 1 0,3-3 0,1 1 0,2-3 0,1 0 0,2 2 363,4-10 1,2 2 0,3 2-364,3 1 0,4 1 0,-1 8 0,4 2 0,0 15 0,25 33 0,-27 34 0,-9 18 0,-17-27 0,-3 2 0,-2 1 0,-2 1-403,-3-2 1,-2-1 402,-5 27 0,-1-26 0,-2-2-2609,-10 6-882,5-12 3491,9-36 0,19-24 0,7-10 0</inkml:trace>
  <inkml:trace contextRef="#ctx0" brushRef="#br0" timeOffset="2880">15216 2198 24353,'-26'35'2069,"-5"11"-1844,12-13 0,-1 4-847,1 3 0,1 2 712,0 6 0,4 1-1,2-1 1,7 2 0,9 17 0,8-2-90,0-21 0,8-3 0,23 11 0,8-12 0,-15-32 0,0-9 0,14-5 0,-2-9 45,-15-13 0,-5-7-45,-1-6 0,-3-2 45,-2-5 0,-3-2-45,-5-3 0,-4-3 0,-7 8 0,-3-3 0,-4 3-464,-3-5 1,-5 2 283,-8-12 0,-7 7-225,0 28 0,-5 6-248,-3 4 0,-3 5-426,-2 7 0,0 5 1079,0 3 0,0 3 0,4 6 0,1 3 0,3 1 0,0 0 0</inkml:trace>
  <inkml:trace contextRef="#ctx0" brushRef="#br0" timeOffset="3405">16397 2085 25972,'-9'-54'1259,"-9"10"-1079,-44 21-90,5 29-687,14 7 1,1 7 641,9 7 0,4 5-45,0 5 0,2 3 0,2 3 0,5 5 0,6 0 0,4 5 0,3-2-332,1 7 1,3-1 301,3-9 0,1 2 0,4-4 245,3-4 0,4-5-215,20 17-90,-6-36 90,9-31 90,-10-39-90,-10 16 0,-2-3-93,0-6 0,-1-1 183,2-5 0,0 0 0,0-1 0,0 1-45,1 3 0,1 1-45,-1 6 0,1 2 0,16-17 0,4 26 885,5 28-885,8 33 44,-22-2 1,-2 5-812,3 15 0,-2 6 797,-9-10 0,0 3 0,-2 2-532,0 6 1,-2 3 0,-2 5 501,-5-9 0,-2 5 0,-2 2 0,-1 0 0,-3 0 36,-2 0 0,-2-1 0,-2 1 0,-1 0 0,0-1 0,0 0 0,1 0 0,-2 0 0,-1-2 0,-2-2-36,-5 5 0,-3-2 0,-1-3 0,-1-8 0,-10 9 0,-3-9 76,3-9 0,-3-6-76,3-12 0,-3-7 0,2-7 0,-1-6 0,2-11 0,1-6 0,1-7 0,3-6 0,1-8 0,5-5-439,3-10 1,5-4 438,2-6 0,6-6-405,8 16 0,3-5 0,3-2 1,0 4-227,3-4 0,0 3 1,4-3 22,1 2 1,2-2 0,2 0 0,2 6 607,3 2 0,3 5 0,1 2 0,0 1 0,2 1 0,1 2 0,0 1 0,1 1 0,-1-1 0</inkml:trace>
  <inkml:trace contextRef="#ctx0" brushRef="#br0" timeOffset="3806">16824 2135 24443,'0'-39'1799,"0"3"-1619,2 5-90,0 5 270,4 10-91,4 14 1,6 15-90,8 19-90,7 20-45,-14-18 0,1 2-900,0 8 1,0 3 854,-1 4 0,-1 2 0,-1 3 0,-2 0-274,-2-1 0,-1-1 319,-2-6 0,-2-1 184,-3 0 1,0-5-230,1 1 0,-10-22 0,1-54 0,1-15 0,2-9 0,4 10 0,2-2 0,1 0 233,-1-2 0,0 1 1,2 0-234,3 0 0,1 1 0,1 4 0,2 3 0,1 5 0,14-22 0,2 21 643,19 30-643,-8 18 0,12 20 0,-17 9 95,-5-5-95,-6 0 0,-6-3-90,-10-9-1079,-7-7-540,-9-9 130,-5-6 1579,2-6 0,4-3 0,2-7 0</inkml:trace>
  <inkml:trace contextRef="#ctx0" brushRef="#br0" timeOffset="4232">18249 1904 24443,'-22'-22'1529,"-6"1"-809,-14 9-1,-14 12-1021,22 7 0,-1 4 437,-2 6 0,-1 4 0,-4 7 0,2 3-630,1 6 0,3 4 495,-1 4 0,3 5 0,4 3 0,4 2 0,2 3 0,4 2 0,6 1 0,3 1-438,4-2 1,4 0 437,5-5 0,4-1 0,4-6 0,5-3-100,2-8 0,5-6 100,30 6 0,12-29 0,-30-17 0,1-11 0,-2-7 0,1-9 0,-3-4 0,-1-9 0,-3-5 0,-1-1-253,2-1 0,-1-1 0,-4 0 253,-4-3 0,-4-1 0,-3 5 0,-2-4 0,-4 4 181,-1 6 0,-2 2-181,0 6 0,-2 3 0,-1-15 1266,0 20-1266,0 27 225,5 51-225,2 1 0,0 6 0,2 3 0,2 2-183,-2-13 0,1 3 0,1-4-582,3 8 0,1-2-90,1-2 1,2-1-360,-1-4 0,1-3 1214,-1-5 0,2-5 0,16 11 0,-1-13 0</inkml:trace>
  <inkml:trace contextRef="#ctx0" brushRef="#br0" timeOffset="4854">18700 2162 21835,'21'-52'749,"0"0"1,0 2-1,-1 0-569,1 4 0,1 1-1796,-4 5 1,1 3 2155,15-17 939,-6 22-1119,-1 27 359,4 60-539,-20-25 0,-1 4 113,2 20 1,-1 3-249,-5-7 0,-2 0-365,-1 3 1,0 0 319,0-1 0,0 1 0,-2 9 0,0-1 1156,0-13 0,0-3-1021,0-4 0,-2-6-45,-3-14-90,4-40 187,0-26-187,10-8 0,6-6 0,-2 8 0,3-1-823,1 1 0,3-3 1,0 3 822,-2 6 0,1 3 0,0-1 0,3 0 0,0 1 0,0 0-259,0 1 1,0 2 0,1 1 258,9-13 0,1 4-129,-4 8 1,1 6 128,-4 9 0,1 7 90,20 8-90,-5 36 0,-22 0 0,-3 7 1209,-2 7 1,-4 7-1210,-3 5 0,-4 6 0,-2-2 137,-1 8 0,-4 1-137,-1-16 0,-2 4 0,-1-2 0,0-6 0,-4 4 0,-1-5 0,-3 14 0,3-23 376,8-45-376,15-24 0,7-11 0,7-13 0,2 2-113,-6 13 1,2 1 0,7-4 112,2-1 0,9-7 0,3-3 0,2 0 0,-2 4 0,-6 8-837,4-2 0,-3 8 0,4-2 837,-2 1 0,5-5 0,2 1 0,-3 7 0,-6 13 0,4 15 0,-2 14-136,1 9 1,3 9 0,-3 1 135,10 9 0,-2 5-343,-4-1 0,1 4 0,-3 0 343,-10-7 0,-3 1 0,0 0 0,0 1 0,0 1 0,-1 0-50,0-1 0,0-1 0,3 2 50,0-2 0,4 2 0,0 0 0,-1-3 0,4 1 0,0-2 0,2-1 120,0-2 0,3 1 0,1-2 0,0-4-690,8-1 1,1-5-1,3-2-192,-9-4 0,2-1 0,1-2 0,2-1-1696,7 0 0,2-1 1,1-1-1,1-1 2212,-9-2 0,0 0 0,2-1 1,0-2-1,1 0 0,2-1 1,1-1-1,0-1 0,0-1 1,1 0-1,1-1 0,-1 0 1,1 0-1,-1 0 0,1 0 1</inkml:trace>
  <inkml:trace contextRef="#ctx0" brushRef="#br0" timeOffset="-178734.73">24925 1050 22190,'-8'-54'1529,"0"0"0,2-3 0,-3 20-1529,-2 41 0,5 29 0,6 28 0,2 14 0,-1 2-535,-1-23 0,-1 5 0,1 4 0,1 2 0,-1 2 0,0 0 0,0 0 1,1 0 534,-1-5 0,0 1 0,1 0 0,-1 1 0,1 0 0,-1 1 0,0 0 0,1 2 0,-1 0-336,1-2 1,-1 2 0,1 3-1,0 1 1,0 0 0,-1 0 0,1-2-1,-1-3 1,0-3 0,0-4 0,-1-6 262,-1 10 0,-1-8 0,0-4 0,0-1 1,0 1-1,1 26 0,1 6 0,-1-15 0,-5-39 1,-8-66-1,-1 0 0</inkml:trace>
  <inkml:trace contextRef="#ctx0" brushRef="#br0" timeOffset="-178563.73">24320 2094 24713,'-33'-33'449,"0"0"1,4 3 0,1 3-180,-15-13 0,21 17-90,22 16-90,29 14 0,34 14-888,-15-8 1,4-1 617,-9-3 0,2-1 0,1-2-845,7 0 1,1-1 0,0-2 424,4 1 0,0-1 1,4-4 599,-1-3 0,5-4 0,0-1 0,-4 0 0,2-2 0,-4 0 0,2-3 0,-3-2 0,0 1 0,-1-1 0,1 0 0</inkml:trace>
  <inkml:trace contextRef="#ctx0" brushRef="#br0" timeOffset="-178223.73">25904 1271 24533,'-3'-49'1109,"0"0"1,0 4-1,-2 2-884,-2 5 0,-1 3 45,-8-19-270,0 26 0,-1 32 0,3 45-796,6-2 1,2 6 795,1-6 0,2 3 0,-1 3-489,0 7 0,0 3 0,0 7 489,0-18 0,1 5 0,-1 3 0,0 1 0,1-1 0,-1-3 0,1 0 0,0-2 0,1-1 0,-1 1 0,0 3 0,0 1 0,-1 3 0,0 2 0,0-1 0,1 0 0,0-2-338,0 3 0,1 0 0,0-1 0,0-3 0,0-3 338,1-3 0,-1-4 0,0-1 0,1 2 0,0 5 0,0 2 0,0-3 0,0-10 0,1 1 0,0-22 0,0-24-1324,6-67 1324,-1 5 0,2-8 0,0 18 0,0-1 0,3-4-167,2 0 1,2-3-1,1-1 1,-1 4 166,0 1 0,0 3 0,0-1 232,5-10 0,1-1 0,0 9-232,-3 13 0,2 9 0,17-7 0,7 32 0,5 36 0,-19-1 0,-1 5 678,4 9 1,-1 4-679,2 6 0,2 5-1020,-1-3 1,2 5 0,1-4 29,-9-12 1,1-3 0,1 0 989,8 10 0,3-1 0,0-7 0,5-10 0,0-6 0,0-6 0,1 1 0</inkml:trace>
  <inkml:trace contextRef="#ctx0" brushRef="#br0" timeOffset="-177690.73">27357 1995 26152,'-13'-40'809,"-1"1"1,-3 7 0,-5 7-810,-37 5 0,23 25 0,-1 8 0,-5 9 0,2 6-2831,-1 10 1,2 4 2830,2 5 0,3 4 0,4 4 0,5 3 399,5-2 0,5 2-399,10-9 0,4 3 0,2-4-135,4 1 0,4-3-225,7 8 0,8-11 749,26-27-659,9-35 270,-28-3 0,-1-10 127,-2-9 0,0-8 0,-3-3 202,-2-8 1,-3-3 0,-1 0 222,0 0 1,0 1-1,-3 0-552,-5 2 0,-3 1 0,-2 7 0,-4 6 0,-1 6 634,-1-19-634,-5 31 0,-2 73 0,0 20-307,5-8 1,4 6 306,6-11 0,5 1 0,0-2-253,4 6 1,3-2 252,-1-9 0,4 2 0,0-8 0,5-4 0,4-10 434,12-11 1,4-10-435,-12-9 0,0-7 0,11-16 0,-4-10 0,-12-9 0,-5-7-542,-8 10 1,-1-2 0,-2-3 541,1-7 0,-2-4 0,-1-1 0,-2 11 0,-2-1 0,1-2 0,-1-3 0,-1-6 0,0-3 0,0-3 0,-1 0 0,0 2 0,-2 5 0,0 1 0,-1 1 0,0 0 0,0 1 0,0 0 0,1-1 0,-1 2 0,0 2 0,-2 4 174,0-11 1,-1 5-1,-4 16-174,-5 17 0,-8 62 0,5 7 0,1 8-347,1-7 0,0 3 0,1 1 347,-1 8 0,2 2 0,0 1 0,0 3 0,1 1 0,0 1-442,3-17 1,0 1 0,1-1 0,0 0 441,2 13 0,0 0 0,4 4 0,1-10 0,3 5 0,0 1 0,1-2 0,-1-6-55,0 3 1,1-5-1,1 3-395,1 3 0,2 4 1,-1-4-1,0-10-810,-2-13 1,0-7 1207,6 12 0,-5-27 0,-4-16 0</inkml:trace>
  <inkml:trace contextRef="#ctx0" brushRef="#br0" timeOffset="-177493.73">27812 1683 22170,'-18'-29'809,"-1"1"1,-12-22 1254,9 14-1614,12 11 441,14 11-891,19 8 0,28 4 0,-12 2 0,3 0-91,12 0 1,4 0 90,-14 0 0,2-1 0,1 2-215,3 0 0,0 2 1,1-1-146,-1 0 0,1 0 0,1 1-1169,10 3 0,2 0 0,-4 0 1403,2 0 0,-4 1 0,6 2 1,-6 1-1,-10 4 0</inkml:trace>
  <inkml:trace contextRef="#ctx0" brushRef="#br0" timeOffset="-176759.73">5393 5192 25343,'-11'-44'674,"0"0"1,0 0-1,-5-15 1,0 2-450,1 9 0,-1 4-135,-14-14-90,0 48 0,-1 65 0,18-16 0,1 8 0,1 3-1005,1 0 0,0 4 0,0 2 0,1 2 1005,0-3 0,1 1 0,0 2 0,0 2 0,0-1-252,1-4 1,0 0 0,1 1-1,-1 1 1,1-1 0,0 2 251,0 2 0,1 0 0,-1 1 0,1 0 0,1 0 0,-1 0-261,2 1 1,-1 0 0,2 0 0,-1-1 0,1 1 0,0-1 260,0-1 0,0 0 0,1 0 0,-1-1 0,2 0 0,0 0-209,0 8 0,1-1 0,1 0 1,0-1-1,0-1 209,1-5 0,-1-1 0,1-1 0,0-1 0,1-1-86,0 8 1,1-2 0,1-1 0,-1-2-635,3 10 0,0-2 1,1-4-301,-2-9 1,0-2 0,0-3 1019,0 10 0,-2-5 0,-3-17 0,-2-4 0,-7 13 0</inkml:trace>
  <inkml:trace contextRef="#ctx0" brushRef="#br0" timeOffset="-176247.73">3894 6988 26168,'-46'-19'292,"1"0"1,-1-1-1,-17-5 1,4 1-293,10 6 0,4 2 0,-18-4 601,36 5-601,47 4 0,13 2 0,10 2-1003,1 0 0,5-1 0,2 0 1003,-2 1 0,1-1 0,3 0 0,1 0-509,9-2 0,2 0 0,1 0 0,1-1 401,-8 2 0,0-1 0,2 0 0,0 0 1,0-1-211,-8 2 0,0 0 0,1 0 0,0 0 0,3-1 1,2 0 249,-2-1 1,4 0-1,2 0 1,2-1-1,-1 1 1,0-1-1,-2 1 1,-3 0-154,5 0 0,-2-1 0,-3 2 1,1-1-1,0 0 0,3 0 208,0-1 0,2 0 0,2 0 1,0 0-1,-1 0 0,-2 0 0,-4 1-3,7-1 0,-2 1 0,-2 0 1,-3 0-1,-4 1 136,10-2 0,-5 1 0,-1 1 515,11-3 1,-1 1 0,-31 16 174,-54 41-810,-5-14 0,-9 1 216,-11 6 1,-7 2-1,-1 2-216,4 0 0,0 0 0,0 3 84,9-7 0,0 1 0,1 1 0,1 1-84,-1 3 0,1 0 0,1 2 0,1 0 0,1 1 0,2 0 0,1 1 0,1 1 0,3-2 0,0 0 0,2 0 0,3 0 0,-3 12 0,3 0 0,4 0 0,5-7 0,2 0 0,5-2 0,3 17 0,8-5 603,6-10 0,9-9-603,21-10 0,7-15 0,-10-15 0,1-10 0,18-14 0,-2-14 0,-28 5 0,-5-6 0,-1-6 0,0-6 0,-1-5 0,-3-6 0,-4-3 0,-8 7 0,-4-5 0,-2-3 0,-2 0 0,1 3 0,1 4 0,5-3 0,1 5 0,-2 1 0,-5 0 0,-10-28 0,-5 1 0,1 44-151,4 60 0,2 22 151,4-4 0,2 6 0,2 0 0,3 2 0,3 0 0,2 1-52,2 4 1,3 1 0,2 1 51,1-2 0,2 1 0,4 1-248,1-5 1,4 3 0,2-2 0,-1-4-593,1-2 1,0-4-1,4 0 1002,7 5 1,3-1 0,1-12 0,4-16-1,0-11 1,1-8 0,-1 0 0</inkml:trace>
  <inkml:trace contextRef="#ctx0" brushRef="#br0" timeOffset="-176040.73">7711 5866 19705,'-9'-60'1080,"2"71"-323,-3 36 1,0 23-758,4-19 0,1 8 0,-1 4 0,1 3 0,0 0 0,1-3 0,0 1 0,1 2 0,-1 1 0,1-1 0,0 0-39,-1 0 0,0 0 1,0 1-1,0-1 1,1 0-1,0-1 39,1 0 0,-1 0 0,2-1 0,0 0 0,0-1 0,2-3-536,1 2 0,1-1 0,0-1 1,1-4-1,0-2-124,-1 11 1,1-5-1,4 0 635,5 7 1,4-1 0,4-20-1,18-23 1,18-37 0</inkml:trace>
  <inkml:trace contextRef="#ctx0" brushRef="#br0" timeOffset="-175403.73">8284 6020 25107,'7'-53'697,"-1"1"0,-29 71 0,-14 29 0,2 0-697,-1 1 0,0 8-690,12-16 1,-3 8 0,-2 4-1,0 2 1,2-2 0,2-4 689,-1 5 0,2-3 0,2 0 0,0-1 0,1 0 0,0 0 0,0 0 0,1 2 0,-3 10 0,1 4 0,1-2 0,1-3 0,2-4 0,1-4 0,1 2 0,-2 8 0,1 1 0,4-9 640,3-13 0,8-11-640,20-13 0,13-38 0,-1-13 0,2-7-432,3-7 0,2-2 432,-10 13 0,2 0 0,0 1 0,0 1 0,1 0 0,3 1-235,10-3 0,3 1 1,-1 4 234,2 2 0,1 5 0,11 0 0,-1 11 0,-23 16 0,-2 8-248,15 16 1,-2 6 247,-10-6 0,0 0 0,10 12 0,0-1-293,-1-6 1,-2-6 202,-11-10 0,0-3 379,9 1 0,0-8-649,8-24 0,-5-18 270,-24 10 0,-3-5-494,-2-6 0,-3-3 584,-3-6 0,-2-3 0,-2-5 0,-3-3 736,-2-4 1,-3-2-648,0 19 1,0-1 0,-1 0 95,-2 1 0,0-1 0,-1 2 85,-3-18 0,-3 1-181,-3-3 1,-1 5-87,-8-4-3,-13 83 0,33 23 0,15 14 0,5-1 0,7 5 0,5-3 501,1-10 1,5-3-1,10-4-501,4-11 0,11-2 0,6-3 0,0-3 0,-4-2-273,-2-3 0,-3-4 0,2-1 0,7 1 273,-7-2 0,7 1 0,3 0 0,2 0 0,-1 0 0,-4 0 0,-5-1-262,9 2 0,-5-1 0,-3 1 0,4 1 262,-4 0 0,4 1 0,-1 1 0,-3 1 0,-9 2 0,0 4 0,-7 3 0,-6 3 0,5 16 0,-11 6 0,-17 3 0,-12 3 0,-16 3 0,-11 0 0,1-17 0,-5-2 0,-3-1 0,-5 2 0,-4-2 0,-1-2-244,-2 0 0,-1-2 1,-2-2 243,1-2 0,-2-2 0,1-2 0,2-3 0,0-1 0,1-2 0,-15 6 0,2-3 0,7-5 0,3-4 0,9-4 0,5-7 684,1-19-684,53-19 0,33-16 0,4-2-594,-22 17 0,3 0 1,1-2-1,1 0 0,2-1 37,-1 2 0,2-2 0,1 0 0,1-1 0,-1 1 1,0 1 556,6-5 0,0 0 0,0 2 0,-2 0 0,-4 2 0,-2 2 0,-4 2 0,0 0 0,-1 1 0,0-1 0,0 1 0,0-1 0,-1 1 0</inkml:trace>
  <inkml:trace contextRef="#ctx0" brushRef="#br0" timeOffset="-173673.73">15573 5256 20228,'-14'-48'1169,"0"7"506,1 16-955,1 18 578,0 24-668,0 25-405,5-11 0,0 3-90,0 7 0,1 2-229,-1 4 1,0 0 138,1 1 0,0-1 0,0-2 0,0-1 45,2-7 0,1-1 270,-6 22 644,5-17-1004,-6-16 0,-4-16 0,-5-22 0,-3-24 0,10 8 0,1-5-422,1-8 0,2-6 422,3-7 0,3-7 0,2 3-463,0 11 1,2 3-1,0-3 463,2-15 0,2-2 0,5 3 0,5 12 0,4 2 0,1 4-460,5-3 0,5 4 460,11-2 0,6 9 0,-7 23 0,2 10 0,6 10 0,1 8 0,5 12 0,-2 9 0,-14-5 0,-2 5 0,-2 8 0,-8 2 0,-2 8 0,-2 4 0,-2 1 0,-2-3-537,-1 4 0,-2-3 0,-3 3 0,-4 8 537,-6-14 0,-1 6 0,-2 4 0,-2 2 0,-2 0 0,-1 0 0,-1-4 0,-1-4-232,-5 10 1,-2-5-1,-1-2 1,-3 1-1,-2 3 232,2-7 0,-1 3 0,-2 1 0,-1 1 0,-1-1 0,0-3 0,-1-3-85,-3 4 0,-2-3 0,0-2 0,0-2 0,-2 1 85,2-2 0,-2-1 0,0-1 0,0 0 0,-1-2 0,-7 9 0,0-3 0,0-1 0,-1-1 0,3-6 0,-1-2 0,-1-1 0,1-3 0,-10 7 0,0-3 0,-4-5 39,6-11 1,-3-2 0,-2-6-1,-1-11-39,-7-15 0,-1-14 0,-1-6 0,4 2 0,7 8 0,2 0 0,1-2 0,2-8 125,4-6 1,1-7 0,2-4-1,4-1 1,5 4-126,2-8 0,8 2 0,2-1 0,0 1 0,2 0 0,2 0 0,3 2 0,1 0 0,2 1 0,0-18 0,4 2 0,4 3 0,4 3 0,3 5 0,2 1 0,3 5 0,3 3 0,2 3 0,3 2 876,8-3 1,4 3-877,1 7 0,0 3 0,-1 2 0,0 4 2056,21 1-2056,-26 15 611,-3 2-611,-1 0 1832,-9 0-1832,-1 0-1979,-14 0 90,-3 4-451,1 1 2340,4 0 0,14 3 0,5-3 0</inkml:trace>
  <inkml:trace contextRef="#ctx0" brushRef="#br0" timeOffset="-173307.73">16174 4767 23364,'-51'-39'90,"16"23"0,-2 3-90,-20-3 45,22 12 0,0 2-45,-8 2-90,8 4 90,9 1-90,10 6-270,8 3-630,4 12 91,8-6-1,0 6 271,5-10 269,-1-4 630,2-5 539,-5-3 91,0-4-450,-5 0-1,0 0-359,-11-8-90,8 2 0,-11-5 180,13 4-90,-6 2-270,6 1-359,-3 1-2430,4 1 2969,0 2 0,0 0 0</inkml:trace>
  <inkml:trace contextRef="#ctx0" brushRef="#br0" timeOffset="-172891.73">16028 5220 23723,'-6'-53'539,"0"0"1,0 1 0,0 5 0,-1 1 0,-1 3-450,-1-14 0,-10 16 494,-15 36 1,-6 16-270,0 20 0,0 15-1569,9-6 1,-2 6 0,-1 7 0,-1 4 1253,6-6 0,-2 4 0,0 5 0,-1 2 0,0 0 0,1-1 0,1-2-219,0 0 1,1-2 0,0-1-1,1 1 1,-2 3 0,-2 5 218,6-12 0,-1 3 0,-1 3 0,-2 2 0,0 2 0,0 0 0,1 0 0,0-1 0,1-2 0,2-3 0,2-4-11,-2 6 0,1-5 1,3-2-1,0-1 0,0 1 1,1 1-1,-1 5 11,0-1 0,0 5 0,-1 3 0,0 1 0,0 0 0,2-1 0,2-3 0,1-4 0,4-5-248,-4 18 1,5-8 0,3-3 0,2 3-203,-1 6 0,3 3 0,4-4 1,8-11-1023,15-1 1,11-14 1471,8-18 0,6-14 0,8-16 0,2-13 0,-15-3 0,0 1 0,0-1 0</inkml:trace>
  <inkml:trace contextRef="#ctx0" brushRef="#br0" timeOffset="-172684.73">16068 5419 25972,'4'-63'434,"1"0"1,-1 0 0,-39 66 0,-17 25 0,-5 10 0,8-2-435,8-3 0,4 3 0,-4 8-708,9-7 0,-3 5 1,-2 4-1,-2 4 1,0 2-1,1 2 1,2 0-1,3-1 708,2 1 0,2 1 0,2 1 0,0 2 0,1 0 0,1 0 0,0 1 0,-1-1-135,0 2 0,0 1 1,0 0-1,1 1 1,0-1-1,0 1 0,0 0 1,0-1 134,1 0 0,-1 0 0,0 0 0,0 0 0,1 0 0,1-1 0,1 0 0,1-1-47,0 2 1,1 0 0,0 0 0,2-1-1,1-2 1,2-3 0,3-3-247,-1 7 1,4-3 0,2-4 0,1 0-299,1 8 0,2-1 1,8-4-1000,10-4 1,8-2 0,3-8 1589,5-5 0,7-9 0,23-9 0,5-14 0,-11-23 0,1-1 0</inkml:trace>
  <inkml:trace contextRef="#ctx0" brushRef="#br0" timeOffset="-172347.73">18387 4849 26268,'8'-37'719,"1"1"1,-2 2 0,0 2-720,-1-22 77,-2 13-77,-4 14 25,0 19-25,0 28-1122,-3 19 0,-1 17 0,0 0 1122,0-4 0,1 1 0,0 9 0,0-11 0,1 7 0,-1 4 0,0 3 0,1-1 0,-1-1 0,1-5-80,0 4 0,0-4 1,0-1-1,0 3 1,1 4 79,1-5 0,-1 5 0,1 2 0,0 3 0,0 0 0,1-1 0,0-2 0,0-4-355,2 5 0,0-2 1,1-2-1,0-1 0,0-1 1,0 1 174,-1-1 0,1 1 0,-1-1 0,1-1 0,0-1 0,1-2-508,0 2 1,2-2 0,-1-1-1,1-3 1,-1-6-2590,1 4 0,0-7 0,0-1 2555,0 11 1,0-4 0,-2-12 0,-2-3 0,1 19 0</inkml:trace>
  <inkml:trace contextRef="#ctx0" brushRef="#br0" timeOffset="-172131.73">17486 6255 24514,'-47'-18'60,"1"0"0,4 1 0,3 2 1652,-17-6-1712,26 8 668,28 7-668,30-1 0,27-4-266,-12 2 1,3-2 265,12-2 0,4-2-249,-12 4 1,3-2 0,0 1 248,7 0 0,1-1 0,6 0-494,-9 1 0,5 0 0,3 0 0,-2 0 0,-2 1 494,-1 0 0,-2 0 0,0 0 0,2 1 0,-1-1 0,2 1 0,1-1 0,-1 0 0,-1 1-1102,-4 1 1,-1 0 0,0 0 0,-4 1-1,-3 0 1102,3 0 0,-5 0 0,1 0 0,16-2 0,1 0 0,-12 2 0,-3 0 0</inkml:trace>
  <inkml:trace contextRef="#ctx0" brushRef="#br0" timeOffset="-171642.73">19256 5753 28581,'-10'-5'0,"3"23"0,4 28 0,0-6 0,0 5-1734,3 10 1,-1 3 1733,-1-14 0,0 0 0,1 2 0,1 1 0,1 1 0,1 0 0,1 1 0,0 0 0,1 0 0,0-2 0,1 0 0,5 2 0,4 2 0,5 5 0,2-2 0,-2-5 0,5 11 0,2-3-383,1-4 1,4 2 0,-1-14 382,17-14 865,-2-31-865,-3-32 0,-22-2 0,-1-9 0,-3-1-383,-2 6 0,-2-1 0,-1-4 383,1-1 0,-1-5 0,0-1 0,-2 2 0,-2-6 0,-2 2 0,-1 0 0,-1 0 0,0 0 0,-1 1 0,0 5 0,-1 2 0,0 1 0,-1-13 0,0 5 0,-2 13 0,0 7 1226,1-2-1226,-2 92 0,3-18 0,3 5 381,0 3 1,0 5 0,5 1-382,7 11 0,6 2 0,2-4-841,-4-13 1,2-2 0,2 0 840,9 12 0,3 1 0,2-8 0,7-3 0,2-8-235,-1-5 1,1-7 234,-2-2 0,0-17-391,-10-34 0,1-21 0,-2-7 0,-5 6 391,2-7 0,-4-4-80,-9 10 0,2-8 0,-3-3 0,-2 2 1,-6 6 79,-7 0 0,-7 5 0,0 0 0,0 0 0,-1 1 0,0 1 0,-4-17 0,-1 2 0,1 8 0,0 4 495,1 6 0,1 3-2114,-1-20-90,4 18 1079,14 17-1978,10 13 2608,15 7 0,17 12 0,8 2 0</inkml:trace>
  <inkml:trace contextRef="#ctx0" brushRef="#br0" timeOffset="-171393.73">21092 5586 24713,'9'13'1799,"-8"9"-1439,-13 14-91,-1 12 1,-2 14 0,3-5-552,0-8 0,10 3 300,15-2 0,11 12 0,6 1 0,2-5 0,-3-14-395,4-9 0,6-9 377,8-1 0,11 1 0,-1-7 0,-14-17 0,-16-25 0,-8-13 0,7-10 0,-10-7 0,-17 9 0,-9-3 0,-2 3 0,-4-9 0,-5 1-808,-1 8 1,-4-2 0,-2 6 582,-9 0 1,-4 7-226,-1 3 0,-1 4-509,0 5 1,0 3-257,3 4 1,0 4 1214,6 3 0,1 3 0,-20 6 0,10 5 0</inkml:trace>
  <inkml:trace contextRef="#ctx0" brushRef="#br0" timeOffset="-171116.73">23382 4745 19669,'27'-43'240,"0"1"0,-4 4 0,0 3 1732,8-10-1972,-15 29 1470,-14 34-1470,-13 40 0,2-9 0,-2 6-130,2-9 0,1 5 1,-2 5 129,2 1 0,-1 6 0,0 4 0,0 0 0,1-4 0,1-9 0,1-2 0,-1-1 0,1 2 0,0 2 0,0 4 0,-1 2 0,0 3 0,1-1 0,0-2 0,1-4-247,1 8 1,0-4 0,2-1-1,-1-1 247,1-2 0,0-1 0,0 0 0,1-1-181,1-4 1,-1-2-1,2 1 1,-1 1 180,1 5 0,1 2 0,-1-1 0,1-3-600,-1-3 0,0-4 1,2 2 599,0 12 0,1 0 0,0-10 0,1 5 0,1-5 0</inkml:trace>
  <inkml:trace contextRef="#ctx0" brushRef="#br0" timeOffset="-170767.73">23548 4984 25792,'-2'-40'450,"0"0"-1,-2 4 1,1 2-270,2-12 900,1 50-900,8 35-180,-1 5 0,2 13-851,1-3 1,3 10 0,1 5-1,0 0 1,-1-6 850,-1-7 0,-1-4 0,1 1 0,3 6 0,-3-8 0,3 5 0,1 4 0,0 1 0,1 1 0,0-3 0,0-3 0,-2-7-353,5 8 1,-1-7 0,0-3 0,3 4 352,-2-3 0,3 3 0,0 0 0,0-2 0,0-6-184,4 4 0,-1-5 0,1-2 184,9 12 0,1-4-48,1-8 1,-1-10 47,8-15 0,-18-52 0,-8-20 0,-12 15 0,-5-3 0,0-4 165,0-5 1,0-5-1,0-2 1,-1 1-166,-1 3 0,0 1 0,0-2 0,0-3 0,0 6 0,-1-3 0,1-3 0,0 0 0,0-2 0,1 2 0,1-4 0,0-1 0,0 0 0,1 0 0,0 1 0,-1 1-315,0 5 0,0 0 0,-1 1 0,1 1 1,0 2-1,0 2-293,2-14 1,1 0 0,1 7 0,-1 12 607,7-14 0,-8 73 0,0 16 0</inkml:trace>
  <inkml:trace contextRef="#ctx0" brushRef="#br0" timeOffset="-170327.73">24815 5830 27951,'4'-63'630,"0"6"-630,2 5 0,-3 13 0,1 8 0,-4 20 0,3 22 0,3 31 0,0-9 0,1 4-193,0 8 0,0 3 193,2 6 0,0 1 0,0 1 0,2 4 0,2-12 0,3 5 0,1-1 0,0-5-512,4 11 1,3-2 511,-1 0 0,2 3 0,4-14 0,7-21 0,1-11-356,15-10 356,-16-15 0,-2-11 0,-9-16 0,-5-13 0,-2 0-722,-1 6 1,-2 0 0,0-4 721,1-2 0,0-4 0,-1-2 0,-1 4 0,0-8 0,-3 3 0,1 0-251,0 0 1,-1 0 0,0 2 250,-1 5 0,-2 1 0,1 1 0,2-14 0,0 2 0,-1 11 0,0 7 644,1 15-644,-1 44-941,-7 23 1,-3 12 940,2 10 0,0 3 0,0-14 0,0 1 0,1 1 292,-1 1 1,0 0 0,2 3-293,-1-1 0,2 4 0,-1-1 0,1-2-90,-1 0 0,1-3 0,0 2-540,1 10 1,2 3-1,-1-5-1890,3 7 0,-2-8 2520,-3-19 0,0-4 0,0-1 0,-1-7 0,-4-14 0</inkml:trace>
  <inkml:trace contextRef="#ctx0" brushRef="#br0" timeOffset="-169817.73">25851 5591 23795,'15'-64'689,"0"1"1,-1 7 0,-1 2-555,-1 11 0,0 4 225,8-11 899,11 62-1020,-16 30 1,-6 22 0,-1-1-930,1-16 1,0-1 0,-2 7 689,-2 2 0,-1 9 0,0 2 0,-1-2 0,-1-9 0,-1-4 0,-2-6 0,1 2 0,0 9 0,0 2 0,0-6 0,0-1 0,0-9 0,0-8 669,3-25-669,7-66 0,0 15 0,1-4-701,3-12 1,2-4 700,-2 15 0,1-1 0,1-2 0,0-4 0,1-2 0,1 0 0,1 0 0,1-1 0,0 1 0,0 3 0,0 0 0,-1 3 0,-1 4 0,0 2 0,-1 2 0,6-9 0,-1 5 5,-4 11 1,0 7-6,9 2 909,-5 38-909,-8 38 0,-9-9 0,-3 8 0,0-1-727,0 12 0,-1 1 727,-1-6 0,0 4 0,0-2 0,0-8 0,0-1 0,0-2 0,1 8 0,2-3 0,-1-5 0,6-8 1628,14-14-1628,14-51 0,5-18 0,2-7 0,-7 7 0,1-2-410,-4 4 0,3-4 0,-1 0 410,0 2 0,0 0 0,-2 3 0,2-1 0,0 2 0,7-6 0,-2 10-48,0 26 48,-10 33 0,-13 23 0,-6 9 0,-1-6 0,-2 1 169,-3-1 1,0 3-1,0-2-169,-1 8 0,0-3 0,-1-2 0,0 1-2797,1 7 0,0-2 1582,-2-19 1,1-2 1214,-1 4 0,0-5 0,-1-9 0,-1-10 0</inkml:trace>
  <inkml:trace contextRef="#ctx0" brushRef="#br0" timeOffset="-169369.73">27617 5197 23540,'9'-33'2519,"-3"13"-1625,-5 16-264,-6 19 31,0 15-571,-1 11-90,2 7 61,4 2-61,6-5 0,4-2 0,12-9 186,9-11-186,13-14 0,7-22-308,-20 0 1,-1-6 307,3-8 0,-3-4-742,2-7 1,-2-3 696,0-6 0,-2-4 75,-5 1 0,-1-6 0,-5-2-8,-8 7 1,-4-3-1,-2 0 1,1 4-23,1 1 0,0 3 0,-6 1 0,-13-28 0,-12 25 0,-27 79 0,20-1 0,2 6 0,-2 13 0,3 4 0,9-12 0,2 2 0,2 1 0,0 3 0,3 2 0,2 0 0,1 0 0,2 0 0,3 3 0,3-4 0,3 4 0,1-1 0,3-1 0,4 12 0,4-1 0,1-2 0,-1 0 0,3-2 0,2-4 0,12 9 0,3-10 0,-7-25 0,1-5 0,27 8 0,-2-17-900,-4-17-179,-6-17-91,-9-13 1,-6-11-2997,-7-5 4166,-11 13 0,-2 1 0,0-15 0,-2-11 0</inkml:trace>
  <inkml:trace contextRef="#ctx0" brushRef="#br0" timeOffset="-168729.73">27796 4161 22194,'-4'-47'2249,"0"-17"-1709,-1 21-91,2-9 181,3 17-450,0 8-180,0 3 90,0 11-90,0 8 0,0 3 540,0 2-91,0 8 1,0 8 90,-6 18-405,1 6 0,-2 12-135,1-9 0,-2 9 0,-1 5 0,0 3 0,0 1 0,2-2-566,2 1 1,1 1 0,0 0-1,1 1 1,-1 0 0,0 0 565,-2 3 0,-1 1 0,-1 0 0,2-1 0,0-2 0,2-3-340,2 14 0,2-2 1,1-7-1,1-13-65,0-15 1,2-6 261,7 33 1,-5-37-1,3-1 1</inkml:trace>
  <inkml:trace contextRef="#ctx0" brushRef="#br0" timeOffset="-168392.73">27966 4885 23903,'-10'-39'1350,"4"-1"-1081,4 3-89,10-3 0,8 3-90,12 3 0,13 7 90,14 22 0,4 10-531,-21 4 0,1 6 381,3 2 0,3 3 0,-7 6 15,-6 16 0,-9 7 45,1 8 0,-5 4-60,-10-18 0,-3 2 0,-1 1-344,-1 2 0,-2 2 1,-2-1 313,-3 1 0,-2 0 0,-1 0 30,-1-1 0,-1-1 0,-2 0-30,-1-2 0,-1-1 0,-2 0 45,-6 17 0,-2-2-90,-1-7 0,-1-2-260,1-6 1,1-4 34,1-6 1,-1-4-2700,-23 14 361,15-26 2742,1-22 1,21-27 0,5-11 0</inkml:trace>
  <inkml:trace contextRef="#ctx0" brushRef="#br0" timeOffset="-168046.73">28563 5238 23364,'0'-14'1619,"0"3"-1349,4 0-1,4 1-179,10-1-90,12-2 0,15-7 0,-15 7 0,1-1-171,4-4 1,2-1 170,2-1 0,-1-3-1490,1-3 1,-2-2 1489,-2 0 0,-1-3 90,-4-3 0,-3-2-186,-3 0 1,-3-1 319,-6 1 1,-4-2 180,-5-8 0,-11 3 89,-14 13 1,-7 6-315,-28-6-180,-4 50 0,0 25-170,24-3 1,6 9 0,2 4 169,4-4 0,1 4 0,2 1 0,4-1 440,0 10 1,5 0 0,5-1-771,6-2 0,5-2 1,5-6-526,6-2 1,8-6 854,13 4 0,4-7 0,-9-19 0,2-4 0,11 0 0,0 0 0</inkml:trace>
  <inkml:trace contextRef="#ctx0" brushRef="#br0" timeOffset="-167585.73">29396 4813 23364,'9'-35'944,"0"1"1,9-27-496,-3 16 1,-3 11 180,-2 15-1,-2 15-179,0 22-225,-3 23 0,-2 10-135,0-3 0,-1 3-616,-1 1 1,1 5-1,-2-2 526,1-6 0,-2-2 0,1 1 0,0-1 0,0 1 0,0 2-84,1 7 1,-1 2-1,-1-3 84,0 12 0,-1-5 0,2-11 0,-1-12 0,-3-22 0,12-50 0,8-38 0,0 2 0,-5 26 0,0 1 0,2-4-333,3-10 1,3-6 0,1 0 0,0 7 332,1 6 0,0 4 0,0 1 453,-1 3 0,1 1 1,4 0-454,11-5 0,5 1 0,-3 7-45,-7 11 0,1 6 45,17-6 0,-6 16 0,-17 55 0,-7 15 0,-12-27 0,0 1 0,-4 0 0,0 0 0,-1 6 0,-1-2 0,-1 13 1571,0 2-1571,0-34 0,0-12-1889,0-19 1990,6-28 1,-1 0-1,5-12 1</inkml:trace>
  <inkml:trace contextRef="#ctx0" brushRef="#br0" timeOffset="-167184.73">31191 4464 24533,'-6'-47'2968,"-6"3"-2428,-12 22 0,-9 4-540,-15 8 0,-8 10-931,7 6 0,-3 6 0,1 3 931,5 0 0,1 2 0,3 5 278,1 3 0,1 5 0,11 7-278,10 14 0,12 8 0,8-3 0,10-8 0,7-2 0,3 2-238,-2 10 0,2 3 0,9-5 238,7-14 0,8-4 0,2-1 0,-4-3-472,-5-3 0,-3-2 0,2 3 472,11 10 0,2 2 0,-6 1 0,-13-9 0,-5 0 0,-1 1 101,-1 1 1,-2 2 0,-3 0-102,5 20 0,-5 0 0,-5-2 0,-6 0 0,-9-3 0,-7-2 0,-6-3 0,-7-2 0,-11-2 0,-7-4 0,-4-4 0,-8-3 0,-2-8 0,-7-2 0,3-3-270,12-5 0,1-4 0,-2 0-570,-11 2 1,-4-2 0,5-5 839,-1-5 0,4-6 0,5-2 0,1-4 0,3-2 0,-1-1 0</inkml:trace>
  <inkml:trace contextRef="#ctx0" brushRef="#br0" timeOffset="-164019.73">5076 11809 24803,'-9'-43'389,"0"-1"1,-1 5 0,-4 4-300,-23-16 224,4 68 1,-11 27 0,-3 11 0,7-4-1938,4-2 1,5 1 0,-2 7 1647,7-13 1,-3 5 0,-1 4 0,-1 2 0,2 1-1,2-1 1,4-1-235,3 0 1,3 0 0,3 0 0,1 0 0,0 1 0,0 1 208,-2 5 0,1 2 0,0 0 0,1 1 0,0 1 0,1 0-76,1-7 0,0 2 0,1 0 0,0 0 1,1 0-1,0 0 0,0 0 50,0 1 0,1-1 1,0 1-1,0 0 0,1 0 1,0-1-1,0 0-243,0 6 1,0 1 0,1 0-1,0-2 1,1 0 0,0-1 103,1-6 0,0 0 0,1-1 0,0-1 0,1-1 0,0-1-74,0 2 0,0 0 0,1-2 0,0-1 0,1-3-421,1 19 1,1-3-1,1-6-71,1 4 1,3-13 730,5-17 0,4-83 0,-9 0 0,0 0 0</inkml:trace>
  <inkml:trace contextRef="#ctx0" brushRef="#br0" timeOffset="-163817.73">4524 12569 15891,'11'-65'259,"1"-1"1,0 1 0,0-1 0,0 1 0,-1 6 0,-1 0 0,1 2 0,1 0 0,2 2 191,4-13 0,1 0 1,3 6-1,7 12-151,6 15 0,5 10 0,2 9-120,19 7 0,0 21-135,-23 19 0,-2 16 0,-2 9 0,-2-1-141,-7-7 0,-1 3 0,-3 2 0,1 2 0,0 0 111,-2-4 0,1 0 0,-1 2 0,0 1 0,0 0 0,0 0-57,2 4 1,-1 0-1,0 1 1,0 0-1,0 1 1,0 0-4,0 1 0,1 0 0,-1 1 0,0 0 0,1 0 0,-1-1-75,0 1 0,0-1 0,0 0 0,0 0 0,0 0 0,0-1-90,-1-2 0,0 0 0,0 0 1,0-1-1,0-1 0,0 0 9,2 5 1,0-2 0,-1 0-1,1 1 1,-1 0 200,-2-8 0,1 3 0,-1-1 0,0 0 0,-2-3 0,-1-2 0,-1 2 0,-3-3 0,0-1 0,-1 2 0,0 3 0,0 1 0,0 0 0,0-1 0</inkml:trace>
  <inkml:trace contextRef="#ctx0" brushRef="#br0" timeOffset="-163656.73">4605 14288 25095,'-40'-22'314,"0"1"1,0 0 0,-12-8 0,5 1-270,12 7 0,10 0-45,16-19 90,56-7-90,3 16 0,10 1-1500,-9 4 1,5-1-1,2 0 1117,-8 5 1,3 0 0,1 0 0,1-1-625,4 0 0,2-1 0,1 1 1,0 0 1006,-11 5 0,0 0 0,0 1 0,1-1 0,-1 1 0,12-4 0,0 1 0,0 0 0,0 0 0,-2 0 0,0 1 0,0 0 0,0 0 0</inkml:trace>
  <inkml:trace contextRef="#ctx0" brushRef="#br0" timeOffset="-163298.73">6542 12994 27141,'-39'-25'1080,"6"11"-6651,14 20 5616,20 23 0,12 23 0,9 14 0,4 7 0,-1-4 0,-5-11-315,-5-7 1,-1-6 0,0 1 0,3 7 269,-1-5 0,2 7 0,2 4 0,0 2 0,1 0 0,0-1 0,-2-4 0,-2-5 30,5 15 0,-2-6 0,-1-3 0,-1-4-30,0 0 0,-2-3 0,2-1-45,0 5 0,2 0 0,-2-13 45,6-6 1727,-6-53-1727,-10-13 0,-4-8 823,2-19 1,-2-5-824,-1 12 0,-1-2 0,1-2-29,0-4 0,1-1 1,-1-1 28,0 0 0,1-1 0,-1 1 0,2 3 0,0 1 0,-1 1 0,0 7 0,0 1 0,1 3 0,3-10 0,2 5 0,-1 15 0,4 7 262,21 8-262,15 42 0,-17 9 0,2 9 0,-1 1-428,-4-6 1,-2 0 0,1 3 179,1 1 1,1 3 0,1 0-1,-3-2-202,2 1 1,-2-2-1,-1-1-315,14 16 1,0-4-91,-2-5 1,-1-6-316,-5-8 1,0-7 1380,21-3 1,-15-35 0,-7-22-1</inkml:trace>
  <inkml:trace contextRef="#ctx0" brushRef="#br0" timeOffset="-162884.73">7914 12759 19463,'-3'-61'424,"0"0"0,0 0 0,0 0 0,0 5 0,1 0 0,-1 1 0,1 2-334,-1-7 0,1 2 0,1 4 45,-1-11 0,4 8 405,13-5 649,17 62-889,-1 34 0,2 22 0,0 2-300,-3-6 0,0 2 0,1 4-500,-5-8 0,2 5 1,0 1-1,0 1 1,-2-3 499,3 5 0,-2 0 0,0-2 0,0 2 78,0-1 1,1 0 0,0 2 0,1 2-79,-5-11 0,2 3 0,0 1 0,1 0 0,-1-1 0,-2-4 0,4 8 0,-1-4 0,-1 0 0,4 4 0,-2-5 0,3 5 0,2 2 0,-1-3 0,-1-5 0,-3-9-90,13 9 0,-2-9 0,11 13 0,-11-26 252,-30-92-162,-21 12 0,-11-8 0,-1 1 0,2 11 0,-1 1 0,-6-2 6,-1 1 0,-6-4 0,-2 0 0,-3 2 0,-1 7 16,-4 5 1,-3 6-1,-1 4 1,-1-1 56,2-1 1,-1 0 0,0 3 0,0 7-50,-9 8 0,0 7 0,7 8-30,7 13 0,7 8 251,8 4 1,7 4-252,11 3 0,7 1 0,10 1 0,7-1 0,10 1 0,9-3 0,10-4 0,8-1 0,0-4-219,-9-6 0,-1-2 1,3-1 218,15 5 0,3-1 0,-3-4 0,3-4 0,-3-4 309,-5-1 0,1-6-1539,-3-12 1,1-5 0,-6-1 329,-13 2 1,-2-1 907,21-17 1,-14-3-9,-44 0 0,-6 4 0,-8 4 0</inkml:trace>
  <inkml:trace contextRef="#ctx0" brushRef="#br0" timeOffset="-161298.73">13007 12411 20305,'-23'0'2159,"-3"0"-1709,-8 13 0,-2 6-1,-16 9-921,8 1 1,1 3 650,15-5 1,3 1-90,-3 3 0,1 1-45,1 3 0,1 0 0,1 2 0,1 1-45,3 1 0,1-1 45,4-2 0,4 1-108,4 8 1,5-2 62,7 13 45,13-24 1,6-6-136,17-14 0,25-15-180,-11-22-478,-2-14 703,-27 14 0,-2-4 45,-2-3 0,-2-2 45,-3-3 0,-2-3 0,-3 2 0,-2-4 135,-2-14 0,-2-1 0,-2 16 0,-2 1-45,-1-9 0,-2 2 1583,-1-10-1449,10 61-134,14 34 0,3 18-105,-8-16 0,-1 3 0,4 8-405,-3-4 0,3 7 0,1 6 0,1 3 0,0-1 0,-2-3 1,-2-5 374,3 8 0,-4-5 0,0 1 0,1 7-252,-4-11 1,1 7 0,1 3-1,-1 3 1,0-1 0,-1-1 0,-2-5-1,-3-5 252,0 9 0,-3-7 0,-2-1 0,-3 5-198,-1-4 1,-1 5-1,-1 2 1,-2 0 0,-2-5-1,0-5 198,-5 9 0,-3-7 0,-2 0-217,1-6 0,-3 1 0,0-3 1,-3-7 216,-12 7 0,-3-10 425,0-9 1,-3-6-382,0-6 1,-2-9-45,-13-22 0,2-11 0,13 0 0,5-6 0,4-3 0,2-5 0,6-1 0,6-17 0,8-2 0,1-5 0,8-4-210,10 6 0,7-4 1,4 1-309,-3 18 1,3 0 0,2 1 0,2-1-518,7-8 1,4-2 0,1 2-1,0 4 1035,6-2 0,0 3 0,0 4 0,-1 3 0,1 3 0,-4 4 0,4-3 0,0 1 0</inkml:trace>
  <inkml:trace contextRef="#ctx0" brushRef="#br0" timeOffset="-161093.73">13754 12917 21715,'-3'-45'1109,"0"-1"0,0 4 1,-2 1-930,-2 3 0,-1 3-1,-8-24 181,2 16 360,1 20 448,7 33-988,3 36-180,4-5 0,1 6-780,2 12 1,0 3 779,0-14 0,1 1 0,1 1-610,0 3 1,1 1 0,0 0 609,1 2 0,0-1 0,0 0 0,1 0 0,1-1 0,0 0-653,-1-4 0,0 0 0,2 0-187,2 7 1,1 1 0,0-3-1500,2 9 0,-1-4 2275,-1-8 0,-1-9 0,-6-18 0,-14-47 0</inkml:trace>
  <inkml:trace contextRef="#ctx0" brushRef="#br0" timeOffset="-160929.73">13433 11873 22180,'-10'-55'215,"1"1"1,0 0 0,0 4 0,1 2 0,0 2-171,-4-11 0,2 3-45,1 1 0,1 5-449,2-8-541,8 10-396,12 50 1386,9 19 0,5 24 0,3 11 0</inkml:trace>
  <inkml:trace contextRef="#ctx0" brushRef="#br0" timeOffset="-160621.73">14058 12637 26512,'21'23'1889,"-1"3"-1799,6 8 0,8 15-1826,-12-18 0,3 2 1736,3 4 0,5 5 0,-2 0 0,4 6 0,2 3 0,-2-3 0,-5-5 0,-1-1 0,1 0 0,0 4-445,2 2 0,2 3 0,0 1 0,-1-1 1,-4-4 444,3 5 0,-4-3 0,-1-3 0,4 14 0,-5-8 1023,-1 0-1023,-7-16 0,-10-27 0,-2-22 0,-10-36 376,4 14 1,-1-7-377,-1-13 0,-1-8 0,1 0 485,1 8 1,1 0 0,0-3-486,-1-2 0,0-4 0,0-1 0,0 3-644,2 10 0,0 2 0,0 0 0,0 0 374,1-2 0,0 0 0,0 0 0,0 1-240,2-13 1,0 1-1,1 2-694,0 3 0,1 2 0,-1 2 304,0 7 1,0 2 0,0 2 903,1-12 1,0 5 0,-1 13-1,0 2 1,3-20 0</inkml:trace>
  <inkml:trace contextRef="#ctx0" brushRef="#br0" timeOffset="-160128.73">15199 12831 22914,'16'42'629,"0"-1"1,2 2 0,5-1-540,6 6 0,6-4-45,5-12 0,4-8-45,-6-9 0,2-9 0,19-22 0,-1-11-918,-20 5 1,-2-5 917,13-12 0,-2-5 0,-17 6 0,-4-1 45,-1-4 0,-3-5-887,-5-2 0,-2-7 0,-3 2 1157,0-9 0,-3-2-106,-2 9 1,-2-3 0,-4 2 223,-8 7 1,-5 2-1,-2 4-208,-2-1 0,-4 4-224,-8-7 1,-8 18-2,-11 47 0,-3 22 0,10-2 0,2 14-236,13-5 1,-1 12-1,0 7 1,0 2-1,3-2 1,4-7 235,1-1 0,4-4 0,1 0 0,0 5 0,1-2 0,-2 7 0,0 2 0,2-1 0,3-4 0,4-6 0,5 6 0,4-7 0,4-2 235,1-3 1,4-2-1,2-2-235,10 13 0,7-5 131,3-8 0,7-7-131,1-15 0,5-5 0,0-3 0,8-1 0,1-6-538,-5-4 1,2-4 0,-3-3 537,5-8 0,-4-4 0,1-2 0,-2-3 406,-2-2 1,-3-2-407,-4 0 0,-2 0 546,-5 1 0,-1-2-546,3-7 0,-3 0 0,9-14 0,-16 15 0,-3 2 0,-6-1 307,-3-7-1387,-11 22 2249,-9 0-2968,-4 12 1070,-7 3 729,-6 2 0,-3 0 0,-4 0 0</inkml:trace>
  <inkml:trace contextRef="#ctx0" brushRef="#br0" timeOffset="-158692.73">18562 10448 22734,'-17'-23'900,"3"3"-811,2 6 1,6 1-90,2 6 90,4 0-90,0 5 2429,0 2-2339,0-4 0,0 3 0,0-3 180,0 16-3482,0 19 3346,0 0 1,0 6-90,0 13 0,0 6-771,0-9 0,0 4 0,0 0 726,0 7 0,0 2 0,0 6-286,0-6 1,1 6 0,0 3-1,-1-1 1,2-3 285,-1 1 0,0-3 0,1 1 0,0 3-79,-1-12 0,1 3 1,0 1-1,0 1 1,0-1-1,1-2 79,1 6 0,0-1 0,0-1 0,1-1 0,0 0 0,1 7 0,0-2 0,0 0 0,1 1 0,-1-10 0,0 1 0,0 0 0,1-2 0,-1-5 0,1 9 0,0-6 0,0-3 45,2 2 0,-1-8 1238,-2-4-1283,-2-11 1919,-2-8-2009,-2-5 3050,0-9-2960,0-3-851,0-4-139,0-6-269,0-8-630,-5-13 1889,-4-16 0,-7-14 0,7 24 0,-1 0 0</inkml:trace>
  <inkml:trace contextRef="#ctx0" brushRef="#br0" timeOffset="-158164.73">17782 11710 23364,'-57'0'1169,"6"4"-1079,10-3 0,11 3 0,8-4 0,11 0 0,9 0-90,18 0 90,20-4-90,14-3 0,11-1-467,-5-1 0,4 0 0,0-1 467,1 1 0,1-1 0,2 0-371,-1 0 1,3-1 0,-1 1 0,-6 0 370,-12 3 0,-5-1 0,3 1 30,15-4 0,2 0 0,-8 1 9,-15 2 0,-4 0 95,4 0 1,-3 1 135,-6 3 90,-7 2 0,-8-2 879,-6-1-1239,-3 0 1693,-4 1-5741,-2 4 1941,-4 0 2107,-1-4 0,1-3 0,0-5 0</inkml:trace>
  <inkml:trace contextRef="#ctx0" brushRef="#br0" timeOffset="-157508.73">19049 10299 14812,'2'-37'719,"0"0"1,2-24 1992,-4 20-1633,0 49-539,0 36-361,0 4 1,0 7 31,0-10 1,0 2-1,0 2-121,0 9 0,0 2 0,0 3-197,0-11 1,0 2-1,0 1 1,0 1 151,0 4 0,0 2 0,0 0 0,0 1-27,0-9 0,0 0 0,0 1 0,0 1 0,0-1-18,0 2 0,0 0 0,0 0 0,0 1 0,0-1 0,0 0 0,0-1 0,0 1 0,0 1 0,0 2-203,0 1 1,0 2-1,0 2 1,0 0-1,0-2 1,0-3 179,0 7 1,0-3-1,0-1 1,0 4 25,0-11 0,0 4 1,1 2-1,-1-2 1,0-3-1,1-8-3,-1 3 0,1-7 0,0 0 544,2 32 1,5-22-635,4-49 90,6-45 0,-8-11 0,0-9 46,-3 13 0,-1-2 1,1-1-47,2-7 0,0-1 0,0-1 0,0-2 0,0-1 0,1 0 299,0 3 1,0 0-1,2-1-277,-2 9 1,1-3-1,1 4 1,5 7 292,17-4 1,4 10-316,-7 2 0,-1 16 45,8 44 0,-1 23-45,-10 2 0,-4 8 0,-1-1 0,-2-14 0,-1-1 0,1 1-522,7 13 0,2 2 0,-1-6 522,3-3 0,0-7-45,1-4 1,2-5-70,1-8 0,1-5 24,0-7 0,2-7-45,1-7 0,1-7 113,-1-8 1,-1-6-69,2-8 0,-2-6 45,-1-6 0,-3-4-45,0-7 0,-3-7 67,-12 14 1,-2-6 0,0-2-1,-3-1-274,0-4 1,-2-1 0,-2-1-1,1 1 342,-1-2 0,0 1 0,-1-1 0,-3 2 0,-2 3 0,-2 0 0,-1 2 0,-2 5 250,-4-16 1,-3 5-207,-3 7 1,-2 4 747,-2 9 0,-3 5-478,-23-10-89,-7 34 180,-5 33-420,26 10 0,2 10 0,3 1-600,-2 13 1,4 4 569,3-2 0,1 4 0,7-1 0,7-13 0,4-1 0,4-2 482,1 0 1,4 0 0,5-1-483,14 9 0,7-1 0,2-5 0,-6-11 0,0-4 0,4-2 0,10 6 0,4-2 0,3-7 0,2-12 0,2-6 0,-3-4 226,7-1 0,-1-3-286,-11-3 0,3-2 0,-6-3-300,-4-4 1,-5-3-136,-4 0 0,-3-3-967,18-22-877,-29 8 1,-4-3 2338,-3-23 0,-10 19 0,-3 1 0,-13-19 0</inkml:trace>
  <inkml:trace contextRef="#ctx0" brushRef="#br0" timeOffset="-156898.73">23630 10177 23634,'-43'-27'479,"1"1"1,-2 2 0,-2 3-435,-3 1 0,-1 3-941,-3 6 0,-2 4 1121,0 2 0,-2 6 45,-1 6 0,0 5-46,0 6 1,0 5-413,20-2 0,-1 3 1,3 3 277,-1 4 0,2 2 0,1 3-538,0 4 0,2 3 0,2 1 448,2 3 0,3 2 0,2 0 30,3 2 0,2 1 0,3 0-673,5-2 0,2 1 0,4 0 643,3-3 0,4 0 0,3-1 0,3-3 0,3-2 0,6 0-327,14 7 1,9-1-1,0-6 327,-7-10 0,0-3 0,3-2-250,14 6 1,4-1 0,-2-7 249,11-6 0,-1-6 230,3-4 0,0-2-230,-1 0 0,-1 0 0,-3-3 0,-1 1 0,-4 5 0,-2 2 0,-5 2 0,-2 4 0,-5 3 0,-3 5 0,-4 4 0,-3 8 0,-10 5 0,-4 8 0,-2-1 44,2 12 1,-7 5-45,-9-9 0,-4 7 0,-2 1 0,-3-6 353,-1-7 0,-2-4 0,-5 3-353,-2-4 0,-3 3 0,-2 2 0,-1-3 0,1-5 394,-4 2 0,-1-6 0,-1 1-394,-9 10 0,-3 1 0,0-6 0,-5-2 0,-1-6-608,0-5 0,0-3 608,2-4 0,-1-4 0,3-4 0,0-4 559,4-6 1,1-2-1010,-28 1-705,24-24 0,6-10-914,16-7 1,6-5 2068,-7-8 0,8-4 0,18-7 0,8 0 0,1 11 0,-1-1 0</inkml:trace>
  <inkml:trace contextRef="#ctx0" brushRef="#br0" timeOffset="-156512.73">24454 11429 24893,'23'-57'2518,"-7"7"-2338,-14 14 540,-19 32-450,2 23-270,-9 42 0,20-17 0,3 7 0,1-1-834,1 13 1,5 3 833,2-9 0,4 7 0,2-1 0,1-6-743,1-7 1,1-6 0,3 2 742,5 11 0,3 1 0,6-6-330,1-14 0,5-5 1,2-8-114,2-10 0,3-8 1,1-2 292,-2 1 0,1-4 0,-2-7 60,0-11 0,-2-9 0,-4-3 45,3-16 0,-7-5 135,-1-5 0,-5-6 157,-12 15 1,-3-5-1,0 0 1,-3 2-345,0-3 0,-2 2 0,-2-2 247,1-12 0,-2-3 0,-3 3-150,-6 14 0,-2 3 0,-1 4 442,0 1 0,-4 8-442,-16 9 0,17 72 0,3 6 0,4 6 552,6 3 1,4 2-553,-1-17 0,1 2 0,1-1-62,3 3 0,2-1 0,1 1-88,0-1 0,2 1 0,4 1-1020,3-4 1,5 3 0,1-2 0,-1-3 1169,2 0 0,0-3 0,3-1 0,-2-4 0,4 0 0,0-1 0,0-6 0,18 5 0,0 0 0</inkml:trace>
  <inkml:trace contextRef="#ctx0" brushRef="#br0" timeOffset="-155950.73">26561 11022 28491,'0'-28'90,"0"24"-90,0 38 0,0 2 0,0 6-813,0 12 0,0 3 813,1-13 0,0 2 0,-1 1 0,0 1 0,0 1 0,1 3 0,0 0 0,0 2 0,1 3 0,-1-1 0,0 4 0,0 1 0,0 0 0,1-3 0,-1 9 0,1-3 0,-1-2 0,0-3 0,1-1 0,-1-14 0,-1-7 381,0-25-381,-4-32 0,3-35 0,-1 13 0,1-8-165,2 5 0,3-5 1,1-5-1,3-5 165,0 10 0,2-5 0,2-4 0,1-2 0,0-1 0,1 1 0,-2 3 0,0 3-553,2-9 1,-1 3 0,0 2 0,1-1 0,2-4 552,-1 5 0,3-7 0,0-2 0,1 2 0,1 3 0,-1 8 0,0 11 0,13-11 0,3 17 100,-1 12 1,1 11-101,-1 14 0,-1 11 0,2 16 0,-5 9 0,2 13 0,-4 7 0,-9-12 0,0 2 0,-1 1-303,0 5 1,-1 1-1,-1 1 303,1 2 0,-1 1 0,0-1 0,-1 1 0,1-1 0,-1 0 0,-1-3 0,0 0 0,-1-2 128,-1-5 0,0-1 1,1-1-129,6 25 0,1-10 0,1-16 2602,4-27-2602,-17-43 0,-4-26 0,-1-1 0,2 11 0,1 1 0,0-4-357,0-2 0,1-5 0,0 0 0,1 2 357,2-7 0,0 2 0,1 0 0,1-1 0,0 0 0,2 1 0,-1 5 0,0 0 0,4 1-443,4 1 0,3 1 1,1 6 442,2 3 0,3 9 0,7 8 0,0 14-170,-8 26 0,-3 14 170,2 15 0,-1 11 0,-2 0 0,-4-9 0,-1-1 0,0 4-247,0 0 0,0 4 0,0 1 0,-2-3 247,0 1 0,-2-2 0,1 2-338,-1-3 1,1 3 0,1-1 0,1-2 375,8 9 0,2-2 0,0-2 0,-1 0 0,1-2 1,1-4-1,1-16 0,-1 0 0,0 0 0</inkml:trace>
  <inkml:trace contextRef="#ctx0" brushRef="#br0" timeOffset="-155751.73">29591 11113 28581,'0'-19'0,"0"16"0,0 11-2699,2 7 2699,2 6 0,0-9 0,2 4 0</inkml:trace>
  <inkml:trace contextRef="#ctx0" brushRef="#br0" timeOffset="-155098.73">22854 14274 24276,'-46'0'584,"0"0"1,-1 0 0,-18 0-1,2 0-539,5 0 0,4 0-45,10 1 0,4-2 90,-6-7-6,55-10-39,23 0 0,13 0 44,1 1 1,7-1 0,2 1-947,-1 0 0,3 0 0,3 0 0,1 0 982,-3 1 1,0 1 0,2 0 0,4 0 0,5-2-108,-18 6 0,4-1 0,3-1 0,2 1 0,2-1 0,0 1 0,0-1 0,-1 1 0,-1 0 0,-2 0-210,6 0 0,-2 0 1,-1 0-1,0 1 1,0 0-1,1-1 1,2 1-1,3-1 192,-7 1 0,2 0 0,3-1 0,0 1 0,2-1 0,0 0 0,0 0 0,-1 1 0,-1 0 0,-2 0 0,-2 1-174,1 0 1,-2 1 0,-2 0 0,0 0 0,-1 0 0,0 1 0,2-1 0,2 0 0,2-1 173,-2 1 0,2 0 0,2-1 0,2 0 0,0 0 0,1 0 0,1 0 0,-1 0 0,-1 0 0,-1 1 0,-2 0 0,-2 0-106,1 0 0,-2 0 1,-2 1-1,-1 0 1,0 0-1,0 1 1,0-1-1,1 0 1,1 0-1,2-1 106,-2 1 0,1 0 0,2-1 0,0 0 0,1 1 0,0-1 0,0 0 0,1 0 0,-2 1 0,1 0 0,-2-1 0,-1 2-9,6-1 1,0 0 0,0 0 0,-1 1 0,0-1 0,-1 1-1,-1 0 1,-2 0 0,0 1 0,-3-1 8,9-1 0,-3 1 0,-2 0 0,-1 0 0,0 0 0,1 0 0,2 0 0,-1 0 0,3 0 0,1 0 0,0 0 0,-1 0 0,-3 0 0,-2 1 0,-6 0 0,17-1 0,-8 1 0,-2 0 0,0 0-186,1 0 0,0 0 0,-3 0 1,-7 0-4731,9-2 1,-10 0 4051,12-4 0,-91 10 1,-21 2-1,-11 3 1,-1-1-1</inkml:trace>
  <inkml:trace contextRef="#ctx0" brushRef="#br0" timeOffset="-154750.73">23297 14573 24500,'-64'19'192,"1"-1"1,0 1 0,-1 0 0,5-1-1,0-1 1,1 0 0,2-1-193,6-2 0,0 0 0,2 0 0,2 0 0,-6 4 0,3-1 0,10 0 0,3 6 0,88-15 0,-2-13 0,12-6 0,3-1-718,-15 3 1,2 0 0,3-1-1,1-1 1,1 0 717,-1 1 0,2-1 0,2 0 0,0 0 0,2 0 0,0-1-109,-2 1 0,1 0 0,1-1 0,1 1 0,1-1 0,0 0 0,1 0 109,-2 1 0,0 0 0,0-1 0,2 1 0,0-1 0,0 1 0,1 0 0,0-1-36,-3 1 0,-1 0 0,2 1 0,-1-1 0,2 0 0,-1 0 0,1 0 0,0 0 0,0 1 36,-5 0 0,1 0 0,-1 0 0,0 0 0,0 1 0,2-1 0,0 0 0,2 1 0,2-1 0,1 0-53,-9 2 1,1 0-1,2-1 1,2 1 0,1-1-1,0 1 1,1 0 0,1-1-1,-1 1 1,0-1-1,0 1 1,-1 0 0,-2 0-1,-1 1 1,-1-1 52,8-1 0,-2 1 0,-2 0 0,0 0 0,-1 0 0,-1 0 0,1 1 0,1-1 0,0 0 0,2 0 0,1 1 0,-5-1 0,2 1 0,1 0 0,1 0 0,1-1 0,1 1 0,0 0 0,-1-1 0,0 1 0,-2 0 0,0 1 0,-2-1 0,-3 1 0,-1 0 0,9-1 0,-2 1 0,-2 0 0,-2 0 0,-1 1 0,-1-1 0,-1 1 0,1 0 0,1-1 111,2 1 1,-1-1 0,-1 1 0,-1 0 0,2 0 0,1 0 0,2-1 0,4 1-721,-10 0 0,3 0 0,3-1 0,3 1 0,2-1 0,0 0 1,0 0-1,-2 1 0,-1-1 0,-3 1 0,-4 0 0,-5 0 1,-5 1 608,14-1 0,-9 0 0,-5 1 0,2-1 0,6 1 0,9-2 0,15 0 0,4-1 0,-3 1 0,-12 1 0,-22 2 0,-31 2 0,-71 8 0,0-1 0,0 1 0</inkml:trace>
  <inkml:trace contextRef="#ctx0" brushRef="#br0" timeOffset="-154373.73">23954 15975 24713,'-5'-39'1979,"-2"5"-1799,-7 5 269,0 10 181,-4 14 0,-3 23-630,-5 31 0,11-7 0,1 6-341,3-7 1,1 2 0,1 7 340,3-1 0,1 7 0,1 3 0,1 0 0,1-3-704,1 5 0,1-3 0,1 1 0,1 4 704,0-9 0,1 3 0,1 2 0,0 0 0,2-1 0,2-4-531,3 12 1,3-3 0,2-1 0,1 1 530,-1-11 0,1 0 0,0 0 0,2 0 0,1 0-266,2-1 1,0 1 0,2 0 0,1-2 0,0 1 265,3-1 0,1 1 0,0-2 0,2 0 0,1-1 0,0-1 0,2-1 0,0-1 0,1-1 0,1-1-293,8 7 1,0-1 0,3-3 0,3-1-626,1-6 1,3-1-1,3-2 1,-1-3-1,-3-3 854,-2-4 1,-3-3 0,0-3-1,3-1 1,8 0 0,4-1-1,-2-3 1,-4-8 0,-10-11 0,1-1-1,-1 1 1</inkml:trace>
  <inkml:trace contextRef="#ctx0" brushRef="#br0" timeOffset="-153666.73">24620 16255 28581,'-19'-39'0,"11"7"0,18 16 0,22 20 0,7 28 0,8 19 0,-6-2-2102,-6-5 0,-1 2 2102,-4-3 0,5 6 0,-3 1 0,-8-5 0,-8 6 0,-8-2-158,0-1 0,-3-1 158,-2-5 0,-1-2 0,-5-5 0,-1-2 0,-7 18 0,-11-20 0,10-24 2783,-1-24-2783,20-18-90,6-6 1827,24-12-1737,-5 22 0,15 2 0,-11 23 0,3 10 0,4 3 0,17 2 0,-14-2 45,-2-37 0,-10-16-45,-30 8 0,-8-5-753,12-22 1,-8-1 752,-23 10 0,-10 4 0,6 9 0,-3 2 0,-1 0 0,-4 0 0,-1 7 0,-4 0 0,1 3 0,-9-1 0,-1 3 0,6 6 0,-2 1 0,3 5 0,-5 7 0,2 5 0,3 3 0,1 4 0,5 1 0,2 5 0,1 7 0,6 3 0,5 8-629,53 9-1,30-25-978,-8-9 1,2-3 1382,-4-4 0,-2-4 135,4-1 0,0-3 126,0-2 1,0-2 98,-3 0 0,0-2 45,-2-1 0,-1-2 0,-4 1 0,-1-1-1,-3 1 1,-2-1 45,-4 1 0,-1-1 0,-3 1 0,-2 1 45,18-18-270,6 9 0,-18 28 0,-8 31 0,-4 12 0,-7-1 0,-3 7-78,-1 2 0,1 8 0,-1 3 0,-1-5 78,0-2 0,-2-3 0,2 2 0,-1 0 0,1 4 0,0-1 0,0-4-444,0-1 0,-1-3 0,2-1 444,4 19 0,2-3-155,-1-5 0,1-3-385,0-8 0,2-4-405,0-7 1,2-4-1394,23 12-472,9-27 2810,9-25 0,-25-6 0,0-4 0,2-6 0,1 1 0</inkml:trace>
  <inkml:trace contextRef="#ctx0" brushRef="#br0" timeOffset="-153413.73">26793 15658 27052,'-54'10'1529,"-4"15"-1529,28-4 0,1 4-1523,0 6 0,3 3 1523,3 4 0,5 2 0,4 2 0,5 2 199,2-2 0,7 4-199,14 11 0,11 6 0,-2-4 0,0 0 0,2-1-402,-4-14 1,4 3-1,0 0 1,-2-5 401,6 5 0,-1-4 0,-4-2 0,-3 0-88,-5-5 1,-3 0 87,-3 25-135,-24-26 0,-6-2-764,-20 8 269,7-18 0,-3-4-989,-23-7-449,1-12-541,5-16 2609,11-13 0,7-18 0,7-9 0</inkml:trace>
  <inkml:trace contextRef="#ctx0" brushRef="#br0" timeOffset="-152734.73">26866 15957 21938,'27'-28'1709,"-1"8"332,0 8-2041,4 14 90,5 12 90,7 17-180,3 17-15,-19-15 0,-1 4 15,1 5 0,-1 2 0,2 5 0,-1 2 0,-1 3 0,1 1-113,-1-1 0,0 1 113,-1-1 0,-1-2 587,-1-4 0,1 0-587,7 11 0,0-5 0,1-6-90,15-31 0,-33-68 90,-4 6 0,0-6-172,0 5 1,1-5 0,0 3 171,0-10 0,1-1 60,3-5 0,2-4 0,-2 7-60,-2 10 0,-1 3 0,6-12 0,-1 6 889,3 1-889,3 17 0,0 18 0,8 24 0,5 20 0,7 21-274,-19-17 1,0 2 273,2 3 0,0 0 0,0 1 0,-1 1 0,1-1 0,-1 0 0,-2-3 0,-1-2 1248,15 23-1248,-5-11 0,-9-11 0,-16-22 0,-12-13 0,-25-34 0,-5-9 0,2 2 629,7 9-629,14 17 0,7 7 0,19 28 0,-2-9 0,14 24 0,-5-19 0,-6 1 0,-1-7-450,-9 3 90,-2-9 0,-2 3-1079,0-4 720,-4-8-1080,4-2-1080,-4-12 631,4 5 2248,0-2 0,0 7 0,0 1 0</inkml:trace>
  <inkml:trace contextRef="#ctx0" brushRef="#br0" timeOffset="-151705.73">28275 16373 21295,'0'13'2968,"-4"15"-2698,4-3 180,-4 15-90,4-8 269,2 14-449,11-10-90,1-5-180,11-15-180,14-22 180,-7-6 45,2-20 0,-3-9 135,-4-15-370,-7 4 1,-5-2 369,-13 17 0,-4 1 45,-1-2 0,-2 1 90,0 2 0,-1 0-46,-1 2 1,0 0 0,0-21 90,7-4 0,13 26 90,9 4 0,32 52-360,-8 10-290,-13-2 1,-1 5 289,-8-4 0,-1 2 0,5 16 0,-1 1 0,-7-16 0,-1 0 0,2 8 0,-2-2 0,-3-3-90,-7-10-379,-6-11-2319,-12-15-1,-15-25 1350,-5-8 629,7 5 1,-1-3-525,2 2 0,-1 0 929,-4-4 0,-2-1 810,-3-1 0,-1 0 944,-4 0 0,-1 1-450,-3 0 1,-2 3-270,-1 1 0,-1 2-226,-2 0 1,0 2 86,0 3 1,1 2-357,1 1 0,2-2-45,-5-6 0,8-2-180,9-7-315,42-2 0,16 0 180,13 13 0,9 3-342,0-1 0,6-2 1,0 2 536,-3 2 0,-1 0 0,6 0-387,-5 1 1,6-1 0,2-1 0,-1 0 0,-2 1 506,1 0 0,-3 1 0,1 0 0,3-1 36,1 0 0,3-1 0,2 0 0,-3 0 0,-3 1-46,-5 3 0,-3 0 0,-2 0 0,0 1 160,15-4 0,-1 0 0,-2 0 29,-3 2 1,-2 0 0,-2 0 0,-6 1 0,-1 1 0,1 0-148,6-1 1,1 0-1,-3 2-122,0-1 0,-2 2 0,9 1 0,-5 7 0,-2 20 0,-11 28 242,-23-10 1,-3 5-243,-1 7 0,-2 7 0,-1 4 0,0 5 0,-1-2 409,-1-11 1,-2-3 0,1 3-410,1 12 0,1 2 0,0-1 0,-1-10 0,0-1 0,1-4 0,0 3 0,0-2 0,3 7 0,0-5 0,4-8 1471,-6-21-1471,-3-18 0,-20-46 0,-9-5 298,2 9 0,-4-2-298,-1 8 0,-3 2 0,-2 1 0,-3 3 291,-1 3 1,-3 6-292,-17 8 0,-4 10 0,0 12 0,0 6 279,-1 2 0,2 6-279,16 1 0,2 4 0,3 0 0,2 4 0,2-1-16,2 0 1,1-3 15,-8 8-90,16-26 425,-2-16-425,-3-15 90,-6-11 179,-5-8-44,7 14 0,-3 3-135,-20-3-146,16 15 1,-1 6 145,-21 24 42,26-4 0,1 2-42,1 3 0,-1 2 0,-6 10 0,1 0 0,-11 12-45,21-17 0,2-2-1541,5 0-663,10-6-7582,2-10 8578,3-13 0,-2-12 1,-3-9-1</inkml:trace>
  <inkml:trace contextRef="#ctx0" brushRef="#br0" timeOffset="-149785.73">3111 4320 22194,'-41'7'1799,"2"3"-1439,3-9 90,3 9-180,5-8 0,5 8-91,5-9 1,9 3 450,4 2-270,12 1 0,10 7 89,20-6-269,-5-5 0,5 0-937,15-4 1,7-2 816,-7 0 0,5 0 0,3-1-644,-5 0 0,3-1 0,2 0 0,1-1 584,-5 1 0,2 0 0,1-1 0,1 1 0,1-1 0,-6 0 0,1 0 0,0 0 0,2 0 0,3 0 0,4 0 0,-11 0 0,3 1 0,2-1 0,1 0 0,2 0 0,2 0 0,0 0 0,1 0 0,0 0 0,-1 0-162,-4 0 1,0 1-1,2 0 1,-1-1-1,2 1 1,0 0-1,0-1 1,0 1-1,0 0 1,1-1-1,-1 1 1,0 0 161,2 0 0,-1-1 0,-1 1 0,1 0 0,0-1 0,0 1 0,1 0 0,0 0 0,1-1 0,1 1 0,1 0 0,2 0-82,-8 0 1,2 0 0,2 0 0,1 0 0,1 0 0,1 1 0,0-1 0,0 0 0,0 0 0,0 0 0,-1 0 0,-1 1 0,-2-1 0,-1 1 0,-2 0 0,-2 0 81,11 0 0,-2-1 0,-3 1 0,-2 1 0,0-1 0,-1 0 0,0 1 0,2-1 0,1 1 0,3-1-34,-10 0 0,1 1 0,2-1 0,1 0 0,1 0 0,1 0 0,-1 1 1,1-1-1,-1 0 0,-1 1 0,0-1 0,-2 1 0,-1 0 0,-3 0 34,9 0 0,-1 0 0,-3 0 0,0 0 0,-1 1 0,-1 0 0,0-1 0,0 1 0,0 0 0,2 0-10,-1-1 1,1 1 0,-1 0-1,1 0 1,-1 0 0,1 0 0,0 0-1,-1 0 1,0 0 0,1 1 9,-2-1 0,1 0 0,0 1 0,0 0 0,-1-1 0,1 1 0,0 0 0,-1-1 0,0 1 0,1 0 0,5 0 0,-1-1 0,1 1 0,0 0 0,-1-1 0,1 1 0,-1 0 0,0 0 0,0 0 0,-1 0 0,0 0 0,-1 1 0,0-1 0,0 1 0,0-1 0,0 1 0,0-1 0,-1 1 0,-1-1 0,0 1 0,-1-1 0,1 1 0,-1-1 0,0 1 0,0-1 0,0 1 0,-1 0 0,6 0 0,-1 0 0,0 0 0,-1 0 0,1 0 0,1 0 0,1 0 0,3 0 0,-9 0 0,2-1 0,2 1 0,1-1 0,0 1 0,1-1 0,-1 1 0,0-1 0,-1 0 0,-2 1 0,-2-1 0,8 0 0,-2 0 0,-2 0 0,-1 0 0,0 0 0,0-1 0,2 1 0,3-1 0,-5 1 0,2-1 0,2 1 0,1-1 0,0 1 0,0-1 0,-1 0 0,-2 0 0,-2 0 0,-2-1 0,6 0 0,-3 0 0,-2 0 0,-2-1 0,1 0 0,-1 0 0,1 1 0,0-1 0,0 0 0,1 0 0,-1-1 0,0 1 0,-1 0 0,1-1 0,-3 0 0,0 1 0,-1-1 0,0 1 0,1-1 0,1-1 0,2 1 0,3-1 0,2-1 0,2 0 0,1-1 0,-1 1 0,0-1 0,-3 1 0,-2 0 0,3 0 0,-3 1 0,-2-1 0,0 1 0,3-1 0,3-1 0,-7 1 0,4-1 0,3 0 0,1 0 0,0-1 0,-1 0 0,-2 1 0,-3 0 0,-6 1 0,10-1 0,-5 0 0,-4 1 0,1 0 0,2-1 0,0 0 0,3-1 0,1 1 0,-1-1 0,-3 1 0,-4 0 0,4 0 0,-4 0 0,-2 0 0,-1 0 87,0 1 1,-1-1 0,0 0 0,-1 0-88,14-3 0,-1-1 0,-1 1 0,-3 0 0,-1-1 0,-1 1 0,-2-1 0,-1 1 0,0 0 0,-4 0 0,0 1 0,1-1 0,-3 2 0,2-1 0,0 1 0,-3 0 272,0 0 1,-2 1-1,0 0-272,10-2 0,2 0 0,-7 2 0,-4-1 0,-4 2 0,-6 1 0,-1 0 0,26-5 1587,-9 4-1587,-16 4 0,0 0 0,19 0 0,-20 2 0,1 0 0,-3 1 0,-1 0 2379,14 0-2379,-7 0 0,-2 0 1986,-2 0-1986,5 0 0,0 0 0,1 0 0,-7 0 0,0 0 0,12 0 0,1 0 1058,-1 0-1058,-4 0 14,8 0-14,-19 0 0,5 0 0,-17 0 0,-7 0 0,-2 0 0,-5 0 0,-2 0 0,11 0 0,-3-2 0,8-2 0,3-5 0,-10 1 0,6 2 0,-11 4 0,2 0 0,2-1 0,12-3 0,-4 1 0,6-2 0,-8 4 0,0 1 0,-5 2 0,-1 0-2159,-16 0 2159,-10 4 0,-22 4 0,-10 3 0</inkml:trace>
  <inkml:trace contextRef="#ctx0" brushRef="#br0" timeOffset="-148141.73">12540 2094 21924,'-11'-22'2159,"-1"-1"-1799,4 5 0,2 0 0,-2 6-91,7-1 1,-2 4-180,3-2 0,0 0-90,0-3 90,0-4 180,0-19-180,-4 5 90,-2-17-90,-4 9 0,-4-3 90,-3-3-90,3 16 0,-3 1 89,-10-14-89,-9-6 90,5 17-180,9 11 0,-2 1 0,10 13 0,-9 3 0,-6 14 0,-3-1 0,0 8 0,10-1 0,4 0 0,-7 12 0,8-5 0,-2 9 0,9-4 0,5 1 0,-4 5 0,4 2 90,-8 21-90,6-24 0,1 1 0,2 0 0,-1 0 0,-1 1 0,1-2 0,5 17 0,-10-2 0,6-1 0,-2-5 0,2 1 0,1-6 0,1 0-1696,0 7 0,0 0 1696,4 17 0,5-20 0,1 1-200,5 11 200,-2-11 0,1-1 0,5 0 90,1-3-90,2-2 0,2 0 0,5-1 0,-3-4 0,4-4-2202,-1-4 2202,0-5 2202,1-2-2202,-2-9 200,4-1-200,1-6 0,2-4 0,-1-3 0,-1-4 3392,-3-1-3392,-2-1 90,-3 1-90,1-3 90,7-9 90,-6 4-90,5-4 90,-14 8 0,-4 2-90,-4 3-90,-2 2 0,-4 2 0,0 3 0,-2-5 0,-4 4 0,0-4 0,-6 7-270,0-2-810,-3 3-719,-1-1-1079,-2 2 2878,-6 6 0,-5 4 0,-3 6 0</inkml:trace>
  <inkml:trace contextRef="#ctx0" brushRef="#br0" timeOffset="-143638.73">15094 8960 21475,'-57'-7'3058,"17"4"-2608,-17-1-90,30 4-91,18 0 271,4-2 270,27-6-663,4 0 0,15-5 0,12-2 0,10-2 0,7-3 1,4 0-1,2-1 0,-1 0 0,-2 1 0,-5 2 1,-9 2-633,6-1 0,-5 1 1,-3 1-1,0 1 1,2-1-1,5-1 1,6-2 484,-18 5 0,3-1 0,4-2 0,3 0 0,2 0 0,2-2 0,1 1 0,1-1 0,0 1 0,0-1 0,0 1 0,-2 0 0,-1 1 0,-2 0 0,-3 2 0,-3 0-227,10-2 0,-2 2 0,-2 0 0,-2 0 0,-1 2 1,-1-1-1,0 1 0,1-1 0,1 1 0,1-1 227,-1 0 0,0 1 0,0-1 0,1 1 0,0 0 0,1-1 0,-1 1 0,1 0 0,0-1 0,0 1 0,1 0-127,-3 0 1,1 0-1,-1 0 1,1 1 0,0-1-1,1 0 1,0 0 0,-1 1-1,1-1 1,1 0 0,-1 1-1,0-1 127,-2 2 0,0-1 0,1 0 0,-1 0 0,1 0 0,-1 1 0,1-1 0,0 0 0,1 1 0,-1-1 0,1 1 0,-1 0 0,1-1-78,2 1 0,-1-1 0,1 1 0,0 0 0,1-1 0,-1 1 0,1 0 0,-1 0 0,1 0 0,0 0 0,0 0 0,0 0 0,0 1 78,-3-1 0,0 1 0,0 0 0,0 0 0,1 0 0,-1 0 0,0 1 0,1-1 0,0 0 0,-1 1 0,1-1 0,0 1 0,0 0 0,-1 0 0,2-1 0,-1 1 0,1 1 0,0-1 0,0 0 0,0 1 0,0-1 0,0 1 0,0-1 0,0 1 0,0 0 0,0 0 0,0 0 0,0 0 0,0 0 0,-2 0 0,0 1 0,0-1 0,-1 0 0,1 1 0,-1-1 0,2 1 0,0 0 0,2 0 0,2-1 0,1 1 0,2 0 0,2 0 0,-16 2 0,2-1 0,2 0 0,1 1 0,2-1 0,1 1 0,1 0 0,1-1 0,1 1 0,0-1 0,1 1 0,1 0 0,-1-1 0,1 1 0,-1 0 0,0 0 0,-1 0 0,0 0 0,-1 0 0,-1 0 0,-1 0 0,-2 0 0,-1 1 0,-2-1 0,-1 1 0,10-2 0,-2 1 0,-2 0 0,-1 0 0,-2 1 0,-1-1 0,-1 0 0,0 1 0,0-1 0,0 1 0,1-1 0,1 1 0,0-1 0,3 1 0,1-1 0,2 1 0,-8 0 0,2-1 0,2 1 0,1 0 0,2-1 0,1 1 0,0 0 0,2-1 0,0 1 0,0-1 0,0 1 0,1 0 0,-2-1 0,0 1 0,0 0 0,-2 0 0,-1 0 0,-2 0 0,-1 0 0,-2 1 0,-2-1 0,-3 1 0,-2-1 0,18 0 0,-4 1 0,-3-1 0,-3 1 0,-2 0 0,-1 0 0,-1 0 0,-1 0 0,1 0 0,0 0 0,1 0 0,4-1 0,0 1 0,0-1 0,-1 1 0,0 0 0,0-1 0,-1 1 0,0-1 0,-1 1 0,1-1 0,2 0 0,-1 1 0,0-1 0,0 0 0,0 1 0,-1-1 0,0 0 0,-1 0 0,-1 0 0,4 0 0,-1-1 0,0 1 0,-1-1 0,-1 0 0,0 0 0,-1 1 0,0-1 0,2 0 0,-1 0 0,0-1 0,-1 1 0,-1 0 0,0 0 0,-2-1 0,3 0 0,0 1 0,-2-1 0,-1 0 0,0 0 0,-2 0 0,3-1 0,-2 0 0,0 0 0,-2 0 0,-1 0 110,3 0 1,-2-1 0,-1 0 0,-2 0-111,6-1 0,-3 0 0,-2-1 488,10-2 1,-5 0-489,-11 1 0,-3 1 1718,19-4-1718,-12 2 2569,-21 6-2569,-5 1 1780,-14 4-1780,-2 0 705,1 0-705,5 6 0,1-5 0,0 9 0,0-9 0,-3 3 0,-1-4 0,-9 0-3418,-2 4 449,-11 1 2969,-8 0 0,-16-1 0,-10-4 0</inkml:trace>
  <inkml:trace contextRef="#ctx0" brushRef="#br0" timeOffset="-142923.73">22139 4243 20575,'5'-9'4318,"0"-4"-3868,-4 3 269,0-6-449,-1 11-180,2-1 90,0 6-90,4 6 90,10 18-180,-4 5 0,9 20 0,-8-3 0,1 3 0,-4 1 0,-2 0 0,-4-2-270,-2-5-180,-2-5-1349,0 2 450,0-15-810,-5-3 2159,-2-22 0,-5-12 0,-1-7 0</inkml:trace>
  <inkml:trace contextRef="#ctx0" brushRef="#br0" timeOffset="-142780.73">22204 3632 21025,'0'-44'1169,"0"6"-1259,0 11-269,4 9-1350,0 9 1709,6 5 0,-1 14 0,1 3 0</inkml:trace>
  <inkml:trace contextRef="#ctx0" brushRef="#br0" timeOffset="-141968.73">22614 4211 21924,'8'0'1350,"-1"6"-1170,0 4 0,-2 8-1,1 4-89,-4 5-90,0 7 0,0 3 90,0 2-90,7 7 0,-1-16 0,3 2 0,-4-22 90,-1-4-180,-1-8 90,2-9 90,3-8-90,2-12 180,4-8 0,3-2-90,1 0-90,-2 7 90,0 5-90,-1 8 0,1 6 0,0 8 0,12 9 0,-8 5 0,7 5 0,-10-1 0,-3-6-90,0-1 0,-2-6 90,1-7-90,-1-7 90,-2-13 0,0-10 0,-1-12 90,-2-11-45,-2 9 0,-2-2-256,-1 13 1,-1-1 345,3-12 0,0 1 135,-4-9-90,2 1-180,-4 29 179,0 76-179,0 3-819,0 10 0,0 3 774,0-21 0,0-1-225,0 1 1,0-1-226,0-2 0,0 0-1439,0 8 1,0-2 1933,-5 14 0,-6 5 0,-5-29 0</inkml:trace>
  <inkml:trace contextRef="#ctx0" brushRef="#br0" timeOffset="-141020.73">22972 4103 21050,'63'-9'488,"0"1"0,1 0 0,-1 0 1,-6-20-1,0-11 0,-7 7 1,-11 26-407,-17 51 1,-13 27-1,7-22-801,37-40 89,6-16 450,-2-9 0,-8-17 180,-21-2 237,-4-4-237,-3-5 180,-5 2 344,0-18 16,-9 6-270,0 2 136,-7 15-226,0 18-91,-3 6-89,2 5 0,-6 9 90,-3 26 0,0 2-90,-3 24 0,8-7 0,1-11 0,1 0 0,2 15 0,-3 12 0,4-21 0,0-19 0,2-2 0,2-21 0,4-9 0,5-11 0,10-28 0,-3 5 90,6-14-90,-8 19 0,-4 8 0,2-1 0,-5 18 0,1-1 90,1 34-90,-3-3 0,11 26 0,-4-8 0,2-4 0,-2-12 0,-3-13 0,1-6 0,10-16-90,-5-2 90,8-13 90,-10 4-180,4-2 90,-9 11 0,1 3 0,-6 11 0,-2 4 0,4 0 0,-1 6 0,4 2 0,1-1 0,5-1-90,5-6 0,12-4 90,-7-5 0,6-7 0,-15-4 0,-3-5 0,-3 0 0,-4 0 0,-2 2 0,-2 5 0,-4 4 0,0 7 0,-2 9 90,2 8-90,7 32-356,1-15 356,7 20 0,7-21 0,-2-12 0,8 0 0,9-18 0,-10-5 0,12-7 0,-1-13 0,-13 6 356,6-5-356,-17 12 0,-2 3 0,2 0 0,-6 7-90,-1 0-179,-7 6-451,-2 0-3058,-13 6 3778,-1 2 0,-19 7 0,-1 1 0</inkml:trace>
  <inkml:trace contextRef="#ctx0" brushRef="#br0" timeOffset="-140340.73">22180 4831 21295,'-35'0'2339,"1"0"-1440,-4 0-449,18 0-180,1 0-1,55-14-89,16-2-880,0 1 0,6-1 760,-13 5 0,3 0 0,1-1-633,10-1 1,2-1 0,2 0 617,-9 2 0,2 0 0,0-1 0,2 1-9,-8 1 0,0 0 0,1 1 0,2-1 0,5-1-275,0 0 0,4 0 1,4-2-1,1 1 0,0 0 1,-2 0-1,-2 1 269,-2 0 0,-2 1 0,-1 1 0,1-1 0,0 0 0,3 0-204,-5 0 1,3 0-1,1 0 1,1 0-1,0-1 1,-2 1-1,-2 1 1,-4 0 191,11-2 0,-3 1 0,-3 0 0,-1 1 0,0-1-64,9-1 1,0 0-1,-2 1 1,-2-1 90,-7 1 0,-1 0 0,-1 0 0,-2 1 45,7-1 0,-2-1 0,-1 1 59,0-1 1,0-1 0,-5 1 72,-1-1 0,-3 1-222,2 0 0,-6 0 1564,-8-1-1564,-13 8 2338,-8 1-2338,-6 4 141,-8 12-1670,-6 3-630,-8 18-7672,-9 2 9091,-3 7 0,-9 2 0,-2 1 1</inkml:trace>
  <inkml:trace contextRef="#ctx0" brushRef="#br0" timeOffset="-130596.73">25160 14166 18866,'-60'10'1371,"0"0"1,-2 0 0,-4 0 0,4-2-1237,7 1 0,0-1-926,4-1 1,-3 1 0,10-2 1150,-2-1 950,13 3-500,13-3 413,12 6-503,13 0-181,18 3-539,15 2 0,21 0 33,-21-7 0,3 0-33,6 0 0,8 0 0,-6-5 0,8-1 0,2-2 0,-1 1 0,-6-1 0,-1-1 0,1 0 0,4-1-516,5-1 0,4 0 0,3-1 0,0 0 0,-2-1 516,-6-1 0,-2 0 0,0 0 0,3-1 0,4 0-264,-6 0 1,4 0 0,3-1-1,1 1 1,1-1 0,0 0 0,-2 0-1,-2 0 264,-1 1 0,-3-1 0,-1 1 0,0 0 0,1-1 0,1 1 0,3-1-157,-3 1 1,2-1-1,3 0 1,0 0-1,1 0 1,-1 0 0,0 0-1,-3 1 1,-3-1 156,3 0 0,-2 0 0,-2 0 0,-1 0 0,0 0 0,0 0 0,0 0-96,1-1 1,0 0 0,0 1 0,-1-1 0,1-1 0,-1 1 0,1-1 95,-2 0 0,0 0 0,0 0 0,0-1 0,0 0 0,0 0 0,-1-1-22,9-1 0,-1-1 1,0 0-1,0-1 1,-1 0-1,1-1 22,-3 0 0,0-1 0,0 0 0,-1-1 0,1 0 0,-2-1 0,-1 0 0,0 0 0,0-1 0,-1-1 0,0 0 0,-1-1 0,-2 0 0,-1 0 0,1-1 0,-2-1 0,0-1 0,0 0 0,7-5 0,-1-2 0,0 0 0,-2-1 0,-1-1 0,-3 0 0,-1-1 0,-1-2 0,-1 0 0,-3-1 15,-2-1 0,-1 0 0,-2-1 1,-1-2-1,-2 0-15,-3-1 0,-2-1 0,-2-1 0,-1-1 0,-3-1 0,4-10 0,-3-2 0,-3-1 0,-3-1 0,-4-1 0,-3-1 0,-3-1 0,-4 0 0,-5 0 0,-3-1 0,-4-1 0,-3 1 0,-1 11 0,-2 0 0,-3 0 0,-2 0 0,-2 1 0,-4-3 0,-3 1 0,-1-1 0,-3 1 0,-2 1 0,3 6 0,-2 0 0,-1 0 0,-2 1 0,-1 0 0,-1 0 0,-3-2 0,-3 0 0,0 1 0,-2 0 0,-2 1 0,0-1 0,2 5 0,-1 1 0,-1-1 0,-1 1 0,-1 1 0,0-1 0,-2 1-10,3 4 1,-1 0-1,0 0 1,-1 0-1,-1 1 1,-1 0-1,0 0 1,-2 1 9,-2-2 0,-2 1 0,-1-1 0,0 2 0,-1-1 0,-1 1 0,0 1 0,-1-1 0,4 4 0,-1 0 0,-1-1 0,0 2 0,-1-1 0,0 1 0,-1 1 0,0-1 0,0 1 0,3 2 0,0 1 0,-1-1 0,-1 1 0,1 1 0,-1-1 0,-1 1 0,1 0 0,-1 0 0,-1 0 0,4 2 0,0 0 0,-1 1 0,-1-1 0,1 1 0,-1 0 0,0 0 0,-1 0 0,1 1 0,-1-1 0,0 1 0,-2-1 0,0 0 0,0 1 0,-1 0 0,0 0 0,0 0 0,0 0 0,-1 1 0,1-1 0,-1 1 0,0 0 0,3 1 0,-1 0 0,1 0 0,-1 0 0,1 1 0,-1-1 0,-1 1 0,1 0 0,-1 0 0,1 0 0,-1 0 0,0 1 0,3 0 0,0 0 0,-1 1 0,1-1 0,-1 1 0,0-1 0,0 1 0,0 0 0,0 0 0,-1 0 0,1 1 0,-1-1 0,0 1 0,-2-1 0,1 0 0,-1 1 0,0-1 0,-1 1 0,1-1 0,-1 1 0,1 0 0,-1 0 0,0 1 0,-1-1 0,1 1 0,0-1 0,2 2 0,0-1 0,1 1 0,-1-1 0,0 1 0,-1 0 0,1 0 0,0 1 0,-1-1 0,0 0 0,0 1 0,1 0 0,-1 0 0,-1 0 0,0 0 0,-1 0 0,1 0 0,-1 1 0,0-1 0,0 1 0,0 0 0,0 0 0,-1 0 0,1 1 0,-1-1 0,1 1 0,-1-1 0,0 1 0,4 1 0,-1-1 0,1 1 0,-1 0 0,0-1 0,0 1 0,0 1 0,0-1 0,0 0 0,0 1 0,0 0 0,-1-1 0,1 1 0,0 1 0,-1-1 0,0 1 0,0-1 0,0 1 0,-1 0 0,1 0 0,-1 0 0,1 1 0,-1-1 0,0 1 0,1 0 0,-1 0 0,0 0 0,0 0 0,0 1 0,1-1 0,-1 1 0,-1 0 0,1 0 0,0 0 0,0 0 0,-1 0 0,1 1 0,0-1 0,-1 1 0,1 0 0,-1 0 0,1 1 0,0-1 0,-1 1 0,1-1 0,0 1 0,0 0 0,-1 1 0,1-1 0,0 0 0,0 1 0,-1 0 0,1 0 0,0 0 0,0 0 0,0 1 0,0-1 0,-1 1 0,1 0 0,0 0 0,1 0 0,-1 0 0,0 1 0,1-1 0,-1 1 0,1 0 0,-1 0 0,0 1 0,1-1 0,0 0 0,-1 1 0,1 0 0,0 0 0,0 0 0,0 0 0,1 0 0,0 0 0,1 1 0,-1-1 0,0 1 0,1 0 0,-1 0 0,1 0 0,0 0 0,-1 0 0,1 1 0,0-1 0,0 1 0,0 0 0,1 0 0,-5 0 0,1 0 0,0 1 0,1-1 0,-1 1 0,0 0 0,1 0 0,-1 0 0,1 0 0,-1 1 0,1-1 0,0 1 0,0-1 0,0 1 0,2 0 0,0 0 0,0 0 0,-1 0 0,2 0 0,-1 0 0,0 1 0,0-1 0,1 1 0,0 0 0,-1 0 0,1-1 0,0 1 0,1 0 0,-4 1 0,1-1 0,0 1 0,0 0 0,0 0 0,0 0 0,0 0 0,1 0 0,0 0 0,0 1 0,0-1 0,0 0 0,0 1 0,-3 0 0,1 0 0,-1 0 0,1 1 0,0-1 0,0 0 0,0 1 0,1 0 0,0-1 0,-1 1 0,2 0 0,-1 0 0,-2 0 0,0 0 0,2 0 0,-1 1 0,1-1 0,0 1 0,-1-1 0,0 1 0,-1 0 0,-1 0 0,-2 1 0,5-1 0,-1 0 0,-1 0 0,-1 1 0,-2 0 0,1 0 0,-1 0 0,0 0 0,0 0 0,1 0 0,2 0 0,0 0 0,2 0 0,2-1 0,-3 1 0,2-1 0,2 1 0,1-1 0,0 0 0,1 0 0,0 0 0,0 0 0,-1 1 0,-2-1 0,-1 1 0,2 0 0,-1-1 0,-2 1 0,-1 1 0,-1-1 0,0 0 0,1 1 0,-1-1 0,2 1 0,1-1 0,2 0 0,2-1 0,2 1 0,-11 2 0,3 0 0,2-1 0,1 1 0,2-1 0,0 0 0,0 0 0,0 1 0,1-1 0,0 0 0,0 0 0,1 1 0,0-1 0,0 0 0,1 1 0,0-1 0,-6 3 0,1-1 0,0 0 0,0 1 0,1 0 0,0-1 0,0 1 0,4-1 0,-1 0 0,1 1 0,0-1 0,1 0 0,0 0 0,0 1 0,-6 1 0,0 0 0,1 0 0,0 0 0,1 0 0,0 0 32,2-1 0,2 0 0,-1 0 1,1 0-1,0-1 0,0 1-32,-10 1 0,1 1 0,0-1 0,0 0 0,-1-1 0,2 1 0,0-1 0,-1-1 0,1 1 0,0-1 0,-2 1 0,1-2 0,-1 1 0,1 0 0,-1 0 0,1 0 0,-1 0 0,1 0 0,-1 1 0,1-1 0,1 1 0,-1-1 0,0 1 0,1 0 0,0 1 0,3-1 0,3-1 0,-2 2 0,-2 1 0,-6 3 0,12-2 0,-4 2 0,-5 2 0,-2 1 0,-1 1 0,0 1 0,1-1 0,2 0 0,3-2 0,6-2 0,-7 3 0,6-2 0,3-2 0,0 1 0,-3 2 0,-4 1 0,7-2 0,-4 1 0,-4 2 0,-1 1 0,-1 0 0,1 0 0,2 0 0,3-2 0,5 0 0,6-3 0,-14 9 0,9-3 0,3-1 0,0 2 0,-2 0 0,1 1 0,0 1 0,2 0 17,0 1 1,2 1 0,0 0 0,1 2-18,1 0 0,1 1 0,1 1 0,0 1 0,2 1 0,1 0 0,1 2 0,1 0 0,1 2 0,0 1 0,2 0 0,0 1 0,2 1 0,1 1 0,0 0 0,1 1 0,1 0 0,0 2 0,1 0 0,1 0 0,1 1 0,1 1 0,0 0 0,1 1 0,1-1 0,1 0 0,1 1 0,0 4 127,2 2 0,-1 2 0,2 3 0,2 3 0,2 3-127,6-14 0,1 3 0,2 2 0,0 2 0,2 0 0,-1 0 0,1-2 0,0-2 0,-2 10 0,1-3 0,0 0 0,0-1 0,3 1 0,0 3 0,3-11 0,0 3 0,0 2 0,2 0 0,1-2 0,0-1 0,2-3 0,0-5-34,6 15 0,1-6 0,2-4 0,1 1 34,0-1 0,0-2 0,3 1 0,4 0 0,3-2 0,4 2 0,3 1 0,0-3 0,-1-3 0,2 0 0,-1-4 0,1 0 0,4 0 0,0-2 0,3 2 0,2-1 0,1-2 0,-2-5-40,2-3 1,0-4 0,0-3 0,1 0 39,4 1 0,0-1 0,1-1 0,1-1 0,3 0 0,0-1 0,2-2 0,0 1 0,-9-5 0,1 1 0,0-1 0,1-1 0,0 0 0,2 0 0,0 0 0,0-1 0,3 1 0,4 0 0,-3-1 0,4 1 0,2 0 0,1 0 0,2 1 0,-1 0 0,0 0-24,-7-1 0,0 0 1,1 1-1,0-1 0,0 1 1,0 0-1,0 0 0,0-1 24,0 0 0,0 0 0,0 0 0,1 0 0,-1-1 0,-1 1 0,0 0 0,-1 0 0,3 2 0,1 1 0,-1 0 0,-1 0 0,-2-1 0,-2 0 0,-3-1 0,15 5 0,-5-2 0,-2 0 0,1 0-67,-1-1 1,0 0 0,-1-1 0,1 0 66,-1-1 0,-1-1 0,1-1 0,0-1 0,-1 0 0,0-2 0,2-1 0,3-1 0,-6-4 0,4-1 0,2 0 0,0-1 0,-1-1 0,-3 0 0,0 0 0,-2-1 0,-2 0 0,2-1 0,3-1 0,1 0 0,3 0 0,2-1 0,0-1 0,-2 0 0,-4-1 10,-3 0 1,-2 0 0,-2-1 0,-1 0 0,1-1-11,2 0 0,-1-1 0,0 1 0,1-1 0,-1 0 0,1 0 0,0 0 0,0 0 0,0 0 0,0-1 0,0 1 0,0-1 0,0 0 0,1 0 0,-1 0 0,-2 0 0,-1 0 0,0 0 0,5 0 0,5-3 0,-9 2 0,6-2 0,5-1 0,2-1 0,2 0 0,1 0 0,-2 0 0,-1 0 0,-4 0 0,-4 1-26,8 0 0,-6 0 0,-3 0 1,1 0-1,4-1 0,7-1 26,-13 2 0,5-1 0,5-1 0,2-1 0,2 0 0,2 0 0,-1-1 0,-1 1 0,-3 0 0,-3 1 0,-4 0 0,-6 1 0,9-1 0,-7 0 0,-4 1 0,-1 0 0,1 0 0,3-1 0,5 0 0,2-1 0,1-1 0,1 1 0,-1 0 0,-2 0 0,-4 1-10,5 0 0,-3 0 0,-3 1 0,1 0 0,0 0 10,0 0 0,0 0 0,0 0 0,0 0 0,1 1 0,-1 0 0,0 0 0,0 0 0,0 1 0,1 0 0,-2-1 0,0 1 0,1 0 0,1 0 0,3 0 0,-4 1 0,3-1 0,2 1 0,1-1 0,-1 0 0,0 1 0,-4 0 0,9-2 0,-4 1 0,-1-1 0,3 1 0,6-2 0,-15 2 0,5-1 0,4 0 0,1 0 0,0-1 0,1 1 0,-3-1 0,-3 1 0,-4 0 0,4 0 0,-5 0 0,-2 0 0,-1 0 0,1-1 0,4 1 0,2-2 0,3 0 0,1 0 0,1 0 0,-1-1 0,-2 2 0,-3-1 0,4 0 0,-4 1 0,-1 0 0,0 0 0,5-1 0,-8 2 0,2-1 0,2 0 0,1 0 0,-1 0 0,-2 0 0,-2 1 0,7-1 0,-3 0 0,-1 0 0,1 0 0,2 0 0,-1 1 0,3-2 0,1 1 0,0 0 0,-3 1 0,-3 0 0,7-1 0,-3 1 0,-2 0 0,0 0 99,2 1 0,0-1 0,0 1 0,0 0-99,0 0 0,1 1 0,-1-1 0,1 1 0,0 0 0,1 0 0,-1 0 0,1 1 0,-1 0 0,0 0 0,0 1 0,0-1 0,0 1 0,1-1 0,-1 1 0,0-1 0,1 1 0,-1 0 0,1 0 0,-1 0 0,1-1 0,0 0 0,0-1 0,0 1 122,1-1 0,1 1 1,0-1-1,0 0-122,-12 1 0,0 0 0,0 0 0,0 0 0,1 0-12,0 0 0,0-1 0,0 0 0,1 1 1,-1-1 11,1 0 0,0-1 0,0 1 0,0 0 0,0-1 21,0 1 0,0-1 0,1-1 0,-1 1 0,0 0-21,0-1 0,0 0 0,0 0 0,0 0 0,0-1 0,0 1 0,1-1 0,0 1 0,0-1 0,0 1 0,0-1 0,1 1 0,0-1 0,0 0 0,1 1 0,0-1 0,0 1 0,0-1 0,1 1 0,0 0 0,0 0 0,1 0 0,0 1 0,0-1 0,0 1 0,0-1 0,0 0 0,0 1 0,0-1 0,0 1 0,0 0 0,-1-1 0,0 1 0,0 0 0,0 0 14,-1 0 1,0 1-1,-1-1 1,0 0 0,0 0-15,-1 0 0,-1 0 0,0 0 0,0 0 0,0 0-89,-2 0 1,0 1 0,-1-1 0,0 0-1,1 0 89,11-1 0,-1-1 0,0 1 0,0-1 0,-2 0 0,-1 1 0,0-1 0,-1 1 43,-1-1 1,0 1 0,-1 0-1,0 0-43,-4 1 0,1-1 0,-2 1 0,0-1-720,14-2 1,-2 0 0,-1 0 719,-6 0 0,-2 1 0,-2-1 0,-7 1 0,-1-1 0,-2 0 0,15-5 0,-1 1 0</inkml:trace>
  <inkml:trace contextRef="#ctx0" brushRef="#br0" timeOffset="-117553.73">17839 4586 17781,'-30'-36'1619,"-3"2"591,-2 2-1670,1 7 0,-2 3 539,-14 0-719,12 5-1,-9-3 1004,2 11-1093,-6 6-90,-4 10-90,-6 9-90,6 9 0,14-4 0,-6 4 0,3-1 22,-1 1 1,-2 0-23,-2 3 0,-4 3 0,5-2-348,3 0 1,4 1 347,-3 4 0,1 2 0,0 2 0,1 3 0,0 3 0,2 3 0,0 2 0,1 1 0,2 3 0,1 1-231,1 0 0,1 5 231,6-5 0,1 4 0,1-2 0,6-12 0,2-2 0,0 2-767,-3 12 1,1 2 0,3-4 766,2 4 0,4-3 0,3-1 0,3 1-110,1-8 0,2 3 0,1-3 110,3 5 0,1-1 0,0 15 0,3-4 0,2-23 0,2-1 0,6 13 0,1 1 0,-2-15 0,1 1 0,5 9 0,2 1 0,3-2 0,0-2 0,-4-9 0,1 0 0,7 9 0,1-1 0,-7-12 0,-1-1 0,0-1 0,3 1 382,11 11 0,1 1-382,-7-11 0,-1 0 0,12 10 0,1-1 0,-10-11 0,1-2 0,2 2 0,1-1-700,2 1 1,1 1 699,2-1 0,1 1 0,2-2 0,0 0 755,-1 0 0,3 1-755,-3-5 0,4 0 0,1 0 0,4 0 0,2 0 0,1-1-126,1-1 0,0 0 1,1-1 125,1-1 0,1-2 0,-2-2 0,-11-5 0,-2-1 0,1-1 0,1-1 0,1 1 0,1-1 0,1 0 0,1-1 0,0 0-428,0-1 0,1-1 1,0 0 427,1 0 0,0 0 0,1-2 0,-2 0 0,1-1 0,3 0 116,0 1 0,5-1 1,0 0-1,-3 0-116,3-2 0,-2 0 0,6 1-96,-6-1 0,6 1 0,2 0 0,0 0 0,-1 0 96,-8-1 0,0 0 0,-1 0 0,1 0 0,-1 0-79,2 0 1,-1 0 0,1 0 0,-1 0 0,1 0 78,-1 0 0,1 0 0,0 0 0,-2 0 0,-2 0 0,-2 0 0,-2 0 0,-1 0 0,1 0 0,1 0 0,0 0 0,0 0 0,1 0 0,-1 0 0,1 0 0,0 0 0,0 0 0,1 0 0,0 0 0,0 0 0,1 0 0,1 0 0,0 0 0,0 0 0,1 0 0,1-1 0,0 1 0,1-1 0,0 1-91,1-1 0,-1 0 0,2 1 0,-1-1 91,1 0 0,0 0 0,0 0 0,-1-1 24,-1 2 1,-2-1 0,3 1-1,4-1-24,-7 0 0,4 0 0,4-1 0,1 0 0,0 1 0,-3-1 0,-5 1-44,2 0 0,-6 0 0,0-1 1,0 1-1,5 0 44,-1 0 0,4-1 0,3 0 0,0 1 0,-1-1 0,-3 0 0,-6 1 0,7-1 0,-5 0 0,-2-1 0,1 1 0,2 0 0,1 0 0,0 0 0,0-1 0,0 1 0,0-1 0,1 0 0,-1 0 88,1-1 1,0 1 0,0 0-1,1-1-88,-2 1 0,0-1 0,2 0 0,3 0 0,-9-1 0,4 1 0,1-1 0,1 0 0,-1 0 0,-3 0-94,-1 1 1,-2-1 0,0 1 0,0-1 0,2 0 93,2 0 0,3 0 0,0-1 0,1 0 0,-2 1 0,-3 0 0,9-1 0,-3 0 0,-1 1 0,0-1 0,1 0 0,0 1 0,-1-1 0,1 0 0,-2 1 0,0-1 0,1 1 0,3-1 0,-10 1 0,2-1 0,2 1 0,0-1 0,-1 0 0,-3 1 0,12-1 0,-4 0 0,0 0 0,3-1 0,-12 2 0,2-1 0,2 0 0,-1 0 0,-1 0 0,-3 0 0,7 0 0,-3 0 0,-2 0 0,2-1 56,2 1 1,0-1 0,1 0 0,-1 0-57,1 0 0,0 0 0,0 1 0,1-1 0,-1 0 0,1 1 0,0 0 0,0 0 0,0 0 0,-1 0 0,1 1 0,-1-1 0,-1 1 0,0 0 0,0 0 0,0 0 0,-2 0 0,0 1 0,0-1 0,-1 1 0,0 0 0,-2-1 0,1 1 0,-1-1 0,-1 0 0,-1 0 0,0 0 0,1 0 35,-2-1 1,-1 1 0,1-1-1,3-2-35,2 0 0,2-2 0,1-1 0,1 0 0,0-1 0,2 0 0,1 0 0,-1-1 0,1 0 0,0 0-17,0-1 1,0 0 0,0 0-1,-1 0 1,0-1 16,-3 1 0,0 0 0,0 0 0,-2 0 0,-4 0 0,-1 1 0,-3-1 0,-1 1 0,0-1 0,2 0 0,-1-1 0,0 0 0,0 0 0,-1 0 0,-2 0 0,2 0 0,1-3 0,1-1 0,3-2 0,0 0 0,-1-1 0,-2 1 0,-2 0 0,-2 1 0,0 0 0,1-2 0,10-6 0,2-1 0,0 0 0,-6 1 227,-5 1 0,-3 1 1,0-2-228,-4 1 0,1-2 0,0-1 0,-2 0 0,9-10 0,-2-1 0,-1 0 104,-1 0 0,-1 0 1,-3-1-105,-8 4 0,-2-2 0,-5 3 0,0-5 0,-3-2 358,-1 0 1,0-4 0,-1 1-359,3-8 0,1-3 0,-6 9 0,2-5 0,-1-1 0,-1 5 0,-3 6 0,-2 3 0,1-2 0,3-12 0,0-1 0,-1-1 0,-5 2 0,-1 1 0,-2 2 763,0-10 1,-3 1-764,-3 9 0,-2-3 0,-3 3 0,-5-5 0,-5 3-168,-4-3 1,-4-1 167,-3-1 0,-3 0 0,6 19 0,-1-1 0,-1 0 0,-2-1 0,-2 0 0,-1 0 0,-3-2 0,-2 0 0,-1 1 0,-3-2 0,-1 0 0,-2 1 0,-3-2 0,-1 0 0,-2 0-169,10 11 0,-2 0 0,1 0 0,-2 0 169,-2-1 0,-1 0 0,0 0 0,-1 1 0,-2 0 0,1 0 0,-3 0 0,-4 0 0,2 3 0,-4-1 0,-2 0 0,-1 0 0,0 1 0,2 3-282,0-1 1,1 2 0,1 1 0,-2 0 0,-2 0 281,5 3 0,-3-2 0,-1 1 0,-1-1 0,0 2 0,2 1 0,1 2-191,-6-2 1,1 2 0,2 2 0,-1 0 0,0 1 190,-2 0 0,0 0 0,0 1 0,-1 0 0,1 1-135,0 0 1,-1 1 0,1 0 0,-1 1 0,1 0 134,0 0 0,2 1 0,-1 1 0,-1 0 0,-4-1-46,6 3 0,-4-1 1,-1 1-1,-1 0 1,0 0-1,2 0 1,3 1 45,-9-1 0,4 1 0,1 0 0,-2 1 0,-2-1 0,9 1 0,-3 1 0,-2-1 0,1 1 0,0 0 0,2 0 0,4 2 0,-4-1 0,4 2 0,2 0 0,-2 1 0,-2-1 7,-4 0 1,-3-1 0,-1 1 0,-1-1 0,2 1 0,3 0-8,2 1 0,2 0 0,1 1 0,-1-1 0,-2 1 0,0-1 0,-2 0 0,-2 1 0,1-1 0,2 1 0,3 0 0,-6 0 0,3 1 0,2 0 0,0 1 0,-1-1 0,1 1 0,0 1 0,0-1 0,2 0 0,2-1 0,-2 1 0,-2 1 0,0-1 0,-2 1 0,-2 0 0,0 1 0,1 0 8,1 0 1,0 0 0,0 1 0,0 0 0,1 0-9,-1 0 0,0 0 0,1 1 0,0-1 0,1 1 114,-7 2 0,1 0 1,0 0-1,0 0-114,-2 2 0,-1-1 0,2 1 0,1 0 0,12-1 0,2-1 0,-1 1 0,-5 0 0,0 1 0,-6 0 0,-3 0 0,0 0 0,2 0 0,6-1 0,-2 1 0,4-1 0,2-1 0,-4 2 7,0-1 0,-3 1 0,-1 0 0,2 0 0,3-1-7,-11 2 0,4-1 0,-3 0 0,2 2 0,-5 0 0,1 0 0,3 0 169,-3 0 1,3-1 0,-3 2-170,6-1 0,-2 0 0,-1 0 0,0 1 0,1 0 0,-1-1 0,-1 1 0,0 1-13,8-2 0,-2 0 0,1 0 1,-1 1-1,0-1 13,0 1 0,0-1 0,0 1 0,1 0 0,-1 0 0,1 0 0,0 0 0,0 0 0,2 0 0,2 0-3,3-1 1,2 1 0,2 0 0,-1 0 2,-16 4 0,-1 0 0,1 0 142,1 0 0,0 0 0,1 0-142,-1 0 0,1 0 0,0 0 0,0 0 0,0 1 0,1-1 0,0 0 0,0 0 0,0 0 0,1 0 0,1 0 0,-1 0-189,2 0 0,0 0 0,0 0 189,1 0 0,0 0 0,0 1 0,2-1 0,-1 0 0,1 0 185,0 0 0,1 1 1,0 0-186,1 0 0,0 0 0,1 0 0,1 0 0,0 1 0,1 0 0,0-1 0,2 1 0,-1-1-202,2 1 1,1-1-1,-1 1 202,2-1 0,1 1 0,-1 0 0,3 0 0,-1-1 0,-1 3 31,-14 4 1,-2 2 0,3-1-32,13-5 0,1 0 0,-1 0 0,-10 5 0,-2 1 0,3-2 0,-3 2 0,2 0 0,-1 0 0,0 0 0,2-1 0,-3 1 0,4-1 0,-4 0 0,4 0 0,-9 4 0,1-1 0,9-3 0,-3 1 0,5-2 0,-2 3 0,3 0 0,1-1 0,-2 2 332,5-1 0,-2 1 1,1-1-333,-6 4 0,-1 0 0,7-4 0,-1 0 0,2-2 0,-5 2 0,3-2 0,-3 0 0,0-1 0,-1-1 0,-1 0 0,-1-1 0,0 0 0,-1 0 0,0-1 0,1 0 0,0-1 0,1-1 0,-1 0 0,2-2 0,0 0 0,2-2 0,-1 1-360,0-2 0,1 1-630,-1-1 1,1 1-360,-5 1 0,0-1 1349,-2 0 0,-2 0 0,-4 1 0,-1-1 0,-2 0 0,-1-1 0</inkml:trace>
  <inkml:trace contextRef="#ctx0" brushRef="#br0" timeOffset="-116485.73">4406 9878 26062,'-19'30'1079,"18"-3"-899,34-6 0,3-14 0,7-3-2165,20-5 0,6-4 2105,-8-2 0,3-2 0,3-2-536,-5-1 0,2-2 0,2-1 0,2 0 416,-16 2 0,2 0 0,0 0 0,2-1 0,0-1 0,1 1-92,-3 0 1,2-1-1,-1 0 1,2 0-1,0 0 1,1 0-1,0-1 92,-3 2 0,1-1 0,0 0 0,1 0 0,0 0 0,1 0 0,0-1 0,0 1-142,2-1 0,0 1 0,0-1 1,1 1-1,0-1 0,2 0 0,3-1 1,1-1 141,-12 4 0,2-1 0,1-1 0,2 1 0,1-1 0,1-1 0,1 1 0,-1-1 0,0 1 0,0-1 0,-2 1 0,-1 0 0,-1 1-25,6-2 1,-2 0 0,-1 0-1,-1 1 1,0-1 0,0 1 0,0-1-1,1 0 1,2-1 0,2 0 24,-7 1 0,3 0 0,1-1 0,1 0 0,1 0 0,1-1 0,-1 0 0,0 0 0,0 0 0,-2 0 0,-1 1 0,-2-1 0,-2 1 0,10-4 0,-2 0 0,-2 1 0,-2 0 0,0-1 0,-1 0 0,0 0 0,0 0 0,0-1 0,1 0 0,-1 0 0,1-1 0,-1 0 0,0 0 0,-1 0 0,1-1 0,-1 0 0,0 0 0,-1 0 0,-1-1 0,1 1 0,-1-1 0,0 0 0,0 0 0,-1 0 0,0-1 0,0 0 0,5-3 0,-1 0 0,-1 0 0,1 0 0,-1-1 0,-1 0 0,0 0 0,-1 0 0,-3 1 0,0 0 0,0-1 0,-1 1 0,0-1 0,-2 1 0,1-2 0,-2 1 0,3-2 0,0 0 0,-1 0 0,-2-1 0,1-1 0,-1-2 0,-1-2 0,-3-2 0,1-2 0,0-2 0,-1-1 0,-1-1 0,-2 0 0,-2 0 0,-3 3 0,1-4 0,-3 2 0,-2 0 0,-3-1 0,0-1 0,-1-3 0,-2 0 0,1-4 0,0-1 0,-3-1 0,-2-1 0,-5 2 0,-5 3 0,-5-7 0,-6 1 0,-5 1 0,-3 1 0,-2-1 0,-3-3 0,-3-1 0,-3 1 0,-3 0 0,-2 0 0,1 9 0,-1 0 0,-3 1 0,-2-1 0,-4 0 0,-4-1 0,3 9 0,-5-2 0,-3 0 0,-2-1 0,-2 0 0,-2 0 0,0 1 0,0 1 0,1 1 0,1 2 0,-5-3 0,1 1 0,1 2 0,-2 2 0,0-1 0,-2 1 0,-1-1 0,-4 0 0,10 6 0,-1 0 0,-2-1 0,0-1 0,-2 1 0,0-1 0,-2 2 0,-1 0 0,-1 1 0,-1 2 0,-1 1 0,-1 3 0,2 2 0,-3 3 0,-1 0 0,-2 2 0,-1 1 0,0 1 0,-2 0 0,1 2 0,-1 0 0,1 1 0,0 0 0,1 1 0,1 0 0,1 1 0,-7-2 0,1 0 0,2 2 0,0 1 0,1 0 0,-1 1 0,0 1 0,0 0 0,-3 0 0,0 1 0,-3 1 0,12 1 0,-2 0 0,-1 0 0,-2 1 0,0 0 0,-1 0 0,-1 0 0,1 1 0,-1 1 0,0 0 0,1 0 0,0 1 0,1 1 0,2 1 0,0 0 0,3 2 0,-8 0 0,1 2 0,2 0 0,1 2 0,0 0 0,1 1 0,0 1 0,1 0 0,-1 1 0,1 0 0,-1 1 0,-1 0 0,0 0 0,-1 1 0,1 0 0,-1 1 0,1 0 0,-1 1 0,1 1 0,0-1 0,0 2 0,0 0 0,0 0 0,0 1 0,0 1 0,1 0 0,-1 0 0,1 1 0,0 1 0,0 0 0,0 0 0,0 1 0,1 1 0,-1 0 0,1 1 0,0 0 0,1 0 0,-1 1 0,1 1 0,0 0 0,0 0 0,0 1 0,0 1 0,1 0 0,0 0 0,1 1 0,-1 1 0,1 0 0,-3 2 0,-1 1 0,1 0 0,0 1 0,1 1 0,0 0 0,0 0 0,1 1 0,0 1 0,1 0 0,0 0 0,2 0 0,1 1 0,-1 0 0,2 0 0,-1 1 0,2 0 0,-1 0 0,1 2 0,1-1 0,1 1 0,0 1 0,-3 2 0,1 1 0,0 1 0,1 0 0,1 0 0,0 1 0,1 1 0,1 0 0,1 1 0,1 0 0,1 0 0,2 0 0,0 1 0,0 0 0,2 1 0,0 0 0,1 1 0,2 0 0,0 1 0,1 0 0,-1 5 0,0 1 0,1 1 0,2 0 0,1 0 0,1 1 0,1 1 0,1 0 0,2 0 0,2 0 0,0 0 0,2 1 0,1 0 0,2 1 0,0-1 0,2 1 0,1 0 0,2 0 19,1-1 1,2 1 0,1-1 0,1 1-1,1-1 1,1 1 0,2 0 0,1-1 0,1 0-20,1 5 0,1 0 0,2 0 0,1 0 0,1-1 0,3 0 0,0 0 0,2-2 0,2 6 0,2-1 0,2 0 0,1-1 0,2-1 0,3-1 0,1-2 0,0-4 0,3-1 0,1-1 0,1-1 0,3-1 0,1-3 0,2-1 0,6 3 0,2-2 0,2-2 0,2-3 0,2-2 0,2-3 0,1-3 0,0-3 0,3-2 0,2-4 0,4-2 0,4-4 0,-6-7 0,4-4 0,3-2 0,3-2 0,1-2 0,1-2 0,-1 0 0,-2-1 0,-3-1 0,8 1 0,-3-2 0,-1-1 0,0-2 0,0-1 0,3-1 0,1-1 0,-8 0 0,1-2 0,3 0 0,0-1 0,1-1 0,0 0 0,-1-1 0,-1-1 0,-2 0 0,-3 0 0,9-3 0,-2-1 0,-2-1 0,-2 0 0,0-1 0,0-1 0,0 1-26,-1-1 1,0 0-1,0-1 1,0 0 0,-1-1-1,-1 1 1,0-1 25,-2 0 0,-1 1 0,0-1 0,-1 0 0,0-1 0,-1 1 0,-1-1 0,6-3 0,-1 0 0,-1-1 0,-1 0 0,0 0 0,-1 0 0,6-4 0,0 1 0,-2-1 0,-1 0 0,-1-1 46,-4 3 0,-2-1 0,-1 1 0,0-1 0,-2 1-46,7-5 0,-2 1 0,-1-1 0,-1 1 0,7-6 0,-2 0 0,-2 1 0,-7 5 0,-3 1 0,-1 1 0,9-8 0,-3 2 435,-10 8 0,-3 2-435,16-14 0,-16 12 1559,-10 10-1559,-9 5 0,-5 8-1078,-6 5-1351,3 7 3212,7-1 1,20 0 0,10-6 0</inkml:trace>
  <inkml:trace contextRef="#ctx0" brushRef="#br0" timeOffset="-113996.73">16491 4799 20575,'-18'-32'2159,"-3"1"-1889,-5-1 90,-3 0 179,-1 3 91,-1 2 0,3 4-1,3 5-269,1 8 90,0 8-90,-4 19-1,-7 20-546,14-5 0,2 5 322,-3 11 0,3 4-1105,4-10 1,0 3-1,2 2 1090,0 5 0,1 1 0,0 2-90,0 5 0,2 2 0,0 0-562,2-13 1,2 1 0,-1 0-1,1 0 532,1 3 0,0 1 0,1 0 0,0 0-286,0 1 1,0 1 0,1 1 0,0-1 285,1 2 0,0 1 0,1 0 0,0 0 0,-1 2 0,1 0 0,0 0 0,1 0 0,1 1 0,0-2 0,2 2 0,1 4 0,1-10 0,2 3 0,0 1 0,1 1 0,1-2 0,1-2 0,1 9 0,2-4 0,1 1 0,5 3 0,-1-13 0,2 5 0,2 1 0,2 1 0,0-3 0,1-3 0,0-6-226,5 5 1,0-6-1,3-3 1,6 2 225,2-4 0,6 3 0,3 1 0,1-3 0,0-3 0,-3-7 0,3-1 0,-4-7 0,3-3 0,6 0 0,-5-4 0,6-1 0,4 0 0,1-1 0,0-1 0,-2-3 0,-5-1 0,2-2 0,-4-3 0,-1-1 0,1-1 0,3-1 0,4 1 0,4-1 0,1-1 0,0 0 0,-1-1 0,-3-1 0,0-1 0,-4-1 0,0 0 0,0-2 0,0 1 0,2 0 0,1-1 0,0-1 0,0 1 0,0 0 0,1-1 0,0 1 0,0-1 0,1 0 0,-1 1-40,1-1 0,1 1 0,-1-1 0,1 1 0,0-1 40,1 1 0,0 0 0,0 0 0,0 0 0,1 0 0,0 0 0,0 1 0,1-1 0,-1 1 0,1 1 18,0-1 0,-1 1 1,1-1-1,0 1 1,0 1-19,0-1 0,0 1 0,0 0 0,-1 1 0,1-1 0,-1 0 0,0 1 0,-1-1 0,1 1 0,-1 0 0,0 1 0,0 0 0,0 1 0,-1 0 0,1 0 0,-2 0 0,-2 0 0,2 0 0,1 0 0,2 0 0,-6 1 0,3-1 0,2 2 0,1-1 0,-1 0 0,-2 0 0,-3-1 0,9 1 0,-4-1 0,-1 0 0,1 0 0,3 0 0,-11-1 0,3 1 0,2 0 0,-1-1 0,0 1 0,-3-1 0,-3 0 0,17 0 0,-6-1 0,-1-1 0,0 1 62,-2-1 0,-2 0 0,2-1 1,2 0-63,-10 0 0,2 0 0,2-1 0,-1 0 0,0 0 0,-4 0 0,10-1 0,-3 0 0,-1-1 0,3 1 0,-2-1 0,3 0 0,0 0 0,-2 0 0,-4 1 0,11-3 0,-6 1 0,1 0 0,-3 1 0,1 0 0,2-1 0,0 1 0,3-1 0,0 0 0,-3 0 0,3 0 0,-4 0 0,7 0 0,-7 0 0,6 0 0,3-1 0,-3 0 0,-6 1 76,6-1 1,-6 1-1,2-1-76,-2 0 0,4 0 0,-1 0 0,-4 0 0,1 0 0,-5 0 0,1 0 0,2-1 0,0 0 0,1 0 0,-2 0 0,1 0 0,0 0 0,0 0 0,1 0 0,0 0 0,-1 1 0,-1 0 0,1 0-125,-1 0 1,0 1 0,4-1 124,-2 1 0,3 1 0,3-1 0,-1-1 0,-12 1 0,2-1 0,-1 0 0,0 0 0,1 0 0,0 1 0,-1 0 0,1 0 0,0 0 0,-2-1 24,13-3 1,-1 1-1,-2-2 1,-3 1-25,3-1 0,-5 0 0,1 0 157,2-2 1,1 1 0,-1-2-158,1-1 0,1-1 0,0 0 120,-16 3 1,0 0 0,1 0 0,-1 0-121,1-1 0,0 0 0,-1-1 0,1 1 0,-1-1 0,0 0 0,0-1 0,-1 1 0,16-5 0,-1 1 0,0-1 0,-2 0 0,-1-1 0,-1 1 0,-3 1 0,0 0 0,0 0 0,-4 1 0,1 0 0,-2 0 92,-2 1 0,0 1 1,-1-1-93,-2 1 0,-1-1 0,1 1 0,-3 0 0,1 0 0,-1 0 0,20-9 0,-2-2 0,-1 2 0,0-2 183,-1-1 0,-1 0-183,-1 0 0,-2 1 0,0 0 0,2-2 0,-9 3 0,2-1 0,-2 1 0,8-4 0,0 0 0,-10 4 0,2-1 0,-3 2 0,4-2 0,-2 1 0,0 0 0,-1 1 0,1-1 0,0 0 0,-2 0 0,-1 0 342,0-1 0,-1-1-342,0 0 0,-1 0 0,0 0 0,0-1 0,-2-2 0,1-1 0,0 1 0,-1-1 0,-1-3 0,-1 0 0,-1 0 0,0-1 0,-3 1 0,0-2 0,-3 2 0,0-2 0,-2 0 0,5-6 0,0-1 0,-6 6 0,1-1 0,-1-2 0,-1-2 0,0-2 0,-2 2 720,4-9 1,-1-1-721,-4 8 0,0-3 0,-1 4 0,-1-4 0,-2 0 0,-2 6 0,0-3 0,-1 3 0,1-3 0,-1-1 333,5-11 0,-3 2-333,-6 21 0,-2 0 432,1-11 0,-1-1-432,-3-2 0,-3-2 0,-3-13 0,-4 1 11,-2 11 0,-3 1-11,-5 1 0,-2 2 0,-1 10 0,-1 0 0,-2-1 0,-2-1 0,-3-3 0,-3-2 0,-1 4 0,-3-3 0,0 2 0,-7-10 0,-2 2-16,4 6 0,-2 0 0,0 2 16,-8-4 0,0 4 0,12 12 0,-1 1 0,-1 0 0,-1 0 0,-2 2 0,-4-2 0,-8-3 0,-5-1 0,-2 1 0,1 1 0,10 6 0,0 2 0,0 0 0,-3-1-312,-3-1 1,-2-1 0,-2-1 0,0 2 0,3 1 311,-2 1 0,1 2 0,1 0 0,-1 1 0,-2-2 0,-1 1 0,0 1 0,0-1 0,-1 1 0,2 0 0,-3 0 0,-4-1 0,9 4 0,-4 0 0,-1 0 0,-2 0 0,-1 0 0,1 0-285,6 2 0,-1 0 1,0 0-1,0 0 1,-1 1-1,1-1 1,-1 1 284,1 0 0,-1 0 0,0 0 0,0 0 0,0 0 0,1 1 0,0 0-185,-7-2 1,-1 1 0,0 0 0,2 0 0,1 1 0,4 1 184,-10-2 0,3 1 0,3 1 0,-2 0-140,0 0 1,1 0 0,-1 0-1,0 1 140,1-1 0,1 1 0,0 0 0,-1 0 0,0 0 0,0 1 0,1 0 0,-1 1-51,1-1 1,0 1 0,0 1 0,0-1 50,0 1 0,0 0 0,0 0 0,0 1 0,1 0 0,0 0 0,0 0 0,0 1 26,1 1 1,0 0 0,0 0 0,1 0-27,0 1 0,1-1 0,-1 1 0,1 0 0,0 1 0,1 1 0,0 0 0,0 0 0,1 0 0,1-1 0,-1 1 0,1 1 0,0 1 0,1 0 0,-1 1 0,0 0 0,1 0 0,1-1 0,-1 1 0,0 1 0,0 0 0,1 1 0,-1 0 0,0 0 0,0 1 0,0-1 0,-1 1 1,1-1-1,0 1 0,-1-1 0,1 1 0,-1 0 0,1 0 0,0 1 0,-1 0 0,1-1 0,0 0 0,1 0 0,0 0 0,0 1 0,0-1 0,1 1 0,0-1 0,0 1 0,1 0 0,1 0 0,-1 0 0,1 1 131,-15 2 1,0 0 0,1 0-132,1 1 0,1-1 0,0 2 0,1-1 0,1 1 0,0-1 0,3 1 0,0-1 0,-3 1-32,0 0 0,-5 1 1,1-1-1,3 1 32,-4 0 0,3-1 0,-3 1 0,3-1 0,-3 1 0,0-1 0,5 1 255,0-1 1,3 0 0,-3 0-256,-2 2 0,-4 0 0,-1 0 0,4 1 0,11-4 0,4 1 0,-1-1 0,-3 1 100,-11 3 0,-4 0 0,0 0 0,4-1-100,0 1 0,3-1 0,0 0 0,-1 0 0,-1 0 0,1 0 0,0 0 0,1 0 0,-4 2 0,12-4 0,-3 2 0,-1 0 0,0 0 0,3-1 0,1 1 0,3-2 0,-2 1 0,-3 1 0,2-1 0,-5 2 0,-2 0 0,0 0 0,1 0 0,3-1 0,-11 3 0,2-1 0,1 0 0,0 0 0,0 1 0,-1-1 0,1 0 0,2 0 0,5-1 0,0-1 0,2 1 0,4-1 0,0 0 0,3-1 0,-2 2 30,-1 0 0,-3 2 1,0 1-1,3-1-30,-2 0 0,2 0 0,-4 2 254,6-2 0,-4 2 0,-2 0 1,1 1-1,3 0-254,0 1 0,2 0 0,1 0 0,-3 1 0,-8 4 0,-3 2 0,0 0 0,4-1-52,-5 2 1,4-1 0,2 0 51,4-1 0,1-1 0,4-2 0,-3 1 0,2-1 0,0 0 0,1-1-380,1 2 0,1 0 380,-1-1 0,0 1 0,1 1 0,-1 0 330,1-1 1,-1 2-331,3-2 0,-2 3 0,1-2 0,-5 3 0,-1 0-403,8-3 1,-2 1-1,3-1 403,-1 0 0,1 0 0,3-3 0,-3 1 0,3 0 252,-6 3 0,1 0-252,-11 6 0,-1 1 0,3 1 0,3-1 628,11-6 1,1-1-629,-12 9 0,2 0 0,16-9 0,1 0 0,1 0 0,0 0 0,1 0 0,0 0 0,3 0 0,-1 0 0,-18 20 174,20-18 0,0 1-174,-9 10-1889,-2 11-7942,11-14 8535,-2 9 0,-6 7 0,13-22 1,1 0-1</inkml:trace>
  <inkml:trace contextRef="#ctx0" brushRef="#br0" timeOffset="-66009.73">5108 10131 22104,'-16'-29'2609,"2"0"-2429,5-1 180,4-1 179,12-1 91,7-4 89,17-5-89,13-4-839,-15 20 1,3 0 298,5-2 0,3 0-90,7-2 0,2 1 0,6-1 0,3 1-847,-14 9 1,2 0 0,0 1 846,4 0 0,2 1 0,1 0 0,4-1 0,2 1 0,1 0-735,3 0 0,1 1 1,1-1 734,-14 5 0,1-1 0,1 1 0,-1 0 0,3-1 0,0 1 0,1-1 0,0 1-369,3-1 1,1 0-1,0 0 1,0 0 368,3 0 0,0 1 0,1-1 0,0 1-153,-10 2 0,-1 0 0,2 0 0,-1 0 0,0 0 153,2 1 0,0-1 0,0 1 0,1 1 0,-1-1 100,-2 1 0,-2 0 0,2 0 0,4 0 0,9-1-100,-16 3 0,6-1 0,5-1 0,3 0 0,4 0 0,2 0 0,1 0 0,0-1 0,0 1 0,-1 0 0,-3 0 0,-3 1 0,-4 0 0,5-1 0,-4 1 0,-2 0 0,-2 0 0,0 0 0,1 1 0,1-1 0,2-1 0,5 1 0,-10 0 0,4 0 0,2 0 0,3 0 0,1-1 0,1 0 0,0 1 0,-1-1 0,0 1 0,-1-1 0,-3 1 0,-3 1 0,-3-1 0,-4 1 34,14-1 0,-6 0 0,-3 1 0,-3 0 0,0 0 0,-1 0 0,3 1-34,1-1 0,0 1 0,0 0 0,0 0 0,-1 0 0,-1 0 0,-2 0-15,9 0 1,-3 0 0,-1 0 0,1 1 0,3-1 14,0 0 0,3 1 0,2-1 0,-1 1 0,-2 0 0,-3 0-163,7-1 0,-4 1 1,-1 1-1,0-1 163,0 1 0,0-1 0,0 1 0,-1 0 0,0 0 0,-1 0 0,0 0 0,-1 0 0,-1 0 0,0 0 0,-1 1 0,0-1 61,-2 0 0,-2 1 1,2 0-1,3 0-61,0 0 0,3 0 0,2 0 0,1 1 0,-1-1 0,-10 0 0,0 0 0,1 0 0,0 0 0,-1 1 0,1-1 0,0 0 0,0 0 0,0 1 0,0-1 0,-1 1 0,0-1 0,8 0 0,-1 1 0,0-1 0,-2 0 0,-4 0 0,-1 0 0,-4 0 0,0 0 0,-1 0 81,1 0 0,0 0 0,0 1 0,-1-1-81,17-2 0,-1 0 0,0 1 0,-1-1 0,-1 0 0,4 0 0,-14 0 0,4 0 0,1 0 0,0 0 0,-4 0 0,2 1 0,-2-1 0,-1 0 0,3 0 0,-1 0 0,2 0 0,1 0 0,1 0 0,-1 1 0,0 0 0,0 1 0,0 0 0,-1 1 0,-3-1 0,0 0 0,-2 1 0,-1-1 0,5 1 0,-3 0 0,5 0 0,1 1 0,1 0 0,-4 0 0,-4 0 0,13 0 0,-6 0 0,2 0 0,-4 0 0,3 0 0,-2 0 0,-3 0 0,-1 0 0,-3 0 0,-1 0 0,1 0 0,1 0 0,-1 0 0,1 0 0,0 0 0,1 0 0,0-1 0,0 1 0,0-1 0,1-1 0,0 1 0,0-1 53,0 0 0,0 0 0,3-1-53,-1 0 0,4 0 0,1-1 0,-1 1 0,2 0 0,0-1 0,0 1 0,0-1 0,0 0 0,0 0 0,-1 0 0,0 0 0,-5 0 0,0 1 0,-3 0 0,-2-1-115,0 1 1,-4-1 0,0 0 114,1 1 0,-1-1 0,0 0 217,0 0 1,0 1 0,0-1-218,-1-1 0,0-1 0,1 1 0,0 0 0,0-1 0,0 1 0,0-1 0,0 0 0,0 0 0,1-1 0,1 1 0,-1-1 0,1 0 0,0 0 0,0 0 0,1 0 0,0-1 0,0 1 0,0-1 0,0 0 0,3-1 0,0 0 0,3 0 0,1-1 0,-4 1 0,4-1 0,-2 0 0,2 0-177,-4 0 1,3-1 0,-1 0 0,-3 1 176,-1 1 0,-2 0 0,-1 0 0,1-2 0,0 1 0,0 0 253,-1 0 0,1 1 0,3 0-253,0 0 0,4-1 0,1 0 0,-3 2 0,3-1 0,-3 1 0,4 0 0,-4 0 0,3 1 0,-1 0 0,-3 0 0,0 2 0,-4 0 0,1 0 0,-1 0 0,0 0 0,4-1-166,0 1 0,4-1 0,0 1 1,-3-1 165,3 0 0,-3-1 0,4 1 186,-6 0 0,3 0 1,1 0-1,-1-1-186,0 0 0,0 0 0,-1-1 0,-3 0 0,5 1 0,-3-1 0,2 0-65,-4 1 0,2-2 1,1 1-1,-1 0 65,0-1 0,-1 0 0,-1 0 0,-1 1 0,3-1 0,-2 0 0,1-1 0,-2 1 0,1 0 0,0-1 0,-3 1 0,-1 0 0,-3 0 0,0 0 0,-1 0 0,0 0 0,4-2 0,7-4 0,7-3 0,0 0 0,-6 1 0,-5 2 0,-4 1 0,3-2 0,4-2 0,5-2 0,-2 1 0,-7 1 0,5-3 0,-6 1 0,0 1 0,-1 1 0,-1 1 0,-1 1 646,-2 2 1,0 1-647,-1 1 0,1 1 0,-1 1 0,1 0 0,1 1 0,1 2 0,2 0 0,0 0 773,3 1 0,1 1-773,3 0 0,2 1 0,1 1 0,2-1 0,0 0 0,4 0 0,-4 1 0,5 2 0,-3 0 0,-13-1 0,-2 0 0,2 1 63,14 0 0,2 0 1,-3 1-64,-16 0 0,-2 0 0,-1 0 0,2 0 0,0-1 0,-1 0 0,2 0 0,0 0 0,0 0 151,2 0 0,-1 0 0,1-1-151,0 0 0,1 1 0,0-1 0,2 1 0,0 0 0,1-1 0,0 0 0,1 0 0,0-1 0,3 1 0,0 0 0,1-1 0,0 0 0,0 0 0,0 0 0,0 0 0,1 0 0,0 0 0,-2 1 0,-1 0 0,4-1 0,-3 0 0,3 0 0,0 0 0,-3 0 0,1 0 0,-3 0 0,2 1-223,-5-1 1,3-1 0,-1 1 0,-5 0 222,18-1 0,-4 1 0,-2-1 0,0 1-741,-2 1 0,0 1 741,-3 0 0,-1 0 0,0 0 0,0 0 54,-3 0 0,0 0-54,-1 0 0,-1-1 0,-3 0 0,-1 0 0,-1 1 0,0 0 0,-4-1 0,1-1 0,-3 2 0,-1 0 0,0-1 0,-1 0 347,-3 1 0,1-1-347,10 0 0,0 0 0,18-1 0,-24 2 0,-3 0 1130,2 1-1130,-5-2 0,-9 2 0,-5-2 276,-19-4-276,-21 2 0,-33-2 0,18 5 0,-1 0 0</inkml:trace>
  <inkml:trace contextRef="#ctx0" brushRef="#br1" timeOffset="-59725.73">4503 16382 22104,'-14'-18'3418,"0"2"-3058,0 0-90,0 5 0,3 0 629,5-1-359,9 3-180,14-2-90,13 2-180,13 0-90,12-2 0,-9 4 0,2 0 0,-9 1 0,1 0-1499,13-1 1,1 1 1498,-12 0 0,-2 1 0,3-1 0,1 0-521,2 0 1,1-1 520,3 0 0,2 0-246,2 0 0,1 1 246,0-1 0,8 0-379,-8 2 1,9 0 0,5-1 0,-2 1-1,-7 1 379,4-2 0,-7 2 0,9-1 0,-14 1 0,6 0 0,5 0 0,0 0 0,0 0 0,-5 0 0,-8 1 0,13-1 0,-9 1 0,3 0 228,-2 0 0,2-1 0,1 1 0,-1 0-228,0 0 0,-1 1 0,-1 0 0,-2 0 0,4-1 0,-3 1 0,2 0-217,-3 0 1,3 1 0,0 0 0,-4 0 216,-1 0 0,-2-1 0,-1 1 0,3 1 0,0 0 0,-1 0-69,1-1 0,-1 0 1,4 1 68,0-1 0,5 0 0,0 0 0,-2 0 0,2-1 0,-2 1 0,3-2 228,-5 1 1,4 0-1,-1-1 1,0-1-229,-1 1 0,0-1 0,-1 0 0,-2 0-115,3-1 0,-1 0 0,4-2 115,-5 1 0,5-1 0,2-1 0,-1 1 0,-6-1 0,7-1 0,-6 0 0,7-1 0,-12 1 0,4-1 0,3 0 0,1-1 0,-2 1 0,-5 0 84,3 0 0,-4 0 0,0 0 1,6 0-85,3-1 0,5 0 0,4-1 0,1 0 0,-3 1 0,-6 1-266,3 0 1,-5 1-1,0 0 1,3-1 265,-1 1 0,2 0 0,2 0 0,2 0 0,2 0 0,-10 2 0,3 1 0,1-1 0,1 1 0,1 0 0,1-1 0,-1 1-88,-3 0 1,0 0-1,0 0 1,1 0-1,0-1 1,1 1-1,1 0 1,1-1 87,-6 1 0,1 0 0,1 0 0,1 0 0,0-1 0,0 1 0,0-1 0,-2 1 0,0 0 0,-2 0-62,5 0 1,-1 0 0,0 0 0,-2 1 0,0-1-1,-2 0 1,-1 1 0,-2-1 61,7 0 0,-2-1 0,-2 1 0,-2 0 0,-1 0 0,-2 0-67,9 0 1,-3 1 0,-2-1 0,1 1 66,0 0 0,1 0 0,0-1 0,0 1 139,-1 0 1,-2 0 0,3-1-1,6 0-139,-8 1 0,5-2 0,4 1 0,2-1 0,-1 0 0,-3 1 0,-4-1 0,0 1 0,-4 0 0,-1-1 0,1 1 0,4-1 0,-1 0 0,5 0 0,3-1 0,0 0 0,-1 1 0,-4-1 0,-5 1 0,6-2 0,-5 1 0,-3 0 0,2-1 0,2 1 0,0-1 0,1 1 0,-1-1 106,2 1 1,-1-1-1,1 0 1,-1 1-107,1-1 0,0 1 0,0 0 0,0-1 0,1 1 0,-1 1 0,1-1 0,-1 0 0,-1-1 0,-1 1 0,1 0 0,-1-1 0,-1 1 0,1-1 0,-2 1 0,1-1 0,-3 0 0,-1 0 0,0 0 0,0 0 0,-2 0 0,0 0 0,0 0 0,-1-1 0,-2 1 0,0 0 0,0 0 0,-1 0-19,14-2 0,-1 0 1,4-1 18,-15 2 0,3 0 0,1-1 0,-1 0 0,-2 1 0,-1 1 0,-3 0 0,1 1 0,2-2 0,12-2 0,4-1 0,0 0 0,-5 1 0,-1 1 0,-4 1 0,0 0 0,1-1 0,1 1 0,-1-1-5,-1 1 0,0 0 0,-1 0 5,-1 1 0,0 0 0,0 0 0,-2 2 0,0 0 0,-1 1 0,-1-1 0,0 1 0,-1 1 88,-2 1 0,0 0 1,-1 1-89,-2-1 0,0 0 0,2 0 0,14 1 0,2-1 0,-2 0 0,-14 2 0,-2-1 0,2 1 0,11-1 0,3 0 0,-4 0 119,4 1 1,-2 0-120,-3 0 0,5-1 0,-7 2 0,7-1 0,1 0 0,-5 1 0,-6-1 0,-4 0 0,7 1 0,1-1 0,7 1 0,2 0 0,-2 0 0,-8-1 238,-2 0 1,-7 0 0,3 0-239,12 0 0,3 0 0,0-1 0,0-2 0,1 0 0,-2 0 0,-13 0 0,-1 1 0,1 0 0,16-2 0,2 0 0,-3 0 0,-15 2 0,-2 0 0,-1 1 0,3 0 0,1 1 0,-1 0 0,1 0 0,1-1 0,-1 2 0,1 0 0,1 1 0,-1 0 0,1 0 0,0-1 0,0 0 0,0 1 0,-1 0 0,1 0 0,1 0 0,-1 0 0,1 0 0,-1 0 0,0 0 0,1 0 129,-1 0 1,1 0 0,0 0-130,0 0 0,1 0 0,-1 0 0,1 0 0,0 0 0,1 0 0,-1 0 0,1 1 0,4-2 0,3 0 0,6-1 0,0-1 0,-3 1 38,-13 1 0,-3 0 0,1 0 0,6 0-38,-1 0 0,7-2 0,2 1 0,0 0 0,-3-1 0,-5 2-213,1-1 1,-5 1 0,0 0-1,2 0 213,-2 0 0,3 0 0,1 0 0,0 0 0,-1 0 0,10 0 0,1 1 0,-2-1 0,-3 1-12,3 0 0,-3 0 0,6 0 12,-9-1 0,6 0 0,1 0 0,-1-1 0,-7 1 0,5 0 0,-7-1 0,4 0-201,-4-1 0,3 0 0,0-1 0,-5 0 201,1 1 0,-4-1 0,1 0 0,0-1 0,1 0 0,-1-1 137,1 1 0,-1-1 1,0-1-138,0 0 0,0 0 0,0-1 0,0 0 0,-1-1 0,1 1 0,-1-2 0,-1 0 0,0 0 0,0 0 0,-1-1 0,0 1 0,-2-1 0,0 1 0,2-1 0,13-4 0,3 0 0,-3 1 0,-14 3 0,-3 2 0,3-1 0,10-2 0,2 0 0,-4 1 0,1 1 0,-4 2 0,1-1 0,-1 0 0,-3 2 0,2-2 238,-5-1 0,3-2 0,-2 0-238,8-1 0,0-2 0,-7 1 0,2-2 0,-3 0 0,6-4 0,-2-1-340,1-2 1,3-3 339,-3-2 0,4-3 0,-3 1 0,-11 5 0,-2 0 0,2-1 110,12-7 1,1-2 0,-3 0-111,2-3 0,-5 0 44,0 0 0,-2-1-44,-5 1 0,-1-5 20,-12 4 1,1-6 0,-2-1 0,-2 3-21,-3 4 0,-3 1 0,1-5 0,-3-2 0,2-5 0,-1-4 0,-2 1 0,-3 3 0,-1-16 0,-5 2 0,-1-1 211,1-1 1,-1 0-1,-2 0-211,-1 3 0,-1 0 0,-1 4 0,-1-4 0,-2 4 630,-1 2 1,-1 1-631,-1 2 0,-3 2 0,-2 2 0,-4 0 0,-2 1 0,-4 1 40,-4 0 0,-4 1-40,-7-2 0,-3 1 0,9 16 0,-2 0 0,-4-1 0,-6-3 0,-5-1 0,-3-1 0,-1 1 0,5 5 0,-1 1 0,-1-1 0,-1 1 0,0-1-169,0 0 1,-1-1 0,-1 1-1,1-1 1,0 2 168,0 1 0,0 1 0,-1 0 0,1 0 0,0 0-141,-1-1 1,-1 0-1,1 1 1,1 0-1,1 1 141,-1 0 0,2 2 0,0-1 0,-3 0 0,2-1 0,-4-2 0,0 0 0,1 1 0,3 2-312,0 1 0,3 2 0,-1 1 0,0-1 312,-2-1 0,-1 0 0,0 0 0,-1 0-133,-2 0 1,-1 0-1,-1 0 1,0 1 132,-3-2 0,-1 1 0,-1-1 0,0 1 0,9 5 0,0 0 0,-1 0 0,0 0 0,0 0 0,-3 0 0,0 0 0,0 0 0,-1 0 0,0 1-75,-1-1 0,-1 1 1,0 0-1,0 0 0,-1 1 75,0 0 0,-1 0 0,0 0 0,0 0 0,0 1 0,0 0 0,0 1 0,-1-1 0,0 1 0,1 1 0,-1 0 0,1 1 0,-1 0 0,1 0 0,-1 1 0,2 0 0,-1 0 0,1 1 0,0 0 0,0 1 0,0 0 0,1 1 0,0 0 0,0 0 0,1 1 0,0 0 0,0 0 0,1 1 0,0-1 0,-1 1 0,-11-1 0,0 0 0,0 0 0,0 0 0,3 1 0,0-1 0,-1 1 0,-3-1-36,9 2 1,-4 0 0,-1-1-1,0 0 1,1 0 0,3 1 35,0-1 0,4 1 0,0 0 0,0-1 0,-3 1 0,-2-1 0,-2 0 0,-2-1 0,0 1 0,2 0 0,4 0 0,-10-1 0,4 0 0,2 0 0,-2 0 90,0 0 1,1 0 0,-3 0 0,-3 0-91,8 1 0,-4-1 0,-3 1 0,0-1 0,2 1 0,2 0 0,1 0 0,2 0 0,1 1 0,-1 0 0,-3-1 0,8 1 0,-4 0 0,0 0 0,-2 0 0,2 0 0,1 0 0,3 1 0,-7 0 0,3 0 0,2 1 0,-1 0 0,0 0 0,-1-1 0,1 1 0,0-1 0,-3 1 0,-2 0 0,4 1 0,-3 0 0,-2 0 0,0 0 0,-1 0 0,2 1 0,3-1 0,1 1 0,2 0 0,2 0 0,-1 0 0,0 0 0,-4 1-52,-1-1 0,-4 1 0,-1-1 0,-1 1 1,1 0-1,1 0 0,4 1 52,-8-1 0,4 1 0,0 1 0,1-1 0,-1 1 0,9-1 0,0 1 0,0 0 0,0 1 0,0-1 0,-1 0 0,-1 0 0,1-1 0,-1 1 0,0 0 0,0 0 0,0 1 0,-1-1 0,-1 1 0,1 0 0,-1 0 0,0 0 0,0 1 0,-1-1 0,0 0 0,-1 1 0,1-1 0,-1 1 0,0 0 0,-1 1 0,0 0 0,0 0 0,-1 1 0,1 0 0,-1-1 0,-1 1 0,1 0 0,-1 0 0,0 0 0,0 1 0,1-1 0,-1 1 0,-1 0 0,1 1 0,0-1 0,0 1 0,0-1 0,1 1 0,-1-1 0,1 1 0,0 0 0,-1-1 0,1 1 0,1 0 0,1 0 0,0 0 0,0-1 0,-3 2 0,-2-1 0,11 0 0,-3 0 0,-1 1 0,-2-1 0,0 1 0,0 0 0,2 0 0,1-1 0,2 1 0,-4 0 0,3-1 0,2 1 0,0 0 0,0-1 0,-2 1 0,-2 1 0,-2-1 0,-3 1 0,-2 0 0,0 1 0,0-1 0,1 1 0,3-1 0,3 0 0,-1 1 0,3 0 0,2-1 0,1 1 0,0-1 0,-1 1 0,2 0 0,0-1 0,1 0 0,-1 1 0,-2 0 0,-2 0 0,4 1 0,-4-1 0,0 1 0,-2 1 0,0-1 0,1 1 0,2-1 0,2 0 0,-6 1 0,4-1 0,1 1 0,0-1 0,-1 1 0,-3 1 0,-1-1 0,-3 1 0,-1 1 0,-1-1 0,1 1 0,3-1 0,3 0 0,-4 1 0,4 0 0,2-1 0,0 1 0,0-1 0,0 1 0,0-1 0,0 1 0,1 0 0,-1 0 0,2 0 0,0 0 0,0 0 0,0 0 0,0 0 0,1 0 0,0 0 0,0 0 0,1 0 0,-1 1 0,1 0 0,0-1 0,0 1 0,0 1 0,0-1 0,1 0 0,-1 0 0,0 0 0,1 0 0,-1 0 0,1 0 0,0 1 0,0-1 0,-1 1 0,1-1 0,0 1 0,0-1 0,0 1 0,0-1 0,-1 1 0,2-1 0,1 0 0,0 0 0,-2 0 0,-3 0 0,-5 1 0,-3 1 0,-2 0 0,-1 1 0,2-2 0,3 0 0,1 0 0,2-1 0,2-1 0,-1 1 0,-3 0 0,-1 0 0,-1 0 0,-2 0 0,-1 0 0,1 1 0,0-1 0,2 0 0,-2 0 0,1 1 0,0-1 0,2 0 0,3-1 17,0 1 1,3-2 0,0 1-1,0 0 1,-2 1-18,-1 0 0,-2 0 0,-2 1 0,1 0 0,2 0 0,4-1 0,-7 2 0,4-1 0,1 0 0,0 0 0,1 1 0,-1-1 0,1 0 0,0 0 0,1 0 0,-1 0 0,1-1 0,0 1 38,0 0 0,0-1 0,0 1 0,1 0-38,-2-1 0,1 1 0,0 0 0,-1 0 111,2-1 1,-1 1 0,0 0 0,-4 1-112,8-1 0,-3 1 0,-2 1 0,0 0 0,2 0 0,2-1 0,-10 3 0,3 0 0,0 0 0,-6 2 0,13-3 0,-5 2 0,-3 1 0,0 0 0,2 0 0,2-1 0,5-2 0,-8 4 0,6-2 0,1-1 0,-3 1-23,2 0 1,-3 2-1,0-1 1,1-1 0,3-1 22,-10 4 0,4-2 0,1-1 0,-2-1 0,0 0 0,1 0 311,3-2 0,0 1 0,-3 0-311,2 0 0,-4 0 0,0 0 0,3 0 0,-2 2 0,4-1 0,-4 1 145,6-1 0,-4 1 0,2 0 0,4 0-145,2 1 0,5 0 0,-1 1 0,1 0 0,1 0 0,0 1 0,3 0 0,1 1 0,-1 2 0,-13 9 0,-1 2 0,3 0 0,13-9 0,2 0 0,0 1 0,-10 8 0,-1 2 0,5-2 237,0 3 1,5 0-238,-1 1 0,3 1 0,1-1 0,2 0 0,1 1 0,2 0 1082,1-3 1,1 3-1083,5-4 0,0 2 0,2 0 0,-4 5 0,3 2 0,-6 12 0,3 4 0,12-18 0,3 2 0,1-2-48,0 10 1,2 0 47,1-5 0,1 2 0,2-3 0,4 8 0,3-1 0,0 4 0,1 0 0,3 2 0,2 0 0,0 4 0,2 0 0,-3-22 0,1 1 0,0-1 0,-1 1 0,1-1 0,1 3 0,6 15 0,1 4 0,0-4 0,-5-15 0,0-1 0,2 2 0,3 6 0,3 4 0,0-1 0,-1-6 0,6 9 0,0-4 0,-3-9 0,2 1 0,0-4 0,2-1 0,1-3 0,-1-3 0,1-1 0,-1-2 0,0-1 0,-1-5 0,-1-1 0,0-2 0,-1-1 1340,22 15-1340,-3-3 0,0-7 0,-3 0 0,3-4 0,0 0 0,3-2 976,1-1-976,2-1 0,-1-1 158,1-2-158,-15-5 0,-1 0 0,17 7 0,10 6 0,-23-7 1085,10 11-1085,-1 3 0,0 4 0,-3-4 0,-12-6 0,1-2 0,2 2 0,5 0 0,5-2 0,7 0-289,8-4 289,2-1 0,-28-12 0,1 0 0,0 0 0,-1-1 0,1-1 0,0 0 0,29 5 0,-5-2 0,-7 2 0,-4-1 0,-7 1 0,-3-2 0,-5-4 0,-3 3 0,-3-7-341,-2 9-1008,-1-9-450,-1 9-900,-2-9 2699,-1 3 0,-1 3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7:19:56.27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10615 3496 20395,'0'-27'2969,"0"2"-2340,0 1 1,0 3 0,0 3-91,0 4 1,0 3-180,0 4-90,0 1-1,0 3 1,0 1 0,0 12 90,0 13 0,0 22-315,0-11 0,0 2-501,0 7 1,0 3 455,0 6 0,0 2 0,0 4 0,0 0 0,-3 1 0,0 0 0,3-1 0,-1 0 0,-4-4 0,-1 0 0,6-4 0,-1-2 0,-4-4 0,-1 0 0,4-6 0,-1-1 0,-7 28 0,6-13 0,-4-11 0,8-4 0,-4-17-1439,4-3-360,-4-15-629,0-12 2655,-4-13 1,-2-20-1,-1-10 1</inkml:trace>
  <inkml:trace contextRef="#ctx0" brushRef="#br0" timeOffset="324">10745 2560 22464,'-7'-53'2429,"-2"10"-2159,-10 14-90,1 16 89,-1 11-179,3 11 0,8 21-90,20 8 0,22 8 0,7-18 0,7-16 90,-18-21-90,-2-33 90,-14 1 90,-9-25 180,-15 13-225,-2 22 0,-2 0-135,-8-7 0,-10 4-360,10 38-450,-3 21-629,1 23 180,13-15 0,1 2 902,0 6 1,2 2 0,3 6-1,2 1 1,0 4 0,0-1-1</inkml:trace>
  <inkml:trace contextRef="#ctx0" brushRef="#br0" timeOffset="1000">11053 3510 15590,'17'-25'2069,"-5"2"933,0 5-2552,-2 9 1283,0 9-1463,6 15-90,1 17-90,5 18-45,-11-18 0,0 3-592,1 6 0,-1 0 547,0 5 0,-2 1 0,0 1 0,-1 0 360,-2-2 0,0-1-360,-1-3 0,0-1 45,-3 3 0,0-1-45,2 19 0,-4-14 0,0-48 0,11-68 90,-2 7 0,2-6 376,-2 24 0,-1-1 0,2 0-407,0-5 1,1-1 0,-1 4-15,1 1 0,1 4 0,-2 6 0,0 2 45,8-12 1785,-2 22-1875,2 29 0,3 24 0,3 27 0,-10-21 0,0 1-348,2 5 1,1 0 347,2 1 0,2-2 0,0 0 0,3-2 0,14 3 0,4-4 0,-9-14 0,1-3 0,13 0 0,1-8 0,-12-13 0,1-9 0,19-19 0,0-12 0,-18 1 0,-1-7 0,-1-1-463,1-1 1,-1-2 0,-3-6 462,-9 6 0,-2-6 0,-2-2 0,-2-1 0,-2 1 0,-1-7 0,-3 1 0,-2-1 0,0 0-206,0-1 1,1-1 0,-2 1 0,-1 2 205,-4 7 0,0-1 0,-2 4 0,-2 4 0,-2-12 0,-4 7 0,1 7 0,-2 3 0,0 9 0,-1 2 0,-11-16 505,3 43-505,-5 38 0,11 9 0,3 8 91,1-6 0,0 3 1,2 2-92,0 6 0,1 3 0,1 1 88,0 5 1,1 1 0,1 0-89,1 2 0,2-1 0,0 0 0,2 0 0,0 0 0,2-2 0,0-1 0,2-1 0,1-2-762,1-2 1,2-1 0,0 0 761,0-4 0,1 0 0,0-2 0,0-4 0,0-1 0,1-1-764,5 14 1,0-3 763,-1-8 0,-1-2 243,-3-10 1,1-1-514,0 0 1,1-4-430,3 0-4249,1-17 5515,-14-36 0,-4-19 0,-3-7 1</inkml:trace>
  <inkml:trace contextRef="#ctx0" brushRef="#br0" timeOffset="1243">11817 3234 24173,'-56'-11'1799,"8"-2"-1529,13 3 180,29-13-360,29 3-45,5 2 0,9 1-857,14-2 1,9 1 0,-1 0 751,-10 3 0,0 1 0,5 0-632,-2 0 1,6-1-1,2-1 1,-1 2-1,-6 2-118,3-1 1,-4 3-1,1 0 810,11-3 0,2 0 0,-7 4 0,-10 5 0,-5 3 0,-5 2 0,0-1 0</inkml:trace>
  <inkml:trace contextRef="#ctx0" brushRef="#br0" timeOffset="1704">15727 2207 25432,'-14'-32'1530,"0"7"89,-4 32-1619,-1 32 0,6 3 0,0 10-1063,1 2 0,0 10 0,0 3 0,0-2 1063,1-8 0,2-2 0,-1 2 0,-1 3 0,1-7 0,0 4 0,-1 2 0,1 0 0,0-1 0,0-3-308,-2 12 0,1-2 1,0-1-1,0 0 308,0 0 0,-1-1 0,1 0 0,0-1-394,1-3 0,0-1 0,1 0 0,-1-2 394,2-4 0,-1-1 0,1-1 0,1-1 0,-2 8 0,1-1 0,0-2-85,2-8 0,1-2 0,0-1-815,0 21 1,2-6 10,-1 7 889,15-47 0,1-59 0,-1-2 0,0 0 0</inkml:trace>
  <inkml:trace contextRef="#ctx0" brushRef="#br0" timeOffset="1972">15658 2343 23454,'4'-56'929,"0"0"1,1 4-1,0 3-569,-1 8 0,1 2 269,5-24 271,-2 20-810,5 18-90,8 22 0,4 25 0,4 13 0,-2 4 0,1 6 0,-1 2-1131,3 3 0,1 2 1,-1 3 1130,-4-5 0,0 3 0,0 0 0,-2-1 0,3 8 0,-1-2 0,1 5-218,-6-12 1,2 3-1,1 1 1,0 1-1,-1-1 218,0-1 0,-1-1 0,1 0 0,-1 1 0,1 1 0,3 6 0,0 1 0,0 1 0,-1-2 0,-1-4 0,-1-2 0,-2-3 0,0-3 0,-2-2-607,2 3 1,-2-3-1,-3-6 607,-2-8 0,-3-4-809,7 19-3149,-8-16 3211,-9-24 747,-10-19 0,-8-25 0,-3-8 0</inkml:trace>
  <inkml:trace contextRef="#ctx0" brushRef="#br0" timeOffset="2246">15679 3284 22464,'-60'4'2879,"7"-3"-2520,13 3 1,9-4 719,20 0-719,17 0 0,25-6-180,24-4-135,-20 2 0,3-2-496,8-1 0,2 0 496,3-2 0,2 1-45,3-2 0,0 0 0,-2 2 0,0-1 0,-4 2 0,-2 0-90,-6 1 0,-3 2-1052,24-6 243,-17 3-451,-13 6-628,-13 1 1978,-10 4 0,-10 0 0,-4 0 0</inkml:trace>
  <inkml:trace contextRef="#ctx0" brushRef="#br0" timeOffset="2729">18237 3397 23274,'-3'62'110,"0"1"1,1-1 0,-1 0-1,0 1 1,-11-13 0,-1 2 0,5 8-1,1 0 1,0 0 0,0 0-1,0-1 1,0 1 0</inkml:trace>
  <inkml:trace contextRef="#ctx0" brushRef="#br0" timeOffset="3390">18923 2416 26692,'15'-40'944,"0"1"1,3 56-945,-11 26 0,-7 22 0,-1 8-766,1-21 0,0 6 0,-1 4 0,1 2 1,-1 2-1,0 0 0,0-3 766,1 1 0,-1 0 0,1 0 0,0 0 0,0 1 0,0-1 0,0 0 0,1 0 0,-1 3 0,1-1 0,-1 0 0,1-3 0,1-4 0,-1-6 456,2 21 0,1-9 0,0-14-1895,3-5 339,-5-68 0,-2-33 1,-1-16-1,0-2 1246,0 18 0,-1-7 0,-1-4 1,1-3-1,-1-2 0,0 0 0,1 2 1,0 3 21,1 5 1,0 1-1,1 1 1,0 1 0,-1-1-1,1 0 1,0-1 0,-1-1-245,-1 1 0,0-2 0,0-2 0,0-1 0,0 1 0,0 2 0,0 3 0,1 4 0,1 6 211,1-14 0,1 7 0,0 6 0,1 2 90,2-15 0,5 1 345,2-8 1,6-4-1,8 35-570,8 56 0,8 31 0,2 9 0,-6-10 0,3-13 0,-6 7-91,-15-1 1,0 11 0,-1 8-1,-1 5 1,-4 0 0,-4-4-1,-6-6 91,-8 11 0,-10-3 0,-4-4 0,1-3 247,-1 3 1,-1-3 0,-2-5-248,-10 10 0,-1-10 0,-7-5 1945,-8-36-1945,52-35 0,1-14 0,21 11 0,10 5 0,11 0 0,4 18 0,-11 29 0,1 18 0,0 7 0,-2-7 223,0-11 1,-2-2 0,-4 12-224,-11 6 0,-3 12 0,-1 7 0,-3 5 0,-3 0 0,-5-5 0,-3-8-83,-8 1 0,-6-6 0,-4-1 0,1 4 83,2 4 0,1 6 0,-1 0 0,-3-4 0,-6-7-840,-16 5 1,-6-8 0,-3-9 772,-11-6 1,-1-7-1,2 2 1,-1-6-1,5-17 1,-1 0 0</inkml:trace>
  <inkml:trace contextRef="#ctx0" brushRef="#br0" timeOffset="3845">20795 2343 24173,'-12'-39'1709,"0"5"-1079,-4 3-270,8 16-1,-4 11-179,11 22-90,-3 14-45,8 1 0,5 4 0,2-2 0,3 0-45,-2 1 0,3-2 90,18 15-180,-15-31 180,0-9-90,-3-13 0,-1-12 0,-6-14 0,-2-8 0,-4-5-360,-2-15-539,-4 18-540,3-5-900,-8 24 2339,4 10 0,-8 11 0,0 7 0</inkml:trace>
  <inkml:trace contextRef="#ctx0" brushRef="#br0" timeOffset="4082">20856 3474 24083,'12'0'3688,"-1"0"-2878,0 8-810,1 4 0,5 13 0,-1 4 0,2 11 0,-9 2 0,-5 4-621,-3-6 0,-3 1 621,-3 20 0,-5 1 0,-6-9 0,-4-2-533,-6 5 1,-3-1-278,7-15 1,-2 0 0,-1 0 543,-4 2 0,-2-1 0,-2 1 0,-3 3 1,-3 0-1,0 0 0,-3 1 0,-1 0 1,1 1-1</inkml:trace>
  <inkml:trace contextRef="#ctx0" brushRef="#br0" timeOffset="12094">10932 6373 20126,'0'-9'3418,"0"-2"-2969,0 1 1,-6-3 0,1 2-90,-7-1-91,2-1-89,-2 1 0,-2-1 0,-2-1 0,-19-3-656,-5 26 1,-20 15 0,-8 10-1,3 6 1,14 1 0,25-3 505,47 15 0,32 3 0,-21 5-30,-46-14 0,-21 6 0,-6 0 0,11-3 0,25-6-379,32-7 1,23-5 0,13-3 0,6-4 0,-2-3 0,-11-3 378,8 0 0,-5-7 0,-3 2-108,-8 3 0,-3 1 1,-6 2 107,-7 3 0,-7 2 0,7 31 0,-25 5 0,-11-27 0,-13-2-150,-16-10 0,-19-1 0,-13-1 0,-5-1 0,-1-1 0,7-2 0,13-2 150,3 3 0,9-3 0,-10-1-78,-3-2 1,-14 4 0,-7 0 0,0-3 0,7-3 0,15-7 0,20-9-312,22-33-1140,8-7-900,31 10 2429,7 12 0,8-2 0,4-1 0</inkml:trace>
  <inkml:trace contextRef="#ctx0" brushRef="#br0" timeOffset="12454">11849 6391 18931,'-27'-49'2563,"0"-1"1,-15 19-2429,5-7 0,-2 13 90,4 45 0,5 15-135,-5 21-90,10-12 0,3 3 45,9-8 0,4 1-45,1 2 0,3 0 0,0-2 0,5 4 119,6 3 0,7 4 1,2-3-660,13 5 0,4-1 210,-8-9 0,1 2 1,4-8-689,18-2 1,3-11-18,-9-12 1,2-6 1034,1-5 0,4-3 0,-2-3 0,8-4 0,-1-4 0,-5 0 0,-1 0 0,1 0 0</inkml:trace>
  <inkml:trace contextRef="#ctx0" brushRef="#br0" timeOffset="12781">12653 6500 22914,'-9'-55'2788,"-6"7"-2518,-9 12 0,-8 13 0,-3 18-90,-2 17-90,2 19 0,7 17 0,7 14-90,14-30 0,4 4-45,5 15 0,5 0-45,0-14 0,2-2-45,5 11 0,4-3-135,4-14 0,1-5 90,12 2 0,13-14 180,-26-33 135,-10-10 0,-5-5 45,-1-25-90,-4 16 0,-2-2 0,0 12 0,0 0 90,0-13 0,0-1-135,0 10 0,0 2-45,1 1 0,2 4 0,5 1 0,8 35-90,8 16-585,0 10 1,-1 5-1,-4-6 0,-1 1-678,7 13 1,-1-1 1352,6 18 0,-5-4 0,-1-4 0</inkml:trace>
  <inkml:trace contextRef="#ctx0" brushRef="#br0" timeOffset="13125">13181 6364 22374,'15'-57'2069,"-3"9"-1529,-2 18-1,-2 23 1,-4 25-180,0 28-180,-4 20-120,-1-16 0,0 8 0,-1-2-519,2 7 0,-1-1 459,0-9 0,0 1 0,0-6 45,0-6 0,2-11 197,4-18-152,6-23-45,14-43 0,4-16 90,-10 25 0,1-3-371,0 2 1,4-7 0,0 1 0,-3 7 325,1-2 0,-2 5-45,7-6 0,0 6-458,6 14 503,-3 31 486,1 24-576,-9 14 0,-1 7-90,-5-9 0,-1 1-550,6 19 1,-1 1 99,-5-16 1,-1-2-181,0-1 1,0-2-316,0-2 1,1-1 1227,4 0 0,3-3 0,13 2 1,11-4-1</inkml:trace>
  <inkml:trace contextRef="#ctx0" brushRef="#br0" timeOffset="13363">14777 5138 24272,'7'-50'607,"-1"1"0,0-1 0,1-17 0,-4 5-337,-5 16 0,-6 6 450,-16-5-185,-17 45-535,16 21 0,1 11 0,-6 18 0,3 8-590,7-8 0,1 4 0,1 6 590,5-12 0,1 4 0,-1 4 0,2 2 0,0 0 0,1 0-415,1 4 0,2 0 0,0 2 0,2 0 0,-1 1 0,1-1 415,-1 1 0,-1-1 0,1 1 0,1 1 0,2 0 0,1 0 0,3-3 0,1 2 0,1 0 0,1 1 0,1-3 0,0-3 0,1-5-463,1 7 0,1-6 0,0-2 0,1 3 157,0-4 0,1 2 1,0 0-1,1-2 0,-2-5-324,3 3 1,0-4-1,-1-3-494,5 15 0,-1-5-247,-3-10 1,-2-4 1370,3 15 0,-13-31 0,-7-16 0</inkml:trace>
  <inkml:trace contextRef="#ctx0" brushRef="#br0" timeOffset="13504">14432 7124 14542,'-24'-55'779,"-1"1"1,2 2 0,1 0 152,2 2 0,1 0-752,3 4 0,2 2 468,4 3 1,2 0-559,1 5 0,4 0-90,3 2 0,3 1 90,12-29 286,-2 32 0,6 1-1096,16-6 1,5 2-91,-5 8 1,1 3-335,15-5 1,2 4 1143,-12 10 0,0 4 0,1 2 0,1 2 0,0 2 0,-1 0 0</inkml:trace>
  <inkml:trace contextRef="#ctx0" brushRef="#br0" timeOffset="13765">15975 5342 16881,'8'65'151,"-1"0"1,1 0-1,0 1 1,0-1-1,-1 0 1,1 0-1,0 0 1,0 1-1,-1-1 1,1 0-1,0 0 1,-1 0-1,1 0 1,0 1-1,11-5 1,1-13-1,2-4 1,0 5-1,1 13-263,-11-16 1,1 9 0,-1 6 0,0 7 0,0 4 0,0 3 0,0 3 0,1 0 0,0 0 0,0-1 0,2-3 0,0-4 0,2-6 0,0-6 0,2-7-1,2-10 1,0-9-519,24 4 1,3-19-1,2-7 1,-1-1 701,10 6 0,-1-4 0,0-5 0,-6-5 1,0-4-1,-2-2 0,-3-5 0,0 1 1,0-1-1</inkml:trace>
  <inkml:trace contextRef="#ctx0" brushRef="#br0" timeOffset="14162">17059 5640 23544,'-12'-33'1169,"0"0"0,-11-28-989,3 13-90,6 10 90,5 13 90,6 11 180,3 23-181,5 18-179,4 25-90,-2-17 0,2 1-447,2 4 1,0 2 446,2 0 0,1 2 0,6 12 0,5 0 0,3-6 0,2-4 0,-7-6 0,1-7 0,23-1 0,-27-54 45,-7-13 0,-2-6 0,-2 7 0,0-1-937,0-16 0,-1-1 982,-2 14 0,-2 3 89,4-29-179,2 2 0,3 44 0,-1 14 586,4 47-1306,0 19 45,-6-26 1,2 3-2603,2 2 0,1 3 0,1-1 2302,3 7 0,1-1 0,-2-5 1,1 2-1,-1-3 0,2 1 1,0 0-1</inkml:trace>
  <inkml:trace contextRef="#ctx0" brushRef="#br0" timeOffset="14553">18960 5717 23274,'21'-27'4317,"-10"36"-3687,-4 21-450,-10 8 0,-3 6-180,0 7 0,-2 2-1024,-1 8 1,0 1 1023,0 2 0,-1 3 0,2-5 0,0 3 0,0-4 0,2-14 0,0-4 0,1 4 0,0 3 0,1 5 0,-1-2 0,1-6-239,-2 4 1,1-3-1336,0 19 0,-3-4 1574,-10-13 0,-1-5 0,-3-35 0</inkml:trace>
  <inkml:trace contextRef="#ctx0" brushRef="#br0" timeOffset="14706">18517 5821 24623,'-27'-44'1259,"5"6"-1259,4 9 90,6 9-90,5 2 0,4 8-360,4 8-629,5 11-630,5 12 1619,7 8 0,4 9 0,5 4 0</inkml:trace>
  <inkml:trace contextRef="#ctx0" brushRef="#br0" timeOffset="14906">19500 6472 24263,'26'21'1169,"-1"-1"-1169,-3-2 90,-4-2 0,4-2-180,-7-3-449,1-6-3059,-4-1 3598,-4-12 0,4-6 0,-1-9 0</inkml:trace>
  <inkml:trace contextRef="#ctx0" brushRef="#br0" timeOffset="15400">20198 5577 23454,'17'-59'2248,"-1"6"-1438,-4 7 809,0 39-1544,-2 29 0,0 27 0,0 17 0,-1 8 0,0-2 0,0-13-75,1-6 0,-1-6 0,0 2 0,1 7-175,-1-2 1,1 8-1,1 5 1,0 2-1,0 0 1,-1-4-1,-1-6 1,-1-10 174,2 7 0,-2-10 0,0-1 0,6 25 0,-10-27 330,-32-77-330,-3-9 0,-3-6 0,4 5 0,-2 0-257,-8-7 1,-1 9 256,-12 19 0,-4 16 0,-4 21 0,28 19 0,-1 13 0,6-3 0,2-12 0,13 2 0,28 24 0,21 9 0,6-18-1078,7-31 0,8-11 1078,6 10 0,6 1 0,-7-11 0,-14-17 0,-7-6 0,6-11-630,-11-6-629,-11-2-360,-13-3-720,-14-1 2339,-11-1 0,-9 2 0,-5 1 0</inkml:trace>
  <inkml:trace contextRef="#ctx0" brushRef="#br0" timeOffset="15899">20962 5224 24173,'6'-64'2609,"-2"6"-2070,-2 10 1,-2 10-270,2 8-90,2 10-90,11 16-90,3 14 90,10 24-90,-2 12 0,-4-4 0,-1 3-345,-5-11 0,0 1 345,6 11 0,-1-1 0,6 10 0,-1-8-90,0-13 90,-1-15-90,1-15 90,-2-24 0,-1-18 45,-11 8 0,-2-4-724,0-5 1,-2-2 678,1-3 0,-1-1 0,-2 2 0,0 0 0,-2 5 0,0 1 0,-1-3 0,0 3 0,1-8 578,13 30-578,-3 37 0,-3 21 0,1 19 0,-1 6 0,-3-9 0,-3 3 0,-2 1 0,1 2 0,0 0 0,0 1 0,0-1 0</inkml:trace>
  <inkml:trace contextRef="#ctx0" brushRef="#br0" timeOffset="17270">22821 6563 15432,'23'-39'2218,"-1"0"1,15 41 0,6 8-1678,5-18 0,-2 10-541,-11 31 0,-4 18 0,-5 2 363,-5-10 0,-3 1 0,-8 5-1083,-8 9 1,-9 6-1,-4 1 1,-2-6 719,-5-1 0,-4-4 0,-2 1 0,3-5 0,-2 3 0,0-2 0,-2-4 0,-5-5 0,0 0 0,1 0 0</inkml:trace>
  <inkml:trace contextRef="#ctx0" brushRef="#br0" timeOffset="18219">24884 5477 19882,'15'-7'2429,"-1"3"-1283,-4 2-516,0 8 326,-2 7-417,0 17 1,-3 13-180,-2 18-180,-9-5 0,-4 3-1712,2-11 1,-2 0 1560,-1-5 1,-2 2 0,-3-2 30,-6 0 0,-3-2 0,0-2-299,-6 5 1,-1-2 268,3-8 0,-2 1 0,0-5-30,-4-2 0,1-4 45,2-2 0,-3-3 45,-18-4 0,-1-11-45,18-14 0,3-6-45,-8-2 0,7-8 0,21-12 0,10-10 0,5-1 0,6-5 0,6-2 0,0 0-536,-1-2 0,1 1 0,2-1 536,5-5 0,2 1 0,3-1 0,-4 15 0,2 0 0,1 1 0,-1 2 0,2-2 0,0 2 0,1-2 0,7-10 0,2-2 0,-1 6 0,1 1 0,-1 5 0,-3 4 0,-1 2 821,-3 2 1,-1 1-822,-5 5 0,-2 1 0,-2 1 0,-1 1 0,7-26 0,-9 3 90,-8 4-90,-10 3 0,-8 6 0,-9 5 0,-7 6 361,-10 16 0,-5 6-361,-14 5 0,-5 14 0,1 9 0,28-2 0,4 7 0,-7 19 0,-1 12 0,7-4 0,11-3 0,4 1 399,0 4 1,-1 6-1,8-5-399,11 0 0,6-3 0,2 1 0,3 1 0,4 0 0,2-2 26,3-1 0,3 0-26,2-9 0,3 1 0,-1-3 0,3 5 0,1-2 0,-4-10 0,2 1 0,-3-5-45,-3-2 0,-1-4-225,21 17-179,-11-7-271,-8-9-1349,0-5 810,-12-11-900,1-3 2159,-9-8 0,0-6 0,0-4 0</inkml:trace>
  <inkml:trace contextRef="#ctx0" brushRef="#br0" timeOffset="18825">25895 4600 22464,'11'-36'839,"-1"-1"1,0 3 0,0 0 59,7-24-179,-1 10-181,-8 10-359,0 10 0,-4 10 180,0 9 360,2 54-720,-4 11-1131,-3 1 0,-2 13 1,-2-1 1130,1-14 0,0-2 0,-2 4 0,1 1 0,-1 5 0,-1 1 0,-1 1-430,1-8 1,-1 2 0,0-1 0,0 0 0,0-3 429,1 0 0,0-3 0,1 0 0,-2 2-225,-1 11 0,0 4 0,-1-2 0,1-6 225,2-7 0,1-6 0,-1-1 0,-2 17 0,2-3 0,2-10 0,1-2 0,-1-10 0,1-2 0,3 17 0,-2-16 1883,3-55-1883,3-22 0,0-10 0,1-7 663,2-8 1,2-3-664,-2 13 0,0-2 0,0-2-405,2-6 1,-1-1 0,1-1 404,-2 13 0,0-1 0,0 0 0,0 0 0,0 0 0,0 1 0,0-1 0,1-4-385,-1 0 1,0-3 0,1-2 0,-1 2 0,0 3 384,0 2 0,0 3 0,-1 1 0,1-2-98,0-10 0,1-2 0,-1 0 1,0 4 97,0-3 0,0 3 0,0 5 0,-1-4 0,1 4 0,-1-9 0,2 7 630,6 3-630,3 38 2039,15 20-2039,11 40 0,-16-11 0,1 4 954,5 8 0,-1 3-954,3 4 0,0 6 0,-11-15 0,2 3 0,0 3 0,0-1 0,-1 5 0,1 1 0,-1 1 0,0 2 0,-1-5 0,0 3 0,0 1 0,0-1 0,-2-3-176,0 3 0,-1-2 1,-1-2-1,-1-1 176,3 10 0,-2-2 0,-2-5 0,-1-5 0,-2-4 0,-2-5 0,-2-1-360,9 22-989,-7-15-3328,-6-9 4677,-6-18 0,-10-14 0,-5-12 0</inkml:trace>
  <inkml:trace contextRef="#ctx0" brushRef="#br0" timeOffset="19112">25993 5238 23544,'-56'-4'2068,"9"-1"-1708,13-6-180,17-3-90,12-4-90,19-5 90,16-4-90,21-2 0,2 5 0,5 2 45,-10 5 0,1 1-301,-5 2 0,1-1 0,-2 2 256,5 1 0,-4 2 0,-3 0 0,-3 2 0,-3 1 0,-3 0 0,19-4-180,-14 4-89,-13 3-271,-10 2-270,-8 0-1348,-10-5-1,-3-3 2159,-7-5 0,4-1 0,0-2 0</inkml:trace>
  <inkml:trace contextRef="#ctx0" brushRef="#br0" timeOffset="19446">27077 3736 23634,'-10'-59'1798,"2"5"-1348,1 8-90,4 10 0,8 5-180,36 34-90,9 14-637,-6 10 0,2 8 592,-2 6 0,0 4-493,-12-9 0,0 1 0,-1 3 508,2 6 0,-2 1 0,-1 3-556,0 3 0,-1 3 0,-2 2 518,-8-11 1,-1 0-1,-1 2 1,-2 0-366,0 4 1,-2 0 0,-1 0 0,-1 2 364,-2 0 1,-1 1-1,-2 1 1,-1-1-1,-1 0 1,-1 1-1,-1-1 1,-1 0-1,-1-2 1,-2 0-1,-1 0 1,0-1-23,-2 13 0,-2-1 0,-2-1 45,0-6 0,-2 0 1,-1 0-46,-3 4 0,-2 1 0,-1-3 199,2-10 1,0-3-1,-1-2-1323,-8 18 0,-1-9-1035,-7-6-7672,18-60 9302,11-34 0,8 10 1,2-2-1,0-6 0,1 0 1</inkml:trace>
  <inkml:trace contextRef="#ctx0" brushRef="#br0" timeOffset="19720">28486 3976 22914,'0'-12'1079,"0"1"-719,0 4 0,0 3-270,0 2 180,0 2-270,0-2 180,0-7-180,0-3 0,0-8 0,0-1 0,-3-3-180,-2 1-450,-3 0-449,0 5-720,0 4 1799,0 7 0,-2 7 0,-1 5 0</inkml:trace>
  <inkml:trace contextRef="#ctx0" brushRef="#br0" timeOffset="19946">28730 4668 23454,'30'26'2698,"1"8"-1709,-6 17-1120,-14-18 0,0 3 356,-2 8 0,-2 2-225,-2 7 0,-2 1 0,1 3 0,-2 4 0,-5-1 0,-3 5 0,-1-3-581,0-12 1,0-2-1,-1 2 581,-2-2 0,-1 2 0,-2 0 0,-1-3-630,-4 0 1,-1-2-1,-5 0 630,-6 2 0,-6 1 0,-2 0 0,1-3 0,-5 4 0,-1-3 0,-3 2 0,-1-3 0,-1 0 0,0 0 0,1 0 0</inkml:trace>
  <inkml:trace contextRef="#ctx0" brushRef="#br0" timeOffset="21021">11041 8992 22104,'-7'-37'1799,"-4"1"-1439,-7 0-180,-6 0 0,-5 4 0,-7 7-90,-7 9 90,-8 14 0,-4 13 89,-4 18-134,20 9 0,3 8-966,9-9 1,4 3 875,-3 17 0,7 2-45,12-15 0,7-2 0,6 1 0,5 0 0,5-2 0,3-3 45,6 0 0,3-3-45,5-2 0,3-3 0,3-2 0,2-2 0,1 0 0,0-2 0,0-3 0,-1 1 0,-1 0 0,-3 1 171,-3-2 1,-2 1-217,-4 0 0,-3 1 45,13 26 0,-14 4 45,-19-11 0,-6 2-45,-3-9 0,-4-1 0,-6 11 0,-6-1-930,-1-13 0,-3-3 930,-3 0 0,-3-2 0,-1-2 0,-3-2-199,-17 3 1,-2-4 198,13-6 0,0-3-45,-11 1 0,1-4-135,-11-3-360,10-10 377,9-5-826,11-5-990,11-6 2010,11-7 0,14-5 1,5-7-1</inkml:trace>
  <inkml:trace contextRef="#ctx0" brushRef="#br0" timeOffset="21410">11654 9317 23274,'-10'-20'1169,"4"2"-1169,2 2 90,4 2-90,0 1 0,4-1 0,2 1 0,6-1 180,3 3 0,-1 0 0,-4 6 90,-4-1-181,-4 5 91,-7-1 0,-6 2 360,-20 0-270,2 0 359,-29 22-269,22 6-513,10-1 0,3 6 197,6 2 1,3 4-461,-1 7 1,2 3 415,1 7 0,3 2 45,2 2 0,2 1-45,3 0 0,4 0-543,3-3 0,4-1 498,1-3 0,6-1-375,5-12 1,5 0-1,0-4-210,6 3 1,3-5-486,14 7 1,4-9 214,-11-19 1,1-7-225,5-2 0,1-4 1124,5-7 0,0-3 0,5-5 0,1-2 0,2-5 0,0 0 0</inkml:trace>
  <inkml:trace contextRef="#ctx0" brushRef="#br0" timeOffset="21755">12942 9349 22104,'-28'-46'2159,"-7"8"-1889,-12 12 0,-9 17 270,-8 20-406,32 1 1,-1 6-950,-12 19 0,2 6 860,12-8 0,4 3-45,-9 15 0,6 2 45,17-14 0,4 0-45,2-1 0,4-1-45,4-3 0,4-1-45,10 25-90,11-14 527,4-12-707,5-18 90,0-12 90,-3-17 415,-3-12-325,-5-18 270,-3-14-483,-12 23 1,-2-2 482,-2-2 0,-2 0 90,1 1 0,-2 0 90,-2-29-181,0 11 483,0 13-572,0 12-90,0 14 0,2 20 0,3 21 0,6 27-180,4 4 0,2 5-417,-2-10 0,0 2 177,0-7 0,0 3 0,2-1 420,2-2 0,1-1 0,-2-3 0,3 4 0,0-3 0,6 11 0,0-1 0</inkml:trace>
  <inkml:trace contextRef="#ctx0" brushRef="#br0" timeOffset="22088">13181 9426 22734,'5'-64'1979,"-2"9"-1889,-1 21 270,2 23 89,3 24-89,1 32-225,-4-12 0,0 3-603,0 10 1,0 3 467,0 3 0,0 5 0,0-6 0,0 4 0,0-3 45,0 6 0,1-2-45,0 11 0,0-4 0,-1-2 156,-2-21-156,-2-21-90,0-26 90,1-29 0,3-30-101,0 22 0,1-6 0,2-3 123,0 5 1,2-3-1,1 0 1,-1 2-828,1-8 0,0 3 0,1 1 865,2-1 0,2 1 0,1 13 30,15 14-117,3 34 27,5 27-180,-18-6 0,-1 5-471,0 6 1,0 2-115,1 4 1,-1 1-1051,0 1 1,0 0 1814,0-2 0,-1-1 0,-1-4 0,-1-1 0,-1-3 0,0 0 0</inkml:trace>
  <inkml:trace contextRef="#ctx0" brushRef="#br0" timeOffset="22449">14533 8490 17067,'13'-9'2248,"-3"0"-395,-2 1-1673,-4 0 739,-2-1 879,-24-31-1258,4 16-180,-19-21 253,8 27-433,1 8 270,0 16 0,1 25-1,3 31-1408,13-17 0,3 5 959,2 10 0,2 4 0,1-16 0,1 2 0,1 4-403,2 7 1,2 5 0,1 2 0,-1-4 402,0-12 0,0-3 0,1 1 0,0 2 0,0 1 0,0 3 0,1 0 0,0-1 0,1-5-30,2 10 0,1-4 0,0-1-150,0-4 0,0 0 0,0-2-405,4 16 0,0-1-345,-2-19 1,0-1 0,-1-3-106,0 1 1,-2-4 1034,1 3 0,-8-9 0,-11-22 0,-13-17 0</inkml:trace>
  <inkml:trace contextRef="#ctx0" brushRef="#br0" timeOffset="22588">14237 9937 22914,'-28'-31'839,"-1"1"1,3 1-1,1 1-749,1 3 0,3 0 90,-10-20-180,17 3 90,20-2-90,22-1-441,-4 21 0,3 1 306,8-1 0,3 2-550,5 0 0,2 1-35,4 1 1,0 2-541,1 2 1,0 2 1259,-3 1 0,0 2 0,-3 2 0,-1 1 0,-3 2 0,1-1 0</inkml:trace>
  <inkml:trace contextRef="#ctx0" brushRef="#br0" timeOffset="22884">16247 8426 24353,'0'-52'1799,"-5"10"-1529,-8 28 270,-9 32-271,6 9 1,1 7-45,-2 12 0,1 6-502,5-11 0,0 3 1,3 4 343,1 10 1,3 5-1,1 3 1,1-3-754,1-11 0,1-2 1,1 0-1,2 3 686,0 2 0,1 3 0,1 1 0,1-1 0,2-4 0,2-2 0,2-2 0,1-2 0,1 0-453,1 0 0,1 0 1,2-1-1,0-1 303,8 13 0,2-1 0,2-2-60,0-4 0,2-1 1,1-2-121,0-5 0,2-2 0,1-2-90,-1-4 0,2-3 1,1-2-181,-1-5 0,1-1 1,0-4-1465,19 5 0,0-7 2064,-1-7 0,-1-8 0,-2-7 0,-1-5 0,-3-6 0,1-1 0</inkml:trace>
  <inkml:trace contextRef="#ctx0" brushRef="#br0" timeOffset="23296">17522 8431 20669,'-12'-43'2249,"0"4"-1499,1 9-390,5 14 165,-1 14-345,6 16-6,-3 15-84,4 12-90,6 9 90,2 5-90,5-22 0,1 0-90,11 12 256,11 4-346,-8-34 90,1-5 0,-1-18 90,-1-8 0,-1-16 90,-4-11 90,-1-9 0,-5-5 89,-4 2 1,-4-9-180,-4 26-90,0 2 0,0 32 0,2 15-90,4 14-449,3 13-271,3 12-449,2 7-810,4 2 2069,1 0 0,3-5 0,1-2 0</inkml:trace>
  <inkml:trace contextRef="#ctx0" brushRef="#br0" timeOffset="23557">19609 8105 24893,'19'-25'2428,"-6"10"-2158,-8 15 180,-14 29 90,-6 28-540,2-15 0,-1 4-1140,0 9 0,0 2 1140,3-14 0,1 1 0,0 0 0,0 2 0,1 1 0,0 1-376,0 1 1,1 0 0,0 0 375,0 0 0,1 0 0,0 0 0,1 0 0,1-1 0,0 0-755,0-1 1,1 0-1,1-1 755,-1-1 0,1 0 0,0-1 0,-1 19 0,-1-1-874,1-6 1,-1-1 108,0-7 1,-1-1 270,0-8 0,0-2-2024,-6 22 2321,-2-20 0,-2-21 0,-3-12 0</inkml:trace>
  <inkml:trace contextRef="#ctx0" brushRef="#br0" timeOffset="23724">19118 8770 15262,'-8'-50'2159,"3"5"462,2 8-2531,3 10 1319,0 7-1409,0 7 769,5 6-1398,6 3-541,9 4-988,10 6 3006,7 1 0,8 11 0,2 0 0</inkml:trace>
  <inkml:trace contextRef="#ctx0" brushRef="#br0" timeOffset="23908">20064 9286 17131,'23'23'1259,"-3"-1"1378,5 0-2547,-8-11 1115,4 5-1654,-11-15 387,0 3-2727,4-16 2789,6-19 0,2-6 0,3-14 0</inkml:trace>
  <inkml:trace contextRef="#ctx0" brushRef="#br0" timeOffset="24382">20653 8178 23184,'6'-34'1169,"0"1"0,5-26-899,-3 14 450,-2 16 719,3 41-899,2 21-495,-3 6 0,0 5-297,2 4 0,0 4 252,1 6 0,0 6-517,-1-15 0,1 5 0,-1 0 0,1-2 517,-1 3 0,0-3 0,2 6 0,-2-6 0,1 5 0,0 2 0,0-2 0,-1-6 0,1 2 0,-2-5 0,1 2 0,-1 3 0,1 3 0,0-1 0,-1-7-389,1 2 0,0-4 389,0 6 0,-1-6 0,2-7 0,-3-21 0,-2-18 0,-2-20-180,-2-23 0,0-14 90,-6 4 0,-1-1-1,-1 15 0,-1 0 91,-4-13 0,-5 5 0,-18 1 0,-9 19 180,-10 20-90,-4 25-45,26-1 0,1 5 0,1 6 0,1 5 0,1 3 0,3 5-45,-1 19 0,6 1 0,7-17 0,3 1 0,2 10 0,6-2 0,17 4 1809,11-12-1809,1-27 0,4-5 0,22 0 185,-16-13 1,1-3-635,22-18 134,-31 6 0,-1-2-135,0-1 0,-1-2-90,-3-2 1,-1-2-3665,20-25 2765,-9-4-720,-5-3 2099,-4 1 1,-5-1-1,-1 2 1</inkml:trace>
  <inkml:trace contextRef="#ctx0" brushRef="#br0" timeOffset="24922">21827 7825 21835,'-13'-28'2878,"1"6"-2518,0 10-90,0 12-1,-2 18-89,1 16-90,5 18-90,2 14-1401,6-30 1,2 1 1400,1 0 0,2 1 0,0-3 0,2 0-64,8 7 1,1-3-117,12 14 45,-11-23 1,3-4-136,10-10-180,15-16 360,2-40 270,-3-8 225,-22-2 0,-5-4-181,-8 20 1,-3 0 0,1-9 0,0 1 315,0-18-450,0 21-90,1 8 2066,0 27-2066,11 40-270,-3 3-90,-3-7 0,0 2-1011,9 19-248,2 5-1079,3-3 2698,1-1 0,1-4 0,-1-3 0</inkml:trace>
  <inkml:trace contextRef="#ctx0" brushRef="#br0" timeOffset="25352">23443 8919 21025,'0'11'3148,"0"1"-2428,0 5-181,0 6 91,0 7-90,0 8-90,0 3-181,0 4-89,0-1-90,0-6 90,0-4 0,0-9 90,0-5-180,-6-12-90,0-11 270,-7-13-270,1-9 0,5-29 0,7 9 0,13-19 0,2 33 0,5 4 0,14-6 0,15 1 0,-10 36 0,-1 19 0,-3 20 0,-18 7 0,-5 7 0,-6-8 0,-3 1-1311,-2-3 0,-1 3 1,-4-2 320,-7 11 1,-4-2-315,-3 2 0,-3-1 1272,-5 0 1,-3-2-1,-4-1 1,-3-2 0,-3-1-1,0 0 1</inkml:trace>
  <inkml:trace contextRef="#ctx0" brushRef="#br0" timeOffset="26294">25741 8146 21295,'4'-23'2608,"0"3"-2068,4 2 270,-1 4 719,6 15-540,0 43-629,0 14-670,-7-9 0,-3 4 355,-1-2 0,-2 0-45,-2 6 0,-1 2 0,-1 2 0,-1 0-1346,-4 2 0,-2-1 1346,-1-1 0,-2-2 0,-3-3 0,-3-1-1088,-1-5 0,-2-2 1088,-3-5 0,-1-3 0,-1-6 0,-2-4-280,1-5 1,-2-3 279,0-6 0,1-3 405,-29 1-405,20-20 0,1-6 0,-13-16 0,16-13 0,5-6 709,18 11 0,5-1-709,-3-16 0,6-4 584,10 10 1,6-2 0,0 2-585,3-13 0,2-1-578,1 7 1,3-3 0,0 2 547,-3 11 0,1 2 0,1-1-60,0-1 0,0 0 0,1-1-186,0-1 1,1-1 0,0-3 230,-1-1 0,0-5 0,0-1 0,-1 4 15,0-4 0,-2 3 0,1-3-84,-3 5 1,1-4 0,-1 1 0,-3 5 158,1-17 0,-4 5 0,-2 5 0,-4 3 0,-5 8 0,-3 4 173,-3 7 1,-3 4-40,-25-10 2262,-9 30-2441,4 38 0,-1 20 0,11 4 0,2 9 0,1 1-436,5-13 1,0 0 0,2 2 0,1 1 435,1 10 0,1 3 0,3 0 0,2-3 0,1 1 0,2-2 0,4 2-20,4-2 1,2 3 0,1 0 0,2-4 19,2 1 0,1-3 0,3 0-45,0-6 0,3 3 0,1-3 0,3-5-495,15 11 0,5-8-270,2-6 1,4-5-270,1-6 0,5-7 1046,-5-13 0,3-4 1,-2-4-1,7-5 1,0-4-1,-9-5 1,1 1-1,-1-1 0</inkml:trace>
  <inkml:trace contextRef="#ctx0" brushRef="#br0" timeOffset="26944">26431 7639 23903,'8'-42'779,"-1"0"1,-1 5 0,0 1-420,4-22 0,-2 17 449,0 16-89,0 22-630,2 26-90,2 35-588,-4-16 1,-1 5 587,2 11 0,0 4 0,-3-17 0,1 1 0,0 4 0,1 2 0,1 4 0,-1 0 0,1-2 0,0 2 0,-1-2 0,2 3 0,0 4 0,2 6 0,-1-2 0,0-7 0,2 6 0,-1-5-883,-3-13 0,0 2 0,0-6 883,0-8 0,-2-3 0,2 17 0,-4-15 0,-15-47 0,1-21 0,2-10 0,-4-4 0,1-8-297,4 2 1,2-8 0,1-2 0,2 5 296,0-1 0,2 4 0,0-3 0,1-2 0,1-3 0,0-1 0,2 4-97,2-2 1,2 3 0,1 0 96,1 2 0,0 1 0,2 1 0,1 3 0,1 1 0,1 1-105,-1 7 1,0 0 0,4 2 104,5-4 0,3 1 0,0 4 0,0 0 0,3 6 0,14 3 0,-1 16 0,-3 41 0,-18 7 0,-7 9 271,-10 9 0,-8 6 1,-2 0-272,1-11 0,-2-1 0,-2 2 0,-3 15 0,-2 3 0,-1-4 0,-6 2 0,-3-4 0,0-4 0,-1-2 1044,1-7 1,-1-2-1045,2-6 0,0-2 0,2-6 0,1-2 508,-14 15-508,9-14 0,11-20 0,17-14 0,38-33 0,2 9 0,2 6 0,5 11 0,-8 24 0,-2 10 0,2-1 0,-3 7 519,-1 22 0,-8 7-519,-11-3 0,-5 3-1259,-2 3 0,-4 2 1259,-4 1 0,-3 0 0,-5 0 0,-5-2-829,-4-2 0,-4-3 829,-3-3 0,-3-2-194,-4-6 1,-3-2 193,0-5 0,-5-2-32,-15 0 0,-2-4 32,14-10 0,-2-5 407,-15-2 1,2-11-1757,9-21-180,5-27-630,40-14-2757,5 23 1,3-1 4562,5-6 1,2-1 0,3-3 0,1-1-1,3-2 1,-1 0 0</inkml:trace>
  <inkml:trace contextRef="#ctx0" brushRef="#br0" timeOffset="27247">27447 6880 23634,'8'-49'1709,"3"13"-1080,4 15 810,27 56-1049,-21-3 0,-1 8 0,1 7-390,-2-3 0,0 7 0,0 2 0,-1 2 0,0-2-851,-2-1 1,0 0 0,0 0-1,-1 1 1,-1 2 850,1 8 0,-1 3 0,0 1 0,-2-1 0,-1-3 0,-2-1 0,-1-2 0,-2-1 0,0 0-353,-1 0 1,-1 0 0,-1 0 0,-1-1 352,-2-2 0,-2-1 0,0 0 0,-2-1-266,0-2 0,0-1 0,-2 0 0,-1-1 266,-4 13 0,-2 0 0,-2-2 0,1-3 0,-2-2 0,-1 0 0,1-4 0,-1 0 0,-1-2 0,1-6 0,-1-1 0,1-1-535,-7 14 0,0-4-455,3-11 1,0-4-1619,-12 14 3022,16-34 0,6-35 0,11-23 1</inkml:trace>
  <inkml:trace contextRef="#ctx0" brushRef="#br0" timeOffset="27424">28535 7422 16751,'15'-42'839,"-1"0"1,-1 4 0,-2 1 1041,3-22-1432,-4 14 1226,-5 14-1585,-2 6 856,-3 7-1396,0 4 1682,0 5-3031,0 5-110,0 6 1909,0 11 0,0 18 0,0 11 0</inkml:trace>
  <inkml:trace contextRef="#ctx0" brushRef="#br0" timeOffset="27613">28649 8074 23353,'50'42'1888,"-23"-17"1,-1 1-1304,3 5 0,-1 2-1213,1 5 0,-1 3 628,-1 5 0,-2 3 0,-3 1 0,-4 5 0,-10-3 0,-4 6 0,-4-3 0,-4 10 0,-5 1-554,-3-9 1,-4 3 0,-3-5 13,-2-12 0,-2-4 1,-6 1 539,-6 4 0,-7 1 0,-1 0 0,0-2 0,6-8 0,1-2 0,-1 0 0,-3 1 0,-4 2 0,1-1 0,0 0 0,0 0 0,-1 1 0</inkml:trace>
  <inkml:trace contextRef="#ctx0" brushRef="#br1" timeOffset="64209">11102 12492 22284,'-14'-38'2699,"0"1"-2250,-3 8 91,1 4-90,2 7 0,2 8-91,2 4 91,5 17-90,2 11-135,2 19 0,2 12-1326,-1-5 0,0 6 1,0 0 1100,0 2 0,0 1 0,0 2 0,-2 6 0,0 1 0,0-4-757,1-15 1,-1-3 0,0 0 756,-3 20 0,-2-1-145,2-6 0,0 0-260,-3 9 1,0-3-46,2-20 0,-1-3-180,0 7 1,-2-6-810,-3-7-2969,-7-24 4939,3-24 0,-4-33 1,6-16-1</inkml:trace>
  <inkml:trace contextRef="#ctx0" brushRef="#br1" timeOffset="64483">10822 11628 22914,'0'-51'2249,"-4"13"-1980,-2 26 91,-3 22 90,3 20-180,2 11-90,8 7-90,4-3-90,10-2 90,7-11-90,9-9-90,21-26 90,-13-13 0,-11-13 0,-4-6 0,-7-19-1023,-8 14 0,-5-1 933,-14-16-55,-5 5 145,-10 9 0,0 13-90,-3 14-360,1 16-450,0 20-449,3 23 179,13-11 1,3 4 905,1 9 1,1 3-1,4 8 1,2 3-1,-1 5 1,0 0-1</inkml:trace>
  <inkml:trace contextRef="#ctx0" brushRef="#br1" timeOffset="65076">11593 12709 24443,'17'-20'2159,"-3"2"-1620,-8 2 1,0 5 90,-6 6-360,6 11-270,-2 14 0,6 19 0,2 20 0,1-4 0,0 3-403,-3-12 0,0 2 403,4 14 0,0-2 0,-6-20 0,0-3 0,6 25 0,-5-15 0,-2-16 0,3-21 0,-1-19 0,7-27 0,0-25-361,-5 21 1,0-2 360,1-5 0,1-2 0,2 0 0,0 0 0,-1 4 0,1 2 0,-1 6 0,2 3 744,14-12-744,5 28 0,3 34 0,7 30-697,-19-11 0,-1 5 697,2 6 0,1 3 0,2 5 0,1 1 0,0 1 0,1 0 0,0-3 0,3 0-315,-5-13 0,2 1 0,0-5 315,2 4 0,4-7-90,21 1 0,1-14-90,6-28 135,-24-12 0,-2-9 0,-12-9 0,-6-6 45,1-10 0,-3-5 0,-7 13 0,-1-2 0,-2-3-305,0-5 0,-1-2 0,-2-2 335,0-5 0,-2-1 0,-1 0-477,-1 14 1,-1-1 0,0 1 0,-1 0 491,1 0 0,-1 0 0,0 1 0,-1 1-45,-1-11 0,-2 1 0,0-1 1,-1-3 0,0-1 1,-1 7-2,-2 0 0,-1 6 276,0-4 0,-2 12-276,0 27 1140,4 34-1140,2 34 0,7-9 0,3 8 0,1-1 935,2 13 1,2 5-936,2-8 0,3 7 0,1 0 0,-1-6 0,0-6 0,-1-5 0,3 3 0,2 4 0,3 5 0,0 0 0,-1-6-487,-1-5 1,-2-4 0,2 0-773,1 3 0,2 0 0,-3-5-91,-1-2 1,-3-7 1346,2 1 1,-19-32 0,-5-9 0</inkml:trace>
  <inkml:trace contextRef="#ctx0" brushRef="#br1" timeOffset="65282">12751 12361 18756,'-36'-13'539,"0"-1"1,4 2 0,1 1 2055,-24-11-2505,16 6-90,19-2 89,16 0 1086,26-5-1175,17 0 0,12-3-360,-3 5 0,6-1 1,0 0-746,1-1 1,1-1-1,1 1 475,-9 6 1,1-1-1,-1 1 1,-2 2 629,0-1 0,-2 1 0,-1 1 0,1 1 0,0 1 0,0 0 0,0 0 0,0 0 0,0 1 0</inkml:trace>
  <inkml:trace contextRef="#ctx0" brushRef="#br1" timeOffset="65825">15329 11692 25702,'0'-14'1619,"-3"1"-1529,2 1 0,-6 1 180,6 2-90,-3 0-90,4 4-90,0 1 90,0 4-90,0-2 0,-7-7 0,-4-3 90,-13-6 0,-7 2 180,-11 7-270,-11 2 0,5 23 0,-3 7-414,10-5 1,0 7 413,-6 15 0,-2 10 0,6 0-486,16-14 1,3 0 0,2 3 485,-7 13 0,1 4 0,5-2 0,5 9 0,6-3 0,4-1 0,6 2-345,7-10 0,4 2 0,3-4 345,4 6 0,5-3 0,-2-10 0,3 1 0,2-5 0,8-4 0,1-5 0,2-3 0,3-4 0,17-3 0,2-5 0,-14-5 0,-1-4 0,12-2 0,-1-4 0,10-11 0,-8-6 0,-9-4-683,-9-5 683,-7-3 548,-7-2-548,-5 1 0,-8 1 1242,-4 1-1242,-4 2 1200,-2 0-2099,0 1 470,0 4 429,0-12 0,3 12 0,2-10 0</inkml:trace>
  <inkml:trace contextRef="#ctx0" brushRef="#br1" timeOffset="66182">16937 11163 23993,'-9'-14'1709,"-6"4"-1619,-9 14 90,-3 9 0,1 9-90,3 3 0,3 12-90,9-11 0,15 14-90,20-22 90,5 0-90,8-12 90,-12-6 90,-3-4-90,-5-1 270,-7-10-90,-15-2-270,1 1-900,-12 3-8841,-1 32 8421,3 7 0,-9 30 0,4-1 0</inkml:trace>
  <inkml:trace contextRef="#ctx0" brushRef="#br1" timeOffset="66395">16986 12035 21206,'20'0'3508,"1"0"-1305,1 0-2203,0 0 0,5 5 522,6 14-522,-12 14 0,-6 10-1416,-4 11 1,-5 4 1415,-2 7 0,-6 2 0,-5-23 0,-3 0 0,-4-1-1083,-6 6 0,-6-1 0,1-3-312,-8 9 1,-2-2 1172,4-7 0,-4 1 0,1-4 1,-10 2-1,-2-5 0,-2 1 1,0-1-1</inkml:trace>
  <inkml:trace contextRef="#ctx0" brushRef="#br1" timeOffset="67511">11658 15590 24173,'-12'0'1889,"2"0"-1169,-5 0-91,5 10-449,0-3-180,7 4 0,3-7 90,0-4-90,-4-4 0,-2-5 0,-7-7 0,-3-9 0,-6-2 90,-3-5 0,-7 2 0,-4 3 0,-9 9 45,-1 30 0,-15 16 0,-3 10 0,9-1-135,7 6 0,8 5 0,-5 5-566,5-9 1,-5 4 0,-2 3-1,1 2 1,5 0 0,9-3 565,5 6 0,7 0 0,6 0 0,1 1 0,0 0 0,3 2 0,3-2 0,3-3-273,4-2 1,3-4-1,4-1 273,5 18 0,6-3 0,5-7 0,5-4-212,4-8 1,4-4 211,3-7 0,5-6 0,0-5 0,4-5 0,3-6 0,1-5-256,0-5 1,0-4 255,1-3 0,0-3 0,-3-3 0,-1-1 0,-3-1 0,-2 0 0,-3 0 0,-3 1 0,-6 0 0,-1 0 1262,0-2 1,-2 0-1263,4-7 0,-6-9 0,-29 15 1033,-7-1-1123,-9 7-696,0 2-1103,-3 4 303,3 1 1586,0 4 0,5 0 0,1 0 0</inkml:trace>
  <inkml:trace contextRef="#ctx0" brushRef="#br1" timeOffset="68075">13307 15509 20845,'-34'16'3418,"-1"0"-2788,-1-5-1,-1 0 721,-16-2-451,4 2-629,1-5-90,15 0-90,22-6 90,31 0-135,12-2 0,6 0-45,5-1 0,4-1-401,-5 0 1,3-1 0,1 0 400,16-3 0,6-2 0,-15 2 0,7-1 0,0-1 0,-2 1-745,5-2 1,-2 1 0,2 0 744,-1 0 0,4-1 0,-1 0 0,-5 1 0,0 0 0,-5 0 0,-1 1 0,-3 0 0,0 1 0,-2 0 0,17-3 0,-2-1-239,-11 2 1,-2 0 238,-10 2 0,-2 0 0,22-5 0,-17 3-131,-11 4 131,-15 1-2415,-42 3 346,1 6-629,-34 5 2698,17 8 0,-5 5 0,-2 1 0</inkml:trace>
  <inkml:trace contextRef="#ctx0" brushRef="#br1" timeOffset="68475">13380 16210 24173,'-36'2'944,"-1"0"1,-13-1 45,-13 7-181,40-7-539,13 3 90,27-4-270,25-6-90,-10 2 0,3-1-1479,9-5 0,4-1 1479,8-1 0,4-1 0,-16 3 0,1 0 0,4-1-210,4-1 1,6 1 0,1-1-1,0 0 210,1 1 0,1 0 0,1-1 0,1 1 0,-7 1 0,3 1 0,0-1 0,-1 0 0,-2 1 0,4 0 0,-1 0 0,-2 0 0,-5 1 0,-2 0 0,-4 2 0,-4-1 0,2-1 0,-6 1 0,1 0 0,-16 3-90,-5 2 1179,-13 2-3068,-4 0 368,-2 6 1611,-7 1 0,-6 7 0,-8-1 0</inkml:trace>
  <inkml:trace contextRef="#ctx0" brushRef="#br1" timeOffset="69843">17835 13736 23813,'-10'-38'1229,"0"1"1,1 2-1,-1 2-599,-12-21-180,3 13-450,0 20 0,0 25 0,-3 34 0,10 1 0,1 7-872,2-4 0,1 5 0,-1 2 872,0 12 0,-1 3 0,1 4-534,1-10 0,0 2 0,1 2 1,-1 0 533,2-8 0,-1 1 0,0 0 0,1 0 0,0 1-364,-1 2 0,1 0 1,0 0-1,0 0 1,0 1 363,0-2 0,0-1 0,0 1 0,0 0 0,0 4-203,0-1 0,0 4 1,0 2-1,1-1 0,-1-2 1,1-3 202,-1 9 0,0-5 0,1 0 0,-1 2-82,2-4 1,0 3 0,-1 0-1,2-3 1,0-7 21,0 2 0,2-6 0,0-2-332,0 13 0,2-5-1767,0-12 0,3-8-7672,3-12 9518,3-41 1,-3-17-1,-2-7 1,0-6 0,0 0-1</inkml:trace>
  <inkml:trace contextRef="#ctx0" brushRef="#br1" timeOffset="70078">17591 14229 23473,'4'-50'562,"1"1"0,-1-1 0,2-16 1,0 3-384,-3 11 1,0 3 0,1 11 0,0 4 540,2-18 250,6 22-970,7 23 0,16 25-447,-11 5 1,1 6 446,6 9 0,3 8 0,-6-4 0,2 8 0,1 2 0,-1-2-912,2 7 1,-1-1 0,2 3 911,-8-12 0,3 3 0,-1 0 0,1 0 0,-3-3-287,-1 0 1,-1-2 0,-1-2 0,0 1 286,8 13 0,0-1 0,0-1 0,-2-3 0,1-2 0,-1 0-90,-2-5 0,0 0 0,0-2-540,9 14 0,0-3-269,-5-6 1,-1-2-4018,1 3 1,-4-3 3572,2 12 0,-10-3 1,-25-35-1</inkml:trace>
  <inkml:trace contextRef="#ctx0" brushRef="#br1" timeOffset="70285">17551 15233 19441,'-64'0'1979,"9"0"-3013,18-6 1124,19-5 1515,24-12-1425,24-9-135,-3 11 0,5 0 180,10-6 0,5 1-225,-10 7 0,2-1 0,5 0-225,6-1 0,5-1 0,2 0 1,0 2-586,-1 0 1,0 1-1,0 1 1,2 0 809,-6 2 0,3-1 0,-1 2 0,-1 0 0,-3 1 0,12-3 0,-3 2 0,-4 2 0,8 0 0,0 0 0</inkml:trace>
  <inkml:trace contextRef="#ctx0" brushRef="#br1" timeOffset="70542">19922 14509 26692,'-7'-10'1709,"29"-22"-1709,23-5 0,-4 8 0,6 0-2625,9 1 1,3 1 2624,-15 8 0,3-1 0,0 1 0,3-1 0,1 1 0,3-2-501,2 1 1,5-2-1,-1 0 1,-2 1 140,1 2 0,-3 0 1,3 1-46,-6 0 0,3 0 0,-1 0 1,-5 3-887,11-3 1,-6 2 1290,-8 3 0,-3-1 0,17-11 0,-14 3 0</inkml:trace>
  <inkml:trace contextRef="#ctx0" brushRef="#br1" timeOffset="70883">20539 13605 25343,'-27'-57'2878,"8"16"-2698,2 0 0,11 28-180,8 19 0,4 19 0,6 31 0,-2-16 0,0 5-2126,3 14 0,-1 5 2126,-1-14 0,-1 2 0,1 2 0,1 6 0,-1 1 0,1 2-228,-3-14 1,1 1-1,0 0 1,0 1 227,0 0 0,0 1 0,0 0 0,0-1 0,0-1 0,1 0 0,-1 0 0,0-1 0,3 13 0,0-1 0,2 2-1049,-2-7 0,2 1 1,1-1-1,-2-3 149,1-2 1,0-4 0,0 1 708,4 8 0,1-1 0,0-7 1,0-11-1,1-6 0,19 22 0</inkml:trace>
  <inkml:trace contextRef="#ctx0" brushRef="#br1" timeOffset="71128">21961 13261 25069,'4'-60'1169,"1"17"-1169,1 25 182,3 31 87,1 30 1,-1 12-45,-1-4 0,-2 4-1010,0 0 1,0 6-1,0 0 845,-2-6 0,0 1 0,0 0-423,0 4 1,0 2 0,0 0 392,0 1 0,1 1 0,0 4-12,0-16 0,0 3 0,0 2 0,0-2 0,1-3-18,0 16 0,1-5 0,0 3 0,-1-7 0,1 2 0,1-1 0,-2-6 0,4 14 0,-1-7-45,-1-9 0,0-2-45,-2-8 0,0-3-815,4 20 455,-3-17-180,-2-16-89,-2-17 1429,-2-20-1700,-1-23 1,-7-27 203,2 19 1,-1-4-160,-2-11 1,-2-2 224,3 15 0,-1-2 1,1 0 685,-1-3 1,1-2 0,-1 1-1,0-2 1,0 0 0,0 0-1,0-1 1,0 0 0,-1 0 0</inkml:trace>
  <inkml:trace contextRef="#ctx0" brushRef="#br1" timeOffset="71698">21969 13230 20126,'-4'-16'2788,"3"-2"-2338,-6-5 89,6-4-89,-3-3 90,4-1-180,4-3-91,4 0-179,10 0 45,7 9 0,4 2 45,25-8-135,-11 12 0,3 3-714,-5 10 1,1 5 713,5 4 0,0 5 0,1 4 0,0 8 45,-6 7 0,-1 6 0,-3 1 0,2 9 0,-4 3-30,-8-3 0,0 4 0,-8-1 30,-8 10 0,-9 0 44,-5 1 1,-7 1 45,-6 1 0,-6 0-1460,-6-2 1,-3-1 1414,-6 0 0,-4-3-90,-1-4 0,-5-1-696,4-9 0,-4 0 0,2-3 651,-4 2 0,0-2-118,9-8 0,-1 0 0,4-5 118,-22 9 530,15-10-530,14-13 2039,17-11-2039,22-12 0,18-11 0,25-4 0,-20 13 0,5 2 614,5 4 0,5 1 0,-2 3-614,8 1 0,4 6 0,-11 5 0,6 3 0,1 5 0,-5 4 0,6 12 0,-4 7 0,-1 5-23,-6-2 1,1 4-1,-3 3 1,-4-1-8,2 7 0,-6 2 0,-5 1 30,-7-2 0,-5 2 0,-9 0 0,-14-2 0,-8-1 0,-4-3-1061,-6 7 1,-6-2 1060,1-9 0,-3 2 0,-3-6 0,-11-3 0,-2-5-283,1-2 1,-2-2 282,2-5 0,1-2-45,4-3 0,2-2-90,5-3 0,-1-3-540,0-3 0,1-3-405,-10 0 416,8-15-1675,28-7 2339,21-15 0,8-12 0,11-10 0</inkml:trace>
  <inkml:trace contextRef="#ctx0" brushRef="#br1" timeOffset="72111">24742 12922 25253,'-20'-39'809,"1"5"-719,3 9 0,2 7-90,4 5 0,3 6 0,4 3 0,3 4 0,5 6 0,4 3-90,9 7 0,3 2-90,16 9 90,-12-9 90,8-1 180,-11-7 0,-12-9 0,-5 3 90,-19-4-180,-5 0-90,0-2 0,7 0 0,5-3-990,6 3-359,-3 0-720,4 2 2069,-3 0 0,-3 8 0,-5 2 0</inkml:trace>
  <inkml:trace contextRef="#ctx0" brushRef="#br1" timeOffset="72327">24856 13492 22638,'28'24'3238,"3"4"-2248,1 7-360,5 13-630,-18-17 0,0 3 0,2 6 0,-3 4 0,0 3 0,-5 8-743,-8 1 1,-4 9 0,-3 3 0,-1-7 742,-2-5 0,-2-4 0,-2 4-240,1-4 0,-2 5 0,-1 1 0,-2-2 0,-2-7-540,-6 1 1,-3-5-1,-6 0 780,-4 3 0,-6 2 0,-2-2 0,2-2 0,-5 3 0,1-4 0,-4 2 0,-1-2 0,-1-1 0,1 1 0,0-1 0</inkml:trace>
  <inkml:trace contextRef="#ctx0" brushRef="#br1" timeOffset="80069">7878 6016 21025,'-34'-7'1889,"1"-2"-1349,0 4 89,7-1 1,2 1 539,-2 0-719,8 3-90,2 0 0,5 2-181,10 0-89,-5 0 0,6 0 0,0 4 270,13 25-90,6 6-225,1-4 0,2 1-375,5-1 0,3 1 375,7 4 0,3 0-1096,5 4 0,3 0 1051,-14-12 0,2 1 0,1 0 0,0 0 0,1-1 0,1 1-806,1 0 0,1 0 1,0-1 805,0 0 0,1-1 0,-1-1 0,-1 0 0,-1-2 0,2 1-183,10 5 0,2 1 0,-1-2 183,-7-3 0,-1-2 0,0 1 70,-2-2 1,0 0-1,-2-1-70,10 5 0,-6-5 0,-7-6 1364,-2-2-1364,-19-14 2927,-4 0-2927,-5 0 1119,-2 0-1209,-5-2-73,0-3-467,0 0-449,0-1-360,0-1-630,0 0-7762,0-2 9140,0-2 1,0 0 0,0-3-1</inkml:trace>
  <inkml:trace contextRef="#ctx0" brushRef="#br1" timeOffset="80511">9259 6545 23184,'-19'-12'1439,"1"1"-1259,4 4-180,5 1 90,4 3-90,12 1 90,9 2-90,15 0 0,4 3 0,3 0 0,28 5 0,-19-1 0,1 1 0,-11 0 0,-1 0 0,11 5 0,-1 2 0,-7 4 0,-2 3 0,0-1 0,-7 5 45,-11 20 0,-12 4-45,-9-11 0,-5 0-246,-7 19 1,-3 1 290,-2-10 0,-3-1-437,-1 1 1,-3 0 451,4-7 0,-1 1 0,1-2-60,-2 1 0,0-1 45,-4 7 0,2-4 315,-4 5-270,11-26 0,5-9-90,5-33 90,7-17 0,3-9-60,-2 2 0,0-3 0,-1-3-431,0 0 1,-1-4-1,0 0 1,0 1 400,1-10 0,0 0 0,-2 2 0,-1 0 0,-1 2 0,0 3-991,0-2 1,1 4 810,0 3 0,0 2-225,0 4 1,0 2-226,2 6 1,-2 0 629,-3-1 0,-1 3 0,-7-4 0,-6 1 0</inkml:trace>
  <inkml:trace contextRef="#ctx0" brushRef="#br1" timeOffset="81231">6453 9598 23274,'4'-9'1439,"1"0"-1169,2 4 359,6 1 1,8 10 0,13 5 89,16 14-494,-16-8 0,3 4-799,10 7 1,5 4 0,0 0 603,-6-4 0,-1 0 0,4 0-527,1 1 0,3 2 1,2 0-1,-2-3 497,-8-4 0,-1-2 0,1-2 0,6 0 0,7 0 0,6 0 0,2-2 0,0 0 0,-3-3-452,2 1 0,-3-3 0,0 0 0,4-1 452,-12-3 0,3 0 0,0 0 0,2-1 0,-1-2 0,-2-1 0,8-3 0,0-2 0,-2-1 0,-1-2 0,-3 1 0,-1-1 0,-5 0 0,1 0 0,1-1 0,7-1 0,3-1 0,-1-1 0,-5 0-291,-3-2 1,-3-1 0,-5 0 290,2 0 0,-4 0 457,4 0 1,-4-1-458,-3-4 1411,-22 3-1411,-4-8 1704,-21-1-2964,-4-4 1548,-9-4-288,-20-25 0,1 7 0,12 12 0,-1 1 0</inkml:trace>
  <inkml:trace contextRef="#ctx0" brushRef="#br1" timeOffset="81746">9100 9367 23454,'0'-12'2338,"-3"5"-2068,2 17 90,-1 23 0,0 8-180,2 1-1,2 4-780,-1 1 0,1 4 0,1 4 623,0-1 1,1 4-1,1 2 1,0 0-1,2 4 1,0 1-1,0 0 1,1 0-384,0 1 1,0 0-1,0-1 1,0-1 360,1-6 0,0-1 0,0-3 0,0-4 0,4 12 0,0-4-45,3 2 0,-2-3-45,-4-19 0,-2-2 0,8 16 0,-18-53 45,-8-33 0,-1-15 45,-1 5 0,1-3 61,-1 1 1,-1-6-1,0-2-61,3 3 0,-1-4 0,1-1 0,0 1 90,-1-2 0,0-1 0,0 0 0,-1-1-18,3 6 0,-1-1 0,0 0 0,1 1 0,0 4-12,-3-15 0,1 5 0,1 4-60,0-4 0,3 6 1011,4 17 0,6 5-1011,12-6 0,14-3 0,16 31 0,12 13 0,6 14 0,-27-3 0,-1 4-102,1 6 1,-2 4 101,0 3 0,-1 4-459,-2 7 0,-3 2 459,-3 4 0,-3 2 0,-4 4 0,-4 1 45,-4 3 0,-3 0 0,-5-1 0,-3 0 45,-2 0 0,-4-1 0,-1-3 0,-2-1-45,-2-4 0,-1-1-45,0-5 0,-2-2 0,1-5 0,-1-2 0,-14 22 1127,3-11-2027,-12 4-179,10-17-450,-11 0-702,18-20 2231,3-6 0,6-6 0,2 0 0</inkml:trace>
  <inkml:trace contextRef="#ctx0" brushRef="#br1" timeOffset="111146">29623 4297 22914,'-4'-16'2698,"0"0"-1888,8-4-91,9-2 1,16-10-180,23-6-1026,-14 13 1,5 0 485,10-4 0,6-1-943,-13 8 1,3-1 0,2 0 942,5-1 0,3 0 0,1 0 0,-12 5 0,1 0 0,0 0 0,1 1-374,1-1 0,1 0 1,0 1-1,0-1 374,-1 2 0,0 0 0,1-1 0,2 0 0,-1-1 0,3-1 0,1 0 0,-1 0 0,-3 1 0,-2 1 0,-4 2 0,1-1 0,3-1 0,3-3 0,5-2 0,1-1 0,-3 2 0,-7 1-155,-3 3 0,-5 1 1,0-1 154,7-4 0,1-2 0,-6 3 0,-9 2 0,-3 2 402,18-13-402,-13 3 1521,-13 7-3230,-12 2 1667,-15 2 42,-19 5 0,-21 4 0,-13 3 0</inkml:trace>
  <inkml:trace contextRef="#ctx0" brushRef="#br1" timeOffset="111740">30387 3460 21475,'-25'-25'3418,"3"1"-2789,1 3 1,5 3-180,2 4-180,2 7-90,-4 9 89,-8 18-89,-12 19-90,11-10 0,-3 7-614,-5 6 0,-4 7 1,2-1 523,6-9 0,2 0 0,-2 4 22,-6 8 1,-3 6-1,1 0 1,4-5-23,7-8 0,4-3 0,-1 0 0,-5 10 0,0 1 0,5-5 0,5-4 0,5-2 44,5 4 1,6 0-45,10-6 0,5-1 0,1-1 0,4-4 0,8-6 0,3-4 90,22 1 0,10-6-143,-29-9 1,1-2 142,3-3 0,0-1-297,0 3 0,1-2 207,-1-3 0,1-1 0,-1 4 0,1 0 0,10-1 0,1-1 0,-14 1 0,-1-1 754,12 1 1,-3-1-755,-6-2 0,-2-7 0,-26-8 0,-17-41 0,-5 0-183,0 13 0,-2-2 183,2 8 0,0-2 0,-9-22 0,1-1 0,4 14 0,-1-2 0,4 7 0,-1-2 0,1 3 0,-2-5 0,1 3 0,1 0 0,-1-1 288,-1-6 1,1 1-1413,2 8 0,2 2-225,-7-20-271,10 40-898,9 41 2518,0 22 0,6 14 0,-3-24 0,1 0 0</inkml:trace>
  <inkml:trace contextRef="#ctx0" brushRef="#br1" timeOffset="112286">29753 8114 22824,'-26'-20'2429,"5"-2"-2160,9-4 91,10-5 90,13-5-90,17-9-135,-5 18-1,3 0-624,10-5 1,3 0 489,10-3 0,4 0-60,-14 11 0,2 0 0,5-1-324,6-1 1,7-1 0,1 0 0,-3 2 293,-10 5 0,-2 2 0,1 0 0,2-1-342,1 0 1,2-1 0,1 1 0,-1 0 0,-3 2 341,13-3 0,-5 1 0,0 2 30,-2 0 0,0 2 0,-1-1-30,-4 1 0,0 1 0,-1 0 0,-4 3 0,-2 0 0,2-1-54,5-1 0,0-2 0,-1 2-216,11-2 0,-3 0-180,-5 0 1,-4 1-990,6-3-387,-41 8 1826,-19 0 0,-20 2 0,-15 0 0</inkml:trace>
  <inkml:trace contextRef="#ctx0" brushRef="#br1" timeOffset="112791">30078 6979 24983,'-31'-34'1349,"5"4"-1349,5 6 180,6 7 90,1 8 179,-19 50-269,0 12-760,7-2 0,0 5 670,1 1 0,1 2-60,8-17 0,0 1 0,-1 3-8,0 1 1,0 4-1,0 0 1,1-3 7,0 2 0,1-2 0,1 1-30,-4 10 0,0 2 0,3-3 0,6-12 0,2-2 0,1-3 0,0 3 0,2-2 0,2 6 0,5-4 0,14-3 45,9-21 0,7-5-45,30 5-433,-14-9 0,3-1 478,-4-4 0,0 0 0,3 1 0,2 1 44,2 1 1,-1 0 0,1 3 0,-2 1-90,-2 0 0,0 3 0,-9 0 0,1 2 0,-4-1 0,3 2 0,-2 0 0,7 4 0,-5 0 0,-4-1 1130,-12-10-1130,-18-14 0,-17-18 0,-20-19 0,5-1 0,-7-14 0,-4-9 0,1 2 0,5 7-504,2 2 1,4 5 0,-3-6 503,1 4 0,-3-6 0,-3-4 0,2 1 0,2 3 0,5 7 0,3 0 0,4 5 0,-1-1-659,-5-12 1,0-1 0,0 3-197,-3-5 1,1 2 164,5 12 1,-1-1-1,1 5-704,2 6 0,0 3 1394,-14-25 0,1 14 0,1 5 0</inkml:trace>
  <inkml:trace contextRef="#ctx0" brushRef="#br1" timeOffset="115054">14416 1764 15088,'0'-9'4408,"0"0"-3149,1 7-629,4-2-180,-1 1-181,2-1-89,-4-1 180,0 3 719,-2 0-809,0 0 0,0-3-90,0 0 90,0-4-90,0 4 0,-4 1 0,-7 2-180,-10 2 90,-1 8-90,-3 6 0,8 13 0,-1 13 89,6 15-1049,7-21 1,1 2 959,2 5 0,1 2 0,3 4 0,1 1-326,1 2 0,1 0 326,2 1 0,2 0 0,1-1 0,0-1 0,1-2 0,1-1 0,4 10 0,0-2-45,-5-16 0,0-3 24,3 7 1,-1-4-70,2-2-180,-1-7-180,-4-8 1490,-4-4-1850,-2-9 260,-4 2 550,-6-9 0,0-1 0,-6-5 0</inkml:trace>
  <inkml:trace contextRef="#ctx0" brushRef="#br1" timeOffset="115271">14241 2619 19496,'-23'-13'4048,"6"3"-3869,-2-3 91,13 2-180,2 1 0,11-3-90,8 2-899,31-11-406,-15 10 1,1 0 179,1 0 1,1-1 1124,-1 1 0,-2 0 0,8-6 0,-3-1 0</inkml:trace>
  <inkml:trace contextRef="#ctx0" brushRef="#br1" timeOffset="115447">14578 2352 20215,'5'-11'3059,"-2"0"-2699,-3 4-181,0 0 1,0 4 180,2 1 0,4 11-180,4 5-3392,7 13 3257,10 21 0,2 4-135,2 4-263,0-2 0,-1-3 353,-7-17-1169,-3-5-450,-4-7-720,-7-9 2339,-4-9 0,-5-13 0,0-6 0</inkml:trace>
  <inkml:trace contextRef="#ctx0" brushRef="#br1" timeOffset="115559">14757 2266 14451,'-2'-45'899,"-1"0"0,0-18 154,2 28 1,2 3-1954,-1 3-103,0 11 1003,0 9 0,0 13 0,0 6 0</inkml:trace>
  <inkml:trace contextRef="#ctx0" brushRef="#br1" timeOffset="116481">14948 2388 20575,'18'5'2429,"-2"3"-1979,-2-7 89,-3 3-89,-1-4-180,-4 4-90,0-3 0,-4 4-180,0-5 90,-2 0-90,2 0 0,0 0 0,4-3 0,0-5 0,4-8 0,2-11 90,10-19-90,0 2 0,0 3 0,-4 17 0,-4 17 0,0 5 0,2 6 0,13 1 0,-9 5 0,1-7 0,-13-8 90,-8-9-90,0-9 0,0-2 179,0-2 1,0 2-90,0 2-90,0 5 0,0 5 90,0 6 0,0 9 90,5 25-180,0 24 0,3 1 0,-2 4 0,-2-26 0,0-6 0,2-6 0,-2-8 0,4-6 0,-2-13-90,4-9 90,1-13 0,3-11 0,0-7 0,2-4 0,-1 3 0,-3 7 0,-2 7 0,-2 13-90,0 6 180,0 10-90,2 3 0,-1 10 0,1-5 0,0 9 0,-2-9 90,2-3-180,-4-11 90,2-15 0,-3-10 0,0-12 45,-3 7 0,-1-1 45,0 9 0,0-1-130,-1-10 1,0 0 129,0-11 0,0 12 0,0 12-90,0 10 0,1 11 89,3 10 1,5 15 0,6 41-180,-1-1-200,-5-10 0,-1 0 65,-1-8 0,-1-1-180,0 0 0,0 0-674,2 29-72,-2-4-108,-4-9 89,-2-5-629,-13-9 2069,1-17 989,-12-10-449,6-21 295,0-11-835,3-10-104,7-9-76,2-9 0,6-6-90,2-2-553,2-2-616,4 2-990,5 0 2159,1 0 0,4 5 0,1 0 0</inkml:trace>
  <inkml:trace contextRef="#ctx0" brushRef="#br1" timeOffset="116919">15756 1194 20935,'10'-11'2339,"0"4"-1800,-2 3 1,4 18-180,1 9-90,5 25-90,2 13-437,-9-26 0,2 3 257,8 19 0,1 1 45,-6-14 0,1-1-45,5 12 0,0-2-45,-7-20 0,-1-4 45,12 22 0,-3-10-90,-5-11-180,-10-14 0,-8-28 270,-6-16 0,-3-9 150,-4-16 0,-1-10 0,1 3-311,2 11 1,1 2 0,0-3 295,-1 0 0,0-3 0,0 1 0,2 5 44,-1-6 1,1 4-45,1 4 0,0 1-90,2 8 0,0 3 45,0-15-90,6 21 180,26 38-180,4 17 0,-4 1 0,1 3-154,-3-2 1,1 2 198,14 14 0,1 1 695,-13-13 0,1-1-740,14 14 0,-1-4 0,-5-6 0,2-7 0,-24-26 0,-2-41-540,-7-1 0,-2-5 45,1-3 1,0-4-646,0 0 1,0-5 0,0 5 917,1 3 1,-1 2 0,2-9 0,0 2 0,2-6 0</inkml:trace>
  <inkml:trace contextRef="#ctx0" brushRef="#br1" timeOffset="117336">16531 955 21565,'10'40'1619,"1"1"-1349,-1 0-90,2-3-91,-2-1-89,2-8 90,2-2-90,3-8 0,1-8 0,2-5-179,1-6 89,6-20 90,-7-3 45,-5-7 0,-2-5 224,-4-27-179,0-1 90,-9 15-180,0 26 0,0 6 90,4 19-90,2 8 0,4 18 0,13 21 0,-2-13 0,7 10 0,-8-27 90,-4-8 90,0-12 90,-2-14 180,3-13 539,4-29-674,-10 23 0,0-1-225,1-3 0,0 0-90,6-13-270,9 22-630,-7 30-3417,28 30 4317,-14 6 0,-7-6 0,-1 2 0,-5-5 0,-1-1 0</inkml:trace>
  <inkml:trace contextRef="#ctx0" brushRef="#br1" timeOffset="118103">19341 1977 19766,'9'-50'3238,"-3"0"-2608,-10 3-1,-4 1-4251,-10 6 4072,-9 7 769,-6 11-859,-29 21-270,14 13-45,16 2 0,3 4 45,-5 21-90,11 6 90,11 3-90,14 3 0,14 4 90,13 2-90,0-14 0,4 0-251,-7-9 1,1-2 250,7 10 0,1-1 0,-12-14 0,-2-2 0,14 20 3037,-11-4-3037,-12-3 0,-17-2-90,-12 2-180,-16-1-359,-2-1-451,-3-6-449,5-5-900,3-13 2429,9-4 0,9-14 0,6-2 0</inkml:trace>
  <inkml:trace contextRef="#ctx0" brushRef="#br1" timeOffset="119021">19520 2149 21565,'27'-35'2338,"-5"6"-1978,-2 9-90,-2 8-90,1 6-90,3 4 0,2 2-90,5 0 0,1 0 0,3 0-90,-1 0 0,6-12 90,-13 1 90,-4-14 180,-19 7-90,-8-2 179,-17 4-179,2 6 0,-11 10 0,10 14-90,1 9 0,11 22-90,8-9 0,12 10-180,12-19-90,9-8-90,11-8 1,9-17 89,8-13-210,-27 4 1,0-4 479,-1-3 0,1-3 0,8-18 0,-1-3 45,-11 9 0,-2-2 45,6-13 0,-2-1 0,-14 15 0,-2 1 135,1-8 0,-2 1-135,4-15-19,-5-2-71,-8 37 90,-4 12-90,2 12 90,0 12-90,9 24 0,0-6 777,11 11-777,1-19 20,3-6 70,4-6-90,-1-12 0,2-10 0,-3-11 0,-1-6 90,4-16 0,-7 9-90,-4 2 0,-8 17 0,-8 13 90,2 1-90,0 10 0,4 2 0,4 7 0,4 0 0,7 0 0,23-5 90,-7-4-90,20-9 0,-12-5 90,2-9 90,0 2 90,-3-1-151,-3 1 151,-3-2 90,-1 2-1,0-3-89,-1 1-270,3-2 0,16-6 0,-12 6 0,10-2 0,-21 9 0,9 0 0,-17 6 0,10-1 0,-24 4 241,1 1-241,-9-3 0,0 4 0,-2-2 0,-1 0 0,-2-3 0,-1 0 0,0-3 0,0-2-990,0-1-899,-5-1-629,-4 1 2518,-7 2 0,-8 4 0,-3 1 0</inkml:trace>
  <inkml:trace contextRef="#ctx0" brushRef="#br1" timeOffset="120573">26180 4586 20665,'10'-38'3238,"-2"0"-2698,-4 1 180,-2 3-91,-7 3-89,-2 1-180,-5 7-90,-1 3-180,1 9 89,6 4 91,-3 19 0,9 48-270,13-1 0,4 7-297,-6-22 1,0 0 0,6 4 296,6 6 0,5 6 0,3-2 0,-2-5-647,0-5 0,-1-4 0,2 2 579,-2-4 1,2 3-1,0 0 1,0-4-263,6 6 0,0-2 1,-3-4-99,1 2 0,-2-1 113,7 5 1,-9-4-586,-20-1 720,-20-22 831,-28-8-651,-2-20 0,-4-7 90,9 3 0,-1-1 750,-14-9 1,2-3-752,16 5 1,2-1-45,2-1 0,2-1 45,-15-22-45,26 11 0,7-2-45,8-17 0,8 17 0,7 2 0,26-11 0,1 17 0,5 3 45,-9 8 0,1 1 0,16-3 0,0 4 0,-12 9 0,-2 3-45,-1 0 0,-1 2 0,-2 1 0,-2 0 625,24 0-625,-11 0 90,-13 0-90,-2 4 90,-15-3-90,1 3 459,-13-4-459,-1 0 90,-2 0-90,1-2 0,3-5 0,2-4 0,4-3 0,1-2 90,2 5 0,2 0 0,4 0 0,3-1 90,7-2 0,3-1 0,4-1 90,3-4 44,-9 4 1,2-1-135,3-2 0,2-2-90,11-4 0,0 0-286,-11 5 1,-2 0 195,-2 2 0,-3 2 0,7-5-450,9-1-449,-15 11-541,5 1-1078,-20 16 2518,-9 6 0,-5 17 0,-5 6 0</inkml:trace>
  <inkml:trace contextRef="#ctx0" brushRef="#br1" timeOffset="121289">27057 7590 21835,'-3'-54'1109,"0"1"0,-1 3 1,-2 2-841,-2 6 1,-3 3-814,0 5 1,-2 4 1172,-17-13 539,-5 20-718,-7 25-181,-5 28-179,22-6 0,2 4-198,0 8 0,2 3 108,3 4 0,3 3 0,3 1 0,5 1 0,5 0 0,8 0 0,10-7 0,6 0 0,3-3 0,6 4 0,7-3 0,10-2 0,9-1 0,-2-6-409,-1-7 0,-1-5 409,-7-2 0,3-2 0,-5-1 0,0-2 0,-4-1 0,-5-1 0,-1 0 0,19 8 762,-19 6-762,-16 6 0,-19 10 0,-18 8 0,-6-11 0,-5 0 0,7-7 0,-2-2-163,-8 9 1,-1-2 162,-10 4 563,5-4-563,6-9 921,9-5-921,19-10 0,15-6 0,25-13 0,16-5 0,-4-3 0,2-3-131,-10 5 1,1 0 130,13-6 0,0-2 0,-1 1 0,-4 0 0,-13 6 0,-1 0-360,8-4 1,-3 1-4588,4-12 4947,-21 13 0,-13 1 0,-18 13 0</inkml:trace>
  <inkml:trace contextRef="#ctx0" brushRef="#br1" timeOffset="122936">15179 11742 21475,'-38'-35'2518,"-5"6"-2158,-9 6-2975,-11 12 2884,29 6 1,-2 3 0,-2 8 0,-1 3 372,0-1 1,-1 7-463,-1 16 0,-1 10 0,6-1-135,3 0 0,4 3-415,1 2 1,1 6-1,11-4 370,17 0 0,11-2 0,3 1 0,7-1 45,6 1 0,5-1-45,4-2 0,3-2-302,5-1 0,2-1 302,0-4 0,4 0-30,-6-6 0,4 1 0,0 0 30,-4-1 0,0 0 0,0 0 30,0 0 0,-1 1 0,-2-1-30,10 12 0,-7-1 0,-18-9 0,-4 1 0,-2 4 0,-3 0 0,-3 2 0,-3 2 0,-3 3 0,-4 2 45,-4-1 0,-2 1 45,-4 0 0,-2 0 0,-3-1 0,-5 0 45,-12 10 0,-4-2-90,7-13 0,-2-3 0,-9 6 0,-3-4 557,2-15 0,1-6-602,-17 3 0,-8-10 90,27-21-180,9-10 90,6-9-90,9-6-180,4-2 1475,7-3-3454,9-12 1251,2 15 998,20-17 0,-6 29 0,9-6 0</inkml:trace>
  <inkml:trace contextRef="#ctx0" brushRef="#br1" timeOffset="123317">15601 12768 13373,'11'-50'989,"-1"0"1,-1 3-1,0 1-60,-1 6 0,-1 1-569,4-25 1511,-4 19-1241,-1 20 813,-2 23-1263,1 24 0,2 26-135,-3-16 0,2 2 1220,0 5 1,2 2-1266,0 0 0,2 2 0,8 11 0,3 0 0,-5-17 0,0-1 0,5 6 0,1-5 0,9-5 1191,-3-16-1191,-1-18 0,-3-18 0,-4-21 0,-5-16 0,-9 22 0,-1-2-143,-2-4 1,-1 0 232,0-2 0,0-1 0,-2 4 0,0 0-45,0 5 0,1 1 45,0-33-90,1 34 417,1 10-417,2 39 0,12 46-360,-3-7-325,-3-13 0,1-1-754,5 16-450,1-5-809,-3-7 2698,-1-10 0,-2-13 0,0-7 0</inkml:trace>
  <inkml:trace contextRef="#ctx0" brushRef="#br1" timeOffset="123782">16377 12153 22194,'10'-53'1799,"0"10"-1259,-2 16 180,1 20-181,-1 20-179,0 26-90,0 18-225,-3-20 0,0 3-45,1 19 0,0 0-273,0-13 0,-1-1 273,0 10 0,0-3-2,-1-16 1,-1-4 91,0 6-90,1-6 90,-10-81-90,5 0 0,-2-2 0,1-4-436,1 9 1,2-1 435,-1-4 0,0 0 0,-1 0 0,2 0 0,0 2 0,1 2 0,0 5 0,1 3 0,3-25-54,2 23 144,-2 25-7,2 26-83,0 24 0,-1 18 0,-3 8 0,-3 3-413,-1-8 503,0-10 0,0-11 922,0-11-922,0-12 573,4-11-663,2-18 45,6-11 0,3-6 45,4-8 0,3-2-45,9-9 0,4 3-45,3 12 0,3 13-90,0 21 0,-1 12-225,-7 9 1,-4 10-976,-6 10 1,-3 8 0,-5-2 1195,-3 3 1,-4 2-1,-3-4 1,-1 4 0,-3-2-1,-6 6 1,-1 0 0</inkml:trace>
  <inkml:trace contextRef="#ctx0" brushRef="#br1" timeOffset="124564">11293 15758 20935,'-5'-29'3058,"-4"1"-2698,-7-1 180,-5 4-180,-3 2-1,-4 5-89,-7 4 0,-5 7 180,-9 13 89,-8 17-314,24-2 0,-1 5-490,-1 6 1,-1 9 376,8-3 1,0 7 0,0 3-1,2-1-830,-1 5 1,2 0 0,1 4 717,0 0 0,0 5 0,2 1 0,4-3-775,4 2 0,3-2 0,4 0 775,2-2 0,3-1 0,2-1 0,4-4 0,1-1 0,5-2-195,8 16 1,10-3 194,6-17 0,8-2 0,1-5 0,8 3 0,5-5-122,-6-8 0,5-1 0,-3-5 122,9-3 0,-2-4 0,0 2 0,-1 1 0,-3-1 0,0 6 0,-14 3 0,1 5 0,-5 1 0,3 6 0,-5 4 257,-7-3 0,-3 2 0,-5 1-257,-7 9 0,-8-1 0,-3 3 0,-4-1 0,-3 2 0,-4 0 0,-4-2 0,-3 0 0,-1-2 0,-5 2-60,1-10 0,-3 2 0,1-2-345,-3 3 0,-1-2-405,-6 8 1,0-5 803,-4-7 6,9-22 0,9-25 0,6-15 0</inkml:trace>
  <inkml:trace contextRef="#ctx0" brushRef="#br1" timeOffset="124939">11736 16708 23903,'0'-35'1214,"0"1"1,0-25-1035,0 16 180,0 20-91,3 19-179,5 22 0,7 18-90,7 17-619,4 6 664,-10-28 0,1-1-45,18 27-90,3-9-90,-1-12 90,1-13 0,-3-14 0,-4-18 241,-5-16-151,-6-18 0,-11-5 0,-3-3-670,-2 8 0,0-1 805,-1-18 0,-3-1 45,-2 17 0,-1 3-90,1 3 0,-1 1 0,-3-27-652,2 19 652,4 17 368,4 23-458,4 25 45,7 18 0,2 7-90,-3-5 0,1 1-1210,7 19 1,1 1 894,-6-15 0,-2-2-225,1 0 1,-1-2 209,0-4 0,0-2-1424,10 25-629,-3-16 2569,-9-20 1,-5-15 0,-7-13-1</inkml:trace>
  <inkml:trace contextRef="#ctx0" brushRef="#br1" timeOffset="125378">12349 16296 20053,'-3'-50'929,"0"-1"0,3 6 1,-1 2-795,-4 7 0,1 2 893,3-16-218,1 19-149,14 55-571,0 9-45,2 19 0,0 5-45,-5-21 0,-1 0 77,4 10 0,-1-1 13,7 15-90,-9-31 478,-1-21-478,-8-37 90,-2-25-135,0 20 0,0-2-218,0-5 1,0-2 262,0-3 0,0-3 30,0 3 0,0-3 0,0 4-30,-1-5 0,2 2 90,1-17 0,1 8 0,4 19 0,5 16-90,0 40 0,0 14 90,2 12-90,-1 1 90,-1-1 704,2-4-704,-5-20 0,10-18 360,5-48-180,-4 10 0,1-3-270,-4 2 0,3-1 0,8-5 0,3 5 0,7 5 0,17 6 0,8 37-1080,-13 8 90,-19-2 1,0 3 989,0 7 0,-3 1 0,13 15 0,-15-13 0,0-1 0</inkml:trace>
  <inkml:trace contextRef="#ctx0" brushRef="#br1" timeOffset="126064">17713 13695 23454,'-18'-39'899,"0"0"1,0 4-1,-1 3-269,-24-14 89,2 27 91,-1 33-540,3 36-1387,20-9 1,3 10 1116,7 1 0,3 9 0,1 4 0,1-3-637,1-7 1,0-2 0,2 2 0,1 3 636,0-5 0,1 3 0,0 2 0,0 0 0,2-1 0,0-2-238,1 0 1,1-2-1,1-1 1,1 0-1,-1 1 238,1-1 0,1 0 0,-1 0 0,2 2 0,1 1 0,1 2 0,1 2 0,0 1 0,2 1 0,-1 0 0,1-2-311,0-4 0,0 0 0,0 0 0,1-1 0,-1 0 0,0 0-49,3 8 0,0 1 1,0-1-1,0-1 0,0-2-927,3 9 1,1 0 0,-1-4 0,-4-9 1286,-1-2 0,-4-6 0,-2 1 0,-7-7 0,-18-13 0</inkml:trace>
  <inkml:trace contextRef="#ctx0" brushRef="#br1" timeOffset="126814">17441 16101 21190,'-27'-39'629,"-1"0"1,1 0 0,1 1-1,1 0 1,1 0-450,-9-16 0,3 0-574,5 3 1,5 0 482,5 4 1,5-1-45,8 3 0,6 0-45,7 0 0,6 2 45,8-1 0,6 2-382,5 0 0,9 0 337,-7 12 0,6-1 0,2 1 0,-2 1-496,5-1 1,-2 1-1,4 0 496,-1 1 0,4-2 0,0 1 0,-4 3 0,1 0 0,-4 3 0,0 0 0,-2 0 0,-1 0 0,-1 1 45,14-8 0,-2-2 299,0-5 0,-4 0 15,-20 13 1,-2 0 181,-1-5 0,-5 2-451,-13 2 661,-10 11-751,-8 14 2200,-5 22-2200,-3 23 0,8-12 0,1 2-42,2 9 0,2 1 42,0 4 0,2 2 0,4 1 0,2 0 0,0-1 0,2-2 0,3-1 0,1-3 0,0-5 0,0-3 0,0-4 0,1-2 0,19 14 0,-7-28 0,8-25 0,-10-30 0,-6-17 0,-2-8-872,-4 8 0,0-3 872,-1 1 0,-1-5 0,0 2 0,-2 9 0,-1 2 0,1-1 0,-1-1 0,0 0 0,1 1 0,-1 3 0,-1 1 0,1 0-228,1-3 1,-1-1 0,0 5 227,0 3 0,-1 3 691,5-26-691,-6 72 0,0 28 0,0 19 0,2-8 0,1 0 761,-2-11 0,1-1-761,2 8 0,0-3 0,3 1 0,-2-13 902,1-13-902,-1-16 0,0-21 0,0-18 0,0-16 0,0-8-478,-4 30 1,0 1 477,4-32 0,0 12-529,1 9 529,-3 13 210,2 14-210,0 7 0,15 31 0,-1-2 921,12 17-921,-4-12 0,1-11 0,2-6 0,-1-17 600,-1-9-600,-12-6 0,-1-5 0,-1-5 0,-2-3 0,1 0 0,-1-2 0,0-11 0,-1 1 0,2-7 0,-5 15 0,1 2 0,-1 4 0,1-2 0,-7 23 0,-1 9 0,1 3 0,0 10-1350,2 6-269,1 10-449,2 10-631,0 7 2699,4 4 0,2 4 0,3 1 0</inkml:trace>
  <inkml:trace contextRef="#ctx0" brushRef="#br1" timeOffset="127383">23138 13424 15478,'-13'-63'3418,"-6"-1"-2395,5 30 1,-2 1-530,-2 0 1,-3 2-90,-1 0 0,-3 3-135,-1 3 0,-2 2-135,-1 4 0,-2 4-135,-30-3 0,0 24 0,6 22 0,30-6 0,3 6 378,4 5 1,5 4-379,4 3 0,6 2 0,7 4 0,6 1 0,5 1 0,7 3 0,5-3 0,7 3 0,-2-2-75,-6-10 1,0-1 0,1 1 74,8 11 0,2 2 0,-3-2 0,-1 5 0,-5-1 0,-3 2 0,-5 1 0,-6 0 0,-6 1 0,-7 0 0,-7 0 0,-5-2 0,-6-1 0,-7-3 0,-4-2 0,-3-4 0,-2-4 0,-2-2 0,-1-3 0,1-6 0,0-3 0,3-2 0,-1-3-608,-22 14-1101,11-12 51,13-12 1658,15-15 0,19-20 0,11-11 0</inkml:trace>
  <inkml:trace contextRef="#ctx0" brushRef="#br1" timeOffset="128016">23223 13953 23903,'29'-46'2519,"-4"8"-1979,-9 11-91,-4 9-89,-4 11-180,2 3-90,2 10-90,4 2 0,4 3 0,5-4-180,3-3 90,5-8 0,14-13 90,-13-3 450,9-27 0,-28 16-450,-4-11 0,-9 20 0,-5 6 0,-4 7 0,-5 5 0,-2 14 0,-1 4 0,7 25 0,6-8 0,8 10 0,6-16 0,14 0 0,-4-12 0,8-7 0,-8-15 0,-2-10 0,1-6 0,-3-4 0,-2-3 0,-2 4 0,-3 4 0,-5 6 0,-2 4 0,-4 11 0,0 16 0,0 1 0,3 10 0,11-13 0,3-4 0,28-9 0,-9-7 0,17-9 0,-18 1 0,0-1 0,20-8 0,-17 6 0,0 1-1176,13-4 1176,0 1 0,-6 1 0,-3 5 0,-7 3 0,-5 6 0,-5 3 0,-5 4 0,-2 0 0,0 0 0,-5 0 1176,2 0-3785,-10 8 810,1-2-450,-12 3 2249,0 1 0,-10-5 0,-1 6 0</inkml:trace>
  <inkml:trace contextRef="#ctx0" brushRef="#br1" timeOffset="166826">7431 3718 20155,'-7'-60'128,"0"-1"1,-1 1-1,1-1 1,1 2-1,1 1 1,1-1-1,0 1-766,1 2 1,1 1-1,0 0 1,0 1 757,2-11 0,0 2 0,0 3-61,0 8 1,0 1 0,0 4 617,1-8 0,-2 6-47,-2-5 759,-4 61-940,1 29 1,0 17-210,1 2 0,-1 8 0,1 4-560,1-11 1,-1 2 0,1 3 0,-1 3 0,1 2 370,0-8 0,0 2 1,0 2-1,0 1 1,0 2-1,0 1 1,-1 1-109,2-6 1,-1 1 0,0 2 0,0 1 0,0 0 0,-1 2 0,1 0 0,0 1 0,0 1 63,0-10 1,1 0-1,-1 2 1,0-1-1,0 2 1,1 0-1,-1 0 1,0 1-1,0 1 1,1 0-1,-1 0 1,0 1-104,1-4 0,-1 1 0,1 1 1,-1 0-1,1 0 0,0 1 1,-1 0-1,1 0 0,-1 1 0,1 0 1,0 1-1,-1-1 0,1 1 1,0 0 95,0-4 0,0 1 0,0-1 0,0 1 0,0 0 0,-1 1 0,1-1 0,0 1 0,0 1 0,1-1 0,-1 0 0,0 1 0,0 0 0,0 0 0,1 1 0,-1-1-60,0 0 0,1 1 0,-1-1 1,1 1-1,0 0 0,-1 0 1,1 1-1,0-1 0,0 1 1,-1 0-1,1 0 0,0 0 1,0 1-1,0-1 0,0 0 1,1 1-1,-1-1 60,0-1 0,1-1 0,-1 1 0,1 0 0,-1-1 0,1 1 0,0 1 0,0-1 0,-1 0 0,1 0 0,0 1 0,0-1 0,0 0 0,0 1 0,0-1 0,1 1 0,-1-1 0,0 1 0,1-3 0,-1-1 0,0 1 0,1 0 0,-1 0 0,1 0 0,0 1 0,-1-1 0,1 0 0,0 0 0,0 0 0,0 0 0,0 1 0,0-1 0,0 0 0,0 0 0,0-1 0,0 1 0,1 0 5,-1 2 0,0 1 0,1-1 0,0 0 0,-1 1 0,1-1 0,0 0 0,0 1 0,-1-1 0,1 0 0,0 0 0,1 0 0,-1 0 0,0-1 0,0 1 0,0-1 0,0 1 0,1-1-5,-1 2 0,1 0 0,-1 0 0,1 0 0,-1 0 0,1 0 0,0 0 0,-1 0 0,1-1 0,0 0 0,0 1 0,0-1 0,0-1 0,0 1 0,0-1 0,0 1 0,0-1 0,1 1 0,-1-1 0,1 1 0,-1-1 0,1 1 0,-1-1 0,1 0 0,0 0 0,-1-1 0,1 0 0,0 0 0,0 0 0,0 0 0,0-1 0,-1 0 0,1 0 6,1 4 0,-1 0 1,0 0-1,0-1 1,1 0-1,-1 0 1,0 0-1,1-1 1,-1 0-1,1 0 1,-1-1-1,1 0 1,-1-1-1,1 0-6,0 5 0,0 0 0,0-1 0,0 0 0,0 0 0,0-1 0,0 0 0,0-1 0,0 0 0,0-1 0,0-1 0,0 0 0,1 6 0,-1-1 0,1 0 0,-1-1 0,1-1 0,-1 0 0,1-1 0,-1 0 0,1-2 0,-1 0-10,1 0 0,-1-1 0,1-1 0,0-1 0,-1 0 0,1-1 0,0 0 0,0-2 0,0 0-16,0 7 0,1-1 1,-1-1-1,1-1 0,-1-1 1,1-1-1,-1-1-46,2 11 0,0-1 0,0-2 0,0-2 0,0-2 48,1 2 1,-1-1 0,1-4-1,-1-2-246,2 5 0,-1-4 1,0-4 347,2 6 0,-2-14-2867,-3-26 541,-15-61 2248,-5-14 0,-5-10 0,4 15 0,-2-3 0,-1-1 0,-3-6 0,0 0 0,0 0 0</inkml:trace>
  <inkml:trace contextRef="#ctx0" brushRef="#br1" timeOffset="167442">5843 15599 20575,'-39'-11'779,"-1"0"1,2 0 0,1-3-645,2-1 0,2-3 0,-3-9 0,3-1 224,-4-9 451,13-2-1,49 57-539,5 11 0,5 9-1404,-2 4 0,2 7 0,1 4 1179,-2-1 0,0 3 0,2 4 0,-1 1-307,-8-12 0,1 2 1,-1 1-1,1 1 1,-1 2-1,1 0 262,-3-3 0,1 1 0,-1 1 0,0 0 0,0 1 0,1 1 0,-1 0-220,2 3 1,-1 0 0,1 1-1,-1 1 1,0 0 0,1 0-1,-1 0 220,0 0 0,1 1 0,-1 0 0,0 0 0,0 1 0,0-1 0,0-1-143,0 0 1,-1 0-1,0 0 1,0-1 0,0 0-1,0 0 1,-1-1 142,0-2 0,-1-1 0,0 0 0,0-1 0,0 0 0,-1-1 0,1-1 72,1 4 1,-1 0-1,1-2 1,-1 0-1,1 0 1,2 1-29,1 1 1,2 2 0,1 0 0,0-2 0,-1-2 0,-1-3-45,2 3 0,0-5 0,-1-1 0,3-1 22,-12-18-9</inkml:trace>
  <inkml:trace contextRef="#ctx0" brushRef="#br1" timeOffset="167442">7758 19049 20667,'22'-44'103,"5"-14"-103,-5 5 0,0-2 0,-2-3 0,1-2-127,-4 8 0,0-2 1,-1 0-1,2-4 0,1-3 127,-2 7 0,2-4 0,0-3 0,1-1 0,0-1 0,0 1 0,0 1 0,0 3 0,2-6 0,-1 2 0,0 2 0,0 0 0,1-2 0,2-2 0,-2 6 0,0-3 0,2-1 0,0-1 0,0 0 0,1 2 0,-1 4 0,0 3-117,5-8 1,0 5-1,0 2 1,1 2-1,0 1 117,-2 4 0,1 1 0,1 1 0,-1 2 0,1 1 0,4-3 0,0 2 0,1 2 0,3 2 197,2 2 1,3 1 0,0 3 0,0 5-109,4 4 1,-1 4 0,0 3 0,18-6 0,-4 10 732,-18 18 1,-9 9-733,-4 16 89,-26 29-179,-20-25 2342,-32 6-2297,15-37 0,-8-12-45,-7-6 0,-11-8 0,-6-5 0,-1-1 0,6 3-145,2 0 0,4 0 1,-1-1-1,-6-3 145,15 7 0,-4-2 0,-3-2 0,-2 0 0,1-2 0,0 1 0,2 0 0,4 1-319,-3-3 1,2 0 0,2 1 0,1-1 0,-1 0-1,0-1 319,-3-2 0,0-2 0,0 1 0,-1-2 0,1 1 0,0-1-268,0 0 0,0-1 1,1 1-1,-2-2 0,0 0 1,-2-3 244,5 4 1,-3-3-1,-1-1 1,-1-1-1,0 1 1,2-1-1,0 2 1,4 3-193,-4-3 1,3 1 0,2 2 0,0 1 0,-1-2 0,-2 0 149,1 0 1,-2-1 0,-1-2 0,0 1 0,1 2 0,3 1 0,3 5 153,-5-6 1,4 5 0,2 2-1,-2 1-404,-3 2 0,0 2 1,0 1-1,3 5-135,-15-5 0,2 9 283,-4 7 0,10 15-733,31 19 1,8 8 899,4 10 0,6 3 0,6 8 0,5 3 0,1 4 0,1 0 0</inkml:trace>
  <inkml:trace contextRef="#ctx0" brushRef="#br1" timeOffset="168096">5628 13985 21205,'-38'-36'1619,"1"-1"-1439,0 5 0,8 13-90,6 23 0,16 46 0,10 21-120,-1-24 0,1 2 0,3 5-857,-1-6 1,2 6 0,1 1 0,1 2-1,0-2 743,2 0 0,0 1 0,1-1 0,1 1 1,1 1-553,1 4 0,2 2 1,0-1-1,1 2 1,0-1 695,-2-8 0,1 0 0,0 0 0,0 0 0,1 1 0,0-1 0,0 1 0,2-1 0,-1 1 0,1-1 0,0 1 0,0-1 0,1 1 0,-1-1 0,1 0 0,-1 0 0,0 1 0,1-1 0</inkml:trace>
  <inkml:trace contextRef="#ctx0" brushRef="#br1" timeOffset="169320">28076 15215 22734,'-38'0'2249,"1"0"-1979,-2-4-1,8-1 91,3-6-90,10 1 0,4-1 0,7 0 90,7-14-271,10-5 1,12-18-384,-4 20 1,1-1 338,5-5 0,3-4-45,4-4 0,4-5 0,-2 1-486,-6 8 1,-1 2 0,2-3 515,8-11 0,2-2 0,-3 3 59,3-4 1,-3 4 45,-2 3 0,0 3 90,-5 5 0,1 4-90,1 3 0,0 16-135,-4 33 0,-2 14 0,1 4 0,-3 9-619,-8 9 1,-3 8-1,-1 1 619,-2-3 0,-1 1 0,0 1 0,-1-12 0,1 1 0,-1 0 0,-1 0 0,1 0 0,-1 2 0,0-1 0,0 0 0,0-1 0,1-1 0,0 1 0,-1 1 43,1 10 0,0 2 0,-1 1 0,0-1-583,0-2 0,0 0 1,0-1-1,-1-2-30,1 8 0,-1-2 1,0-3-990,-1-6 0,0-3 0,-2-12 1559,-1-14 0,-7-14 0,-2-26 0</inkml:trace>
  <inkml:trace contextRef="#ctx0" brushRef="#br1" timeOffset="169486">28454 16192 23454,'-25'26'1109,"1"-1"0,0 3 1,3 1-975,2 3 0,3 2-46,5-1 1,3 0 0,3 30-90,22-12-90,18-13-269,24-19-489,-22-17 0,3-4 353,8-7 1,2-5-745,6-6 0,1-5 489,-15 4 1,1-3-1,-1-1 625,3-5 1,0-1-1,-1-3 1,2-5-1,0-2 1,-1-1-1,0-4 1,0 0-1,0 1 1</inkml:trace>
  <inkml:trace contextRef="#ctx0" brushRef="#br1" timeOffset="169853">29863 14469 25343,'-54'17'1798,"-4"4"-1618,-1 9 0,4-3 270,-3 4-270,23-18-90,0 6 0,21-18 0,8-3-90,6-12 0,10-13 0,12-16 0,13-12-341,-13 23 1,2 1 340,3-2 0,3 2 45,16-4 0,2 7 0,-12 12 0,1 5-45,13 4 0,-2 12 0,-16 13 0,-3 11-1056,-1 13 1,-3 11-1,-1-2 1056,-6-8 0,-2 0 0,0 2 0,-1 3 0,-1 3 0,0 1 0,-3-3-242,-2 2 1,-2-3 0,-1 1 241,-1-2 0,0 0 0,-1-1 0,1 19 0,0-3 0,-2-6 0,0-3 0,1-9 0,0-2-308,0-7 1,2-3-772,10 12-270,10-22-180,9-26-270,10-26 629,-19 4 1,-1-6 1141,3-10 0,-1-4 1,0-10-1,-1-4 1,-9 16-1,1 0 1,-1-1-1</inkml:trace>
  <inkml:trace contextRef="#ctx0" brushRef="#br1" timeOffset="170588">30943 13845 22914,'17'-39'1619,"-1"1"0,10-15-989,-12 44-46,-9 40 1,-7 21-375,-1-3 0,-1 7 0,-1 0-1360,0 3 0,0 1 0,-1 1 1150,1-10 0,-1 1 0,0-1 0,-1-3 0,1-1 0,-1-4 0,0 0 7,-2 16 0,-1-2-7,2-8 0,0-3 0,1-9 0,0-2 732,0 17-732,2-37 0,5-27 0,7-44-198,-2 15 0,3-7 138,5-10 0,3-8 0,1 2-401,-3 13 0,0 1 1,1-2 482,0 2 1,2-3-1,0 1 1,0 4 67,8-12 0,1 7 218,-3 9 1,1 6-309,14-3 0,-7 39 0,-15 43 0,-9-7 0,-4 5-146,-4 10 1,-4 2 145,1 4 0,-4 4 0,-3-6 0,-3 3 0,-2-1 0,0-4 0,-1-1 0,-1-2 0,1 0 0,-2-1 0,0-3 0,-7 6 0,-1-10 0,-6-15 3058,5-17-3058,8-31 0,9-23 0,10 9 0,4-3-353,3-8 1,3-2 352,3-5 0,4-1 0,1 0 0,3 0 0,-1 13 0,3 1 0,0 3 0,2 0 0,1 4 0,5-5 0,1 17 0,1 44 0,-2 16 0,-6 0 0,-2 4 163,5 13 1,-1 0-164,-9-10 0,0-6 0,9-4 0,0-16 888,3-18-888,-1-20 0,-7-13 0,-2-7 0,-4 6 0,-1-3-271,5-19 1,-1-2 270,-6 11 0,-2 2-959,2-3 0,-1 1 959,-2 4 0,0 2 0,-1 4 0,0 1 0,4-18 0,-3 16 0,-2 17 0,0 11 0,1 16 428,2 4-428,2 8 2529,13-2-2529,-2-6 0,12-10 0,-4-12 0,3-13 0,3-11-1768,-2-10 1768,-3-6 0,-4 0 0,-5 2 0,-5-5-1529,-9 16 180,-4 8-181,-10 27-359,-4 18 1409,-4 17 480,-1 10 0,2 15 0,0 6 0</inkml:trace>
  <inkml:trace contextRef="#ctx0" brushRef="#br1" timeOffset="170726">32031 13985 21025,'10'59'2878,"-3"-3"-2698,-1-6 0,-1-7-90,-2-6 0,3-10-180,-2-9-360,2-9-539,0-11-1350,-1-12 2339,-5-13 0,-12-14 0,-5-7 0</inkml:trace>
  <inkml:trace contextRef="#ctx0" brushRef="#br1" timeOffset="171889">15476 4962 20845,'-41'-4'389,"0"-1"1,3 0 0,2-1-300,3-3 0,2 0 180,-22-12-90,10 0 90,7 1 0,8 2-90,3 2 0,5 3-90,2 2-1,-6 1 1,8 5 90,-3-1-90,12 6 90,4-2-90,12 2 0,11 0-90,21 0 90,22-4-331,-20 1 1,6-1 0,3 0 240,12-2 0,3-2 0,1 1-789,-17 2 1,1 0 0,0 1 0,0-1 788,1-1 0,1 1 0,-1-1 0,-4 1 0,19-2 0,-4 0-769,-4 1 1,-2-1 768,-7 0 0,-2 0-154,-6 2 1,-2-1 63,-5 0 0,-3 1 252,24-2-1061,1-2 179,-21 4 1511,4-3-791,-15-3 0,2-6 0,3-3 0</inkml:trace>
  <inkml:trace contextRef="#ctx0" brushRef="#br1" timeOffset="172395">18757 4880 19021,'-25'17'3238,"3"-8"-2688,0-3-370,5-2 65,7-3-245,10 3 0,15-4 90,20-6-90,21-3 30,-14-1 0,6-2 0,0-1-312,13-3 1,3 0 341,-7 1 0,6-2 0,6 0-562,-14 4 0,6-1 0,3-1 1,1 0-1,-3 1 0,-7 2 532,12-3 0,-7 1 0,6 0-15,-13 2 0,7 0 0,3-2 0,-2 2 0,-6 0 0,-9 3-232,7-1 0,-9 2 307,-3 0 0,-3 0 90,23-3-90,-14 2-136,-13 2 46,-10 3 360,-5-1-900,-6-3 2865,-6 4-3944,-1-2 1822,-6 4 0,-9 2 1,-3-2-1</inkml:trace>
  <inkml:trace contextRef="#ctx0" brushRef="#br1" timeOffset="184020">11845 18177 24263,'-28'0'2789,"-1"0"-1980,3 0-89,3 0-720,5-4 0,10-5 0,4-13 0,18-13 0,8-6 0,1 2 0,3-3-696,3 0 0,4-4 1,1 2 695,1 3 0,1 1 0,3-2 0,-3 6 0,2-4 0,2 0 0,0 0 0,-2 2 0,0 0 0,-2 2 0,1 0 0,1-1 0,0 0 0,2-2 0,0 0 0,-1 2 0,-3 2 0,5-5 0,-3 3 0,-1 1 0,-2 2 0,-1 1 0,-1 0 0,9-9 0,-1 1-655,3-5 0,-3 4 655,-15 14 0,-2 3-23,2-3 0,-3 3 23,-5 4-449,-6 10-631,-5 8 1381,-4 10-4528,-19 32 4227,-1-1 0,2-6 0,-2 2 0,-11 23 0</inkml:trace>
  <inkml:trace contextRef="#ctx0" brushRef="#br1" timeOffset="184403">12450 18363 24893,'-36'8'839,"-1"0"1,3-1-1,-1-2-389,-6-4 0,2-2-180,-9-7-270,6-11 0,70-39 0,-7 28 0,4 0-732,4-2 0,4-1 0,2 1 732,0 2 0,2 1 0,1-1 0,4-2 0,2 0 0,0-1 0,2-1 0,2 0 0,-1 0 0,0 0 0,1 1 0,1-2 0,-2 2 0,1-1 0,1-1 0,-4 3 0,1 0 0,-4 2 0,2-1 0,8-5 0,0-1 0,-5 4 0,-8 4 0,-5 4 197,-4 5 1,-3 1-198,13-12 0,-11 10 0,-9 6-270,-8 8-1439,-6 3 1225,-8 4-9347,1 4 8654,-8-3 1,8 3 0,-3-4 0</inkml:trace>
  <inkml:trace contextRef="#ctx0" brushRef="#br1" timeOffset="185386">17981 17332 21295,'-7'4'2428,"2"-3"-1978,5 3 1439,0-4-899,5-22-631,9-6-224,1 0 0,2-4-1320,9-3 0,3-2 1365,8-8 0,5-1-120,-8 11 0,2-1 0,2 0 0,3-2 0,3 0 0,1 1-60,4-2 0,1 0 0,2 1 0,-1 1 0,0 1 0,10-4 0,-13 11 0,8-4 0,4-1 0,2-1 0,-1 1 0,-5 2 0,-7 4 0,11-8 0,-8 5 0,7-3-15,-7 4 0,9-4 0,4-1 0,-4 2 0,-8 5 0,-15 8-1673,0 2 338,-6 4-629,-18 12 1979,-7 2 0,1 6 0,5 1 0</inkml:trace>
  <inkml:trace contextRef="#ctx0" brushRef="#br1" timeOffset="185873">22618 16662 24803,'-34'21'1349,"1"-3"-899,17-8 179,17-10-89,27-14 0,23-13-878,-16 7 1,3-1 337,6-4 0,4-2-544,4-3 0,5-2 0,-2 0 544,-11 7 0,-1 2 0,2-2 0,-2 0 0,4 0 0,-2 0 0,-2 2 0,-2 0 0,-2 2 0,-1 1 0,19-9 0,-2 1 0,-6 3 0,-2 1-240,-5 2 0,-1 1 240,-7 3 0,-1 2 0,18-11 0,-11 7 0,-12 4 0,-7 4 541,-7 3-2070,-6 3 1334,-12 9-2683,-5 5 3038,-14 10 0,-10 9 1,-6 3-1</inkml:trace>
  <inkml:trace contextRef="#ctx0" brushRef="#br1" timeOffset="187123">19159 18105 22914,'-4'-34'1889,"0"2"-1529,-1-1 179,1 3 181,4 1-90,0 6-181,0 3-179,0 6-90,0 3 0,0 6 90,2 7-180,4 13 0,15 47-90,-6-11 0,0 8-60,-2-4 0,1 4 0,-2 0-276,-1-6 0,0-1 0,-2 3 66,-1-3 0,0 3 0,-1-1 0,-1-5-692,1 12 0,0-3 602,-2-11 0,0 2 1,0-2-1036,1 7 1,-2-5 1394,-1-12 0,-1-4 0,-1-25 0</inkml:trace>
  <inkml:trace contextRef="#ctx0" brushRef="#br1" timeOffset="187440">19187 18159 19971,'-14'-34'659,"0"0"1,-1 1 0,1 1-300,-12-25-1,13 21 1,3 0-90,-3-16-90,15-14-45,17 34 0,6 3-135,27-12 0,-10 17 0,3 5 0,-5 9 0,2 7-45,18 10 0,0 6 0,-16-4 0,-1 4 555,15 17 0,-6 6-510,-16 10 0,-20-15 0,-12 3 0,-38 13 0,-19-2 45,3-5 0,-3-1-427,10-8 0,-2 0 0,2-2 337,-9 0 0,5-5-314,-4-1 487,15-7-938,11-9 244,15-3-9265,28-10 8709,8-4 1,26-8 0,-5-3 0</inkml:trace>
  <inkml:trace contextRef="#ctx0" brushRef="#br1" timeOffset="188988">19849 17893 21697,'13'-19'2608,"-5"1"-1701,-3 9-367,-3 2 189,4 15-279,1 11-90,2 19-180,4 12-90,1 14-967,-5-30 0,0 0 877,0 0 0,1 0-21,3 9 1,1-2 20,5 12 90,2 5-90,-13-38-90,-4-17 90,-2-17 0,-2-24 90,0-17-90,0 20 0,0-2 491,0-3 1,2 0-492,1-3 0,1 0 45,3 1 0,3 0-1,0 3 1,4 1 0,9-4 0,3 4 45,15-7-90,-13 22 0,1 8 310,12 21-310,-12 12 0,-1 7-1519,-3 9 1,-1 3 1518,1-1 0,-2 0-45,-6 0 0,-2-3-482,2 4 167,-3-10 777,-2-13-596,2-6-91,13-36 270,-8-1 0,-1-4 0,2-2 0,-1-2 45,2-7 0,-1-1 0,1 3 0,-1 4 2980,10-15-2845,9 2-90,-15 35 0,-1 16 417,-3 14-507,-2 11 90,-3 9-3374,-3 5 3284,-4-1 0,-4-2-90,-2-6-90,-2-5 129,0-9-308,0-7-91,0-7 90,-7-11 3392,-4-9-3302,-10-15 90,-1-15-200,9 16 1,0-1 379,0-6 0,1-4 60,1-1 0,0-4 0,1 2-384,-1-7 0,2-1 354,2 10 0,1-1 0,1 2-30,2-5 0,1 5 0,2-14 0,0 4 0,4 45 0,4 20-90,6 26 0,8 21 39,-9-24 0,1 1-84,2 4 1,0 1-1,2 1 0,1-2 45,-1 0 0,1 0-45,7 6 0,1-2 135,-8-14 0,0-2 0,3 4 0,1-6 834,14-10-654,-14-12 449,8-25-359,-20 2 0,-1-12-180,-9 13 585,1 2-585,0 7 0,3 2 90,0 5-90,2 2-90,8 12 90,-1-3-180,5 11 0,-1-6-180,8-7-3302,-4-1 3392,6-6 90,-10-4 0,13-23 180,-15 10-90,6-16 0,-18 21 90,0 5-90,-4 7 3392,6 9-3392,-2 11 0,8 8-90,3 8-359,18 13-136,-6-26 0,4-5 226,32-10 359,-22-23 0,-3-12 44,-11-8 1,-5-6-563,2-11 0,-5-4 653,-6 6 0,-4-2 45,0-5 0,-1-3 0,-3-3 0,0-1 59,-3 19 1,-1 1 0,0-1 165,0-21 0,-1 0-1,-1 6 1,-1 0-15,-1 14 0,0 0 0,-1 4-300,-1 1 0,-1 3-90,0-7 0,-2 17 0,-8 54 0,10 29 0,3-2 0,0 11 0,2-1-443,3-13 1,1-3-1,0 4 443,0 2 0,0 2 0,1 1 0,0-3-804,3 1 1,2-2 0,0-1 803,1 0 0,0 1 0,2-1 0,0-4 0,1 0 0,1-1 26,-1-3 1,2-1 0,0 0-387,3 4 0,2 2 0,-1-3 135,5 9 1,-2-2 134,-1-6 0,-3-4 90,1 4 0,-21-37 270,-14-23 89,-5-22-179,-3-9 851,8-7-1031,11 13 0,12-9-90,6 9-90,15-9-179,11 14 2631,12 0-2497,-22 17 0,3 0 45,2 0 0,1 0 200,1-1 0,1 0-110,2 0 0,1-2-90,18-11 1,0-1 134,-14 6 0,0-1 45,-6 3 0,1-2 0,-3 0 45,1-5 0,-4 0 0,-1-3 0,-2-1 89,-3-2 1,-3-3 405,2-18 0,-4 0-181,-7 15 1,-3-1 270,0-18 0,-3 4-540,-6 8-90,-8 7 0,-9 77 0,5 22 0,6-5 0,0 11 0,4-2-466,2-13 0,2-3 1,3 6 465,1-2 0,1 5 0,2 2 0,2-1 0,2-3 0,7 4 0,3-4 0,2-1 0,4 1-126,-1-3 0,4 0 0,2 1 0,1-3 0,0-3-546,3 0 0,1-2 1,1-4-1,2-3 357,1-4 0,3-2 1,-1-3-1,-2-5-195,3-3 1,-1-6-1,0-1-150,0-1 1,0-3-1,0-3-180,-1-2 1,0-3 0,-1-3 653,0-2 0,-1-3 0,-1-2 0,-3-5 1,0-2-1,-1-2 0,-1-3 0,0 0 1,0 0-1</inkml:trace>
  <inkml:trace contextRef="#ctx0" brushRef="#br1" timeOffset="189445">24653 16698 22104,'-23'-43'629,"-1"0"1,2 3 0,-1 1-540,1 4 0,0 2 90,2 5 0,1 2 270,-14-15-1,9 10-89,6 8 270,9 1-450,4 9 90,5 1 629,2 9-539,2 7 90,9 18-450,-1 3 0,4 19 0,-4 1-207,-4 10 207,2 8-869,-6-29 0,0 0 869,0 0 0,0 0 0,1 0 0,0 0-116,3 8 1,0-2 115,7 13 0,5 5 0,5-36 0,-2-14-97,7-30 1,2-16 126,-9-1 0,-1-8 0,0 1 0,0 4 0,0 0 0,-1-3 361,2-14 0,-3-3 0,-3 9-391,-6 19 0,-2 3 0,0-5 0,-1 4 265,1 6-265,-5 19 0,-3 16 0,1 23 0,-1 12 0,4 12-720,1 5-719,8 3 584,-5-31 1,3 0-1530,10 9 1,2-1 2441,-5-11 1,1-2-1,9 7 1,1-3-1,13 4 1</inkml:trace>
  <inkml:trace contextRef="#ctx0" brushRef="#br1" timeOffset="189671">25778 16423 22284,'13'-33'1979,"1"1"0,10-22-1169,-10 20 89,-6 24-269,-10 28-630,-7 30 0,-3 10 0,1-4 0,-1 4-703,1 1 1,-2 5 0,2-2 702,1-7 0,2-1 0,-1 3 0,0 2 0,0 4 0,1 1 0,1-1 0,1-1 0,1-1 0,1-1 0,0 1-262,-2-2 1,1 0-1,0-1 1,2-2-219,0 6 0,2-3 1,1-7-421,1-7 1,2-5-1530,-1-2 0,0-4 2429,3-1 0,-2-20 0,-3-32 0</inkml:trace>
  <inkml:trace contextRef="#ctx0" brushRef="#br1" timeOffset="189824">25526 17060 19144,'-11'-44'869,"0"-1"1,0 4-1,1 1-779,0 6 0,0 2 0,-7-20 1892,5 14-1892,6 11-180,2 7 357,12 8-1166,6 6-541,14 8-808,13 7 2248,12 7 0,6 5 0,-26-10 0,-1 0 0</inkml:trace>
  <inkml:trace contextRef="#ctx0" brushRef="#br1" timeOffset="189954">26082 17142 23274,'15'36'629,"-1"0"1,0-2 0,-2 0-585,-2-1 0,-1 0 45,7 24-270,-6-10-360,2-7-539,-2-12-810,4-12-7942,4-16 9410,6-20 0,7-19 1,4-11-1</inkml:trace>
  <inkml:trace contextRef="#ctx0" brushRef="#br1" timeOffset="190347">26911 16377 19495,'18'-37'899,"1"-1"1,-2 4-1,0 2 90,13-18 1606,-1 23-1785,-1 20-810,0 29 0,-1 28-192,-14-12 0,-2 3 192,0 11 0,-1 3-1067,-1 7 0,0 1 1067,-4-19 0,1 1 0,-1 0 0,0 1 0,1-1 0,-1 0 101,4 18 1,0 1-102,0-14 0,0 2 0,1-4 0,0 2 0,1-2 0,1 7 0,-1-5 0,1-5 0,-8-13 0,-9-24 558,-12-16-558,-14-22 0,-9-9 0,-9 0 2413,-6 3-2413,-4 13 0,0 16 0,4 19 0,6 15 581,12 12-581,13 6 0,14 1 0,30 17 0,6-20 0,18-11 0,7-6-899,3-7-2378,-11-23 0,7-7 0,-8-4 1812,6-26 0,-7 0 0,-4-5 1,-24 12-1,0 0 0</inkml:trace>
  <inkml:trace contextRef="#ctx0" brushRef="#br1" timeOffset="190654">27508 16328 23274,'10'-60'2158,"0"10"-1618,-2 12 90,0 15-180,0 12-181,0 13-179,0 10 0,1 10-90,0 6-180,2 2-179,1-3-181,-2-5-90,0-3 1,-2-6 359,2-6 90,3-9 90,1-13 720,11-31-1,-6 5-89,4-14 0,-9 21-91,-3 9-179,-3 5-90,-2 10-270,-2 12-540,2 12-539,0 16-450,6 12 1619,0 0 0,3 3 0,-3-5 0,1 0 0,6 15 0,-1 0 0</inkml:trace>
  <inkml:trace contextRef="#ctx0" brushRef="#br1" timeOffset="190887">28714 17445 23634,'10'0'4407,"-4"0"-3867,0 0-540,-4 0 0,0 4 0,0 9 0,-6 42 0,-4-9 0,-4 5-420,-1-5 0,-3 3 0,0-2-650,0-4 0,-2-1 0,0-1-369,-14 19 0,-2-5 1439,8-19 0,-1-4 0,0-1 0,0-1 0,-1-2 0,1 0 0</inkml:trace>
  <inkml:trace contextRef="#ctx0" brushRef="#br1" timeOffset="191972">30350 16319 23723,'7'-36'1349,"0"1"1,6-27-720,-5 15 269,-4 24-269,-2 23-630,-2 39 0,-3-2 0,-2 6-1849,0 17 1,0 6 1848,-1-14 0,0 1 0,-1 6 0,2-6 0,-1 4 0,0 3 0,0 0 0,0-4 0,0 0 0,0-3 0,1 1 0,-1 2 0,1 0 0,-1 2 0,0 1 0,1-2 0,0-4-146,-2 5 1,1-4 0,1-1 145,0-5 0,0-1 0,0-2 0,1 13 0,0-3-1080,-3 1 0,1-4-179,1 11-1,-9-12 91,5-45-270,-2-22-450,2-19-270,3-18 2438,4 18 0,0-3 0,2-2 0,0-1 0,0-4 1,0 1-1</inkml:trace>
  <inkml:trace contextRef="#ctx0" brushRef="#br1" timeOffset="192641">30492 16346 24083,'2'-47'1349,"1"0"0,-1-5 1,-8 16-900,-23 40-450,-6 35-1013,16-1 1,1 11 0,0 1 1012,1 2 0,1 3 0,1 1-543,-1 5 0,1 1 0,1 1 543,3-14 0,1 0 0,0 0 0,2 4 0,1 0 0,0 4 0,1 0 0,1 0 0,1-3 0,1-1 0,1-2 0,1 0 0,0 2 0,1 10 0,1 3 0,1-1 0,2-5 0,4-3 0,1-5 0,1 0 0,0-3 0,1-1 0,1 2 0,4 10 0,1 3 0,-1-4 0,0 4 0,-1-1 0,-3-13 0,-1 0 0,-4-4 179,-5-6 1,-7-4-180,-21 22-364,-24-14 364,17-30 0,-3-5-565,-4 0 1,-2-4 519,-1-5 0,-1-4-387,-14-6 0,-1-8-1187,9-7 0,2-7 404,3-1 1,6-6 1173,12-7 0,11-3 0,15 4 0,7-1 0,2-4 0,0 0 0</inkml:trace>
  <inkml:trace contextRef="#ctx0" brushRef="#br1" timeOffset="192988">30423 17277 20916,'26'-28'839,"0"-1"1,-4 3-1,0 2 2133,18-8-2972,-18 29 668,-5 20-668,-13 28 0,-4 12 82,3 7-82,6 2 0,7-7 0,8-9 938,9-12-1658,22-19 630,-10-19 0,12-23 180,-21-20-152,-3-14 287,-19 26 0,-2 0-45,9-28-180,-7 9 0,-8 12 0,-2 15 294,-10 28-294,5 18 0,-5 26 0,7-8 0,2 1-1349,5 18 106,-1-20 1,2-3-557,14 0-359,5-8-181,3-15 2339,0-14 0,-3-18 0,-2-10 0</inkml:trace>
  <inkml:trace contextRef="#ctx0" brushRef="#br1" timeOffset="193437">31223 17323 20036,'9'-50'1416,"-1"-1"1,0 1 0,0 7-1,-1 0-1281,4-22 0,-1 6 405,-2 25 89,0 16-179,2 16-270,1 16 0,1 13-90,2 9-90,4 24 0,-5-19-720,8 12 451,-11-37-91,3-12 270,1-21-90,13-39 270,-2 10-45,-7 12 0,0 0 135,4-7 179,-2 7-89,-3 11 0,-5 12-90,-6 11 0,-2 17-90,-2-1-90,0 8 0,2-12 0,0-5 0,2-3 0,4-8 90,13-15-180,0-2 90,8-10 90,-6 10 90,-3 4 0,-1 9-180,-3 8 0,-2 12 0,-2 8 0,4 21 0,-9-7-180,3 7-450,-8-14-1978,2-4 539,-4-11-630,2-2 2699,-4-10 0,0 0 0,0 0 0</inkml:trace>
  <inkml:trace contextRef="#ctx0" brushRef="#br1" timeOffset="193762">31836 15776 22644,'-6'-61'959,"0"-1"1,2 5-1,1 1-779,-1 5 0,3 2 17,10-1 0,5 5 523,16-6-90,26 22-630,-9 59 0,0 22 0,-10-3 0,-1 7-751,-11-14 0,2 6 0,-2 1 1,-2 0 750,-5-2 0,-2 0 0,-1 1 0,-1 5 0,-1-3 0,-1 3 0,0 2 0,-1 2 0,0 1 0,-1-2-256,0 2 0,-1 0 0,0 0 0,-1 1 0,-1 1 1,1 1 255,-2-2 0,1 2 0,-1 1 0,0 0 0,-1 0 0,-1-2 0,0-3-113,-1 6 0,0-2 0,-1-1 1,-1-2-1,-3 1 113,-1-1 0,-3 1 0,0-2 0,-2-2 0,0-7 0,-3-1 0,-1-6 0,-1 1 0,-3 8 0,-2 0 0,0-5 19,-2-5 1,-1-6-20,3-5 0,0-1-1300,-20 27-859,15-25 2244,4-8-85,19-29 0,10-18 0,5-10 0</inkml:trace>
  <inkml:trace contextRef="#ctx0" brushRef="#br1" timeOffset="194161">32835 16187 21115,'11'-2'1889,"-1"0"-1349,-2 2-91,-2 0 181,0 0 179,-2 0-449,-2 0 0,0 0-90,-2-2-90,0-3-90,0-4-90,0-2-90,0-5-270,0 2-270,0-1-539,0 3-720,0 5 1889,-4 3 0,-2 4 0,-4 0 0</inkml:trace>
  <inkml:trace contextRef="#ctx0" brushRef="#br1" timeOffset="194363">33148 17002 23218,'14'38'1439,"-1"2"-1079,-7 6 516,-3 1-606,-3 3-135,-7-14 0,-4 0-1877,-6 19 1112,1-19 0,-5 0 630,-9-1 0,-4-2 0,5-6 0,-2-2 0,-13 8 0,0 0 0</inkml:trace>
  <inkml:trace contextRef="#ctx0" brushRef="#br1" timeOffset="201941">9661 2931 20395,'-5'-45'1889,"-4"2"-1439,8 2 90,-8 7-180,4 5-1,1 4 1,-5 4-90,4 3 0,-2 7-180,-2 4 90,2 5 0,-6 10-1,-2 8 91,-5 16 0,-2 17-60,7-12 0,-1 6 0,-2 3-53,1 2 0,-1 3 1,-1 3-1,0-1-925,-1 2 0,0 0 0,-1 2 1,0 1 820,2-6 1,-1 2 0,0 0 0,0 0 0,0-3 36,-1 3 0,0-3 0,-1 0 0,1 1-572,-1 2 1,-1 1 0,1 0 0,-1 0 481,0 3 0,-1-1 0,0 2 0,0 0 0,0 2 0,0 1 0,0 0 0,0 1 0,5-11 0,0 1 0,1-1 0,-1 1 0,1 0 0,-1 2 0,1 0 0,-1 0 0,1 1 0,0-1-306,1 1 0,-1 0 1,1 0-1,-1 1 1,1-1 305,1 0 0,-1-1 0,1 1 0,-1 2 0,0 2 0,1-4 0,-1 2 0,-1 3 0,1 1 0,-1-1 0,1-1 0,1-2-171,0-2 1,1-1 0,0-1-1,0 0 1,0 1 0,-1 2 170,-1 4 0,0 2 0,-1 1 0,0 2 0,0-2 0,1-1 0,0-2-3,2-5 1,0-2-1,1-1 1,0 0-1,0 1 1,-1 4 2,0-2 0,0 3 0,0 1 0,-1 2 0,1 0 0,0-1 0,0-2 0,1-2 0,-1 5 0,0-3 0,1-1 0,0 0 0,0 1 0,0 3 0,1-7 0,-1 2 0,1 2 0,-1 0 0,1 0 0,0-1 0,1-2 0,1-3 0,-2 10 0,2-3 0,0-2 0,1-1 0,0 1 0,0 1 0,0-1 0,1 0 0,0 1 0,0-1 0,1-1 0,1 0 0,0 0 0,1 0 0,0 0 0,0-2 0,0 1 0,0-1 0,2 0 0,-1 0 43,2-2 0,0-1 1,1 1-1,-1 0 1,2 3-44,-1 1 0,1 2 0,0 2 0,1 0 0,0-2 0,0-2 0,1 10 0,1-3 0,1-1 0,-1 3 0,1-2 0,-1 2 0,1 1 0,0-3 0,1-3 0,0-5 0,1-3 0,0-2 0,1 1 0,0 0 0,0 0 0,1 1 0,0 0 0,1 1 0,0 2 0,0-1 0,1 1 0,0 0 0,0 0 0,2 1 0,0 5 0,0-5 0,2 3 0,0 3 0,0 0 0,0 0 0,0-4 26,0-1 1,-1-1-1,0-2 1,1 1-1,1 3-26,0 3 0,1 2 0,0 3 0,1-1 0,-1-2 0,0-3 13,-1-5 1,-1-2 0,0-2-1,1 0 1,-1 1-14,1 1 0,0 0 0,0 1 0,1-1 0,-1 0 0,0-1 0,0-1 0,0 0 0,0 2 0,1 2 0,-1-3 0,1 2 0,1 2 0,-1 1 0,1-1 0,-1-1 0,0-2 0,2 6 0,-1-2 0,0-1 0,1 0 0,0 4 0,0 0 0,1 3 0,1 2 0,-1-1 0,0-2 0,0-4 75,1 6 0,0-5 1,1 0-1,1 4-75,-3-11 0,0 3 0,2 1 0,0 1 0,1-1 0,1 0 0,0 0 0,1 0 0,1-1 0,0 1 0,0-1 0,0 1-15,0-1 0,0 0 0,0-1 0,0 1 0,0-2 0,1 0 15,4 6 0,1 0 0,0-2 0,0-2 0,0-4 0,-1-2 0,-1-5 0,1-1 0,0 1 0,2 0 0,0 0 0,1-1 0,0 0 0,1-1 0,0 0 0,1 0 0,4 2-13,-3-5 1,3 2 0,2 1 0,1 0-1,-2-1 1,0-2 12,-1 0 0,-2-1 0,1-2 0,0 1 0,3 2 0,1 1 0,3 1 0,0 2 0,1-1 0,0-2 0,-3-1 0,7 5 0,-1-3 0,0-1 0,0 0 0,1 1 0,1-1 0,0 1 0,0-2-127,-1 0 1,1 0 0,0-1 0,0 1 126,-1-3 0,-1 1 0,2-1 0,2 2-203,-8-7 0,1 1 0,3 0 1,0 1-1,0-1 0,1-1-472,0 0 1,0-1-1,1 0 1,0-1-1,1 0 1,-1-1 674,-1 0 0,1 0 0,0 0 0,-1-1 0,1-1 0,-1-1 0,5 0 0,1 0 0,-1-2 0,-1-2 0,-3-2 0,9-1 0,0 0 0,1 0 0</inkml:trace>
  <inkml:trace contextRef="#ctx0" brushRef="#br1" timeOffset="203575">2327 7214 22824,'-28'14'989,"-3"-3"-629,-4-4-90,1-3-90,-1-4-90,5-8-90,1-8 0,9-15 90,7-15-90,13-10 0,4 23 0,5-2 0,12-25 0,5-1 45,-1 10 0,4 1-45,-4 4 0,3-2 0,6 1 67,5 7 1,7 0-1,2 3 1,-5 4-1630,12-4 1,1 5 1621,2 0 0,5 1 0,-10 19-15,-16 26 0,-7 13-386,-2 10 0,-7 8 385,-5 13 1,-6 6-45,-5-14 0,-2 3 0,-3 0-446,-2 6 1,-2 2 0,-2-1 505,-1 1 0,-1 0 0,-2 0 30,0-3 0,-2-1 0,-1-2-129,1-7 1,-1-2 0,-1-2 128,-5 12 0,0-6 966,3-11 1,-1-10-967,-4-19-90,27-39 0,15-17 0,1 2 0,7-6 0,5 1-239,3 5 0,5-1 0,3 1 0,0 4 239,-4 5 0,-1 2 0,2 3 0,2 5 0,17-3 0,2 7 0,-4 11 432,5 17 1,-6 15-433,-4 12 0,-7 11-30,-20-7 0,-4 5 0,-4 4-120,-2 6 0,-6 4 0,-3 1 150,-4 4 0,-5 3 0,-2-1 0,-2 1 0,-3 1 0,-2-2 0,-3 0 0,-2-1 0,-2-2-60,0-3 0,0-1 0,-2-2-60,0-4 0,0-1 0,0-2-90,-1-4 0,1-2 1,-1-1-426,-7 12 0,-1-4 50,2-7 1,1-3 524,3-10 0,-1-3 60,-13 3 0,4-33 0,3-18 0</inkml:trace>
  <inkml:trace contextRef="#ctx0" brushRef="#br1" timeOffset="203839">3216 5948 22644,'1'-48'472,"1"0"0,-1 0 1,2-15-1,0 5-112,0 15 0,2 7 269,9 6-89,6 51-360,-5 11 0,-1 8-45,5 17 0,0 6-1016,-3-12 1,0 2-1,1 2 903,-3-8 1,1 1 0,0 0-1,0 2-485,2 3 1,0 1-1,1 1 1,-1 0 439,1 1 1,-1 1-1,2 1 1,1 3-143,-3-9 0,1 3 0,2 2 0,-1 0 0,1-1 0,1-1-489,2 6 1,1-1-1,0-1 1,1 0-1,1-1 654,2 2 0,1 1 0,1-2 0,0-3 0,-1-6 0,5 5 0,0-7 0,1-11 0,4-19 0,0 1 0</inkml:trace>
  <inkml:trace contextRef="#ctx0" brushRef="#br1" timeOffset="204179">4081 5536 23723,'-8'-55'480,"-1"-1"0,1 8 0,2 12 149,5 26-449,10 44-135,2 10 0,2 5-395,4 3 1,3 3 379,2-4 0,5 2 0,2-3-30,-1-7 0,2-2 0,1-2 0,0-1 0,0-2 0,0-7-45,10-2 0,-4-16 45,4-42 0,-26 4 0,-3-7 0,-3-13 0,-4-5 0,-3-10 0,-4-6 44,-3 17 1,-1-5 0,-1-1 0,0 4-383,-1-1 1,0 2-1,0-1 368,-4-13 0,0-1 0,0 8-30,1 11 0,2 7 90,2-15-90,13 37 45,16 40 0,6 20-135,0 3 0,1 6 0,3 5-706,-7-12 1,1 4 0,1 2-1,0 0 1,0-2 345,3 8 0,0 0 1,-1-1-1,1-1 450,-2-1 0,1 0 0,-1-3 0,-2-4 0,10 11 0,-3-5 0,0-6 0,-1 1 0</inkml:trace>
  <inkml:trace contextRef="#ctx0" brushRef="#br1" timeOffset="204805">5096 4623 22914,'-18'-53'1529,"2"10"-1169,7 20 90,4 21 269,28 60-629,-9-18 0,1 5 0,2 1-908,0 2 0,2 0 0,0 3 818,-2-5 0,0 3 0,1-1 0,-2-2 0,1 3 0,-2-1 0,1-2-187,-1 0 0,1 0 0,-1-1 187,5 17 0,-1-2-298,-2-8 0,-2-2 343,-2-8 0,-1-3-55,4 22 10,-8-20 0,-4-23 1420,-15-24-1420,-5-35-45,1 5 0,-2-6-279,-1-14 1,-1-4 323,5 12 0,0-2 0,0 0 0,-1-5 0,1-1 0,0-1 0,0-1 0,1 0 0,1-1 0,1 1 0,1-1 0,0 2-30,2 2 0,0 1 0,2 1 30,2 3 0,0 1 0,2 2 21,0-16 0,2 3-21,3 7 0,4 4 0,1 11 0,2 4 102,17-16-102,7 28 0,5 20 45,-7 18 0,-1 8-45,15 18 793,-17-9 0,-2 2-793,3 15 0,-7-3 773,-7-10-773,-8-8 0,-11-15 0,-8-12 0,-8-17 0,-1-17-90,0-18 90,11 18 0,1-3-366,2-6 0,2 0 410,0-5 1,2 1-45,2-1 0,0 1 0,2 3 0,2 2 45,0 5 0,4 4 45,18-12 0,13 27-90,12 25 0,-22 7 0,-1 4-264,3 5 1,-1 3 128,1 4 0,-1 2-90,-1 0 1,-1 0-271,-1 0 0,-1-2-45,-3-2 1,-1-1-3689,22 17 4228,-21-27 0,-3-24 0,-18-24 0</inkml:trace>
  <inkml:trace contextRef="#ctx0" brushRef="#br1" timeOffset="204974">5941 3610 21565,'-2'-62'869,"-1"0"1,1 5-1,1 1-689,1 10 0,0 3-1099,0-22 1188,9 31 553,20 49-822,3 24-45,-7-1 0,-1 6-625,-4 0 0,-3 1-5,2 6 1,-1 2-720,-1 0 0,-2 1 1394,-2-1 0,-3 1 0,-2-4 0,-2-1 0,-3-2 0,0 1 0</inkml:trace>
  <inkml:trace contextRef="#ctx0" brushRef="#br1" timeOffset="205123">5754 2881 17689,'-18'-30'-450,"-1"0"1,-12-13-22,9 27 471,12 28 0,12 18 0,7 11 0</inkml:trace>
  <inkml:trace contextRef="#ctx0" brushRef="#br1" timeOffset="205490">6266 3193 22284,'4'-9'1619,"-2"0"-1349,3 0 0,2 4 0,9 1-135,15 19 0,3 8-135,13 9-543,-4 0 1,-1 2 632,2 16-90,-6-5 0,-10-6 0,-7-12-90,-11-13 90,-5-20 0,-10-21-90,-4-30 120,4 16 0,-2-7 0,1 1-80,1-11 0,0-2 139,0 5 1,0-2 0,1 3 45,3-2 0,1 5-45,-1 3 0,0 3-93,4 8 0,2 2 93,13-17-90,14 18 90,15 18-90,13 24-45,-26 4 0,1 6-444,1 8 0,-1 9-351,0 10 1,-1 9-1,-3 0 686,-6-9 1,-3 0 0,0 4-1,-2 1 1,1 4 0,-2 1-1,-3-3 1,-4 3 0,1 0-1,-1 1 1</inkml:trace>
  <inkml:trace contextRef="#ctx0" brushRef="#br1" timeOffset="206025">3050 9706 23813,'-28'40'720,"0"0"0,-15 10-181,18-48-269,28-32 0,16-24 0,6-6-168,-4 18 1,4-5 0,3-2 0,3-3 0,1-1 0,0 0-1,0 0-611,-3 4 0,0-1 0,0-1 0,1 0 0,0 0 0,2-2 1,1 0-1,2-1 525,-4 6 0,1-2 1,2 0-1,1-1 0,1-1 1,0 0-1,1 0 1,-1 0-1,1 1 0,-1 1 1,-1 1-149,2-1 0,-1 2 0,0-1 0,0 2 0,0-1 0,1 1 0,-1 0 1,1 0-1,0 0 0,1-1 150,1-1 0,1 0 0,0-1 0,0 1 0,1 0 0,-1 0 0,1-1 0,0 1 0,1 0 0,-1 0-152,1 0 0,0-1 0,0 1 1,1-1-1,-1 1 0,1 0 1,0 0-1,0 0 0,0 0 1,0 1 142,0 0 0,-1 0 0,1 0 0,0 1 0,0 0 0,1-1 0,-1 2 0,0-1 0,0 0 0,-1 1-112,4-3 0,0 0 0,0 0 1,0 0-1,0 1 0,0-1 1,-1 2-1,0-1 0,0 1 103,-2 2 0,0 1 0,-1 0 0,1 0 0,-1 1 0,0-1 0,-1 2 0,0-1 0,1 1 11,0-2 0,1 1 0,0 0 1,-1 0-1,0 1 0,-1 0 1,0 1-1,0 0-11,1-2 0,1 0 0,-2 1 0,1 1 0,-2 0 0,1 0 0,-2 0 25,3-1 1,-1 0 0,-1 0-1,0 1 1,-2 0 0,1 1-26,2-3 0,-1 1 0,-1 0 0,0 2 0,-2-1 0,4-4 0,-1 1 0,-2 0 0,-1 1 0,5-6 0,-2 0 0,0 1 0,0-4 0,0 0 0,-4 3 387,0 0 0,-3 1-387,3-4 0,-4 6 1474,-6 5-1474,-8 10 0,-6 10-90,-6 6 2114,-2 8-3013,-1 3 1431,-2 8-2331,3 5 2135,-8 9 0,-6 9 0,-4 5 1</inkml:trace>
  <inkml:trace contextRef="#ctx0" brushRef="#br1" timeOffset="212399">2185 11746 24533,'-17'-46'449,"1"1"1,0 3 0,0 2-450,0 7 0,1 3 180,-10-13-90,11 20 90,12 27 0,20 30-90,1 5 0,6 10 0,0 1-669,-3-5 1,0 0 0,3 7 578,-3-6 0,3 7 0,1 3 0,1 2 0,-1-3 0,-2-3-503,1 4 1,-1-4 0,-1-1-1,1 4 485,0 1 0,2 3 0,0 0 0,0-1 1,-3-5-73,4 10 0,-1-5 0,-2-2-120,-1-3 0,-1 0 0,0-3-372,-1-4 1,-1-1 0,0-2-4,6 13 0,-1-2-387,-3-8 0,2-3 972,3-2 0,0-7 0,7-4 0,6-12 0</inkml:trace>
  <inkml:trace contextRef="#ctx0" brushRef="#br1" timeOffset="212689">2981 11561 24083,'-13'-38'450,"1"1"0,-10-11-360,1 48-90,11 44 45,6-7 0,4 6-636,4 7 1,4 2 590,2 4 0,4 0 0,4-1 0,3-1 0,3-5 0,3-3 0,0-6 0,3-5 0,0-7 0,1-4 290,26 7-290,-6-19 0,-10-17 0,-16-18 0,-15-19 0,-20-20-400,-1 24 0,-3-1 400,-6-4 0,-2 0 0,-4-1 0,-2 1-90,-2 2 0,-3 3-270,0 3 1,-1 4-226,1 5 0,-1 4-153,3 5 0,0 3 738,-22-4 0,15 11 0,6 3 0</inkml:trace>
  <inkml:trace contextRef="#ctx0" brushRef="#br1" timeOffset="213226">3614 11099 23094,'29'-18'1799,"-3"4"-1709,-8 8-90,0 16 90,3 9-90,3 19 0,6 8-1995,5 8 1995,-16-27 0,1 1 0,0-1 0,0 0 459,17 19-459,5 0 90,-17-21-90,-2-4 0,-18-23-90,-3-13 180,-7-19-90,-2-20-45,1 18 0,0-1 754,-1-5 0,2-1-709,1 1 0,1 0 0,-2 3 0,1 1 0,3-21 0,3 14 0,6 24 0,16 33 90,3 20-90,-1 9 0,-5-7 118,-11-16-28,-3-10-90,-2-2 0,-2-6 0,2-10-90,0-13 135,2-11 0,3-5 0,2-8 0,1-1-1,-1-2 1,2 2 0,-1 4 0,5 6 45,22 2-90,-3 23 0,16 19-180,-9 19-540,-13 0 1,0 2-900,-3-4 0,0 0 1619,23 18 0,-18-31 0,-17-23 0</inkml:trace>
  <inkml:trace contextRef="#ctx0" brushRef="#br1" timeOffset="213395">4625 10213 19792,'0'-44'1259,"0"8"807,0 11-2066,0 14 804,0 9-804,2 15-270,4 12-630,4 16-106,5 11 1006,-3-9 0,1 1 0,-5-9 0,1 1 0,2 9 0,1 1 0</inkml:trace>
  <inkml:trace contextRef="#ctx0" brushRef="#br1" timeOffset="213534">4406 9702 20665,'-17'-49'-719,"7"15"719,4 17 0,8 23 0,0 6 0</inkml:trace>
  <inkml:trace contextRef="#ctx0" brushRef="#br1" timeOffset="213880">4771 9788 23004,'19'-5'1439,"-3"3"-1349,-2 0 0,0 12 0,1 6-90,4 20 90,2 12-90,5 13-256,-13-26 1,-1 0 255,1 2 0,0-1 0,0-1 0,-1-1 0,10 24 0,-3-14 0,-5-21 90,-8-29-90,-2-33 0,-4 4 0,0-5-570,-3-12 1,0-4 704,2-8 0,1-3-15,-2 21 0,0-2 0,0 1-60,2 2 0,0 0 0,0 1-15,1-15 0,0 2 97,1 11 0,2 2-142,8-21 0,9 24 0,9 21-388,10 30-422,10 23 180,-22-3 1,0 5-928,4 6 1,-1 2 1556,1 7 0,0 2 0,0 4 0,-1 1 0,-1 2 0,0 0 0</inkml:trace>
  <inkml:trace contextRef="#ctx0" brushRef="#br1" timeOffset="214107">5961 10136 23184,'0'-32'2608,"-7"7"-2338,-7 15 314,-15 34 1,-7 21-315,5-2 0,-3 9 0,-1 5 0,1-1-1067,3-7 1,1 1 0,-1 1-1,0 2 1,-2 3 796,4-4 0,-1 2 0,0 3 0,-1 0 0,0 1 0,0 0 0,2-1-202,0-2 1,1-1 0,1 0 0,0 1 0,-1-1-1,0 2 1,0 1 167,2-4 0,-1 1 1,1 0-1,-1 0 0,0 2 1,-1 1-1,-1 3 0,0 2-228,4-9 0,-1 1 0,-1 2 0,0 1 0,-1 2 0,0 1 0,0 0 0,-1 2 0,0-1 0,1 1 0,-1 0 1,1 0-1,0-1 262,3-6 0,-1 1 0,1 0 0,0 1 0,0-1 0,0 1 0,-1 0 0,1 1 0,0-1 0,-1 0 0,1 1 0,0-1 0,-1 0 0,1 1 0,-1-1 0,1 0 0,-1 1 0,0-1 0,0 1 0,0 0 0,0 0 0,-1 0 0,1 0 0,0 0 0,0-1 0,1 1 0,-1-1 0,1 0 0,0 0 0,0-1 0,-1 4 0,0 1 0,0-1 0,0 1 0,0-1 0,0 0 0,0 1 0,0-1 0,0 0 0,0 1 0,0-1 0,0 1 0,0-1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7:20:41.95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11537 6174 16971,'-51'-8'1529,"29"-2"1272,29-10-2666,21 6 0,10 3 45,19-5 0,8 0-285,-9 3 1,4 0-1,3-1 217,-7 2 1,2-1-1,2 1 1,0-1-175,-7 2 0,1 0 0,1-1 0,1 1 0,0-1 62,3 0 0,1 0 0,0-1 0,1 1 0,0 0 0,0 0 0,0-1 0,1 1 0,0 0 0,-1 0-36,0 0 0,0 0 0,0 1 0,0 0 0,-2 0-126,-2 1 0,-1 0 0,-1 0 1,1 1-1,2 0-676,5 0 0,3 0 0,0 0 0,-2 1 0,-5 1 185,-5 1 1,-4 0 0,-2 1 0,1 0 754,22-2 1,0 1 0,-15 2 0,-1 2 0,-32 2-1</inkml:trace>
  <inkml:trace contextRef="#ctx0" brushRef="#br0" timeOffset="496">11967 6088 17151,'-45'3'299,"-1"-1"1,6 3 0,3 2 1706,-17 11-1556,18 20 1081,19 25-1306,11-21 0,3 3-91,1 11 1,0 5-29,1-15 0,0 1 1,-1 2-77,-1 7 0,-1 0 0,1 2 0,0 5 0,0 0 0,0 2-30,1-15 0,1 0 0,-1 1 0,1 0 0,-1-1 0,0 0 0,0 0 0,1 0 0,0 12 0,1-1 0,0 2 0,-1-12 0,0 1 0,0-1 0,0-2 48,1 3 0,0-2 0,0-2-48,0 16 0,2-9 0,6-9 314,8-66-314,12-27 0,5-11 0,-2 8 0,5-3-24,-3 1 1,5-3-1,6 1 24,-1 13 0,7 1 0,1 3 0,-1 3 241,4-2 0,0 5 0,4 3-241,-1 2 0,4 2 0,0 3 0,-2 9 0,1 8 0,-2 9 0,-1 5 0,1 5 0,-1 6 0,-1 4 0,-1 6 0,-2 5 0,-2 4 0,-2 4 0,-2 3 0,-3 3 0,-13-10 0,-1 1 0,-2 1 0,-1 1 0,6 14 0,-3 1 0,-4 2 0,-3-2 0,-3 1 0,-4 0 0,-2-2 0,-4 0 0,-3-1 0,-5-2 0,-2-1 0,-4-1 0,-2-4 0,-3-1 0,-3-2 0,-10 18 0,-5-4-105,-4-6 0,-3-4 105,-2-7 0,-2-5 0,0-4 0,-1-5 0,1-5 0,-2-5-226,-8-5 0,0-6 226,14-2 0,0-4 546,-6-4 1,3-5-817,-2-10 1680,12-7-2310,13-4-269,12 1-270,10 1 372,9 6-8764,3 6 9383,5 8 1,-1 7-1,1 5 1</inkml:trace>
  <inkml:trace contextRef="#ctx0" brushRef="#br0" timeOffset="874">8438 12153 25343,'-33'16'899,"0"1"0,-14 7-809,36-13 0,43-17-45,5-2 0,6-4-1002,16-7 0,6-3 1107,-13 4 0,2-1 0,3-1-481,-10 3 0,0 0 1,3-1-1,5 0 361,-3 1 0,4-1 0,4 0 0,0 0 0,-1 0 0,-3 1-495,-1 1 1,-2 0 0,0 1 0,0 0 0,3-1 464,1 1 0,4-1 0,0-1 0,1 2 0,-3 0 0,-5 2-374,4 0 1,-4 1-1,-1 1 1,2 0-212,5-1 0,3 1 1,-2 0-1,-2 1-570,3-1 0,-4 0 0,-1 1 1155,-5 1 0,-2 0 0,-8 1 0,9-7 0,-61 6 0</inkml:trace>
  <inkml:trace contextRef="#ctx0" brushRef="#br0" timeOffset="1087">9685 10796 16791,'-24'-42'1019,"1"0"1,1 4-1,3 3 1782,-4-3-2711,22 44 0,21 54-68,-6-19 1,4 9 0,0 3-1,0-1-302,1 9 1,0 1-1,0 4 280,-2-13 0,0 5 0,1 1 0,0 0 0,-2-2 0,1 4 0,-1-1 0,-1-1 0,1 1-45,0 2 0,1 0 0,-1 0 0,1-1-90,0 0 0,0 0 0,1 0 0,-1-1-113,1-1 1,0-1 0,1-1 0,0 0-221,-1-4 0,0-1 0,1-1 0,1-1-42,5 13 0,2-2 1,0-2-211,-1-5 1,0-3-1,1-2 763,-1-6 1,0-2-1,2-2 1,10 8-1,3-4 1,-3-8-1,1 0 1</inkml:trace>
  <inkml:trace contextRef="#ctx0" brushRef="#br0" timeOffset="1623">11983 11380 27141,'50'-42'1440,"-6"6"-1440,-11 7-90,-9 9 0,-6 4 90,-6 7 0,-4 4 90,-4 3 0,-2 2-90,0 0 0,7-6 0,5 1 0,11-8 0,8 1 0,13-3 0,15 1-1159,-23 7 1,1 2 1158,7 0 0,2 3 0,4 6 0,2 3-1313,3 3 1,0 5 1312,1 6 0,-2 7 0,-1 8 0,-4 5-237,-18-11 0,-2 3 0,-3 6 237,-5 7 0,-3 7 0,-2 2 0,-3-2 0,0 6 0,-4-1 0,-3 3 0,-2-1 0,-2 4 0,-2 1 0,-4-5-507,-6 3 1,-3-3 0,-3-1 506,-1-1 0,-3 0 0,0-2 0,-1-2 0,-2-1 0,-1-1 139,1-6 0,-2 0 0,0-2-139,-10 14 0,3-1 863,0 6 0,21-12-863,38-38 0,13-8 0,4 6 0,5-7-178,-5-15 0,7-10 0,1-4 0,-1 2 178,-2 3 0,-1 0 0,0-1 0,2 1 56,6-3 1,0 1-1,2-1 1,0 0-57,-8 3 0,0 0 0,1-1 0,1 1 0,0-1 0,1 0 0,0 1 0,0-1 0,2-1 0,4 0 0,-6 1 0,3-1 0,2 0 0,1-1 0,0 0 0,-2 1 0,-3 1 0,7-2 0,-2 0 0,-2 1 0,1 0 0,3-1-13,-11 4 0,3-2 0,1 1 0,0 0 0,-1 0 1,-2 1-1,-4 1-495,11-3 1,-4 2 0,-2 0-1,-1 1 193,-3 2 0,-1 0 1,-1 0-1,-2 1-225,9-2 1,-1 0-1,-2 1-2737,-1 0 0,-1 1 0,-5 0 2243,-7 1 0,-5 1 0,8-9 0,-64 16 0</inkml:trace>
  <inkml:trace contextRef="#ctx0" brushRef="#br0" timeOffset="2914">7529 17178 17181,'-47'0'1709,"4"0"940,6 0-2469,9 0 1411,8 0-1321,9-4 962,18-9-872,27-16-210,11-1 0,13-5 0,2 0-259,-15 9 1,0 0 0,3 0 0,3-1 108,-1 0 0,3-1 0,2-2 0,3 0 0,-1 1 0,0 0-379,1 1 1,1 1 0,-1 0 0,2 0 0,0 0 0,2 0 378,-9 4 0,0-1 0,1 1 0,0-1 0,2 0 0,0 0 0,0 0 0,1 0-169,-2 1 1,1 0-1,0 0 1,1 0-1,0-1 1,1 1-1,0-1 1,1 1-1,0-1 169,-2 1 0,1 0 0,0 0 0,1 0 0,0 0 0,0 0 0,1 0 0,0 0 0,0-1 0,0 1-93,-3 1 1,0 0 0,-1 0 0,0 0 0,1 0 0,0 0 0,1-1-1,1 0 1,2 0 0,1-1 0,2 0 92,-11 4 0,3-1 0,1-1 0,1 1 0,2-2 0,0 1 0,1-1 0,1 0 0,0 0 0,0 0 0,-1 1 0,1-1 0,-1 0 0,-1 1 0,-1 0 0,-1 1 0,-2 0 0,7-2 0,-1 0 0,-1 1 0,-2 0 0,0 0 0,0 1 0,-1-1 0,1 1 0,0-1 0,0 0 0,2 0 0,1-1 0,1 0 0,-6 3 0,0-2 0,2 1 0,0-1 0,1 1 0,0-1 0,1-1 0,0 1 0,0 0 0,0-1 0,1 1 0,-1 0 0,0 0 0,0 0 0,0 1 0,-1-1 0,-1 1 0,2 0 0,0 0 0,1 0 0,-1 0 0,0 0 0,1 0 0,-1 0 0,0 1 0,-1-1 0,0 1 0,0 0 0,-1 0 0,-1 1 0,0 0 0,-2 0 0,0 0 0,6-2 0,-2 1 0,-1 1 0,-2 0 0,0 0 0,0 0 0,-1 0 0,0 1 0,2-1 0,-1 0 0,2 0 0,2-1 0,-3 1 0,2 0 0,0-1 0,0 1 0,2-1 0,-1 0 0,1 0 0,0 0 0,1 0 0,-1 1 0,0-1 0,0 1 0,0 0 0,0 0 0,-1 1 0,0 0 0,1-1 0,0 1 0,1 1 0,-1-1 0,0 0 0,0 1 0,-1 0 0,0 0 0,-1 0 0,-2 1 0,0 0 0,-2 0 0,9-2 0,-3 1 0,-1 0 0,-1 1 0,-1-1 0,0 2 0,-1-1 0,2 0 0,0-1 0,2 1 0,-1-1 0,3 0 0,1-1 0,1 0 0,1 0 0,-2 1 0,0-1 0,-2 2 0,-3 0 0,-3 1 0,-4 1 0,11-3 0,-3 2 0,-4 0 0,-3 2 0,-4 0 0,-3 2-420,10-4 0,-6 3 1,-3 0-263,13-3 1,-5 1-848,-12 2 0,-5 2 1881,11-4 0,-32 1 1,-20 4-1</inkml:trace>
  <inkml:trace contextRef="#ctx0" brushRef="#br0" timeOffset="3629">14018 15753 24443,'-17'-4'2788,"7"-9"-2608,11-12-90,21-18-45,-2 14 0,5-1 90,8-5 0,10-4-842,-3 7 1,7-5 0,4-1-1,1 1 1,-6 4 706,9-5 0,-4 4 0,5-2 0,-5 3 0,5-3 0,1-1 0,-2 3 0,-5 7 0,-2 4 0,-5 6 0,0 2 0,19-3 0,-2 6 197,-4 9 0,-3 6-197,-4 9 0,-4 8 0,-2 9 0,-5 7-432,-1 10 0,-5 6 432,-12-11 0,-3 3 0,-1 2 0,0 7 0,-2 2 0,-1 2-610,-2 6 1,-1 2 0,-1 2 609,-3-12 0,0 0 0,-1 2 0,0 0 0,-1 3 0,0 1 0,-1 1 0,0 0 332,1-1 0,-1-1 0,0 3 0,-1 9-452,-1-15 0,0 6 0,0 5 0,0 4 0,-1 0 0,0 0 1,0-2-1,0-5 0,1-6-830,-1 8 1,0-8 0,0-2 0,0 2 0,0 5 645,0-6 0,0 7 1,0 5-1,0-1 1,-1-2-1,0-5 1,-1-9-1,-1-11 304,-1 7 0,-6-23 0,-10-31 0,-5-21 0</inkml:trace>
  <inkml:trace contextRef="#ctx0" brushRef="#br0" timeOffset="3847">14436 16920 26242,'-51'-8'779,"0"1"1,4-1 0,2-1-780,7 1 0,5-2 0,-11-12 0,38-5 0,48-8 0,23 0 0,-23 12 0,2 1 0,5-1-996,6-3 0,6-1 1,2 0-1,-1 1 996,-2 2 0,0 1 0,1 1 0,1 0-305,-9 3 0,1 0 0,0 0 0,2 1 1,-1 0 304,2 0 0,0 0 0,0 1 0,2-1 0,4 0-245,-5 3 1,3-1 0,2 0 0,1 0 0,0 1 0,-2 0 0,-3 1-417,8-2 1,-4 2 0,-1 0-1,1 1 1,3-1 325,-10 3 1,2-1 0,2 0 0,-1 0 0,0 1 0,-4 1 0,-3 1 244,11-2 1,-4 2 0,-3 1 0,0 0 0,-4 1 0,-1 1 0,-1 0 0,0 0 0,12-1 0,-1-1 0,1 1-1</inkml:trace>
  <inkml:trace contextRef="#ctx0" brushRef="#br0" timeOffset="5520">16848 14509 18191,'-33'-31'449,"0"-1"1,-2 0 0,-2 1-270,-3 0 0,-3 1 0,-3-2 0,-3 3 45,-5-1 0,-3 3-106,15 9 1,0 0 0,-2 2-30,-4 0 0,-2 1 0,0 2 0,-4 1 0,-1 2 0,-1 1-30,-3 1 0,-2 2 0,0 2 30,-4 1 0,0 2 0,-2 2-204,15 2 0,0 1 0,-1 2 0,-1 1 136,-2 2 1,-2 1 0,1 2-1,-1 2 0,-4 3 1,0 2 0,-1 1-1,0 3-4,11-3 0,0 0 0,0 2 0,-2 2 0,-2 3-100,8-3 0,-2 2 1,-2 2-1,-1 1 0,0 2 1,-1 0-1,0 1 0,2 1 122,2-2 0,1 1 0,-1 1 0,1 1 0,-1 1 0,1-1 0,-1 2 0,1-1 0,0 0-79,0 0 0,-1 0 0,1 0 0,-1 1 0,1 0 0,1 0 0,0 1 1,0 0-1,2 0 39,-4 5 0,0-1 0,1 1 0,0 0 0,2 1 0,1 1 0,1 2 0,3 1-68,3 2 0,2 1 0,0 2 0,3 2 1,1-1-1,1 0 0,2 0 0,1-2 68,-3 6 0,3-2 0,2-1 0,2 1 0,0 2 0,0 3-38,4-7 1,0 3 0,-1 2 0,2 1 0,1 0 0,2-1 0,3-2 0,4-2 37,1 12 0,5-2 0,3-2 0,4-1 0,2 0 0,2-1 0,3 0 0,3-1 0,2-1 0,2 0 0,3-2 0,2-1 0,2 0 0,2-2 0,3-1 0,3-1 0,2-2 0,3-1 0,2-2 0,2-2 0,2 0 0,3-3 0,3-1 0,1-3 0,1-1 30,5-2 0,1-2 0,2-3 0,2-2 0,1-2-30,-8-5 0,0-2 0,1-2 0,2-1 0,2-3 0,4-3 0,-6-3 0,4-2 0,2-2 0,2-2 0,2-1 0,-1-1 0,0-1 0,-3 0 0,-1 0 0,5-1 0,-2-1 0,-2-1 0,1 0 0,-1-2 0,3 0 0,1-2 0,-9 1 0,3-1 0,1 0 0,1-2 0,0 1 0,1-2 0,-2 0 0,-1 0 0,-2-1 0,-2 0 0,7-4 0,-3-1 0,-1 0 0,-2-1 0,-1 0 0,0-1 0,1-1 0,-1 1 0,1-1 0,-1 0 0,-1-1 0,0-1 0,0 0 0,-2 0 0,-1-1 0,-1 0 0,-1 0 0,0-2 0,0 1 0,-2-1 0,0-1 24,6-4 0,-2 1 0,-1-1 0,0-1 0,0-3 0,-1-4-24,-7 3 0,0-2 0,0-3 0,0-2 0,-1 0 0,-1-1 0,-2 2 0,-3 0 0,3-2 0,-3 0 0,-2 1 0,-1 0 0,-1-3 0,0-2 0,0-1 0,0-3 0,0-2 0,-1-1 0,-2 0 0,-4 1 0,-5 3 21,-2-6 0,-5 2 0,-4 1 0,-3-1 0,0 0-21,-2-1 0,-1 0 0,-3 0 0,-2-1 0,-5-3 0,-2 6 0,-3-2 0,-4-3 0,-1 1 0,-1 0 0,-1 2 0,1 3 0,-4-6 0,-1 2 0,-1 3 0,-2-1 0,-3-1-75,-1 0 0,-2-3 0,-2 0 0,-2 1 0,-1 4 0,0 6-308,-10-3 1,-1 7 0,-2 4 0,-2 1-103,-1 1 1,-2 2 0,-1 3 0,-2 2-236,-1 1 1,-1 3-1,-1 2 1,-1 2 734,0 1 0,-2 2 0,0 2 1,0 1-1,1 3 0,-1 1 1,1 2-1,-1 1 0,0 1 1,0 0-1,0 0 0,0 1 1</inkml:trace>
  <inkml:trace contextRef="#ctx0" brushRef="#br0" timeOffset="6163">15021 7255 23454,'-57'-23'1978,"4"3"-1798,6 2 0,14 0 0,60-28-135,1 20 0,7 0-1023,10-3 1,7-2 0,4 0 1134,-7 6 1,4 1-1,2 0 1,2 0-380,-3 0 0,3 1 0,2-1 1,1 1-1,1-1 327,-3 2 0,1 0 0,2-1 0,0 1 0,1 0 0,1-1-322,-3 2 0,0 0 1,0 0-1,2 0 1,0 0-1,0 0 1,1 0 216,-5 2 0,1-1 0,1 1 0,-1-1 0,1 0 0,1 1 0,-1-1 0,1 1-142,2-1 0,0-1 0,0 1 0,0 0 1,1 0-1,0 0 0,0 0 0,-1 0 142,-5 2 0,-1 1 0,1-1 0,-1 1 0,1-1 0,0 1 0,-1-1 0,0 1 0,1 0-20,4-2 0,0 1 1,-1 0-1,0 0 1,1-1-1,1 1 1,1 0-1,1-1 20,-5 2 0,2-1 0,2 1 0,0-1 0,0 1 0,1-1 0,0 0 0,-2 1 0,0 0 0,-1 1 0,-1-1 0,0 1 0,-1 0 0,-1 0 0,0 0 0,0 1 0,-1-1 0,1 1 0,-1 0 0,5-2 0,0 1 0,0 0 0,0 0 0,-1 0 0,-1 0 0,-3 1 0,-3 1 152,14-3 0,-3 0 0,-3 2 0,-4 0 1,-6 0-153,0 0 0,-6 0 0,-5 2 0,-5 1 0,-5 0 1433,10-11-1433,-67 19-990,-24 8 135,16-1 1,-2 1 518,-4 2 1,-1-1 335,0 0 0,0-2 0,3 0 0,1-2 0,2-2 0,-1-1 0</inkml:trace>
  <inkml:trace contextRef="#ctx0" brushRef="#br0" timeOffset="6623">21372 4035 15891,'22'-44'521,"1"0"1,0-1 0,-3 5 0,0-1 0,-1 2 1,2-11 0,-2 3-253,-5 10 0,-2 4 1966,0-4-1786,-17 41-1228,-16 46 778,3-3 0,-2 7 0,2-7 0,1 3 0,-1 3 27,2-4 0,0 2 0,0 2 0,1 1-27,-3 8 0,0 1 0,0 2 0,0 1 0,3-8 0,0 2 0,1 0 0,-1 1 0,1 0 0,-1 3 0,1 1 0,0 0 0,0 1 0,1-1-122,1-1 1,-1 1-1,1-1 1,1 0-1,0-1 122,1-2 0,1-1 0,0 0 0,0-1 0,1-2 0,0 9 0,0-3 0,2 0 0,0 1-494,2 4 0,1 0 0,1-1 1,1-5 73,0-5 0,1-4 0,2-1 28,1 5 1,3 0 0,2-15-239,8-15 271,7-45 314,-12-17 0,-3-11 0,2-14 0,0-6 333,-3 11 1,0-4-1,0-6-228,-2 13 0,1-5 0,0-3 0,0-2 0,0 2 0,-1 2 12,1-1 0,0 1 0,-1 2 0,1-2 0,1-3 5,-2 5 0,1-2 0,1-2 0,-1 0 0,1 0 0,-1 2 0,0 4 49,0-6 0,1 3 0,-1 2 0,0 0 0,0 0-10,0 2 1,0 0 0,0 1 0,0-1 0,0-1 45,1-8 0,0-2 0,0-1 0,-1 2 0,1 5-117,-1 3 0,0 4 0,0 2 0,0-2 0,1-6 0,0-2 0,0 3 0,1 8 44,3-3 1,2 10 360,17-10 167,9 40-257,12 43-270,-21 1 0,1 6-39,6 12 1,1 5-22,-10-12 0,0 3 0,1 1 197,3 4 1,0 3-1,0 0-227,-7-11 0,0-1 0,0 3 0,2 3-36,0 7 0,2 4 0,1 3 0,-2 0 1,-1-4-123,0 1 1,-2-4-1,0 1 1,1 6-357,-7-10 0,2 4 0,1 3 0,-1 1 0,-1-1 0,-2-4 0,-3-4 450,1 6 1,-2-6 0,-3-1 0,1 3 0,1 9 0,0 4 0,-2-3-1,-3-5 1,-6-10 0,1-1 0,-1 1 0</inkml:trace>
  <inkml:trace contextRef="#ctx0" brushRef="#br0" timeOffset="6814">21571 5491 23813,'3'-41'450,"1"1"0,2-1 0,4 0-405,5 1 0,4 1-720,6 0 1,3 3 674,7-1 0,3 2 0,6 1 0,2 2-363,6 0 1,2 1 362,3 2 0,2 3-1398,1 2 1,2 3 767,-2 3 1,0 4-631,-4 3 1,-3 4 1234,-8 4 1,-3 6 0,16 17 0,-18 13 0</inkml:trace>
  <inkml:trace contextRef="#ctx0" brushRef="#br0" timeOffset="7212">16007 10394 22147,'-32'23'1799,"3"-3"-1620,7-7 681,11-5-411,4-4 206,20-8-205,15-8-226,1 0 1,4-4-1591,14-7 0,6-2 1516,-9 3 0,4-2 0,2 0-83,-6 2 0,2 0 1,2-1-1,0-1-502,7-2 0,2-1 1,0-1-1,2 1 435,-7 3 0,2 0 0,0 0 0,1-1 0,0 1-325,5-2 1,0 0 0,1 0 0,1 1-1,0-1 325,-8 4 0,0 1 0,0 0 0,1-1 0,2 1 0,3-1-121,-3 1 1,2 1 0,3-2-1,0 1 1,2 0 0,-1 0-1,1 0 1,-2 1 120,-2 1 0,0 0 0,1 0 0,-1 1 0,0 0 0,1-1 0,0 1 0,1 0-180,-3 0 0,2 0 0,1 0 0,0 0 0,0 0 0,0 1 1,-3 0-1,-1 0 0,-2 2-120,8-3 0,-2 2 0,-2 0 1,-2 1-1,-1 0 0,-2-1 300,4 0 0,-1 0 0,-2 1 0,-4 0 0,-7 1 0,9-4 0,-6 1 0,5-5 0,-1 1 0</inkml:trace>
  <inkml:trace contextRef="#ctx0" brushRef="#br0" timeOffset="7892">21636 7639 28581,'37'-47'0,"-3"34"0,-8 48 0,-14 6 0,-5 9-672,-1-8 0,-2 3 1,-2 6 671,-2-1 0,-2 5 0,-1 3 0,-1 0 0,1-2-565,-1 5 0,0-2 0,0 0 0,-2 4 565,2-9 0,-2 4 0,0 1 0,0 0 0,0-1 0,1-2-280,-1 0 0,1-2 1,-1-1-1,1 0 0,0 0 280,0 2 0,0 0 0,1 0 0,0 0 0,-1 0 0,1-1 0,0-1 0,1 0 0,-1 1 0,1 2-303,1 9 1,0 2-1,1 2 1,-1-3 0,1-4 302,-1-4 0,1-4 0,-1 0 0,1 0-34,1 8 0,0 2 0,0-3 0,0-9 34,0 0 0,0-11 1003,0 0-1093,0-75 0,0-26 0,0-2 1,0-9 66,0 14 1,0-7-1,0-3 1,0 2-1,0 1 1,0-1-1,0 0 1,0-1 22,0 7 0,0-1 0,0-1 0,0 0 0,0-1 30,0 7 0,0-1 0,0 0 0,0-1 0,0 0 0,0 0 14,0-2 1,0-1 0,0 0 0,0 0 0,0 0 0,0 0-157,1 1 1,-1 0-1,1 0 1,0 0-1,-1-2 1,1-1 111,0 1 0,-1-2 0,1-2 0,0 0 0,0 1 0,0 3 0,0 2 0,1-3 0,0 3 0,0 2 0,1 0 0,-1-2 0,0-6 0,0-2 0,0 0 0,1 4 0,0 7 0,1 4 0,1 6 0,2 2 0,3-12 0,4 6 0,2 12 0,4 6 0,4 7 0,7 9 0,30 23 0,5 17 0,-10 4 0,0 9 0,-15-7 0,2 5 0,0 2 0,-4 2 0,-5 0 0,-4 2 0,-1 1 0,0 2 0,1 3 0,-1 1 0,-1 2 0,-1 0 0,0 2 0,-2 2 0,0-1 0,-2 1 144,-1-1 0,-2-1 1,0 1-1,-3 3-144,-2-1 0,-1 3 0,-2 1 0,-1-1 0,-2-4 0,-1-2 0,0-3 0,-4 0 0,-1 3 0,-5 3 0,-1 5 0,-3 0 0,-2-3 0,-2-7 0,-4-2 0,-3-7 0,-3 0 0,-7 8 0,-2 0 0,-3-9 0,-5-7 0,-1-9-79,0-6 0,0-6 79,3-7 0,1-6 0,-29-22 0,14-18 0,29 13 0,5-5 0,11-25 0,10-5 532,4 12 1,7 0-533,1 4 0,4-2 0,5 5 556,14-6 0,7 7-556,-14 14 0,2 3 0,2 1 0,2 3 0,2 2 0,0 3 0,1 2 0,1 2 0,0 3 0,22 2 0,0 6 0,-2 6 0,0 10 0,-10 12 0,2 9 0,-6 2 0,-13-6 0,-3 1 0,-2 7 0,0 13 0,-1 10 0,-5 3 0,-7-4 0,-10-3 0,-8-1 0,-4 3 0,-1 1 0,-3 3 0,-4 1 0,-4-5-189,-5-8 0,-4-4 0,-3 0 0,-1-1 189,-4 4 0,-3-1 0,-2 0 0,-2-1 0,5-9 0,-1 0 0,-1 0 0,-2-2 0,0 1 0,-2-1 0,0-1 0,-1 0 0,-2-1 0,-3 2-360,-2-1 0,-3 1 1,-3 1-1,0-2 0,-1 0 1,1-1 359,1-3 0,0-1 0,0-2 0,-1 1 0,1-2 0,-1 1 0,2-1 0,-1-1 0,0 1 0,0-2 0,1-1 0,1-1 0,-2-3 0,0-1 0,0 1 0,0 0 0,0 0 0</inkml:trace>
  <inkml:trace contextRef="#ctx0" brushRef="#br0" timeOffset="8835">18655 15753 15262,'-57'0'1619,"10"-2"0,-1-2 779,-3-9-2218,-3-10-926,79-15 836,8 14 0,11-2 45,4 0 0,10-4 0,4-1 0,-1 2-164,-6 2 0,0 2 1,2-1-1,3-2 89,-4 3 0,3-2 0,3 0 0,1 0 0,-1 0 0,-2 2-60,-5 2 0,-1 1 0,0 1 0,0 0 0,0 0 0,1-1 0,3 0 0,-1 0 0,1 1 0,2-2 0,1 1 0,3-1-101,-8 3 0,3 0 0,2-1 0,1 0 0,1 0 0,0 0 1,-1 0-1,-1 1 0,-3 1 101,3-1 0,-3 0 0,-2 2 0,1-1 0,0 1 0,3-1 0,4-1 0,-9 3 0,3 0 0,3-1 0,1-1 0,2 0 0,0 1 0,-1-1 0,-1 1 0,-3 1 0,-2 1 0,-5 2 0,10-4 0,-5 3 0,-3 0 0,-1 1 0,1 0 0,2-1 0,0 1 0,2-1 0,1-1 0,0 1 0,-2 0 0,-3 2 0,-5 0 0,5 0 0,-4 1 0,-3 1 0,-1 0 209,7-3 0,-1 2 0,-3-1-209,10-2 0,-3 1 0,-11 3 0,-3 0 0,19-5 1325,-19 2-2314,-16 7 1711,-14 1-2162,-15 3 2514,-12 1-1074,-41 2 0,8 0 0,10 0 0,1 0 0</inkml:trace>
  <inkml:trace contextRef="#ctx0" brushRef="#br0" timeOffset="11746">25469 12859 25163,'2'-34'1169,"0"-2"-989,-2-7 180,0-11 179,0-12-843,-1 26 1,-2-3 528,-1-6 0,-1-1-180,-4-6 0,-3 0-434,-3-5 1,-4 0 388,4 19 0,-2 0 0,-2 1 0,-2 0 0,-3 1 0,-1 1 0,-4 0 0,-2 2 0,-3 2-403,-3 1 0,-3 4 0,-2 3 403,-6 2 0,-2 4 0,-2 5-504,-6 4 1,-2 5-1,-1 7 504,10 4 0,0 4 0,-1 4 0,0 3-363,-4 7 0,0 4 1,0 4-1,2 3 363,8-1 0,0 3 0,1 3 0,1 1 0,1 3-165,5-3 0,1 1 0,0 3 0,2 1 0,0 0 0,1 2 165,0 2 0,0 1 0,1 1 0,1 1 0,2 4 0,1 3-74,6-7 1,1 3-1,0 3 1,0 1-1,2 2 1,2 0-1,1 1 1,2 0-1,3-1 74,2 0 0,1 1 0,2-1 0,2 1 0,2 1 0,1 0 0,3 0 0,1 1 0,2 0-36,2 0 1,2 1-1,2 2 1,1 1-1,2-1 1,2 0-1,2-1 1,1-3-1,1-1 1,2-3 35,2 2 0,2-1 0,2-2 0,1-2 0,3-2 0,2-2 0,2-2 0,3-4 0,8 3 0,4-3 0,3-2 0,3-4 0,1-3 0,-1-4 0,0-6 0,-1-4 0,0-5 0,-1-5 0,3-3 0,1-2 0,5-1 0,-6-3 0,3-2 0,3-1 0,3-3 0,0-1 0,0 0 0,-1-2 0,-2 1 0,-2-1 0,6-2 0,-3 0 0,-2-1 0,0-1 0,1 0 0,1-3 0,3 0 0,-10 2 0,2-2 0,2 0 0,1-1 0,0 0 0,0-1 0,-1-1 0,-2 0 0,-2-1 0,-2 0 0,6-4 0,-3-1 0,-3 1 0,-1-2 0,0-2 0,1-1 0,2-2 0,-3-1 0,2-1 0,0-3 0,1-1 0,0-1 0,0 0 0,-2 0 0,-2 0 0,-2 3 0,2-2 0,-3 1 0,-2 0 0,-1 1 0,0-1 0,1-1 0,1-2 0,0 0 0,2-2 0,1-2 0,0 0 0,-2 0 0,-1 1 0,-4 1 0,-3 2 0,2-4 0,-5 2 0,-2 0 0,-2 1 0,-1 0 127,3-5 0,-1 1 0,-2 0 0,-3 0-127,2-6 0,-3 1 0,-6-2 244,-8 1 0,-5-2 1,-5 4-245,-5 1 0,-8 3 727,-10-3 1,-9 7-728,-35 17 0,10 17 0,0 6 0,12 3 0,0 2 0,-21 9 0,3 2 0,2 8 0,19-7 0,3-1 0,9-6 2350,2 8-2350,17-10 0,5 10 0,2-4 146,0-4-2575,0-5 2773,0-3 1,-2 6-1,0 1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3T17:28:38.48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9542 5670 5734,'61'-2'0,"1"0"0,-5-1 0,5 0 0,-14 1 0,5-1 0,2 1 0,-1-1-1416,-3-1 1,1 0 0,-1 0 0,2 1 1415,4 0 0,1 0 0,1 0 0,1 0 0,3-1 0,0-2 0,2 1 0,-1 1-19,-1 0 1,-1 2 0,2-1 0,4 0 18,-8 0 0,4-1 0,2-1 0,0 1 0,-1 0 0,-4 0 0,-1 1 0,-4 1 0,0-1 0,0 1 0,3-1 0,-1 0 0,4 0 0,0 0 0,0-1 0,-3 1 0,-4 0 0,3 0 0,-4 1 0,-2-1 0,-1 1 0,14-2 0,-2 1 0,-2-1 0,-9 1 0,-3-1 0,1 1 0,4 1 0,1 0 0,-4 0 0,8 0 0,-4 0 0,-3 2 0,-5 0 123,1-5 1,-41 4 0,-16-4 0</inkml:trace>
  <inkml:trace contextRef="#ctx0" brushRef="#br0" timeOffset="239">11228 4378 5734,'-16'-52'0,"-1"19"0,-7 93 0,14-9 0,2 9-1345,1-9 1,-1 5 0,0 3 0,0 1 1344,0-8 0,1 0 0,-1 3 0,-1 2 0,0 6-13,2-10 1,-2 6 0,1 2-1,-1 3 1,-1 1 0,1 1-1,-1-1 1,1-2 0,-1-1-1,1-1 1,-1-1 0,0-1-1,0 0 1,0 0 0,-1 1 0,1 2-1,0 2 1,0-2 0,1 0-1,-1 0 1,0 0 0,1 0-1,-1 0 1,1 0 0,-1 0-1,1 0 1,-1 0 0,1 0 0</inkml:trace>
  <inkml:trace contextRef="#ctx0" brushRef="#br0" timeOffset="2138">9442 9515 5734,'57'0'0,"-21"-2"0,2-1 0,9 1 0,5-1-1092,-8-1 0,3 1 0,2-1 1092,3 1 0,3 0 0,5-1 0,-5 0 0,6 0 0,3 0 0,0 0 0,1 0 0,-11 2 0,1 0 0,1 0 0,0 0 0,2 0 0,1 0-334,1-1 1,3-1 0,1 1 0,1-1-1,-1 0 1,-1 1 0,-3 0 333,8 0 0,-3 1 0,-2 0 0,1 0 0,1-1 0,-6 0 0,1 0 0,0 0 0,0-1 0,-2 1 0,-4 0-32,6 0 1,-3 0 0,-2 0 0,1 0 31,0 0 0,0-2 0,-2 2 0,-2-1 0,5 2 0,-4 0 0,-5 1 0,-4-2 0,-5 1 0,27 2 0,-16 0 0,-10 0 0,-14 0 1420,-2 0-1420,-15-5 0,-9 4 0,-9-3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kowshiqueroy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ustomXml" Target="../ink/ink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customXml" Target="../ink/ink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5" Type="http://schemas.openxmlformats.org/officeDocument/2006/relationships/image" Target="../media/image51.png"/><Relationship Id="rId4" Type="http://schemas.openxmlformats.org/officeDocument/2006/relationships/customXml" Target="../ink/ink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customXml" Target="../ink/ink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5" Type="http://schemas.openxmlformats.org/officeDocument/2006/relationships/image" Target="../media/image53.png"/><Relationship Id="rId4" Type="http://schemas.openxmlformats.org/officeDocument/2006/relationships/customXml" Target="../ink/ink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customXml" Target="../ink/ink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customXml" Target="../ink/ink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5" Type="http://schemas.openxmlformats.org/officeDocument/2006/relationships/image" Target="../media/image59.png"/><Relationship Id="rId4" Type="http://schemas.openxmlformats.org/officeDocument/2006/relationships/customXml" Target="../ink/ink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61.png"/><Relationship Id="rId4" Type="http://schemas.openxmlformats.org/officeDocument/2006/relationships/customXml" Target="../ink/ink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customXml" Target="../ink/ink7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2165-0385-4F9C-B21D-804ABDFBB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9453" y="3899158"/>
            <a:ext cx="4673093" cy="872725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Kowshique Roy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50A193-C8EB-416E-BA1A-FAA7B5536CFB}"/>
              </a:ext>
            </a:extLst>
          </p:cNvPr>
          <p:cNvSpPr/>
          <p:nvPr/>
        </p:nvSpPr>
        <p:spPr>
          <a:xfrm>
            <a:off x="8326680" y="3242798"/>
            <a:ext cx="2888087" cy="29048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62759-D4CD-4E2C-B357-A26AE4702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314" y="4785687"/>
            <a:ext cx="5127524" cy="1217240"/>
          </a:xfrm>
        </p:spPr>
        <p:txBody>
          <a:bodyPr>
            <a:normAutofit/>
          </a:bodyPr>
          <a:lstStyle/>
          <a:p>
            <a:pPr algn="r"/>
            <a:r>
              <a:rPr lang="en-US" sz="1600" dirty="0"/>
              <a:t>Studying MSc in Computer Science (PMSCS) at</a:t>
            </a:r>
          </a:p>
          <a:p>
            <a:pPr algn="r"/>
            <a:r>
              <a:rPr lang="en-US" sz="2400" b="1" dirty="0"/>
              <a:t>Jahangirnagar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6D39F-0841-4B61-A5D6-40B4E9D492BD}"/>
              </a:ext>
            </a:extLst>
          </p:cNvPr>
          <p:cNvSpPr txBox="1"/>
          <p:nvPr/>
        </p:nvSpPr>
        <p:spPr>
          <a:xfrm>
            <a:off x="0" y="6292461"/>
            <a:ext cx="12222362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Whatsapp</a:t>
            </a:r>
            <a:r>
              <a:rPr lang="en-US" sz="2000" dirty="0"/>
              <a:t>: 01765236683		Mail: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kowshiqueroy@gmail.com</a:t>
            </a:r>
            <a:r>
              <a:rPr lang="en-US" sz="2000" dirty="0"/>
              <a:t>		</a:t>
            </a:r>
            <a:r>
              <a:rPr lang="en-US" sz="2000" dirty="0" err="1"/>
              <a:t>Youtube</a:t>
            </a:r>
            <a:r>
              <a:rPr lang="en-US" sz="2000" dirty="0"/>
              <a:t>: Dadar Class </a:t>
            </a:r>
            <a:r>
              <a:rPr lang="en-US" sz="2000" dirty="0" err="1"/>
              <a:t>দাদার</a:t>
            </a:r>
            <a:r>
              <a:rPr lang="en-US" sz="2000" dirty="0"/>
              <a:t> </a:t>
            </a:r>
            <a:r>
              <a:rPr lang="en-US" sz="2000" dirty="0" err="1"/>
              <a:t>ক্লাস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9551-5640-431C-8848-46B453EE9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2571" r="9094" b="7583"/>
          <a:stretch/>
        </p:blipFill>
        <p:spPr>
          <a:xfrm>
            <a:off x="8432546" y="3340141"/>
            <a:ext cx="2676356" cy="2710210"/>
          </a:xfrm>
          <a:prstGeom prst="ellipse">
            <a:avLst/>
          </a:prstGeom>
          <a:solidFill>
            <a:srgbClr val="0070C0"/>
          </a:solidFill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F473E8-B07E-486C-B91C-7D19C80070EA}"/>
              </a:ext>
            </a:extLst>
          </p:cNvPr>
          <p:cNvSpPr txBox="1">
            <a:spLocks/>
          </p:cNvSpPr>
          <p:nvPr/>
        </p:nvSpPr>
        <p:spPr>
          <a:xfrm>
            <a:off x="1962318" y="449453"/>
            <a:ext cx="8649417" cy="1588524"/>
          </a:xfrm>
          <a:prstGeom prst="rect">
            <a:avLst/>
          </a:prstGeom>
          <a:solidFill>
            <a:srgbClr val="0070C0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3276-9D27-4799-BA02-B4C3C221B5DC}"/>
              </a:ext>
            </a:extLst>
          </p:cNvPr>
          <p:cNvSpPr txBox="1"/>
          <p:nvPr/>
        </p:nvSpPr>
        <p:spPr>
          <a:xfrm>
            <a:off x="-140678" y="2472656"/>
            <a:ext cx="12476285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printf</a:t>
            </a:r>
            <a:r>
              <a:rPr lang="en-US" sz="4000" dirty="0"/>
              <a:t> ( “Hello World” ) 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362EAA-0318-49EE-9847-355E3E383332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6BC06-A068-45D0-8F42-DE63940F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09E3EF-C2E3-4612-8504-73A3473F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67969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2382AB-D4D9-B8E6-A2A5-9A891C3A2E45}"/>
                  </a:ext>
                </a:extLst>
              </p14:cNvPr>
              <p14:cNvContentPartPr/>
              <p14:nvPr/>
            </p14:nvContentPartPr>
            <p14:xfrm>
              <a:off x="930240" y="879480"/>
              <a:ext cx="10702800" cy="578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2382AB-D4D9-B8E6-A2A5-9A891C3A2E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040" y="863280"/>
                <a:ext cx="10735200" cy="58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0147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192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538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CEC276-1C2A-3B81-C7EE-870143A807D3}"/>
                  </a:ext>
                </a:extLst>
              </p14:cNvPr>
              <p14:cNvContentPartPr/>
              <p14:nvPr/>
            </p14:nvContentPartPr>
            <p14:xfrm>
              <a:off x="624960" y="471240"/>
              <a:ext cx="10913040" cy="6336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CEC276-1C2A-3B81-C7EE-870143A807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760" y="455040"/>
                <a:ext cx="10945440" cy="63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82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02D093-11FD-DC75-2126-592EA15BC76C}"/>
                  </a:ext>
                </a:extLst>
              </p14:cNvPr>
              <p14:cNvContentPartPr/>
              <p14:nvPr/>
            </p14:nvContentPartPr>
            <p14:xfrm>
              <a:off x="23760" y="57240"/>
              <a:ext cx="12165480" cy="614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02D093-11FD-DC75-2126-592EA15BC7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0" y="41040"/>
                <a:ext cx="1219788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335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52B050-FAEB-C7FE-38A2-8CBA4DEC7864}"/>
                  </a:ext>
                </a:extLst>
              </p14:cNvPr>
              <p14:cNvContentPartPr/>
              <p14:nvPr/>
            </p14:nvContentPartPr>
            <p14:xfrm>
              <a:off x="690480" y="172440"/>
              <a:ext cx="11424600" cy="604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52B050-FAEB-C7FE-38A2-8CBA4DEC78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280" y="156240"/>
                <a:ext cx="11457000" cy="607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3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CE7D11-F286-DB1D-677F-0590BCFE1D93}"/>
                  </a:ext>
                </a:extLst>
              </p14:cNvPr>
              <p14:cNvContentPartPr/>
              <p14:nvPr/>
            </p14:nvContentPartPr>
            <p14:xfrm>
              <a:off x="684720" y="96840"/>
              <a:ext cx="11239920" cy="617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CE7D11-F286-DB1D-677F-0590BCFE1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520" y="80640"/>
                <a:ext cx="11272320" cy="620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776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9DE101-BC8C-8B91-53D0-6FAD8E8AFCF6}"/>
                  </a:ext>
                </a:extLst>
              </p14:cNvPr>
              <p14:cNvContentPartPr/>
              <p14:nvPr/>
            </p14:nvContentPartPr>
            <p14:xfrm>
              <a:off x="255960" y="165960"/>
              <a:ext cx="9685080" cy="4945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9DE101-BC8C-8B91-53D0-6FAD8E8AFC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760" y="149760"/>
                <a:ext cx="9717480" cy="49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03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D78C27-7310-F184-3CCF-85C7EBDE5992}"/>
                  </a:ext>
                </a:extLst>
              </p14:cNvPr>
              <p14:cNvContentPartPr/>
              <p14:nvPr/>
            </p14:nvContentPartPr>
            <p14:xfrm>
              <a:off x="2264400" y="102600"/>
              <a:ext cx="8910000" cy="6354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D78C27-7310-F184-3CCF-85C7EBDE59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8200" y="86400"/>
                <a:ext cx="8942400" cy="63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807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8BBB48-D880-ECF6-0247-DC3296CD3998}"/>
                  </a:ext>
                </a:extLst>
              </p14:cNvPr>
              <p14:cNvContentPartPr/>
              <p14:nvPr/>
            </p14:nvContentPartPr>
            <p14:xfrm>
              <a:off x="1323720" y="577080"/>
              <a:ext cx="10148400" cy="5639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8BBB48-D880-ECF6-0247-DC3296CD39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7520" y="560880"/>
                <a:ext cx="10180800" cy="56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739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F8449B-54CF-35C2-F89F-2AD757D01BFA}"/>
                  </a:ext>
                </a:extLst>
              </p14:cNvPr>
              <p14:cNvContentPartPr/>
              <p14:nvPr/>
            </p14:nvContentPartPr>
            <p14:xfrm>
              <a:off x="3470760" y="204840"/>
              <a:ext cx="7808760" cy="632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F8449B-54CF-35C2-F89F-2AD757D01B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560" y="188640"/>
                <a:ext cx="7841160" cy="63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46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31A9E9-C7AA-8804-6057-5DB24CFDD1F2}"/>
                  </a:ext>
                </a:extLst>
              </p14:cNvPr>
              <p14:cNvContentPartPr/>
              <p14:nvPr/>
            </p14:nvContentPartPr>
            <p14:xfrm>
              <a:off x="1416960" y="89640"/>
              <a:ext cx="10698120" cy="6768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31A9E9-C7AA-8804-6057-5DB24CFDD1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0760" y="73440"/>
                <a:ext cx="10730520" cy="68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44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F55957-8802-1548-77AD-171709E7ECB7}"/>
                  </a:ext>
                </a:extLst>
              </p14:cNvPr>
              <p14:cNvContentPartPr/>
              <p14:nvPr/>
            </p14:nvContentPartPr>
            <p14:xfrm>
              <a:off x="3784957" y="2930202"/>
              <a:ext cx="876300" cy="138112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F55957-8802-1548-77AD-171709E7EC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7243" y="2912176"/>
                <a:ext cx="912089" cy="1416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D1CDA8-5232-4652-9B60-4729B3DC8EF0}"/>
                  </a:ext>
                </a:extLst>
              </p14:cNvPr>
              <p14:cNvContentPartPr/>
              <p14:nvPr/>
            </p14:nvContentPartPr>
            <p14:xfrm>
              <a:off x="449280" y="437760"/>
              <a:ext cx="10287720" cy="5843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D1CDA8-5232-4652-9B60-4729B3DC8E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080" y="421560"/>
                <a:ext cx="10320120" cy="58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226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C6C21B-9E94-5662-C0DA-624ADC771464}"/>
                  </a:ext>
                </a:extLst>
              </p14:cNvPr>
              <p14:cNvContentPartPr/>
              <p14:nvPr/>
            </p14:nvContentPartPr>
            <p14:xfrm>
              <a:off x="1109520" y="113040"/>
              <a:ext cx="10922040" cy="668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C6C21B-9E94-5662-C0DA-624ADC7714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3320" y="96840"/>
                <a:ext cx="10954440" cy="67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586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734F32-F1F6-556F-2E7E-EB481E9A5781}"/>
                  </a:ext>
                </a:extLst>
              </p14:cNvPr>
              <p14:cNvContentPartPr/>
              <p14:nvPr/>
            </p14:nvContentPartPr>
            <p14:xfrm>
              <a:off x="0" y="34920"/>
              <a:ext cx="12059280" cy="640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734F32-F1F6-556F-2E7E-EB481E9A57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200" y="18720"/>
                <a:ext cx="12091680" cy="64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592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D32C5A-03F8-AC35-32FA-655FC632C68B}"/>
                  </a:ext>
                </a:extLst>
              </p14:cNvPr>
              <p14:cNvContentPartPr/>
              <p14:nvPr/>
            </p14:nvContentPartPr>
            <p14:xfrm>
              <a:off x="198720" y="182160"/>
              <a:ext cx="11282040" cy="651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D32C5A-03F8-AC35-32FA-655FC632C6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520" y="165960"/>
                <a:ext cx="11314440" cy="654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7113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C2371A-0D1A-EB01-BBD2-33A3559B6486}"/>
                  </a:ext>
                </a:extLst>
              </p14:cNvPr>
              <p14:cNvContentPartPr/>
              <p14:nvPr/>
            </p14:nvContentPartPr>
            <p14:xfrm>
              <a:off x="1780560" y="211680"/>
              <a:ext cx="9863640" cy="6449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C2371A-0D1A-EB01-BBD2-33A3559B64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360" y="195480"/>
                <a:ext cx="9896040" cy="64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782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697860-88A5-7153-9D55-C0187B3D6B88}"/>
                  </a:ext>
                </a:extLst>
              </p14:cNvPr>
              <p14:cNvContentPartPr/>
              <p14:nvPr/>
            </p14:nvContentPartPr>
            <p14:xfrm>
              <a:off x="1121040" y="679320"/>
              <a:ext cx="11071080" cy="6178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697860-88A5-7153-9D55-C0187B3D6B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4840" y="663120"/>
                <a:ext cx="11103480" cy="621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97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2D4B8F-255F-9C61-8E87-75D6A51EEB89}"/>
                  </a:ext>
                </a:extLst>
              </p14:cNvPr>
              <p14:cNvContentPartPr/>
              <p14:nvPr/>
            </p14:nvContentPartPr>
            <p14:xfrm>
              <a:off x="6480" y="256680"/>
              <a:ext cx="11823480" cy="550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2D4B8F-255F-9C61-8E87-75D6A51EEB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720" y="240480"/>
                <a:ext cx="11855880" cy="55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853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7A44B8-3906-2209-FD93-FAB26DEF2724}"/>
                  </a:ext>
                </a:extLst>
              </p14:cNvPr>
              <p14:cNvContentPartPr/>
              <p14:nvPr/>
            </p14:nvContentPartPr>
            <p14:xfrm>
              <a:off x="896040" y="524160"/>
              <a:ext cx="10852920" cy="5720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7A44B8-3906-2209-FD93-FAB26DEF27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9840" y="507960"/>
                <a:ext cx="10885320" cy="57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977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4608CF-5D7B-7715-BCC0-5BE2407C154A}"/>
                  </a:ext>
                </a:extLst>
              </p14:cNvPr>
              <p14:cNvContentPartPr/>
              <p14:nvPr/>
            </p14:nvContentPartPr>
            <p14:xfrm>
              <a:off x="1316880" y="148320"/>
              <a:ext cx="10818360" cy="628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4608CF-5D7B-7715-BCC0-5BE2407C15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0680" y="132120"/>
                <a:ext cx="10850760" cy="63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771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B60F73-A9FD-0294-F892-F42E07F332BA}"/>
                  </a:ext>
                </a:extLst>
              </p14:cNvPr>
              <p14:cNvContentPartPr/>
              <p14:nvPr/>
            </p14:nvContentPartPr>
            <p14:xfrm>
              <a:off x="2512800" y="55440"/>
              <a:ext cx="8672040" cy="6798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B60F73-A9FD-0294-F892-F42E07F332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6600" y="39240"/>
                <a:ext cx="8704440" cy="68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3840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30B723-9DC3-9D71-45EE-19156D7CD97B}"/>
                  </a:ext>
                </a:extLst>
              </p14:cNvPr>
              <p14:cNvContentPartPr/>
              <p14:nvPr/>
            </p14:nvContentPartPr>
            <p14:xfrm>
              <a:off x="485280" y="467280"/>
              <a:ext cx="11579400" cy="628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30B723-9DC3-9D71-45EE-19156D7CD9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080" y="451080"/>
                <a:ext cx="11611800" cy="63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723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3EC4AC-BFB8-28F7-E949-42557B818BAE}"/>
                  </a:ext>
                </a:extLst>
              </p14:cNvPr>
              <p14:cNvContentPartPr/>
              <p14:nvPr/>
            </p14:nvContentPartPr>
            <p14:xfrm>
              <a:off x="2587320" y="148320"/>
              <a:ext cx="9604800" cy="6598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3EC4AC-BFB8-28F7-E949-42557B818B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120" y="132120"/>
                <a:ext cx="9637200" cy="663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9880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676058-2642-D585-267F-5219F7A6F3A1}"/>
                  </a:ext>
                </a:extLst>
              </p14:cNvPr>
              <p14:cNvContentPartPr/>
              <p14:nvPr/>
            </p14:nvContentPartPr>
            <p14:xfrm>
              <a:off x="2187720" y="-360"/>
              <a:ext cx="7651440" cy="647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676058-2642-D585-267F-5219F7A6F3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1520" y="-16560"/>
                <a:ext cx="7683840" cy="651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540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87A475-116C-036B-9B4D-492A9638F4A2}"/>
                  </a:ext>
                </a:extLst>
              </p14:cNvPr>
              <p14:cNvContentPartPr/>
              <p14:nvPr/>
            </p14:nvContentPartPr>
            <p14:xfrm>
              <a:off x="131760" y="151200"/>
              <a:ext cx="11742120" cy="630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87A475-116C-036B-9B4D-492A9638F4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560" y="135000"/>
                <a:ext cx="11774520" cy="63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638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F19332-EFDF-4C19-3DBD-7FEAC62738A8}"/>
                  </a:ext>
                </a:extLst>
              </p14:cNvPr>
              <p14:cNvContentPartPr/>
              <p14:nvPr/>
            </p14:nvContentPartPr>
            <p14:xfrm>
              <a:off x="773280" y="447840"/>
              <a:ext cx="11136240" cy="622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F19332-EFDF-4C19-3DBD-7FEAC62738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080" y="431640"/>
                <a:ext cx="11168640" cy="62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639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01DCF7-A44C-8BD5-BED2-2183E3D792C1}"/>
                  </a:ext>
                </a:extLst>
              </p14:cNvPr>
              <p14:cNvContentPartPr/>
              <p14:nvPr/>
            </p14:nvContentPartPr>
            <p14:xfrm>
              <a:off x="233640" y="291240"/>
              <a:ext cx="11089080" cy="6298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01DCF7-A44C-8BD5-BED2-2183E3D792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440" y="275040"/>
                <a:ext cx="11121480" cy="63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10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3B2801-F23F-8ADD-A874-2B64589A0258}"/>
                  </a:ext>
                </a:extLst>
              </p14:cNvPr>
              <p14:cNvContentPartPr/>
              <p14:nvPr/>
            </p14:nvContentPartPr>
            <p14:xfrm>
              <a:off x="421920" y="273240"/>
              <a:ext cx="10764000" cy="658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3B2801-F23F-8ADD-A874-2B64589A02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720" y="257040"/>
                <a:ext cx="10796400" cy="66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824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E9C698-1B75-01F1-7393-257E9D53A158}"/>
                  </a:ext>
                </a:extLst>
              </p14:cNvPr>
              <p14:cNvContentPartPr/>
              <p14:nvPr/>
            </p14:nvContentPartPr>
            <p14:xfrm>
              <a:off x="2375280" y="121320"/>
              <a:ext cx="8937360" cy="6736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E9C698-1B75-01F1-7393-257E9D53A1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9080" y="105120"/>
                <a:ext cx="8969760" cy="67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067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2275C8-2DA9-F725-77B0-7938A916AEA5}"/>
                  </a:ext>
                </a:extLst>
              </p14:cNvPr>
              <p14:cNvContentPartPr/>
              <p14:nvPr/>
            </p14:nvContentPartPr>
            <p14:xfrm>
              <a:off x="1737000" y="571320"/>
              <a:ext cx="9165600" cy="441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2275C8-2DA9-F725-77B0-7938A916AE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0800" y="555120"/>
                <a:ext cx="9198000" cy="44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310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F7089F-CB03-4816-3FCE-C8C2430463EA}"/>
                  </a:ext>
                </a:extLst>
              </p14:cNvPr>
              <p14:cNvContentPartPr/>
              <p14:nvPr/>
            </p14:nvContentPartPr>
            <p14:xfrm>
              <a:off x="2428200" y="246600"/>
              <a:ext cx="8205480" cy="4766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F7089F-CB03-4816-3FCE-C8C2430463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2000" y="230400"/>
                <a:ext cx="8237880" cy="47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096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E2FB6E-810D-DFCC-F5F6-399A4CC2AD16}"/>
                  </a:ext>
                </a:extLst>
              </p14:cNvPr>
              <p14:cNvContentPartPr/>
              <p14:nvPr/>
            </p14:nvContentPartPr>
            <p14:xfrm>
              <a:off x="1663560" y="441360"/>
              <a:ext cx="10406160" cy="630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E2FB6E-810D-DFCC-F5F6-399A4CC2AD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7360" y="425160"/>
                <a:ext cx="10438560" cy="63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051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52F154-A407-55AE-2784-D5153A779B29}"/>
                  </a:ext>
                </a:extLst>
              </p14:cNvPr>
              <p14:cNvContentPartPr/>
              <p14:nvPr/>
            </p14:nvContentPartPr>
            <p14:xfrm>
              <a:off x="2976480" y="355680"/>
              <a:ext cx="8823240" cy="5793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52F154-A407-55AE-2784-D5153A779B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0280" y="339480"/>
                <a:ext cx="8855640" cy="58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3901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FBF6AA-4B6D-B612-D7DF-90F94EB77749}"/>
                  </a:ext>
                </a:extLst>
              </p14:cNvPr>
              <p14:cNvContentPartPr/>
              <p14:nvPr/>
            </p14:nvContentPartPr>
            <p14:xfrm>
              <a:off x="1574280" y="647280"/>
              <a:ext cx="9040320" cy="5068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FBF6AA-4B6D-B612-D7DF-90F94EB777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8080" y="631080"/>
                <a:ext cx="9072720" cy="51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17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3FAF1C-1891-A1D3-57E8-86EF03C6B807}"/>
                  </a:ext>
                </a:extLst>
              </p14:cNvPr>
              <p14:cNvContentPartPr/>
              <p14:nvPr/>
            </p14:nvContentPartPr>
            <p14:xfrm>
              <a:off x="3935160" y="819000"/>
              <a:ext cx="3177720" cy="4831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3FAF1C-1891-A1D3-57E8-86EF03C6B8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8960" y="802800"/>
                <a:ext cx="3210120" cy="48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0278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326286-953F-F049-CF42-34F55E29C566}"/>
                  </a:ext>
                </a:extLst>
              </p14:cNvPr>
              <p14:cNvContentPartPr/>
              <p14:nvPr/>
            </p14:nvContentPartPr>
            <p14:xfrm>
              <a:off x="1323720" y="522720"/>
              <a:ext cx="10491840" cy="5080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326286-953F-F049-CF42-34F55E29C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7520" y="506520"/>
                <a:ext cx="10524240" cy="511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09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60BD6A-8D8F-24C3-4537-6AFD7900645C}"/>
                  </a:ext>
                </a:extLst>
              </p14:cNvPr>
              <p14:cNvContentPartPr/>
              <p14:nvPr/>
            </p14:nvContentPartPr>
            <p14:xfrm>
              <a:off x="1459080" y="122040"/>
              <a:ext cx="10391040" cy="592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60BD6A-8D8F-24C3-4537-6AFD790064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2880" y="105840"/>
                <a:ext cx="10423440" cy="595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125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ECC480-8F37-A7D9-8758-C3C592875079}"/>
                  </a:ext>
                </a:extLst>
              </p14:cNvPr>
              <p14:cNvContentPartPr/>
              <p14:nvPr/>
            </p14:nvContentPartPr>
            <p14:xfrm>
              <a:off x="687240" y="114480"/>
              <a:ext cx="10954080" cy="5916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ECC480-8F37-A7D9-8758-C3C5928750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40" y="98280"/>
                <a:ext cx="10986480" cy="59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502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2E97D5-E6AE-9DD2-D7B9-9B85663DD2A3}"/>
                  </a:ext>
                </a:extLst>
              </p14:cNvPr>
              <p14:cNvContentPartPr/>
              <p14:nvPr/>
            </p14:nvContentPartPr>
            <p14:xfrm>
              <a:off x="216360" y="115560"/>
              <a:ext cx="11569680" cy="648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2E97D5-E6AE-9DD2-D7B9-9B85663DD2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160" y="99360"/>
                <a:ext cx="11602080" cy="65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0A61BA9-83EA-B4FB-2EA7-89FB764585B5}"/>
                  </a:ext>
                </a:extLst>
              </p14:cNvPr>
              <p14:cNvContentPartPr/>
              <p14:nvPr/>
            </p14:nvContentPartPr>
            <p14:xfrm>
              <a:off x="3885480" y="149760"/>
              <a:ext cx="5097960" cy="6384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0A61BA9-83EA-B4FB-2EA7-89FB764585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9280" y="133560"/>
                <a:ext cx="5130360" cy="64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4985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27AF74-0FCE-FDB6-0F8E-00D3CDCECD70}"/>
                  </a:ext>
                </a:extLst>
              </p14:cNvPr>
              <p14:cNvContentPartPr/>
              <p14:nvPr/>
            </p14:nvContentPartPr>
            <p14:xfrm>
              <a:off x="973440" y="123840"/>
              <a:ext cx="10949760" cy="655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27AF74-0FCE-FDB6-0F8E-00D3CDCECD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240" y="107640"/>
                <a:ext cx="10982160" cy="658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5626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092D4F7-B87A-0110-24B4-3300C24FC22B}"/>
                  </a:ext>
                </a:extLst>
              </p14:cNvPr>
              <p14:cNvContentPartPr/>
              <p14:nvPr/>
            </p14:nvContentPartPr>
            <p14:xfrm>
              <a:off x="3510000" y="669240"/>
              <a:ext cx="6263280" cy="2625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092D4F7-B87A-0110-24B4-3300C24FC2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3800" y="653040"/>
                <a:ext cx="6295680" cy="26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98AF1A-C2DD-D6FB-299F-38AEBC59618E}"/>
                  </a:ext>
                </a:extLst>
              </p14:cNvPr>
              <p14:cNvContentPartPr/>
              <p14:nvPr/>
            </p14:nvContentPartPr>
            <p14:xfrm>
              <a:off x="4869360" y="4948200"/>
              <a:ext cx="12240" cy="29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98AF1A-C2DD-D6FB-299F-38AEBC5961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53160" y="4932000"/>
                <a:ext cx="44640" cy="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391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579A78-89D2-C0AF-D2C3-CC83279A8E78}"/>
                  </a:ext>
                </a:extLst>
              </p14:cNvPr>
              <p14:cNvContentPartPr/>
              <p14:nvPr/>
            </p14:nvContentPartPr>
            <p14:xfrm>
              <a:off x="3949920" y="190800"/>
              <a:ext cx="6798240" cy="6568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579A78-89D2-C0AF-D2C3-CC83279A8E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3720" y="174600"/>
                <a:ext cx="6830640" cy="66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619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58C23D-DA12-621E-63C8-E2A56E9A7DE9}"/>
                  </a:ext>
                </a:extLst>
              </p14:cNvPr>
              <p14:cNvContentPartPr/>
              <p14:nvPr/>
            </p14:nvContentPartPr>
            <p14:xfrm>
              <a:off x="3486600" y="497520"/>
              <a:ext cx="8049240" cy="587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58C23D-DA12-621E-63C8-E2A56E9A7D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0400" y="481320"/>
                <a:ext cx="8081640" cy="59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45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615E0E-E0E1-A513-D5C6-9CFEBE50D6E9}"/>
                  </a:ext>
                </a:extLst>
              </p14:cNvPr>
              <p14:cNvContentPartPr/>
              <p14:nvPr/>
            </p14:nvContentPartPr>
            <p14:xfrm>
              <a:off x="94680" y="91800"/>
              <a:ext cx="11267640" cy="634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615E0E-E0E1-A513-D5C6-9CFEBE50D6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80" y="75600"/>
                <a:ext cx="11300040" cy="63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467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3026FB-C7D0-9BFB-ED71-4F749AD61EDB}"/>
                  </a:ext>
                </a:extLst>
              </p14:cNvPr>
              <p14:cNvContentPartPr/>
              <p14:nvPr/>
            </p14:nvContentPartPr>
            <p14:xfrm>
              <a:off x="754560" y="234720"/>
              <a:ext cx="9347400" cy="624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3026FB-C7D0-9BFB-ED71-4F749AD61E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360" y="218520"/>
                <a:ext cx="9379800" cy="62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775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57151A-720E-F2B0-EE8F-C4CE7F6AE6D1}"/>
                  </a:ext>
                </a:extLst>
              </p14:cNvPr>
              <p14:cNvContentPartPr/>
              <p14:nvPr/>
            </p14:nvContentPartPr>
            <p14:xfrm>
              <a:off x="2679480" y="896040"/>
              <a:ext cx="6797160" cy="572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57151A-720E-F2B0-EE8F-C4CE7F6AE6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3280" y="879840"/>
                <a:ext cx="6829560" cy="57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882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9902C2-6E59-1300-AAEA-70A9F973D5FD}"/>
                  </a:ext>
                </a:extLst>
              </p14:cNvPr>
              <p14:cNvContentPartPr/>
              <p14:nvPr/>
            </p14:nvContentPartPr>
            <p14:xfrm>
              <a:off x="1850760" y="119880"/>
              <a:ext cx="10328040" cy="569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9902C2-6E59-1300-AAEA-70A9F973D5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4560" y="103680"/>
                <a:ext cx="10360440" cy="57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19D922-FEC8-5E75-132D-A5D3A898633A}"/>
                  </a:ext>
                </a:extLst>
              </p14:cNvPr>
              <p14:cNvContentPartPr/>
              <p14:nvPr/>
            </p14:nvContentPartPr>
            <p14:xfrm>
              <a:off x="1366560" y="631800"/>
              <a:ext cx="8947080" cy="5111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19D922-FEC8-5E75-132D-A5D3A89863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0360" y="615600"/>
                <a:ext cx="8979480" cy="514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3855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C2CF67-9213-0768-7D82-98F7EBF5E1E1}"/>
                  </a:ext>
                </a:extLst>
              </p14:cNvPr>
              <p14:cNvContentPartPr/>
              <p14:nvPr/>
            </p14:nvContentPartPr>
            <p14:xfrm>
              <a:off x="1243800" y="514440"/>
              <a:ext cx="8343720" cy="25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C2CF67-9213-0768-7D82-98F7EBF5E1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600" y="498240"/>
                <a:ext cx="8376120" cy="25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3DBCDC-03D1-BEBE-E67C-23AE6B07F493}"/>
                  </a:ext>
                </a:extLst>
              </p14:cNvPr>
              <p14:cNvContentPartPr/>
              <p14:nvPr/>
            </p14:nvContentPartPr>
            <p14:xfrm>
              <a:off x="6339600" y="724680"/>
              <a:ext cx="2612520" cy="1478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3DBCDC-03D1-BEBE-E67C-23AE6B07F4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3400" y="708480"/>
                <a:ext cx="2644920" cy="15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792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689FE4-1C11-E36D-E34B-26FAE8607A60}"/>
                  </a:ext>
                </a:extLst>
              </p14:cNvPr>
              <p14:cNvContentPartPr/>
              <p14:nvPr/>
            </p14:nvContentPartPr>
            <p14:xfrm>
              <a:off x="2201760" y="664560"/>
              <a:ext cx="8723160" cy="326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689FE4-1C11-E36D-E34B-26FAE8607A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5560" y="648360"/>
                <a:ext cx="8755560" cy="32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5721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4F555E-68FC-9332-7B9E-466C609A76BE}"/>
                  </a:ext>
                </a:extLst>
              </p14:cNvPr>
              <p14:cNvContentPartPr/>
              <p14:nvPr/>
            </p14:nvContentPartPr>
            <p14:xfrm>
              <a:off x="3486600" y="-360"/>
              <a:ext cx="7612200" cy="6858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4F555E-68FC-9332-7B9E-466C609A76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0400" y="-16560"/>
                <a:ext cx="7644600" cy="68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191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EF80CD-07A9-D92F-E3F5-5AC7F104D852}"/>
                  </a:ext>
                </a:extLst>
              </p14:cNvPr>
              <p14:cNvContentPartPr/>
              <p14:nvPr/>
            </p14:nvContentPartPr>
            <p14:xfrm>
              <a:off x="1195560" y="538920"/>
              <a:ext cx="9851040" cy="583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EF80CD-07A9-D92F-E3F5-5AC7F104D8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360" y="522720"/>
                <a:ext cx="9883440" cy="58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812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57B88D-9762-67AB-ABEB-B3AF37F51DAC}"/>
                  </a:ext>
                </a:extLst>
              </p14:cNvPr>
              <p14:cNvContentPartPr/>
              <p14:nvPr/>
            </p14:nvContentPartPr>
            <p14:xfrm>
              <a:off x="702720" y="573480"/>
              <a:ext cx="10521720" cy="6263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57B88D-9762-67AB-ABEB-B3AF37F51D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520" y="557280"/>
                <a:ext cx="10554120" cy="62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233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C5EBB0-2027-8565-6D7E-21ED59E92F41}"/>
                  </a:ext>
                </a:extLst>
              </p14:cNvPr>
              <p14:cNvContentPartPr/>
              <p14:nvPr/>
            </p14:nvContentPartPr>
            <p14:xfrm>
              <a:off x="-360" y="26280"/>
              <a:ext cx="11518920" cy="674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C5EBB0-2027-8565-6D7E-21ED59E92F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10080"/>
                <a:ext cx="11551320" cy="67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797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7D0382-C792-B838-02E9-925A0F383302}"/>
                  </a:ext>
                </a:extLst>
              </p14:cNvPr>
              <p14:cNvContentPartPr/>
              <p14:nvPr/>
            </p14:nvContentPartPr>
            <p14:xfrm>
              <a:off x="1674000" y="604080"/>
              <a:ext cx="10518120" cy="6028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7D0382-C792-B838-02E9-925A0F3833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7800" y="587880"/>
                <a:ext cx="10550520" cy="60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32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047C03-8E4E-F995-A9F6-66434C4325D9}"/>
                  </a:ext>
                </a:extLst>
              </p14:cNvPr>
              <p14:cNvContentPartPr/>
              <p14:nvPr/>
            </p14:nvContentPartPr>
            <p14:xfrm>
              <a:off x="905040" y="236880"/>
              <a:ext cx="9936000" cy="6400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047C03-8E4E-F995-A9F6-66434C4325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840" y="220680"/>
                <a:ext cx="9968400" cy="64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765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65C8915-7664-5241-9FE8-D48FEE4CC6F3}"/>
                  </a:ext>
                </a:extLst>
              </p14:cNvPr>
              <p14:cNvContentPartPr/>
              <p14:nvPr/>
            </p14:nvContentPartPr>
            <p14:xfrm>
              <a:off x="2199960" y="84240"/>
              <a:ext cx="9414360" cy="621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65C8915-7664-5241-9FE8-D48FEE4CC6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3760" y="68040"/>
                <a:ext cx="9446760" cy="62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9175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8C2942-1B28-A29E-14F3-01A5FC592223}"/>
                  </a:ext>
                </a:extLst>
              </p14:cNvPr>
              <p14:cNvContentPartPr/>
              <p14:nvPr/>
            </p14:nvContentPartPr>
            <p14:xfrm>
              <a:off x="2457360" y="810360"/>
              <a:ext cx="5645160" cy="423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8C2942-1B28-A29E-14F3-01A5FC5922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1160" y="794160"/>
                <a:ext cx="5677560" cy="42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163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C17FC3-F49C-F48F-9BA1-824DC2D8DAC4}"/>
                  </a:ext>
                </a:extLst>
              </p14:cNvPr>
              <p14:cNvContentPartPr/>
              <p14:nvPr/>
            </p14:nvContentPartPr>
            <p14:xfrm>
              <a:off x="3553200" y="271080"/>
              <a:ext cx="7921800" cy="5708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C17FC3-F49C-F48F-9BA1-824DC2D8DA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7000" y="254880"/>
                <a:ext cx="7954200" cy="574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077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A3F75F-BEE0-94CC-EF86-2257EA45D1DB}"/>
                  </a:ext>
                </a:extLst>
              </p14:cNvPr>
              <p14:cNvContentPartPr/>
              <p14:nvPr/>
            </p14:nvContentPartPr>
            <p14:xfrm>
              <a:off x="294480" y="1256040"/>
              <a:ext cx="11288520" cy="466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A3F75F-BEE0-94CC-EF86-2257EA45D1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280" y="1239840"/>
                <a:ext cx="11320920" cy="470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66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86176A-741F-B153-55F4-3C14977A316A}"/>
                  </a:ext>
                </a:extLst>
              </p14:cNvPr>
              <p14:cNvContentPartPr/>
              <p14:nvPr/>
            </p14:nvContentPartPr>
            <p14:xfrm>
              <a:off x="824760" y="794880"/>
              <a:ext cx="10686240" cy="5573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86176A-741F-B153-55F4-3C14977A31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560" y="778680"/>
                <a:ext cx="10718640" cy="56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498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C6375D-CB00-5AC7-9768-5CD171CB58F0}"/>
                  </a:ext>
                </a:extLst>
              </p14:cNvPr>
              <p14:cNvContentPartPr/>
              <p14:nvPr/>
            </p14:nvContentPartPr>
            <p14:xfrm>
              <a:off x="960840" y="86400"/>
              <a:ext cx="10967040" cy="677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C6375D-CB00-5AC7-9768-5CD171CB58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640" y="70200"/>
                <a:ext cx="10999440" cy="68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086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AD44E8-60B9-9D4F-D7B9-DE8BC23A0CDF}"/>
                  </a:ext>
                </a:extLst>
              </p14:cNvPr>
              <p14:cNvContentPartPr/>
              <p14:nvPr/>
            </p14:nvContentPartPr>
            <p14:xfrm>
              <a:off x="2450520" y="840240"/>
              <a:ext cx="9256680" cy="5165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AD44E8-60B9-9D4F-D7B9-DE8BC23A0C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4320" y="824040"/>
                <a:ext cx="9289080" cy="51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237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6CB17BE-29EB-EFB2-8502-749E4407159B}"/>
                  </a:ext>
                </a:extLst>
              </p14:cNvPr>
              <p14:cNvContentPartPr/>
              <p14:nvPr/>
            </p14:nvContentPartPr>
            <p14:xfrm>
              <a:off x="71280" y="371880"/>
              <a:ext cx="12120840" cy="6486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6CB17BE-29EB-EFB2-8502-749E440715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0" y="355680"/>
                <a:ext cx="12153240" cy="65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702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0A7104-0301-2AF5-CB0F-F37BE7C37679}"/>
                  </a:ext>
                </a:extLst>
              </p14:cNvPr>
              <p14:cNvContentPartPr/>
              <p14:nvPr/>
            </p14:nvContentPartPr>
            <p14:xfrm>
              <a:off x="0" y="-360"/>
              <a:ext cx="12192120" cy="6858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0A7104-0301-2AF5-CB0F-F37BE7C376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200" y="-16560"/>
                <a:ext cx="12224520" cy="68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8838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DD31DA-5A01-28E2-FE6C-064DADCD3FC1}"/>
                  </a:ext>
                </a:extLst>
              </p14:cNvPr>
              <p14:cNvContentPartPr/>
              <p14:nvPr/>
            </p14:nvContentPartPr>
            <p14:xfrm>
              <a:off x="2441880" y="296280"/>
              <a:ext cx="9424440" cy="635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DD31DA-5A01-28E2-FE6C-064DADCD3F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5680" y="280080"/>
                <a:ext cx="9456840" cy="63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73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0780CE-604A-2756-F677-340E42D178B4}"/>
                  </a:ext>
                </a:extLst>
              </p14:cNvPr>
              <p14:cNvContentPartPr/>
              <p14:nvPr/>
            </p14:nvContentPartPr>
            <p14:xfrm>
              <a:off x="449280" y="389160"/>
              <a:ext cx="11076480" cy="578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0780CE-604A-2756-F677-340E42D178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080" y="372960"/>
                <a:ext cx="11108880" cy="58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6765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F51572-9932-4306-2870-04400F0F9A58}"/>
                  </a:ext>
                </a:extLst>
              </p14:cNvPr>
              <p14:cNvContentPartPr/>
              <p14:nvPr/>
            </p14:nvContentPartPr>
            <p14:xfrm>
              <a:off x="-360" y="89640"/>
              <a:ext cx="12133080" cy="666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F51572-9932-4306-2870-04400F0F9A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73440"/>
                <a:ext cx="12165480" cy="67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776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34F-59C9-C914-C807-C2BB69D5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3C45-9D51-04AD-1322-26209105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B72A30-4F7A-1F06-EFA5-0EBCE078526B}"/>
                  </a:ext>
                </a:extLst>
              </p14:cNvPr>
              <p14:cNvContentPartPr/>
              <p14:nvPr/>
            </p14:nvContentPartPr>
            <p14:xfrm>
              <a:off x="409320" y="380880"/>
              <a:ext cx="10851120" cy="6342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B72A30-4F7A-1F06-EFA5-0EBCE07852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120" y="364680"/>
                <a:ext cx="10883520" cy="63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7B2275-FAA8-BD63-5AAC-B28195C58F9F}"/>
                  </a:ext>
                </a:extLst>
              </p14:cNvPr>
              <p14:cNvContentPartPr/>
              <p14:nvPr/>
            </p14:nvContentPartPr>
            <p14:xfrm>
              <a:off x="3683880" y="2194920"/>
              <a:ext cx="6693840" cy="273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7B2275-FAA8-BD63-5AAC-B28195C58F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7680" y="2178720"/>
                <a:ext cx="6726240" cy="27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9620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EF9DE7-F326-B594-EA4E-420858270352}"/>
                  </a:ext>
                </a:extLst>
              </p14:cNvPr>
              <p14:cNvContentPartPr/>
              <p14:nvPr/>
            </p14:nvContentPartPr>
            <p14:xfrm>
              <a:off x="361080" y="115560"/>
              <a:ext cx="10900080" cy="663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EF9DE7-F326-B594-EA4E-4208582703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880" y="99360"/>
                <a:ext cx="10932480" cy="66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61790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3FF33E-BDBF-AF95-58A5-071209AFE4B7}"/>
                  </a:ext>
                </a:extLst>
              </p14:cNvPr>
              <p14:cNvContentPartPr/>
              <p14:nvPr/>
            </p14:nvContentPartPr>
            <p14:xfrm>
              <a:off x="445320" y="52200"/>
              <a:ext cx="11599560" cy="680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3FF33E-BDBF-AF95-58A5-071209AFE4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120" y="36000"/>
                <a:ext cx="11631960" cy="68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93084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E7A5D6-3C3D-CC79-0B8F-703D812E2D3F}"/>
                  </a:ext>
                </a:extLst>
              </p14:cNvPr>
              <p14:cNvContentPartPr/>
              <p14:nvPr/>
            </p14:nvContentPartPr>
            <p14:xfrm>
              <a:off x="435600" y="72000"/>
              <a:ext cx="11580120" cy="678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E7A5D6-3C3D-CC79-0B8F-703D812E2D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400" y="55800"/>
                <a:ext cx="11612520" cy="68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894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3A65B7-DAC5-4DAB-6B8D-A12CE2B27BC3}"/>
                  </a:ext>
                </a:extLst>
              </p14:cNvPr>
              <p14:cNvContentPartPr/>
              <p14:nvPr/>
            </p14:nvContentPartPr>
            <p14:xfrm>
              <a:off x="106560" y="132480"/>
              <a:ext cx="11028240" cy="6709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3A65B7-DAC5-4DAB-6B8D-A12CE2B27B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60" y="116280"/>
                <a:ext cx="11060640" cy="67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8661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466D50-CDB9-324E-CF84-BAEA8CEF133F}"/>
                  </a:ext>
                </a:extLst>
              </p14:cNvPr>
              <p14:cNvContentPartPr/>
              <p14:nvPr/>
            </p14:nvContentPartPr>
            <p14:xfrm>
              <a:off x="2303640" y="1212480"/>
              <a:ext cx="8529120" cy="564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466D50-CDB9-324E-CF84-BAEA8CEF13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7440" y="1196280"/>
                <a:ext cx="8561520" cy="56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09759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9FB87F-7E97-644C-AB33-5E140FDA616F}"/>
                  </a:ext>
                </a:extLst>
              </p14:cNvPr>
              <p14:cNvContentPartPr/>
              <p14:nvPr/>
            </p14:nvContentPartPr>
            <p14:xfrm>
              <a:off x="1685880" y="365400"/>
              <a:ext cx="10127880" cy="631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9FB87F-7E97-644C-AB33-5E140FDA61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9680" y="349200"/>
                <a:ext cx="10160280" cy="63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0780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92E3A6-97E4-882A-1526-E56A67AD1737}"/>
                  </a:ext>
                </a:extLst>
              </p14:cNvPr>
              <p14:cNvContentPartPr/>
              <p14:nvPr/>
            </p14:nvContentPartPr>
            <p14:xfrm>
              <a:off x="1100160" y="393120"/>
              <a:ext cx="10118160" cy="6406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92E3A6-97E4-882A-1526-E56A67AD17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3960" y="376920"/>
                <a:ext cx="10150560" cy="64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606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D8759A-DB49-1EDE-30B9-D61B2D0D05ED}"/>
                  </a:ext>
                </a:extLst>
              </p14:cNvPr>
              <p14:cNvContentPartPr/>
              <p14:nvPr/>
            </p14:nvContentPartPr>
            <p14:xfrm>
              <a:off x="1617840" y="762480"/>
              <a:ext cx="7575120" cy="562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D8759A-DB49-1EDE-30B9-D61B2D0D05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1640" y="746280"/>
                <a:ext cx="7607520" cy="56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01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0C20C4-507A-6A50-B20A-7B7AD39025B0}"/>
                  </a:ext>
                </a:extLst>
              </p14:cNvPr>
              <p14:cNvContentPartPr/>
              <p14:nvPr/>
            </p14:nvContentPartPr>
            <p14:xfrm>
              <a:off x="797760" y="48240"/>
              <a:ext cx="10960200" cy="497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0C20C4-507A-6A50-B20A-7B7AD39025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560" y="32040"/>
                <a:ext cx="10992600" cy="50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19913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2588E9-EB5F-4DD9-F0B8-4CB190D913EB}"/>
                  </a:ext>
                </a:extLst>
              </p14:cNvPr>
              <p14:cNvContentPartPr/>
              <p14:nvPr/>
            </p14:nvContentPartPr>
            <p14:xfrm>
              <a:off x="365040" y="24480"/>
              <a:ext cx="11600640" cy="6833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2588E9-EB5F-4DD9-F0B8-4CB190D913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840" y="8280"/>
                <a:ext cx="11633040" cy="68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4387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11427B-4DCC-684A-9741-B24AC3C47198}"/>
                  </a:ext>
                </a:extLst>
              </p14:cNvPr>
              <p14:cNvContentPartPr/>
              <p14:nvPr/>
            </p14:nvContentPartPr>
            <p14:xfrm>
              <a:off x="389880" y="79560"/>
              <a:ext cx="11554560" cy="677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1427B-4DCC-684A-9741-B24AC3C471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680" y="63360"/>
                <a:ext cx="11586960" cy="68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3695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205686-BBDB-FF5B-1714-0349F15F5555}"/>
                  </a:ext>
                </a:extLst>
              </p14:cNvPr>
              <p14:cNvContentPartPr/>
              <p14:nvPr/>
            </p14:nvContentPartPr>
            <p14:xfrm>
              <a:off x="1936800" y="1179720"/>
              <a:ext cx="8201880" cy="426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205686-BBDB-FF5B-1714-0349F15F55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0600" y="1163520"/>
                <a:ext cx="8234280" cy="42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66674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5EBE88-324B-C426-8528-748B63B6D4F6}"/>
                  </a:ext>
                </a:extLst>
              </p14:cNvPr>
              <p14:cNvContentPartPr/>
              <p14:nvPr/>
            </p14:nvContentPartPr>
            <p14:xfrm>
              <a:off x="662400" y="122040"/>
              <a:ext cx="10539000" cy="6539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5EBE88-324B-C426-8528-748B63B6D4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200" y="105840"/>
                <a:ext cx="10571400" cy="65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6317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553653-B2A7-45BF-C1F2-885FAB0724E7}"/>
                  </a:ext>
                </a:extLst>
              </p14:cNvPr>
              <p14:cNvContentPartPr/>
              <p14:nvPr/>
            </p14:nvContentPartPr>
            <p14:xfrm>
              <a:off x="3018600" y="358200"/>
              <a:ext cx="8913600" cy="6375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553653-B2A7-45BF-C1F2-885FAB0724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2400" y="342000"/>
                <a:ext cx="8946000" cy="64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3647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3CCF94-1165-C7C3-BF70-6967C7287462}"/>
                  </a:ext>
                </a:extLst>
              </p14:cNvPr>
              <p14:cNvContentPartPr/>
              <p14:nvPr/>
            </p14:nvContentPartPr>
            <p14:xfrm>
              <a:off x="786600" y="7560"/>
              <a:ext cx="10875240" cy="6520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3CCF94-1165-C7C3-BF70-6967C72874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0400" y="-8640"/>
                <a:ext cx="10907640" cy="65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4572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651749B-F050-CCC1-9D52-D6EAD7D5D2F7}"/>
                  </a:ext>
                </a:extLst>
              </p14:cNvPr>
              <p14:cNvContentPartPr/>
              <p14:nvPr/>
            </p14:nvContentPartPr>
            <p14:xfrm>
              <a:off x="947520" y="246960"/>
              <a:ext cx="11009160" cy="6505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651749B-F050-CCC1-9D52-D6EAD7D5D2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320" y="230760"/>
                <a:ext cx="11041560" cy="65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5185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2DFC2B-5BA3-9ACE-DB34-53A7115F3F9A}"/>
                  </a:ext>
                </a:extLst>
              </p14:cNvPr>
              <p14:cNvContentPartPr/>
              <p14:nvPr/>
            </p14:nvContentPartPr>
            <p14:xfrm>
              <a:off x="737280" y="294480"/>
              <a:ext cx="11209320" cy="6563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2DFC2B-5BA3-9ACE-DB34-53A7115F3F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080" y="278280"/>
                <a:ext cx="11241720" cy="65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6737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E5330B-9D2C-BD54-1CF9-ACB5C421D017}"/>
                  </a:ext>
                </a:extLst>
              </p14:cNvPr>
              <p14:cNvContentPartPr/>
              <p14:nvPr/>
            </p14:nvContentPartPr>
            <p14:xfrm>
              <a:off x="2643480" y="1283040"/>
              <a:ext cx="7529400" cy="5303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E5330B-9D2C-BD54-1CF9-ACB5C421D0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7280" y="1266840"/>
                <a:ext cx="7561800" cy="53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1028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FED2CF-8D61-FD7F-DFCC-4DC48FB99D3E}"/>
                  </a:ext>
                </a:extLst>
              </p14:cNvPr>
              <p14:cNvContentPartPr/>
              <p14:nvPr/>
            </p14:nvContentPartPr>
            <p14:xfrm>
              <a:off x="3399120" y="1545480"/>
              <a:ext cx="1265760" cy="188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FED2CF-8D61-FD7F-DFCC-4DC48FB99D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2920" y="1529280"/>
                <a:ext cx="1298160" cy="19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044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29D-7B34-4937-84B1-791F3336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D595-2E3F-4254-8EED-DA5F179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908E1-E232-4393-BC9A-87E58812A49E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634AA-F3B6-4E77-9172-1C7495C9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2232A-FEC4-4580-A86D-B6278F30F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2953A9-A23E-94B1-59E5-8F2737996A04}"/>
                  </a:ext>
                </a:extLst>
              </p14:cNvPr>
              <p14:cNvContentPartPr/>
              <p14:nvPr/>
            </p14:nvContentPartPr>
            <p14:xfrm>
              <a:off x="387000" y="1466280"/>
              <a:ext cx="10668240" cy="5022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2953A9-A23E-94B1-59E5-8F2737996A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800" y="1450080"/>
                <a:ext cx="10700640" cy="505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9136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10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455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291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18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3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47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472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9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235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C-7D4F-1F31-95CA-DC606ED1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968-4C49-B677-6CEE-FA1EBE03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495</TotalTime>
  <Words>43</Words>
  <Application>Microsoft Macintosh PowerPoint</Application>
  <PresentationFormat>Widescreen</PresentationFormat>
  <Paragraphs>6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5" baseType="lpstr">
      <vt:lpstr>Calisto MT</vt:lpstr>
      <vt:lpstr>Wingdings 2</vt:lpstr>
      <vt:lpstr>Slate</vt:lpstr>
      <vt:lpstr>Kowshique Roy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string.h</dc:title>
  <dc:creator>Kowshique Roy</dc:creator>
  <cp:lastModifiedBy>Kowshique Roy</cp:lastModifiedBy>
  <cp:revision>17</cp:revision>
  <dcterms:created xsi:type="dcterms:W3CDTF">2022-05-07T14:03:55Z</dcterms:created>
  <dcterms:modified xsi:type="dcterms:W3CDTF">2022-08-05T15:03:58Z</dcterms:modified>
</cp:coreProperties>
</file>